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7"/>
  </p:notesMasterIdLst>
  <p:handoutMasterIdLst>
    <p:handoutMasterId r:id="rId38"/>
  </p:handoutMasterIdLst>
  <p:sldIdLst>
    <p:sldId id="699" r:id="rId5"/>
    <p:sldId id="722" r:id="rId6"/>
    <p:sldId id="724" r:id="rId7"/>
    <p:sldId id="783" r:id="rId8"/>
    <p:sldId id="768" r:id="rId9"/>
    <p:sldId id="767" r:id="rId10"/>
    <p:sldId id="725" r:id="rId11"/>
    <p:sldId id="770" r:id="rId12"/>
    <p:sldId id="726" r:id="rId13"/>
    <p:sldId id="771" r:id="rId14"/>
    <p:sldId id="749" r:id="rId15"/>
    <p:sldId id="728" r:id="rId16"/>
    <p:sldId id="784" r:id="rId17"/>
    <p:sldId id="785" r:id="rId18"/>
    <p:sldId id="786" r:id="rId19"/>
    <p:sldId id="772" r:id="rId20"/>
    <p:sldId id="788" r:id="rId21"/>
    <p:sldId id="792" r:id="rId22"/>
    <p:sldId id="791" r:id="rId23"/>
    <p:sldId id="790" r:id="rId24"/>
    <p:sldId id="789" r:id="rId25"/>
    <p:sldId id="787" r:id="rId26"/>
    <p:sldId id="751" r:id="rId27"/>
    <p:sldId id="793" r:id="rId28"/>
    <p:sldId id="794" r:id="rId29"/>
    <p:sldId id="769" r:id="rId30"/>
    <p:sldId id="795" r:id="rId31"/>
    <p:sldId id="759" r:id="rId32"/>
    <p:sldId id="260" r:id="rId33"/>
    <p:sldId id="259" r:id="rId34"/>
    <p:sldId id="256" r:id="rId35"/>
    <p:sldId id="7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3A051-3CCB-D79F-610A-6A1A923C8029}" v="8" dt="2025-02-22T15:29:57.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eff79aa9c2be5a0c0dfcd80ede2029648a65033efb5ea5ee4f28ed1f71e2d1f::" providerId="AD" clId="Web-{B042FB0C-3427-B01A-5B5A-4D59FEBE25DE}"/>
    <pc:docChg chg="addSld delSld modSld">
      <pc:chgData name="Guest User" userId="S::urn:spo:anon#8eff79aa9c2be5a0c0dfcd80ede2029648a65033efb5ea5ee4f28ed1f71e2d1f::" providerId="AD" clId="Web-{B042FB0C-3427-B01A-5B5A-4D59FEBE25DE}" dt="2025-01-23T14:27:26.718" v="428" actId="20577"/>
      <pc:docMkLst>
        <pc:docMk/>
      </pc:docMkLst>
      <pc:sldChg chg="addSp delSp modSp">
        <pc:chgData name="Guest User" userId="S::urn:spo:anon#8eff79aa9c2be5a0c0dfcd80ede2029648a65033efb5ea5ee4f28ed1f71e2d1f::" providerId="AD" clId="Web-{B042FB0C-3427-B01A-5B5A-4D59FEBE25DE}" dt="2025-01-22T13:35:07.459" v="17" actId="1076"/>
        <pc:sldMkLst>
          <pc:docMk/>
          <pc:sldMk cId="341012192" sldId="699"/>
        </pc:sldMkLst>
        <pc:spChg chg="mod">
          <ac:chgData name="Guest User" userId="S::urn:spo:anon#8eff79aa9c2be5a0c0dfcd80ede2029648a65033efb5ea5ee4f28ed1f71e2d1f::" providerId="AD" clId="Web-{B042FB0C-3427-B01A-5B5A-4D59FEBE25DE}" dt="2025-01-22T13:35:07.459" v="17" actId="1076"/>
          <ac:spMkLst>
            <pc:docMk/>
            <pc:sldMk cId="341012192" sldId="699"/>
            <ac:spMk id="3" creationId="{9890555E-F5A8-A749-BA5F-C95D063E463A}"/>
          </ac:spMkLst>
        </pc:spChg>
        <pc:spChg chg="del mod">
          <ac:chgData name="Guest User" userId="S::urn:spo:anon#8eff79aa9c2be5a0c0dfcd80ede2029648a65033efb5ea5ee4f28ed1f71e2d1f::" providerId="AD" clId="Web-{B042FB0C-3427-B01A-5B5A-4D59FEBE25DE}" dt="2025-01-22T13:34:44.303" v="9"/>
          <ac:spMkLst>
            <pc:docMk/>
            <pc:sldMk cId="341012192" sldId="699"/>
            <ac:spMk id="7" creationId="{BD0CC539-05C1-1FD2-7774-C13D8DA86458}"/>
          </ac:spMkLst>
        </pc:spChg>
        <pc:picChg chg="add mod">
          <ac:chgData name="Guest User" userId="S::urn:spo:anon#8eff79aa9c2be5a0c0dfcd80ede2029648a65033efb5ea5ee4f28ed1f71e2d1f::" providerId="AD" clId="Web-{B042FB0C-3427-B01A-5B5A-4D59FEBE25DE}" dt="2025-01-22T13:35:02.913" v="15" actId="1076"/>
          <ac:picMkLst>
            <pc:docMk/>
            <pc:sldMk cId="341012192" sldId="699"/>
            <ac:picMk id="2" creationId="{A6AFB286-5180-7F55-9BD2-5E6AA6A7A778}"/>
          </ac:picMkLst>
        </pc:picChg>
      </pc:sldChg>
      <pc:sldChg chg="modSp">
        <pc:chgData name="Guest User" userId="S::urn:spo:anon#8eff79aa9c2be5a0c0dfcd80ede2029648a65033efb5ea5ee4f28ed1f71e2d1f::" providerId="AD" clId="Web-{B042FB0C-3427-B01A-5B5A-4D59FEBE25DE}" dt="2025-01-22T19:11:46.241" v="21" actId="20577"/>
        <pc:sldMkLst>
          <pc:docMk/>
          <pc:sldMk cId="937720314" sldId="724"/>
        </pc:sldMkLst>
        <pc:spChg chg="mod">
          <ac:chgData name="Guest User" userId="S::urn:spo:anon#8eff79aa9c2be5a0c0dfcd80ede2029648a65033efb5ea5ee4f28ed1f71e2d1f::" providerId="AD" clId="Web-{B042FB0C-3427-B01A-5B5A-4D59FEBE25DE}" dt="2025-01-22T19:11:46.241" v="21" actId="20577"/>
          <ac:spMkLst>
            <pc:docMk/>
            <pc:sldMk cId="937720314" sldId="724"/>
            <ac:spMk id="3" creationId="{0428248E-9A13-7345-BF5A-CD0E38051879}"/>
          </ac:spMkLst>
        </pc:spChg>
      </pc:sldChg>
      <pc:sldChg chg="addSp modSp">
        <pc:chgData name="Guest User" userId="S::urn:spo:anon#8eff79aa9c2be5a0c0dfcd80ede2029648a65033efb5ea5ee4f28ed1f71e2d1f::" providerId="AD" clId="Web-{B042FB0C-3427-B01A-5B5A-4D59FEBE25DE}" dt="2025-01-22T19:43:26.359" v="356" actId="1076"/>
        <pc:sldMkLst>
          <pc:docMk/>
          <pc:sldMk cId="1309746143" sldId="725"/>
        </pc:sldMkLst>
        <pc:spChg chg="mod">
          <ac:chgData name="Guest User" userId="S::urn:spo:anon#8eff79aa9c2be5a0c0dfcd80ede2029648a65033efb5ea5ee4f28ed1f71e2d1f::" providerId="AD" clId="Web-{B042FB0C-3427-B01A-5B5A-4D59FEBE25DE}" dt="2025-01-22T19:12:29.585" v="34" actId="20577"/>
          <ac:spMkLst>
            <pc:docMk/>
            <pc:sldMk cId="1309746143" sldId="725"/>
            <ac:spMk id="2" creationId="{3F16907B-0DC9-E64D-B7CC-FD7066550EDE}"/>
          </ac:spMkLst>
        </pc:spChg>
        <pc:spChg chg="mod">
          <ac:chgData name="Guest User" userId="S::urn:spo:anon#8eff79aa9c2be5a0c0dfcd80ede2029648a65033efb5ea5ee4f28ed1f71e2d1f::" providerId="AD" clId="Web-{B042FB0C-3427-B01A-5B5A-4D59FEBE25DE}" dt="2025-01-22T19:12:32.913" v="36" actId="20577"/>
          <ac:spMkLst>
            <pc:docMk/>
            <pc:sldMk cId="1309746143" sldId="725"/>
            <ac:spMk id="3" creationId="{0428248E-9A13-7345-BF5A-CD0E38051879}"/>
          </ac:spMkLst>
        </pc:spChg>
        <pc:picChg chg="add mod">
          <ac:chgData name="Guest User" userId="S::urn:spo:anon#8eff79aa9c2be5a0c0dfcd80ede2029648a65033efb5ea5ee4f28ed1f71e2d1f::" providerId="AD" clId="Web-{B042FB0C-3427-B01A-5B5A-4D59FEBE25DE}" dt="2025-01-22T19:43:26.359" v="356" actId="1076"/>
          <ac:picMkLst>
            <pc:docMk/>
            <pc:sldMk cId="1309746143" sldId="725"/>
            <ac:picMk id="6" creationId="{7BDBE12F-725B-21D8-F28A-52ABDFD6E936}"/>
          </ac:picMkLst>
        </pc:picChg>
      </pc:sldChg>
      <pc:sldChg chg="modSp">
        <pc:chgData name="Guest User" userId="S::urn:spo:anon#8eff79aa9c2be5a0c0dfcd80ede2029648a65033efb5ea5ee4f28ed1f71e2d1f::" providerId="AD" clId="Web-{B042FB0C-3427-B01A-5B5A-4D59FEBE25DE}" dt="2025-01-22T19:13:46.007" v="41" actId="20577"/>
        <pc:sldMkLst>
          <pc:docMk/>
          <pc:sldMk cId="1389646338" sldId="726"/>
        </pc:sldMkLst>
        <pc:spChg chg="mod">
          <ac:chgData name="Guest User" userId="S::urn:spo:anon#8eff79aa9c2be5a0c0dfcd80ede2029648a65033efb5ea5ee4f28ed1f71e2d1f::" providerId="AD" clId="Web-{B042FB0C-3427-B01A-5B5A-4D59FEBE25DE}" dt="2025-01-22T19:13:46.007" v="41" actId="20577"/>
          <ac:spMkLst>
            <pc:docMk/>
            <pc:sldMk cId="1389646338" sldId="726"/>
            <ac:spMk id="10" creationId="{B0D9AFC4-3A1E-5081-F4F1-E472EAF1A09F}"/>
          </ac:spMkLst>
        </pc:spChg>
      </pc:sldChg>
      <pc:sldChg chg="del">
        <pc:chgData name="Guest User" userId="S::urn:spo:anon#8eff79aa9c2be5a0c0dfcd80ede2029648a65033efb5ea5ee4f28ed1f71e2d1f::" providerId="AD" clId="Web-{B042FB0C-3427-B01A-5B5A-4D59FEBE25DE}" dt="2025-01-22T19:13:02.600" v="38"/>
        <pc:sldMkLst>
          <pc:docMk/>
          <pc:sldMk cId="3638787741" sldId="727"/>
        </pc:sldMkLst>
      </pc:sldChg>
      <pc:sldChg chg="modSp add del">
        <pc:chgData name="Guest User" userId="S::urn:spo:anon#8eff79aa9c2be5a0c0dfcd80ede2029648a65033efb5ea5ee4f28ed1f71e2d1f::" providerId="AD" clId="Web-{B042FB0C-3427-B01A-5B5A-4D59FEBE25DE}" dt="2025-01-22T19:18:36.868" v="82" actId="20577"/>
        <pc:sldMkLst>
          <pc:docMk/>
          <pc:sldMk cId="215165024" sldId="728"/>
        </pc:sldMkLst>
        <pc:spChg chg="mod">
          <ac:chgData name="Guest User" userId="S::urn:spo:anon#8eff79aa9c2be5a0c0dfcd80ede2029648a65033efb5ea5ee4f28ed1f71e2d1f::" providerId="AD" clId="Web-{B042FB0C-3427-B01A-5B5A-4D59FEBE25DE}" dt="2025-01-22T19:18:19.039" v="78" actId="20577"/>
          <ac:spMkLst>
            <pc:docMk/>
            <pc:sldMk cId="215165024" sldId="728"/>
            <ac:spMk id="2" creationId="{3F16907B-0DC9-E64D-B7CC-FD7066550EDE}"/>
          </ac:spMkLst>
        </pc:spChg>
        <pc:spChg chg="mod">
          <ac:chgData name="Guest User" userId="S::urn:spo:anon#8eff79aa9c2be5a0c0dfcd80ede2029648a65033efb5ea5ee4f28ed1f71e2d1f::" providerId="AD" clId="Web-{B042FB0C-3427-B01A-5B5A-4D59FEBE25DE}" dt="2025-01-22T19:18:36.868" v="82" actId="20577"/>
          <ac:spMkLst>
            <pc:docMk/>
            <pc:sldMk cId="215165024" sldId="728"/>
            <ac:spMk id="4" creationId="{60130DE2-C692-AAF5-5D7C-1D78E2E223E3}"/>
          </ac:spMkLst>
        </pc:spChg>
      </pc:sldChg>
      <pc:sldChg chg="del">
        <pc:chgData name="Guest User" userId="S::urn:spo:anon#8eff79aa9c2be5a0c0dfcd80ede2029648a65033efb5ea5ee4f28ed1f71e2d1f::" providerId="AD" clId="Web-{B042FB0C-3427-B01A-5B5A-4D59FEBE25DE}" dt="2025-01-22T19:32:18.950" v="213"/>
        <pc:sldMkLst>
          <pc:docMk/>
          <pc:sldMk cId="1479468846" sldId="734"/>
        </pc:sldMkLst>
      </pc:sldChg>
      <pc:sldChg chg="del">
        <pc:chgData name="Guest User" userId="S::urn:spo:anon#8eff79aa9c2be5a0c0dfcd80ede2029648a65033efb5ea5ee4f28ed1f71e2d1f::" providerId="AD" clId="Web-{B042FB0C-3427-B01A-5B5A-4D59FEBE25DE}" dt="2025-01-22T19:32:20.840" v="214"/>
        <pc:sldMkLst>
          <pc:docMk/>
          <pc:sldMk cId="1231134340" sldId="737"/>
        </pc:sldMkLst>
      </pc:sldChg>
      <pc:sldChg chg="del">
        <pc:chgData name="Guest User" userId="S::urn:spo:anon#8eff79aa9c2be5a0c0dfcd80ede2029648a65033efb5ea5ee4f28ed1f71e2d1f::" providerId="AD" clId="Web-{B042FB0C-3427-B01A-5B5A-4D59FEBE25DE}" dt="2025-01-22T19:32:23.262" v="215"/>
        <pc:sldMkLst>
          <pc:docMk/>
          <pc:sldMk cId="2493484935" sldId="738"/>
        </pc:sldMkLst>
      </pc:sldChg>
      <pc:sldChg chg="addSp delSp modSp">
        <pc:chgData name="Guest User" userId="S::urn:spo:anon#8eff79aa9c2be5a0c0dfcd80ede2029648a65033efb5ea5ee4f28ed1f71e2d1f::" providerId="AD" clId="Web-{B042FB0C-3427-B01A-5B5A-4D59FEBE25DE}" dt="2025-01-22T19:44:24.781" v="361" actId="1076"/>
        <pc:sldMkLst>
          <pc:docMk/>
          <pc:sldMk cId="1468089500" sldId="749"/>
        </pc:sldMkLst>
        <pc:spChg chg="mod">
          <ac:chgData name="Guest User" userId="S::urn:spo:anon#8eff79aa9c2be5a0c0dfcd80ede2029648a65033efb5ea5ee4f28ed1f71e2d1f::" providerId="AD" clId="Web-{B042FB0C-3427-B01A-5B5A-4D59FEBE25DE}" dt="2025-01-22T19:17:40.430" v="73" actId="20577"/>
          <ac:spMkLst>
            <pc:docMk/>
            <pc:sldMk cId="1468089500" sldId="749"/>
            <ac:spMk id="3" creationId="{9890555E-F5A8-A749-BA5F-C95D063E463A}"/>
          </ac:spMkLst>
        </pc:spChg>
        <pc:picChg chg="add del mod">
          <ac:chgData name="Guest User" userId="S::urn:spo:anon#8eff79aa9c2be5a0c0dfcd80ede2029648a65033efb5ea5ee4f28ed1f71e2d1f::" providerId="AD" clId="Web-{B042FB0C-3427-B01A-5B5A-4D59FEBE25DE}" dt="2025-01-22T19:43:54.406" v="358"/>
          <ac:picMkLst>
            <pc:docMk/>
            <pc:sldMk cId="1468089500" sldId="749"/>
            <ac:picMk id="2" creationId="{3C2A6F98-9F4E-AD03-7751-531A41C153BB}"/>
          </ac:picMkLst>
        </pc:picChg>
        <pc:picChg chg="add mod">
          <ac:chgData name="Guest User" userId="S::urn:spo:anon#8eff79aa9c2be5a0c0dfcd80ede2029648a65033efb5ea5ee4f28ed1f71e2d1f::" providerId="AD" clId="Web-{B042FB0C-3427-B01A-5B5A-4D59FEBE25DE}" dt="2025-01-22T19:44:24.781" v="361" actId="1076"/>
          <ac:picMkLst>
            <pc:docMk/>
            <pc:sldMk cId="1468089500" sldId="749"/>
            <ac:picMk id="8" creationId="{D62CAFFF-EA04-4B33-7E84-30A754A461EC}"/>
          </ac:picMkLst>
        </pc:picChg>
      </pc:sldChg>
      <pc:sldChg chg="addSp modSp">
        <pc:chgData name="Guest User" userId="S::urn:spo:anon#8eff79aa9c2be5a0c0dfcd80ede2029648a65033efb5ea5ee4f28ed1f71e2d1f::" providerId="AD" clId="Web-{B042FB0C-3427-B01A-5B5A-4D59FEBE25DE}" dt="2025-01-22T19:49:47.767" v="423" actId="1076"/>
        <pc:sldMkLst>
          <pc:docMk/>
          <pc:sldMk cId="1593463067" sldId="751"/>
        </pc:sldMkLst>
        <pc:spChg chg="mod">
          <ac:chgData name="Guest User" userId="S::urn:spo:anon#8eff79aa9c2be5a0c0dfcd80ede2029648a65033efb5ea5ee4f28ed1f71e2d1f::" providerId="AD" clId="Web-{B042FB0C-3427-B01A-5B5A-4D59FEBE25DE}" dt="2025-01-22T19:32:16.153" v="212" actId="20577"/>
          <ac:spMkLst>
            <pc:docMk/>
            <pc:sldMk cId="1593463067" sldId="751"/>
            <ac:spMk id="3" creationId="{9890555E-F5A8-A749-BA5F-C95D063E463A}"/>
          </ac:spMkLst>
        </pc:spChg>
        <pc:picChg chg="add mod">
          <ac:chgData name="Guest User" userId="S::urn:spo:anon#8eff79aa9c2be5a0c0dfcd80ede2029648a65033efb5ea5ee4f28ed1f71e2d1f::" providerId="AD" clId="Web-{B042FB0C-3427-B01A-5B5A-4D59FEBE25DE}" dt="2025-01-22T19:49:47.767" v="423" actId="1076"/>
          <ac:picMkLst>
            <pc:docMk/>
            <pc:sldMk cId="1593463067" sldId="751"/>
            <ac:picMk id="2" creationId="{4B8A238D-927C-CAB2-CB8B-27F9F4C4D770}"/>
          </ac:picMkLst>
        </pc:picChg>
      </pc:sldChg>
      <pc:sldChg chg="add del">
        <pc:chgData name="Guest User" userId="S::urn:spo:anon#8eff79aa9c2be5a0c0dfcd80ede2029648a65033efb5ea5ee4f28ed1f71e2d1f::" providerId="AD" clId="Web-{B042FB0C-3427-B01A-5B5A-4D59FEBE25DE}" dt="2025-01-22T13:32:06.911" v="4"/>
        <pc:sldMkLst>
          <pc:docMk/>
          <pc:sldMk cId="2933641090" sldId="758"/>
        </pc:sldMkLst>
      </pc:sldChg>
      <pc:sldChg chg="add del">
        <pc:chgData name="Guest User" userId="S::urn:spo:anon#8eff79aa9c2be5a0c0dfcd80ede2029648a65033efb5ea5ee4f28ed1f71e2d1f::" providerId="AD" clId="Web-{B042FB0C-3427-B01A-5B5A-4D59FEBE25DE}" dt="2025-01-22T19:35:42.654" v="254"/>
        <pc:sldMkLst>
          <pc:docMk/>
          <pc:sldMk cId="1377641342" sldId="759"/>
        </pc:sldMkLst>
      </pc:sldChg>
      <pc:sldChg chg="del">
        <pc:chgData name="Guest User" userId="S::urn:spo:anon#8eff79aa9c2be5a0c0dfcd80ede2029648a65033efb5ea5ee4f28ed1f71e2d1f::" providerId="AD" clId="Web-{B042FB0C-3427-B01A-5B5A-4D59FEBE25DE}" dt="2025-01-22T19:11:58.428" v="22"/>
        <pc:sldMkLst>
          <pc:docMk/>
          <pc:sldMk cId="1074274890" sldId="760"/>
        </pc:sldMkLst>
      </pc:sldChg>
      <pc:sldChg chg="del">
        <pc:chgData name="Guest User" userId="S::urn:spo:anon#8eff79aa9c2be5a0c0dfcd80ede2029648a65033efb5ea5ee4f28ed1f71e2d1f::" providerId="AD" clId="Web-{B042FB0C-3427-B01A-5B5A-4D59FEBE25DE}" dt="2025-01-22T19:17:47.477" v="75"/>
        <pc:sldMkLst>
          <pc:docMk/>
          <pc:sldMk cId="2756661319" sldId="763"/>
        </pc:sldMkLst>
      </pc:sldChg>
      <pc:sldChg chg="del">
        <pc:chgData name="Guest User" userId="S::urn:spo:anon#8eff79aa9c2be5a0c0dfcd80ede2029648a65033efb5ea5ee4f28ed1f71e2d1f::" providerId="AD" clId="Web-{B042FB0C-3427-B01A-5B5A-4D59FEBE25DE}" dt="2025-01-22T19:35:28.669" v="252"/>
        <pc:sldMkLst>
          <pc:docMk/>
          <pc:sldMk cId="3958031051" sldId="764"/>
        </pc:sldMkLst>
      </pc:sldChg>
      <pc:sldChg chg="add">
        <pc:chgData name="Guest User" userId="S::urn:spo:anon#8eff79aa9c2be5a0c0dfcd80ede2029648a65033efb5ea5ee4f28ed1f71e2d1f::" providerId="AD" clId="Web-{B042FB0C-3427-B01A-5B5A-4D59FEBE25DE}" dt="2025-01-22T13:28:18.408" v="0"/>
        <pc:sldMkLst>
          <pc:docMk/>
          <pc:sldMk cId="664172059" sldId="767"/>
        </pc:sldMkLst>
      </pc:sldChg>
      <pc:sldChg chg="add">
        <pc:chgData name="Guest User" userId="S::urn:spo:anon#8eff79aa9c2be5a0c0dfcd80ede2029648a65033efb5ea5ee4f28ed1f71e2d1f::" providerId="AD" clId="Web-{B042FB0C-3427-B01A-5B5A-4D59FEBE25DE}" dt="2025-01-22T13:29:51.831" v="1"/>
        <pc:sldMkLst>
          <pc:docMk/>
          <pc:sldMk cId="1357692080" sldId="768"/>
        </pc:sldMkLst>
      </pc:sldChg>
      <pc:sldChg chg="add">
        <pc:chgData name="Guest User" userId="S::urn:spo:anon#8eff79aa9c2be5a0c0dfcd80ede2029648a65033efb5ea5ee4f28ed1f71e2d1f::" providerId="AD" clId="Web-{B042FB0C-3427-B01A-5B5A-4D59FEBE25DE}" dt="2025-01-22T13:31:18.988" v="2"/>
        <pc:sldMkLst>
          <pc:docMk/>
          <pc:sldMk cId="3308062941" sldId="769"/>
        </pc:sldMkLst>
      </pc:sldChg>
      <pc:sldChg chg="add">
        <pc:chgData name="Guest User" userId="S::urn:spo:anon#8eff79aa9c2be5a0c0dfcd80ede2029648a65033efb5ea5ee4f28ed1f71e2d1f::" providerId="AD" clId="Web-{B042FB0C-3427-B01A-5B5A-4D59FEBE25DE}" dt="2025-01-22T19:12:53.335" v="37"/>
        <pc:sldMkLst>
          <pc:docMk/>
          <pc:sldMk cId="1947578323" sldId="770"/>
        </pc:sldMkLst>
      </pc:sldChg>
      <pc:sldChg chg="delSp modSp add">
        <pc:chgData name="Guest User" userId="S::urn:spo:anon#8eff79aa9c2be5a0c0dfcd80ede2029648a65033efb5ea5ee4f28ed1f71e2d1f::" providerId="AD" clId="Web-{B042FB0C-3427-B01A-5B5A-4D59FEBE25DE}" dt="2025-01-22T19:17:20.977" v="67" actId="20577"/>
        <pc:sldMkLst>
          <pc:docMk/>
          <pc:sldMk cId="2777268058" sldId="771"/>
        </pc:sldMkLst>
        <pc:spChg chg="mod">
          <ac:chgData name="Guest User" userId="S::urn:spo:anon#8eff79aa9c2be5a0c0dfcd80ede2029648a65033efb5ea5ee4f28ed1f71e2d1f::" providerId="AD" clId="Web-{B042FB0C-3427-B01A-5B5A-4D59FEBE25DE}" dt="2025-01-22T19:17:17.039" v="66" actId="20577"/>
          <ac:spMkLst>
            <pc:docMk/>
            <pc:sldMk cId="2777268058" sldId="771"/>
            <ac:spMk id="3" creationId="{B237DC02-89FC-0F97-BAB7-E0689DFB3FDD}"/>
          </ac:spMkLst>
        </pc:spChg>
        <pc:spChg chg="mod">
          <ac:chgData name="Guest User" userId="S::urn:spo:anon#8eff79aa9c2be5a0c0dfcd80ede2029648a65033efb5ea5ee4f28ed1f71e2d1f::" providerId="AD" clId="Web-{B042FB0C-3427-B01A-5B5A-4D59FEBE25DE}" dt="2025-01-22T19:17:20.977" v="67" actId="20577"/>
          <ac:spMkLst>
            <pc:docMk/>
            <pc:sldMk cId="2777268058" sldId="771"/>
            <ac:spMk id="4" creationId="{A0A03B11-D365-6254-815D-1CCE7C444A0D}"/>
          </ac:spMkLst>
        </pc:spChg>
        <pc:spChg chg="del">
          <ac:chgData name="Guest User" userId="S::urn:spo:anon#8eff79aa9c2be5a0c0dfcd80ede2029648a65033efb5ea5ee4f28ed1f71e2d1f::" providerId="AD" clId="Web-{B042FB0C-3427-B01A-5B5A-4D59FEBE25DE}" dt="2025-01-22T19:14:27.788" v="43"/>
          <ac:spMkLst>
            <pc:docMk/>
            <pc:sldMk cId="2777268058" sldId="771"/>
            <ac:spMk id="6" creationId="{E9FE359D-EAB7-C632-8118-16519BAE53C5}"/>
          </ac:spMkLst>
        </pc:spChg>
      </pc:sldChg>
      <pc:sldChg chg="modSp add">
        <pc:chgData name="Guest User" userId="S::urn:spo:anon#8eff79aa9c2be5a0c0dfcd80ede2029648a65033efb5ea5ee4f28ed1f71e2d1f::" providerId="AD" clId="Web-{B042FB0C-3427-B01A-5B5A-4D59FEBE25DE}" dt="2025-01-22T19:47:24.485" v="372" actId="20577"/>
        <pc:sldMkLst>
          <pc:docMk/>
          <pc:sldMk cId="381042670" sldId="772"/>
        </pc:sldMkLst>
        <pc:spChg chg="mod">
          <ac:chgData name="Guest User" userId="S::urn:spo:anon#8eff79aa9c2be5a0c0dfcd80ede2029648a65033efb5ea5ee4f28ed1f71e2d1f::" providerId="AD" clId="Web-{B042FB0C-3427-B01A-5B5A-4D59FEBE25DE}" dt="2025-01-22T19:47:24.485" v="372" actId="20577"/>
          <ac:spMkLst>
            <pc:docMk/>
            <pc:sldMk cId="381042670" sldId="772"/>
            <ac:spMk id="5" creationId="{275558ED-815D-E8F1-67DB-7FED39DB5CF3}"/>
          </ac:spMkLst>
        </pc:spChg>
      </pc:sldChg>
      <pc:sldChg chg="modSp add">
        <pc:chgData name="Guest User" userId="S::urn:spo:anon#8eff79aa9c2be5a0c0dfcd80ede2029648a65033efb5ea5ee4f28ed1f71e2d1f::" providerId="AD" clId="Web-{B042FB0C-3427-B01A-5B5A-4D59FEBE25DE}" dt="2025-01-22T19:41:23.265" v="352" actId="20577"/>
        <pc:sldMkLst>
          <pc:docMk/>
          <pc:sldMk cId="2362606263" sldId="783"/>
        </pc:sldMkLst>
        <pc:spChg chg="mod">
          <ac:chgData name="Guest User" userId="S::urn:spo:anon#8eff79aa9c2be5a0c0dfcd80ede2029648a65033efb5ea5ee4f28ed1f71e2d1f::" providerId="AD" clId="Web-{B042FB0C-3427-B01A-5B5A-4D59FEBE25DE}" dt="2025-01-22T19:41:23.265" v="352" actId="20577"/>
          <ac:spMkLst>
            <pc:docMk/>
            <pc:sldMk cId="2362606263" sldId="783"/>
            <ac:spMk id="4" creationId="{4C8097D9-8B60-633E-CD77-9FAA96D9B90A}"/>
          </ac:spMkLst>
        </pc:spChg>
      </pc:sldChg>
      <pc:sldChg chg="modSp add">
        <pc:chgData name="Guest User" userId="S::urn:spo:anon#8eff79aa9c2be5a0c0dfcd80ede2029648a65033efb5ea5ee4f28ed1f71e2d1f::" providerId="AD" clId="Web-{B042FB0C-3427-B01A-5B5A-4D59FEBE25DE}" dt="2025-01-22T19:47:00.970" v="371" actId="20577"/>
        <pc:sldMkLst>
          <pc:docMk/>
          <pc:sldMk cId="467830493" sldId="784"/>
        </pc:sldMkLst>
        <pc:spChg chg="mod">
          <ac:chgData name="Guest User" userId="S::urn:spo:anon#8eff79aa9c2be5a0c0dfcd80ede2029648a65033efb5ea5ee4f28ed1f71e2d1f::" providerId="AD" clId="Web-{B042FB0C-3427-B01A-5B5A-4D59FEBE25DE}" dt="2025-01-22T19:47:00.970" v="371" actId="20577"/>
          <ac:spMkLst>
            <pc:docMk/>
            <pc:sldMk cId="467830493" sldId="784"/>
            <ac:spMk id="4" creationId="{CEFC573E-2A3C-4256-6B6F-3B5B55FB282D}"/>
          </ac:spMkLst>
        </pc:spChg>
      </pc:sldChg>
      <pc:sldChg chg="modSp add">
        <pc:chgData name="Guest User" userId="S::urn:spo:anon#8eff79aa9c2be5a0c0dfcd80ede2029648a65033efb5ea5ee4f28ed1f71e2d1f::" providerId="AD" clId="Web-{B042FB0C-3427-B01A-5B5A-4D59FEBE25DE}" dt="2025-01-22T19:23:29.603" v="114" actId="20577"/>
        <pc:sldMkLst>
          <pc:docMk/>
          <pc:sldMk cId="2418465031" sldId="785"/>
        </pc:sldMkLst>
        <pc:spChg chg="mod">
          <ac:chgData name="Guest User" userId="S::urn:spo:anon#8eff79aa9c2be5a0c0dfcd80ede2029648a65033efb5ea5ee4f28ed1f71e2d1f::" providerId="AD" clId="Web-{B042FB0C-3427-B01A-5B5A-4D59FEBE25DE}" dt="2025-01-22T19:23:29.603" v="114" actId="20577"/>
          <ac:spMkLst>
            <pc:docMk/>
            <pc:sldMk cId="2418465031" sldId="785"/>
            <ac:spMk id="8" creationId="{76848141-D3F8-3FAC-E5A5-7EF5C713816C}"/>
          </ac:spMkLst>
        </pc:spChg>
      </pc:sldChg>
      <pc:sldChg chg="modSp add">
        <pc:chgData name="Guest User" userId="S::urn:spo:anon#8eff79aa9c2be5a0c0dfcd80ede2029648a65033efb5ea5ee4f28ed1f71e2d1f::" providerId="AD" clId="Web-{B042FB0C-3427-B01A-5B5A-4D59FEBE25DE}" dt="2025-01-23T14:27:26.718" v="428" actId="20577"/>
        <pc:sldMkLst>
          <pc:docMk/>
          <pc:sldMk cId="120238603" sldId="786"/>
        </pc:sldMkLst>
        <pc:spChg chg="mod">
          <ac:chgData name="Guest User" userId="S::urn:spo:anon#8eff79aa9c2be5a0c0dfcd80ede2029648a65033efb5ea5ee4f28ed1f71e2d1f::" providerId="AD" clId="Web-{B042FB0C-3427-B01A-5B5A-4D59FEBE25DE}" dt="2025-01-23T14:27:26.718" v="428" actId="20577"/>
          <ac:spMkLst>
            <pc:docMk/>
            <pc:sldMk cId="120238603" sldId="786"/>
            <ac:spMk id="7" creationId="{D60AF4F7-4AC6-8959-5371-82F4B6C7E9F7}"/>
          </ac:spMkLst>
        </pc:spChg>
      </pc:sldChg>
      <pc:sldChg chg="addSp modSp add">
        <pc:chgData name="Guest User" userId="S::urn:spo:anon#8eff79aa9c2be5a0c0dfcd80ede2029648a65033efb5ea5ee4f28ed1f71e2d1f::" providerId="AD" clId="Web-{B042FB0C-3427-B01A-5B5A-4D59FEBE25DE}" dt="2025-01-22T19:49:08.876" v="419" actId="20577"/>
        <pc:sldMkLst>
          <pc:docMk/>
          <pc:sldMk cId="2177420499" sldId="787"/>
        </pc:sldMkLst>
        <pc:spChg chg="mod">
          <ac:chgData name="Guest User" userId="S::urn:spo:anon#8eff79aa9c2be5a0c0dfcd80ede2029648a65033efb5ea5ee4f28ed1f71e2d1f::" providerId="AD" clId="Web-{B042FB0C-3427-B01A-5B5A-4D59FEBE25DE}" dt="2025-01-22T19:49:08.876" v="419" actId="20577"/>
          <ac:spMkLst>
            <pc:docMk/>
            <pc:sldMk cId="2177420499" sldId="787"/>
            <ac:spMk id="5" creationId="{275558ED-815D-E8F1-67DB-7FED39DB5CF3}"/>
          </ac:spMkLst>
        </pc:spChg>
        <pc:picChg chg="add mod">
          <ac:chgData name="Guest User" userId="S::urn:spo:anon#8eff79aa9c2be5a0c0dfcd80ede2029648a65033efb5ea5ee4f28ed1f71e2d1f::" providerId="AD" clId="Web-{B042FB0C-3427-B01A-5B5A-4D59FEBE25DE}" dt="2025-01-22T19:29:08.589" v="192" actId="1076"/>
          <ac:picMkLst>
            <pc:docMk/>
            <pc:sldMk cId="2177420499" sldId="787"/>
            <ac:picMk id="4" creationId="{CE5E40CF-CFD5-53E1-D51A-AEA8B1397DC4}"/>
          </ac:picMkLst>
        </pc:picChg>
      </pc:sldChg>
      <pc:sldChg chg="modSp add">
        <pc:chgData name="Guest User" userId="S::urn:spo:anon#8eff79aa9c2be5a0c0dfcd80ede2029648a65033efb5ea5ee4f28ed1f71e2d1f::" providerId="AD" clId="Web-{B042FB0C-3427-B01A-5B5A-4D59FEBE25DE}" dt="2025-01-22T19:48:12.595" v="417" actId="20577"/>
        <pc:sldMkLst>
          <pc:docMk/>
          <pc:sldMk cId="1788649975" sldId="788"/>
        </pc:sldMkLst>
        <pc:spChg chg="mod">
          <ac:chgData name="Guest User" userId="S::urn:spo:anon#8eff79aa9c2be5a0c0dfcd80ede2029648a65033efb5ea5ee4f28ed1f71e2d1f::" providerId="AD" clId="Web-{B042FB0C-3427-B01A-5B5A-4D59FEBE25DE}" dt="2025-01-22T19:48:12.595" v="417" actId="20577"/>
          <ac:spMkLst>
            <pc:docMk/>
            <pc:sldMk cId="1788649975" sldId="788"/>
            <ac:spMk id="5" creationId="{275558ED-815D-E8F1-67DB-7FED39DB5CF3}"/>
          </ac:spMkLst>
        </pc:spChg>
      </pc:sldChg>
      <pc:sldChg chg="addSp modSp new">
        <pc:chgData name="Guest User" userId="S::urn:spo:anon#8eff79aa9c2be5a0c0dfcd80ede2029648a65033efb5ea5ee4f28ed1f71e2d1f::" providerId="AD" clId="Web-{B042FB0C-3427-B01A-5B5A-4D59FEBE25DE}" dt="2025-01-22T19:31:52.168" v="208" actId="1076"/>
        <pc:sldMkLst>
          <pc:docMk/>
          <pc:sldMk cId="993734504" sldId="789"/>
        </pc:sldMkLst>
        <pc:picChg chg="add mod">
          <ac:chgData name="Guest User" userId="S::urn:spo:anon#8eff79aa9c2be5a0c0dfcd80ede2029648a65033efb5ea5ee4f28ed1f71e2d1f::" providerId="AD" clId="Web-{B042FB0C-3427-B01A-5B5A-4D59FEBE25DE}" dt="2025-01-22T19:31:52.168" v="208" actId="1076"/>
          <ac:picMkLst>
            <pc:docMk/>
            <pc:sldMk cId="993734504" sldId="789"/>
            <ac:picMk id="3" creationId="{899462EC-388B-48E9-BEF0-CBC1366081D3}"/>
          </ac:picMkLst>
        </pc:picChg>
      </pc:sldChg>
      <pc:sldChg chg="addSp modSp add replId">
        <pc:chgData name="Guest User" userId="S::urn:spo:anon#8eff79aa9c2be5a0c0dfcd80ede2029648a65033efb5ea5ee4f28ed1f71e2d1f::" providerId="AD" clId="Web-{B042FB0C-3427-B01A-5B5A-4D59FEBE25DE}" dt="2025-01-22T19:31:36.496" v="205" actId="1076"/>
        <pc:sldMkLst>
          <pc:docMk/>
          <pc:sldMk cId="1473063138" sldId="790"/>
        </pc:sldMkLst>
        <pc:picChg chg="add mod">
          <ac:chgData name="Guest User" userId="S::urn:spo:anon#8eff79aa9c2be5a0c0dfcd80ede2029648a65033efb5ea5ee4f28ed1f71e2d1f::" providerId="AD" clId="Web-{B042FB0C-3427-B01A-5B5A-4D59FEBE25DE}" dt="2025-01-22T19:31:36.496" v="205" actId="1076"/>
          <ac:picMkLst>
            <pc:docMk/>
            <pc:sldMk cId="1473063138" sldId="790"/>
            <ac:picMk id="3" creationId="{0A29A476-C1D1-371D-D17E-65B50C2CD000}"/>
          </ac:picMkLst>
        </pc:picChg>
      </pc:sldChg>
      <pc:sldChg chg="addSp modSp add replId">
        <pc:chgData name="Guest User" userId="S::urn:spo:anon#8eff79aa9c2be5a0c0dfcd80ede2029648a65033efb5ea5ee4f28ed1f71e2d1f::" providerId="AD" clId="Web-{B042FB0C-3427-B01A-5B5A-4D59FEBE25DE}" dt="2025-01-22T19:31:21.934" v="202" actId="1076"/>
        <pc:sldMkLst>
          <pc:docMk/>
          <pc:sldMk cId="604874197" sldId="791"/>
        </pc:sldMkLst>
        <pc:picChg chg="add mod">
          <ac:chgData name="Guest User" userId="S::urn:spo:anon#8eff79aa9c2be5a0c0dfcd80ede2029648a65033efb5ea5ee4f28ed1f71e2d1f::" providerId="AD" clId="Web-{B042FB0C-3427-B01A-5B5A-4D59FEBE25DE}" dt="2025-01-22T19:31:21.934" v="202" actId="1076"/>
          <ac:picMkLst>
            <pc:docMk/>
            <pc:sldMk cId="604874197" sldId="791"/>
            <ac:picMk id="3" creationId="{EF944167-9BA6-DD46-4566-A39C1DE66102}"/>
          </ac:picMkLst>
        </pc:picChg>
      </pc:sldChg>
      <pc:sldChg chg="addSp modSp add replId">
        <pc:chgData name="Guest User" userId="S::urn:spo:anon#8eff79aa9c2be5a0c0dfcd80ede2029648a65033efb5ea5ee4f28ed1f71e2d1f::" providerId="AD" clId="Web-{B042FB0C-3427-B01A-5B5A-4D59FEBE25DE}" dt="2025-01-22T19:31:02.028" v="199" actId="1076"/>
        <pc:sldMkLst>
          <pc:docMk/>
          <pc:sldMk cId="1973920952" sldId="792"/>
        </pc:sldMkLst>
        <pc:picChg chg="add mod">
          <ac:chgData name="Guest User" userId="S::urn:spo:anon#8eff79aa9c2be5a0c0dfcd80ede2029648a65033efb5ea5ee4f28ed1f71e2d1f::" providerId="AD" clId="Web-{B042FB0C-3427-B01A-5B5A-4D59FEBE25DE}" dt="2025-01-22T19:31:02.028" v="199" actId="1076"/>
          <ac:picMkLst>
            <pc:docMk/>
            <pc:sldMk cId="1973920952" sldId="792"/>
            <ac:picMk id="3" creationId="{F1688FED-A6F5-34CC-FD82-4179F926592D}"/>
          </ac:picMkLst>
        </pc:picChg>
      </pc:sldChg>
      <pc:sldChg chg="addSp delSp modSp add replId">
        <pc:chgData name="Guest User" userId="S::urn:spo:anon#8eff79aa9c2be5a0c0dfcd80ede2029648a65033efb5ea5ee4f28ed1f71e2d1f::" providerId="AD" clId="Web-{B042FB0C-3427-B01A-5B5A-4D59FEBE25DE}" dt="2025-01-22T19:50:20.486" v="426" actId="20577"/>
        <pc:sldMkLst>
          <pc:docMk/>
          <pc:sldMk cId="3546938970" sldId="793"/>
        </pc:sldMkLst>
        <pc:spChg chg="mod">
          <ac:chgData name="Guest User" userId="S::urn:spo:anon#8eff79aa9c2be5a0c0dfcd80ede2029648a65033efb5ea5ee4f28ed1f71e2d1f::" providerId="AD" clId="Web-{B042FB0C-3427-B01A-5B5A-4D59FEBE25DE}" dt="2025-01-22T19:50:20.486" v="426" actId="20577"/>
          <ac:spMkLst>
            <pc:docMk/>
            <pc:sldMk cId="3546938970" sldId="793"/>
            <ac:spMk id="2" creationId="{F208E58A-2878-F297-6790-45B7436F6EE0}"/>
          </ac:spMkLst>
        </pc:spChg>
        <pc:spChg chg="add del mod">
          <ac:chgData name="Guest User" userId="S::urn:spo:anon#8eff79aa9c2be5a0c0dfcd80ede2029648a65033efb5ea5ee4f28ed1f71e2d1f::" providerId="AD" clId="Web-{B042FB0C-3427-B01A-5B5A-4D59FEBE25DE}" dt="2025-01-22T19:33:45.388" v="237"/>
          <ac:spMkLst>
            <pc:docMk/>
            <pc:sldMk cId="3546938970" sldId="793"/>
            <ac:spMk id="4" creationId="{D4871621-20D7-2B3C-B671-E82459CA4F1F}"/>
          </ac:spMkLst>
        </pc:spChg>
        <pc:spChg chg="mod">
          <ac:chgData name="Guest User" userId="S::urn:spo:anon#8eff79aa9c2be5a0c0dfcd80ede2029648a65033efb5ea5ee4f28ed1f71e2d1f::" providerId="AD" clId="Web-{B042FB0C-3427-B01A-5B5A-4D59FEBE25DE}" dt="2025-01-22T19:33:35.309" v="233" actId="20577"/>
          <ac:spMkLst>
            <pc:docMk/>
            <pc:sldMk cId="3546938970" sldId="793"/>
            <ac:spMk id="5" creationId="{275558ED-815D-E8F1-67DB-7FED39DB5CF3}"/>
          </ac:spMkLst>
        </pc:spChg>
        <pc:spChg chg="add del mod">
          <ac:chgData name="Guest User" userId="S::urn:spo:anon#8eff79aa9c2be5a0c0dfcd80ede2029648a65033efb5ea5ee4f28ed1f71e2d1f::" providerId="AD" clId="Web-{B042FB0C-3427-B01A-5B5A-4D59FEBE25DE}" dt="2025-01-22T19:33:56.825" v="241"/>
          <ac:spMkLst>
            <pc:docMk/>
            <pc:sldMk cId="3546938970" sldId="793"/>
            <ac:spMk id="6" creationId="{B63C4732-1CDA-E0F3-0441-8C371824C06B}"/>
          </ac:spMkLst>
        </pc:spChg>
      </pc:sldChg>
      <pc:sldChg chg="addSp modSp add replId">
        <pc:chgData name="Guest User" userId="S::urn:spo:anon#8eff79aa9c2be5a0c0dfcd80ede2029648a65033efb5ea5ee4f28ed1f71e2d1f::" providerId="AD" clId="Web-{B042FB0C-3427-B01A-5B5A-4D59FEBE25DE}" dt="2025-01-22T19:35:08.576" v="251" actId="1076"/>
        <pc:sldMkLst>
          <pc:docMk/>
          <pc:sldMk cId="1930957261" sldId="794"/>
        </pc:sldMkLst>
        <pc:spChg chg="mod">
          <ac:chgData name="Guest User" userId="S::urn:spo:anon#8eff79aa9c2be5a0c0dfcd80ede2029648a65033efb5ea5ee4f28ed1f71e2d1f::" providerId="AD" clId="Web-{B042FB0C-3427-B01A-5B5A-4D59FEBE25DE}" dt="2025-01-22T19:34:25.966" v="249" actId="20577"/>
          <ac:spMkLst>
            <pc:docMk/>
            <pc:sldMk cId="1930957261" sldId="794"/>
            <ac:spMk id="5" creationId="{275558ED-815D-E8F1-67DB-7FED39DB5CF3}"/>
          </ac:spMkLst>
        </pc:spChg>
        <pc:picChg chg="add mod">
          <ac:chgData name="Guest User" userId="S::urn:spo:anon#8eff79aa9c2be5a0c0dfcd80ede2029648a65033efb5ea5ee4f28ed1f71e2d1f::" providerId="AD" clId="Web-{B042FB0C-3427-B01A-5B5A-4D59FEBE25DE}" dt="2025-01-22T19:35:08.576" v="251" actId="1076"/>
          <ac:picMkLst>
            <pc:docMk/>
            <pc:sldMk cId="1930957261" sldId="794"/>
            <ac:picMk id="4" creationId="{81538692-2D8E-A0E9-68FF-42B4A9870E2A}"/>
          </ac:picMkLst>
        </pc:picChg>
      </pc:sldChg>
      <pc:sldChg chg="add replId">
        <pc:chgData name="Guest User" userId="S::urn:spo:anon#8eff79aa9c2be5a0c0dfcd80ede2029648a65033efb5ea5ee4f28ed1f71e2d1f::" providerId="AD" clId="Web-{B042FB0C-3427-B01A-5B5A-4D59FEBE25DE}" dt="2025-01-22T19:42:39.140" v="353"/>
        <pc:sldMkLst>
          <pc:docMk/>
          <pc:sldMk cId="3879984842" sldId="795"/>
        </pc:sldMkLst>
      </pc:sldChg>
    </pc:docChg>
  </pc:docChgLst>
  <pc:docChgLst>
    <pc:chgData name="Guest User" userId="S::urn:spo:anon#8eff79aa9c2be5a0c0dfcd80ede2029648a65033efb5ea5ee4f28ed1f71e2d1f::" providerId="AD" clId="Web-{CEA9883A-A11A-4CD0-2E48-74C8CBDE9152}"/>
    <pc:docChg chg="modSld">
      <pc:chgData name="Guest User" userId="S::urn:spo:anon#8eff79aa9c2be5a0c0dfcd80ede2029648a65033efb5ea5ee4f28ed1f71e2d1f::" providerId="AD" clId="Web-{CEA9883A-A11A-4CD0-2E48-74C8CBDE9152}" dt="2025-01-22T13:26:15.996" v="25" actId="20577"/>
      <pc:docMkLst>
        <pc:docMk/>
      </pc:docMkLst>
      <pc:sldChg chg="modSp">
        <pc:chgData name="Guest User" userId="S::urn:spo:anon#8eff79aa9c2be5a0c0dfcd80ede2029648a65033efb5ea5ee4f28ed1f71e2d1f::" providerId="AD" clId="Web-{CEA9883A-A11A-4CD0-2E48-74C8CBDE9152}" dt="2025-01-22T13:26:15.996" v="25" actId="20577"/>
        <pc:sldMkLst>
          <pc:docMk/>
          <pc:sldMk cId="341012192" sldId="699"/>
        </pc:sldMkLst>
        <pc:spChg chg="mod">
          <ac:chgData name="Guest User" userId="S::urn:spo:anon#8eff79aa9c2be5a0c0dfcd80ede2029648a65033efb5ea5ee4f28ed1f71e2d1f::" providerId="AD" clId="Web-{CEA9883A-A11A-4CD0-2E48-74C8CBDE9152}" dt="2025-01-22T13:26:15.996" v="25" actId="20577"/>
          <ac:spMkLst>
            <pc:docMk/>
            <pc:sldMk cId="341012192" sldId="699"/>
            <ac:spMk id="3" creationId="{9890555E-F5A8-A749-BA5F-C95D063E463A}"/>
          </ac:spMkLst>
        </pc:spChg>
      </pc:sldChg>
    </pc:docChg>
  </pc:docChgLst>
  <pc:docChgLst>
    <pc:chgData clId="Web-{45A1178F-73F2-8643-3D11-C6E5BDD0E6BA}"/>
    <pc:docChg chg="modSld">
      <pc:chgData name="" userId="" providerId="" clId="Web-{45A1178F-73F2-8643-3D11-C6E5BDD0E6BA}" dt="2024-03-28T18:41:17.025" v="0" actId="20577"/>
      <pc:docMkLst>
        <pc:docMk/>
      </pc:docMkLst>
      <pc:sldChg chg="modSp">
        <pc:chgData name="" userId="" providerId="" clId="Web-{45A1178F-73F2-8643-3D11-C6E5BDD0E6BA}" dt="2024-03-28T18:41:17.025" v="0" actId="20577"/>
        <pc:sldMkLst>
          <pc:docMk/>
          <pc:sldMk cId="960279657" sldId="745"/>
        </pc:sldMkLst>
        <pc:spChg chg="mod">
          <ac:chgData name="" userId="" providerId="" clId="Web-{45A1178F-73F2-8643-3D11-C6E5BDD0E6BA}" dt="2024-03-28T18:41:17.025" v="0" actId="20577"/>
          <ac:spMkLst>
            <pc:docMk/>
            <pc:sldMk cId="960279657" sldId="745"/>
            <ac:spMk id="4" creationId="{B97D6AFC-1B5C-888B-F90C-E340EA57F69A}"/>
          </ac:spMkLst>
        </pc:spChg>
      </pc:sldChg>
    </pc:docChg>
  </pc:docChgLst>
  <pc:docChgLst>
    <pc:chgData name="Andrea Mozo" userId="S::amozo@councilforeconed.org::ec324d89-8e2a-42bb-81f4-68d0295e10da" providerId="AD" clId="Web-{28B93013-5118-6A4D-0A29-D09641E7DCEC}"/>
    <pc:docChg chg="modSld">
      <pc:chgData name="Andrea Mozo" userId="S::amozo@councilforeconed.org::ec324d89-8e2a-42bb-81f4-68d0295e10da" providerId="AD" clId="Web-{28B93013-5118-6A4D-0A29-D09641E7DCEC}" dt="2024-03-29T14:16:01.003" v="10" actId="14100"/>
      <pc:docMkLst>
        <pc:docMk/>
      </pc:docMkLst>
      <pc:sldChg chg="addSp delSp modSp">
        <pc:chgData name="Andrea Mozo" userId="S::amozo@councilforeconed.org::ec324d89-8e2a-42bb-81f4-68d0295e10da" providerId="AD" clId="Web-{28B93013-5118-6A4D-0A29-D09641E7DCEC}" dt="2024-03-29T14:16:01.003" v="10" actId="14100"/>
        <pc:sldMkLst>
          <pc:docMk/>
          <pc:sldMk cId="884104494" sldId="721"/>
        </pc:sldMkLst>
        <pc:spChg chg="del">
          <ac:chgData name="Andrea Mozo" userId="S::amozo@councilforeconed.org::ec324d89-8e2a-42bb-81f4-68d0295e10da" providerId="AD" clId="Web-{28B93013-5118-6A4D-0A29-D09641E7DCEC}" dt="2024-03-29T14:15:04.282" v="0"/>
          <ac:spMkLst>
            <pc:docMk/>
            <pc:sldMk cId="884104494" sldId="721"/>
            <ac:spMk id="3" creationId="{0428248E-9A13-7345-BF5A-CD0E38051879}"/>
          </ac:spMkLst>
        </pc:spChg>
        <pc:spChg chg="add mod">
          <ac:chgData name="Andrea Mozo" userId="S::amozo@councilforeconed.org::ec324d89-8e2a-42bb-81f4-68d0295e10da" providerId="AD" clId="Web-{28B93013-5118-6A4D-0A29-D09641E7DCEC}" dt="2024-03-29T14:16:01.003" v="10" actId="14100"/>
          <ac:spMkLst>
            <pc:docMk/>
            <pc:sldMk cId="884104494" sldId="721"/>
            <ac:spMk id="4" creationId="{2D0B4F33-E4D1-2F57-38E4-E6C92F48BF20}"/>
          </ac:spMkLst>
        </pc:spChg>
      </pc:sldChg>
    </pc:docChg>
  </pc:docChgLst>
  <pc:docChgLst>
    <pc:chgData name="Andrea Mozo" userId="S::amozo@councilforeconed.org::ec324d89-8e2a-42bb-81f4-68d0295e10da" providerId="AD" clId="Web-{1AC6F7C8-0AC0-2BB8-81C3-61C344B482C5}"/>
    <pc:docChg chg="addSld modSld">
      <pc:chgData name="Andrea Mozo" userId="S::amozo@councilforeconed.org::ec324d89-8e2a-42bb-81f4-68d0295e10da" providerId="AD" clId="Web-{1AC6F7C8-0AC0-2BB8-81C3-61C344B482C5}" dt="2024-03-28T16:58:18.595" v="1070"/>
      <pc:docMkLst>
        <pc:docMk/>
      </pc:docMkLst>
      <pc:sldChg chg="modSp">
        <pc:chgData name="Andrea Mozo" userId="S::amozo@councilforeconed.org::ec324d89-8e2a-42bb-81f4-68d0295e10da" providerId="AD" clId="Web-{1AC6F7C8-0AC0-2BB8-81C3-61C344B482C5}" dt="2024-03-28T15:17:18.628" v="1032" actId="1076"/>
        <pc:sldMkLst>
          <pc:docMk/>
          <pc:sldMk cId="4256242774" sldId="723"/>
        </pc:sldMkLst>
        <pc:spChg chg="mod">
          <ac:chgData name="Andrea Mozo" userId="S::amozo@councilforeconed.org::ec324d89-8e2a-42bb-81f4-68d0295e10da" providerId="AD" clId="Web-{1AC6F7C8-0AC0-2BB8-81C3-61C344B482C5}" dt="2024-03-28T15:17:18.628" v="1032" actId="1076"/>
          <ac:spMkLst>
            <pc:docMk/>
            <pc:sldMk cId="4256242774" sldId="723"/>
            <ac:spMk id="3" creationId="{0428248E-9A13-7345-BF5A-CD0E38051879}"/>
          </ac:spMkLst>
        </pc:spChg>
        <pc:spChg chg="mod">
          <ac:chgData name="Andrea Mozo" userId="S::amozo@councilforeconed.org::ec324d89-8e2a-42bb-81f4-68d0295e10da" providerId="AD" clId="Web-{1AC6F7C8-0AC0-2BB8-81C3-61C344B482C5}" dt="2024-03-28T15:16:32.439" v="1031" actId="1076"/>
          <ac:spMkLst>
            <pc:docMk/>
            <pc:sldMk cId="4256242774" sldId="723"/>
            <ac:spMk id="4" creationId="{833D65FE-E3F3-1E88-35EE-7862CF8AD7C0}"/>
          </ac:spMkLst>
        </pc:spChg>
        <pc:spChg chg="mod">
          <ac:chgData name="Andrea Mozo" userId="S::amozo@councilforeconed.org::ec324d89-8e2a-42bb-81f4-68d0295e10da" providerId="AD" clId="Web-{1AC6F7C8-0AC0-2BB8-81C3-61C344B482C5}" dt="2024-03-28T13:55:25.379" v="321" actId="20577"/>
          <ac:spMkLst>
            <pc:docMk/>
            <pc:sldMk cId="4256242774" sldId="723"/>
            <ac:spMk id="6" creationId="{08D2981F-E869-06D0-FAAD-A38E2F280056}"/>
          </ac:spMkLst>
        </pc:spChg>
      </pc:sldChg>
      <pc:sldChg chg="modSp">
        <pc:chgData name="Andrea Mozo" userId="S::amozo@councilforeconed.org::ec324d89-8e2a-42bb-81f4-68d0295e10da" providerId="AD" clId="Web-{1AC6F7C8-0AC0-2BB8-81C3-61C344B482C5}" dt="2024-03-28T13:57:55.338" v="355" actId="20577"/>
        <pc:sldMkLst>
          <pc:docMk/>
          <pc:sldMk cId="937720314" sldId="724"/>
        </pc:sldMkLst>
        <pc:spChg chg="mod">
          <ac:chgData name="Andrea Mozo" userId="S::amozo@councilforeconed.org::ec324d89-8e2a-42bb-81f4-68d0295e10da" providerId="AD" clId="Web-{1AC6F7C8-0AC0-2BB8-81C3-61C344B482C5}" dt="2024-03-28T13:57:55.338" v="355" actId="20577"/>
          <ac:spMkLst>
            <pc:docMk/>
            <pc:sldMk cId="937720314" sldId="724"/>
            <ac:spMk id="3" creationId="{0428248E-9A13-7345-BF5A-CD0E38051879}"/>
          </ac:spMkLst>
        </pc:spChg>
      </pc:sldChg>
      <pc:sldChg chg="addSp modSp">
        <pc:chgData name="Andrea Mozo" userId="S::amozo@councilforeconed.org::ec324d89-8e2a-42bb-81f4-68d0295e10da" providerId="AD" clId="Web-{1AC6F7C8-0AC0-2BB8-81C3-61C344B482C5}" dt="2024-03-28T14:39:38.049" v="436" actId="1076"/>
        <pc:sldMkLst>
          <pc:docMk/>
          <pc:sldMk cId="1309746143" sldId="725"/>
        </pc:sldMkLst>
        <pc:spChg chg="mod">
          <ac:chgData name="Andrea Mozo" userId="S::amozo@councilforeconed.org::ec324d89-8e2a-42bb-81f4-68d0295e10da" providerId="AD" clId="Web-{1AC6F7C8-0AC0-2BB8-81C3-61C344B482C5}" dt="2024-03-28T14:38:38.344" v="430" actId="20577"/>
          <ac:spMkLst>
            <pc:docMk/>
            <pc:sldMk cId="1309746143" sldId="725"/>
            <ac:spMk id="3" creationId="{0428248E-9A13-7345-BF5A-CD0E38051879}"/>
          </ac:spMkLst>
        </pc:spChg>
        <pc:picChg chg="add mod">
          <ac:chgData name="Andrea Mozo" userId="S::amozo@councilforeconed.org::ec324d89-8e2a-42bb-81f4-68d0295e10da" providerId="AD" clId="Web-{1AC6F7C8-0AC0-2BB8-81C3-61C344B482C5}" dt="2024-03-28T14:39:38.049" v="436" actId="1076"/>
          <ac:picMkLst>
            <pc:docMk/>
            <pc:sldMk cId="1309746143" sldId="725"/>
            <ac:picMk id="4" creationId="{CD3F451A-6F82-3B20-20CE-77171E9ECA42}"/>
          </ac:picMkLst>
        </pc:picChg>
      </pc:sldChg>
      <pc:sldChg chg="addSp delSp modSp add replId">
        <pc:chgData name="Andrea Mozo" userId="S::amozo@councilforeconed.org::ec324d89-8e2a-42bb-81f4-68d0295e10da" providerId="AD" clId="Web-{1AC6F7C8-0AC0-2BB8-81C3-61C344B482C5}" dt="2024-03-28T16:58:18.595" v="1070"/>
        <pc:sldMkLst>
          <pc:docMk/>
          <pc:sldMk cId="1389646338" sldId="726"/>
        </pc:sldMkLst>
        <pc:spChg chg="mod">
          <ac:chgData name="Andrea Mozo" userId="S::amozo@councilforeconed.org::ec324d89-8e2a-42bb-81f4-68d0295e10da" providerId="AD" clId="Web-{1AC6F7C8-0AC0-2BB8-81C3-61C344B482C5}" dt="2024-03-28T14:40:03.878" v="443" actId="20577"/>
          <ac:spMkLst>
            <pc:docMk/>
            <pc:sldMk cId="1389646338" sldId="726"/>
            <ac:spMk id="2" creationId="{3F16907B-0DC9-E64D-B7CC-FD7066550EDE}"/>
          </ac:spMkLst>
        </pc:spChg>
        <pc:spChg chg="del">
          <ac:chgData name="Andrea Mozo" userId="S::amozo@councilforeconed.org::ec324d89-8e2a-42bb-81f4-68d0295e10da" providerId="AD" clId="Web-{1AC6F7C8-0AC0-2BB8-81C3-61C344B482C5}" dt="2024-03-28T14:40:05.566" v="444"/>
          <ac:spMkLst>
            <pc:docMk/>
            <pc:sldMk cId="1389646338" sldId="726"/>
            <ac:spMk id="3" creationId="{0428248E-9A13-7345-BF5A-CD0E38051879}"/>
          </ac:spMkLst>
        </pc:spChg>
        <pc:spChg chg="add">
          <ac:chgData name="Andrea Mozo" userId="S::amozo@councilforeconed.org::ec324d89-8e2a-42bb-81f4-68d0295e10da" providerId="AD" clId="Web-{1AC6F7C8-0AC0-2BB8-81C3-61C344B482C5}" dt="2024-03-28T16:57:14.093" v="1055"/>
          <ac:spMkLst>
            <pc:docMk/>
            <pc:sldMk cId="1389646338" sldId="726"/>
            <ac:spMk id="4" creationId="{C7A8A59A-A89C-4075-6523-DD2D892B6AD4}"/>
          </ac:spMkLst>
        </pc:spChg>
        <pc:picChg chg="add del mod">
          <ac:chgData name="Andrea Mozo" userId="S::amozo@councilforeconed.org::ec324d89-8e2a-42bb-81f4-68d0295e10da" providerId="AD" clId="Web-{1AC6F7C8-0AC0-2BB8-81C3-61C344B482C5}" dt="2024-03-28T14:48:51.756" v="521"/>
          <ac:picMkLst>
            <pc:docMk/>
            <pc:sldMk cId="1389646338" sldId="726"/>
            <ac:picMk id="4" creationId="{24F6D991-8153-B047-08D7-36C86EF42A86}"/>
          </ac:picMkLst>
        </pc:picChg>
        <pc:picChg chg="add mod">
          <ac:chgData name="Andrea Mozo" userId="S::amozo@councilforeconed.org::ec324d89-8e2a-42bb-81f4-68d0295e10da" providerId="AD" clId="Web-{1AC6F7C8-0AC0-2BB8-81C3-61C344B482C5}" dt="2024-03-28T14:41:39.585" v="472" actId="1076"/>
          <ac:picMkLst>
            <pc:docMk/>
            <pc:sldMk cId="1389646338" sldId="726"/>
            <ac:picMk id="6" creationId="{7D1438AA-B566-F7D3-F393-2C4CBFAE6EF1}"/>
          </ac:picMkLst>
        </pc:picChg>
        <pc:picChg chg="add mod modCrop">
          <ac:chgData name="Andrea Mozo" userId="S::amozo@councilforeconed.org::ec324d89-8e2a-42bb-81f4-68d0295e10da" providerId="AD" clId="Web-{1AC6F7C8-0AC0-2BB8-81C3-61C344B482C5}" dt="2024-03-28T16:57:49.125" v="1062"/>
          <ac:picMkLst>
            <pc:docMk/>
            <pc:sldMk cId="1389646338" sldId="726"/>
            <ac:picMk id="7" creationId="{E64A7E8D-A28C-0567-5212-9523B9D68A4F}"/>
          </ac:picMkLst>
        </pc:picChg>
        <pc:picChg chg="add mod modCrop">
          <ac:chgData name="Andrea Mozo" userId="S::amozo@councilforeconed.org::ec324d89-8e2a-42bb-81f4-68d0295e10da" providerId="AD" clId="Web-{1AC6F7C8-0AC0-2BB8-81C3-61C344B482C5}" dt="2024-03-28T16:58:18.595" v="1070"/>
          <ac:picMkLst>
            <pc:docMk/>
            <pc:sldMk cId="1389646338" sldId="726"/>
            <ac:picMk id="8" creationId="{2C4B21E3-C556-E6C9-CC20-81AF6B178C54}"/>
          </ac:picMkLst>
        </pc:picChg>
        <pc:picChg chg="add mod modCrop">
          <ac:chgData name="Andrea Mozo" userId="S::amozo@councilforeconed.org::ec324d89-8e2a-42bb-81f4-68d0295e10da" providerId="AD" clId="Web-{1AC6F7C8-0AC0-2BB8-81C3-61C344B482C5}" dt="2024-03-28T14:49:45.086" v="534" actId="1076"/>
          <ac:picMkLst>
            <pc:docMk/>
            <pc:sldMk cId="1389646338" sldId="726"/>
            <ac:picMk id="9" creationId="{B5F984F9-D901-3A2B-EBF8-B4B74BC7B2D8}"/>
          </ac:picMkLst>
        </pc:picChg>
      </pc:sldChg>
      <pc:sldChg chg="addSp delSp modSp add replId">
        <pc:chgData name="Andrea Mozo" userId="S::amozo@councilforeconed.org::ec324d89-8e2a-42bb-81f4-68d0295e10da" providerId="AD" clId="Web-{1AC6F7C8-0AC0-2BB8-81C3-61C344B482C5}" dt="2024-03-28T16:57:06.749" v="1054" actId="20577"/>
        <pc:sldMkLst>
          <pc:docMk/>
          <pc:sldMk cId="3638787741" sldId="727"/>
        </pc:sldMkLst>
        <pc:spChg chg="mod">
          <ac:chgData name="Andrea Mozo" userId="S::amozo@councilforeconed.org::ec324d89-8e2a-42bb-81f4-68d0295e10da" providerId="AD" clId="Web-{1AC6F7C8-0AC0-2BB8-81C3-61C344B482C5}" dt="2024-03-28T14:42:31.977" v="486" actId="20577"/>
          <ac:spMkLst>
            <pc:docMk/>
            <pc:sldMk cId="3638787741" sldId="727"/>
            <ac:spMk id="2" creationId="{3F16907B-0DC9-E64D-B7CC-FD7066550EDE}"/>
          </ac:spMkLst>
        </pc:spChg>
        <pc:spChg chg="del mod">
          <ac:chgData name="Andrea Mozo" userId="S::amozo@councilforeconed.org::ec324d89-8e2a-42bb-81f4-68d0295e10da" providerId="AD" clId="Web-{1AC6F7C8-0AC0-2BB8-81C3-61C344B482C5}" dt="2024-03-28T14:42:36.884" v="488"/>
          <ac:spMkLst>
            <pc:docMk/>
            <pc:sldMk cId="3638787741" sldId="727"/>
            <ac:spMk id="3" creationId="{0428248E-9A13-7345-BF5A-CD0E38051879}"/>
          </ac:spMkLst>
        </pc:spChg>
        <pc:spChg chg="add mod">
          <ac:chgData name="Andrea Mozo" userId="S::amozo@councilforeconed.org::ec324d89-8e2a-42bb-81f4-68d0295e10da" providerId="AD" clId="Web-{1AC6F7C8-0AC0-2BB8-81C3-61C344B482C5}" dt="2024-03-28T16:57:06.749" v="1054" actId="20577"/>
          <ac:spMkLst>
            <pc:docMk/>
            <pc:sldMk cId="3638787741" sldId="727"/>
            <ac:spMk id="3" creationId="{FC03E373-6FFD-668B-D71F-5A61CF69A3F8}"/>
          </ac:spMkLst>
        </pc:spChg>
        <pc:picChg chg="add del mod">
          <ac:chgData name="Andrea Mozo" userId="S::amozo@councilforeconed.org::ec324d89-8e2a-42bb-81f4-68d0295e10da" providerId="AD" clId="Web-{1AC6F7C8-0AC0-2BB8-81C3-61C344B482C5}" dt="2024-03-28T14:46:20.626" v="503"/>
          <ac:picMkLst>
            <pc:docMk/>
            <pc:sldMk cId="3638787741" sldId="727"/>
            <ac:picMk id="4" creationId="{04D7D83A-93C6-8F54-AAC8-21620E59C198}"/>
          </ac:picMkLst>
        </pc:picChg>
        <pc:picChg chg="add del mod">
          <ac:chgData name="Andrea Mozo" userId="S::amozo@councilforeconed.org::ec324d89-8e2a-42bb-81f4-68d0295e10da" providerId="AD" clId="Web-{1AC6F7C8-0AC0-2BB8-81C3-61C344B482C5}" dt="2024-03-28T14:46:20.142" v="502"/>
          <ac:picMkLst>
            <pc:docMk/>
            <pc:sldMk cId="3638787741" sldId="727"/>
            <ac:picMk id="6" creationId="{46559BE4-EF56-570B-8814-19DB0FA9C06A}"/>
          </ac:picMkLst>
        </pc:picChg>
        <pc:picChg chg="add del mod">
          <ac:chgData name="Andrea Mozo" userId="S::amozo@councilforeconed.org::ec324d89-8e2a-42bb-81f4-68d0295e10da" providerId="AD" clId="Web-{1AC6F7C8-0AC0-2BB8-81C3-61C344B482C5}" dt="2024-03-28T14:46:18.626" v="501"/>
          <ac:picMkLst>
            <pc:docMk/>
            <pc:sldMk cId="3638787741" sldId="727"/>
            <ac:picMk id="7" creationId="{2BC47796-E58F-575B-667F-A12AED318923}"/>
          </ac:picMkLst>
        </pc:picChg>
        <pc:picChg chg="add mod">
          <ac:chgData name="Andrea Mozo" userId="S::amozo@councilforeconed.org::ec324d89-8e2a-42bb-81f4-68d0295e10da" providerId="AD" clId="Web-{1AC6F7C8-0AC0-2BB8-81C3-61C344B482C5}" dt="2024-03-28T16:56:14.560" v="1035" actId="1076"/>
          <ac:picMkLst>
            <pc:docMk/>
            <pc:sldMk cId="3638787741" sldId="727"/>
            <ac:picMk id="8" creationId="{539E6AF9-19EA-77C4-5F75-616593205EA9}"/>
          </ac:picMkLst>
        </pc:picChg>
      </pc:sldChg>
      <pc:sldChg chg="addSp delSp modSp add replId">
        <pc:chgData name="Andrea Mozo" userId="S::amozo@councilforeconed.org::ec324d89-8e2a-42bb-81f4-68d0295e10da" providerId="AD" clId="Web-{1AC6F7C8-0AC0-2BB8-81C3-61C344B482C5}" dt="2024-03-28T15:17:43.019" v="1034" actId="1076"/>
        <pc:sldMkLst>
          <pc:docMk/>
          <pc:sldMk cId="215165024" sldId="728"/>
        </pc:sldMkLst>
        <pc:spChg chg="mod">
          <ac:chgData name="Andrea Mozo" userId="S::amozo@councilforeconed.org::ec324d89-8e2a-42bb-81f4-68d0295e10da" providerId="AD" clId="Web-{1AC6F7C8-0AC0-2BB8-81C3-61C344B482C5}" dt="2024-03-28T14:50:19.931" v="540" actId="20577"/>
          <ac:spMkLst>
            <pc:docMk/>
            <pc:sldMk cId="215165024" sldId="728"/>
            <ac:spMk id="2" creationId="{3F16907B-0DC9-E64D-B7CC-FD7066550EDE}"/>
          </ac:spMkLst>
        </pc:spChg>
        <pc:spChg chg="del">
          <ac:chgData name="Andrea Mozo" userId="S::amozo@councilforeconed.org::ec324d89-8e2a-42bb-81f4-68d0295e10da" providerId="AD" clId="Web-{1AC6F7C8-0AC0-2BB8-81C3-61C344B482C5}" dt="2024-03-28T14:50:17.119" v="537"/>
          <ac:spMkLst>
            <pc:docMk/>
            <pc:sldMk cId="215165024" sldId="728"/>
            <ac:spMk id="3" creationId="{0428248E-9A13-7345-BF5A-CD0E38051879}"/>
          </ac:spMkLst>
        </pc:spChg>
        <pc:picChg chg="add del mod">
          <ac:chgData name="Andrea Mozo" userId="S::amozo@councilforeconed.org::ec324d89-8e2a-42bb-81f4-68d0295e10da" providerId="AD" clId="Web-{1AC6F7C8-0AC0-2BB8-81C3-61C344B482C5}" dt="2024-03-28T14:50:48.557" v="555"/>
          <ac:picMkLst>
            <pc:docMk/>
            <pc:sldMk cId="215165024" sldId="728"/>
            <ac:picMk id="4" creationId="{3909DA01-0B12-5BF0-CE2C-137946EF5A7E}"/>
          </ac:picMkLst>
        </pc:picChg>
        <pc:picChg chg="add mod modCrop">
          <ac:chgData name="Andrea Mozo" userId="S::amozo@councilforeconed.org::ec324d89-8e2a-42bb-81f4-68d0295e10da" providerId="AD" clId="Web-{1AC6F7C8-0AC0-2BB8-81C3-61C344B482C5}" dt="2024-03-28T14:51:36.403" v="568" actId="1076"/>
          <ac:picMkLst>
            <pc:docMk/>
            <pc:sldMk cId="215165024" sldId="728"/>
            <ac:picMk id="6" creationId="{79A5A459-C942-FBCD-B695-5A7B58185965}"/>
          </ac:picMkLst>
        </pc:picChg>
        <pc:picChg chg="add mod">
          <ac:chgData name="Andrea Mozo" userId="S::amozo@councilforeconed.org::ec324d89-8e2a-42bb-81f4-68d0295e10da" providerId="AD" clId="Web-{1AC6F7C8-0AC0-2BB8-81C3-61C344B482C5}" dt="2024-03-28T15:17:43.019" v="1034" actId="1076"/>
          <ac:picMkLst>
            <pc:docMk/>
            <pc:sldMk cId="215165024" sldId="728"/>
            <ac:picMk id="7" creationId="{9729E6D2-4803-844B-FB2E-D3D96332413B}"/>
          </ac:picMkLst>
        </pc:picChg>
      </pc:sldChg>
      <pc:sldChg chg="addSp delSp modSp add replId">
        <pc:chgData name="Andrea Mozo" userId="S::amozo@councilforeconed.org::ec324d89-8e2a-42bb-81f4-68d0295e10da" providerId="AD" clId="Web-{1AC6F7C8-0AC0-2BB8-81C3-61C344B482C5}" dt="2024-03-28T14:53:49.407" v="633" actId="20577"/>
        <pc:sldMkLst>
          <pc:docMk/>
          <pc:sldMk cId="2100124143" sldId="729"/>
        </pc:sldMkLst>
        <pc:spChg chg="mod">
          <ac:chgData name="Andrea Mozo" userId="S::amozo@councilforeconed.org::ec324d89-8e2a-42bb-81f4-68d0295e10da" providerId="AD" clId="Web-{1AC6F7C8-0AC0-2BB8-81C3-61C344B482C5}" dt="2024-03-28T14:52:46.764" v="573" actId="20577"/>
          <ac:spMkLst>
            <pc:docMk/>
            <pc:sldMk cId="2100124143" sldId="729"/>
            <ac:spMk id="2" creationId="{3F16907B-0DC9-E64D-B7CC-FD7066550EDE}"/>
          </ac:spMkLst>
        </pc:spChg>
        <pc:spChg chg="add">
          <ac:chgData name="Andrea Mozo" userId="S::amozo@councilforeconed.org::ec324d89-8e2a-42bb-81f4-68d0295e10da" providerId="AD" clId="Web-{1AC6F7C8-0AC0-2BB8-81C3-61C344B482C5}" dt="2024-03-28T14:52:51.280" v="576"/>
          <ac:spMkLst>
            <pc:docMk/>
            <pc:sldMk cId="2100124143" sldId="729"/>
            <ac:spMk id="11" creationId="{C23EB70F-72F5-D6FB-D746-04A319CA08B5}"/>
          </ac:spMkLst>
        </pc:spChg>
        <pc:spChg chg="add">
          <ac:chgData name="Andrea Mozo" userId="S::amozo@councilforeconed.org::ec324d89-8e2a-42bb-81f4-68d0295e10da" providerId="AD" clId="Web-{1AC6F7C8-0AC0-2BB8-81C3-61C344B482C5}" dt="2024-03-28T14:52:51.280" v="576"/>
          <ac:spMkLst>
            <pc:docMk/>
            <pc:sldMk cId="2100124143" sldId="729"/>
            <ac:spMk id="14" creationId="{DA14D1BE-608F-B08A-4405-3F97826FEB80}"/>
          </ac:spMkLst>
        </pc:spChg>
        <pc:spChg chg="add">
          <ac:chgData name="Andrea Mozo" userId="S::amozo@councilforeconed.org::ec324d89-8e2a-42bb-81f4-68d0295e10da" providerId="AD" clId="Web-{1AC6F7C8-0AC0-2BB8-81C3-61C344B482C5}" dt="2024-03-28T14:52:51.280" v="576"/>
          <ac:spMkLst>
            <pc:docMk/>
            <pc:sldMk cId="2100124143" sldId="729"/>
            <ac:spMk id="17" creationId="{1F1043ED-F230-7050-0D02-18D9E618EF8D}"/>
          </ac:spMkLst>
        </pc:spChg>
        <pc:spChg chg="add mod">
          <ac:chgData name="Andrea Mozo" userId="S::amozo@councilforeconed.org::ec324d89-8e2a-42bb-81f4-68d0295e10da" providerId="AD" clId="Web-{1AC6F7C8-0AC0-2BB8-81C3-61C344B482C5}" dt="2024-03-28T14:53:49.407" v="633" actId="20577"/>
          <ac:spMkLst>
            <pc:docMk/>
            <pc:sldMk cId="2100124143" sldId="729"/>
            <ac:spMk id="19" creationId="{F5BE0FE4-DA02-49D0-5449-C95D5161D78B}"/>
          </ac:spMkLst>
        </pc:spChg>
        <pc:grpChg chg="add mod">
          <ac:chgData name="Andrea Mozo" userId="S::amozo@councilforeconed.org::ec324d89-8e2a-42bb-81f4-68d0295e10da" providerId="AD" clId="Web-{1AC6F7C8-0AC0-2BB8-81C3-61C344B482C5}" dt="2024-03-28T14:52:57.562" v="577" actId="1076"/>
          <ac:grpSpMkLst>
            <pc:docMk/>
            <pc:sldMk cId="2100124143" sldId="729"/>
            <ac:grpSpMk id="3" creationId="{7E826E71-3749-9E32-4205-BF0C1330E63C}"/>
          </ac:grpSpMkLst>
        </pc:grpChg>
        <pc:grpChg chg="add mod">
          <ac:chgData name="Andrea Mozo" userId="S::amozo@councilforeconed.org::ec324d89-8e2a-42bb-81f4-68d0295e10da" providerId="AD" clId="Web-{1AC6F7C8-0AC0-2BB8-81C3-61C344B482C5}" dt="2024-03-28T14:52:57.577" v="578" actId="1076"/>
          <ac:grpSpMkLst>
            <pc:docMk/>
            <pc:sldMk cId="2100124143" sldId="729"/>
            <ac:grpSpMk id="4" creationId="{CF05A5AE-0F45-0CBA-B37B-AF4901B0D1B3}"/>
          </ac:grpSpMkLst>
        </pc:grpChg>
        <pc:grpChg chg="add mod">
          <ac:chgData name="Andrea Mozo" userId="S::amozo@councilforeconed.org::ec324d89-8e2a-42bb-81f4-68d0295e10da" providerId="AD" clId="Web-{1AC6F7C8-0AC0-2BB8-81C3-61C344B482C5}" dt="2024-03-28T14:52:57.609" v="579" actId="1076"/>
          <ac:grpSpMkLst>
            <pc:docMk/>
            <pc:sldMk cId="2100124143" sldId="729"/>
            <ac:grpSpMk id="8" creationId="{39B0ED2F-EEB9-6A05-99D6-788EB9E5CA07}"/>
          </ac:grpSpMkLst>
        </pc:grpChg>
        <pc:picChg chg="del">
          <ac:chgData name="Andrea Mozo" userId="S::amozo@councilforeconed.org::ec324d89-8e2a-42bb-81f4-68d0295e10da" providerId="AD" clId="Web-{1AC6F7C8-0AC0-2BB8-81C3-61C344B482C5}" dt="2024-03-28T14:52:49.999" v="575"/>
          <ac:picMkLst>
            <pc:docMk/>
            <pc:sldMk cId="2100124143" sldId="729"/>
            <ac:picMk id="6" creationId="{79A5A459-C942-FBCD-B695-5A7B58185965}"/>
          </ac:picMkLst>
        </pc:picChg>
        <pc:picChg chg="del">
          <ac:chgData name="Andrea Mozo" userId="S::amozo@councilforeconed.org::ec324d89-8e2a-42bb-81f4-68d0295e10da" providerId="AD" clId="Web-{1AC6F7C8-0AC0-2BB8-81C3-61C344B482C5}" dt="2024-03-28T14:52:48.608" v="574"/>
          <ac:picMkLst>
            <pc:docMk/>
            <pc:sldMk cId="2100124143" sldId="729"/>
            <ac:picMk id="7" creationId="{9729E6D2-4803-844B-FB2E-D3D96332413B}"/>
          </ac:picMkLst>
        </pc:picChg>
        <pc:picChg chg="add">
          <ac:chgData name="Andrea Mozo" userId="S::amozo@councilforeconed.org::ec324d89-8e2a-42bb-81f4-68d0295e10da" providerId="AD" clId="Web-{1AC6F7C8-0AC0-2BB8-81C3-61C344B482C5}" dt="2024-03-28T14:52:51.280" v="576"/>
          <ac:picMkLst>
            <pc:docMk/>
            <pc:sldMk cId="2100124143" sldId="729"/>
            <ac:picMk id="9" creationId="{05E911F0-BC0A-FBF1-8A65-8FB9F6A76EAE}"/>
          </ac:picMkLst>
        </pc:picChg>
        <pc:picChg chg="add">
          <ac:chgData name="Andrea Mozo" userId="S::amozo@councilforeconed.org::ec324d89-8e2a-42bb-81f4-68d0295e10da" providerId="AD" clId="Web-{1AC6F7C8-0AC0-2BB8-81C3-61C344B482C5}" dt="2024-03-28T14:52:51.280" v="576"/>
          <ac:picMkLst>
            <pc:docMk/>
            <pc:sldMk cId="2100124143" sldId="729"/>
            <ac:picMk id="10" creationId="{C0D7AD7B-B890-E4EB-C8A1-F6C3C0C43162}"/>
          </ac:picMkLst>
        </pc:picChg>
        <pc:picChg chg="add">
          <ac:chgData name="Andrea Mozo" userId="S::amozo@councilforeconed.org::ec324d89-8e2a-42bb-81f4-68d0295e10da" providerId="AD" clId="Web-{1AC6F7C8-0AC0-2BB8-81C3-61C344B482C5}" dt="2024-03-28T14:52:51.280" v="576"/>
          <ac:picMkLst>
            <pc:docMk/>
            <pc:sldMk cId="2100124143" sldId="729"/>
            <ac:picMk id="12" creationId="{A9D6D9EE-224F-490F-0720-9DDCCEACAE6E}"/>
          </ac:picMkLst>
        </pc:picChg>
        <pc:picChg chg="add">
          <ac:chgData name="Andrea Mozo" userId="S::amozo@councilforeconed.org::ec324d89-8e2a-42bb-81f4-68d0295e10da" providerId="AD" clId="Web-{1AC6F7C8-0AC0-2BB8-81C3-61C344B482C5}" dt="2024-03-28T14:52:51.280" v="576"/>
          <ac:picMkLst>
            <pc:docMk/>
            <pc:sldMk cId="2100124143" sldId="729"/>
            <ac:picMk id="13" creationId="{EF581A27-304C-6731-D333-1B28A5142CBC}"/>
          </ac:picMkLst>
        </pc:picChg>
        <pc:picChg chg="add">
          <ac:chgData name="Andrea Mozo" userId="S::amozo@councilforeconed.org::ec324d89-8e2a-42bb-81f4-68d0295e10da" providerId="AD" clId="Web-{1AC6F7C8-0AC0-2BB8-81C3-61C344B482C5}" dt="2024-03-28T14:52:51.280" v="576"/>
          <ac:picMkLst>
            <pc:docMk/>
            <pc:sldMk cId="2100124143" sldId="729"/>
            <ac:picMk id="15" creationId="{D81CEC9C-F2ED-94A1-9C88-ED44C6496676}"/>
          </ac:picMkLst>
        </pc:picChg>
        <pc:picChg chg="add">
          <ac:chgData name="Andrea Mozo" userId="S::amozo@councilforeconed.org::ec324d89-8e2a-42bb-81f4-68d0295e10da" providerId="AD" clId="Web-{1AC6F7C8-0AC0-2BB8-81C3-61C344B482C5}" dt="2024-03-28T14:52:51.280" v="576"/>
          <ac:picMkLst>
            <pc:docMk/>
            <pc:sldMk cId="2100124143" sldId="729"/>
            <ac:picMk id="16" creationId="{51A56627-C079-605A-7BEF-B1BD054EA90D}"/>
          </ac:picMkLst>
        </pc:picChg>
      </pc:sldChg>
      <pc:sldChg chg="addSp delSp modSp add replId">
        <pc:chgData name="Andrea Mozo" userId="S::amozo@councilforeconed.org::ec324d89-8e2a-42bb-81f4-68d0295e10da" providerId="AD" clId="Web-{1AC6F7C8-0AC0-2BB8-81C3-61C344B482C5}" dt="2024-03-28T15:02:18.378" v="958" actId="1076"/>
        <pc:sldMkLst>
          <pc:docMk/>
          <pc:sldMk cId="4005454053" sldId="730"/>
        </pc:sldMkLst>
        <pc:spChg chg="mod">
          <ac:chgData name="Andrea Mozo" userId="S::amozo@councilforeconed.org::ec324d89-8e2a-42bb-81f4-68d0295e10da" providerId="AD" clId="Web-{1AC6F7C8-0AC0-2BB8-81C3-61C344B482C5}" dt="2024-03-28T15:00:04.514" v="769" actId="20577"/>
          <ac:spMkLst>
            <pc:docMk/>
            <pc:sldMk cId="4005454053" sldId="730"/>
            <ac:spMk id="2" creationId="{3F16907B-0DC9-E64D-B7CC-FD7066550EDE}"/>
          </ac:spMkLst>
        </pc:spChg>
        <pc:spChg chg="add mod">
          <ac:chgData name="Andrea Mozo" userId="S::amozo@councilforeconed.org::ec324d89-8e2a-42bb-81f4-68d0295e10da" providerId="AD" clId="Web-{1AC6F7C8-0AC0-2BB8-81C3-61C344B482C5}" dt="2024-03-28T15:02:18.378" v="958" actId="1076"/>
          <ac:spMkLst>
            <pc:docMk/>
            <pc:sldMk cId="4005454053" sldId="730"/>
            <ac:spMk id="18" creationId="{5FA50AE2-EFA9-3D3B-ECCE-EF1183E77B0E}"/>
          </ac:spMkLst>
        </pc:spChg>
        <pc:spChg chg="del">
          <ac:chgData name="Andrea Mozo" userId="S::amozo@councilforeconed.org::ec324d89-8e2a-42bb-81f4-68d0295e10da" providerId="AD" clId="Web-{1AC6F7C8-0AC0-2BB8-81C3-61C344B482C5}" dt="2024-03-28T15:00:10.921" v="773"/>
          <ac:spMkLst>
            <pc:docMk/>
            <pc:sldMk cId="4005454053" sldId="730"/>
            <ac:spMk id="19" creationId="{F5BE0FE4-DA02-49D0-5449-C95D5161D78B}"/>
          </ac:spMkLst>
        </pc:spChg>
        <pc:grpChg chg="del">
          <ac:chgData name="Andrea Mozo" userId="S::amozo@councilforeconed.org::ec324d89-8e2a-42bb-81f4-68d0295e10da" providerId="AD" clId="Web-{1AC6F7C8-0AC0-2BB8-81C3-61C344B482C5}" dt="2024-03-28T15:00:06.670" v="770"/>
          <ac:grpSpMkLst>
            <pc:docMk/>
            <pc:sldMk cId="4005454053" sldId="730"/>
            <ac:grpSpMk id="3" creationId="{7E826E71-3749-9E32-4205-BF0C1330E63C}"/>
          </ac:grpSpMkLst>
        </pc:grpChg>
        <pc:grpChg chg="del">
          <ac:chgData name="Andrea Mozo" userId="S::amozo@councilforeconed.org::ec324d89-8e2a-42bb-81f4-68d0295e10da" providerId="AD" clId="Web-{1AC6F7C8-0AC0-2BB8-81C3-61C344B482C5}" dt="2024-03-28T15:00:07.124" v="771"/>
          <ac:grpSpMkLst>
            <pc:docMk/>
            <pc:sldMk cId="4005454053" sldId="730"/>
            <ac:grpSpMk id="4" creationId="{CF05A5AE-0F45-0CBA-B37B-AF4901B0D1B3}"/>
          </ac:grpSpMkLst>
        </pc:grpChg>
        <pc:grpChg chg="del">
          <ac:chgData name="Andrea Mozo" userId="S::amozo@councilforeconed.org::ec324d89-8e2a-42bb-81f4-68d0295e10da" providerId="AD" clId="Web-{1AC6F7C8-0AC0-2BB8-81C3-61C344B482C5}" dt="2024-03-28T15:00:07.624" v="772"/>
          <ac:grpSpMkLst>
            <pc:docMk/>
            <pc:sldMk cId="4005454053" sldId="730"/>
            <ac:grpSpMk id="8" creationId="{39B0ED2F-EEB9-6A05-99D6-788EB9E5CA07}"/>
          </ac:grpSpMkLst>
        </pc:grpChg>
        <pc:picChg chg="add del mod">
          <ac:chgData name="Andrea Mozo" userId="S::amozo@councilforeconed.org::ec324d89-8e2a-42bb-81f4-68d0295e10da" providerId="AD" clId="Web-{1AC6F7C8-0AC0-2BB8-81C3-61C344B482C5}" dt="2024-03-28T15:02:10.737" v="957"/>
          <ac:picMkLst>
            <pc:docMk/>
            <pc:sldMk cId="4005454053" sldId="730"/>
            <ac:picMk id="6" creationId="{110AC490-300A-B9E9-A91E-0314A02A4DDA}"/>
          </ac:picMkLst>
        </pc:picChg>
      </pc:sldChg>
      <pc:sldChg chg="addSp delSp modSp add replId">
        <pc:chgData name="Andrea Mozo" userId="S::amozo@councilforeconed.org::ec324d89-8e2a-42bb-81f4-68d0295e10da" providerId="AD" clId="Web-{1AC6F7C8-0AC0-2BB8-81C3-61C344B482C5}" dt="2024-03-28T14:59:50.686" v="755" actId="20577"/>
        <pc:sldMkLst>
          <pc:docMk/>
          <pc:sldMk cId="2607024723" sldId="731"/>
        </pc:sldMkLst>
        <pc:spChg chg="mod">
          <ac:chgData name="Andrea Mozo" userId="S::amozo@councilforeconed.org::ec324d89-8e2a-42bb-81f4-68d0295e10da" providerId="AD" clId="Web-{1AC6F7C8-0AC0-2BB8-81C3-61C344B482C5}" dt="2024-03-28T14:56:22.756" v="644" actId="20577"/>
          <ac:spMkLst>
            <pc:docMk/>
            <pc:sldMk cId="2607024723" sldId="731"/>
            <ac:spMk id="2" creationId="{3F16907B-0DC9-E64D-B7CC-FD7066550EDE}"/>
          </ac:spMkLst>
        </pc:spChg>
        <pc:spChg chg="mod">
          <ac:chgData name="Andrea Mozo" userId="S::amozo@councilforeconed.org::ec324d89-8e2a-42bb-81f4-68d0295e10da" providerId="AD" clId="Web-{1AC6F7C8-0AC0-2BB8-81C3-61C344B482C5}" dt="2024-03-28T14:59:50.686" v="755" actId="20577"/>
          <ac:spMkLst>
            <pc:docMk/>
            <pc:sldMk cId="2607024723" sldId="731"/>
            <ac:spMk id="19" creationId="{F5BE0FE4-DA02-49D0-5449-C95D5161D78B}"/>
          </ac:spMkLst>
        </pc:spChg>
        <pc:grpChg chg="del">
          <ac:chgData name="Andrea Mozo" userId="S::amozo@councilforeconed.org::ec324d89-8e2a-42bb-81f4-68d0295e10da" providerId="AD" clId="Web-{1AC6F7C8-0AC0-2BB8-81C3-61C344B482C5}" dt="2024-03-28T14:56:24.616" v="646"/>
          <ac:grpSpMkLst>
            <pc:docMk/>
            <pc:sldMk cId="2607024723" sldId="731"/>
            <ac:grpSpMk id="3" creationId="{7E826E71-3749-9E32-4205-BF0C1330E63C}"/>
          </ac:grpSpMkLst>
        </pc:grpChg>
        <pc:grpChg chg="del">
          <ac:chgData name="Andrea Mozo" userId="S::amozo@councilforeconed.org::ec324d89-8e2a-42bb-81f4-68d0295e10da" providerId="AD" clId="Web-{1AC6F7C8-0AC0-2BB8-81C3-61C344B482C5}" dt="2024-03-28T14:56:27.819" v="647"/>
          <ac:grpSpMkLst>
            <pc:docMk/>
            <pc:sldMk cId="2607024723" sldId="731"/>
            <ac:grpSpMk id="4" creationId="{CF05A5AE-0F45-0CBA-B37B-AF4901B0D1B3}"/>
          </ac:grpSpMkLst>
        </pc:grpChg>
        <pc:grpChg chg="del">
          <ac:chgData name="Andrea Mozo" userId="S::amozo@councilforeconed.org::ec324d89-8e2a-42bb-81f4-68d0295e10da" providerId="AD" clId="Web-{1AC6F7C8-0AC0-2BB8-81C3-61C344B482C5}" dt="2024-03-28T14:56:24.288" v="645"/>
          <ac:grpSpMkLst>
            <pc:docMk/>
            <pc:sldMk cId="2607024723" sldId="731"/>
            <ac:grpSpMk id="8" creationId="{39B0ED2F-EEB9-6A05-99D6-788EB9E5CA07}"/>
          </ac:grpSpMkLst>
        </pc:grpChg>
        <pc:picChg chg="add del mod">
          <ac:chgData name="Andrea Mozo" userId="S::amozo@councilforeconed.org::ec324d89-8e2a-42bb-81f4-68d0295e10da" providerId="AD" clId="Web-{1AC6F7C8-0AC0-2BB8-81C3-61C344B482C5}" dt="2024-03-28T14:59:25.403" v="753"/>
          <ac:picMkLst>
            <pc:docMk/>
            <pc:sldMk cId="2607024723" sldId="731"/>
            <ac:picMk id="6" creationId="{53B8A78F-52EE-996E-9B3D-B4D9E626B490}"/>
          </ac:picMkLst>
        </pc:picChg>
        <pc:picChg chg="add del mod">
          <ac:chgData name="Andrea Mozo" userId="S::amozo@councilforeconed.org::ec324d89-8e2a-42bb-81f4-68d0295e10da" providerId="AD" clId="Web-{1AC6F7C8-0AC0-2BB8-81C3-61C344B482C5}" dt="2024-03-28T14:59:25.403" v="752"/>
          <ac:picMkLst>
            <pc:docMk/>
            <pc:sldMk cId="2607024723" sldId="731"/>
            <ac:picMk id="7" creationId="{6BD1DC1C-8DCF-D166-BE47-EC0CFBA532F7}"/>
          </ac:picMkLst>
        </pc:picChg>
        <pc:picChg chg="add del mod">
          <ac:chgData name="Andrea Mozo" userId="S::amozo@councilforeconed.org::ec324d89-8e2a-42bb-81f4-68d0295e10da" providerId="AD" clId="Web-{1AC6F7C8-0AC0-2BB8-81C3-61C344B482C5}" dt="2024-03-28T14:56:49.835" v="657"/>
          <ac:picMkLst>
            <pc:docMk/>
            <pc:sldMk cId="2607024723" sldId="731"/>
            <ac:picMk id="18" creationId="{827913A6-ACEB-57DE-0F3D-5C8639CFFD69}"/>
          </ac:picMkLst>
        </pc:picChg>
        <pc:picChg chg="add del mod">
          <ac:chgData name="Andrea Mozo" userId="S::amozo@councilforeconed.org::ec324d89-8e2a-42bb-81f4-68d0295e10da" providerId="AD" clId="Web-{1AC6F7C8-0AC0-2BB8-81C3-61C344B482C5}" dt="2024-03-28T14:59:25.403" v="751"/>
          <ac:picMkLst>
            <pc:docMk/>
            <pc:sldMk cId="2607024723" sldId="731"/>
            <ac:picMk id="20" creationId="{5A489154-CBC2-7598-6544-5EB3E0D2D145}"/>
          </ac:picMkLst>
        </pc:picChg>
      </pc:sldChg>
      <pc:sldChg chg="addSp delSp modSp add replId">
        <pc:chgData name="Andrea Mozo" userId="S::amozo@councilforeconed.org::ec324d89-8e2a-42bb-81f4-68d0295e10da" providerId="AD" clId="Web-{1AC6F7C8-0AC0-2BB8-81C3-61C344B482C5}" dt="2024-03-28T15:05:56.058" v="993" actId="1076"/>
        <pc:sldMkLst>
          <pc:docMk/>
          <pc:sldMk cId="1275915775" sldId="732"/>
        </pc:sldMkLst>
        <pc:spChg chg="mod">
          <ac:chgData name="Andrea Mozo" userId="S::amozo@councilforeconed.org::ec324d89-8e2a-42bb-81f4-68d0295e10da" providerId="AD" clId="Web-{1AC6F7C8-0AC0-2BB8-81C3-61C344B482C5}" dt="2024-03-28T15:03:30.974" v="966" actId="20577"/>
          <ac:spMkLst>
            <pc:docMk/>
            <pc:sldMk cId="1275915775" sldId="732"/>
            <ac:spMk id="2" creationId="{3F16907B-0DC9-E64D-B7CC-FD7066550EDE}"/>
          </ac:spMkLst>
        </pc:spChg>
        <pc:spChg chg="del">
          <ac:chgData name="Andrea Mozo" userId="S::amozo@councilforeconed.org::ec324d89-8e2a-42bb-81f4-68d0295e10da" providerId="AD" clId="Web-{1AC6F7C8-0AC0-2BB8-81C3-61C344B482C5}" dt="2024-03-28T15:03:35.100" v="967"/>
          <ac:spMkLst>
            <pc:docMk/>
            <pc:sldMk cId="1275915775" sldId="732"/>
            <ac:spMk id="18" creationId="{5FA50AE2-EFA9-3D3B-ECCE-EF1183E77B0E}"/>
          </ac:spMkLst>
        </pc:spChg>
        <pc:picChg chg="add mod">
          <ac:chgData name="Andrea Mozo" userId="S::amozo@councilforeconed.org::ec324d89-8e2a-42bb-81f4-68d0295e10da" providerId="AD" clId="Web-{1AC6F7C8-0AC0-2BB8-81C3-61C344B482C5}" dt="2024-03-28T15:05:28.088" v="990" actId="1076"/>
          <ac:picMkLst>
            <pc:docMk/>
            <pc:sldMk cId="1275915775" sldId="732"/>
            <ac:picMk id="3" creationId="{B097E00D-3A0A-C014-5164-49ECBAD0A5B4}"/>
          </ac:picMkLst>
        </pc:picChg>
        <pc:picChg chg="add mod">
          <ac:chgData name="Andrea Mozo" userId="S::amozo@councilforeconed.org::ec324d89-8e2a-42bb-81f4-68d0295e10da" providerId="AD" clId="Web-{1AC6F7C8-0AC0-2BB8-81C3-61C344B482C5}" dt="2024-03-28T15:05:32.385" v="991" actId="1076"/>
          <ac:picMkLst>
            <pc:docMk/>
            <pc:sldMk cId="1275915775" sldId="732"/>
            <ac:picMk id="4" creationId="{95EEA3D5-FC5A-BB1C-C86D-0F629226EFEB}"/>
          </ac:picMkLst>
        </pc:picChg>
        <pc:picChg chg="add mod">
          <ac:chgData name="Andrea Mozo" userId="S::amozo@councilforeconed.org::ec324d89-8e2a-42bb-81f4-68d0295e10da" providerId="AD" clId="Web-{1AC6F7C8-0AC0-2BB8-81C3-61C344B482C5}" dt="2024-03-28T15:05:56.058" v="993" actId="1076"/>
          <ac:picMkLst>
            <pc:docMk/>
            <pc:sldMk cId="1275915775" sldId="732"/>
            <ac:picMk id="6" creationId="{367AC043-8411-FB13-FA8C-9217861D87E6}"/>
          </ac:picMkLst>
        </pc:picChg>
      </pc:sldChg>
      <pc:sldChg chg="addSp delSp modSp add replId">
        <pc:chgData name="Andrea Mozo" userId="S::amozo@councilforeconed.org::ec324d89-8e2a-42bb-81f4-68d0295e10da" providerId="AD" clId="Web-{1AC6F7C8-0AC0-2BB8-81C3-61C344B482C5}" dt="2024-03-28T15:11:36.272" v="1027" actId="1076"/>
        <pc:sldMkLst>
          <pc:docMk/>
          <pc:sldMk cId="2641077334" sldId="733"/>
        </pc:sldMkLst>
        <pc:spChg chg="mod">
          <ac:chgData name="Andrea Mozo" userId="S::amozo@councilforeconed.org::ec324d89-8e2a-42bb-81f4-68d0295e10da" providerId="AD" clId="Web-{1AC6F7C8-0AC0-2BB8-81C3-61C344B482C5}" dt="2024-03-28T15:07:12.654" v="1008" actId="20577"/>
          <ac:spMkLst>
            <pc:docMk/>
            <pc:sldMk cId="2641077334" sldId="733"/>
            <ac:spMk id="2" creationId="{3F16907B-0DC9-E64D-B7CC-FD7066550EDE}"/>
          </ac:spMkLst>
        </pc:spChg>
        <pc:spChg chg="add mod">
          <ac:chgData name="Andrea Mozo" userId="S::amozo@councilforeconed.org::ec324d89-8e2a-42bb-81f4-68d0295e10da" providerId="AD" clId="Web-{1AC6F7C8-0AC0-2BB8-81C3-61C344B482C5}" dt="2024-03-28T15:11:32.882" v="1026" actId="1076"/>
          <ac:spMkLst>
            <pc:docMk/>
            <pc:sldMk cId="2641077334" sldId="733"/>
            <ac:spMk id="9" creationId="{E30826BE-ED6E-7816-C01B-C126E609DC1E}"/>
          </ac:spMkLst>
        </pc:spChg>
        <pc:picChg chg="del">
          <ac:chgData name="Andrea Mozo" userId="S::amozo@councilforeconed.org::ec324d89-8e2a-42bb-81f4-68d0295e10da" providerId="AD" clId="Web-{1AC6F7C8-0AC0-2BB8-81C3-61C344B482C5}" dt="2024-03-28T15:06:44.512" v="995"/>
          <ac:picMkLst>
            <pc:docMk/>
            <pc:sldMk cId="2641077334" sldId="733"/>
            <ac:picMk id="3" creationId="{B097E00D-3A0A-C014-5164-49ECBAD0A5B4}"/>
          </ac:picMkLst>
        </pc:picChg>
        <pc:picChg chg="del">
          <ac:chgData name="Andrea Mozo" userId="S::amozo@councilforeconed.org::ec324d89-8e2a-42bb-81f4-68d0295e10da" providerId="AD" clId="Web-{1AC6F7C8-0AC0-2BB8-81C3-61C344B482C5}" dt="2024-03-28T15:06:44.919" v="996"/>
          <ac:picMkLst>
            <pc:docMk/>
            <pc:sldMk cId="2641077334" sldId="733"/>
            <ac:picMk id="4" creationId="{95EEA3D5-FC5A-BB1C-C86D-0F629226EFEB}"/>
          </ac:picMkLst>
        </pc:picChg>
        <pc:picChg chg="del">
          <ac:chgData name="Andrea Mozo" userId="S::amozo@councilforeconed.org::ec324d89-8e2a-42bb-81f4-68d0295e10da" providerId="AD" clId="Web-{1AC6F7C8-0AC0-2BB8-81C3-61C344B482C5}" dt="2024-03-28T15:06:45.465" v="997"/>
          <ac:picMkLst>
            <pc:docMk/>
            <pc:sldMk cId="2641077334" sldId="733"/>
            <ac:picMk id="6" creationId="{367AC043-8411-FB13-FA8C-9217861D87E6}"/>
          </ac:picMkLst>
        </pc:picChg>
        <pc:picChg chg="add del mod">
          <ac:chgData name="Andrea Mozo" userId="S::amozo@councilforeconed.org::ec324d89-8e2a-42bb-81f4-68d0295e10da" providerId="AD" clId="Web-{1AC6F7C8-0AC0-2BB8-81C3-61C344B482C5}" dt="2024-03-28T15:10:51.677" v="1015"/>
          <ac:picMkLst>
            <pc:docMk/>
            <pc:sldMk cId="2641077334" sldId="733"/>
            <ac:picMk id="7" creationId="{5B6CAC5C-A6D7-8E5D-0F8B-ADDE60C74723}"/>
          </ac:picMkLst>
        </pc:picChg>
        <pc:picChg chg="add mod">
          <ac:chgData name="Andrea Mozo" userId="S::amozo@councilforeconed.org::ec324d89-8e2a-42bb-81f4-68d0295e10da" providerId="AD" clId="Web-{1AC6F7C8-0AC0-2BB8-81C3-61C344B482C5}" dt="2024-03-28T15:11:36.272" v="1027" actId="1076"/>
          <ac:picMkLst>
            <pc:docMk/>
            <pc:sldMk cId="2641077334" sldId="733"/>
            <ac:picMk id="8" creationId="{F522809D-31E5-6640-0C9A-757A0AAE60CD}"/>
          </ac:picMkLst>
        </pc:picChg>
      </pc:sldChg>
      <pc:sldChg chg="add replId">
        <pc:chgData name="Andrea Mozo" userId="S::amozo@councilforeconed.org::ec324d89-8e2a-42bb-81f4-68d0295e10da" providerId="AD" clId="Web-{1AC6F7C8-0AC0-2BB8-81C3-61C344B482C5}" dt="2024-03-28T15:10:34.255" v="1014"/>
        <pc:sldMkLst>
          <pc:docMk/>
          <pc:sldMk cId="1479468846" sldId="734"/>
        </pc:sldMkLst>
      </pc:sldChg>
    </pc:docChg>
  </pc:docChgLst>
  <pc:docChgLst>
    <pc:chgData name="Andrea Mozo" userId="S::amozo@councilforeconed.org::ec324d89-8e2a-42bb-81f4-68d0295e10da" providerId="AD" clId="Web-{5C4C7FC9-3FA5-4279-DC44-DC505FC8041A}"/>
    <pc:docChg chg="modSld">
      <pc:chgData name="Andrea Mozo" userId="S::amozo@councilforeconed.org::ec324d89-8e2a-42bb-81f4-68d0295e10da" providerId="AD" clId="Web-{5C4C7FC9-3FA5-4279-DC44-DC505FC8041A}" dt="2024-03-28T20:41:58.012" v="3" actId="14100"/>
      <pc:docMkLst>
        <pc:docMk/>
      </pc:docMkLst>
      <pc:sldChg chg="modSp">
        <pc:chgData name="Andrea Mozo" userId="S::amozo@councilforeconed.org::ec324d89-8e2a-42bb-81f4-68d0295e10da" providerId="AD" clId="Web-{5C4C7FC9-3FA5-4279-DC44-DC505FC8041A}" dt="2024-03-28T20:32:08.013" v="1" actId="20577"/>
        <pc:sldMkLst>
          <pc:docMk/>
          <pc:sldMk cId="884104494" sldId="721"/>
        </pc:sldMkLst>
        <pc:spChg chg="mod">
          <ac:chgData name="Andrea Mozo" userId="S::amozo@councilforeconed.org::ec324d89-8e2a-42bb-81f4-68d0295e10da" providerId="AD" clId="Web-{5C4C7FC9-3FA5-4279-DC44-DC505FC8041A}" dt="2024-03-28T20:32:08.013" v="1" actId="20577"/>
          <ac:spMkLst>
            <pc:docMk/>
            <pc:sldMk cId="884104494" sldId="721"/>
            <ac:spMk id="2" creationId="{3F16907B-0DC9-E64D-B7CC-FD7066550EDE}"/>
          </ac:spMkLst>
        </pc:spChg>
      </pc:sldChg>
      <pc:sldChg chg="modSp">
        <pc:chgData name="Andrea Mozo" userId="S::amozo@councilforeconed.org::ec324d89-8e2a-42bb-81f4-68d0295e10da" providerId="AD" clId="Web-{5C4C7FC9-3FA5-4279-DC44-DC505FC8041A}" dt="2024-03-28T20:41:58.012" v="3" actId="14100"/>
        <pc:sldMkLst>
          <pc:docMk/>
          <pc:sldMk cId="474977556" sldId="761"/>
        </pc:sldMkLst>
        <pc:picChg chg="mod">
          <ac:chgData name="Andrea Mozo" userId="S::amozo@councilforeconed.org::ec324d89-8e2a-42bb-81f4-68d0295e10da" providerId="AD" clId="Web-{5C4C7FC9-3FA5-4279-DC44-DC505FC8041A}" dt="2024-03-28T20:41:58.012" v="3" actId="14100"/>
          <ac:picMkLst>
            <pc:docMk/>
            <pc:sldMk cId="474977556" sldId="761"/>
            <ac:picMk id="22" creationId="{FC3F2286-101B-0FF5-4B69-80B6E4B62F91}"/>
          </ac:picMkLst>
        </pc:picChg>
        <pc:picChg chg="mod">
          <ac:chgData name="Andrea Mozo" userId="S::amozo@councilforeconed.org::ec324d89-8e2a-42bb-81f4-68d0295e10da" providerId="AD" clId="Web-{5C4C7FC9-3FA5-4279-DC44-DC505FC8041A}" dt="2024-03-28T20:41:54.684" v="2" actId="14100"/>
          <ac:picMkLst>
            <pc:docMk/>
            <pc:sldMk cId="474977556" sldId="761"/>
            <ac:picMk id="23" creationId="{C7887DA5-2ACE-C613-22B2-152E1D081478}"/>
          </ac:picMkLst>
        </pc:picChg>
      </pc:sldChg>
    </pc:docChg>
  </pc:docChgLst>
  <pc:docChgLst>
    <pc:chgData name="Guest User" userId="S::urn:spo:anon#8eff79aa9c2be5a0c0dfcd80ede2029648a65033efb5ea5ee4f28ed1f71e2d1f::" providerId="AD" clId="Web-{F4DFB98F-3C49-F64A-D684-E7D2B20C65A0}"/>
    <pc:docChg chg="modSld">
      <pc:chgData name="Guest User" userId="S::urn:spo:anon#8eff79aa9c2be5a0c0dfcd80ede2029648a65033efb5ea5ee4f28ed1f71e2d1f::" providerId="AD" clId="Web-{F4DFB98F-3C49-F64A-D684-E7D2B20C65A0}" dt="2025-01-24T15:11:33.302" v="3" actId="1076"/>
      <pc:docMkLst>
        <pc:docMk/>
      </pc:docMkLst>
      <pc:sldChg chg="addSp modSp">
        <pc:chgData name="Guest User" userId="S::urn:spo:anon#8eff79aa9c2be5a0c0dfcd80ede2029648a65033efb5ea5ee4f28ed1f71e2d1f::" providerId="AD" clId="Web-{F4DFB98F-3C49-F64A-D684-E7D2B20C65A0}" dt="2025-01-24T15:11:33.302" v="3" actId="1076"/>
        <pc:sldMkLst>
          <pc:docMk/>
          <pc:sldMk cId="2777268058" sldId="771"/>
        </pc:sldMkLst>
        <pc:picChg chg="add mod">
          <ac:chgData name="Guest User" userId="S::urn:spo:anon#8eff79aa9c2be5a0c0dfcd80ede2029648a65033efb5ea5ee4f28ed1f71e2d1f::" providerId="AD" clId="Web-{F4DFB98F-3C49-F64A-D684-E7D2B20C65A0}" dt="2025-01-24T15:11:33.302" v="3" actId="1076"/>
          <ac:picMkLst>
            <pc:docMk/>
            <pc:sldMk cId="2777268058" sldId="771"/>
            <ac:picMk id="6" creationId="{A647BBD2-7269-1D0A-3DF3-49F6FCC09CDC}"/>
          </ac:picMkLst>
        </pc:picChg>
      </pc:sldChg>
    </pc:docChg>
  </pc:docChgLst>
  <pc:docChgLst>
    <pc:chgData name="Andrea Mozo" userId="S::amozo@councilforeconed.org::ec324d89-8e2a-42bb-81f4-68d0295e10da" providerId="AD" clId="Web-{28153108-C711-58C2-4665-D0DA2A758F10}"/>
    <pc:docChg chg="addSld delSld modSld sldOrd">
      <pc:chgData name="Andrea Mozo" userId="S::amozo@councilforeconed.org::ec324d89-8e2a-42bb-81f4-68d0295e10da" providerId="AD" clId="Web-{28153108-C711-58C2-4665-D0DA2A758F10}" dt="2024-05-30T15:20:38.093" v="111"/>
      <pc:docMkLst>
        <pc:docMk/>
      </pc:docMkLst>
      <pc:sldChg chg="del">
        <pc:chgData name="Andrea Mozo" userId="S::amozo@councilforeconed.org::ec324d89-8e2a-42bb-81f4-68d0295e10da" providerId="AD" clId="Web-{28153108-C711-58C2-4665-D0DA2A758F10}" dt="2024-05-30T15:16:44.500" v="68"/>
        <pc:sldMkLst>
          <pc:docMk/>
          <pc:sldMk cId="884104494" sldId="721"/>
        </pc:sldMkLst>
      </pc:sldChg>
      <pc:sldChg chg="ord">
        <pc:chgData name="Andrea Mozo" userId="S::amozo@councilforeconed.org::ec324d89-8e2a-42bb-81f4-68d0295e10da" providerId="AD" clId="Web-{28153108-C711-58C2-4665-D0DA2A758F10}" dt="2024-05-30T15:20:38.093" v="111"/>
        <pc:sldMkLst>
          <pc:docMk/>
          <pc:sldMk cId="937720314" sldId="724"/>
        </pc:sldMkLst>
      </pc:sldChg>
      <pc:sldChg chg="del">
        <pc:chgData name="Andrea Mozo" userId="S::amozo@councilforeconed.org::ec324d89-8e2a-42bb-81f4-68d0295e10da" providerId="AD" clId="Web-{28153108-C711-58C2-4665-D0DA2A758F10}" dt="2024-05-30T15:17:13.593" v="71"/>
        <pc:sldMkLst>
          <pc:docMk/>
          <pc:sldMk cId="1414407918" sldId="756"/>
        </pc:sldMkLst>
      </pc:sldChg>
      <pc:sldChg chg="del">
        <pc:chgData name="Andrea Mozo" userId="S::amozo@councilforeconed.org::ec324d89-8e2a-42bb-81f4-68d0295e10da" providerId="AD" clId="Web-{28153108-C711-58C2-4665-D0DA2A758F10}" dt="2024-05-30T15:17:03.437" v="69"/>
        <pc:sldMkLst>
          <pc:docMk/>
          <pc:sldMk cId="1295303336" sldId="757"/>
        </pc:sldMkLst>
      </pc:sldChg>
      <pc:sldChg chg="del">
        <pc:chgData name="Andrea Mozo" userId="S::amozo@councilforeconed.org::ec324d89-8e2a-42bb-81f4-68d0295e10da" providerId="AD" clId="Web-{28153108-C711-58C2-4665-D0DA2A758F10}" dt="2024-05-30T15:17:12.031" v="70"/>
        <pc:sldMkLst>
          <pc:docMk/>
          <pc:sldMk cId="474977556" sldId="761"/>
        </pc:sldMkLst>
      </pc:sldChg>
      <pc:sldChg chg="addSp delSp modSp add replId">
        <pc:chgData name="Andrea Mozo" userId="S::amozo@councilforeconed.org::ec324d89-8e2a-42bb-81f4-68d0295e10da" providerId="AD" clId="Web-{28153108-C711-58C2-4665-D0DA2A758F10}" dt="2024-05-30T15:03:36.610" v="12" actId="14100"/>
        <pc:sldMkLst>
          <pc:docMk/>
          <pc:sldMk cId="4081312071" sldId="765"/>
        </pc:sldMkLst>
        <pc:spChg chg="del mod">
          <ac:chgData name="Andrea Mozo" userId="S::amozo@councilforeconed.org::ec324d89-8e2a-42bb-81f4-68d0295e10da" providerId="AD" clId="Web-{28153108-C711-58C2-4665-D0DA2A758F10}" dt="2024-05-30T15:02:57.642" v="2"/>
          <ac:spMkLst>
            <pc:docMk/>
            <pc:sldMk cId="4081312071" sldId="765"/>
            <ac:spMk id="2" creationId="{3F16907B-0DC9-E64D-B7CC-FD7066550EDE}"/>
          </ac:spMkLst>
        </pc:spChg>
        <pc:spChg chg="del">
          <ac:chgData name="Andrea Mozo" userId="S::amozo@councilforeconed.org::ec324d89-8e2a-42bb-81f4-68d0295e10da" providerId="AD" clId="Web-{28153108-C711-58C2-4665-D0DA2A758F10}" dt="2024-05-30T15:03:00.673" v="8"/>
          <ac:spMkLst>
            <pc:docMk/>
            <pc:sldMk cId="4081312071" sldId="765"/>
            <ac:spMk id="11" creationId="{86231821-F15C-F7B9-7F81-39C5EA2131FD}"/>
          </ac:spMkLst>
        </pc:spChg>
        <pc:spChg chg="del">
          <ac:chgData name="Andrea Mozo" userId="S::amozo@councilforeconed.org::ec324d89-8e2a-42bb-81f4-68d0295e10da" providerId="AD" clId="Web-{28153108-C711-58C2-4665-D0DA2A758F10}" dt="2024-05-30T15:03:00.673" v="4"/>
          <ac:spMkLst>
            <pc:docMk/>
            <pc:sldMk cId="4081312071" sldId="765"/>
            <ac:spMk id="19" creationId="{F12C1C45-E970-D715-8878-121F3C497125}"/>
          </ac:spMkLst>
        </pc:spChg>
        <pc:spChg chg="del">
          <ac:chgData name="Andrea Mozo" userId="S::amozo@councilforeconed.org::ec324d89-8e2a-42bb-81f4-68d0295e10da" providerId="AD" clId="Web-{28153108-C711-58C2-4665-D0DA2A758F10}" dt="2024-05-30T15:03:00.673" v="3"/>
          <ac:spMkLst>
            <pc:docMk/>
            <pc:sldMk cId="4081312071" sldId="765"/>
            <ac:spMk id="21" creationId="{F6D36A05-78DD-7288-8D74-95C1D8E858FE}"/>
          </ac:spMkLst>
        </pc:spChg>
        <pc:picChg chg="add mod">
          <ac:chgData name="Andrea Mozo" userId="S::amozo@councilforeconed.org::ec324d89-8e2a-42bb-81f4-68d0295e10da" providerId="AD" clId="Web-{28153108-C711-58C2-4665-D0DA2A758F10}" dt="2024-05-30T15:03:36.610" v="12" actId="14100"/>
          <ac:picMkLst>
            <pc:docMk/>
            <pc:sldMk cId="4081312071" sldId="765"/>
            <ac:picMk id="3" creationId="{6B4BDDE6-51CD-DB26-8FAB-77980E03A05C}"/>
          </ac:picMkLst>
        </pc:picChg>
        <pc:picChg chg="del">
          <ac:chgData name="Andrea Mozo" userId="S::amozo@councilforeconed.org::ec324d89-8e2a-42bb-81f4-68d0295e10da" providerId="AD" clId="Web-{28153108-C711-58C2-4665-D0DA2A758F10}" dt="2024-05-30T15:03:00.673" v="7"/>
          <ac:picMkLst>
            <pc:docMk/>
            <pc:sldMk cId="4081312071" sldId="765"/>
            <ac:picMk id="13" creationId="{9D25C37D-F877-FA76-8116-7E2DC01B639F}"/>
          </ac:picMkLst>
        </pc:picChg>
        <pc:picChg chg="del">
          <ac:chgData name="Andrea Mozo" userId="S::amozo@councilforeconed.org::ec324d89-8e2a-42bb-81f4-68d0295e10da" providerId="AD" clId="Web-{28153108-C711-58C2-4665-D0DA2A758F10}" dt="2024-05-30T15:03:00.673" v="6"/>
          <ac:picMkLst>
            <pc:docMk/>
            <pc:sldMk cId="4081312071" sldId="765"/>
            <ac:picMk id="15" creationId="{BCCBE344-5234-ACF9-64C3-EC1F8EAED180}"/>
          </ac:picMkLst>
        </pc:picChg>
        <pc:picChg chg="del">
          <ac:chgData name="Andrea Mozo" userId="S::amozo@councilforeconed.org::ec324d89-8e2a-42bb-81f4-68d0295e10da" providerId="AD" clId="Web-{28153108-C711-58C2-4665-D0DA2A758F10}" dt="2024-05-30T15:03:00.673" v="5"/>
          <ac:picMkLst>
            <pc:docMk/>
            <pc:sldMk cId="4081312071" sldId="765"/>
            <ac:picMk id="17" creationId="{7B839048-4E7D-1144-2887-B53466353EAE}"/>
          </ac:picMkLst>
        </pc:picChg>
      </pc:sldChg>
      <pc:sldChg chg="addSp delSp modSp add replId">
        <pc:chgData name="Andrea Mozo" userId="S::amozo@councilforeconed.org::ec324d89-8e2a-42bb-81f4-68d0295e10da" providerId="AD" clId="Web-{28153108-C711-58C2-4665-D0DA2A758F10}" dt="2024-05-30T15:19:32.515" v="110" actId="14100"/>
        <pc:sldMkLst>
          <pc:docMk/>
          <pc:sldMk cId="3144930063" sldId="766"/>
        </pc:sldMkLst>
        <pc:spChg chg="del">
          <ac:chgData name="Andrea Mozo" userId="S::amozo@councilforeconed.org::ec324d89-8e2a-42bb-81f4-68d0295e10da" providerId="AD" clId="Web-{28153108-C711-58C2-4665-D0DA2A758F10}" dt="2024-05-30T15:10:41.735" v="20"/>
          <ac:spMkLst>
            <pc:docMk/>
            <pc:sldMk cId="3144930063" sldId="766"/>
            <ac:spMk id="2" creationId="{3F16907B-0DC9-E64D-B7CC-FD7066550EDE}"/>
          </ac:spMkLst>
        </pc:spChg>
        <pc:spChg chg="add mod">
          <ac:chgData name="Andrea Mozo" userId="S::amozo@councilforeconed.org::ec324d89-8e2a-42bb-81f4-68d0295e10da" providerId="AD" clId="Web-{28153108-C711-58C2-4665-D0DA2A758F10}" dt="2024-05-30T15:11:03.297" v="25"/>
          <ac:spMkLst>
            <pc:docMk/>
            <pc:sldMk cId="3144930063" sldId="766"/>
            <ac:spMk id="3" creationId="{F36B492F-F751-834D-A59B-1420D539FFF9}"/>
          </ac:spMkLst>
        </pc:spChg>
        <pc:spChg chg="add mod">
          <ac:chgData name="Andrea Mozo" userId="S::amozo@councilforeconed.org::ec324d89-8e2a-42bb-81f4-68d0295e10da" providerId="AD" clId="Web-{28153108-C711-58C2-4665-D0DA2A758F10}" dt="2024-05-30T15:19:32.515" v="110" actId="14100"/>
          <ac:spMkLst>
            <pc:docMk/>
            <pc:sldMk cId="3144930063" sldId="766"/>
            <ac:spMk id="4" creationId="{01B336DD-89D0-7040-8702-E5AD9235923A}"/>
          </ac:spMkLst>
        </pc:spChg>
        <pc:spChg chg="add mod">
          <ac:chgData name="Andrea Mozo" userId="S::amozo@councilforeconed.org::ec324d89-8e2a-42bb-81f4-68d0295e10da" providerId="AD" clId="Web-{28153108-C711-58C2-4665-D0DA2A758F10}" dt="2024-05-30T15:19:25.421" v="107" actId="14100"/>
          <ac:spMkLst>
            <pc:docMk/>
            <pc:sldMk cId="3144930063" sldId="766"/>
            <ac:spMk id="6" creationId="{4BB6E859-4BB7-D44C-1AF9-EB723B77E5AC}"/>
          </ac:spMkLst>
        </pc:spChg>
        <pc:spChg chg="del">
          <ac:chgData name="Andrea Mozo" userId="S::amozo@councilforeconed.org::ec324d89-8e2a-42bb-81f4-68d0295e10da" providerId="AD" clId="Web-{28153108-C711-58C2-4665-D0DA2A758F10}" dt="2024-05-30T15:10:38.063" v="19"/>
          <ac:spMkLst>
            <pc:docMk/>
            <pc:sldMk cId="3144930063" sldId="766"/>
            <ac:spMk id="11" creationId="{86231821-F15C-F7B9-7F81-39C5EA2131FD}"/>
          </ac:spMkLst>
        </pc:spChg>
        <pc:spChg chg="del">
          <ac:chgData name="Andrea Mozo" userId="S::amozo@councilforeconed.org::ec324d89-8e2a-42bb-81f4-68d0295e10da" providerId="AD" clId="Web-{28153108-C711-58C2-4665-D0DA2A758F10}" dt="2024-05-30T15:10:38.047" v="15"/>
          <ac:spMkLst>
            <pc:docMk/>
            <pc:sldMk cId="3144930063" sldId="766"/>
            <ac:spMk id="19" creationId="{F12C1C45-E970-D715-8878-121F3C497125}"/>
          </ac:spMkLst>
        </pc:spChg>
        <pc:spChg chg="del">
          <ac:chgData name="Andrea Mozo" userId="S::amozo@councilforeconed.org::ec324d89-8e2a-42bb-81f4-68d0295e10da" providerId="AD" clId="Web-{28153108-C711-58C2-4665-D0DA2A758F10}" dt="2024-05-30T15:10:38.047" v="14"/>
          <ac:spMkLst>
            <pc:docMk/>
            <pc:sldMk cId="3144930063" sldId="766"/>
            <ac:spMk id="21" creationId="{F6D36A05-78DD-7288-8D74-95C1D8E858FE}"/>
          </ac:spMkLst>
        </pc:spChg>
        <pc:picChg chg="del">
          <ac:chgData name="Andrea Mozo" userId="S::amozo@councilforeconed.org::ec324d89-8e2a-42bb-81f4-68d0295e10da" providerId="AD" clId="Web-{28153108-C711-58C2-4665-D0DA2A758F10}" dt="2024-05-30T15:10:38.047" v="18"/>
          <ac:picMkLst>
            <pc:docMk/>
            <pc:sldMk cId="3144930063" sldId="766"/>
            <ac:picMk id="13" creationId="{9D25C37D-F877-FA76-8116-7E2DC01B639F}"/>
          </ac:picMkLst>
        </pc:picChg>
        <pc:picChg chg="del">
          <ac:chgData name="Andrea Mozo" userId="S::amozo@councilforeconed.org::ec324d89-8e2a-42bb-81f4-68d0295e10da" providerId="AD" clId="Web-{28153108-C711-58C2-4665-D0DA2A758F10}" dt="2024-05-30T15:10:38.047" v="17"/>
          <ac:picMkLst>
            <pc:docMk/>
            <pc:sldMk cId="3144930063" sldId="766"/>
            <ac:picMk id="15" creationId="{BCCBE344-5234-ACF9-64C3-EC1F8EAED180}"/>
          </ac:picMkLst>
        </pc:picChg>
        <pc:picChg chg="del">
          <ac:chgData name="Andrea Mozo" userId="S::amozo@councilforeconed.org::ec324d89-8e2a-42bb-81f4-68d0295e10da" providerId="AD" clId="Web-{28153108-C711-58C2-4665-D0DA2A758F10}" dt="2024-05-30T15:10:38.047" v="16"/>
          <ac:picMkLst>
            <pc:docMk/>
            <pc:sldMk cId="3144930063" sldId="766"/>
            <ac:picMk id="17" creationId="{7B839048-4E7D-1144-2887-B53466353EAE}"/>
          </ac:picMkLst>
        </pc:picChg>
      </pc:sldChg>
    </pc:docChg>
  </pc:docChgLst>
  <pc:docChgLst>
    <pc:chgData name="Andrea Mozo" userId="S::amozo@councilforeconed.org::ec324d89-8e2a-42bb-81f4-68d0295e10da" providerId="AD" clId="Web-{B9BFFF4C-2BFA-08B5-BFD0-F803A91803EA}"/>
    <pc:docChg chg="modSld">
      <pc:chgData name="Andrea Mozo" userId="S::amozo@councilforeconed.org::ec324d89-8e2a-42bb-81f4-68d0295e10da" providerId="AD" clId="Web-{B9BFFF4C-2BFA-08B5-BFD0-F803A91803EA}" dt="2024-03-27T20:19:14.205" v="60" actId="14100"/>
      <pc:docMkLst>
        <pc:docMk/>
      </pc:docMkLst>
      <pc:sldChg chg="addSp delSp modSp">
        <pc:chgData name="Andrea Mozo" userId="S::amozo@councilforeconed.org::ec324d89-8e2a-42bb-81f4-68d0295e10da" providerId="AD" clId="Web-{B9BFFF4C-2BFA-08B5-BFD0-F803A91803EA}" dt="2024-03-27T20:19:14.205" v="60" actId="14100"/>
        <pc:sldMkLst>
          <pc:docMk/>
          <pc:sldMk cId="341012192" sldId="699"/>
        </pc:sldMkLst>
        <pc:spChg chg="add del mod">
          <ac:chgData name="Andrea Mozo" userId="S::amozo@councilforeconed.org::ec324d89-8e2a-42bb-81f4-68d0295e10da" providerId="AD" clId="Web-{B9BFFF4C-2BFA-08B5-BFD0-F803A91803EA}" dt="2024-03-27T20:15:39.150" v="40"/>
          <ac:spMkLst>
            <pc:docMk/>
            <pc:sldMk cId="341012192" sldId="699"/>
            <ac:spMk id="2" creationId="{46159752-1215-FDD7-C068-ABE823D74E8C}"/>
          </ac:spMkLst>
        </pc:spChg>
        <pc:spChg chg="mod">
          <ac:chgData name="Andrea Mozo" userId="S::amozo@councilforeconed.org::ec324d89-8e2a-42bb-81f4-68d0295e10da" providerId="AD" clId="Web-{B9BFFF4C-2BFA-08B5-BFD0-F803A91803EA}" dt="2024-03-27T20:15:15.571" v="34" actId="20577"/>
          <ac:spMkLst>
            <pc:docMk/>
            <pc:sldMk cId="341012192" sldId="699"/>
            <ac:spMk id="3" creationId="{9890555E-F5A8-A749-BA5F-C95D063E463A}"/>
          </ac:spMkLst>
        </pc:spChg>
        <pc:picChg chg="add del mod modCrop">
          <ac:chgData name="Andrea Mozo" userId="S::amozo@councilforeconed.org::ec324d89-8e2a-42bb-81f4-68d0295e10da" providerId="AD" clId="Web-{B9BFFF4C-2BFA-08B5-BFD0-F803A91803EA}" dt="2024-03-27T20:17:38.795" v="55"/>
          <ac:picMkLst>
            <pc:docMk/>
            <pc:sldMk cId="341012192" sldId="699"/>
            <ac:picMk id="4" creationId="{1A5E8AA4-F7D2-743F-026F-2554DE1CBEB1}"/>
          </ac:picMkLst>
        </pc:picChg>
        <pc:picChg chg="mod">
          <ac:chgData name="Andrea Mozo" userId="S::amozo@councilforeconed.org::ec324d89-8e2a-42bb-81f4-68d0295e10da" providerId="AD" clId="Web-{B9BFFF4C-2BFA-08B5-BFD0-F803A91803EA}" dt="2024-03-27T20:19:14.205" v="60" actId="14100"/>
          <ac:picMkLst>
            <pc:docMk/>
            <pc:sldMk cId="341012192" sldId="699"/>
            <ac:picMk id="5" creationId="{491F6E2D-AB04-B9EB-3236-1AC86FDAEFFE}"/>
          </ac:picMkLst>
        </pc:picChg>
      </pc:sldChg>
    </pc:docChg>
  </pc:docChgLst>
  <pc:docChgLst>
    <pc:chgData name="Andrea Mozo" userId="S::amozo@councilforeconed.org::ec324d89-8e2a-42bb-81f4-68d0295e10da" providerId="AD" clId="Web-{45A1178F-73F2-8643-3D11-C6E5BDD0E6BA}"/>
    <pc:docChg chg="addSld delSld modSld sldOrd">
      <pc:chgData name="Andrea Mozo" userId="S::amozo@councilforeconed.org::ec324d89-8e2a-42bb-81f4-68d0295e10da" providerId="AD" clId="Web-{45A1178F-73F2-8643-3D11-C6E5BDD0E6BA}" dt="2024-03-28T20:14:10.359" v="1824"/>
      <pc:docMkLst>
        <pc:docMk/>
      </pc:docMkLst>
      <pc:sldChg chg="modSp del">
        <pc:chgData name="Andrea Mozo" userId="S::amozo@councilforeconed.org::ec324d89-8e2a-42bb-81f4-68d0295e10da" providerId="AD" clId="Web-{45A1178F-73F2-8643-3D11-C6E5BDD0E6BA}" dt="2024-03-28T19:58:47.419" v="1493"/>
        <pc:sldMkLst>
          <pc:docMk/>
          <pc:sldMk cId="4256242774" sldId="723"/>
        </pc:sldMkLst>
        <pc:spChg chg="mod">
          <ac:chgData name="Andrea Mozo" userId="S::amozo@councilforeconed.org::ec324d89-8e2a-42bb-81f4-68d0295e10da" providerId="AD" clId="Web-{45A1178F-73F2-8643-3D11-C6E5BDD0E6BA}" dt="2024-03-28T17:07:02.450" v="2" actId="1076"/>
          <ac:spMkLst>
            <pc:docMk/>
            <pc:sldMk cId="4256242774" sldId="723"/>
            <ac:spMk id="4" creationId="{833D65FE-E3F3-1E88-35EE-7862CF8AD7C0}"/>
          </ac:spMkLst>
        </pc:spChg>
        <pc:spChg chg="mod">
          <ac:chgData name="Andrea Mozo" userId="S::amozo@councilforeconed.org::ec324d89-8e2a-42bb-81f4-68d0295e10da" providerId="AD" clId="Web-{45A1178F-73F2-8643-3D11-C6E5BDD0E6BA}" dt="2024-03-28T17:07:12.731" v="5" actId="20577"/>
          <ac:spMkLst>
            <pc:docMk/>
            <pc:sldMk cId="4256242774" sldId="723"/>
            <ac:spMk id="6" creationId="{08D2981F-E869-06D0-FAAD-A38E2F280056}"/>
          </ac:spMkLst>
        </pc:spChg>
        <pc:picChg chg="mod">
          <ac:chgData name="Andrea Mozo" userId="S::amozo@councilforeconed.org::ec324d89-8e2a-42bb-81f4-68d0295e10da" providerId="AD" clId="Web-{45A1178F-73F2-8643-3D11-C6E5BDD0E6BA}" dt="2024-03-28T17:06:58.574" v="1" actId="1076"/>
          <ac:picMkLst>
            <pc:docMk/>
            <pc:sldMk cId="4256242774" sldId="723"/>
            <ac:picMk id="8" creationId="{C1C405AA-9411-ED8C-48C6-14CE249D384A}"/>
          </ac:picMkLst>
        </pc:picChg>
      </pc:sldChg>
      <pc:sldChg chg="modSp">
        <pc:chgData name="Andrea Mozo" userId="S::amozo@councilforeconed.org::ec324d89-8e2a-42bb-81f4-68d0295e10da" providerId="AD" clId="Web-{45A1178F-73F2-8643-3D11-C6E5BDD0E6BA}" dt="2024-03-28T19:29:01.199" v="884" actId="20577"/>
        <pc:sldMkLst>
          <pc:docMk/>
          <pc:sldMk cId="1309746143" sldId="725"/>
        </pc:sldMkLst>
        <pc:spChg chg="mod">
          <ac:chgData name="Andrea Mozo" userId="S::amozo@councilforeconed.org::ec324d89-8e2a-42bb-81f4-68d0295e10da" providerId="AD" clId="Web-{45A1178F-73F2-8643-3D11-C6E5BDD0E6BA}" dt="2024-03-28T19:29:01.199" v="884" actId="20577"/>
          <ac:spMkLst>
            <pc:docMk/>
            <pc:sldMk cId="1309746143" sldId="725"/>
            <ac:spMk id="3" creationId="{0428248E-9A13-7345-BF5A-CD0E38051879}"/>
          </ac:spMkLst>
        </pc:spChg>
      </pc:sldChg>
      <pc:sldChg chg="addSp delSp modSp">
        <pc:chgData name="Andrea Mozo" userId="S::amozo@councilforeconed.org::ec324d89-8e2a-42bb-81f4-68d0295e10da" providerId="AD" clId="Web-{45A1178F-73F2-8643-3D11-C6E5BDD0E6BA}" dt="2024-03-28T17:09:38.361" v="80" actId="20577"/>
        <pc:sldMkLst>
          <pc:docMk/>
          <pc:sldMk cId="1389646338" sldId="726"/>
        </pc:sldMkLst>
        <pc:spChg chg="add mod">
          <ac:chgData name="Andrea Mozo" userId="S::amozo@councilforeconed.org::ec324d89-8e2a-42bb-81f4-68d0295e10da" providerId="AD" clId="Web-{45A1178F-73F2-8643-3D11-C6E5BDD0E6BA}" dt="2024-03-28T17:09:38.361" v="80" actId="20577"/>
          <ac:spMkLst>
            <pc:docMk/>
            <pc:sldMk cId="1389646338" sldId="726"/>
            <ac:spMk id="10" creationId="{B0D9AFC4-3A1E-5081-F4F1-E472EAF1A09F}"/>
          </ac:spMkLst>
        </pc:spChg>
        <pc:picChg chg="del">
          <ac:chgData name="Andrea Mozo" userId="S::amozo@councilforeconed.org::ec324d89-8e2a-42bb-81f4-68d0295e10da" providerId="AD" clId="Web-{45A1178F-73F2-8643-3D11-C6E5BDD0E6BA}" dt="2024-03-28T17:08:33.265" v="9"/>
          <ac:picMkLst>
            <pc:docMk/>
            <pc:sldMk cId="1389646338" sldId="726"/>
            <ac:picMk id="6" creationId="{7D1438AA-B566-F7D3-F393-2C4CBFAE6EF1}"/>
          </ac:picMkLst>
        </pc:picChg>
        <pc:picChg chg="del">
          <ac:chgData name="Andrea Mozo" userId="S::amozo@councilforeconed.org::ec324d89-8e2a-42bb-81f4-68d0295e10da" providerId="AD" clId="Web-{45A1178F-73F2-8643-3D11-C6E5BDD0E6BA}" dt="2024-03-28T17:09:20.985" v="76"/>
          <ac:picMkLst>
            <pc:docMk/>
            <pc:sldMk cId="1389646338" sldId="726"/>
            <ac:picMk id="7" creationId="{E64A7E8D-A28C-0567-5212-9523B9D68A4F}"/>
          </ac:picMkLst>
        </pc:picChg>
        <pc:picChg chg="del">
          <ac:chgData name="Andrea Mozo" userId="S::amozo@councilforeconed.org::ec324d89-8e2a-42bb-81f4-68d0295e10da" providerId="AD" clId="Web-{45A1178F-73F2-8643-3D11-C6E5BDD0E6BA}" dt="2024-03-28T17:09:20.392" v="75"/>
          <ac:picMkLst>
            <pc:docMk/>
            <pc:sldMk cId="1389646338" sldId="726"/>
            <ac:picMk id="8" creationId="{2C4B21E3-C556-E6C9-CC20-81AF6B178C54}"/>
          </ac:picMkLst>
        </pc:picChg>
        <pc:picChg chg="mod">
          <ac:chgData name="Andrea Mozo" userId="S::amozo@councilforeconed.org::ec324d89-8e2a-42bb-81f4-68d0295e10da" providerId="AD" clId="Web-{45A1178F-73F2-8643-3D11-C6E5BDD0E6BA}" dt="2024-03-28T17:07:36.732" v="8" actId="1076"/>
          <ac:picMkLst>
            <pc:docMk/>
            <pc:sldMk cId="1389646338" sldId="726"/>
            <ac:picMk id="9" creationId="{B5F984F9-D901-3A2B-EBF8-B4B74BC7B2D8}"/>
          </ac:picMkLst>
        </pc:picChg>
      </pc:sldChg>
      <pc:sldChg chg="addSp modSp ord">
        <pc:chgData name="Andrea Mozo" userId="S::amozo@councilforeconed.org::ec324d89-8e2a-42bb-81f4-68d0295e10da" providerId="AD" clId="Web-{45A1178F-73F2-8643-3D11-C6E5BDD0E6BA}" dt="2024-03-28T17:10:05.315" v="94" actId="20577"/>
        <pc:sldMkLst>
          <pc:docMk/>
          <pc:sldMk cId="3638787741" sldId="727"/>
        </pc:sldMkLst>
        <pc:spChg chg="add mod">
          <ac:chgData name="Andrea Mozo" userId="S::amozo@councilforeconed.org::ec324d89-8e2a-42bb-81f4-68d0295e10da" providerId="AD" clId="Web-{45A1178F-73F2-8643-3D11-C6E5BDD0E6BA}" dt="2024-03-28T17:10:05.315" v="94" actId="20577"/>
          <ac:spMkLst>
            <pc:docMk/>
            <pc:sldMk cId="3638787741" sldId="727"/>
            <ac:spMk id="6" creationId="{88A12E36-739F-5F97-B070-7C71BEE2D5AA}"/>
          </ac:spMkLst>
        </pc:spChg>
      </pc:sldChg>
      <pc:sldChg chg="modSp">
        <pc:chgData name="Andrea Mozo" userId="S::amozo@councilforeconed.org::ec324d89-8e2a-42bb-81f4-68d0295e10da" providerId="AD" clId="Web-{45A1178F-73F2-8643-3D11-C6E5BDD0E6BA}" dt="2024-03-28T19:25:05.862" v="818" actId="20577"/>
        <pc:sldMkLst>
          <pc:docMk/>
          <pc:sldMk cId="215165024" sldId="728"/>
        </pc:sldMkLst>
        <pc:spChg chg="mod">
          <ac:chgData name="Andrea Mozo" userId="S::amozo@councilforeconed.org::ec324d89-8e2a-42bb-81f4-68d0295e10da" providerId="AD" clId="Web-{45A1178F-73F2-8643-3D11-C6E5BDD0E6BA}" dt="2024-03-28T19:25:05.862" v="818" actId="20577"/>
          <ac:spMkLst>
            <pc:docMk/>
            <pc:sldMk cId="215165024" sldId="728"/>
            <ac:spMk id="2" creationId="{3F16907B-0DC9-E64D-B7CC-FD7066550EDE}"/>
          </ac:spMkLst>
        </pc:spChg>
      </pc:sldChg>
      <pc:sldChg chg="addSp modSp">
        <pc:chgData name="Andrea Mozo" userId="S::amozo@councilforeconed.org::ec324d89-8e2a-42bb-81f4-68d0295e10da" providerId="AD" clId="Web-{45A1178F-73F2-8643-3D11-C6E5BDD0E6BA}" dt="2024-03-28T17:15:22.763" v="167" actId="1076"/>
        <pc:sldMkLst>
          <pc:docMk/>
          <pc:sldMk cId="4005454053" sldId="730"/>
        </pc:sldMkLst>
        <pc:spChg chg="add mod">
          <ac:chgData name="Andrea Mozo" userId="S::amozo@councilforeconed.org::ec324d89-8e2a-42bb-81f4-68d0295e10da" providerId="AD" clId="Web-{45A1178F-73F2-8643-3D11-C6E5BDD0E6BA}" dt="2024-03-28T17:15:15.841" v="164" actId="20577"/>
          <ac:spMkLst>
            <pc:docMk/>
            <pc:sldMk cId="4005454053" sldId="730"/>
            <ac:spMk id="3" creationId="{89F0A5DC-C025-4910-40E3-03F0326F195E}"/>
          </ac:spMkLst>
        </pc:spChg>
        <pc:spChg chg="add mod">
          <ac:chgData name="Andrea Mozo" userId="S::amozo@councilforeconed.org::ec324d89-8e2a-42bb-81f4-68d0295e10da" providerId="AD" clId="Web-{45A1178F-73F2-8643-3D11-C6E5BDD0E6BA}" dt="2024-03-28T17:14:49.746" v="156" actId="1076"/>
          <ac:spMkLst>
            <pc:docMk/>
            <pc:sldMk cId="4005454053" sldId="730"/>
            <ac:spMk id="4" creationId="{18D82BDC-46C6-4774-8D83-8419F019F313}"/>
          </ac:spMkLst>
        </pc:spChg>
        <pc:spChg chg="add mod">
          <ac:chgData name="Andrea Mozo" userId="S::amozo@councilforeconed.org::ec324d89-8e2a-42bb-81f4-68d0295e10da" providerId="AD" clId="Web-{45A1178F-73F2-8643-3D11-C6E5BDD0E6BA}" dt="2024-03-28T17:12:52.211" v="155" actId="1076"/>
          <ac:spMkLst>
            <pc:docMk/>
            <pc:sldMk cId="4005454053" sldId="730"/>
            <ac:spMk id="6" creationId="{64ED13FF-40F0-1DA1-7314-0868B362BEE7}"/>
          </ac:spMkLst>
        </pc:spChg>
        <pc:spChg chg="add mod">
          <ac:chgData name="Andrea Mozo" userId="S::amozo@councilforeconed.org::ec324d89-8e2a-42bb-81f4-68d0295e10da" providerId="AD" clId="Web-{45A1178F-73F2-8643-3D11-C6E5BDD0E6BA}" dt="2024-03-28T17:15:06.059" v="163" actId="1076"/>
          <ac:spMkLst>
            <pc:docMk/>
            <pc:sldMk cId="4005454053" sldId="730"/>
            <ac:spMk id="7" creationId="{636581CC-B886-3BF2-DC6B-AA9DD0B3288D}"/>
          </ac:spMkLst>
        </pc:spChg>
        <pc:spChg chg="add mod">
          <ac:chgData name="Andrea Mozo" userId="S::amozo@councilforeconed.org::ec324d89-8e2a-42bb-81f4-68d0295e10da" providerId="AD" clId="Web-{45A1178F-73F2-8643-3D11-C6E5BDD0E6BA}" dt="2024-03-28T17:15:22.763" v="167" actId="1076"/>
          <ac:spMkLst>
            <pc:docMk/>
            <pc:sldMk cId="4005454053" sldId="730"/>
            <ac:spMk id="8" creationId="{66A5C72A-2EAF-1015-BA07-C46281FC7304}"/>
          </ac:spMkLst>
        </pc:spChg>
        <pc:spChg chg="mod">
          <ac:chgData name="Andrea Mozo" userId="S::amozo@councilforeconed.org::ec324d89-8e2a-42bb-81f4-68d0295e10da" providerId="AD" clId="Web-{45A1178F-73F2-8643-3D11-C6E5BDD0E6BA}" dt="2024-03-28T17:11:57.819" v="135" actId="14100"/>
          <ac:spMkLst>
            <pc:docMk/>
            <pc:sldMk cId="4005454053" sldId="730"/>
            <ac:spMk id="18" creationId="{5FA50AE2-EFA9-3D3B-ECCE-EF1183E77B0E}"/>
          </ac:spMkLst>
        </pc:spChg>
      </pc:sldChg>
      <pc:sldChg chg="addSp modSp">
        <pc:chgData name="Andrea Mozo" userId="S::amozo@councilforeconed.org::ec324d89-8e2a-42bb-81f4-68d0295e10da" providerId="AD" clId="Web-{45A1178F-73F2-8643-3D11-C6E5BDD0E6BA}" dt="2024-03-28T17:22:19.214" v="225" actId="1076"/>
        <pc:sldMkLst>
          <pc:docMk/>
          <pc:sldMk cId="2607024723" sldId="731"/>
        </pc:sldMkLst>
        <pc:spChg chg="add mod">
          <ac:chgData name="Andrea Mozo" userId="S::amozo@councilforeconed.org::ec324d89-8e2a-42bb-81f4-68d0295e10da" providerId="AD" clId="Web-{45A1178F-73F2-8643-3D11-C6E5BDD0E6BA}" dt="2024-03-28T17:22:19.214" v="225" actId="1076"/>
          <ac:spMkLst>
            <pc:docMk/>
            <pc:sldMk cId="2607024723" sldId="731"/>
            <ac:spMk id="3" creationId="{25F48092-3D33-3E4F-53BC-82DFF9EF764A}"/>
          </ac:spMkLst>
        </pc:spChg>
        <pc:spChg chg="add mod">
          <ac:chgData name="Andrea Mozo" userId="S::amozo@councilforeconed.org::ec324d89-8e2a-42bb-81f4-68d0295e10da" providerId="AD" clId="Web-{45A1178F-73F2-8643-3D11-C6E5BDD0E6BA}" dt="2024-03-28T17:22:07.714" v="223" actId="1076"/>
          <ac:spMkLst>
            <pc:docMk/>
            <pc:sldMk cId="2607024723" sldId="731"/>
            <ac:spMk id="6" creationId="{BD49D5C6-CB7A-E398-145D-6B17CCEE83A6}"/>
          </ac:spMkLst>
        </pc:spChg>
        <pc:spChg chg="mod">
          <ac:chgData name="Andrea Mozo" userId="S::amozo@councilforeconed.org::ec324d89-8e2a-42bb-81f4-68d0295e10da" providerId="AD" clId="Web-{45A1178F-73F2-8643-3D11-C6E5BDD0E6BA}" dt="2024-03-28T17:11:09.005" v="112" actId="20577"/>
          <ac:spMkLst>
            <pc:docMk/>
            <pc:sldMk cId="2607024723" sldId="731"/>
            <ac:spMk id="19" creationId="{F5BE0FE4-DA02-49D0-5449-C95D5161D78B}"/>
          </ac:spMkLst>
        </pc:spChg>
        <pc:picChg chg="add mod">
          <ac:chgData name="Andrea Mozo" userId="S::amozo@councilforeconed.org::ec324d89-8e2a-42bb-81f4-68d0295e10da" providerId="AD" clId="Web-{45A1178F-73F2-8643-3D11-C6E5BDD0E6BA}" dt="2024-03-28T17:22:10.589" v="224" actId="1076"/>
          <ac:picMkLst>
            <pc:docMk/>
            <pc:sldMk cId="2607024723" sldId="731"/>
            <ac:picMk id="4" creationId="{4A989746-D2BF-A8AA-52E4-A71C5176A238}"/>
          </ac:picMkLst>
        </pc:picChg>
      </pc:sldChg>
      <pc:sldChg chg="modSp del">
        <pc:chgData name="Andrea Mozo" userId="S::amozo@councilforeconed.org::ec324d89-8e2a-42bb-81f4-68d0295e10da" providerId="AD" clId="Web-{45A1178F-73F2-8643-3D11-C6E5BDD0E6BA}" dt="2024-03-28T19:28:48.636" v="880"/>
        <pc:sldMkLst>
          <pc:docMk/>
          <pc:sldMk cId="1275915775" sldId="732"/>
        </pc:sldMkLst>
        <pc:spChg chg="mod">
          <ac:chgData name="Andrea Mozo" userId="S::amozo@councilforeconed.org::ec324d89-8e2a-42bb-81f4-68d0295e10da" providerId="AD" clId="Web-{45A1178F-73F2-8643-3D11-C6E5BDD0E6BA}" dt="2024-03-28T19:24:57.893" v="815" actId="20577"/>
          <ac:spMkLst>
            <pc:docMk/>
            <pc:sldMk cId="1275915775" sldId="732"/>
            <ac:spMk id="2" creationId="{3F16907B-0DC9-E64D-B7CC-FD7066550EDE}"/>
          </ac:spMkLst>
        </pc:spChg>
      </pc:sldChg>
      <pc:sldChg chg="addSp delSp modSp">
        <pc:chgData name="Andrea Mozo" userId="S::amozo@councilforeconed.org::ec324d89-8e2a-42bb-81f4-68d0295e10da" providerId="AD" clId="Web-{45A1178F-73F2-8643-3D11-C6E5BDD0E6BA}" dt="2024-03-28T17:24:50.328" v="244" actId="20577"/>
        <pc:sldMkLst>
          <pc:docMk/>
          <pc:sldMk cId="1479468846" sldId="734"/>
        </pc:sldMkLst>
        <pc:spChg chg="add del mod">
          <ac:chgData name="Andrea Mozo" userId="S::amozo@councilforeconed.org::ec324d89-8e2a-42bb-81f4-68d0295e10da" providerId="AD" clId="Web-{45A1178F-73F2-8643-3D11-C6E5BDD0E6BA}" dt="2024-03-28T17:24:28.093" v="229"/>
          <ac:spMkLst>
            <pc:docMk/>
            <pc:sldMk cId="1479468846" sldId="734"/>
            <ac:spMk id="3" creationId="{35C96A40-4389-5FAD-A0D8-65BC518B0386}"/>
          </ac:spMkLst>
        </pc:spChg>
        <pc:spChg chg="add mod">
          <ac:chgData name="Andrea Mozo" userId="S::amozo@councilforeconed.org::ec324d89-8e2a-42bb-81f4-68d0295e10da" providerId="AD" clId="Web-{45A1178F-73F2-8643-3D11-C6E5BDD0E6BA}" dt="2024-03-28T17:24:50.328" v="244" actId="20577"/>
          <ac:spMkLst>
            <pc:docMk/>
            <pc:sldMk cId="1479468846" sldId="734"/>
            <ac:spMk id="4" creationId="{CB3B607C-CADA-BCFB-5D5D-665A604C5C76}"/>
          </ac:spMkLst>
        </pc:spChg>
      </pc:sldChg>
      <pc:sldChg chg="addSp delSp modSp add mod ord replId setBg">
        <pc:chgData name="Andrea Mozo" userId="S::amozo@councilforeconed.org::ec324d89-8e2a-42bb-81f4-68d0295e10da" providerId="AD" clId="Web-{45A1178F-73F2-8643-3D11-C6E5BDD0E6BA}" dt="2024-03-28T17:29:26.634" v="284" actId="14100"/>
        <pc:sldMkLst>
          <pc:docMk/>
          <pc:sldMk cId="1828052761" sldId="735"/>
        </pc:sldMkLst>
        <pc:spChg chg="mod">
          <ac:chgData name="Andrea Mozo" userId="S::amozo@councilforeconed.org::ec324d89-8e2a-42bb-81f4-68d0295e10da" providerId="AD" clId="Web-{45A1178F-73F2-8643-3D11-C6E5BDD0E6BA}" dt="2024-03-28T17:29:19.587" v="283"/>
          <ac:spMkLst>
            <pc:docMk/>
            <pc:sldMk cId="1828052761" sldId="735"/>
            <ac:spMk id="2" creationId="{3F16907B-0DC9-E64D-B7CC-FD7066550EDE}"/>
          </ac:spMkLst>
        </pc:spChg>
        <pc:spChg chg="add mod">
          <ac:chgData name="Andrea Mozo" userId="S::amozo@councilforeconed.org::ec324d89-8e2a-42bb-81f4-68d0295e10da" providerId="AD" clId="Web-{45A1178F-73F2-8643-3D11-C6E5BDD0E6BA}" dt="2024-03-28T17:29:19.587" v="283"/>
          <ac:spMkLst>
            <pc:docMk/>
            <pc:sldMk cId="1828052761" sldId="735"/>
            <ac:spMk id="4" creationId="{B97D6AFC-1B5C-888B-F90C-E340EA57F69A}"/>
          </ac:spMkLst>
        </pc:spChg>
        <pc:spChg chg="mod ord">
          <ac:chgData name="Andrea Mozo" userId="S::amozo@councilforeconed.org::ec324d89-8e2a-42bb-81f4-68d0295e10da" providerId="AD" clId="Web-{45A1178F-73F2-8643-3D11-C6E5BDD0E6BA}" dt="2024-03-28T17:29:19.587" v="283"/>
          <ac:spMkLst>
            <pc:docMk/>
            <pc:sldMk cId="1828052761" sldId="735"/>
            <ac:spMk id="5" creationId="{311A261A-0029-224B-814E-E9E4A90E2717}"/>
          </ac:spMkLst>
        </pc:spChg>
        <pc:spChg chg="add del">
          <ac:chgData name="Andrea Mozo" userId="S::amozo@councilforeconed.org::ec324d89-8e2a-42bb-81f4-68d0295e10da" providerId="AD" clId="Web-{45A1178F-73F2-8643-3D11-C6E5BDD0E6BA}" dt="2024-03-28T17:25:44.783" v="254"/>
          <ac:spMkLst>
            <pc:docMk/>
            <pc:sldMk cId="1828052761" sldId="735"/>
            <ac:spMk id="7" creationId="{8ABCD48D-8B91-B70A-2131-A015C58108B6}"/>
          </ac:spMkLst>
        </pc:spChg>
        <pc:spChg chg="del">
          <ac:chgData name="Andrea Mozo" userId="S::amozo@councilforeconed.org::ec324d89-8e2a-42bb-81f4-68d0295e10da" providerId="AD" clId="Web-{45A1178F-73F2-8643-3D11-C6E5BDD0E6BA}" dt="2024-03-28T17:25:27.001" v="250"/>
          <ac:spMkLst>
            <pc:docMk/>
            <pc:sldMk cId="1828052761" sldId="735"/>
            <ac:spMk id="9" creationId="{E30826BE-ED6E-7816-C01B-C126E609DC1E}"/>
          </ac:spMkLst>
        </pc:spChg>
        <pc:spChg chg="add del">
          <ac:chgData name="Andrea Mozo" userId="S::amozo@councilforeconed.org::ec324d89-8e2a-42bb-81f4-68d0295e10da" providerId="AD" clId="Web-{45A1178F-73F2-8643-3D11-C6E5BDD0E6BA}" dt="2024-03-28T17:29:19.587" v="283"/>
          <ac:spMkLst>
            <pc:docMk/>
            <pc:sldMk cId="1828052761" sldId="735"/>
            <ac:spMk id="16" creationId="{068E5CCC-C8B4-1C26-7EEC-22D3D6E680DA}"/>
          </ac:spMkLst>
        </pc:spChg>
        <pc:spChg chg="add del">
          <ac:chgData name="Andrea Mozo" userId="S::amozo@councilforeconed.org::ec324d89-8e2a-42bb-81f4-68d0295e10da" providerId="AD" clId="Web-{45A1178F-73F2-8643-3D11-C6E5BDD0E6BA}" dt="2024-03-28T17:29:19.587" v="283"/>
          <ac:spMkLst>
            <pc:docMk/>
            <pc:sldMk cId="1828052761" sldId="735"/>
            <ac:spMk id="18" creationId="{5AA4F2E6-C9E1-359F-FAB8-8E34321074B0}"/>
          </ac:spMkLst>
        </pc:spChg>
        <pc:picChg chg="del">
          <ac:chgData name="Andrea Mozo" userId="S::amozo@councilforeconed.org::ec324d89-8e2a-42bb-81f4-68d0295e10da" providerId="AD" clId="Web-{45A1178F-73F2-8643-3D11-C6E5BDD0E6BA}" dt="2024-03-28T17:25:25.470" v="249"/>
          <ac:picMkLst>
            <pc:docMk/>
            <pc:sldMk cId="1828052761" sldId="735"/>
            <ac:picMk id="8" creationId="{F522809D-31E5-6640-0C9A-757A0AAE60CD}"/>
          </ac:picMkLst>
        </pc:picChg>
        <pc:picChg chg="add mod modCrop">
          <ac:chgData name="Andrea Mozo" userId="S::amozo@councilforeconed.org::ec324d89-8e2a-42bb-81f4-68d0295e10da" providerId="AD" clId="Web-{45A1178F-73F2-8643-3D11-C6E5BDD0E6BA}" dt="2024-03-28T17:29:26.634" v="284" actId="14100"/>
          <ac:picMkLst>
            <pc:docMk/>
            <pc:sldMk cId="1828052761" sldId="735"/>
            <ac:picMk id="10" creationId="{4054704F-5869-A3C1-6A49-AC1E38AA1970}"/>
          </ac:picMkLst>
        </pc:picChg>
        <pc:picChg chg="add mod">
          <ac:chgData name="Andrea Mozo" userId="S::amozo@councilforeconed.org::ec324d89-8e2a-42bb-81f4-68d0295e10da" providerId="AD" clId="Web-{45A1178F-73F2-8643-3D11-C6E5BDD0E6BA}" dt="2024-03-28T17:29:19.587" v="283"/>
          <ac:picMkLst>
            <pc:docMk/>
            <pc:sldMk cId="1828052761" sldId="735"/>
            <ac:picMk id="11" creationId="{F50A41C7-D615-6FA9-C604-702E4A9B23D4}"/>
          </ac:picMkLst>
        </pc:picChg>
      </pc:sldChg>
      <pc:sldChg chg="addSp delSp modSp add replId">
        <pc:chgData name="Andrea Mozo" userId="S::amozo@councilforeconed.org::ec324d89-8e2a-42bb-81f4-68d0295e10da" providerId="AD" clId="Web-{45A1178F-73F2-8643-3D11-C6E5BDD0E6BA}" dt="2024-03-28T17:40:57.360" v="317" actId="20577"/>
        <pc:sldMkLst>
          <pc:docMk/>
          <pc:sldMk cId="2187122743" sldId="736"/>
        </pc:sldMkLst>
        <pc:spChg chg="mod">
          <ac:chgData name="Andrea Mozo" userId="S::amozo@councilforeconed.org::ec324d89-8e2a-42bb-81f4-68d0295e10da" providerId="AD" clId="Web-{45A1178F-73F2-8643-3D11-C6E5BDD0E6BA}" dt="2024-03-28T17:37:03.571" v="289" actId="20577"/>
          <ac:spMkLst>
            <pc:docMk/>
            <pc:sldMk cId="2187122743" sldId="736"/>
            <ac:spMk id="2" creationId="{3F16907B-0DC9-E64D-B7CC-FD7066550EDE}"/>
          </ac:spMkLst>
        </pc:spChg>
        <pc:spChg chg="mod">
          <ac:chgData name="Andrea Mozo" userId="S::amozo@councilforeconed.org::ec324d89-8e2a-42bb-81f4-68d0295e10da" providerId="AD" clId="Web-{45A1178F-73F2-8643-3D11-C6E5BDD0E6BA}" dt="2024-03-28T17:40:57.360" v="317" actId="20577"/>
          <ac:spMkLst>
            <pc:docMk/>
            <pc:sldMk cId="2187122743" sldId="736"/>
            <ac:spMk id="4" creationId="{B97D6AFC-1B5C-888B-F90C-E340EA57F69A}"/>
          </ac:spMkLst>
        </pc:spChg>
        <pc:picChg chg="add mod">
          <ac:chgData name="Andrea Mozo" userId="S::amozo@councilforeconed.org::ec324d89-8e2a-42bb-81f4-68d0295e10da" providerId="AD" clId="Web-{45A1178F-73F2-8643-3D11-C6E5BDD0E6BA}" dt="2024-03-28T17:40:01.967" v="312" actId="1076"/>
          <ac:picMkLst>
            <pc:docMk/>
            <pc:sldMk cId="2187122743" sldId="736"/>
            <ac:picMk id="3" creationId="{3AFBB38F-1CBE-4E32-2935-200726DF0DEE}"/>
          </ac:picMkLst>
        </pc:picChg>
        <pc:picChg chg="del">
          <ac:chgData name="Andrea Mozo" userId="S::amozo@councilforeconed.org::ec324d89-8e2a-42bb-81f4-68d0295e10da" providerId="AD" clId="Web-{45A1178F-73F2-8643-3D11-C6E5BDD0E6BA}" dt="2024-03-28T17:37:18.962" v="296"/>
          <ac:picMkLst>
            <pc:docMk/>
            <pc:sldMk cId="2187122743" sldId="736"/>
            <ac:picMk id="10" creationId="{4054704F-5869-A3C1-6A49-AC1E38AA1970}"/>
          </ac:picMkLst>
        </pc:picChg>
        <pc:picChg chg="del">
          <ac:chgData name="Andrea Mozo" userId="S::amozo@councilforeconed.org::ec324d89-8e2a-42bb-81f4-68d0295e10da" providerId="AD" clId="Web-{45A1178F-73F2-8643-3D11-C6E5BDD0E6BA}" dt="2024-03-28T17:37:20.040" v="297"/>
          <ac:picMkLst>
            <pc:docMk/>
            <pc:sldMk cId="2187122743" sldId="736"/>
            <ac:picMk id="11" creationId="{F50A41C7-D615-6FA9-C604-702E4A9B23D4}"/>
          </ac:picMkLst>
        </pc:picChg>
      </pc:sldChg>
      <pc:sldChg chg="addSp delSp modSp add replId">
        <pc:chgData name="Andrea Mozo" userId="S::amozo@councilforeconed.org::ec324d89-8e2a-42bb-81f4-68d0295e10da" providerId="AD" clId="Web-{45A1178F-73F2-8643-3D11-C6E5BDD0E6BA}" dt="2024-03-28T18:26:28" v="425" actId="1076"/>
        <pc:sldMkLst>
          <pc:docMk/>
          <pc:sldMk cId="1231134340" sldId="737"/>
        </pc:sldMkLst>
        <pc:spChg chg="mod">
          <ac:chgData name="Andrea Mozo" userId="S::amozo@councilforeconed.org::ec324d89-8e2a-42bb-81f4-68d0295e10da" providerId="AD" clId="Web-{45A1178F-73F2-8643-3D11-C6E5BDD0E6BA}" dt="2024-03-28T18:23:54.526" v="374" actId="20577"/>
          <ac:spMkLst>
            <pc:docMk/>
            <pc:sldMk cId="1231134340" sldId="737"/>
            <ac:spMk id="4" creationId="{B97D6AFC-1B5C-888B-F90C-E340EA57F69A}"/>
          </ac:spMkLst>
        </pc:spChg>
        <pc:picChg chg="del">
          <ac:chgData name="Andrea Mozo" userId="S::amozo@councilforeconed.org::ec324d89-8e2a-42bb-81f4-68d0295e10da" providerId="AD" clId="Web-{45A1178F-73F2-8643-3D11-C6E5BDD0E6BA}" dt="2024-03-28T17:43:23.708" v="330"/>
          <ac:picMkLst>
            <pc:docMk/>
            <pc:sldMk cId="1231134340" sldId="737"/>
            <ac:picMk id="3" creationId="{3AFBB38F-1CBE-4E32-2935-200726DF0DEE}"/>
          </ac:picMkLst>
        </pc:picChg>
        <pc:picChg chg="add del mod">
          <ac:chgData name="Andrea Mozo" userId="S::amozo@councilforeconed.org::ec324d89-8e2a-42bb-81f4-68d0295e10da" providerId="AD" clId="Web-{45A1178F-73F2-8643-3D11-C6E5BDD0E6BA}" dt="2024-03-28T18:26:11.031" v="415"/>
          <ac:picMkLst>
            <pc:docMk/>
            <pc:sldMk cId="1231134340" sldId="737"/>
            <ac:picMk id="3" creationId="{ADCE584A-1C21-5EDB-5D69-DA813B290F75}"/>
          </ac:picMkLst>
        </pc:picChg>
        <pc:picChg chg="add mod">
          <ac:chgData name="Andrea Mozo" userId="S::amozo@councilforeconed.org::ec324d89-8e2a-42bb-81f4-68d0295e10da" providerId="AD" clId="Web-{45A1178F-73F2-8643-3D11-C6E5BDD0E6BA}" dt="2024-03-28T18:25:34.389" v="399" actId="14100"/>
          <ac:picMkLst>
            <pc:docMk/>
            <pc:sldMk cId="1231134340" sldId="737"/>
            <ac:picMk id="6" creationId="{8385D4B9-8CA5-1137-FBAC-91CFFC9AE727}"/>
          </ac:picMkLst>
        </pc:picChg>
        <pc:picChg chg="add mod">
          <ac:chgData name="Andrea Mozo" userId="S::amozo@councilforeconed.org::ec324d89-8e2a-42bb-81f4-68d0295e10da" providerId="AD" clId="Web-{45A1178F-73F2-8643-3D11-C6E5BDD0E6BA}" dt="2024-03-28T18:25:39.905" v="402" actId="1076"/>
          <ac:picMkLst>
            <pc:docMk/>
            <pc:sldMk cId="1231134340" sldId="737"/>
            <ac:picMk id="7" creationId="{E164A985-1DE1-9DAD-349B-7948F0F9D103}"/>
          </ac:picMkLst>
        </pc:picChg>
        <pc:picChg chg="add del mod">
          <ac:chgData name="Andrea Mozo" userId="S::amozo@councilforeconed.org::ec324d89-8e2a-42bb-81f4-68d0295e10da" providerId="AD" clId="Web-{45A1178F-73F2-8643-3D11-C6E5BDD0E6BA}" dt="2024-03-28T18:26:05.390" v="412"/>
          <ac:picMkLst>
            <pc:docMk/>
            <pc:sldMk cId="1231134340" sldId="737"/>
            <ac:picMk id="8" creationId="{32AAC7B4-9F6B-CD96-F31A-F203496AF04C}"/>
          </ac:picMkLst>
        </pc:picChg>
        <pc:picChg chg="add mod">
          <ac:chgData name="Andrea Mozo" userId="S::amozo@councilforeconed.org::ec324d89-8e2a-42bb-81f4-68d0295e10da" providerId="AD" clId="Web-{45A1178F-73F2-8643-3D11-C6E5BDD0E6BA}" dt="2024-03-28T18:26:01.531" v="410"/>
          <ac:picMkLst>
            <pc:docMk/>
            <pc:sldMk cId="1231134340" sldId="737"/>
            <ac:picMk id="9" creationId="{DCAC47F8-08F8-8129-3C9E-695CC3BA4996}"/>
          </ac:picMkLst>
        </pc:picChg>
        <pc:picChg chg="add mod">
          <ac:chgData name="Andrea Mozo" userId="S::amozo@councilforeconed.org::ec324d89-8e2a-42bb-81f4-68d0295e10da" providerId="AD" clId="Web-{45A1178F-73F2-8643-3D11-C6E5BDD0E6BA}" dt="2024-03-28T18:26:28" v="425" actId="1076"/>
          <ac:picMkLst>
            <pc:docMk/>
            <pc:sldMk cId="1231134340" sldId="737"/>
            <ac:picMk id="10" creationId="{ADCE584A-1C21-5EDB-5D69-DA813B290F75}"/>
          </ac:picMkLst>
        </pc:picChg>
        <pc:picChg chg="add del">
          <ac:chgData name="Andrea Mozo" userId="S::amozo@councilforeconed.org::ec324d89-8e2a-42bb-81f4-68d0295e10da" providerId="AD" clId="Web-{45A1178F-73F2-8643-3D11-C6E5BDD0E6BA}" dt="2024-03-28T18:26:20.078" v="422"/>
          <ac:picMkLst>
            <pc:docMk/>
            <pc:sldMk cId="1231134340" sldId="737"/>
            <ac:picMk id="11" creationId="{ADCE584A-1C21-5EDB-5D69-DA813B290F75}"/>
          </ac:picMkLst>
        </pc:picChg>
        <pc:picChg chg="add del">
          <ac:chgData name="Andrea Mozo" userId="S::amozo@councilforeconed.org::ec324d89-8e2a-42bb-81f4-68d0295e10da" providerId="AD" clId="Web-{45A1178F-73F2-8643-3D11-C6E5BDD0E6BA}" dt="2024-03-28T18:26:19.078" v="421"/>
          <ac:picMkLst>
            <pc:docMk/>
            <pc:sldMk cId="1231134340" sldId="737"/>
            <ac:picMk id="12" creationId="{ADCE584A-1C21-5EDB-5D69-DA813B290F75}"/>
          </ac:picMkLst>
        </pc:picChg>
        <pc:picChg chg="add del">
          <ac:chgData name="Andrea Mozo" userId="S::amozo@councilforeconed.org::ec324d89-8e2a-42bb-81f4-68d0295e10da" providerId="AD" clId="Web-{45A1178F-73F2-8643-3D11-C6E5BDD0E6BA}" dt="2024-03-28T18:26:19.078" v="420"/>
          <ac:picMkLst>
            <pc:docMk/>
            <pc:sldMk cId="1231134340" sldId="737"/>
            <ac:picMk id="13" creationId="{ADCE584A-1C21-5EDB-5D69-DA813B290F75}"/>
          </ac:picMkLst>
        </pc:picChg>
      </pc:sldChg>
      <pc:sldChg chg="addSp delSp modSp add replId">
        <pc:chgData name="Andrea Mozo" userId="S::amozo@councilforeconed.org::ec324d89-8e2a-42bb-81f4-68d0295e10da" providerId="AD" clId="Web-{45A1178F-73F2-8643-3D11-C6E5BDD0E6BA}" dt="2024-03-28T18:24:45.231" v="379" actId="14100"/>
        <pc:sldMkLst>
          <pc:docMk/>
          <pc:sldMk cId="2493484935" sldId="738"/>
        </pc:sldMkLst>
        <pc:spChg chg="mod">
          <ac:chgData name="Andrea Mozo" userId="S::amozo@councilforeconed.org::ec324d89-8e2a-42bb-81f4-68d0295e10da" providerId="AD" clId="Web-{45A1178F-73F2-8643-3D11-C6E5BDD0E6BA}" dt="2024-03-28T18:23:40.682" v="356" actId="20577"/>
          <ac:spMkLst>
            <pc:docMk/>
            <pc:sldMk cId="2493484935" sldId="738"/>
            <ac:spMk id="4" creationId="{B97D6AFC-1B5C-888B-F90C-E340EA57F69A}"/>
          </ac:spMkLst>
        </pc:spChg>
        <pc:picChg chg="del">
          <ac:chgData name="Andrea Mozo" userId="S::amozo@councilforeconed.org::ec324d89-8e2a-42bb-81f4-68d0295e10da" providerId="AD" clId="Web-{45A1178F-73F2-8643-3D11-C6E5BDD0E6BA}" dt="2024-03-28T18:24:05.386" v="376"/>
          <ac:picMkLst>
            <pc:docMk/>
            <pc:sldMk cId="2493484935" sldId="738"/>
            <ac:picMk id="3" creationId="{3AFBB38F-1CBE-4E32-2935-200726DF0DEE}"/>
          </ac:picMkLst>
        </pc:picChg>
        <pc:picChg chg="add mod">
          <ac:chgData name="Andrea Mozo" userId="S::amozo@councilforeconed.org::ec324d89-8e2a-42bb-81f4-68d0295e10da" providerId="AD" clId="Web-{45A1178F-73F2-8643-3D11-C6E5BDD0E6BA}" dt="2024-03-28T18:24:45.231" v="379" actId="14100"/>
          <ac:picMkLst>
            <pc:docMk/>
            <pc:sldMk cId="2493484935" sldId="738"/>
            <ac:picMk id="6" creationId="{B6332844-ED15-A854-2017-6218C8D3D702}"/>
          </ac:picMkLst>
        </pc:picChg>
      </pc:sldChg>
      <pc:sldChg chg="addSp delSp modSp add ord replId">
        <pc:chgData name="Andrea Mozo" userId="S::amozo@councilforeconed.org::ec324d89-8e2a-42bb-81f4-68d0295e10da" providerId="AD" clId="Web-{45A1178F-73F2-8643-3D11-C6E5BDD0E6BA}" dt="2024-03-28T18:27:26.018" v="444" actId="20577"/>
        <pc:sldMkLst>
          <pc:docMk/>
          <pc:sldMk cId="805871618" sldId="739"/>
        </pc:sldMkLst>
        <pc:spChg chg="mod">
          <ac:chgData name="Andrea Mozo" userId="S::amozo@councilforeconed.org::ec324d89-8e2a-42bb-81f4-68d0295e10da" providerId="AD" clId="Web-{45A1178F-73F2-8643-3D11-C6E5BDD0E6BA}" dt="2024-03-28T18:27:08.236" v="437" actId="20577"/>
          <ac:spMkLst>
            <pc:docMk/>
            <pc:sldMk cId="805871618" sldId="739"/>
            <ac:spMk id="2" creationId="{3F16907B-0DC9-E64D-B7CC-FD7066550EDE}"/>
          </ac:spMkLst>
        </pc:spChg>
        <pc:spChg chg="mod">
          <ac:chgData name="Andrea Mozo" userId="S::amozo@councilforeconed.org::ec324d89-8e2a-42bb-81f4-68d0295e10da" providerId="AD" clId="Web-{45A1178F-73F2-8643-3D11-C6E5BDD0E6BA}" dt="2024-03-28T18:27:26.018" v="444" actId="20577"/>
          <ac:spMkLst>
            <pc:docMk/>
            <pc:sldMk cId="805871618" sldId="739"/>
            <ac:spMk id="4" creationId="{B97D6AFC-1B5C-888B-F90C-E340EA57F69A}"/>
          </ac:spMkLst>
        </pc:spChg>
        <pc:picChg chg="del">
          <ac:chgData name="Andrea Mozo" userId="S::amozo@councilforeconed.org::ec324d89-8e2a-42bb-81f4-68d0295e10da" providerId="AD" clId="Web-{45A1178F-73F2-8643-3D11-C6E5BDD0E6BA}" dt="2024-03-28T18:27:08.939" v="438"/>
          <ac:picMkLst>
            <pc:docMk/>
            <pc:sldMk cId="805871618" sldId="739"/>
            <ac:picMk id="3" creationId="{3AFBB38F-1CBE-4E32-2935-200726DF0DEE}"/>
          </ac:picMkLst>
        </pc:picChg>
        <pc:picChg chg="add mod">
          <ac:chgData name="Andrea Mozo" userId="S::amozo@councilforeconed.org::ec324d89-8e2a-42bb-81f4-68d0295e10da" providerId="AD" clId="Web-{45A1178F-73F2-8643-3D11-C6E5BDD0E6BA}" dt="2024-03-28T18:27:12.033" v="440" actId="1076"/>
          <ac:picMkLst>
            <pc:docMk/>
            <pc:sldMk cId="805871618" sldId="739"/>
            <ac:picMk id="6" creationId="{8B49FDB0-2739-13E8-F7DD-E0BD7BE6CCAA}"/>
          </ac:picMkLst>
        </pc:picChg>
      </pc:sldChg>
      <pc:sldChg chg="addSp delSp modSp add replId">
        <pc:chgData name="Andrea Mozo" userId="S::amozo@councilforeconed.org::ec324d89-8e2a-42bb-81f4-68d0295e10da" providerId="AD" clId="Web-{45A1178F-73F2-8643-3D11-C6E5BDD0E6BA}" dt="2024-03-28T18:35:47.114" v="521" actId="20577"/>
        <pc:sldMkLst>
          <pc:docMk/>
          <pc:sldMk cId="2657483292" sldId="740"/>
        </pc:sldMkLst>
        <pc:spChg chg="mod">
          <ac:chgData name="Andrea Mozo" userId="S::amozo@councilforeconed.org::ec324d89-8e2a-42bb-81f4-68d0295e10da" providerId="AD" clId="Web-{45A1178F-73F2-8643-3D11-C6E5BDD0E6BA}" dt="2024-03-28T18:29:04.115" v="455" actId="20577"/>
          <ac:spMkLst>
            <pc:docMk/>
            <pc:sldMk cId="2657483292" sldId="740"/>
            <ac:spMk id="2" creationId="{3F16907B-0DC9-E64D-B7CC-FD7066550EDE}"/>
          </ac:spMkLst>
        </pc:spChg>
        <pc:spChg chg="mod">
          <ac:chgData name="Andrea Mozo" userId="S::amozo@councilforeconed.org::ec324d89-8e2a-42bb-81f4-68d0295e10da" providerId="AD" clId="Web-{45A1178F-73F2-8643-3D11-C6E5BDD0E6BA}" dt="2024-03-28T18:35:47.114" v="521" actId="20577"/>
          <ac:spMkLst>
            <pc:docMk/>
            <pc:sldMk cId="2657483292" sldId="740"/>
            <ac:spMk id="4" creationId="{B97D6AFC-1B5C-888B-F90C-E340EA57F69A}"/>
          </ac:spMkLst>
        </pc:spChg>
        <pc:picChg chg="add mod">
          <ac:chgData name="Andrea Mozo" userId="S::amozo@councilforeconed.org::ec324d89-8e2a-42bb-81f4-68d0295e10da" providerId="AD" clId="Web-{45A1178F-73F2-8643-3D11-C6E5BDD0E6BA}" dt="2024-03-28T18:30:45.791" v="496" actId="1076"/>
          <ac:picMkLst>
            <pc:docMk/>
            <pc:sldMk cId="2657483292" sldId="740"/>
            <ac:picMk id="3" creationId="{E0EA5858-06F7-9AF3-FE83-D89E54DF5897}"/>
          </ac:picMkLst>
        </pc:picChg>
        <pc:picChg chg="del">
          <ac:chgData name="Andrea Mozo" userId="S::amozo@councilforeconed.org::ec324d89-8e2a-42bb-81f4-68d0295e10da" providerId="AD" clId="Web-{45A1178F-73F2-8643-3D11-C6E5BDD0E6BA}" dt="2024-03-28T18:29:56.367" v="485"/>
          <ac:picMkLst>
            <pc:docMk/>
            <pc:sldMk cId="2657483292" sldId="740"/>
            <ac:picMk id="6" creationId="{8385D4B9-8CA5-1137-FBAC-91CFFC9AE727}"/>
          </ac:picMkLst>
        </pc:picChg>
        <pc:picChg chg="del">
          <ac:chgData name="Andrea Mozo" userId="S::amozo@councilforeconed.org::ec324d89-8e2a-42bb-81f4-68d0295e10da" providerId="AD" clId="Web-{45A1178F-73F2-8643-3D11-C6E5BDD0E6BA}" dt="2024-03-28T18:29:56.852" v="486"/>
          <ac:picMkLst>
            <pc:docMk/>
            <pc:sldMk cId="2657483292" sldId="740"/>
            <ac:picMk id="7" creationId="{E164A985-1DE1-9DAD-349B-7948F0F9D103}"/>
          </ac:picMkLst>
        </pc:picChg>
        <pc:picChg chg="del">
          <ac:chgData name="Andrea Mozo" userId="S::amozo@councilforeconed.org::ec324d89-8e2a-42bb-81f4-68d0295e10da" providerId="AD" clId="Web-{45A1178F-73F2-8643-3D11-C6E5BDD0E6BA}" dt="2024-03-28T18:29:58.180" v="488"/>
          <ac:picMkLst>
            <pc:docMk/>
            <pc:sldMk cId="2657483292" sldId="740"/>
            <ac:picMk id="9" creationId="{DCAC47F8-08F8-8129-3C9E-695CC3BA4996}"/>
          </ac:picMkLst>
        </pc:picChg>
        <pc:picChg chg="del">
          <ac:chgData name="Andrea Mozo" userId="S::amozo@councilforeconed.org::ec324d89-8e2a-42bb-81f4-68d0295e10da" providerId="AD" clId="Web-{45A1178F-73F2-8643-3D11-C6E5BDD0E6BA}" dt="2024-03-28T18:29:57.445" v="487"/>
          <ac:picMkLst>
            <pc:docMk/>
            <pc:sldMk cId="2657483292" sldId="740"/>
            <ac:picMk id="10" creationId="{ADCE584A-1C21-5EDB-5D69-DA813B290F75}"/>
          </ac:picMkLst>
        </pc:picChg>
      </pc:sldChg>
      <pc:sldChg chg="addSp delSp modSp add replId">
        <pc:chgData name="Andrea Mozo" userId="S::amozo@councilforeconed.org::ec324d89-8e2a-42bb-81f4-68d0295e10da" providerId="AD" clId="Web-{45A1178F-73F2-8643-3D11-C6E5BDD0E6BA}" dt="2024-03-28T18:35:38.098" v="518" actId="20577"/>
        <pc:sldMkLst>
          <pc:docMk/>
          <pc:sldMk cId="488844650" sldId="741"/>
        </pc:sldMkLst>
        <pc:spChg chg="mod">
          <ac:chgData name="Andrea Mozo" userId="S::amozo@councilforeconed.org::ec324d89-8e2a-42bb-81f4-68d0295e10da" providerId="AD" clId="Web-{45A1178F-73F2-8643-3D11-C6E5BDD0E6BA}" dt="2024-03-28T18:31:02.963" v="502" actId="20577"/>
          <ac:spMkLst>
            <pc:docMk/>
            <pc:sldMk cId="488844650" sldId="741"/>
            <ac:spMk id="2" creationId="{3F16907B-0DC9-E64D-B7CC-FD7066550EDE}"/>
          </ac:spMkLst>
        </pc:spChg>
        <pc:spChg chg="mod">
          <ac:chgData name="Andrea Mozo" userId="S::amozo@councilforeconed.org::ec324d89-8e2a-42bb-81f4-68d0295e10da" providerId="AD" clId="Web-{45A1178F-73F2-8643-3D11-C6E5BDD0E6BA}" dt="2024-03-28T18:35:38.098" v="518" actId="20577"/>
          <ac:spMkLst>
            <pc:docMk/>
            <pc:sldMk cId="488844650" sldId="741"/>
            <ac:spMk id="4" creationId="{B97D6AFC-1B5C-888B-F90C-E340EA57F69A}"/>
          </ac:spMkLst>
        </pc:spChg>
        <pc:picChg chg="add del mod">
          <ac:chgData name="Andrea Mozo" userId="S::amozo@councilforeconed.org::ec324d89-8e2a-42bb-81f4-68d0295e10da" providerId="AD" clId="Web-{45A1178F-73F2-8643-3D11-C6E5BDD0E6BA}" dt="2024-03-28T18:35:26.629" v="510"/>
          <ac:picMkLst>
            <pc:docMk/>
            <pc:sldMk cId="488844650" sldId="741"/>
            <ac:picMk id="3" creationId="{755B3A79-A316-BF41-210B-87DAA68C649F}"/>
          </ac:picMkLst>
        </pc:picChg>
        <pc:picChg chg="del">
          <ac:chgData name="Andrea Mozo" userId="S::amozo@councilforeconed.org::ec324d89-8e2a-42bb-81f4-68d0295e10da" providerId="AD" clId="Web-{45A1178F-73F2-8643-3D11-C6E5BDD0E6BA}" dt="2024-03-28T18:31:04.167" v="503"/>
          <ac:picMkLst>
            <pc:docMk/>
            <pc:sldMk cId="488844650" sldId="741"/>
            <ac:picMk id="6" creationId="{B6332844-ED15-A854-2017-6218C8D3D702}"/>
          </ac:picMkLst>
        </pc:picChg>
        <pc:picChg chg="add mod">
          <ac:chgData name="Andrea Mozo" userId="S::amozo@councilforeconed.org::ec324d89-8e2a-42bb-81f4-68d0295e10da" providerId="AD" clId="Web-{45A1178F-73F2-8643-3D11-C6E5BDD0E6BA}" dt="2024-03-28T18:35:31.129" v="513" actId="14100"/>
          <ac:picMkLst>
            <pc:docMk/>
            <pc:sldMk cId="488844650" sldId="741"/>
            <ac:picMk id="7" creationId="{CE49B8B2-1861-EAC5-FF02-E759CF51652C}"/>
          </ac:picMkLst>
        </pc:picChg>
      </pc:sldChg>
      <pc:sldChg chg="addSp delSp modSp add ord replId">
        <pc:chgData name="Andrea Mozo" userId="S::amozo@councilforeconed.org::ec324d89-8e2a-42bb-81f4-68d0295e10da" providerId="AD" clId="Web-{45A1178F-73F2-8643-3D11-C6E5BDD0E6BA}" dt="2024-03-28T18:37:34.071" v="550" actId="14100"/>
        <pc:sldMkLst>
          <pc:docMk/>
          <pc:sldMk cId="2151011448" sldId="742"/>
        </pc:sldMkLst>
        <pc:spChg chg="mod">
          <ac:chgData name="Andrea Mozo" userId="S::amozo@councilforeconed.org::ec324d89-8e2a-42bb-81f4-68d0295e10da" providerId="AD" clId="Web-{45A1178F-73F2-8643-3D11-C6E5BDD0E6BA}" dt="2024-03-28T18:36:37.460" v="533" actId="20577"/>
          <ac:spMkLst>
            <pc:docMk/>
            <pc:sldMk cId="2151011448" sldId="742"/>
            <ac:spMk id="2" creationId="{3F16907B-0DC9-E64D-B7CC-FD7066550EDE}"/>
          </ac:spMkLst>
        </pc:spChg>
        <pc:spChg chg="mod">
          <ac:chgData name="Andrea Mozo" userId="S::amozo@councilforeconed.org::ec324d89-8e2a-42bb-81f4-68d0295e10da" providerId="AD" clId="Web-{45A1178F-73F2-8643-3D11-C6E5BDD0E6BA}" dt="2024-03-28T18:37:31.946" v="549" actId="14100"/>
          <ac:spMkLst>
            <pc:docMk/>
            <pc:sldMk cId="2151011448" sldId="742"/>
            <ac:spMk id="4" creationId="{B97D6AFC-1B5C-888B-F90C-E340EA57F69A}"/>
          </ac:spMkLst>
        </pc:spChg>
        <pc:picChg chg="add mod">
          <ac:chgData name="Andrea Mozo" userId="S::amozo@councilforeconed.org::ec324d89-8e2a-42bb-81f4-68d0295e10da" providerId="AD" clId="Web-{45A1178F-73F2-8643-3D11-C6E5BDD0E6BA}" dt="2024-03-28T18:37:34.071" v="550" actId="14100"/>
          <ac:picMkLst>
            <pc:docMk/>
            <pc:sldMk cId="2151011448" sldId="742"/>
            <ac:picMk id="3" creationId="{C32BE976-1DEB-5566-F8F7-1D40B5DA3334}"/>
          </ac:picMkLst>
        </pc:picChg>
        <pc:picChg chg="del">
          <ac:chgData name="Andrea Mozo" userId="S::amozo@councilforeconed.org::ec324d89-8e2a-42bb-81f4-68d0295e10da" providerId="AD" clId="Web-{45A1178F-73F2-8643-3D11-C6E5BDD0E6BA}" dt="2024-03-28T18:36:38.632" v="534"/>
          <ac:picMkLst>
            <pc:docMk/>
            <pc:sldMk cId="2151011448" sldId="742"/>
            <ac:picMk id="6" creationId="{8B49FDB0-2739-13E8-F7DD-E0BD7BE6CCAA}"/>
          </ac:picMkLst>
        </pc:picChg>
      </pc:sldChg>
      <pc:sldChg chg="addSp delSp modSp add replId">
        <pc:chgData name="Andrea Mozo" userId="S::amozo@councilforeconed.org::ec324d89-8e2a-42bb-81f4-68d0295e10da" providerId="AD" clId="Web-{45A1178F-73F2-8643-3D11-C6E5BDD0E6BA}" dt="2024-03-28T18:40:55.625" v="595" actId="20577"/>
        <pc:sldMkLst>
          <pc:docMk/>
          <pc:sldMk cId="3389412293" sldId="743"/>
        </pc:sldMkLst>
        <pc:spChg chg="mod">
          <ac:chgData name="Andrea Mozo" userId="S::amozo@councilforeconed.org::ec324d89-8e2a-42bb-81f4-68d0295e10da" providerId="AD" clId="Web-{45A1178F-73F2-8643-3D11-C6E5BDD0E6BA}" dt="2024-03-28T18:39:15.059" v="555" actId="20577"/>
          <ac:spMkLst>
            <pc:docMk/>
            <pc:sldMk cId="3389412293" sldId="743"/>
            <ac:spMk id="2" creationId="{3F16907B-0DC9-E64D-B7CC-FD7066550EDE}"/>
          </ac:spMkLst>
        </pc:spChg>
        <pc:spChg chg="mod">
          <ac:chgData name="Andrea Mozo" userId="S::amozo@councilforeconed.org::ec324d89-8e2a-42bb-81f4-68d0295e10da" providerId="AD" clId="Web-{45A1178F-73F2-8643-3D11-C6E5BDD0E6BA}" dt="2024-03-28T18:40:55.625" v="595" actId="20577"/>
          <ac:spMkLst>
            <pc:docMk/>
            <pc:sldMk cId="3389412293" sldId="743"/>
            <ac:spMk id="4" creationId="{B97D6AFC-1B5C-888B-F90C-E340EA57F69A}"/>
          </ac:spMkLst>
        </pc:spChg>
        <pc:picChg chg="add mod">
          <ac:chgData name="Andrea Mozo" userId="S::amozo@councilforeconed.org::ec324d89-8e2a-42bb-81f4-68d0295e10da" providerId="AD" clId="Web-{45A1178F-73F2-8643-3D11-C6E5BDD0E6BA}" dt="2024-03-28T18:39:42.873" v="567" actId="1076"/>
          <ac:picMkLst>
            <pc:docMk/>
            <pc:sldMk cId="3389412293" sldId="743"/>
            <ac:picMk id="3" creationId="{9412EB65-F528-4E58-418D-45150618A26F}"/>
          </ac:picMkLst>
        </pc:picChg>
        <pc:picChg chg="del">
          <ac:chgData name="Andrea Mozo" userId="S::amozo@councilforeconed.org::ec324d89-8e2a-42bb-81f4-68d0295e10da" providerId="AD" clId="Web-{45A1178F-73F2-8643-3D11-C6E5BDD0E6BA}" dt="2024-03-28T18:39:16.794" v="557"/>
          <ac:picMkLst>
            <pc:docMk/>
            <pc:sldMk cId="3389412293" sldId="743"/>
            <ac:picMk id="6" creationId="{8385D4B9-8CA5-1137-FBAC-91CFFC9AE727}"/>
          </ac:picMkLst>
        </pc:picChg>
        <pc:picChg chg="del">
          <ac:chgData name="Andrea Mozo" userId="S::amozo@councilforeconed.org::ec324d89-8e2a-42bb-81f4-68d0295e10da" providerId="AD" clId="Web-{45A1178F-73F2-8643-3D11-C6E5BDD0E6BA}" dt="2024-03-28T18:39:22.606" v="559"/>
          <ac:picMkLst>
            <pc:docMk/>
            <pc:sldMk cId="3389412293" sldId="743"/>
            <ac:picMk id="7" creationId="{E164A985-1DE1-9DAD-349B-7948F0F9D103}"/>
          </ac:picMkLst>
        </pc:picChg>
        <pc:picChg chg="add mod">
          <ac:chgData name="Andrea Mozo" userId="S::amozo@councilforeconed.org::ec324d89-8e2a-42bb-81f4-68d0295e10da" providerId="AD" clId="Web-{45A1178F-73F2-8643-3D11-C6E5BDD0E6BA}" dt="2024-03-28T18:39:44.920" v="568" actId="1076"/>
          <ac:picMkLst>
            <pc:docMk/>
            <pc:sldMk cId="3389412293" sldId="743"/>
            <ac:picMk id="8" creationId="{A15B1DBF-514F-E89C-EF68-7F1A4EB96DBB}"/>
          </ac:picMkLst>
        </pc:picChg>
        <pc:picChg chg="del">
          <ac:chgData name="Andrea Mozo" userId="S::amozo@councilforeconed.org::ec324d89-8e2a-42bb-81f4-68d0295e10da" providerId="AD" clId="Web-{45A1178F-73F2-8643-3D11-C6E5BDD0E6BA}" dt="2024-03-28T18:39:30.732" v="561"/>
          <ac:picMkLst>
            <pc:docMk/>
            <pc:sldMk cId="3389412293" sldId="743"/>
            <ac:picMk id="9" creationId="{DCAC47F8-08F8-8129-3C9E-695CC3BA4996}"/>
          </ac:picMkLst>
        </pc:picChg>
        <pc:picChg chg="del">
          <ac:chgData name="Andrea Mozo" userId="S::amozo@councilforeconed.org::ec324d89-8e2a-42bb-81f4-68d0295e10da" providerId="AD" clId="Web-{45A1178F-73F2-8643-3D11-C6E5BDD0E6BA}" dt="2024-03-28T18:39:29.153" v="560"/>
          <ac:picMkLst>
            <pc:docMk/>
            <pc:sldMk cId="3389412293" sldId="743"/>
            <ac:picMk id="10" creationId="{ADCE584A-1C21-5EDB-5D69-DA813B290F75}"/>
          </ac:picMkLst>
        </pc:picChg>
      </pc:sldChg>
      <pc:sldChg chg="addSp delSp modSp add replId">
        <pc:chgData name="Andrea Mozo" userId="S::amozo@councilforeconed.org::ec324d89-8e2a-42bb-81f4-68d0295e10da" providerId="AD" clId="Web-{45A1178F-73F2-8643-3D11-C6E5BDD0E6BA}" dt="2024-03-28T19:24:36.174" v="812" actId="20577"/>
        <pc:sldMkLst>
          <pc:docMk/>
          <pc:sldMk cId="3547838788" sldId="744"/>
        </pc:sldMkLst>
        <pc:spChg chg="del mod">
          <ac:chgData name="Andrea Mozo" userId="S::amozo@councilforeconed.org::ec324d89-8e2a-42bb-81f4-68d0295e10da" providerId="AD" clId="Web-{45A1178F-73F2-8643-3D11-C6E5BDD0E6BA}" dt="2024-03-28T19:20:44.884" v="749"/>
          <ac:spMkLst>
            <pc:docMk/>
            <pc:sldMk cId="3547838788" sldId="744"/>
            <ac:spMk id="2" creationId="{3F16907B-0DC9-E64D-B7CC-FD7066550EDE}"/>
          </ac:spMkLst>
        </pc:spChg>
        <pc:spChg chg="add del mod">
          <ac:chgData name="Andrea Mozo" userId="S::amozo@councilforeconed.org::ec324d89-8e2a-42bb-81f4-68d0295e10da" providerId="AD" clId="Web-{45A1178F-73F2-8643-3D11-C6E5BDD0E6BA}" dt="2024-03-28T19:23:32.156" v="760"/>
          <ac:spMkLst>
            <pc:docMk/>
            <pc:sldMk cId="3547838788" sldId="744"/>
            <ac:spMk id="3" creationId="{6AF25812-4103-4E9D-CC5F-DA447996FCF5}"/>
          </ac:spMkLst>
        </pc:spChg>
        <pc:spChg chg="mod">
          <ac:chgData name="Andrea Mozo" userId="S::amozo@councilforeconed.org::ec324d89-8e2a-42bb-81f4-68d0295e10da" providerId="AD" clId="Web-{45A1178F-73F2-8643-3D11-C6E5BDD0E6BA}" dt="2024-03-28T19:24:36.174" v="812" actId="20577"/>
          <ac:spMkLst>
            <pc:docMk/>
            <pc:sldMk cId="3547838788" sldId="744"/>
            <ac:spMk id="4" creationId="{B97D6AFC-1B5C-888B-F90C-E340EA57F69A}"/>
          </ac:spMkLst>
        </pc:spChg>
        <pc:spChg chg="add mod">
          <ac:chgData name="Andrea Mozo" userId="S::amozo@councilforeconed.org::ec324d89-8e2a-42bb-81f4-68d0295e10da" providerId="AD" clId="Web-{45A1178F-73F2-8643-3D11-C6E5BDD0E6BA}" dt="2024-03-28T19:24:11.501" v="791" actId="20577"/>
          <ac:spMkLst>
            <pc:docMk/>
            <pc:sldMk cId="3547838788" sldId="744"/>
            <ac:spMk id="9" creationId="{AEB4A13D-47A3-074C-3D52-3DC1C6281CBE}"/>
          </ac:spMkLst>
        </pc:spChg>
        <pc:picChg chg="add mod">
          <ac:chgData name="Andrea Mozo" userId="S::amozo@councilforeconed.org::ec324d89-8e2a-42bb-81f4-68d0295e10da" providerId="AD" clId="Web-{45A1178F-73F2-8643-3D11-C6E5BDD0E6BA}" dt="2024-03-28T19:23:42.547" v="763" actId="14100"/>
          <ac:picMkLst>
            <pc:docMk/>
            <pc:sldMk cId="3547838788" sldId="744"/>
            <ac:picMk id="6" creationId="{0118AA97-CD43-C1E3-4078-3F95DC77C3B7}"/>
          </ac:picMkLst>
        </pc:picChg>
        <pc:picChg chg="del">
          <ac:chgData name="Andrea Mozo" userId="S::amozo@councilforeconed.org::ec324d89-8e2a-42bb-81f4-68d0295e10da" providerId="AD" clId="Web-{45A1178F-73F2-8643-3D11-C6E5BDD0E6BA}" dt="2024-03-28T19:23:27.968" v="756"/>
          <ac:picMkLst>
            <pc:docMk/>
            <pc:sldMk cId="3547838788" sldId="744"/>
            <ac:picMk id="7" creationId="{CE49B8B2-1861-EAC5-FF02-E759CF51652C}"/>
          </ac:picMkLst>
        </pc:picChg>
      </pc:sldChg>
      <pc:sldChg chg="addSp delSp modSp add replId">
        <pc:chgData name="Andrea Mozo" userId="S::amozo@councilforeconed.org::ec324d89-8e2a-42bb-81f4-68d0295e10da" providerId="AD" clId="Web-{45A1178F-73F2-8643-3D11-C6E5BDD0E6BA}" dt="2024-03-28T18:49:07.004" v="677" actId="20577"/>
        <pc:sldMkLst>
          <pc:docMk/>
          <pc:sldMk cId="960279657" sldId="745"/>
        </pc:sldMkLst>
        <pc:spChg chg="mod">
          <ac:chgData name="Andrea Mozo" userId="S::amozo@councilforeconed.org::ec324d89-8e2a-42bb-81f4-68d0295e10da" providerId="AD" clId="Web-{45A1178F-73F2-8643-3D11-C6E5BDD0E6BA}" dt="2024-03-28T18:49:07.004" v="677" actId="20577"/>
          <ac:spMkLst>
            <pc:docMk/>
            <pc:sldMk cId="960279657" sldId="745"/>
            <ac:spMk id="2" creationId="{3F16907B-0DC9-E64D-B7CC-FD7066550EDE}"/>
          </ac:spMkLst>
        </pc:spChg>
        <pc:spChg chg="mod">
          <ac:chgData name="Andrea Mozo" userId="S::amozo@councilforeconed.org::ec324d89-8e2a-42bb-81f4-68d0295e10da" providerId="AD" clId="Web-{45A1178F-73F2-8643-3D11-C6E5BDD0E6BA}" dt="2024-03-28T18:48:33.611" v="672" actId="20577"/>
          <ac:spMkLst>
            <pc:docMk/>
            <pc:sldMk cId="960279657" sldId="745"/>
            <ac:spMk id="4" creationId="{B97D6AFC-1B5C-888B-F90C-E340EA57F69A}"/>
          </ac:spMkLst>
        </pc:spChg>
        <pc:picChg chg="del">
          <ac:chgData name="Andrea Mozo" userId="S::amozo@councilforeconed.org::ec324d89-8e2a-42bb-81f4-68d0295e10da" providerId="AD" clId="Web-{45A1178F-73F2-8643-3D11-C6E5BDD0E6BA}" dt="2024-03-28T18:47:13.388" v="645"/>
          <ac:picMkLst>
            <pc:docMk/>
            <pc:sldMk cId="960279657" sldId="745"/>
            <ac:picMk id="3" creationId="{E0EA5858-06F7-9AF3-FE83-D89E54DF5897}"/>
          </ac:picMkLst>
        </pc:picChg>
        <pc:picChg chg="add del mod">
          <ac:chgData name="Andrea Mozo" userId="S::amozo@councilforeconed.org::ec324d89-8e2a-42bb-81f4-68d0295e10da" providerId="AD" clId="Web-{45A1178F-73F2-8643-3D11-C6E5BDD0E6BA}" dt="2024-03-28T18:47:26.201" v="650"/>
          <ac:picMkLst>
            <pc:docMk/>
            <pc:sldMk cId="960279657" sldId="745"/>
            <ac:picMk id="6" creationId="{866F817C-BC46-4F40-5EB2-569D57A5BF66}"/>
          </ac:picMkLst>
        </pc:picChg>
        <pc:picChg chg="add del mod">
          <ac:chgData name="Andrea Mozo" userId="S::amozo@councilforeconed.org::ec324d89-8e2a-42bb-81f4-68d0295e10da" providerId="AD" clId="Web-{45A1178F-73F2-8643-3D11-C6E5BDD0E6BA}" dt="2024-03-28T18:48:44.018" v="673"/>
          <ac:picMkLst>
            <pc:docMk/>
            <pc:sldMk cId="960279657" sldId="745"/>
            <ac:picMk id="7" creationId="{3855BCF4-9E33-1696-6073-828A85549E6F}"/>
          </ac:picMkLst>
        </pc:picChg>
        <pc:picChg chg="add mod">
          <ac:chgData name="Andrea Mozo" userId="S::amozo@councilforeconed.org::ec324d89-8e2a-42bb-81f4-68d0295e10da" providerId="AD" clId="Web-{45A1178F-73F2-8643-3D11-C6E5BDD0E6BA}" dt="2024-03-28T18:47:37.577" v="655" actId="1076"/>
          <ac:picMkLst>
            <pc:docMk/>
            <pc:sldMk cId="960279657" sldId="745"/>
            <ac:picMk id="8" creationId="{F12859F8-8F13-6D43-D2A3-E2075DB353CF}"/>
          </ac:picMkLst>
        </pc:picChg>
        <pc:picChg chg="add mod">
          <ac:chgData name="Andrea Mozo" userId="S::amozo@councilforeconed.org::ec324d89-8e2a-42bb-81f4-68d0295e10da" providerId="AD" clId="Web-{45A1178F-73F2-8643-3D11-C6E5BDD0E6BA}" dt="2024-03-28T18:48:47.206" v="675" actId="1076"/>
          <ac:picMkLst>
            <pc:docMk/>
            <pc:sldMk cId="960279657" sldId="745"/>
            <ac:picMk id="9" creationId="{85D86506-B98D-1EF6-41AB-CD9F9C0DD0C6}"/>
          </ac:picMkLst>
        </pc:picChg>
      </pc:sldChg>
      <pc:sldChg chg="addSp delSp modSp add replId">
        <pc:chgData name="Andrea Mozo" userId="S::amozo@councilforeconed.org::ec324d89-8e2a-42bb-81f4-68d0295e10da" providerId="AD" clId="Web-{45A1178F-73F2-8643-3D11-C6E5BDD0E6BA}" dt="2024-03-28T19:18:47.099" v="727" actId="1076"/>
        <pc:sldMkLst>
          <pc:docMk/>
          <pc:sldMk cId="2117227267" sldId="746"/>
        </pc:sldMkLst>
        <pc:spChg chg="mod">
          <ac:chgData name="Andrea Mozo" userId="S::amozo@councilforeconed.org::ec324d89-8e2a-42bb-81f4-68d0295e10da" providerId="AD" clId="Web-{45A1178F-73F2-8643-3D11-C6E5BDD0E6BA}" dt="2024-03-28T19:18:37.098" v="719" actId="20577"/>
          <ac:spMkLst>
            <pc:docMk/>
            <pc:sldMk cId="2117227267" sldId="746"/>
            <ac:spMk id="4" creationId="{B97D6AFC-1B5C-888B-F90C-E340EA57F69A}"/>
          </ac:spMkLst>
        </pc:spChg>
        <pc:picChg chg="del">
          <ac:chgData name="Andrea Mozo" userId="S::amozo@councilforeconed.org::ec324d89-8e2a-42bb-81f4-68d0295e10da" providerId="AD" clId="Web-{45A1178F-73F2-8643-3D11-C6E5BDD0E6BA}" dt="2024-03-28T19:18:37.505" v="720"/>
          <ac:picMkLst>
            <pc:docMk/>
            <pc:sldMk cId="2117227267" sldId="746"/>
            <ac:picMk id="3" creationId="{9412EB65-F528-4E58-418D-45150618A26F}"/>
          </ac:picMkLst>
        </pc:picChg>
        <pc:picChg chg="add mod">
          <ac:chgData name="Andrea Mozo" userId="S::amozo@councilforeconed.org::ec324d89-8e2a-42bb-81f4-68d0295e10da" providerId="AD" clId="Web-{45A1178F-73F2-8643-3D11-C6E5BDD0E6BA}" dt="2024-03-28T19:18:47.099" v="727" actId="1076"/>
          <ac:picMkLst>
            <pc:docMk/>
            <pc:sldMk cId="2117227267" sldId="746"/>
            <ac:picMk id="6" creationId="{7C9A6EF7-411A-9196-7D9B-B80D4D6656A3}"/>
          </ac:picMkLst>
        </pc:picChg>
        <pc:picChg chg="add mod">
          <ac:chgData name="Andrea Mozo" userId="S::amozo@councilforeconed.org::ec324d89-8e2a-42bb-81f4-68d0295e10da" providerId="AD" clId="Web-{45A1178F-73F2-8643-3D11-C6E5BDD0E6BA}" dt="2024-03-28T19:18:44.942" v="726" actId="1076"/>
          <ac:picMkLst>
            <pc:docMk/>
            <pc:sldMk cId="2117227267" sldId="746"/>
            <ac:picMk id="7" creationId="{130E787D-4919-8C9F-945B-188B83459578}"/>
          </ac:picMkLst>
        </pc:picChg>
        <pc:picChg chg="del">
          <ac:chgData name="Andrea Mozo" userId="S::amozo@councilforeconed.org::ec324d89-8e2a-42bb-81f4-68d0295e10da" providerId="AD" clId="Web-{45A1178F-73F2-8643-3D11-C6E5BDD0E6BA}" dt="2024-03-28T19:18:38.536" v="721"/>
          <ac:picMkLst>
            <pc:docMk/>
            <pc:sldMk cId="2117227267" sldId="746"/>
            <ac:picMk id="8" creationId="{A15B1DBF-514F-E89C-EF68-7F1A4EB96DBB}"/>
          </ac:picMkLst>
        </pc:picChg>
      </pc:sldChg>
      <pc:sldChg chg="addSp delSp modSp add replId">
        <pc:chgData name="Andrea Mozo" userId="S::amozo@councilforeconed.org::ec324d89-8e2a-42bb-81f4-68d0295e10da" providerId="AD" clId="Web-{45A1178F-73F2-8643-3D11-C6E5BDD0E6BA}" dt="2024-03-28T19:19:15.272" v="739" actId="14100"/>
        <pc:sldMkLst>
          <pc:docMk/>
          <pc:sldMk cId="3801523587" sldId="747"/>
        </pc:sldMkLst>
        <pc:picChg chg="add mod">
          <ac:chgData name="Andrea Mozo" userId="S::amozo@councilforeconed.org::ec324d89-8e2a-42bb-81f4-68d0295e10da" providerId="AD" clId="Web-{45A1178F-73F2-8643-3D11-C6E5BDD0E6BA}" dt="2024-03-28T19:19:11.443" v="737" actId="1076"/>
          <ac:picMkLst>
            <pc:docMk/>
            <pc:sldMk cId="3801523587" sldId="747"/>
            <ac:picMk id="3" creationId="{D72426DA-2BBE-E88F-0172-449DE00FBEDE}"/>
          </ac:picMkLst>
        </pc:picChg>
        <pc:picChg chg="del">
          <ac:chgData name="Andrea Mozo" userId="S::amozo@councilforeconed.org::ec324d89-8e2a-42bb-81f4-68d0295e10da" providerId="AD" clId="Web-{45A1178F-73F2-8643-3D11-C6E5BDD0E6BA}" dt="2024-03-28T19:19:00.365" v="730"/>
          <ac:picMkLst>
            <pc:docMk/>
            <pc:sldMk cId="3801523587" sldId="747"/>
            <ac:picMk id="6" creationId="{7C9A6EF7-411A-9196-7D9B-B80D4D6656A3}"/>
          </ac:picMkLst>
        </pc:picChg>
        <pc:picChg chg="del">
          <ac:chgData name="Andrea Mozo" userId="S::amozo@councilforeconed.org::ec324d89-8e2a-42bb-81f4-68d0295e10da" providerId="AD" clId="Web-{45A1178F-73F2-8643-3D11-C6E5BDD0E6BA}" dt="2024-03-28T19:18:59.052" v="729"/>
          <ac:picMkLst>
            <pc:docMk/>
            <pc:sldMk cId="3801523587" sldId="747"/>
            <ac:picMk id="7" creationId="{130E787D-4919-8C9F-945B-188B83459578}"/>
          </ac:picMkLst>
        </pc:picChg>
        <pc:picChg chg="add mod">
          <ac:chgData name="Andrea Mozo" userId="S::amozo@councilforeconed.org::ec324d89-8e2a-42bb-81f4-68d0295e10da" providerId="AD" clId="Web-{45A1178F-73F2-8643-3D11-C6E5BDD0E6BA}" dt="2024-03-28T19:19:15.272" v="739" actId="14100"/>
          <ac:picMkLst>
            <pc:docMk/>
            <pc:sldMk cId="3801523587" sldId="747"/>
            <ac:picMk id="8" creationId="{B6C16020-AC46-C2BA-9D8B-0C1964BCF84A}"/>
          </ac:picMkLst>
        </pc:picChg>
      </pc:sldChg>
      <pc:sldChg chg="addSp delSp modSp add del replId">
        <pc:chgData name="Andrea Mozo" userId="S::amozo@councilforeconed.org::ec324d89-8e2a-42bb-81f4-68d0295e10da" providerId="AD" clId="Web-{45A1178F-73F2-8643-3D11-C6E5BDD0E6BA}" dt="2024-03-28T19:28:33.479" v="876"/>
        <pc:sldMkLst>
          <pc:docMk/>
          <pc:sldMk cId="1727758732" sldId="748"/>
        </pc:sldMkLst>
        <pc:spChg chg="del">
          <ac:chgData name="Andrea Mozo" userId="S::amozo@councilforeconed.org::ec324d89-8e2a-42bb-81f4-68d0295e10da" providerId="AD" clId="Web-{45A1178F-73F2-8643-3D11-C6E5BDD0E6BA}" dt="2024-03-28T19:25:43.176" v="830"/>
          <ac:spMkLst>
            <pc:docMk/>
            <pc:sldMk cId="1727758732" sldId="748"/>
            <ac:spMk id="4" creationId="{B97D6AFC-1B5C-888B-F90C-E340EA57F69A}"/>
          </ac:spMkLst>
        </pc:spChg>
        <pc:spChg chg="mod">
          <ac:chgData name="Andrea Mozo" userId="S::amozo@councilforeconed.org::ec324d89-8e2a-42bb-81f4-68d0295e10da" providerId="AD" clId="Web-{45A1178F-73F2-8643-3D11-C6E5BDD0E6BA}" dt="2024-03-28T19:25:55.973" v="840" actId="20577"/>
          <ac:spMkLst>
            <pc:docMk/>
            <pc:sldMk cId="1727758732" sldId="748"/>
            <ac:spMk id="9" creationId="{AEB4A13D-47A3-074C-3D52-3DC1C6281CBE}"/>
          </ac:spMkLst>
        </pc:spChg>
        <pc:picChg chg="add mod">
          <ac:chgData name="Andrea Mozo" userId="S::amozo@councilforeconed.org::ec324d89-8e2a-42bb-81f4-68d0295e10da" providerId="AD" clId="Web-{45A1178F-73F2-8643-3D11-C6E5BDD0E6BA}" dt="2024-03-28T19:25:48.301" v="832" actId="1076"/>
          <ac:picMkLst>
            <pc:docMk/>
            <pc:sldMk cId="1727758732" sldId="748"/>
            <ac:picMk id="2" creationId="{5657E161-B1FB-9579-9D4F-A5DC1A435E8D}"/>
          </ac:picMkLst>
        </pc:picChg>
        <pc:picChg chg="del">
          <ac:chgData name="Andrea Mozo" userId="S::amozo@councilforeconed.org::ec324d89-8e2a-42bb-81f4-68d0295e10da" providerId="AD" clId="Web-{45A1178F-73F2-8643-3D11-C6E5BDD0E6BA}" dt="2024-03-28T19:25:41.801" v="829"/>
          <ac:picMkLst>
            <pc:docMk/>
            <pc:sldMk cId="1727758732" sldId="748"/>
            <ac:picMk id="6" creationId="{0118AA97-CD43-C1E3-4078-3F95DC77C3B7}"/>
          </ac:picMkLst>
        </pc:picChg>
      </pc:sldChg>
      <pc:sldChg chg="modSp add replId">
        <pc:chgData name="Andrea Mozo" userId="S::amozo@councilforeconed.org::ec324d89-8e2a-42bb-81f4-68d0295e10da" providerId="AD" clId="Web-{45A1178F-73F2-8643-3D11-C6E5BDD0E6BA}" dt="2024-03-28T19:28:08.978" v="870" actId="20577"/>
        <pc:sldMkLst>
          <pc:docMk/>
          <pc:sldMk cId="1468089500" sldId="749"/>
        </pc:sldMkLst>
        <pc:spChg chg="mod">
          <ac:chgData name="Andrea Mozo" userId="S::amozo@councilforeconed.org::ec324d89-8e2a-42bb-81f4-68d0295e10da" providerId="AD" clId="Web-{45A1178F-73F2-8643-3D11-C6E5BDD0E6BA}" dt="2024-03-28T19:28:08.978" v="870" actId="20577"/>
          <ac:spMkLst>
            <pc:docMk/>
            <pc:sldMk cId="1468089500" sldId="749"/>
            <ac:spMk id="3" creationId="{9890555E-F5A8-A749-BA5F-C95D063E463A}"/>
          </ac:spMkLst>
        </pc:spChg>
      </pc:sldChg>
      <pc:sldChg chg="modSp add replId">
        <pc:chgData name="Andrea Mozo" userId="S::amozo@councilforeconed.org::ec324d89-8e2a-42bb-81f4-68d0295e10da" providerId="AD" clId="Web-{45A1178F-73F2-8643-3D11-C6E5BDD0E6BA}" dt="2024-03-28T19:28:31.573" v="875" actId="14100"/>
        <pc:sldMkLst>
          <pc:docMk/>
          <pc:sldMk cId="539261959" sldId="750"/>
        </pc:sldMkLst>
        <pc:spChg chg="mod">
          <ac:chgData name="Andrea Mozo" userId="S::amozo@councilforeconed.org::ec324d89-8e2a-42bb-81f4-68d0295e10da" providerId="AD" clId="Web-{45A1178F-73F2-8643-3D11-C6E5BDD0E6BA}" dt="2024-03-28T19:28:31.573" v="875" actId="14100"/>
          <ac:spMkLst>
            <pc:docMk/>
            <pc:sldMk cId="539261959" sldId="750"/>
            <ac:spMk id="3" creationId="{9890555E-F5A8-A749-BA5F-C95D063E463A}"/>
          </ac:spMkLst>
        </pc:spChg>
      </pc:sldChg>
      <pc:sldChg chg="new del">
        <pc:chgData name="Andrea Mozo" userId="S::amozo@councilforeconed.org::ec324d89-8e2a-42bb-81f4-68d0295e10da" providerId="AD" clId="Web-{45A1178F-73F2-8643-3D11-C6E5BDD0E6BA}" dt="2024-03-28T19:27:39.868" v="851"/>
        <pc:sldMkLst>
          <pc:docMk/>
          <pc:sldMk cId="410616495" sldId="751"/>
        </pc:sldMkLst>
      </pc:sldChg>
      <pc:sldChg chg="modSp add replId">
        <pc:chgData name="Andrea Mozo" userId="S::amozo@councilforeconed.org::ec324d89-8e2a-42bb-81f4-68d0295e10da" providerId="AD" clId="Web-{45A1178F-73F2-8643-3D11-C6E5BDD0E6BA}" dt="2024-03-28T19:27:54.525" v="865" actId="20577"/>
        <pc:sldMkLst>
          <pc:docMk/>
          <pc:sldMk cId="1593463067" sldId="751"/>
        </pc:sldMkLst>
        <pc:spChg chg="mod">
          <ac:chgData name="Andrea Mozo" userId="S::amozo@councilforeconed.org::ec324d89-8e2a-42bb-81f4-68d0295e10da" providerId="AD" clId="Web-{45A1178F-73F2-8643-3D11-C6E5BDD0E6BA}" dt="2024-03-28T19:27:54.525" v="865" actId="20577"/>
          <ac:spMkLst>
            <pc:docMk/>
            <pc:sldMk cId="1593463067" sldId="751"/>
            <ac:spMk id="3" creationId="{9890555E-F5A8-A749-BA5F-C95D063E463A}"/>
          </ac:spMkLst>
        </pc:spChg>
      </pc:sldChg>
      <pc:sldChg chg="modSp add replId">
        <pc:chgData name="Andrea Mozo" userId="S::amozo@councilforeconed.org::ec324d89-8e2a-42bb-81f4-68d0295e10da" providerId="AD" clId="Web-{45A1178F-73F2-8643-3D11-C6E5BDD0E6BA}" dt="2024-03-28T19:29:08.933" v="892" actId="20577"/>
        <pc:sldMkLst>
          <pc:docMk/>
          <pc:sldMk cId="998931785" sldId="752"/>
        </pc:sldMkLst>
        <pc:spChg chg="mod">
          <ac:chgData name="Andrea Mozo" userId="S::amozo@councilforeconed.org::ec324d89-8e2a-42bb-81f4-68d0295e10da" providerId="AD" clId="Web-{45A1178F-73F2-8643-3D11-C6E5BDD0E6BA}" dt="2024-03-28T19:29:08.933" v="892" actId="20577"/>
          <ac:spMkLst>
            <pc:docMk/>
            <pc:sldMk cId="998931785" sldId="752"/>
            <ac:spMk id="3" creationId="{9890555E-F5A8-A749-BA5F-C95D063E463A}"/>
          </ac:spMkLst>
        </pc:spChg>
      </pc:sldChg>
      <pc:sldChg chg="addSp delSp modSp add ord replId">
        <pc:chgData name="Andrea Mozo" userId="S::amozo@councilforeconed.org::ec324d89-8e2a-42bb-81f4-68d0295e10da" providerId="AD" clId="Web-{45A1178F-73F2-8643-3D11-C6E5BDD0E6BA}" dt="2024-03-28T19:41:43.664" v="1040" actId="20577"/>
        <pc:sldMkLst>
          <pc:docMk/>
          <pc:sldMk cId="2850330568" sldId="753"/>
        </pc:sldMkLst>
        <pc:spChg chg="mod">
          <ac:chgData name="Andrea Mozo" userId="S::amozo@councilforeconed.org::ec324d89-8e2a-42bb-81f4-68d0295e10da" providerId="AD" clId="Web-{45A1178F-73F2-8643-3D11-C6E5BDD0E6BA}" dt="2024-03-28T19:41:43.664" v="1040" actId="20577"/>
          <ac:spMkLst>
            <pc:docMk/>
            <pc:sldMk cId="2850330568" sldId="753"/>
            <ac:spMk id="4" creationId="{B97D6AFC-1B5C-888B-F90C-E340EA57F69A}"/>
          </ac:spMkLst>
        </pc:spChg>
        <pc:spChg chg="mod">
          <ac:chgData name="Andrea Mozo" userId="S::amozo@councilforeconed.org::ec324d89-8e2a-42bb-81f4-68d0295e10da" providerId="AD" clId="Web-{45A1178F-73F2-8643-3D11-C6E5BDD0E6BA}" dt="2024-03-28T19:29:37.653" v="901" actId="20577"/>
          <ac:spMkLst>
            <pc:docMk/>
            <pc:sldMk cId="2850330568" sldId="753"/>
            <ac:spMk id="9" creationId="{AEB4A13D-47A3-074C-3D52-3DC1C6281CBE}"/>
          </ac:spMkLst>
        </pc:spChg>
        <pc:picChg chg="add del mod">
          <ac:chgData name="Andrea Mozo" userId="S::amozo@councilforeconed.org::ec324d89-8e2a-42bb-81f4-68d0295e10da" providerId="AD" clId="Web-{45A1178F-73F2-8643-3D11-C6E5BDD0E6BA}" dt="2024-03-28T19:40:09.426" v="998"/>
          <ac:picMkLst>
            <pc:docMk/>
            <pc:sldMk cId="2850330568" sldId="753"/>
            <ac:picMk id="2" creationId="{E13C4B0C-DB62-2B90-DD28-6CD0948A07B1}"/>
          </ac:picMkLst>
        </pc:picChg>
        <pc:picChg chg="add del mod">
          <ac:chgData name="Andrea Mozo" userId="S::amozo@councilforeconed.org::ec324d89-8e2a-42bb-81f4-68d0295e10da" providerId="AD" clId="Web-{45A1178F-73F2-8643-3D11-C6E5BDD0E6BA}" dt="2024-03-28T19:40:36.333" v="1003"/>
          <ac:picMkLst>
            <pc:docMk/>
            <pc:sldMk cId="2850330568" sldId="753"/>
            <ac:picMk id="3" creationId="{97C5015B-F62A-2578-B7FF-3464CC3A8BB8}"/>
          </ac:picMkLst>
        </pc:picChg>
        <pc:picChg chg="del">
          <ac:chgData name="Andrea Mozo" userId="S::amozo@councilforeconed.org::ec324d89-8e2a-42bb-81f4-68d0295e10da" providerId="AD" clId="Web-{45A1178F-73F2-8643-3D11-C6E5BDD0E6BA}" dt="2024-03-28T19:29:39.106" v="902"/>
          <ac:picMkLst>
            <pc:docMk/>
            <pc:sldMk cId="2850330568" sldId="753"/>
            <ac:picMk id="6" creationId="{0118AA97-CD43-C1E3-4078-3F95DC77C3B7}"/>
          </ac:picMkLst>
        </pc:picChg>
        <pc:picChg chg="add mod">
          <ac:chgData name="Andrea Mozo" userId="S::amozo@councilforeconed.org::ec324d89-8e2a-42bb-81f4-68d0295e10da" providerId="AD" clId="Web-{45A1178F-73F2-8643-3D11-C6E5BDD0E6BA}" dt="2024-03-28T19:40:57.850" v="1006" actId="14100"/>
          <ac:picMkLst>
            <pc:docMk/>
            <pc:sldMk cId="2850330568" sldId="753"/>
            <ac:picMk id="7" creationId="{06388C98-633E-81A7-EF81-38D41BB5F90B}"/>
          </ac:picMkLst>
        </pc:picChg>
      </pc:sldChg>
      <pc:sldChg chg="addSp delSp modSp add replId">
        <pc:chgData name="Andrea Mozo" userId="S::amozo@councilforeconed.org::ec324d89-8e2a-42bb-81f4-68d0295e10da" providerId="AD" clId="Web-{45A1178F-73F2-8643-3D11-C6E5BDD0E6BA}" dt="2024-03-28T19:42:01.618" v="1045" actId="1076"/>
        <pc:sldMkLst>
          <pc:docMk/>
          <pc:sldMk cId="919591919" sldId="754"/>
        </pc:sldMkLst>
        <pc:spChg chg="mod">
          <ac:chgData name="Andrea Mozo" userId="S::amozo@councilforeconed.org::ec324d89-8e2a-42bb-81f4-68d0295e10da" providerId="AD" clId="Web-{45A1178F-73F2-8643-3D11-C6E5BDD0E6BA}" dt="2024-03-28T19:41:39.085" v="1039" actId="20577"/>
          <ac:spMkLst>
            <pc:docMk/>
            <pc:sldMk cId="919591919" sldId="754"/>
            <ac:spMk id="4" creationId="{B97D6AFC-1B5C-888B-F90C-E340EA57F69A}"/>
          </ac:spMkLst>
        </pc:spChg>
        <pc:spChg chg="mod">
          <ac:chgData name="Andrea Mozo" userId="S::amozo@councilforeconed.org::ec324d89-8e2a-42bb-81f4-68d0295e10da" providerId="AD" clId="Web-{45A1178F-73F2-8643-3D11-C6E5BDD0E6BA}" dt="2024-03-28T19:41:25.538" v="1019" actId="20577"/>
          <ac:spMkLst>
            <pc:docMk/>
            <pc:sldMk cId="919591919" sldId="754"/>
            <ac:spMk id="9" creationId="{AEB4A13D-47A3-074C-3D52-3DC1C6281CBE}"/>
          </ac:spMkLst>
        </pc:spChg>
        <pc:picChg chg="add mod">
          <ac:chgData name="Andrea Mozo" userId="S::amozo@councilforeconed.org::ec324d89-8e2a-42bb-81f4-68d0295e10da" providerId="AD" clId="Web-{45A1178F-73F2-8643-3D11-C6E5BDD0E6BA}" dt="2024-03-28T19:42:01.618" v="1045" actId="1076"/>
          <ac:picMkLst>
            <pc:docMk/>
            <pc:sldMk cId="919591919" sldId="754"/>
            <ac:picMk id="2" creationId="{5A1EEC02-CF0B-731E-7DCD-80B7A276F5DD}"/>
          </ac:picMkLst>
        </pc:picChg>
        <pc:picChg chg="del">
          <ac:chgData name="Andrea Mozo" userId="S::amozo@councilforeconed.org::ec324d89-8e2a-42bb-81f4-68d0295e10da" providerId="AD" clId="Web-{45A1178F-73F2-8643-3D11-C6E5BDD0E6BA}" dt="2024-03-28T19:41:54.945" v="1041"/>
          <ac:picMkLst>
            <pc:docMk/>
            <pc:sldMk cId="919591919" sldId="754"/>
            <ac:picMk id="7" creationId="{06388C98-633E-81A7-EF81-38D41BB5F90B}"/>
          </ac:picMkLst>
        </pc:picChg>
      </pc:sldChg>
      <pc:sldChg chg="addSp delSp modSp add ord">
        <pc:chgData name="Andrea Mozo" userId="S::amozo@councilforeconed.org::ec324d89-8e2a-42bb-81f4-68d0295e10da" providerId="AD" clId="Web-{45A1178F-73F2-8643-3D11-C6E5BDD0E6BA}" dt="2024-03-28T19:44:37.107" v="1081" actId="20577"/>
        <pc:sldMkLst>
          <pc:docMk/>
          <pc:sldMk cId="1568675599" sldId="755"/>
        </pc:sldMkLst>
        <pc:spChg chg="add mod">
          <ac:chgData name="Andrea Mozo" userId="S::amozo@councilforeconed.org::ec324d89-8e2a-42bb-81f4-68d0295e10da" providerId="AD" clId="Web-{45A1178F-73F2-8643-3D11-C6E5BDD0E6BA}" dt="2024-03-28T19:44:29.873" v="1078" actId="20577"/>
          <ac:spMkLst>
            <pc:docMk/>
            <pc:sldMk cId="1568675599" sldId="755"/>
            <ac:spMk id="3" creationId="{008D6ABA-D514-E224-C27F-45646847C0F6}"/>
          </ac:spMkLst>
        </pc:spChg>
        <pc:spChg chg="del mod">
          <ac:chgData name="Andrea Mozo" userId="S::amozo@councilforeconed.org::ec324d89-8e2a-42bb-81f4-68d0295e10da" providerId="AD" clId="Web-{45A1178F-73F2-8643-3D11-C6E5BDD0E6BA}" dt="2024-03-28T19:44:09.841" v="1067"/>
          <ac:spMkLst>
            <pc:docMk/>
            <pc:sldMk cId="1568675599" sldId="755"/>
            <ac:spMk id="4" creationId="{B97D6AFC-1B5C-888B-F90C-E340EA57F69A}"/>
          </ac:spMkLst>
        </pc:spChg>
        <pc:spChg chg="mod">
          <ac:chgData name="Andrea Mozo" userId="S::amozo@councilforeconed.org::ec324d89-8e2a-42bb-81f4-68d0295e10da" providerId="AD" clId="Web-{45A1178F-73F2-8643-3D11-C6E5BDD0E6BA}" dt="2024-03-28T19:44:37.107" v="1081" actId="20577"/>
          <ac:spMkLst>
            <pc:docMk/>
            <pc:sldMk cId="1568675599" sldId="755"/>
            <ac:spMk id="9" creationId="{AEB4A13D-47A3-074C-3D52-3DC1C6281CBE}"/>
          </ac:spMkLst>
        </pc:spChg>
        <pc:picChg chg="del">
          <ac:chgData name="Andrea Mozo" userId="S::amozo@councilforeconed.org::ec324d89-8e2a-42bb-81f4-68d0295e10da" providerId="AD" clId="Web-{45A1178F-73F2-8643-3D11-C6E5BDD0E6BA}" dt="2024-03-28T19:43:38.543" v="1053"/>
          <ac:picMkLst>
            <pc:docMk/>
            <pc:sldMk cId="1568675599" sldId="755"/>
            <ac:picMk id="2" creationId="{5A1EEC02-CF0B-731E-7DCD-80B7A276F5DD}"/>
          </ac:picMkLst>
        </pc:picChg>
      </pc:sldChg>
      <pc:sldChg chg="add del">
        <pc:chgData name="Andrea Mozo" userId="S::amozo@councilforeconed.org::ec324d89-8e2a-42bb-81f4-68d0295e10da" providerId="AD" clId="Web-{45A1178F-73F2-8643-3D11-C6E5BDD0E6BA}" dt="2024-03-28T19:44:00.325" v="1062"/>
        <pc:sldMkLst>
          <pc:docMk/>
          <pc:sldMk cId="589173022" sldId="756"/>
        </pc:sldMkLst>
      </pc:sldChg>
      <pc:sldChg chg="addSp delSp modSp add replId">
        <pc:chgData name="Andrea Mozo" userId="S::amozo@councilforeconed.org::ec324d89-8e2a-42bb-81f4-68d0295e10da" providerId="AD" clId="Web-{45A1178F-73F2-8643-3D11-C6E5BDD0E6BA}" dt="2024-03-28T20:06:32.483" v="1722" actId="20577"/>
        <pc:sldMkLst>
          <pc:docMk/>
          <pc:sldMk cId="1414407918" sldId="756"/>
        </pc:sldMkLst>
        <pc:spChg chg="del">
          <ac:chgData name="Andrea Mozo" userId="S::amozo@councilforeconed.org::ec324d89-8e2a-42bb-81f4-68d0295e10da" providerId="AD" clId="Web-{45A1178F-73F2-8643-3D11-C6E5BDD0E6BA}" dt="2024-03-28T19:45:43.219" v="1101"/>
          <ac:spMkLst>
            <pc:docMk/>
            <pc:sldMk cId="1414407918" sldId="756"/>
            <ac:spMk id="3" creationId="{008D6ABA-D514-E224-C27F-45646847C0F6}"/>
          </ac:spMkLst>
        </pc:spChg>
        <pc:spChg chg="mod">
          <ac:chgData name="Andrea Mozo" userId="S::amozo@councilforeconed.org::ec324d89-8e2a-42bb-81f4-68d0295e10da" providerId="AD" clId="Web-{45A1178F-73F2-8643-3D11-C6E5BDD0E6BA}" dt="2024-03-28T19:50:28.870" v="1359" actId="20577"/>
          <ac:spMkLst>
            <pc:docMk/>
            <pc:sldMk cId="1414407918" sldId="756"/>
            <ac:spMk id="9" creationId="{AEB4A13D-47A3-074C-3D52-3DC1C6281CBE}"/>
          </ac:spMkLst>
        </pc:spChg>
        <pc:spChg chg="add del mod">
          <ac:chgData name="Andrea Mozo" userId="S::amozo@councilforeconed.org::ec324d89-8e2a-42bb-81f4-68d0295e10da" providerId="AD" clId="Web-{45A1178F-73F2-8643-3D11-C6E5BDD0E6BA}" dt="2024-03-28T19:48:01.021" v="1196"/>
          <ac:spMkLst>
            <pc:docMk/>
            <pc:sldMk cId="1414407918" sldId="756"/>
            <ac:spMk id="26" creationId="{6C1004EF-3BED-0BCA-F05B-C19BDE1F33D3}"/>
          </ac:spMkLst>
        </pc:spChg>
        <pc:spChg chg="add mod">
          <ac:chgData name="Andrea Mozo" userId="S::amozo@councilforeconed.org::ec324d89-8e2a-42bb-81f4-68d0295e10da" providerId="AD" clId="Web-{45A1178F-73F2-8643-3D11-C6E5BDD0E6BA}" dt="2024-03-28T20:06:32.483" v="1722" actId="20577"/>
          <ac:spMkLst>
            <pc:docMk/>
            <pc:sldMk cId="1414407918" sldId="756"/>
            <ac:spMk id="27" creationId="{743C6363-2574-3C33-4C9E-CF8932D29866}"/>
          </ac:spMkLst>
        </pc:spChg>
        <pc:spChg chg="add del mod">
          <ac:chgData name="Andrea Mozo" userId="S::amozo@councilforeconed.org::ec324d89-8e2a-42bb-81f4-68d0295e10da" providerId="AD" clId="Web-{45A1178F-73F2-8643-3D11-C6E5BDD0E6BA}" dt="2024-03-28T19:50:08.682" v="1357" actId="20577"/>
          <ac:spMkLst>
            <pc:docMk/>
            <pc:sldMk cId="1414407918" sldId="756"/>
            <ac:spMk id="29" creationId="{40B93993-A704-4893-DE0B-494D05165209}"/>
          </ac:spMkLst>
        </pc:spChg>
        <pc:spChg chg="add del mod">
          <ac:chgData name="Andrea Mozo" userId="S::amozo@councilforeconed.org::ec324d89-8e2a-42bb-81f4-68d0295e10da" providerId="AD" clId="Web-{45A1178F-73F2-8643-3D11-C6E5BDD0E6BA}" dt="2024-03-28T19:54:26.910" v="1427"/>
          <ac:spMkLst>
            <pc:docMk/>
            <pc:sldMk cId="1414407918" sldId="756"/>
            <ac:spMk id="30" creationId="{840F2F0B-8200-D39D-23DA-252C3E91C2E8}"/>
          </ac:spMkLst>
        </pc:spChg>
        <pc:spChg chg="add mod">
          <ac:chgData name="Andrea Mozo" userId="S::amozo@councilforeconed.org::ec324d89-8e2a-42bb-81f4-68d0295e10da" providerId="AD" clId="Web-{45A1178F-73F2-8643-3D11-C6E5BDD0E6BA}" dt="2024-03-28T19:55:03.364" v="1440" actId="20577"/>
          <ac:spMkLst>
            <pc:docMk/>
            <pc:sldMk cId="1414407918" sldId="756"/>
            <ac:spMk id="31" creationId="{5B0B4488-1BFB-7545-B59B-1541FFDF5DCC}"/>
          </ac:spMkLst>
        </pc:spChg>
        <pc:picChg chg="add del mod">
          <ac:chgData name="Andrea Mozo" userId="S::amozo@councilforeconed.org::ec324d89-8e2a-42bb-81f4-68d0295e10da" providerId="AD" clId="Web-{45A1178F-73F2-8643-3D11-C6E5BDD0E6BA}" dt="2024-03-28T19:46:34.049" v="1142"/>
          <ac:picMkLst>
            <pc:docMk/>
            <pc:sldMk cId="1414407918" sldId="756"/>
            <ac:picMk id="2" creationId="{640BC6DE-F157-2A94-7829-816FA0A9A0D1}"/>
          </ac:picMkLst>
        </pc:picChg>
        <pc:picChg chg="add del mod">
          <ac:chgData name="Andrea Mozo" userId="S::amozo@councilforeconed.org::ec324d89-8e2a-42bb-81f4-68d0295e10da" providerId="AD" clId="Web-{45A1178F-73F2-8643-3D11-C6E5BDD0E6BA}" dt="2024-03-28T19:46:30.065" v="1140"/>
          <ac:picMkLst>
            <pc:docMk/>
            <pc:sldMk cId="1414407918" sldId="756"/>
            <ac:picMk id="4" creationId="{2437E861-0B86-392E-3B73-B6C5B05D8913}"/>
          </ac:picMkLst>
        </pc:picChg>
        <pc:picChg chg="add del mod">
          <ac:chgData name="Andrea Mozo" userId="S::amozo@councilforeconed.org::ec324d89-8e2a-42bb-81f4-68d0295e10da" providerId="AD" clId="Web-{45A1178F-73F2-8643-3D11-C6E5BDD0E6BA}" dt="2024-03-28T19:47:19.629" v="1165"/>
          <ac:picMkLst>
            <pc:docMk/>
            <pc:sldMk cId="1414407918" sldId="756"/>
            <ac:picMk id="6" creationId="{4AAC15D2-81A2-2291-6CDC-2718F7E2E9D1}"/>
          </ac:picMkLst>
        </pc:picChg>
        <pc:picChg chg="add del mod">
          <ac:chgData name="Andrea Mozo" userId="S::amozo@councilforeconed.org::ec324d89-8e2a-42bb-81f4-68d0295e10da" providerId="AD" clId="Web-{45A1178F-73F2-8643-3D11-C6E5BDD0E6BA}" dt="2024-03-28T19:47:19.207" v="1164"/>
          <ac:picMkLst>
            <pc:docMk/>
            <pc:sldMk cId="1414407918" sldId="756"/>
            <ac:picMk id="7" creationId="{6CEB98DA-6903-D381-EF0D-DB152C42BED6}"/>
          </ac:picMkLst>
        </pc:picChg>
        <pc:picChg chg="add del mod">
          <ac:chgData name="Andrea Mozo" userId="S::amozo@councilforeconed.org::ec324d89-8e2a-42bb-81f4-68d0295e10da" providerId="AD" clId="Web-{45A1178F-73F2-8643-3D11-C6E5BDD0E6BA}" dt="2024-03-28T19:46:12.330" v="1121"/>
          <ac:picMkLst>
            <pc:docMk/>
            <pc:sldMk cId="1414407918" sldId="756"/>
            <ac:picMk id="8" creationId="{F607488D-4A79-3FD6-8F64-FD7684BBE0D2}"/>
          </ac:picMkLst>
        </pc:picChg>
        <pc:picChg chg="add del mod">
          <ac:chgData name="Andrea Mozo" userId="S::amozo@councilforeconed.org::ec324d89-8e2a-42bb-81f4-68d0295e10da" providerId="AD" clId="Web-{45A1178F-73F2-8643-3D11-C6E5BDD0E6BA}" dt="2024-03-28T19:47:21.379" v="1167"/>
          <ac:picMkLst>
            <pc:docMk/>
            <pc:sldMk cId="1414407918" sldId="756"/>
            <ac:picMk id="10" creationId="{7B6575D9-0F8A-02E8-FCC7-8604EC292739}"/>
          </ac:picMkLst>
        </pc:picChg>
        <pc:picChg chg="add del mod">
          <ac:chgData name="Andrea Mozo" userId="S::amozo@councilforeconed.org::ec324d89-8e2a-42bb-81f4-68d0295e10da" providerId="AD" clId="Web-{45A1178F-73F2-8643-3D11-C6E5BDD0E6BA}" dt="2024-03-28T19:47:21.754" v="1168"/>
          <ac:picMkLst>
            <pc:docMk/>
            <pc:sldMk cId="1414407918" sldId="756"/>
            <ac:picMk id="11" creationId="{4C2BD4D4-AF61-5712-973B-3C6A7660C04E}"/>
          </ac:picMkLst>
        </pc:picChg>
        <pc:picChg chg="add del mod">
          <ac:chgData name="Andrea Mozo" userId="S::amozo@councilforeconed.org::ec324d89-8e2a-42bb-81f4-68d0295e10da" providerId="AD" clId="Web-{45A1178F-73F2-8643-3D11-C6E5BDD0E6BA}" dt="2024-03-28T19:46:03.407" v="1116"/>
          <ac:picMkLst>
            <pc:docMk/>
            <pc:sldMk cId="1414407918" sldId="756"/>
            <ac:picMk id="12" creationId="{928A4130-B052-79C9-7400-E4C041A6EAC3}"/>
          </ac:picMkLst>
        </pc:picChg>
        <pc:picChg chg="add del mod">
          <ac:chgData name="Andrea Mozo" userId="S::amozo@councilforeconed.org::ec324d89-8e2a-42bb-81f4-68d0295e10da" providerId="AD" clId="Web-{45A1178F-73F2-8643-3D11-C6E5BDD0E6BA}" dt="2024-03-28T19:46:01.064" v="1114"/>
          <ac:picMkLst>
            <pc:docMk/>
            <pc:sldMk cId="1414407918" sldId="756"/>
            <ac:picMk id="13" creationId="{D051DA41-2518-7D83-8613-3F1583A58114}"/>
          </ac:picMkLst>
        </pc:picChg>
        <pc:picChg chg="add del mod">
          <ac:chgData name="Andrea Mozo" userId="S::amozo@councilforeconed.org::ec324d89-8e2a-42bb-81f4-68d0295e10da" providerId="AD" clId="Web-{45A1178F-73F2-8643-3D11-C6E5BDD0E6BA}" dt="2024-03-28T19:47:20.113" v="1166"/>
          <ac:picMkLst>
            <pc:docMk/>
            <pc:sldMk cId="1414407918" sldId="756"/>
            <ac:picMk id="14" creationId="{C6A7FFE9-A8DA-9185-35E7-087848F39AEC}"/>
          </ac:picMkLst>
        </pc:picChg>
        <pc:picChg chg="add del mod">
          <ac:chgData name="Andrea Mozo" userId="S::amozo@councilforeconed.org::ec324d89-8e2a-42bb-81f4-68d0295e10da" providerId="AD" clId="Web-{45A1178F-73F2-8643-3D11-C6E5BDD0E6BA}" dt="2024-03-28T19:47:35.520" v="1191"/>
          <ac:picMkLst>
            <pc:docMk/>
            <pc:sldMk cId="1414407918" sldId="756"/>
            <ac:picMk id="15" creationId="{DBDCDD59-B805-51B9-1AF7-D60E19A7953F}"/>
          </ac:picMkLst>
        </pc:picChg>
        <pc:picChg chg="add del mod">
          <ac:chgData name="Andrea Mozo" userId="S::amozo@councilforeconed.org::ec324d89-8e2a-42bb-81f4-68d0295e10da" providerId="AD" clId="Web-{45A1178F-73F2-8643-3D11-C6E5BDD0E6BA}" dt="2024-03-28T19:47:35.520" v="1190"/>
          <ac:picMkLst>
            <pc:docMk/>
            <pc:sldMk cId="1414407918" sldId="756"/>
            <ac:picMk id="16" creationId="{5B50CBD9-7DAF-9FA9-A486-53746E677237}"/>
          </ac:picMkLst>
        </pc:picChg>
        <pc:picChg chg="add del mod">
          <ac:chgData name="Andrea Mozo" userId="S::amozo@councilforeconed.org::ec324d89-8e2a-42bb-81f4-68d0295e10da" providerId="AD" clId="Web-{45A1178F-73F2-8643-3D11-C6E5BDD0E6BA}" dt="2024-03-28T19:47:35.520" v="1189"/>
          <ac:picMkLst>
            <pc:docMk/>
            <pc:sldMk cId="1414407918" sldId="756"/>
            <ac:picMk id="17" creationId="{F4FDB13F-3602-5FCA-1BA5-6E99CC9D6E66}"/>
          </ac:picMkLst>
        </pc:picChg>
        <pc:picChg chg="add del mod">
          <ac:chgData name="Andrea Mozo" userId="S::amozo@councilforeconed.org::ec324d89-8e2a-42bb-81f4-68d0295e10da" providerId="AD" clId="Web-{45A1178F-73F2-8643-3D11-C6E5BDD0E6BA}" dt="2024-03-28T19:47:35.520" v="1188"/>
          <ac:picMkLst>
            <pc:docMk/>
            <pc:sldMk cId="1414407918" sldId="756"/>
            <ac:picMk id="18" creationId="{CDD33676-57AC-6E19-E049-09DE51F1CEEA}"/>
          </ac:picMkLst>
        </pc:picChg>
        <pc:picChg chg="add del mod">
          <ac:chgData name="Andrea Mozo" userId="S::amozo@councilforeconed.org::ec324d89-8e2a-42bb-81f4-68d0295e10da" providerId="AD" clId="Web-{45A1178F-73F2-8643-3D11-C6E5BDD0E6BA}" dt="2024-03-28T19:47:35.520" v="1187"/>
          <ac:picMkLst>
            <pc:docMk/>
            <pc:sldMk cId="1414407918" sldId="756"/>
            <ac:picMk id="19" creationId="{F3DF21DC-1615-BA82-248B-AB8C17800EC6}"/>
          </ac:picMkLst>
        </pc:picChg>
        <pc:picChg chg="add del mod">
          <ac:chgData name="Andrea Mozo" userId="S::amozo@councilforeconed.org::ec324d89-8e2a-42bb-81f4-68d0295e10da" providerId="AD" clId="Web-{45A1178F-73F2-8643-3D11-C6E5BDD0E6BA}" dt="2024-03-28T19:47:35.520" v="1186"/>
          <ac:picMkLst>
            <pc:docMk/>
            <pc:sldMk cId="1414407918" sldId="756"/>
            <ac:picMk id="20" creationId="{03468A95-99B9-EAE6-E5E4-8E05220F895B}"/>
          </ac:picMkLst>
        </pc:picChg>
        <pc:picChg chg="add del mod">
          <ac:chgData name="Andrea Mozo" userId="S::amozo@councilforeconed.org::ec324d89-8e2a-42bb-81f4-68d0295e10da" providerId="AD" clId="Web-{45A1178F-73F2-8643-3D11-C6E5BDD0E6BA}" dt="2024-03-28T19:47:35.520" v="1185"/>
          <ac:picMkLst>
            <pc:docMk/>
            <pc:sldMk cId="1414407918" sldId="756"/>
            <ac:picMk id="21" creationId="{CEA07B7B-FED7-AD8F-7B1F-CDCA0B61D7F4}"/>
          </ac:picMkLst>
        </pc:picChg>
        <pc:picChg chg="add del mod">
          <ac:chgData name="Andrea Mozo" userId="S::amozo@councilforeconed.org::ec324d89-8e2a-42bb-81f4-68d0295e10da" providerId="AD" clId="Web-{45A1178F-73F2-8643-3D11-C6E5BDD0E6BA}" dt="2024-03-28T19:47:35.520" v="1184"/>
          <ac:picMkLst>
            <pc:docMk/>
            <pc:sldMk cId="1414407918" sldId="756"/>
            <ac:picMk id="22" creationId="{4807D4F6-A013-3BC0-BD22-8986DD6D16E4}"/>
          </ac:picMkLst>
        </pc:picChg>
        <pc:picChg chg="add del mod">
          <ac:chgData name="Andrea Mozo" userId="S::amozo@councilforeconed.org::ec324d89-8e2a-42bb-81f4-68d0295e10da" providerId="AD" clId="Web-{45A1178F-73F2-8643-3D11-C6E5BDD0E6BA}" dt="2024-03-28T19:47:35.520" v="1183"/>
          <ac:picMkLst>
            <pc:docMk/>
            <pc:sldMk cId="1414407918" sldId="756"/>
            <ac:picMk id="23" creationId="{79F1A80E-FC09-8928-3D94-FE0BFAB240B0}"/>
          </ac:picMkLst>
        </pc:picChg>
        <pc:picChg chg="add del mod">
          <ac:chgData name="Andrea Mozo" userId="S::amozo@councilforeconed.org::ec324d89-8e2a-42bb-81f4-68d0295e10da" providerId="AD" clId="Web-{45A1178F-73F2-8643-3D11-C6E5BDD0E6BA}" dt="2024-03-28T19:47:35.520" v="1182"/>
          <ac:picMkLst>
            <pc:docMk/>
            <pc:sldMk cId="1414407918" sldId="756"/>
            <ac:picMk id="24" creationId="{CC753830-9E34-8576-C426-97DACF0B6587}"/>
          </ac:picMkLst>
        </pc:picChg>
      </pc:sldChg>
      <pc:sldChg chg="add replId">
        <pc:chgData name="Andrea Mozo" userId="S::amozo@councilforeconed.org::ec324d89-8e2a-42bb-81f4-68d0295e10da" providerId="AD" clId="Web-{45A1178F-73F2-8643-3D11-C6E5BDD0E6BA}" dt="2024-03-28T19:47:08.816" v="1151"/>
        <pc:sldMkLst>
          <pc:docMk/>
          <pc:sldMk cId="1295303336" sldId="757"/>
        </pc:sldMkLst>
      </pc:sldChg>
      <pc:sldChg chg="modSp add replId">
        <pc:chgData name="Andrea Mozo" userId="S::amozo@councilforeconed.org::ec324d89-8e2a-42bb-81f4-68d0295e10da" providerId="AD" clId="Web-{45A1178F-73F2-8643-3D11-C6E5BDD0E6BA}" dt="2024-03-28T19:55:33.475" v="1451" actId="20577"/>
        <pc:sldMkLst>
          <pc:docMk/>
          <pc:sldMk cId="2933641090" sldId="758"/>
        </pc:sldMkLst>
        <pc:spChg chg="mod">
          <ac:chgData name="Andrea Mozo" userId="S::amozo@councilforeconed.org::ec324d89-8e2a-42bb-81f4-68d0295e10da" providerId="AD" clId="Web-{45A1178F-73F2-8643-3D11-C6E5BDD0E6BA}" dt="2024-03-28T19:55:33.475" v="1451" actId="20577"/>
          <ac:spMkLst>
            <pc:docMk/>
            <pc:sldMk cId="2933641090" sldId="758"/>
            <ac:spMk id="3" creationId="{9890555E-F5A8-A749-BA5F-C95D063E463A}"/>
          </ac:spMkLst>
        </pc:spChg>
      </pc:sldChg>
      <pc:sldChg chg="modSp add replId">
        <pc:chgData name="Andrea Mozo" userId="S::amozo@councilforeconed.org::ec324d89-8e2a-42bb-81f4-68d0295e10da" providerId="AD" clId="Web-{45A1178F-73F2-8643-3D11-C6E5BDD0E6BA}" dt="2024-03-28T19:58:42.763" v="1492" actId="1076"/>
        <pc:sldMkLst>
          <pc:docMk/>
          <pc:sldMk cId="1377641342" sldId="759"/>
        </pc:sldMkLst>
        <pc:spChg chg="mod">
          <ac:chgData name="Andrea Mozo" userId="S::amozo@councilforeconed.org::ec324d89-8e2a-42bb-81f4-68d0295e10da" providerId="AD" clId="Web-{45A1178F-73F2-8643-3D11-C6E5BDD0E6BA}" dt="2024-03-28T19:56:00.085" v="1457" actId="20577"/>
          <ac:spMkLst>
            <pc:docMk/>
            <pc:sldMk cId="1377641342" sldId="759"/>
            <ac:spMk id="2" creationId="{3F16907B-0DC9-E64D-B7CC-FD7066550EDE}"/>
          </ac:spMkLst>
        </pc:spChg>
        <pc:spChg chg="mod">
          <ac:chgData name="Andrea Mozo" userId="S::amozo@councilforeconed.org::ec324d89-8e2a-42bb-81f4-68d0295e10da" providerId="AD" clId="Web-{45A1178F-73F2-8643-3D11-C6E5BDD0E6BA}" dt="2024-03-28T19:58:35.231" v="1491" actId="14100"/>
          <ac:spMkLst>
            <pc:docMk/>
            <pc:sldMk cId="1377641342" sldId="759"/>
            <ac:spMk id="3" creationId="{0428248E-9A13-7345-BF5A-CD0E38051879}"/>
          </ac:spMkLst>
        </pc:spChg>
        <pc:spChg chg="mod">
          <ac:chgData name="Andrea Mozo" userId="S::amozo@councilforeconed.org::ec324d89-8e2a-42bb-81f4-68d0295e10da" providerId="AD" clId="Web-{45A1178F-73F2-8643-3D11-C6E5BDD0E6BA}" dt="2024-03-28T19:58:32.278" v="1490" actId="1076"/>
          <ac:spMkLst>
            <pc:docMk/>
            <pc:sldMk cId="1377641342" sldId="759"/>
            <ac:spMk id="4" creationId="{833D65FE-E3F3-1E88-35EE-7862CF8AD7C0}"/>
          </ac:spMkLst>
        </pc:spChg>
        <pc:spChg chg="mod">
          <ac:chgData name="Andrea Mozo" userId="S::amozo@councilforeconed.org::ec324d89-8e2a-42bb-81f4-68d0295e10da" providerId="AD" clId="Web-{45A1178F-73F2-8643-3D11-C6E5BDD0E6BA}" dt="2024-03-28T19:58:42.763" v="1492" actId="1076"/>
          <ac:spMkLst>
            <pc:docMk/>
            <pc:sldMk cId="1377641342" sldId="759"/>
            <ac:spMk id="6" creationId="{08D2981F-E869-06D0-FAAD-A38E2F280056}"/>
          </ac:spMkLst>
        </pc:spChg>
      </pc:sldChg>
      <pc:sldChg chg="modSp add replId">
        <pc:chgData name="Andrea Mozo" userId="S::amozo@councilforeconed.org::ec324d89-8e2a-42bb-81f4-68d0295e10da" providerId="AD" clId="Web-{45A1178F-73F2-8643-3D11-C6E5BDD0E6BA}" dt="2024-03-28T19:58:55.373" v="1505" actId="20577"/>
        <pc:sldMkLst>
          <pc:docMk/>
          <pc:sldMk cId="1074274890" sldId="760"/>
        </pc:sldMkLst>
        <pc:spChg chg="mod">
          <ac:chgData name="Andrea Mozo" userId="S::amozo@councilforeconed.org::ec324d89-8e2a-42bb-81f4-68d0295e10da" providerId="AD" clId="Web-{45A1178F-73F2-8643-3D11-C6E5BDD0E6BA}" dt="2024-03-28T19:58:55.373" v="1505" actId="20577"/>
          <ac:spMkLst>
            <pc:docMk/>
            <pc:sldMk cId="1074274890" sldId="760"/>
            <ac:spMk id="2" creationId="{3F16907B-0DC9-E64D-B7CC-FD7066550EDE}"/>
          </ac:spMkLst>
        </pc:spChg>
      </pc:sldChg>
      <pc:sldChg chg="addSp delSp modSp add ord replId">
        <pc:chgData name="Andrea Mozo" userId="S::amozo@councilforeconed.org::ec324d89-8e2a-42bb-81f4-68d0295e10da" providerId="AD" clId="Web-{45A1178F-73F2-8643-3D11-C6E5BDD0E6BA}" dt="2024-03-28T20:14:10.359" v="1824"/>
        <pc:sldMkLst>
          <pc:docMk/>
          <pc:sldMk cId="474977556" sldId="761"/>
        </pc:sldMkLst>
        <pc:spChg chg="add del mod">
          <ac:chgData name="Andrea Mozo" userId="S::amozo@councilforeconed.org::ec324d89-8e2a-42bb-81f4-68d0295e10da" providerId="AD" clId="Web-{45A1178F-73F2-8643-3D11-C6E5BDD0E6BA}" dt="2024-03-28T20:05:21.887" v="1678"/>
          <ac:spMkLst>
            <pc:docMk/>
            <pc:sldMk cId="474977556" sldId="761"/>
            <ac:spMk id="3" creationId="{DA306698-5948-9CDB-1B5A-2ECD061EABD0}"/>
          </ac:spMkLst>
        </pc:spChg>
        <pc:spChg chg="mod">
          <ac:chgData name="Andrea Mozo" userId="S::amozo@councilforeconed.org::ec324d89-8e2a-42bb-81f4-68d0295e10da" providerId="AD" clId="Web-{45A1178F-73F2-8643-3D11-C6E5BDD0E6BA}" dt="2024-03-28T20:02:20.974" v="1622" actId="20577"/>
          <ac:spMkLst>
            <pc:docMk/>
            <pc:sldMk cId="474977556" sldId="761"/>
            <ac:spMk id="9" creationId="{AEB4A13D-47A3-074C-3D52-3DC1C6281CBE}"/>
          </ac:spMkLst>
        </pc:spChg>
        <pc:spChg chg="add del">
          <ac:chgData name="Andrea Mozo" userId="S::amozo@councilforeconed.org::ec324d89-8e2a-42bb-81f4-68d0295e10da" providerId="AD" clId="Web-{45A1178F-73F2-8643-3D11-C6E5BDD0E6BA}" dt="2024-03-28T20:06:22.451" v="1711"/>
          <ac:spMkLst>
            <pc:docMk/>
            <pc:sldMk cId="474977556" sldId="761"/>
            <ac:spMk id="15" creationId="{5189F4E7-33D3-1B0B-179C-8D89BED981D9}"/>
          </ac:spMkLst>
        </pc:spChg>
        <pc:spChg chg="add mod">
          <ac:chgData name="Andrea Mozo" userId="S::amozo@councilforeconed.org::ec324d89-8e2a-42bb-81f4-68d0295e10da" providerId="AD" clId="Web-{45A1178F-73F2-8643-3D11-C6E5BDD0E6BA}" dt="2024-03-28T20:14:03.483" v="1823"/>
          <ac:spMkLst>
            <pc:docMk/>
            <pc:sldMk cId="474977556" sldId="761"/>
            <ac:spMk id="17" creationId="{C79EA819-B033-9D42-D426-4EE5A91DFD8C}"/>
          </ac:spMkLst>
        </pc:spChg>
        <pc:spChg chg="add del mod">
          <ac:chgData name="Andrea Mozo" userId="S::amozo@councilforeconed.org::ec324d89-8e2a-42bb-81f4-68d0295e10da" providerId="AD" clId="Web-{45A1178F-73F2-8643-3D11-C6E5BDD0E6BA}" dt="2024-03-28T20:06:22.592" v="1712"/>
          <ac:spMkLst>
            <pc:docMk/>
            <pc:sldMk cId="474977556" sldId="761"/>
            <ac:spMk id="19" creationId="{FD95A3CA-8B7F-4362-7D84-B45EF6EB63F7}"/>
          </ac:spMkLst>
        </pc:spChg>
        <pc:spChg chg="add mod">
          <ac:chgData name="Andrea Mozo" userId="S::amozo@councilforeconed.org::ec324d89-8e2a-42bb-81f4-68d0295e10da" providerId="AD" clId="Web-{45A1178F-73F2-8643-3D11-C6E5BDD0E6BA}" dt="2024-03-28T20:14:10.359" v="1824"/>
          <ac:spMkLst>
            <pc:docMk/>
            <pc:sldMk cId="474977556" sldId="761"/>
            <ac:spMk id="20" creationId="{D40BAB6F-8263-5A04-AD94-3C03CA1DB2ED}"/>
          </ac:spMkLst>
        </pc:spChg>
        <pc:spChg chg="add mod">
          <ac:chgData name="Andrea Mozo" userId="S::amozo@councilforeconed.org::ec324d89-8e2a-42bb-81f4-68d0295e10da" providerId="AD" clId="Web-{45A1178F-73F2-8643-3D11-C6E5BDD0E6BA}" dt="2024-03-28T20:12:21.417" v="1817" actId="20577"/>
          <ac:spMkLst>
            <pc:docMk/>
            <pc:sldMk cId="474977556" sldId="761"/>
            <ac:spMk id="21" creationId="{C27BCA3D-ACB4-1835-6EEA-2761A0518E84}"/>
          </ac:spMkLst>
        </pc:spChg>
        <pc:picChg chg="add del mod">
          <ac:chgData name="Andrea Mozo" userId="S::amozo@councilforeconed.org::ec324d89-8e2a-42bb-81f4-68d0295e10da" providerId="AD" clId="Web-{45A1178F-73F2-8643-3D11-C6E5BDD0E6BA}" dt="2024-03-28T20:05:17.715" v="1674"/>
          <ac:picMkLst>
            <pc:docMk/>
            <pc:sldMk cId="474977556" sldId="761"/>
            <ac:picMk id="4" creationId="{951A3B5B-2EA4-2AEF-E17D-F8371D6F1DB3}"/>
          </ac:picMkLst>
        </pc:picChg>
        <pc:picChg chg="del">
          <ac:chgData name="Andrea Mozo" userId="S::amozo@councilforeconed.org::ec324d89-8e2a-42bb-81f4-68d0295e10da" providerId="AD" clId="Web-{45A1178F-73F2-8643-3D11-C6E5BDD0E6BA}" dt="2024-03-28T19:59:19.327" v="1514"/>
          <ac:picMkLst>
            <pc:docMk/>
            <pc:sldMk cId="474977556" sldId="761"/>
            <ac:picMk id="6" creationId="{4AAC15D2-81A2-2291-6CDC-2718F7E2E9D1}"/>
          </ac:picMkLst>
        </pc:picChg>
        <pc:picChg chg="del">
          <ac:chgData name="Andrea Mozo" userId="S::amozo@councilforeconed.org::ec324d89-8e2a-42bb-81f4-68d0295e10da" providerId="AD" clId="Web-{45A1178F-73F2-8643-3D11-C6E5BDD0E6BA}" dt="2024-03-28T19:59:20.139" v="1515"/>
          <ac:picMkLst>
            <pc:docMk/>
            <pc:sldMk cId="474977556" sldId="761"/>
            <ac:picMk id="7" creationId="{6CEB98DA-6903-D381-EF0D-DB152C42BED6}"/>
          </ac:picMkLst>
        </pc:picChg>
        <pc:picChg chg="add del mod">
          <ac:chgData name="Andrea Mozo" userId="S::amozo@councilforeconed.org::ec324d89-8e2a-42bb-81f4-68d0295e10da" providerId="AD" clId="Web-{45A1178F-73F2-8643-3D11-C6E5BDD0E6BA}" dt="2024-03-28T20:05:19.262" v="1675"/>
          <ac:picMkLst>
            <pc:docMk/>
            <pc:sldMk cId="474977556" sldId="761"/>
            <ac:picMk id="8" creationId="{3E4B8D98-F47E-61BB-52CD-DA92D967807F}"/>
          </ac:picMkLst>
        </pc:picChg>
        <pc:picChg chg="del">
          <ac:chgData name="Andrea Mozo" userId="S::amozo@councilforeconed.org::ec324d89-8e2a-42bb-81f4-68d0295e10da" providerId="AD" clId="Web-{45A1178F-73F2-8643-3D11-C6E5BDD0E6BA}" dt="2024-03-28T19:59:21.796" v="1518"/>
          <ac:picMkLst>
            <pc:docMk/>
            <pc:sldMk cId="474977556" sldId="761"/>
            <ac:picMk id="10" creationId="{7B6575D9-0F8A-02E8-FCC7-8604EC292739}"/>
          </ac:picMkLst>
        </pc:picChg>
        <pc:picChg chg="del">
          <ac:chgData name="Andrea Mozo" userId="S::amozo@councilforeconed.org::ec324d89-8e2a-42bb-81f4-68d0295e10da" providerId="AD" clId="Web-{45A1178F-73F2-8643-3D11-C6E5BDD0E6BA}" dt="2024-03-28T19:59:21.717" v="1517"/>
          <ac:picMkLst>
            <pc:docMk/>
            <pc:sldMk cId="474977556" sldId="761"/>
            <ac:picMk id="11" creationId="{4C2BD4D4-AF61-5712-973B-3C6A7660C04E}"/>
          </ac:picMkLst>
        </pc:picChg>
        <pc:picChg chg="add del mod">
          <ac:chgData name="Andrea Mozo" userId="S::amozo@councilforeconed.org::ec324d89-8e2a-42bb-81f4-68d0295e10da" providerId="AD" clId="Web-{45A1178F-73F2-8643-3D11-C6E5BDD0E6BA}" dt="2024-03-28T20:05:20.449" v="1676"/>
          <ac:picMkLst>
            <pc:docMk/>
            <pc:sldMk cId="474977556" sldId="761"/>
            <ac:picMk id="12" creationId="{AD418B42-4B6C-A449-F72C-78B9783E5ED0}"/>
          </ac:picMkLst>
        </pc:picChg>
        <pc:picChg chg="del">
          <ac:chgData name="Andrea Mozo" userId="S::amozo@councilforeconed.org::ec324d89-8e2a-42bb-81f4-68d0295e10da" providerId="AD" clId="Web-{45A1178F-73F2-8643-3D11-C6E5BDD0E6BA}" dt="2024-03-28T19:59:20.561" v="1516"/>
          <ac:picMkLst>
            <pc:docMk/>
            <pc:sldMk cId="474977556" sldId="761"/>
            <ac:picMk id="14" creationId="{C6A7FFE9-A8DA-9185-35E7-087848F39AEC}"/>
          </ac:picMkLst>
        </pc:picChg>
        <pc:picChg chg="add mod modCrop">
          <ac:chgData name="Andrea Mozo" userId="S::amozo@councilforeconed.org::ec324d89-8e2a-42bb-81f4-68d0295e10da" providerId="AD" clId="Web-{45A1178F-73F2-8643-3D11-C6E5BDD0E6BA}" dt="2024-03-28T20:13:50.186" v="1822"/>
          <ac:picMkLst>
            <pc:docMk/>
            <pc:sldMk cId="474977556" sldId="761"/>
            <ac:picMk id="22" creationId="{FC3F2286-101B-0FF5-4B69-80B6E4B62F91}"/>
          </ac:picMkLst>
        </pc:picChg>
        <pc:picChg chg="add mod">
          <ac:chgData name="Andrea Mozo" userId="S::amozo@councilforeconed.org::ec324d89-8e2a-42bb-81f4-68d0295e10da" providerId="AD" clId="Web-{45A1178F-73F2-8643-3D11-C6E5BDD0E6BA}" dt="2024-03-28T20:09:59.584" v="1795" actId="1076"/>
          <ac:picMkLst>
            <pc:docMk/>
            <pc:sldMk cId="474977556" sldId="761"/>
            <ac:picMk id="23" creationId="{C7887DA5-2ACE-C613-22B2-152E1D081478}"/>
          </ac:picMkLst>
        </pc:picChg>
        <pc:picChg chg="add del mod">
          <ac:chgData name="Andrea Mozo" userId="S::amozo@councilforeconed.org::ec324d89-8e2a-42bb-81f4-68d0295e10da" providerId="AD" clId="Web-{45A1178F-73F2-8643-3D11-C6E5BDD0E6BA}" dt="2024-03-28T20:07:59.205" v="1770"/>
          <ac:picMkLst>
            <pc:docMk/>
            <pc:sldMk cId="474977556" sldId="761"/>
            <ac:picMk id="24" creationId="{5642477B-AED7-FFD2-AE6A-E20F0F96CDD5}"/>
          </ac:picMkLst>
        </pc:picChg>
        <pc:picChg chg="add mod">
          <ac:chgData name="Andrea Mozo" userId="S::amozo@councilforeconed.org::ec324d89-8e2a-42bb-81f4-68d0295e10da" providerId="AD" clId="Web-{45A1178F-73F2-8643-3D11-C6E5BDD0E6BA}" dt="2024-03-28T20:10:54.602" v="1807" actId="14100"/>
          <ac:picMkLst>
            <pc:docMk/>
            <pc:sldMk cId="474977556" sldId="761"/>
            <ac:picMk id="25" creationId="{0167BAEF-7C4F-F0AE-CF45-932E29B3AD06}"/>
          </ac:picMkLst>
        </pc:picChg>
      </pc:sldChg>
      <pc:sldChg chg="addSp delSp modSp add replId">
        <pc:chgData name="Andrea Mozo" userId="S::amozo@councilforeconed.org::ec324d89-8e2a-42bb-81f4-68d0295e10da" providerId="AD" clId="Web-{45A1178F-73F2-8643-3D11-C6E5BDD0E6BA}" dt="2024-03-28T20:01:04.955" v="1618" actId="20577"/>
        <pc:sldMkLst>
          <pc:docMk/>
          <pc:sldMk cId="488036887" sldId="762"/>
        </pc:sldMkLst>
        <pc:spChg chg="mod">
          <ac:chgData name="Andrea Mozo" userId="S::amozo@councilforeconed.org::ec324d89-8e2a-42bb-81f4-68d0295e10da" providerId="AD" clId="Web-{45A1178F-73F2-8643-3D11-C6E5BDD0E6BA}" dt="2024-03-28T20:01:04.955" v="1618" actId="20577"/>
          <ac:spMkLst>
            <pc:docMk/>
            <pc:sldMk cId="488036887" sldId="762"/>
            <ac:spMk id="4" creationId="{B97D6AFC-1B5C-888B-F90C-E340EA57F69A}"/>
          </ac:spMkLst>
        </pc:spChg>
        <pc:spChg chg="mod">
          <ac:chgData name="Andrea Mozo" userId="S::amozo@councilforeconed.org::ec324d89-8e2a-42bb-81f4-68d0295e10da" providerId="AD" clId="Web-{45A1178F-73F2-8643-3D11-C6E5BDD0E6BA}" dt="2024-03-28T19:59:53.812" v="1531" actId="20577"/>
          <ac:spMkLst>
            <pc:docMk/>
            <pc:sldMk cId="488036887" sldId="762"/>
            <ac:spMk id="9" creationId="{AEB4A13D-47A3-074C-3D52-3DC1C6281CBE}"/>
          </ac:spMkLst>
        </pc:spChg>
        <pc:picChg chg="del">
          <ac:chgData name="Andrea Mozo" userId="S::amozo@councilforeconed.org::ec324d89-8e2a-42bb-81f4-68d0295e10da" providerId="AD" clId="Web-{45A1178F-73F2-8643-3D11-C6E5BDD0E6BA}" dt="2024-03-28T19:59:56.375" v="1532"/>
          <ac:picMkLst>
            <pc:docMk/>
            <pc:sldMk cId="488036887" sldId="762"/>
            <ac:picMk id="2" creationId="{5A1EEC02-CF0B-731E-7DCD-80B7A276F5DD}"/>
          </ac:picMkLst>
        </pc:picChg>
        <pc:picChg chg="add mod">
          <ac:chgData name="Andrea Mozo" userId="S::amozo@councilforeconed.org::ec324d89-8e2a-42bb-81f4-68d0295e10da" providerId="AD" clId="Web-{45A1178F-73F2-8643-3D11-C6E5BDD0E6BA}" dt="2024-03-28T19:59:58.969" v="1534" actId="1076"/>
          <ac:picMkLst>
            <pc:docMk/>
            <pc:sldMk cId="488036887" sldId="762"/>
            <ac:picMk id="3" creationId="{1A4B3138-04E0-1628-099A-E13F759881DF}"/>
          </ac:picMkLst>
        </pc:picChg>
      </pc:sldChg>
      <pc:sldChg chg="add del">
        <pc:chgData name="Andrea Mozo" userId="S::amozo@councilforeconed.org::ec324d89-8e2a-42bb-81f4-68d0295e10da" providerId="AD" clId="Web-{45A1178F-73F2-8643-3D11-C6E5BDD0E6BA}" dt="2024-03-28T18:30:23.056" v="492"/>
        <pc:sldMkLst>
          <pc:docMk/>
          <pc:sldMk cId="1780983645" sldId="820"/>
        </pc:sldMkLst>
      </pc:sldChg>
    </pc:docChg>
  </pc:docChgLst>
  <pc:docChgLst>
    <pc:chgData name="Guest User" userId="S::urn:spo:anon#8eff79aa9c2be5a0c0dfcd80ede2029648a65033efb5ea5ee4f28ed1f71e2d1f::" providerId="AD" clId="Web-{C3E3A051-3CCB-D79F-610A-6A1A923C8029}"/>
    <pc:docChg chg="modSld">
      <pc:chgData name="Guest User" userId="S::urn:spo:anon#8eff79aa9c2be5a0c0dfcd80ede2029648a65033efb5ea5ee4f28ed1f71e2d1f::" providerId="AD" clId="Web-{C3E3A051-3CCB-D79F-610A-6A1A923C8029}" dt="2025-02-22T15:29:57.458" v="5" actId="20577"/>
      <pc:docMkLst>
        <pc:docMk/>
      </pc:docMkLst>
      <pc:sldChg chg="modSp">
        <pc:chgData name="Guest User" userId="S::urn:spo:anon#8eff79aa9c2be5a0c0dfcd80ede2029648a65033efb5ea5ee4f28ed1f71e2d1f::" providerId="AD" clId="Web-{C3E3A051-3CCB-D79F-610A-6A1A923C8029}" dt="2025-02-22T15:29:57.458" v="5" actId="20577"/>
        <pc:sldMkLst>
          <pc:docMk/>
          <pc:sldMk cId="1377641342" sldId="759"/>
        </pc:sldMkLst>
        <pc:spChg chg="mod">
          <ac:chgData name="Guest User" userId="S::urn:spo:anon#8eff79aa9c2be5a0c0dfcd80ede2029648a65033efb5ea5ee4f28ed1f71e2d1f::" providerId="AD" clId="Web-{C3E3A051-3CCB-D79F-610A-6A1A923C8029}" dt="2025-02-22T15:29:57.458" v="5" actId="20577"/>
          <ac:spMkLst>
            <pc:docMk/>
            <pc:sldMk cId="1377641342" sldId="759"/>
            <ac:spMk id="11" creationId="{86231821-F15C-F7B9-7F81-39C5EA2131FD}"/>
          </ac:spMkLst>
        </pc:spChg>
      </pc:sldChg>
      <pc:sldChg chg="modSp">
        <pc:chgData name="Guest User" userId="S::urn:spo:anon#8eff79aa9c2be5a0c0dfcd80ede2029648a65033efb5ea5ee4f28ed1f71e2d1f::" providerId="AD" clId="Web-{C3E3A051-3CCB-D79F-610A-6A1A923C8029}" dt="2025-02-22T15:02:12.094" v="3" actId="20577"/>
        <pc:sldMkLst>
          <pc:docMk/>
          <pc:sldMk cId="1357692080" sldId="768"/>
        </pc:sldMkLst>
        <pc:spChg chg="mod">
          <ac:chgData name="Guest User" userId="S::urn:spo:anon#8eff79aa9c2be5a0c0dfcd80ede2029648a65033efb5ea5ee4f28ed1f71e2d1f::" providerId="AD" clId="Web-{C3E3A051-3CCB-D79F-610A-6A1A923C8029}" dt="2025-02-22T15:02:12.094" v="3" actId="20577"/>
          <ac:spMkLst>
            <pc:docMk/>
            <pc:sldMk cId="1357692080" sldId="768"/>
            <ac:spMk id="3" creationId="{0428248E-9A13-7345-BF5A-CD0E38051879}"/>
          </ac:spMkLst>
        </pc:spChg>
      </pc:sldChg>
    </pc:docChg>
  </pc:docChgLst>
  <pc:docChgLst>
    <pc:chgData name="Andrea Mozo" userId="S::amozo@councilforeconed.org::ec324d89-8e2a-42bb-81f4-68d0295e10da" providerId="AD" clId="Web-{70149AF8-8118-4F81-4C96-70EC2E655C51}"/>
    <pc:docChg chg="addSld delSld modSld">
      <pc:chgData name="Andrea Mozo" userId="S::amozo@councilforeconed.org::ec324d89-8e2a-42bb-81f4-68d0295e10da" providerId="AD" clId="Web-{70149AF8-8118-4F81-4C96-70EC2E655C51}" dt="2024-03-27T20:58:10.847" v="759" actId="20577"/>
      <pc:docMkLst>
        <pc:docMk/>
      </pc:docMkLst>
      <pc:sldChg chg="modSp">
        <pc:chgData name="Andrea Mozo" userId="S::amozo@councilforeconed.org::ec324d89-8e2a-42bb-81f4-68d0295e10da" providerId="AD" clId="Web-{70149AF8-8118-4F81-4C96-70EC2E655C51}" dt="2024-03-27T20:36:24.060" v="275"/>
        <pc:sldMkLst>
          <pc:docMk/>
          <pc:sldMk cId="341012192" sldId="699"/>
        </pc:sldMkLst>
        <pc:picChg chg="mod modCrop">
          <ac:chgData name="Andrea Mozo" userId="S::amozo@councilforeconed.org::ec324d89-8e2a-42bb-81f4-68d0295e10da" providerId="AD" clId="Web-{70149AF8-8118-4F81-4C96-70EC2E655C51}" dt="2024-03-27T20:36:24.060" v="275"/>
          <ac:picMkLst>
            <pc:docMk/>
            <pc:sldMk cId="341012192" sldId="699"/>
            <ac:picMk id="4" creationId="{1A5E8AA4-F7D2-743F-026F-2554DE1CBEB1}"/>
          </ac:picMkLst>
        </pc:picChg>
        <pc:picChg chg="mod">
          <ac:chgData name="Andrea Mozo" userId="S::amozo@councilforeconed.org::ec324d89-8e2a-42bb-81f4-68d0295e10da" providerId="AD" clId="Web-{70149AF8-8118-4F81-4C96-70EC2E655C51}" dt="2024-03-27T20:21:15.252" v="0" actId="14100"/>
          <ac:picMkLst>
            <pc:docMk/>
            <pc:sldMk cId="341012192" sldId="699"/>
            <ac:picMk id="5" creationId="{491F6E2D-AB04-B9EB-3236-1AC86FDAEFFE}"/>
          </ac:picMkLst>
        </pc:picChg>
      </pc:sldChg>
      <pc:sldChg chg="modSp delAnim">
        <pc:chgData name="Andrea Mozo" userId="S::amozo@councilforeconed.org::ec324d89-8e2a-42bb-81f4-68d0295e10da" providerId="AD" clId="Web-{70149AF8-8118-4F81-4C96-70EC2E655C51}" dt="2024-03-27T20:40:12.707" v="445"/>
        <pc:sldMkLst>
          <pc:docMk/>
          <pc:sldMk cId="884104494" sldId="721"/>
        </pc:sldMkLst>
        <pc:spChg chg="mod">
          <ac:chgData name="Andrea Mozo" userId="S::amozo@councilforeconed.org::ec324d89-8e2a-42bb-81f4-68d0295e10da" providerId="AD" clId="Web-{70149AF8-8118-4F81-4C96-70EC2E655C51}" dt="2024-03-27T20:21:55.441" v="15" actId="20577"/>
          <ac:spMkLst>
            <pc:docMk/>
            <pc:sldMk cId="884104494" sldId="721"/>
            <ac:spMk id="2" creationId="{3F16907B-0DC9-E64D-B7CC-FD7066550EDE}"/>
          </ac:spMkLst>
        </pc:spChg>
        <pc:spChg chg="mod">
          <ac:chgData name="Andrea Mozo" userId="S::amozo@councilforeconed.org::ec324d89-8e2a-42bb-81f4-68d0295e10da" providerId="AD" clId="Web-{70149AF8-8118-4F81-4C96-70EC2E655C51}" dt="2024-03-27T20:32:41.069" v="271" actId="20577"/>
          <ac:spMkLst>
            <pc:docMk/>
            <pc:sldMk cId="884104494" sldId="721"/>
            <ac:spMk id="3" creationId="{0428248E-9A13-7345-BF5A-CD0E38051879}"/>
          </ac:spMkLst>
        </pc:spChg>
      </pc:sldChg>
      <pc:sldChg chg="modSp add replId delAnim">
        <pc:chgData name="Andrea Mozo" userId="S::amozo@councilforeconed.org::ec324d89-8e2a-42bb-81f4-68d0295e10da" providerId="AD" clId="Web-{70149AF8-8118-4F81-4C96-70EC2E655C51}" dt="2024-03-27T20:40:15.910" v="446"/>
        <pc:sldMkLst>
          <pc:docMk/>
          <pc:sldMk cId="2661078726" sldId="722"/>
        </pc:sldMkLst>
        <pc:spChg chg="mod">
          <ac:chgData name="Andrea Mozo" userId="S::amozo@councilforeconed.org::ec324d89-8e2a-42bb-81f4-68d0295e10da" providerId="AD" clId="Web-{70149AF8-8118-4F81-4C96-70EC2E655C51}" dt="2024-03-27T20:38:00.812" v="345" actId="20577"/>
          <ac:spMkLst>
            <pc:docMk/>
            <pc:sldMk cId="2661078726" sldId="722"/>
            <ac:spMk id="2" creationId="{3F16907B-0DC9-E64D-B7CC-FD7066550EDE}"/>
          </ac:spMkLst>
        </pc:spChg>
        <pc:spChg chg="mod">
          <ac:chgData name="Andrea Mozo" userId="S::amozo@councilforeconed.org::ec324d89-8e2a-42bb-81f4-68d0295e10da" providerId="AD" clId="Web-{70149AF8-8118-4F81-4C96-70EC2E655C51}" dt="2024-03-27T20:39:48.190" v="441" actId="20577"/>
          <ac:spMkLst>
            <pc:docMk/>
            <pc:sldMk cId="2661078726" sldId="722"/>
            <ac:spMk id="3" creationId="{0428248E-9A13-7345-BF5A-CD0E38051879}"/>
          </ac:spMkLst>
        </pc:spChg>
      </pc:sldChg>
      <pc:sldChg chg="new del">
        <pc:chgData name="Andrea Mozo" userId="S::amozo@councilforeconed.org::ec324d89-8e2a-42bb-81f4-68d0295e10da" providerId="AD" clId="Web-{70149AF8-8118-4F81-4C96-70EC2E655C51}" dt="2024-03-27T20:39:51.909" v="443"/>
        <pc:sldMkLst>
          <pc:docMk/>
          <pc:sldMk cId="3336288396" sldId="723"/>
        </pc:sldMkLst>
      </pc:sldChg>
      <pc:sldChg chg="addSp modSp add replId delAnim">
        <pc:chgData name="Andrea Mozo" userId="S::amozo@councilforeconed.org::ec324d89-8e2a-42bb-81f4-68d0295e10da" providerId="AD" clId="Web-{70149AF8-8118-4F81-4C96-70EC2E655C51}" dt="2024-03-27T20:52:01.571" v="754" actId="1076"/>
        <pc:sldMkLst>
          <pc:docMk/>
          <pc:sldMk cId="4256242774" sldId="723"/>
        </pc:sldMkLst>
        <pc:spChg chg="mod">
          <ac:chgData name="Andrea Mozo" userId="S::amozo@councilforeconed.org::ec324d89-8e2a-42bb-81f4-68d0295e10da" providerId="AD" clId="Web-{70149AF8-8118-4F81-4C96-70EC2E655C51}" dt="2024-03-27T20:40:50.192" v="453" actId="20577"/>
          <ac:spMkLst>
            <pc:docMk/>
            <pc:sldMk cId="4256242774" sldId="723"/>
            <ac:spMk id="2" creationId="{3F16907B-0DC9-E64D-B7CC-FD7066550EDE}"/>
          </ac:spMkLst>
        </pc:spChg>
        <pc:spChg chg="mod">
          <ac:chgData name="Andrea Mozo" userId="S::amozo@councilforeconed.org::ec324d89-8e2a-42bb-81f4-68d0295e10da" providerId="AD" clId="Web-{70149AF8-8118-4F81-4C96-70EC2E655C51}" dt="2024-03-27T20:51:44.320" v="751" actId="1076"/>
          <ac:spMkLst>
            <pc:docMk/>
            <pc:sldMk cId="4256242774" sldId="723"/>
            <ac:spMk id="3" creationId="{0428248E-9A13-7345-BF5A-CD0E38051879}"/>
          </ac:spMkLst>
        </pc:spChg>
        <pc:spChg chg="add mod">
          <ac:chgData name="Andrea Mozo" userId="S::amozo@councilforeconed.org::ec324d89-8e2a-42bb-81f4-68d0295e10da" providerId="AD" clId="Web-{70149AF8-8118-4F81-4C96-70EC2E655C51}" dt="2024-03-27T20:51:52.024" v="752" actId="1076"/>
          <ac:spMkLst>
            <pc:docMk/>
            <pc:sldMk cId="4256242774" sldId="723"/>
            <ac:spMk id="4" creationId="{833D65FE-E3F3-1E88-35EE-7862CF8AD7C0}"/>
          </ac:spMkLst>
        </pc:spChg>
        <pc:spChg chg="add mod">
          <ac:chgData name="Andrea Mozo" userId="S::amozo@councilforeconed.org::ec324d89-8e2a-42bb-81f4-68d0295e10da" providerId="AD" clId="Web-{70149AF8-8118-4F81-4C96-70EC2E655C51}" dt="2024-03-27T20:52:01.571" v="754" actId="1076"/>
          <ac:spMkLst>
            <pc:docMk/>
            <pc:sldMk cId="4256242774" sldId="723"/>
            <ac:spMk id="6" creationId="{08D2981F-E869-06D0-FAAD-A38E2F280056}"/>
          </ac:spMkLst>
        </pc:spChg>
        <pc:picChg chg="add mod modCrop">
          <ac:chgData name="Andrea Mozo" userId="S::amozo@councilforeconed.org::ec324d89-8e2a-42bb-81f4-68d0295e10da" providerId="AD" clId="Web-{70149AF8-8118-4F81-4C96-70EC2E655C51}" dt="2024-03-27T20:50:04.458" v="732" actId="14100"/>
          <ac:picMkLst>
            <pc:docMk/>
            <pc:sldMk cId="4256242774" sldId="723"/>
            <ac:picMk id="7" creationId="{91D7D443-4765-CF0A-3426-9F5D52CBC39A}"/>
          </ac:picMkLst>
        </pc:picChg>
        <pc:picChg chg="add mod modCrop">
          <ac:chgData name="Andrea Mozo" userId="S::amozo@councilforeconed.org::ec324d89-8e2a-42bb-81f4-68d0295e10da" providerId="AD" clId="Web-{70149AF8-8118-4F81-4C96-70EC2E655C51}" dt="2024-03-27T20:51:31.054" v="749" actId="1076"/>
          <ac:picMkLst>
            <pc:docMk/>
            <pc:sldMk cId="4256242774" sldId="723"/>
            <ac:picMk id="8" creationId="{C1C405AA-9411-ED8C-48C6-14CE249D384A}"/>
          </ac:picMkLst>
        </pc:picChg>
        <pc:picChg chg="add mod">
          <ac:chgData name="Andrea Mozo" userId="S::amozo@councilforeconed.org::ec324d89-8e2a-42bb-81f4-68d0295e10da" providerId="AD" clId="Web-{70149AF8-8118-4F81-4C96-70EC2E655C51}" dt="2024-03-27T20:51:33.445" v="750" actId="1076"/>
          <ac:picMkLst>
            <pc:docMk/>
            <pc:sldMk cId="4256242774" sldId="723"/>
            <ac:picMk id="9" creationId="{8527C915-A320-D69F-43EE-FB52CB09F87D}"/>
          </ac:picMkLst>
        </pc:picChg>
      </pc:sldChg>
      <pc:sldChg chg="new del">
        <pc:chgData name="Andrea Mozo" userId="S::amozo@councilforeconed.org::ec324d89-8e2a-42bb-81f4-68d0295e10da" providerId="AD" clId="Web-{70149AF8-8118-4F81-4C96-70EC2E655C51}" dt="2024-03-27T20:40:53.380" v="455"/>
        <pc:sldMkLst>
          <pc:docMk/>
          <pc:sldMk cId="506527380" sldId="724"/>
        </pc:sldMkLst>
      </pc:sldChg>
      <pc:sldChg chg="modSp add replId">
        <pc:chgData name="Andrea Mozo" userId="S::amozo@councilforeconed.org::ec324d89-8e2a-42bb-81f4-68d0295e10da" providerId="AD" clId="Web-{70149AF8-8118-4F81-4C96-70EC2E655C51}" dt="2024-03-27T20:58:10.847" v="759" actId="20577"/>
        <pc:sldMkLst>
          <pc:docMk/>
          <pc:sldMk cId="937720314" sldId="724"/>
        </pc:sldMkLst>
        <pc:spChg chg="mod">
          <ac:chgData name="Andrea Mozo" userId="S::amozo@councilforeconed.org::ec324d89-8e2a-42bb-81f4-68d0295e10da" providerId="AD" clId="Web-{70149AF8-8118-4F81-4C96-70EC2E655C51}" dt="2024-03-27T20:44:57.434" v="461" actId="20577"/>
          <ac:spMkLst>
            <pc:docMk/>
            <pc:sldMk cId="937720314" sldId="724"/>
            <ac:spMk id="2" creationId="{3F16907B-0DC9-E64D-B7CC-FD7066550EDE}"/>
          </ac:spMkLst>
        </pc:spChg>
        <pc:spChg chg="mod">
          <ac:chgData name="Andrea Mozo" userId="S::amozo@councilforeconed.org::ec324d89-8e2a-42bb-81f4-68d0295e10da" providerId="AD" clId="Web-{70149AF8-8118-4F81-4C96-70EC2E655C51}" dt="2024-03-27T20:58:10.847" v="759" actId="20577"/>
          <ac:spMkLst>
            <pc:docMk/>
            <pc:sldMk cId="937720314" sldId="724"/>
            <ac:spMk id="3" creationId="{0428248E-9A13-7345-BF5A-CD0E38051879}"/>
          </ac:spMkLst>
        </pc:spChg>
      </pc:sldChg>
      <pc:sldChg chg="modSp add replId">
        <pc:chgData name="Andrea Mozo" userId="S::amozo@councilforeconed.org::ec324d89-8e2a-42bb-81f4-68d0295e10da" providerId="AD" clId="Web-{70149AF8-8118-4F81-4C96-70EC2E655C51}" dt="2024-03-27T20:45:24.919" v="464" actId="20577"/>
        <pc:sldMkLst>
          <pc:docMk/>
          <pc:sldMk cId="1309746143" sldId="725"/>
        </pc:sldMkLst>
        <pc:spChg chg="mod">
          <ac:chgData name="Andrea Mozo" userId="S::amozo@councilforeconed.org::ec324d89-8e2a-42bb-81f4-68d0295e10da" providerId="AD" clId="Web-{70149AF8-8118-4F81-4C96-70EC2E655C51}" dt="2024-03-27T20:45:24.919" v="464" actId="20577"/>
          <ac:spMkLst>
            <pc:docMk/>
            <pc:sldMk cId="1309746143" sldId="725"/>
            <ac:spMk id="2" creationId="{3F16907B-0DC9-E64D-B7CC-FD7066550EDE}"/>
          </ac:spMkLst>
        </pc:spChg>
      </pc:sldChg>
    </pc:docChg>
  </pc:docChgLst>
  <pc:docChgLst>
    <pc:chgData name="Andrea Mozo" userId="S::amozo@councilforeconed.org::ec324d89-8e2a-42bb-81f4-68d0295e10da" providerId="AD" clId="Web-{47FE3EF5-BEA5-BCE8-C034-64CC34CF52B7}"/>
    <pc:docChg chg="delSld">
      <pc:chgData name="Andrea Mozo" userId="S::amozo@councilforeconed.org::ec324d89-8e2a-42bb-81f4-68d0295e10da" providerId="AD" clId="Web-{47FE3EF5-BEA5-BCE8-C034-64CC34CF52B7}" dt="2024-06-14T14:25:51.676" v="0"/>
      <pc:docMkLst>
        <pc:docMk/>
      </pc:docMkLst>
      <pc:sldChg chg="del">
        <pc:chgData name="Andrea Mozo" userId="S::amozo@councilforeconed.org::ec324d89-8e2a-42bb-81f4-68d0295e10da" providerId="AD" clId="Web-{47FE3EF5-BEA5-BCE8-C034-64CC34CF52B7}" dt="2024-06-14T14:25:51.676" v="0"/>
        <pc:sldMkLst>
          <pc:docMk/>
          <pc:sldMk cId="3144930063" sldId="766"/>
        </pc:sldMkLst>
      </pc:sldChg>
    </pc:docChg>
  </pc:docChgLst>
  <pc:docChgLst>
    <pc:chgData name="Andrea Mozo" userId="S::amozo@councilforeconed.org::ec324d89-8e2a-42bb-81f4-68d0295e10da" providerId="AD" clId="Web-{0B39C155-7DEF-5C4F-B52C-415502950318}"/>
    <pc:docChg chg="addSld delSld modSld">
      <pc:chgData name="Andrea Mozo" userId="S::amozo@councilforeconed.org::ec324d89-8e2a-42bb-81f4-68d0295e10da" providerId="AD" clId="Web-{0B39C155-7DEF-5C4F-B52C-415502950318}" dt="2024-03-28T21:24:47.583" v="297"/>
      <pc:docMkLst>
        <pc:docMk/>
      </pc:docMkLst>
      <pc:sldChg chg="addSp modSp">
        <pc:chgData name="Andrea Mozo" userId="S::amozo@councilforeconed.org::ec324d89-8e2a-42bb-81f4-68d0295e10da" providerId="AD" clId="Web-{0B39C155-7DEF-5C4F-B52C-415502950318}" dt="2024-03-28T21:15:55.817" v="171" actId="14100"/>
        <pc:sldMkLst>
          <pc:docMk/>
          <pc:sldMk cId="341012192" sldId="699"/>
        </pc:sldMkLst>
        <pc:spChg chg="mod">
          <ac:chgData name="Andrea Mozo" userId="S::amozo@councilforeconed.org::ec324d89-8e2a-42bb-81f4-68d0295e10da" providerId="AD" clId="Web-{0B39C155-7DEF-5C4F-B52C-415502950318}" dt="2024-03-28T20:57:45.533" v="7" actId="1076"/>
          <ac:spMkLst>
            <pc:docMk/>
            <pc:sldMk cId="341012192" sldId="699"/>
            <ac:spMk id="3" creationId="{9890555E-F5A8-A749-BA5F-C95D063E463A}"/>
          </ac:spMkLst>
        </pc:spChg>
        <pc:spChg chg="add mod">
          <ac:chgData name="Andrea Mozo" userId="S::amozo@councilforeconed.org::ec324d89-8e2a-42bb-81f4-68d0295e10da" providerId="AD" clId="Web-{0B39C155-7DEF-5C4F-B52C-415502950318}" dt="2024-03-28T21:15:55.817" v="171" actId="14100"/>
          <ac:spMkLst>
            <pc:docMk/>
            <pc:sldMk cId="341012192" sldId="699"/>
            <ac:spMk id="7" creationId="{BD0CC539-05C1-1FD2-7774-C13D8DA86458}"/>
          </ac:spMkLst>
        </pc:spChg>
      </pc:sldChg>
      <pc:sldChg chg="modSp">
        <pc:chgData name="Andrea Mozo" userId="S::amozo@councilforeconed.org::ec324d89-8e2a-42bb-81f4-68d0295e10da" providerId="AD" clId="Web-{0B39C155-7DEF-5C4F-B52C-415502950318}" dt="2024-03-28T20:58:55.223" v="37" actId="20577"/>
        <pc:sldMkLst>
          <pc:docMk/>
          <pc:sldMk cId="937720314" sldId="724"/>
        </pc:sldMkLst>
        <pc:spChg chg="mod">
          <ac:chgData name="Andrea Mozo" userId="S::amozo@councilforeconed.org::ec324d89-8e2a-42bb-81f4-68d0295e10da" providerId="AD" clId="Web-{0B39C155-7DEF-5C4F-B52C-415502950318}" dt="2024-03-28T20:58:55.223" v="37" actId="20577"/>
          <ac:spMkLst>
            <pc:docMk/>
            <pc:sldMk cId="937720314" sldId="724"/>
            <ac:spMk id="3" creationId="{0428248E-9A13-7345-BF5A-CD0E38051879}"/>
          </ac:spMkLst>
        </pc:spChg>
      </pc:sldChg>
      <pc:sldChg chg="modSp">
        <pc:chgData name="Andrea Mozo" userId="S::amozo@councilforeconed.org::ec324d89-8e2a-42bb-81f4-68d0295e10da" providerId="AD" clId="Web-{0B39C155-7DEF-5C4F-B52C-415502950318}" dt="2024-03-28T20:59:34.615" v="52" actId="20577"/>
        <pc:sldMkLst>
          <pc:docMk/>
          <pc:sldMk cId="1309746143" sldId="725"/>
        </pc:sldMkLst>
        <pc:spChg chg="mod">
          <ac:chgData name="Andrea Mozo" userId="S::amozo@councilforeconed.org::ec324d89-8e2a-42bb-81f4-68d0295e10da" providerId="AD" clId="Web-{0B39C155-7DEF-5C4F-B52C-415502950318}" dt="2024-03-28T20:59:34.615" v="52" actId="20577"/>
          <ac:spMkLst>
            <pc:docMk/>
            <pc:sldMk cId="1309746143" sldId="725"/>
            <ac:spMk id="3" creationId="{0428248E-9A13-7345-BF5A-CD0E38051879}"/>
          </ac:spMkLst>
        </pc:spChg>
      </pc:sldChg>
      <pc:sldChg chg="modSp">
        <pc:chgData name="Andrea Mozo" userId="S::amozo@councilforeconed.org::ec324d89-8e2a-42bb-81f4-68d0295e10da" providerId="AD" clId="Web-{0B39C155-7DEF-5C4F-B52C-415502950318}" dt="2024-03-28T20:59:59.694" v="58" actId="20577"/>
        <pc:sldMkLst>
          <pc:docMk/>
          <pc:sldMk cId="1389646338" sldId="726"/>
        </pc:sldMkLst>
        <pc:spChg chg="mod">
          <ac:chgData name="Andrea Mozo" userId="S::amozo@councilforeconed.org::ec324d89-8e2a-42bb-81f4-68d0295e10da" providerId="AD" clId="Web-{0B39C155-7DEF-5C4F-B52C-415502950318}" dt="2024-03-28T20:59:59.694" v="58" actId="20577"/>
          <ac:spMkLst>
            <pc:docMk/>
            <pc:sldMk cId="1389646338" sldId="726"/>
            <ac:spMk id="10" creationId="{B0D9AFC4-3A1E-5081-F4F1-E472EAF1A09F}"/>
          </ac:spMkLst>
        </pc:spChg>
      </pc:sldChg>
      <pc:sldChg chg="addSp delSp modSp">
        <pc:chgData name="Andrea Mozo" userId="S::amozo@councilforeconed.org::ec324d89-8e2a-42bb-81f4-68d0295e10da" providerId="AD" clId="Web-{0B39C155-7DEF-5C4F-B52C-415502950318}" dt="2024-03-28T21:07:00.066" v="100" actId="20577"/>
        <pc:sldMkLst>
          <pc:docMk/>
          <pc:sldMk cId="215165024" sldId="728"/>
        </pc:sldMkLst>
        <pc:spChg chg="mod">
          <ac:chgData name="Andrea Mozo" userId="S::amozo@councilforeconed.org::ec324d89-8e2a-42bb-81f4-68d0295e10da" providerId="AD" clId="Web-{0B39C155-7DEF-5C4F-B52C-415502950318}" dt="2024-03-28T21:05:46.829" v="73" actId="20577"/>
          <ac:spMkLst>
            <pc:docMk/>
            <pc:sldMk cId="215165024" sldId="728"/>
            <ac:spMk id="2" creationId="{3F16907B-0DC9-E64D-B7CC-FD7066550EDE}"/>
          </ac:spMkLst>
        </pc:spChg>
        <pc:spChg chg="add mod">
          <ac:chgData name="Andrea Mozo" userId="S::amozo@councilforeconed.org::ec324d89-8e2a-42bb-81f4-68d0295e10da" providerId="AD" clId="Web-{0B39C155-7DEF-5C4F-B52C-415502950318}" dt="2024-03-28T21:07:00.066" v="100" actId="20577"/>
          <ac:spMkLst>
            <pc:docMk/>
            <pc:sldMk cId="215165024" sldId="728"/>
            <ac:spMk id="4" creationId="{60130DE2-C692-AAF5-5D7C-1D78E2E223E3}"/>
          </ac:spMkLst>
        </pc:spChg>
        <pc:picChg chg="del">
          <ac:chgData name="Andrea Mozo" userId="S::amozo@councilforeconed.org::ec324d89-8e2a-42bb-81f4-68d0295e10da" providerId="AD" clId="Web-{0B39C155-7DEF-5C4F-B52C-415502950318}" dt="2024-03-28T21:05:48.626" v="74"/>
          <ac:picMkLst>
            <pc:docMk/>
            <pc:sldMk cId="215165024" sldId="728"/>
            <ac:picMk id="6" creationId="{79A5A459-C942-FBCD-B695-5A7B58185965}"/>
          </ac:picMkLst>
        </pc:picChg>
        <pc:picChg chg="del">
          <ac:chgData name="Andrea Mozo" userId="S::amozo@councilforeconed.org::ec324d89-8e2a-42bb-81f4-68d0295e10da" providerId="AD" clId="Web-{0B39C155-7DEF-5C4F-B52C-415502950318}" dt="2024-03-28T21:05:50.376" v="75"/>
          <ac:picMkLst>
            <pc:docMk/>
            <pc:sldMk cId="215165024" sldId="728"/>
            <ac:picMk id="7" creationId="{9729E6D2-4803-844B-FB2E-D3D96332413B}"/>
          </ac:picMkLst>
        </pc:picChg>
      </pc:sldChg>
      <pc:sldChg chg="del">
        <pc:chgData name="Andrea Mozo" userId="S::amozo@councilforeconed.org::ec324d89-8e2a-42bb-81f4-68d0295e10da" providerId="AD" clId="Web-{0B39C155-7DEF-5C4F-B52C-415502950318}" dt="2024-03-28T21:07:01.347" v="101"/>
        <pc:sldMkLst>
          <pc:docMk/>
          <pc:sldMk cId="2100124143" sldId="729"/>
        </pc:sldMkLst>
      </pc:sldChg>
      <pc:sldChg chg="del">
        <pc:chgData name="Andrea Mozo" userId="S::amozo@councilforeconed.org::ec324d89-8e2a-42bb-81f4-68d0295e10da" providerId="AD" clId="Web-{0B39C155-7DEF-5C4F-B52C-415502950318}" dt="2024-03-28T21:16:37.740" v="173"/>
        <pc:sldMkLst>
          <pc:docMk/>
          <pc:sldMk cId="4005454053" sldId="730"/>
        </pc:sldMkLst>
      </pc:sldChg>
      <pc:sldChg chg="modSp del">
        <pc:chgData name="Andrea Mozo" userId="S::amozo@councilforeconed.org::ec324d89-8e2a-42bb-81f4-68d0295e10da" providerId="AD" clId="Web-{0B39C155-7DEF-5C4F-B52C-415502950318}" dt="2024-03-28T21:16:36.240" v="172"/>
        <pc:sldMkLst>
          <pc:docMk/>
          <pc:sldMk cId="2607024723" sldId="731"/>
        </pc:sldMkLst>
        <pc:spChg chg="mod">
          <ac:chgData name="Andrea Mozo" userId="S::amozo@councilforeconed.org::ec324d89-8e2a-42bb-81f4-68d0295e10da" providerId="AD" clId="Web-{0B39C155-7DEF-5C4F-B52C-415502950318}" dt="2024-03-28T21:10:53.761" v="103" actId="20577"/>
          <ac:spMkLst>
            <pc:docMk/>
            <pc:sldMk cId="2607024723" sldId="731"/>
            <ac:spMk id="19" creationId="{F5BE0FE4-DA02-49D0-5449-C95D5161D78B}"/>
          </ac:spMkLst>
        </pc:spChg>
      </pc:sldChg>
      <pc:sldChg chg="del">
        <pc:chgData name="Andrea Mozo" userId="S::amozo@councilforeconed.org::ec324d89-8e2a-42bb-81f4-68d0295e10da" providerId="AD" clId="Web-{0B39C155-7DEF-5C4F-B52C-415502950318}" dt="2024-03-28T21:20:52.810" v="196"/>
        <pc:sldMkLst>
          <pc:docMk/>
          <pc:sldMk cId="2641077334" sldId="733"/>
        </pc:sldMkLst>
      </pc:sldChg>
      <pc:sldChg chg="modSp">
        <pc:chgData name="Andrea Mozo" userId="S::amozo@councilforeconed.org::ec324d89-8e2a-42bb-81f4-68d0295e10da" providerId="AD" clId="Web-{0B39C155-7DEF-5C4F-B52C-415502950318}" dt="2024-03-28T21:20:49.951" v="195" actId="20577"/>
        <pc:sldMkLst>
          <pc:docMk/>
          <pc:sldMk cId="1479468846" sldId="734"/>
        </pc:sldMkLst>
        <pc:spChg chg="mod">
          <ac:chgData name="Andrea Mozo" userId="S::amozo@councilforeconed.org::ec324d89-8e2a-42bb-81f4-68d0295e10da" providerId="AD" clId="Web-{0B39C155-7DEF-5C4F-B52C-415502950318}" dt="2024-03-28T21:20:39.138" v="187" actId="20577"/>
          <ac:spMkLst>
            <pc:docMk/>
            <pc:sldMk cId="1479468846" sldId="734"/>
            <ac:spMk id="2" creationId="{3F16907B-0DC9-E64D-B7CC-FD7066550EDE}"/>
          </ac:spMkLst>
        </pc:spChg>
        <pc:spChg chg="mod">
          <ac:chgData name="Andrea Mozo" userId="S::amozo@councilforeconed.org::ec324d89-8e2a-42bb-81f4-68d0295e10da" providerId="AD" clId="Web-{0B39C155-7DEF-5C4F-B52C-415502950318}" dt="2024-03-28T21:20:49.951" v="195" actId="20577"/>
          <ac:spMkLst>
            <pc:docMk/>
            <pc:sldMk cId="1479468846" sldId="734"/>
            <ac:spMk id="4" creationId="{CB3B607C-CADA-BCFB-5D5D-665A604C5C76}"/>
          </ac:spMkLst>
        </pc:spChg>
      </pc:sldChg>
      <pc:sldChg chg="del">
        <pc:chgData name="Andrea Mozo" userId="S::amozo@councilforeconed.org::ec324d89-8e2a-42bb-81f4-68d0295e10da" providerId="AD" clId="Web-{0B39C155-7DEF-5C4F-B52C-415502950318}" dt="2024-03-28T21:20:28.247" v="182"/>
        <pc:sldMkLst>
          <pc:docMk/>
          <pc:sldMk cId="1828052761" sldId="735"/>
        </pc:sldMkLst>
      </pc:sldChg>
      <pc:sldChg chg="del">
        <pc:chgData name="Andrea Mozo" userId="S::amozo@councilforeconed.org::ec324d89-8e2a-42bb-81f4-68d0295e10da" providerId="AD" clId="Web-{0B39C155-7DEF-5C4F-B52C-415502950318}" dt="2024-03-28T21:20:25.356" v="181"/>
        <pc:sldMkLst>
          <pc:docMk/>
          <pc:sldMk cId="2187122743" sldId="736"/>
        </pc:sldMkLst>
      </pc:sldChg>
      <pc:sldChg chg="delSp modSp">
        <pc:chgData name="Andrea Mozo" userId="S::amozo@councilforeconed.org::ec324d89-8e2a-42bb-81f4-68d0295e10da" providerId="AD" clId="Web-{0B39C155-7DEF-5C4F-B52C-415502950318}" dt="2024-03-28T21:23:11.299" v="264"/>
        <pc:sldMkLst>
          <pc:docMk/>
          <pc:sldMk cId="1231134340" sldId="737"/>
        </pc:sldMkLst>
        <pc:spChg chg="mod">
          <ac:chgData name="Andrea Mozo" userId="S::amozo@councilforeconed.org::ec324d89-8e2a-42bb-81f4-68d0295e10da" providerId="AD" clId="Web-{0B39C155-7DEF-5C4F-B52C-415502950318}" dt="2024-03-28T21:22:40.939" v="250" actId="20577"/>
          <ac:spMkLst>
            <pc:docMk/>
            <pc:sldMk cId="1231134340" sldId="737"/>
            <ac:spMk id="2" creationId="{3F16907B-0DC9-E64D-B7CC-FD7066550EDE}"/>
          </ac:spMkLst>
        </pc:spChg>
        <pc:spChg chg="mod">
          <ac:chgData name="Andrea Mozo" userId="S::amozo@councilforeconed.org::ec324d89-8e2a-42bb-81f4-68d0295e10da" providerId="AD" clId="Web-{0B39C155-7DEF-5C4F-B52C-415502950318}" dt="2024-03-28T21:23:03.627" v="262" actId="20577"/>
          <ac:spMkLst>
            <pc:docMk/>
            <pc:sldMk cId="1231134340" sldId="737"/>
            <ac:spMk id="4" creationId="{B97D6AFC-1B5C-888B-F90C-E340EA57F69A}"/>
          </ac:spMkLst>
        </pc:spChg>
        <pc:picChg chg="del">
          <ac:chgData name="Andrea Mozo" userId="S::amozo@councilforeconed.org::ec324d89-8e2a-42bb-81f4-68d0295e10da" providerId="AD" clId="Web-{0B39C155-7DEF-5C4F-B52C-415502950318}" dt="2024-03-28T21:23:11.299" v="264"/>
          <ac:picMkLst>
            <pc:docMk/>
            <pc:sldMk cId="1231134340" sldId="737"/>
            <ac:picMk id="9" creationId="{DCAC47F8-08F8-8129-3C9E-695CC3BA4996}"/>
          </ac:picMkLst>
        </pc:picChg>
        <pc:picChg chg="del">
          <ac:chgData name="Andrea Mozo" userId="S::amozo@councilforeconed.org::ec324d89-8e2a-42bb-81f4-68d0295e10da" providerId="AD" clId="Web-{0B39C155-7DEF-5C4F-B52C-415502950318}" dt="2024-03-28T21:23:09.705" v="263"/>
          <ac:picMkLst>
            <pc:docMk/>
            <pc:sldMk cId="1231134340" sldId="737"/>
            <ac:picMk id="10" creationId="{ADCE584A-1C21-5EDB-5D69-DA813B290F75}"/>
          </ac:picMkLst>
        </pc:picChg>
      </pc:sldChg>
      <pc:sldChg chg="modSp del">
        <pc:chgData name="Andrea Mozo" userId="S::amozo@councilforeconed.org::ec324d89-8e2a-42bb-81f4-68d0295e10da" providerId="AD" clId="Web-{0B39C155-7DEF-5C4F-B52C-415502950318}" dt="2024-03-28T21:23:28.784" v="266"/>
        <pc:sldMkLst>
          <pc:docMk/>
          <pc:sldMk cId="805871618" sldId="739"/>
        </pc:sldMkLst>
        <pc:spChg chg="mod">
          <ac:chgData name="Andrea Mozo" userId="S::amozo@councilforeconed.org::ec324d89-8e2a-42bb-81f4-68d0295e10da" providerId="AD" clId="Web-{0B39C155-7DEF-5C4F-B52C-415502950318}" dt="2024-03-28T21:23:26.096" v="265" actId="20577"/>
          <ac:spMkLst>
            <pc:docMk/>
            <pc:sldMk cId="805871618" sldId="739"/>
            <ac:spMk id="2" creationId="{3F16907B-0DC9-E64D-B7CC-FD7066550EDE}"/>
          </ac:spMkLst>
        </pc:spChg>
      </pc:sldChg>
      <pc:sldChg chg="del">
        <pc:chgData name="Andrea Mozo" userId="S::amozo@councilforeconed.org::ec324d89-8e2a-42bb-81f4-68d0295e10da" providerId="AD" clId="Web-{0B39C155-7DEF-5C4F-B52C-415502950318}" dt="2024-03-28T21:23:30.831" v="267"/>
        <pc:sldMkLst>
          <pc:docMk/>
          <pc:sldMk cId="2657483292" sldId="740"/>
        </pc:sldMkLst>
      </pc:sldChg>
      <pc:sldChg chg="del">
        <pc:chgData name="Andrea Mozo" userId="S::amozo@councilforeconed.org::ec324d89-8e2a-42bb-81f4-68d0295e10da" providerId="AD" clId="Web-{0B39C155-7DEF-5C4F-B52C-415502950318}" dt="2024-03-28T21:23:32.471" v="268"/>
        <pc:sldMkLst>
          <pc:docMk/>
          <pc:sldMk cId="488844650" sldId="741"/>
        </pc:sldMkLst>
      </pc:sldChg>
      <pc:sldChg chg="del">
        <pc:chgData name="Andrea Mozo" userId="S::amozo@councilforeconed.org::ec324d89-8e2a-42bb-81f4-68d0295e10da" providerId="AD" clId="Web-{0B39C155-7DEF-5C4F-B52C-415502950318}" dt="2024-03-28T21:23:33.721" v="269"/>
        <pc:sldMkLst>
          <pc:docMk/>
          <pc:sldMk cId="2151011448" sldId="742"/>
        </pc:sldMkLst>
      </pc:sldChg>
      <pc:sldChg chg="del">
        <pc:chgData name="Andrea Mozo" userId="S::amozo@councilforeconed.org::ec324d89-8e2a-42bb-81f4-68d0295e10da" providerId="AD" clId="Web-{0B39C155-7DEF-5C4F-B52C-415502950318}" dt="2024-03-28T21:23:34.518" v="270"/>
        <pc:sldMkLst>
          <pc:docMk/>
          <pc:sldMk cId="3389412293" sldId="743"/>
        </pc:sldMkLst>
      </pc:sldChg>
      <pc:sldChg chg="del">
        <pc:chgData name="Andrea Mozo" userId="S::amozo@councilforeconed.org::ec324d89-8e2a-42bb-81f4-68d0295e10da" providerId="AD" clId="Web-{0B39C155-7DEF-5C4F-B52C-415502950318}" dt="2024-03-28T21:23:37.081" v="274"/>
        <pc:sldMkLst>
          <pc:docMk/>
          <pc:sldMk cId="3547838788" sldId="744"/>
        </pc:sldMkLst>
      </pc:sldChg>
      <pc:sldChg chg="del">
        <pc:chgData name="Andrea Mozo" userId="S::amozo@councilforeconed.org::ec324d89-8e2a-42bb-81f4-68d0295e10da" providerId="AD" clId="Web-{0B39C155-7DEF-5C4F-B52C-415502950318}" dt="2024-03-28T21:23:36.159" v="273"/>
        <pc:sldMkLst>
          <pc:docMk/>
          <pc:sldMk cId="960279657" sldId="745"/>
        </pc:sldMkLst>
      </pc:sldChg>
      <pc:sldChg chg="del">
        <pc:chgData name="Andrea Mozo" userId="S::amozo@councilforeconed.org::ec324d89-8e2a-42bb-81f4-68d0295e10da" providerId="AD" clId="Web-{0B39C155-7DEF-5C4F-B52C-415502950318}" dt="2024-03-28T21:23:35.159" v="271"/>
        <pc:sldMkLst>
          <pc:docMk/>
          <pc:sldMk cId="2117227267" sldId="746"/>
        </pc:sldMkLst>
      </pc:sldChg>
      <pc:sldChg chg="del">
        <pc:chgData name="Andrea Mozo" userId="S::amozo@councilforeconed.org::ec324d89-8e2a-42bb-81f4-68d0295e10da" providerId="AD" clId="Web-{0B39C155-7DEF-5C4F-B52C-415502950318}" dt="2024-03-28T21:23:35.784" v="272"/>
        <pc:sldMkLst>
          <pc:docMk/>
          <pc:sldMk cId="3801523587" sldId="747"/>
        </pc:sldMkLst>
      </pc:sldChg>
      <pc:sldChg chg="addSp modSp">
        <pc:chgData name="Andrea Mozo" userId="S::amozo@councilforeconed.org::ec324d89-8e2a-42bb-81f4-68d0295e10da" providerId="AD" clId="Web-{0B39C155-7DEF-5C4F-B52C-415502950318}" dt="2024-03-28T21:24:40.895" v="294"/>
        <pc:sldMkLst>
          <pc:docMk/>
          <pc:sldMk cId="1468089500" sldId="749"/>
        </pc:sldMkLst>
        <pc:spChg chg="mod">
          <ac:chgData name="Andrea Mozo" userId="S::amozo@councilforeconed.org::ec324d89-8e2a-42bb-81f4-68d0295e10da" providerId="AD" clId="Web-{0B39C155-7DEF-5C4F-B52C-415502950318}" dt="2024-03-28T21:16:53.053" v="178" actId="20577"/>
          <ac:spMkLst>
            <pc:docMk/>
            <pc:sldMk cId="1468089500" sldId="749"/>
            <ac:spMk id="3" creationId="{9890555E-F5A8-A749-BA5F-C95D063E463A}"/>
          </ac:spMkLst>
        </pc:spChg>
        <pc:spChg chg="add">
          <ac:chgData name="Andrea Mozo" userId="S::amozo@councilforeconed.org::ec324d89-8e2a-42bb-81f4-68d0295e10da" providerId="AD" clId="Web-{0B39C155-7DEF-5C4F-B52C-415502950318}" dt="2024-03-28T21:24:40.895" v="294"/>
          <ac:spMkLst>
            <pc:docMk/>
            <pc:sldMk cId="1468089500" sldId="749"/>
            <ac:spMk id="7" creationId="{013F28B3-7386-8A86-D965-F231472E887D}"/>
          </ac:spMkLst>
        </pc:spChg>
      </pc:sldChg>
      <pc:sldChg chg="modSp del">
        <pc:chgData name="Andrea Mozo" userId="S::amozo@councilforeconed.org::ec324d89-8e2a-42bb-81f4-68d0295e10da" providerId="AD" clId="Web-{0B39C155-7DEF-5C4F-B52C-415502950318}" dt="2024-03-28T21:23:38.425" v="275"/>
        <pc:sldMkLst>
          <pc:docMk/>
          <pc:sldMk cId="539261959" sldId="750"/>
        </pc:sldMkLst>
        <pc:spChg chg="mod">
          <ac:chgData name="Andrea Mozo" userId="S::amozo@councilforeconed.org::ec324d89-8e2a-42bb-81f4-68d0295e10da" providerId="AD" clId="Web-{0B39C155-7DEF-5C4F-B52C-415502950318}" dt="2024-03-28T21:00:23.554" v="64" actId="20577"/>
          <ac:spMkLst>
            <pc:docMk/>
            <pc:sldMk cId="539261959" sldId="750"/>
            <ac:spMk id="3" creationId="{9890555E-F5A8-A749-BA5F-C95D063E463A}"/>
          </ac:spMkLst>
        </pc:spChg>
      </pc:sldChg>
      <pc:sldChg chg="addSp modSp">
        <pc:chgData name="Andrea Mozo" userId="S::amozo@councilforeconed.org::ec324d89-8e2a-42bb-81f4-68d0295e10da" providerId="AD" clId="Web-{0B39C155-7DEF-5C4F-B52C-415502950318}" dt="2024-03-28T21:24:43.161" v="295"/>
        <pc:sldMkLst>
          <pc:docMk/>
          <pc:sldMk cId="1593463067" sldId="751"/>
        </pc:sldMkLst>
        <pc:spChg chg="mod">
          <ac:chgData name="Andrea Mozo" userId="S::amozo@councilforeconed.org::ec324d89-8e2a-42bb-81f4-68d0295e10da" providerId="AD" clId="Web-{0B39C155-7DEF-5C4F-B52C-415502950318}" dt="2024-03-28T21:20:20.122" v="180" actId="20577"/>
          <ac:spMkLst>
            <pc:docMk/>
            <pc:sldMk cId="1593463067" sldId="751"/>
            <ac:spMk id="3" creationId="{9890555E-F5A8-A749-BA5F-C95D063E463A}"/>
          </ac:spMkLst>
        </pc:spChg>
        <pc:spChg chg="add">
          <ac:chgData name="Andrea Mozo" userId="S::amozo@councilforeconed.org::ec324d89-8e2a-42bb-81f4-68d0295e10da" providerId="AD" clId="Web-{0B39C155-7DEF-5C4F-B52C-415502950318}" dt="2024-03-28T21:24:43.161" v="295"/>
          <ac:spMkLst>
            <pc:docMk/>
            <pc:sldMk cId="1593463067" sldId="751"/>
            <ac:spMk id="7" creationId="{CE3A1392-0417-9A68-3F22-8E5D16FCB1BB}"/>
          </ac:spMkLst>
        </pc:spChg>
      </pc:sldChg>
      <pc:sldChg chg="modSp del">
        <pc:chgData name="Andrea Mozo" userId="S::amozo@councilforeconed.org::ec324d89-8e2a-42bb-81f4-68d0295e10da" providerId="AD" clId="Web-{0B39C155-7DEF-5C4F-B52C-415502950318}" dt="2024-03-28T21:23:45.644" v="279"/>
        <pc:sldMkLst>
          <pc:docMk/>
          <pc:sldMk cId="998931785" sldId="752"/>
        </pc:sldMkLst>
        <pc:spChg chg="mod">
          <ac:chgData name="Andrea Mozo" userId="S::amozo@councilforeconed.org::ec324d89-8e2a-42bb-81f4-68d0295e10da" providerId="AD" clId="Web-{0B39C155-7DEF-5C4F-B52C-415502950318}" dt="2024-03-28T21:00:31.023" v="66" actId="20577"/>
          <ac:spMkLst>
            <pc:docMk/>
            <pc:sldMk cId="998931785" sldId="752"/>
            <ac:spMk id="3" creationId="{9890555E-F5A8-A749-BA5F-C95D063E463A}"/>
          </ac:spMkLst>
        </pc:spChg>
      </pc:sldChg>
      <pc:sldChg chg="del">
        <pc:chgData name="Andrea Mozo" userId="S::amozo@councilforeconed.org::ec324d89-8e2a-42bb-81f4-68d0295e10da" providerId="AD" clId="Web-{0B39C155-7DEF-5C4F-B52C-415502950318}" dt="2024-03-28T21:23:39.909" v="276"/>
        <pc:sldMkLst>
          <pc:docMk/>
          <pc:sldMk cId="2850330568" sldId="753"/>
        </pc:sldMkLst>
      </pc:sldChg>
      <pc:sldChg chg="del">
        <pc:chgData name="Andrea Mozo" userId="S::amozo@councilforeconed.org::ec324d89-8e2a-42bb-81f4-68d0295e10da" providerId="AD" clId="Web-{0B39C155-7DEF-5C4F-B52C-415502950318}" dt="2024-03-28T21:23:41.972" v="277"/>
        <pc:sldMkLst>
          <pc:docMk/>
          <pc:sldMk cId="919591919" sldId="754"/>
        </pc:sldMkLst>
      </pc:sldChg>
      <pc:sldChg chg="del">
        <pc:chgData name="Andrea Mozo" userId="S::amozo@councilforeconed.org::ec324d89-8e2a-42bb-81f4-68d0295e10da" providerId="AD" clId="Web-{0B39C155-7DEF-5C4F-B52C-415502950318}" dt="2024-03-28T21:23:48.581" v="280"/>
        <pc:sldMkLst>
          <pc:docMk/>
          <pc:sldMk cId="1568675599" sldId="755"/>
        </pc:sldMkLst>
      </pc:sldChg>
      <pc:sldChg chg="addSp">
        <pc:chgData name="Andrea Mozo" userId="S::amozo@councilforeconed.org::ec324d89-8e2a-42bb-81f4-68d0295e10da" providerId="AD" clId="Web-{0B39C155-7DEF-5C4F-B52C-415502950318}" dt="2024-03-28T21:24:47.583" v="297"/>
        <pc:sldMkLst>
          <pc:docMk/>
          <pc:sldMk cId="2933641090" sldId="758"/>
        </pc:sldMkLst>
        <pc:spChg chg="add">
          <ac:chgData name="Andrea Mozo" userId="S::amozo@councilforeconed.org::ec324d89-8e2a-42bb-81f4-68d0295e10da" providerId="AD" clId="Web-{0B39C155-7DEF-5C4F-B52C-415502950318}" dt="2024-03-28T21:24:47.583" v="297"/>
          <ac:spMkLst>
            <pc:docMk/>
            <pc:sldMk cId="2933641090" sldId="758"/>
            <ac:spMk id="7" creationId="{54184D1E-DFA3-373A-0A48-9EF798D9A213}"/>
          </ac:spMkLst>
        </pc:spChg>
      </pc:sldChg>
      <pc:sldChg chg="addSp delSp">
        <pc:chgData name="Andrea Mozo" userId="S::amozo@councilforeconed.org::ec324d89-8e2a-42bb-81f4-68d0295e10da" providerId="AD" clId="Web-{0B39C155-7DEF-5C4F-B52C-415502950318}" dt="2024-03-28T21:24:30.551" v="293"/>
        <pc:sldMkLst>
          <pc:docMk/>
          <pc:sldMk cId="1377641342" sldId="759"/>
        </pc:sldMkLst>
        <pc:spChg chg="del">
          <ac:chgData name="Andrea Mozo" userId="S::amozo@councilforeconed.org::ec324d89-8e2a-42bb-81f4-68d0295e10da" providerId="AD" clId="Web-{0B39C155-7DEF-5C4F-B52C-415502950318}" dt="2024-03-28T21:24:30.067" v="287"/>
          <ac:spMkLst>
            <pc:docMk/>
            <pc:sldMk cId="1377641342" sldId="759"/>
            <ac:spMk id="3" creationId="{0428248E-9A13-7345-BF5A-CD0E38051879}"/>
          </ac:spMkLst>
        </pc:spChg>
        <pc:spChg chg="del">
          <ac:chgData name="Andrea Mozo" userId="S::amozo@councilforeconed.org::ec324d89-8e2a-42bb-81f4-68d0295e10da" providerId="AD" clId="Web-{0B39C155-7DEF-5C4F-B52C-415502950318}" dt="2024-03-28T21:24:30.067" v="286"/>
          <ac:spMkLst>
            <pc:docMk/>
            <pc:sldMk cId="1377641342" sldId="759"/>
            <ac:spMk id="4" creationId="{833D65FE-E3F3-1E88-35EE-7862CF8AD7C0}"/>
          </ac:spMkLst>
        </pc:spChg>
        <pc:spChg chg="del">
          <ac:chgData name="Andrea Mozo" userId="S::amozo@councilforeconed.org::ec324d89-8e2a-42bb-81f4-68d0295e10da" providerId="AD" clId="Web-{0B39C155-7DEF-5C4F-B52C-415502950318}" dt="2024-03-28T21:24:30.067" v="285"/>
          <ac:spMkLst>
            <pc:docMk/>
            <pc:sldMk cId="1377641342" sldId="759"/>
            <ac:spMk id="6" creationId="{08D2981F-E869-06D0-FAAD-A38E2F280056}"/>
          </ac:spMkLst>
        </pc:spChg>
        <pc:spChg chg="add">
          <ac:chgData name="Andrea Mozo" userId="S::amozo@councilforeconed.org::ec324d89-8e2a-42bb-81f4-68d0295e10da" providerId="AD" clId="Web-{0B39C155-7DEF-5C4F-B52C-415502950318}" dt="2024-03-28T21:24:30.473" v="288"/>
          <ac:spMkLst>
            <pc:docMk/>
            <pc:sldMk cId="1377641342" sldId="759"/>
            <ac:spMk id="11" creationId="{86231821-F15C-F7B9-7F81-39C5EA2131FD}"/>
          </ac:spMkLst>
        </pc:spChg>
        <pc:spChg chg="add">
          <ac:chgData name="Andrea Mozo" userId="S::amozo@councilforeconed.org::ec324d89-8e2a-42bb-81f4-68d0295e10da" providerId="AD" clId="Web-{0B39C155-7DEF-5C4F-B52C-415502950318}" dt="2024-03-28T21:24:30.536" v="292"/>
          <ac:spMkLst>
            <pc:docMk/>
            <pc:sldMk cId="1377641342" sldId="759"/>
            <ac:spMk id="19" creationId="{F12C1C45-E970-D715-8878-121F3C497125}"/>
          </ac:spMkLst>
        </pc:spChg>
        <pc:spChg chg="add">
          <ac:chgData name="Andrea Mozo" userId="S::amozo@councilforeconed.org::ec324d89-8e2a-42bb-81f4-68d0295e10da" providerId="AD" clId="Web-{0B39C155-7DEF-5C4F-B52C-415502950318}" dt="2024-03-28T21:24:30.551" v="293"/>
          <ac:spMkLst>
            <pc:docMk/>
            <pc:sldMk cId="1377641342" sldId="759"/>
            <ac:spMk id="21" creationId="{F6D36A05-78DD-7288-8D74-95C1D8E858FE}"/>
          </ac:spMkLst>
        </pc:spChg>
        <pc:picChg chg="del">
          <ac:chgData name="Andrea Mozo" userId="S::amozo@councilforeconed.org::ec324d89-8e2a-42bb-81f4-68d0295e10da" providerId="AD" clId="Web-{0B39C155-7DEF-5C4F-B52C-415502950318}" dt="2024-03-28T21:24:30.067" v="284"/>
          <ac:picMkLst>
            <pc:docMk/>
            <pc:sldMk cId="1377641342" sldId="759"/>
            <ac:picMk id="7" creationId="{91D7D443-4765-CF0A-3426-9F5D52CBC39A}"/>
          </ac:picMkLst>
        </pc:picChg>
        <pc:picChg chg="del">
          <ac:chgData name="Andrea Mozo" userId="S::amozo@councilforeconed.org::ec324d89-8e2a-42bb-81f4-68d0295e10da" providerId="AD" clId="Web-{0B39C155-7DEF-5C4F-B52C-415502950318}" dt="2024-03-28T21:24:30.067" v="283"/>
          <ac:picMkLst>
            <pc:docMk/>
            <pc:sldMk cId="1377641342" sldId="759"/>
            <ac:picMk id="8" creationId="{C1C405AA-9411-ED8C-48C6-14CE249D384A}"/>
          </ac:picMkLst>
        </pc:picChg>
        <pc:picChg chg="del">
          <ac:chgData name="Andrea Mozo" userId="S::amozo@councilforeconed.org::ec324d89-8e2a-42bb-81f4-68d0295e10da" providerId="AD" clId="Web-{0B39C155-7DEF-5C4F-B52C-415502950318}" dt="2024-03-28T21:24:30.067" v="282"/>
          <ac:picMkLst>
            <pc:docMk/>
            <pc:sldMk cId="1377641342" sldId="759"/>
            <ac:picMk id="9" creationId="{8527C915-A320-D69F-43EE-FB52CB09F87D}"/>
          </ac:picMkLst>
        </pc:picChg>
        <pc:picChg chg="add">
          <ac:chgData name="Andrea Mozo" userId="S::amozo@councilforeconed.org::ec324d89-8e2a-42bb-81f4-68d0295e10da" providerId="AD" clId="Web-{0B39C155-7DEF-5C4F-B52C-415502950318}" dt="2024-03-28T21:24:30.489" v="289"/>
          <ac:picMkLst>
            <pc:docMk/>
            <pc:sldMk cId="1377641342" sldId="759"/>
            <ac:picMk id="13" creationId="{9D25C37D-F877-FA76-8116-7E2DC01B639F}"/>
          </ac:picMkLst>
        </pc:picChg>
        <pc:picChg chg="add">
          <ac:chgData name="Andrea Mozo" userId="S::amozo@councilforeconed.org::ec324d89-8e2a-42bb-81f4-68d0295e10da" providerId="AD" clId="Web-{0B39C155-7DEF-5C4F-B52C-415502950318}" dt="2024-03-28T21:24:30.504" v="290"/>
          <ac:picMkLst>
            <pc:docMk/>
            <pc:sldMk cId="1377641342" sldId="759"/>
            <ac:picMk id="15" creationId="{BCCBE344-5234-ACF9-64C3-EC1F8EAED180}"/>
          </ac:picMkLst>
        </pc:picChg>
        <pc:picChg chg="add">
          <ac:chgData name="Andrea Mozo" userId="S::amozo@councilforeconed.org::ec324d89-8e2a-42bb-81f4-68d0295e10da" providerId="AD" clId="Web-{0B39C155-7DEF-5C4F-B52C-415502950318}" dt="2024-03-28T21:24:30.536" v="291"/>
          <ac:picMkLst>
            <pc:docMk/>
            <pc:sldMk cId="1377641342" sldId="759"/>
            <ac:picMk id="17" creationId="{7B839048-4E7D-1144-2887-B53466353EAE}"/>
          </ac:picMkLst>
        </pc:picChg>
      </pc:sldChg>
      <pc:sldChg chg="addSp delSp modSp">
        <pc:chgData name="Andrea Mozo" userId="S::amozo@councilforeconed.org::ec324d89-8e2a-42bb-81f4-68d0295e10da" providerId="AD" clId="Web-{0B39C155-7DEF-5C4F-B52C-415502950318}" dt="2024-03-28T21:13:08.749" v="142"/>
        <pc:sldMkLst>
          <pc:docMk/>
          <pc:sldMk cId="1074274890" sldId="760"/>
        </pc:sldMkLst>
        <pc:spChg chg="mod">
          <ac:chgData name="Andrea Mozo" userId="S::amozo@councilforeconed.org::ec324d89-8e2a-42bb-81f4-68d0295e10da" providerId="AD" clId="Web-{0B39C155-7DEF-5C4F-B52C-415502950318}" dt="2024-03-28T21:11:24.246" v="106" actId="20577"/>
          <ac:spMkLst>
            <pc:docMk/>
            <pc:sldMk cId="1074274890" sldId="760"/>
            <ac:spMk id="2" creationId="{3F16907B-0DC9-E64D-B7CC-FD7066550EDE}"/>
          </ac:spMkLst>
        </pc:spChg>
        <pc:spChg chg="mod">
          <ac:chgData name="Andrea Mozo" userId="S::amozo@councilforeconed.org::ec324d89-8e2a-42bb-81f4-68d0295e10da" providerId="AD" clId="Web-{0B39C155-7DEF-5C4F-B52C-415502950318}" dt="2024-03-28T21:11:40.278" v="125" actId="20577"/>
          <ac:spMkLst>
            <pc:docMk/>
            <pc:sldMk cId="1074274890" sldId="760"/>
            <ac:spMk id="3" creationId="{0428248E-9A13-7345-BF5A-CD0E38051879}"/>
          </ac:spMkLst>
        </pc:spChg>
        <pc:spChg chg="del">
          <ac:chgData name="Andrea Mozo" userId="S::amozo@councilforeconed.org::ec324d89-8e2a-42bb-81f4-68d0295e10da" providerId="AD" clId="Web-{0B39C155-7DEF-5C4F-B52C-415502950318}" dt="2024-03-28T21:11:44.762" v="126"/>
          <ac:spMkLst>
            <pc:docMk/>
            <pc:sldMk cId="1074274890" sldId="760"/>
            <ac:spMk id="4" creationId="{833D65FE-E3F3-1E88-35EE-7862CF8AD7C0}"/>
          </ac:spMkLst>
        </pc:spChg>
        <pc:spChg chg="del">
          <ac:chgData name="Andrea Mozo" userId="S::amozo@councilforeconed.org::ec324d89-8e2a-42bb-81f4-68d0295e10da" providerId="AD" clId="Web-{0B39C155-7DEF-5C4F-B52C-415502950318}" dt="2024-03-28T21:11:54.122" v="129"/>
          <ac:spMkLst>
            <pc:docMk/>
            <pc:sldMk cId="1074274890" sldId="760"/>
            <ac:spMk id="6" creationId="{08D2981F-E869-06D0-FAAD-A38E2F280056}"/>
          </ac:spMkLst>
        </pc:spChg>
        <pc:spChg chg="add mod">
          <ac:chgData name="Andrea Mozo" userId="S::amozo@councilforeconed.org::ec324d89-8e2a-42bb-81f4-68d0295e10da" providerId="AD" clId="Web-{0B39C155-7DEF-5C4F-B52C-415502950318}" dt="2024-03-28T21:11:49.106" v="128" actId="1076"/>
          <ac:spMkLst>
            <pc:docMk/>
            <pc:sldMk cId="1074274890" sldId="760"/>
            <ac:spMk id="10" creationId="{F3CE008A-1223-DE28-3131-6053184B7286}"/>
          </ac:spMkLst>
        </pc:spChg>
        <pc:spChg chg="add mod">
          <ac:chgData name="Andrea Mozo" userId="S::amozo@councilforeconed.org::ec324d89-8e2a-42bb-81f4-68d0295e10da" providerId="AD" clId="Web-{0B39C155-7DEF-5C4F-B52C-415502950318}" dt="2024-03-28T21:11:57.762" v="131" actId="1076"/>
          <ac:spMkLst>
            <pc:docMk/>
            <pc:sldMk cId="1074274890" sldId="760"/>
            <ac:spMk id="11" creationId="{BE3998C7-9D29-A8E2-5C5F-E3DAA32E1ED2}"/>
          </ac:spMkLst>
        </pc:spChg>
        <pc:picChg chg="mod modCrop">
          <ac:chgData name="Andrea Mozo" userId="S::amozo@councilforeconed.org::ec324d89-8e2a-42bb-81f4-68d0295e10da" providerId="AD" clId="Web-{0B39C155-7DEF-5C4F-B52C-415502950318}" dt="2024-03-28T21:13:03.186" v="140"/>
          <ac:picMkLst>
            <pc:docMk/>
            <pc:sldMk cId="1074274890" sldId="760"/>
            <ac:picMk id="7" creationId="{91D7D443-4765-CF0A-3426-9F5D52CBC39A}"/>
          </ac:picMkLst>
        </pc:picChg>
        <pc:picChg chg="mod modCrop">
          <ac:chgData name="Andrea Mozo" userId="S::amozo@councilforeconed.org::ec324d89-8e2a-42bb-81f4-68d0295e10da" providerId="AD" clId="Web-{0B39C155-7DEF-5C4F-B52C-415502950318}" dt="2024-03-28T21:13:08.749" v="142"/>
          <ac:picMkLst>
            <pc:docMk/>
            <pc:sldMk cId="1074274890" sldId="760"/>
            <ac:picMk id="8" creationId="{C1C405AA-9411-ED8C-48C6-14CE249D384A}"/>
          </ac:picMkLst>
        </pc:picChg>
        <pc:picChg chg="mod">
          <ac:chgData name="Andrea Mozo" userId="S::amozo@councilforeconed.org::ec324d89-8e2a-42bb-81f4-68d0295e10da" providerId="AD" clId="Web-{0B39C155-7DEF-5C4F-B52C-415502950318}" dt="2024-03-28T21:12:21.529" v="134"/>
          <ac:picMkLst>
            <pc:docMk/>
            <pc:sldMk cId="1074274890" sldId="760"/>
            <ac:picMk id="9" creationId="{8527C915-A320-D69F-43EE-FB52CB09F87D}"/>
          </ac:picMkLst>
        </pc:picChg>
        <pc:picChg chg="add del mod">
          <ac:chgData name="Andrea Mozo" userId="S::amozo@councilforeconed.org::ec324d89-8e2a-42bb-81f4-68d0295e10da" providerId="AD" clId="Web-{0B39C155-7DEF-5C4F-B52C-415502950318}" dt="2024-03-28T21:12:14.576" v="133"/>
          <ac:picMkLst>
            <pc:docMk/>
            <pc:sldMk cId="1074274890" sldId="760"/>
            <ac:picMk id="12" creationId="{3CC61190-6ACF-FD0A-AEA3-2F814955A596}"/>
          </ac:picMkLst>
        </pc:picChg>
      </pc:sldChg>
      <pc:sldChg chg="del">
        <pc:chgData name="Andrea Mozo" userId="S::amozo@councilforeconed.org::ec324d89-8e2a-42bb-81f4-68d0295e10da" providerId="AD" clId="Web-{0B39C155-7DEF-5C4F-B52C-415502950318}" dt="2024-03-28T21:23:44.956" v="278"/>
        <pc:sldMkLst>
          <pc:docMk/>
          <pc:sldMk cId="488036887" sldId="762"/>
        </pc:sldMkLst>
      </pc:sldChg>
      <pc:sldChg chg="addSp modSp add replId addAnim">
        <pc:chgData name="Andrea Mozo" userId="S::amozo@councilforeconed.org::ec324d89-8e2a-42bb-81f4-68d0295e10da" providerId="AD" clId="Web-{0B39C155-7DEF-5C4F-B52C-415502950318}" dt="2024-03-28T21:22:26.766" v="248"/>
        <pc:sldMkLst>
          <pc:docMk/>
          <pc:sldMk cId="2756661319" sldId="763"/>
        </pc:sldMkLst>
        <pc:spChg chg="mod">
          <ac:chgData name="Andrea Mozo" userId="S::amozo@councilforeconed.org::ec324d89-8e2a-42bb-81f4-68d0295e10da" providerId="AD" clId="Web-{0B39C155-7DEF-5C4F-B52C-415502950318}" dt="2024-03-28T21:21:46.531" v="228" actId="20577"/>
          <ac:spMkLst>
            <pc:docMk/>
            <pc:sldMk cId="2756661319" sldId="763"/>
            <ac:spMk id="2" creationId="{3F16907B-0DC9-E64D-B7CC-FD7066550EDE}"/>
          </ac:spMkLst>
        </pc:spChg>
        <pc:spChg chg="add mod">
          <ac:chgData name="Andrea Mozo" userId="S::amozo@councilforeconed.org::ec324d89-8e2a-42bb-81f4-68d0295e10da" providerId="AD" clId="Web-{0B39C155-7DEF-5C4F-B52C-415502950318}" dt="2024-03-28T21:22:18.500" v="247" actId="20577"/>
          <ac:spMkLst>
            <pc:docMk/>
            <pc:sldMk cId="2756661319" sldId="763"/>
            <ac:spMk id="3" creationId="{78642B0D-E5A2-99C8-4EE2-472893C7BE1E}"/>
          </ac:spMkLst>
        </pc:spChg>
        <pc:spChg chg="mod">
          <ac:chgData name="Andrea Mozo" userId="S::amozo@councilforeconed.org::ec324d89-8e2a-42bb-81f4-68d0295e10da" providerId="AD" clId="Web-{0B39C155-7DEF-5C4F-B52C-415502950318}" dt="2024-03-28T21:22:03.359" v="237" actId="20577"/>
          <ac:spMkLst>
            <pc:docMk/>
            <pc:sldMk cId="2756661319" sldId="763"/>
            <ac:spMk id="4" creationId="{60130DE2-C692-AAF5-5D7C-1D78E2E223E3}"/>
          </ac:spMkLst>
        </pc:spChg>
      </pc:sldChg>
      <pc:sldChg chg="addSp add replId">
        <pc:chgData name="Andrea Mozo" userId="S::amozo@councilforeconed.org::ec324d89-8e2a-42bb-81f4-68d0295e10da" providerId="AD" clId="Web-{0B39C155-7DEF-5C4F-B52C-415502950318}" dt="2024-03-28T21:24:45.395" v="296"/>
        <pc:sldMkLst>
          <pc:docMk/>
          <pc:sldMk cId="3958031051" sldId="764"/>
        </pc:sldMkLst>
        <pc:spChg chg="add">
          <ac:chgData name="Andrea Mozo" userId="S::amozo@councilforeconed.org::ec324d89-8e2a-42bb-81f4-68d0295e10da" providerId="AD" clId="Web-{0B39C155-7DEF-5C4F-B52C-415502950318}" dt="2024-03-28T21:24:45.395" v="296"/>
          <ac:spMkLst>
            <pc:docMk/>
            <pc:sldMk cId="3958031051" sldId="764"/>
            <ac:spMk id="7" creationId="{F4C3C338-11ED-3F3A-71BC-00E1A3201DBB}"/>
          </ac:spMkLst>
        </pc:spChg>
      </pc:sldChg>
    </pc:docChg>
  </pc:docChgLst>
  <pc:docChgLst>
    <pc:chgData name="Cheidy Perez" userId="S::cperez@councilforeconed.org::b17a67d5-fbd6-4d73-adcb-3e9c14b1e4be" providerId="AD" clId="Web-{B352AFF1-5C96-558C-004F-5C70A95147B3}"/>
    <pc:docChg chg="addSld delSld">
      <pc:chgData name="Cheidy Perez" userId="S::cperez@councilforeconed.org::b17a67d5-fbd6-4d73-adcb-3e9c14b1e4be" providerId="AD" clId="Web-{B352AFF1-5C96-558C-004F-5C70A95147B3}" dt="2025-02-12T15:29:30.925" v="3"/>
      <pc:docMkLst>
        <pc:docMk/>
      </pc:docMkLst>
      <pc:sldChg chg="add">
        <pc:chgData name="Cheidy Perez" userId="S::cperez@councilforeconed.org::b17a67d5-fbd6-4d73-adcb-3e9c14b1e4be" providerId="AD" clId="Web-{B352AFF1-5C96-558C-004F-5C70A95147B3}" dt="2025-02-12T15:29:30.925" v="3"/>
        <pc:sldMkLst>
          <pc:docMk/>
          <pc:sldMk cId="0" sldId="256"/>
        </pc:sldMkLst>
      </pc:sldChg>
      <pc:sldChg chg="add">
        <pc:chgData name="Cheidy Perez" userId="S::cperez@councilforeconed.org::b17a67d5-fbd6-4d73-adcb-3e9c14b1e4be" providerId="AD" clId="Web-{B352AFF1-5C96-558C-004F-5C70A95147B3}" dt="2025-02-12T15:29:22.722" v="2"/>
        <pc:sldMkLst>
          <pc:docMk/>
          <pc:sldMk cId="1492239085" sldId="259"/>
        </pc:sldMkLst>
      </pc:sldChg>
      <pc:sldChg chg="add">
        <pc:chgData name="Cheidy Perez" userId="S::cperez@councilforeconed.org::b17a67d5-fbd6-4d73-adcb-3e9c14b1e4be" providerId="AD" clId="Web-{B352AFF1-5C96-558C-004F-5C70A95147B3}" dt="2025-02-12T15:29:16.831" v="1"/>
        <pc:sldMkLst>
          <pc:docMk/>
          <pc:sldMk cId="33294878" sldId="260"/>
        </pc:sldMkLst>
      </pc:sldChg>
      <pc:sldChg chg="del">
        <pc:chgData name="Cheidy Perez" userId="S::cperez@councilforeconed.org::b17a67d5-fbd6-4d73-adcb-3e9c14b1e4be" providerId="AD" clId="Web-{B352AFF1-5C96-558C-004F-5C70A95147B3}" dt="2025-02-12T15:29:09.564" v="0"/>
        <pc:sldMkLst>
          <pc:docMk/>
          <pc:sldMk cId="4081312071" sldId="765"/>
        </pc:sldMkLst>
      </pc:sldChg>
      <pc:sldMasterChg chg="addSldLayout">
        <pc:chgData name="Cheidy Perez" userId="S::cperez@councilforeconed.org::b17a67d5-fbd6-4d73-adcb-3e9c14b1e4be" providerId="AD" clId="Web-{B352AFF1-5C96-558C-004F-5C70A95147B3}" dt="2025-02-12T15:29:30.925" v="3"/>
        <pc:sldMasterMkLst>
          <pc:docMk/>
          <pc:sldMasterMk cId="1490564425" sldId="2147483684"/>
        </pc:sldMasterMkLst>
        <pc:sldLayoutChg chg="add">
          <pc:chgData name="Cheidy Perez" userId="S::cperez@councilforeconed.org::b17a67d5-fbd6-4d73-adcb-3e9c14b1e4be" providerId="AD" clId="Web-{B352AFF1-5C96-558C-004F-5C70A95147B3}" dt="2025-02-12T15:29:16.831" v="1"/>
          <pc:sldLayoutMkLst>
            <pc:docMk/>
            <pc:sldMasterMk cId="1490564425" sldId="2147483684"/>
            <pc:sldLayoutMk cId="4267521056" sldId="2147483716"/>
          </pc:sldLayoutMkLst>
        </pc:sldLayoutChg>
        <pc:sldLayoutChg chg="add">
          <pc:chgData name="Cheidy Perez" userId="S::cperez@councilforeconed.org::b17a67d5-fbd6-4d73-adcb-3e9c14b1e4be" providerId="AD" clId="Web-{B352AFF1-5C96-558C-004F-5C70A95147B3}" dt="2025-02-12T15:29:30.925" v="3"/>
          <pc:sldLayoutMkLst>
            <pc:docMk/>
            <pc:sldMasterMk cId="1490564425" sldId="2147483684"/>
            <pc:sldLayoutMk cId="326535200" sldId="2147483717"/>
          </pc:sldLayoutMkLst>
        </pc:sldLayoutChg>
      </pc:sldMasterChg>
    </pc:docChg>
  </pc:docChgLst>
  <pc:docChgLst>
    <pc:chgData name="Andrea Mozo" userId="S::amozo@councilforeconed.org::ec324d89-8e2a-42bb-81f4-68d0295e10da" providerId="AD" clId="Web-{1C50BB93-B523-92F6-1281-BC9ADAABAD49}"/>
    <pc:docChg chg="modSld sldOrd">
      <pc:chgData name="Andrea Mozo" userId="S::amozo@councilforeconed.org::ec324d89-8e2a-42bb-81f4-68d0295e10da" providerId="AD" clId="Web-{1C50BB93-B523-92F6-1281-BC9ADAABAD49}" dt="2024-03-29T14:20:17.329" v="11" actId="20577"/>
      <pc:docMkLst>
        <pc:docMk/>
      </pc:docMkLst>
      <pc:sldChg chg="modSp">
        <pc:chgData name="Andrea Mozo" userId="S::amozo@councilforeconed.org::ec324d89-8e2a-42bb-81f4-68d0295e10da" providerId="AD" clId="Web-{1C50BB93-B523-92F6-1281-BC9ADAABAD49}" dt="2024-03-29T14:16:19.366" v="0" actId="1076"/>
        <pc:sldMkLst>
          <pc:docMk/>
          <pc:sldMk cId="884104494" sldId="721"/>
        </pc:sldMkLst>
        <pc:spChg chg="mod">
          <ac:chgData name="Andrea Mozo" userId="S::amozo@councilforeconed.org::ec324d89-8e2a-42bb-81f4-68d0295e10da" providerId="AD" clId="Web-{1C50BB93-B523-92F6-1281-BC9ADAABAD49}" dt="2024-03-29T14:16:19.366" v="0" actId="1076"/>
          <ac:spMkLst>
            <pc:docMk/>
            <pc:sldMk cId="884104494" sldId="721"/>
            <ac:spMk id="4" creationId="{2D0B4F33-E4D1-2F57-38E4-E6C92F48BF20}"/>
          </ac:spMkLst>
        </pc:spChg>
      </pc:sldChg>
      <pc:sldChg chg="modSp">
        <pc:chgData name="Andrea Mozo" userId="S::amozo@councilforeconed.org::ec324d89-8e2a-42bb-81f4-68d0295e10da" providerId="AD" clId="Web-{1C50BB93-B523-92F6-1281-BC9ADAABAD49}" dt="2024-03-29T14:20:03.328" v="8" actId="20577"/>
        <pc:sldMkLst>
          <pc:docMk/>
          <pc:sldMk cId="2493484935" sldId="738"/>
        </pc:sldMkLst>
        <pc:spChg chg="mod">
          <ac:chgData name="Andrea Mozo" userId="S::amozo@councilforeconed.org::ec324d89-8e2a-42bb-81f4-68d0295e10da" providerId="AD" clId="Web-{1C50BB93-B523-92F6-1281-BC9ADAABAD49}" dt="2024-03-29T14:20:03.328" v="8" actId="20577"/>
          <ac:spMkLst>
            <pc:docMk/>
            <pc:sldMk cId="2493484935" sldId="738"/>
            <ac:spMk id="2" creationId="{3F16907B-0DC9-E64D-B7CC-FD7066550EDE}"/>
          </ac:spMkLst>
        </pc:spChg>
      </pc:sldChg>
      <pc:sldChg chg="ord">
        <pc:chgData name="Andrea Mozo" userId="S::amozo@councilforeconed.org::ec324d89-8e2a-42bb-81f4-68d0295e10da" providerId="AD" clId="Web-{1C50BB93-B523-92F6-1281-BC9ADAABAD49}" dt="2024-03-29T14:17:24.791" v="2"/>
        <pc:sldMkLst>
          <pc:docMk/>
          <pc:sldMk cId="1377641342" sldId="759"/>
        </pc:sldMkLst>
      </pc:sldChg>
      <pc:sldChg chg="ord">
        <pc:chgData name="Andrea Mozo" userId="S::amozo@councilforeconed.org::ec324d89-8e2a-42bb-81f4-68d0295e10da" providerId="AD" clId="Web-{1C50BB93-B523-92F6-1281-BC9ADAABAD49}" dt="2024-03-29T14:20:08.657" v="10"/>
        <pc:sldMkLst>
          <pc:docMk/>
          <pc:sldMk cId="474977556" sldId="761"/>
        </pc:sldMkLst>
      </pc:sldChg>
      <pc:sldChg chg="modSp">
        <pc:chgData name="Andrea Mozo" userId="S::amozo@councilforeconed.org::ec324d89-8e2a-42bb-81f4-68d0295e10da" providerId="AD" clId="Web-{1C50BB93-B523-92F6-1281-BC9ADAABAD49}" dt="2024-03-29T14:20:17.329" v="11" actId="20577"/>
        <pc:sldMkLst>
          <pc:docMk/>
          <pc:sldMk cId="2756661319" sldId="763"/>
        </pc:sldMkLst>
        <pc:spChg chg="mod">
          <ac:chgData name="Andrea Mozo" userId="S::amozo@councilforeconed.org::ec324d89-8e2a-42bb-81f4-68d0295e10da" providerId="AD" clId="Web-{1C50BB93-B523-92F6-1281-BC9ADAABAD49}" dt="2024-03-29T14:20:17.329" v="11" actId="20577"/>
          <ac:spMkLst>
            <pc:docMk/>
            <pc:sldMk cId="2756661319" sldId="763"/>
            <ac:spMk id="2" creationId="{3F16907B-0DC9-E64D-B7CC-FD7066550ED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2/22/2025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4267521056"/>
      </p:ext>
    </p:extLst>
  </p:cSld>
  <p:clrMapOvr>
    <a:masterClrMapping/>
  </p:clrMapOvr>
  <p:transition spd="slow" advTm="500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535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6"/>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 id="2147483716" r:id="rId13"/>
    <p:sldLayoutId id="2147483717"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investopedia.com/insights/what-is-the-quantity-theory-of-money/"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zquotes.com/author/5181-Milton_Friedman" TargetMode="External"/><Relationship Id="rId2" Type="http://schemas.openxmlformats.org/officeDocument/2006/relationships/hyperlink" Target="https://www.azquotes.com/quote/1099269?ref=inflation"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pairadimes.davidtruss.com/how-do-you-know-when-students-are-learning/" TargetMode="External"/><Relationship Id="rId5" Type="http://schemas.openxmlformats.org/officeDocument/2006/relationships/image" Target="../media/image22.jpe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mailto:Jmiller@c-ischools.org" TargetMode="Externa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hyperlink" Target="bit.ly/cee-npfc" TargetMode="External"/><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18" Type="http://schemas.openxmlformats.org/officeDocument/2006/relationships/image" Target="../media/image49.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jpe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591903" y="2173532"/>
            <a:ext cx="4911368" cy="941136"/>
          </a:xfrm>
        </p:spPr>
        <p:txBody>
          <a:bodyPr lIns="91440" tIns="45720" rIns="91440" bIns="45720" anchor="t"/>
          <a:lstStyle/>
          <a:p>
            <a:r>
              <a:rPr lang="en-US" sz="5000" dirty="0">
                <a:solidFill>
                  <a:srgbClr val="414A58"/>
                </a:solidFill>
                <a:latin typeface="+mj-lt"/>
                <a:cs typeface="Calibri"/>
              </a:rPr>
              <a:t>Exchange Rates During Periods of Conflict</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Numbers on a digital display">
            <a:extLst>
              <a:ext uri="{FF2B5EF4-FFF2-40B4-BE49-F238E27FC236}">
                <a16:creationId xmlns:a16="http://schemas.microsoft.com/office/drawing/2014/main" id="{A6AFB286-5180-7F55-9BD2-5E6AA6A7A778}"/>
              </a:ext>
            </a:extLst>
          </p:cNvPr>
          <p:cNvPicPr>
            <a:picLocks noChangeAspect="1"/>
          </p:cNvPicPr>
          <p:nvPr/>
        </p:nvPicPr>
        <p:blipFill>
          <a:blip r:embed="rId5"/>
          <a:stretch>
            <a:fillRect/>
          </a:stretch>
        </p:blipFill>
        <p:spPr>
          <a:xfrm>
            <a:off x="5674895" y="1239542"/>
            <a:ext cx="6604000" cy="4419020"/>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D658-B00A-FE68-2D98-91523C2A3D51}"/>
              </a:ext>
            </a:extLst>
          </p:cNvPr>
          <p:cNvSpPr>
            <a:spLocks noGrp="1"/>
          </p:cNvSpPr>
          <p:nvPr>
            <p:ph type="title"/>
          </p:nvPr>
        </p:nvSpPr>
        <p:spPr/>
        <p:txBody>
          <a:bodyPr lIns="91440" tIns="45720" rIns="91440" bIns="45720" anchor="t"/>
          <a:lstStyle/>
          <a:p>
            <a:r>
              <a:rPr lang="en-US">
                <a:ea typeface="Calibri Light"/>
                <a:cs typeface="Calibri Light"/>
              </a:rPr>
              <a:t>Economic Concepts</a:t>
            </a:r>
            <a:endParaRPr lang="en-US"/>
          </a:p>
        </p:txBody>
      </p:sp>
      <p:sp>
        <p:nvSpPr>
          <p:cNvPr id="3" name="Content Placeholder 2">
            <a:extLst>
              <a:ext uri="{FF2B5EF4-FFF2-40B4-BE49-F238E27FC236}">
                <a16:creationId xmlns:a16="http://schemas.microsoft.com/office/drawing/2014/main" id="{B237DC02-89FC-0F97-BAB7-E0689DFB3FDD}"/>
              </a:ext>
            </a:extLst>
          </p:cNvPr>
          <p:cNvSpPr>
            <a:spLocks noGrp="1"/>
          </p:cNvSpPr>
          <p:nvPr>
            <p:ph sz="half" idx="1"/>
          </p:nvPr>
        </p:nvSpPr>
        <p:spPr>
          <a:xfrm>
            <a:off x="838200" y="1825625"/>
            <a:ext cx="5222789" cy="1982960"/>
          </a:xfrm>
        </p:spPr>
        <p:txBody>
          <a:bodyPr lIns="91440" tIns="45720" rIns="91440" bIns="45720" anchor="t"/>
          <a:lstStyle/>
          <a:p>
            <a:r>
              <a:rPr lang="en-US" sz="2400" b="1" dirty="0">
                <a:latin typeface="Calibri Light"/>
                <a:ea typeface="Calibri"/>
                <a:cs typeface="Times New Roman"/>
              </a:rPr>
              <a:t>Quantity Theory of Money</a:t>
            </a:r>
            <a:endParaRPr lang="en-US" sz="2400" b="1">
              <a:latin typeface="Calibri Light"/>
              <a:ea typeface="Calibri Light"/>
              <a:cs typeface="Calibri Light"/>
            </a:endParaRPr>
          </a:p>
          <a:p>
            <a:endParaRPr lang="en-US" sz="2400" dirty="0">
              <a:latin typeface="Calibri Light"/>
              <a:ea typeface="Calibri"/>
              <a:cs typeface="Calibri"/>
            </a:endParaRPr>
          </a:p>
          <a:p>
            <a:r>
              <a:rPr lang="en-US" sz="2400" dirty="0">
                <a:solidFill>
                  <a:srgbClr val="111111"/>
                </a:solidFill>
                <a:latin typeface="Calibri Light"/>
                <a:ea typeface="+mn-lt"/>
                <a:cs typeface="+mn-lt"/>
              </a:rPr>
              <a:t>According to the quantity theory of money, the general price level of goods and services is proportional to the money supply in an economy</a:t>
            </a:r>
            <a:r>
              <a:rPr lang="en-US" sz="2400" dirty="0">
                <a:solidFill>
                  <a:srgbClr val="404040"/>
                </a:solidFill>
                <a:latin typeface="Calibri Light"/>
                <a:ea typeface="+mn-lt"/>
                <a:cs typeface="+mn-lt"/>
              </a:rPr>
              <a:t>.</a:t>
            </a:r>
          </a:p>
          <a:p>
            <a:endParaRPr lang="en-US" sz="2400" dirty="0">
              <a:solidFill>
                <a:srgbClr val="404040"/>
              </a:solidFill>
              <a:latin typeface="Calibri Light"/>
              <a:ea typeface="Calibri"/>
              <a:cs typeface="Calibri"/>
            </a:endParaRPr>
          </a:p>
          <a:p>
            <a:r>
              <a:rPr lang="en-US" sz="1000" dirty="0">
                <a:solidFill>
                  <a:srgbClr val="404040"/>
                </a:solidFill>
                <a:ea typeface="+mn-lt"/>
                <a:cs typeface="+mn-lt"/>
                <a:hlinkClick r:id="rId2"/>
              </a:rPr>
              <a:t>https://www.investopedia.com/insights/what-is-the-quantity-theory-of-money/</a:t>
            </a:r>
            <a:r>
              <a:rPr lang="en-US" sz="2400" dirty="0">
                <a:solidFill>
                  <a:srgbClr val="404040"/>
                </a:solidFill>
                <a:ea typeface="+mn-lt"/>
                <a:cs typeface="+mn-lt"/>
              </a:rPr>
              <a:t> </a:t>
            </a:r>
            <a:endParaRPr lang="en-US" dirty="0">
              <a:ea typeface="+mn-lt"/>
              <a:cs typeface="+mn-lt"/>
            </a:endParaRPr>
          </a:p>
        </p:txBody>
      </p:sp>
      <p:sp>
        <p:nvSpPr>
          <p:cNvPr id="4" name="Content Placeholder 3">
            <a:extLst>
              <a:ext uri="{FF2B5EF4-FFF2-40B4-BE49-F238E27FC236}">
                <a16:creationId xmlns:a16="http://schemas.microsoft.com/office/drawing/2014/main" id="{A0A03B11-D365-6254-815D-1CCE7C444A0D}"/>
              </a:ext>
            </a:extLst>
          </p:cNvPr>
          <p:cNvSpPr>
            <a:spLocks noGrp="1"/>
          </p:cNvSpPr>
          <p:nvPr>
            <p:ph sz="half" idx="2"/>
          </p:nvPr>
        </p:nvSpPr>
        <p:spPr>
          <a:xfrm>
            <a:off x="6131011" y="1825625"/>
            <a:ext cx="5222789" cy="1598528"/>
          </a:xfrm>
        </p:spPr>
        <p:txBody>
          <a:bodyPr lIns="91440" tIns="45720" rIns="91440" bIns="45720" anchor="t"/>
          <a:lstStyle/>
          <a:p>
            <a:r>
              <a:rPr lang="en-US" sz="2400" b="1" dirty="0">
                <a:latin typeface="Calibri Light"/>
                <a:ea typeface="Calibri"/>
                <a:cs typeface="Times New Roman"/>
              </a:rPr>
              <a:t>Inflation</a:t>
            </a:r>
            <a:endParaRPr lang="en-US" sz="2400" b="1">
              <a:latin typeface="Calibri Light"/>
              <a:ea typeface="Calibri Light"/>
              <a:cs typeface="Calibri Light"/>
            </a:endParaRPr>
          </a:p>
          <a:p>
            <a:endParaRPr lang="en-US" sz="2400" dirty="0">
              <a:latin typeface="Calibri Light"/>
              <a:ea typeface="Calibri"/>
              <a:cs typeface="Calibri"/>
            </a:endParaRPr>
          </a:p>
          <a:p>
            <a:r>
              <a:rPr lang="en-US" sz="2400" dirty="0">
                <a:solidFill>
                  <a:srgbClr val="404040"/>
                </a:solidFill>
                <a:latin typeface="Calibri Light"/>
                <a:ea typeface="+mn-lt"/>
                <a:cs typeface="+mn-lt"/>
              </a:rPr>
              <a:t>A general increase in the price level.</a:t>
            </a:r>
            <a:endParaRPr lang="en-US" sz="2400" dirty="0">
              <a:latin typeface="Calibri Light"/>
              <a:ea typeface="+mn-lt"/>
              <a:cs typeface="+mn-lt"/>
            </a:endParaRPr>
          </a:p>
        </p:txBody>
      </p:sp>
      <p:sp>
        <p:nvSpPr>
          <p:cNvPr id="5" name="Slide Number Placeholder 4">
            <a:extLst>
              <a:ext uri="{FF2B5EF4-FFF2-40B4-BE49-F238E27FC236}">
                <a16:creationId xmlns:a16="http://schemas.microsoft.com/office/drawing/2014/main" id="{12F55D88-2AA2-8A3D-AF37-45FFCBD27411}"/>
              </a:ext>
            </a:extLst>
          </p:cNvPr>
          <p:cNvSpPr>
            <a:spLocks noGrp="1"/>
          </p:cNvSpPr>
          <p:nvPr>
            <p:ph type="sldNum" sz="quarter" idx="12"/>
          </p:nvPr>
        </p:nvSpPr>
        <p:spPr/>
        <p:txBody>
          <a:bodyPr/>
          <a:lstStyle/>
          <a:p>
            <a:fld id="{6C37F40D-BF86-6F43-B998-BE81C530D250}" type="slidenum">
              <a:rPr lang="en-US" smtClean="0"/>
              <a:t>10</a:t>
            </a:fld>
            <a:endParaRPr lang="en-US"/>
          </a:p>
        </p:txBody>
      </p:sp>
      <p:pic>
        <p:nvPicPr>
          <p:cNvPr id="6" name="Picture 5" descr="Magnifying glass showing decling performance">
            <a:extLst>
              <a:ext uri="{FF2B5EF4-FFF2-40B4-BE49-F238E27FC236}">
                <a16:creationId xmlns:a16="http://schemas.microsoft.com/office/drawing/2014/main" id="{A647BBD2-7269-1D0A-3DF3-49F6FCC09CDC}"/>
              </a:ext>
            </a:extLst>
          </p:cNvPr>
          <p:cNvPicPr>
            <a:picLocks noChangeAspect="1"/>
          </p:cNvPicPr>
          <p:nvPr/>
        </p:nvPicPr>
        <p:blipFill>
          <a:blip r:embed="rId3"/>
          <a:stretch>
            <a:fillRect/>
          </a:stretch>
        </p:blipFill>
        <p:spPr>
          <a:xfrm>
            <a:off x="6587924" y="3690174"/>
            <a:ext cx="4041494" cy="2670335"/>
          </a:xfrm>
          <a:prstGeom prst="rect">
            <a:avLst/>
          </a:prstGeom>
        </p:spPr>
      </p:pic>
    </p:spTree>
    <p:extLst>
      <p:ext uri="{BB962C8B-B14F-4D97-AF65-F5344CB8AC3E}">
        <p14:creationId xmlns:p14="http://schemas.microsoft.com/office/powerpoint/2010/main" val="2777268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Content</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013F28B3-7386-8A86-D965-F231472E887D}"/>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8" name="Picture 7" descr="Blurred financial stock market data and graph">
            <a:extLst>
              <a:ext uri="{FF2B5EF4-FFF2-40B4-BE49-F238E27FC236}">
                <a16:creationId xmlns:a16="http://schemas.microsoft.com/office/drawing/2014/main" id="{D62CAFFF-EA04-4B33-7E84-30A754A461EC}"/>
              </a:ext>
            </a:extLst>
          </p:cNvPr>
          <p:cNvPicPr>
            <a:picLocks noChangeAspect="1"/>
          </p:cNvPicPr>
          <p:nvPr/>
        </p:nvPicPr>
        <p:blipFill>
          <a:blip r:embed="rId5"/>
          <a:stretch>
            <a:fillRect/>
          </a:stretch>
        </p:blipFill>
        <p:spPr>
          <a:xfrm>
            <a:off x="4871050" y="1018005"/>
            <a:ext cx="7148899" cy="4821990"/>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Exchange Rates: Lesson Description</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12</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39472" y="3462980"/>
            <a:ext cx="10548679" cy="2713983"/>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latin typeface="Calibri Light"/>
                <a:ea typeface="Calibri Light"/>
                <a:cs typeface="Times New Roman"/>
              </a:rPr>
              <a:t>Students will examine the factors that influence money and exchange rates during periods of conflict through a group activity and discussion.</a:t>
            </a:r>
            <a:endParaRPr lang="en-US" sz="4800" dirty="0">
              <a:latin typeface="Calibri Light"/>
            </a:endParaRPr>
          </a:p>
          <a:p>
            <a:pPr marL="0" indent="0">
              <a:buNone/>
            </a:pPr>
            <a:endParaRPr lang="en-US" sz="2400">
              <a:latin typeface="Times New Roman"/>
              <a:ea typeface="Calibri Light"/>
              <a:cs typeface="Times New Roman"/>
            </a:endParaRPr>
          </a:p>
          <a:p>
            <a:pPr marL="0" indent="0">
              <a:buNone/>
            </a:pPr>
            <a:endParaRPr lang="en-US" sz="2400">
              <a:latin typeface="Times New Roman"/>
              <a:ea typeface="Calibri Light"/>
              <a:cs typeface="Times New Roman"/>
            </a:endParaRPr>
          </a:p>
          <a:p>
            <a:pPr marL="514350" indent="-514350"/>
            <a:endParaRPr lang="en-US" sz="24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215165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CC0D-BC47-A71F-AB38-1A10AEBC3666}"/>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BEC34A12-6F41-6E30-EF6F-58A1F395312D}"/>
              </a:ext>
            </a:extLst>
          </p:cNvPr>
          <p:cNvSpPr>
            <a:spLocks noGrp="1"/>
          </p:cNvSpPr>
          <p:nvPr>
            <p:ph type="sldNum" sz="quarter" idx="12"/>
          </p:nvPr>
        </p:nvSpPr>
        <p:spPr/>
        <p:txBody>
          <a:bodyPr/>
          <a:lstStyle/>
          <a:p>
            <a:fld id="{6C37F40D-BF86-6F43-B998-BE81C530D250}" type="slidenum">
              <a:rPr lang="en-US" smtClean="0"/>
              <a:t>13</a:t>
            </a:fld>
            <a:endParaRPr lang="en-US"/>
          </a:p>
        </p:txBody>
      </p:sp>
      <p:sp>
        <p:nvSpPr>
          <p:cNvPr id="4" name="Content Placeholder 3">
            <a:extLst>
              <a:ext uri="{FF2B5EF4-FFF2-40B4-BE49-F238E27FC236}">
                <a16:creationId xmlns:a16="http://schemas.microsoft.com/office/drawing/2014/main" id="{CEFC573E-2A3C-4256-6B6F-3B5B55FB282D}"/>
              </a:ext>
            </a:extLst>
          </p:cNvPr>
          <p:cNvSpPr>
            <a:spLocks noGrp="1"/>
          </p:cNvSpPr>
          <p:nvPr>
            <p:ph idx="13"/>
          </p:nvPr>
        </p:nvSpPr>
        <p:spPr/>
        <p:txBody>
          <a:bodyPr lIns="91440" tIns="45720" rIns="91440" bIns="45720" anchor="t"/>
          <a:lstStyle/>
          <a:p>
            <a:pPr algn="ctr">
              <a:buNone/>
            </a:pPr>
            <a:r>
              <a:rPr lang="en-US" sz="2800" dirty="0">
                <a:solidFill>
                  <a:srgbClr val="333333"/>
                </a:solidFill>
                <a:latin typeface="Calibri Light"/>
                <a:ea typeface="Open Sans"/>
                <a:cs typeface="Open Sans"/>
                <a:hlinkClick r:id="rId2"/>
              </a:rPr>
              <a:t>Inflation is always and everywhere a monetary phenomenon in the sense that it is and can be produced only by a more rapid increase in the quantity of money than in output... A steady rate of monetary growth at a moderate level can provide a framework under which a country can have little inflation and much growth. It will not produce perfect stability; it will not produce heaven on earth; but it can make an important contribution to a stable economic society.</a:t>
            </a:r>
            <a:endParaRPr lang="en-US" sz="2800">
              <a:latin typeface="Calibri Light" panose="020F0302020204030204" pitchFamily="34" charset="0"/>
              <a:cs typeface="Calibri Light"/>
            </a:endParaRPr>
          </a:p>
          <a:p>
            <a:pPr algn="ctr">
              <a:buNone/>
            </a:pPr>
            <a:endParaRPr lang="en-US" sz="2000" b="1" dirty="0">
              <a:solidFill>
                <a:srgbClr val="A94C1C"/>
              </a:solidFill>
              <a:latin typeface="Calibri Light"/>
              <a:ea typeface="Open Sans"/>
              <a:cs typeface="Open Sans"/>
            </a:endParaRPr>
          </a:p>
          <a:p>
            <a:pPr algn="ctr">
              <a:buNone/>
            </a:pPr>
            <a:r>
              <a:rPr lang="en-US" sz="2000" b="1" dirty="0">
                <a:solidFill>
                  <a:srgbClr val="A94C1C"/>
                </a:solidFill>
                <a:latin typeface="Calibri Light"/>
                <a:ea typeface="Open Sans"/>
                <a:cs typeface="Open Sans"/>
                <a:hlinkClick r:id="rId3">
                  <a:extLst>
                    <a:ext uri="{A12FA001-AC4F-418D-AE19-62706E023703}">
                      <ahyp:hlinkClr xmlns:ahyp="http://schemas.microsoft.com/office/drawing/2018/hyperlinkcolor" val="tx"/>
                    </a:ext>
                  </a:extLst>
                </a:hlinkClick>
              </a:rPr>
              <a:t>Milton Friedman</a:t>
            </a:r>
            <a:endParaRPr lang="en-US" sz="2000">
              <a:latin typeface="Calibri Light" panose="020F0302020204030204" pitchFamily="34" charset="0"/>
              <a:cs typeface="Calibri Light"/>
            </a:endParaRPr>
          </a:p>
          <a:p>
            <a:endParaRPr lang="en-US">
              <a:solidFill>
                <a:srgbClr val="333333"/>
              </a:solidFill>
              <a:latin typeface="Open Sans"/>
              <a:ea typeface="Open Sans"/>
              <a:cs typeface="Open Sans"/>
            </a:endParaRPr>
          </a:p>
          <a:p>
            <a:endParaRPr lang="en-US">
              <a:solidFill>
                <a:srgbClr val="000000"/>
              </a:solidFill>
              <a:latin typeface="Calibri Light" panose="020F0302020204030204"/>
              <a:cs typeface="Calibri Light"/>
            </a:endParaRPr>
          </a:p>
        </p:txBody>
      </p:sp>
    </p:spTree>
    <p:extLst>
      <p:ext uri="{BB962C8B-B14F-4D97-AF65-F5344CB8AC3E}">
        <p14:creationId xmlns:p14="http://schemas.microsoft.com/office/powerpoint/2010/main" val="467830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3A27-6DCF-DA3B-D827-5CAB5C9D25A4}"/>
              </a:ext>
            </a:extLst>
          </p:cNvPr>
          <p:cNvSpPr>
            <a:spLocks noGrp="1"/>
          </p:cNvSpPr>
          <p:nvPr>
            <p:ph type="title"/>
          </p:nvPr>
        </p:nvSpPr>
        <p:spPr/>
        <p:txBody>
          <a:bodyPr lIns="91440" tIns="45720" rIns="91440" bIns="45720" anchor="t"/>
          <a:lstStyle/>
          <a:p>
            <a:r>
              <a:rPr lang="en-US">
                <a:ea typeface="Calibri Light"/>
                <a:cs typeface="Calibri Light"/>
              </a:rPr>
              <a:t>Lesson Materials </a:t>
            </a:r>
            <a:endParaRPr lang="en-US"/>
          </a:p>
        </p:txBody>
      </p:sp>
      <p:sp>
        <p:nvSpPr>
          <p:cNvPr id="3" name="Slide Number Placeholder 2">
            <a:extLst>
              <a:ext uri="{FF2B5EF4-FFF2-40B4-BE49-F238E27FC236}">
                <a16:creationId xmlns:a16="http://schemas.microsoft.com/office/drawing/2014/main" id="{7886F07A-2E29-37C6-FA3C-32DE97952CE8}"/>
              </a:ext>
            </a:extLst>
          </p:cNvPr>
          <p:cNvSpPr>
            <a:spLocks noGrp="1"/>
          </p:cNvSpPr>
          <p:nvPr>
            <p:ph type="sldNum" sz="quarter" idx="12"/>
          </p:nvPr>
        </p:nvSpPr>
        <p:spPr/>
        <p:txBody>
          <a:bodyPr/>
          <a:lstStyle/>
          <a:p>
            <a:fld id="{6C37F40D-BF86-6F43-B998-BE81C530D250}" type="slidenum">
              <a:rPr lang="en-US" smtClean="0"/>
              <a:t>14</a:t>
            </a:fld>
            <a:endParaRPr lang="en-US"/>
          </a:p>
        </p:txBody>
      </p:sp>
      <p:sp>
        <p:nvSpPr>
          <p:cNvPr id="8" name="TextBox 7">
            <a:extLst>
              <a:ext uri="{FF2B5EF4-FFF2-40B4-BE49-F238E27FC236}">
                <a16:creationId xmlns:a16="http://schemas.microsoft.com/office/drawing/2014/main" id="{76848141-D3F8-3FAC-E5A5-7EF5C713816C}"/>
              </a:ext>
            </a:extLst>
          </p:cNvPr>
          <p:cNvSpPr txBox="1"/>
          <p:nvPr/>
        </p:nvSpPr>
        <p:spPr>
          <a:xfrm>
            <a:off x="1034054" y="1644912"/>
            <a:ext cx="10123893"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800" dirty="0">
                <a:latin typeface="Calibri Light"/>
                <a:ea typeface="Calibri Light"/>
                <a:cs typeface="Times New Roman"/>
              </a:rPr>
              <a:t>Visual 3.1 – Headline News and Quotes</a:t>
            </a:r>
            <a:endParaRPr lang="en-US" sz="2800" dirty="0">
              <a:latin typeface="Calibri Light"/>
              <a:ea typeface="Calibri Light"/>
              <a:cs typeface="Calibri Light"/>
            </a:endParaRPr>
          </a:p>
          <a:p>
            <a:endParaRPr lang="en-US" sz="2800" dirty="0">
              <a:latin typeface="Calibri Light"/>
              <a:ea typeface="Calibri Light"/>
              <a:cs typeface="Times New Roman"/>
            </a:endParaRPr>
          </a:p>
          <a:p>
            <a:pPr>
              <a:buFont typeface="Arial"/>
              <a:buChar char="•"/>
            </a:pPr>
            <a:r>
              <a:rPr lang="en-US" sz="2800" dirty="0">
                <a:latin typeface="Calibri Light"/>
                <a:ea typeface="Calibri Light"/>
                <a:cs typeface="Times New Roman"/>
              </a:rPr>
              <a:t>Handout 3.1 – Group Headline Cards</a:t>
            </a:r>
            <a:endParaRPr lang="en-US" sz="2800">
              <a:latin typeface="Calibri Light"/>
              <a:ea typeface="Calibri Light"/>
              <a:cs typeface="Calibri Light"/>
            </a:endParaRPr>
          </a:p>
          <a:p>
            <a:endParaRPr lang="en-US" sz="2800" dirty="0">
              <a:latin typeface="Calibri Light"/>
              <a:ea typeface="Calibri Light"/>
              <a:cs typeface="Times New Roman"/>
            </a:endParaRPr>
          </a:p>
          <a:p>
            <a:pPr>
              <a:buFont typeface="Arial"/>
              <a:buChar char="•"/>
            </a:pPr>
            <a:r>
              <a:rPr lang="en-US" sz="2800" dirty="0">
                <a:latin typeface="Calibri Light"/>
                <a:ea typeface="Calibri Light"/>
                <a:cs typeface="Times New Roman"/>
              </a:rPr>
              <a:t>Handout  3.2 –  Headline Organizer</a:t>
            </a:r>
            <a:endParaRPr lang="en-US" sz="2800">
              <a:latin typeface="Calibri Light"/>
              <a:ea typeface="Calibri Light"/>
              <a:cs typeface="Calibri Light"/>
            </a:endParaRPr>
          </a:p>
          <a:p>
            <a:endParaRPr lang="en-US" sz="2800" dirty="0">
              <a:latin typeface="Calibri Light"/>
              <a:ea typeface="Calibri Light"/>
              <a:cs typeface="Times New Roman"/>
            </a:endParaRPr>
          </a:p>
          <a:p>
            <a:pPr>
              <a:buFont typeface="Arial"/>
              <a:buChar char="•"/>
            </a:pPr>
            <a:r>
              <a:rPr lang="en-US" sz="2800" dirty="0">
                <a:latin typeface="Calibri Light"/>
                <a:ea typeface="Calibri Light"/>
                <a:cs typeface="Times New Roman"/>
              </a:rPr>
              <a:t>Handout 3.3 – Why do Foreign Exchange Rates Change?</a:t>
            </a:r>
            <a:endParaRPr lang="en-US" sz="2800">
              <a:latin typeface="Calibri Light"/>
              <a:ea typeface="Calibri Light"/>
              <a:cs typeface="Calibri Light"/>
            </a:endParaRPr>
          </a:p>
          <a:p>
            <a:endParaRPr lang="en-US" sz="2800" dirty="0">
              <a:latin typeface="Calibri Light"/>
              <a:ea typeface="Calibri Light"/>
              <a:cs typeface="Times New Roman"/>
            </a:endParaRPr>
          </a:p>
          <a:p>
            <a:pPr>
              <a:buFont typeface="Arial"/>
              <a:buChar char="•"/>
            </a:pPr>
            <a:r>
              <a:rPr lang="en-US" sz="2800" dirty="0">
                <a:latin typeface="Calibri Light"/>
                <a:ea typeface="Calibri Light"/>
                <a:cs typeface="Times New Roman"/>
              </a:rPr>
              <a:t>Computer - one computer per student</a:t>
            </a:r>
            <a:endParaRPr lang="en-US" sz="2800" dirty="0">
              <a:latin typeface="Calibri Light"/>
              <a:ea typeface="Calibri Light"/>
              <a:cs typeface="Calibri Light"/>
            </a:endParaRPr>
          </a:p>
          <a:p>
            <a:pPr>
              <a:buFont typeface="Arial"/>
              <a:buChar char="•"/>
            </a:pPr>
            <a:endParaRPr lang="en-US" sz="2800" dirty="0">
              <a:latin typeface="Calibri Light"/>
              <a:ea typeface="Calibri Light"/>
              <a:cs typeface="Times New Roman"/>
            </a:endParaRPr>
          </a:p>
          <a:p>
            <a:pPr>
              <a:buFont typeface="Arial"/>
              <a:buChar char="•"/>
            </a:pPr>
            <a:r>
              <a:rPr lang="en-US" sz="2800" dirty="0">
                <a:latin typeface="Calibri Light"/>
                <a:ea typeface="Calibri Light"/>
                <a:cs typeface="Times New Roman"/>
              </a:rPr>
              <a:t>Poster Paper- 4 large pieces</a:t>
            </a:r>
            <a:endParaRPr lang="en-US" sz="2800" dirty="0">
              <a:latin typeface="Calibri Light"/>
              <a:ea typeface="Calibri Light"/>
            </a:endParaRPr>
          </a:p>
          <a:p>
            <a:endParaRPr lang="en-US" sz="2400" dirty="0">
              <a:latin typeface="Times New Roman"/>
              <a:cs typeface="Arial"/>
            </a:endParaRPr>
          </a:p>
          <a:p>
            <a:endParaRPr lang="en-US" sz="2400">
              <a:latin typeface="Times New Roman"/>
              <a:cs typeface="Arial"/>
            </a:endParaRPr>
          </a:p>
        </p:txBody>
      </p:sp>
    </p:spTree>
    <p:extLst>
      <p:ext uri="{BB962C8B-B14F-4D97-AF65-F5344CB8AC3E}">
        <p14:creationId xmlns:p14="http://schemas.microsoft.com/office/powerpoint/2010/main" val="241846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CF0-0BE1-41CF-7BA2-3C425072221A}"/>
              </a:ext>
            </a:extLst>
          </p:cNvPr>
          <p:cNvSpPr>
            <a:spLocks noGrp="1"/>
          </p:cNvSpPr>
          <p:nvPr>
            <p:ph type="title"/>
          </p:nvPr>
        </p:nvSpPr>
        <p:spPr/>
        <p:txBody>
          <a:bodyPr lIns="91440" tIns="45720" rIns="91440" bIns="45720" anchor="t"/>
          <a:lstStyle/>
          <a:p>
            <a:r>
              <a:rPr lang="en-US">
                <a:ea typeface="Calibri Light"/>
                <a:cs typeface="Calibri Light"/>
              </a:rPr>
              <a:t>Warm Up</a:t>
            </a:r>
            <a:endParaRPr lang="en-US"/>
          </a:p>
        </p:txBody>
      </p:sp>
      <p:sp>
        <p:nvSpPr>
          <p:cNvPr id="3" name="Slide Number Placeholder 2">
            <a:extLst>
              <a:ext uri="{FF2B5EF4-FFF2-40B4-BE49-F238E27FC236}">
                <a16:creationId xmlns:a16="http://schemas.microsoft.com/office/drawing/2014/main" id="{74A440AA-6A1A-6B2E-74C2-1B19B5206471}"/>
              </a:ext>
            </a:extLst>
          </p:cNvPr>
          <p:cNvSpPr>
            <a:spLocks noGrp="1"/>
          </p:cNvSpPr>
          <p:nvPr>
            <p:ph type="sldNum" sz="quarter" idx="12"/>
          </p:nvPr>
        </p:nvSpPr>
        <p:spPr/>
        <p:txBody>
          <a:bodyPr/>
          <a:lstStyle/>
          <a:p>
            <a:fld id="{6C37F40D-BF86-6F43-B998-BE81C530D250}" type="slidenum">
              <a:rPr lang="en-US" smtClean="0"/>
              <a:t>15</a:t>
            </a:fld>
            <a:endParaRPr lang="en-US"/>
          </a:p>
        </p:txBody>
      </p:sp>
      <p:sp>
        <p:nvSpPr>
          <p:cNvPr id="7" name="TextBox 6">
            <a:extLst>
              <a:ext uri="{FF2B5EF4-FFF2-40B4-BE49-F238E27FC236}">
                <a16:creationId xmlns:a16="http://schemas.microsoft.com/office/drawing/2014/main" id="{D60AF4F7-4AC6-8959-5371-82F4B6C7E9F7}"/>
              </a:ext>
            </a:extLst>
          </p:cNvPr>
          <p:cNvSpPr txBox="1"/>
          <p:nvPr/>
        </p:nvSpPr>
        <p:spPr>
          <a:xfrm>
            <a:off x="668797" y="3200400"/>
            <a:ext cx="1035060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i="1" dirty="0">
                <a:latin typeface="Calibri Light"/>
                <a:ea typeface="Calibri Light"/>
                <a:cs typeface="Times New Roman"/>
              </a:rPr>
              <a:t>“What happens to money and exchange rates during periods of conflict?” </a:t>
            </a:r>
          </a:p>
        </p:txBody>
      </p:sp>
    </p:spTree>
    <p:extLst>
      <p:ext uri="{BB962C8B-B14F-4D97-AF65-F5344CB8AC3E}">
        <p14:creationId xmlns:p14="http://schemas.microsoft.com/office/powerpoint/2010/main" val="120238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a:ea typeface="Calibri Light"/>
                <a:cs typeface="Calibri Light"/>
              </a:rPr>
              <a:t>Group Activity</a:t>
            </a:r>
            <a:endParaRPr lang="en-US"/>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16</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Times New Roman"/>
              </a:rPr>
              <a:t>Display Visual 3.1- Headline News and Quotes.</a:t>
            </a:r>
            <a:endParaRPr lang="en-US" sz="2400">
              <a:latin typeface="Calibri Light"/>
              <a:ea typeface="Calibri Light"/>
              <a:cs typeface="Calibri Light"/>
            </a:endParaRPr>
          </a:p>
          <a:p>
            <a:endParaRPr lang="en-US" sz="2400" dirty="0">
              <a:latin typeface="Calibri Light"/>
              <a:ea typeface="Calibri"/>
              <a:cs typeface="Times New Roman"/>
            </a:endParaRPr>
          </a:p>
          <a:p>
            <a:r>
              <a:rPr lang="en-US" sz="2400" dirty="0">
                <a:latin typeface="Calibri Light"/>
                <a:ea typeface="Calibri"/>
                <a:cs typeface="Times New Roman"/>
              </a:rPr>
              <a:t>Have a student read each headline out-loud to the class:</a:t>
            </a:r>
          </a:p>
          <a:p>
            <a:endParaRPr lang="en-US" sz="2400" dirty="0">
              <a:latin typeface="Calibri"/>
              <a:ea typeface="Calibri"/>
              <a:cs typeface="Times New Roman"/>
            </a:endParaRPr>
          </a:p>
          <a:p>
            <a:pPr algn="ctr"/>
            <a:r>
              <a:rPr lang="en-US" sz="2800" i="1" dirty="0">
                <a:latin typeface="Arial"/>
                <a:ea typeface="Calibri"/>
                <a:cs typeface="Arial"/>
              </a:rPr>
              <a:t>70% Rise in Price Level during War</a:t>
            </a:r>
            <a:endParaRPr lang="en-US" i="1" dirty="0">
              <a:ea typeface="Calibri"/>
              <a:cs typeface="Calibri"/>
            </a:endParaRPr>
          </a:p>
          <a:p>
            <a:pPr algn="ctr"/>
            <a:endParaRPr lang="en-US" i="1" dirty="0">
              <a:ea typeface="Calibri"/>
              <a:cs typeface="Calibri"/>
            </a:endParaRPr>
          </a:p>
          <a:p>
            <a:pPr algn="ctr"/>
            <a:r>
              <a:rPr lang="en-US" sz="2800" i="1" dirty="0">
                <a:latin typeface="Arial"/>
                <a:ea typeface="Calibri"/>
                <a:cs typeface="Arial"/>
              </a:rPr>
              <a:t>Taxes to Cover Large Share of War Expense</a:t>
            </a:r>
            <a:endParaRPr lang="en-US" i="1" dirty="0">
              <a:ea typeface="Calibri"/>
              <a:cs typeface="Calibri"/>
            </a:endParaRPr>
          </a:p>
          <a:p>
            <a:pPr algn="ctr"/>
            <a:endParaRPr lang="en-US" i="1" dirty="0">
              <a:ea typeface="Calibri"/>
              <a:cs typeface="Calibri"/>
            </a:endParaRPr>
          </a:p>
          <a:p>
            <a:pPr algn="ctr"/>
            <a:r>
              <a:rPr lang="en-US" sz="2800" i="1" dirty="0">
                <a:latin typeface="Arial"/>
                <a:ea typeface="Calibri"/>
                <a:cs typeface="Arial"/>
              </a:rPr>
              <a:t>Value of Currency Depends on Outcome of the War</a:t>
            </a:r>
          </a:p>
          <a:p>
            <a:pPr algn="ctr"/>
            <a:endParaRPr lang="en-US" sz="2800" i="1" dirty="0">
              <a:latin typeface="Arial"/>
              <a:ea typeface="Calibri"/>
              <a:cs typeface="Arial"/>
            </a:endParaRPr>
          </a:p>
          <a:p>
            <a:pPr algn="ctr"/>
            <a:r>
              <a:rPr lang="en-US" sz="2800" i="1" dirty="0">
                <a:latin typeface="Arial"/>
                <a:ea typeface="Calibri"/>
                <a:cs typeface="Arial"/>
              </a:rPr>
              <a:t>Nations Suspend Convertibility of Gold in Midst of War</a:t>
            </a:r>
            <a:endParaRPr lang="en-US" i="1" dirty="0">
              <a:ea typeface="Calibri"/>
              <a:cs typeface="Calibri"/>
            </a:endParaRPr>
          </a:p>
          <a:p>
            <a:br>
              <a:rPr lang="en-US" dirty="0"/>
            </a:br>
            <a:endParaRPr lang="en-US" dirty="0"/>
          </a:p>
        </p:txBody>
      </p:sp>
    </p:spTree>
    <p:extLst>
      <p:ext uri="{BB962C8B-B14F-4D97-AF65-F5344CB8AC3E}">
        <p14:creationId xmlns:p14="http://schemas.microsoft.com/office/powerpoint/2010/main" val="381042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a:ea typeface="Calibri Light"/>
                <a:cs typeface="Calibri Light"/>
              </a:rPr>
              <a:t>Group Activity</a:t>
            </a:r>
            <a:endParaRPr lang="en-US"/>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17</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Times New Roman"/>
              </a:rPr>
              <a:t>Explain to the students that the class is going to do an activity that focuses on money and exchange rates during periods of conflict.</a:t>
            </a:r>
            <a:endParaRPr lang="en-US" sz="2400">
              <a:latin typeface="Calibri Light"/>
              <a:ea typeface="Calibri Light"/>
              <a:cs typeface="Calibri Light"/>
            </a:endParaRPr>
          </a:p>
          <a:p>
            <a:endParaRPr lang="en-US" sz="2400" dirty="0">
              <a:latin typeface="Calibri Light"/>
              <a:ea typeface="Calibri"/>
              <a:cs typeface="Times New Roman"/>
            </a:endParaRPr>
          </a:p>
          <a:p>
            <a:r>
              <a:rPr lang="en-US" sz="2400" dirty="0">
                <a:latin typeface="Calibri Light"/>
                <a:ea typeface="Calibri"/>
                <a:cs typeface="Times New Roman"/>
              </a:rPr>
              <a:t>Divide the class into 4 groups and assign one headline to each group. Pass out the correlating cards (Handout 3.1) to each group.</a:t>
            </a:r>
            <a:endParaRPr lang="en-US" sz="2400">
              <a:latin typeface="Calibri Light"/>
              <a:ea typeface="Calibri Light"/>
              <a:cs typeface="Calibri Light"/>
            </a:endParaRPr>
          </a:p>
          <a:p>
            <a:endParaRPr lang="en-US" sz="2400" dirty="0">
              <a:latin typeface="Calibri Light"/>
              <a:ea typeface="Calibri"/>
              <a:cs typeface="Times New Roman"/>
            </a:endParaRPr>
          </a:p>
          <a:p>
            <a:r>
              <a:rPr lang="en-US" sz="2400" dirty="0">
                <a:latin typeface="Calibri Light"/>
                <a:ea typeface="Calibri"/>
                <a:cs typeface="Times New Roman"/>
              </a:rPr>
              <a:t>Tell the students they will be responsible for reading the information on their cards and locating the answers to the question (s) on their cards. Then, they will need to create a poster that has their headline on it, complete with all their information. They will use this to present to the class. (Note: You can have them create slides instead of posters if desired)</a:t>
            </a:r>
            <a:endParaRPr lang="en-US" sz="2400" dirty="0">
              <a:latin typeface="Calibri Light"/>
              <a:ea typeface="Calibri Light"/>
              <a:cs typeface="Calibri Light"/>
            </a:endParaRPr>
          </a:p>
        </p:txBody>
      </p:sp>
    </p:spTree>
    <p:extLst>
      <p:ext uri="{BB962C8B-B14F-4D97-AF65-F5344CB8AC3E}">
        <p14:creationId xmlns:p14="http://schemas.microsoft.com/office/powerpoint/2010/main" val="1788649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27D20-1BD6-C4E3-D150-81F17CAF057C}"/>
              </a:ext>
            </a:extLst>
          </p:cNvPr>
          <p:cNvSpPr>
            <a:spLocks noGrp="1"/>
          </p:cNvSpPr>
          <p:nvPr>
            <p:ph type="sldNum" sz="quarter" idx="4"/>
          </p:nvPr>
        </p:nvSpPr>
        <p:spPr/>
        <p:txBody>
          <a:bodyPr/>
          <a:lstStyle/>
          <a:p>
            <a:fld id="{FAEE96CF-4053-2149-B5F9-FD566E7161CA}" type="slidenum">
              <a:rPr lang="en-US" smtClean="0"/>
              <a:pPr/>
              <a:t>18</a:t>
            </a:fld>
            <a:endParaRPr lang="en-US"/>
          </a:p>
        </p:txBody>
      </p:sp>
      <p:pic>
        <p:nvPicPr>
          <p:cNvPr id="3" name="Picture 2">
            <a:extLst>
              <a:ext uri="{FF2B5EF4-FFF2-40B4-BE49-F238E27FC236}">
                <a16:creationId xmlns:a16="http://schemas.microsoft.com/office/drawing/2014/main" id="{F1688FED-A6F5-34CC-FD82-4179F926592D}"/>
              </a:ext>
            </a:extLst>
          </p:cNvPr>
          <p:cNvPicPr>
            <a:picLocks noChangeAspect="1"/>
          </p:cNvPicPr>
          <p:nvPr/>
        </p:nvPicPr>
        <p:blipFill>
          <a:blip r:embed="rId2"/>
          <a:stretch>
            <a:fillRect/>
          </a:stretch>
        </p:blipFill>
        <p:spPr>
          <a:xfrm>
            <a:off x="3082934" y="950495"/>
            <a:ext cx="6019449" cy="5277852"/>
          </a:xfrm>
          <a:prstGeom prst="rect">
            <a:avLst/>
          </a:prstGeom>
        </p:spPr>
      </p:pic>
    </p:spTree>
    <p:extLst>
      <p:ext uri="{BB962C8B-B14F-4D97-AF65-F5344CB8AC3E}">
        <p14:creationId xmlns:p14="http://schemas.microsoft.com/office/powerpoint/2010/main" val="1973920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27D20-1BD6-C4E3-D150-81F17CAF057C}"/>
              </a:ext>
            </a:extLst>
          </p:cNvPr>
          <p:cNvSpPr>
            <a:spLocks noGrp="1"/>
          </p:cNvSpPr>
          <p:nvPr>
            <p:ph type="sldNum" sz="quarter" idx="4"/>
          </p:nvPr>
        </p:nvSpPr>
        <p:spPr/>
        <p:txBody>
          <a:bodyPr/>
          <a:lstStyle/>
          <a:p>
            <a:fld id="{FAEE96CF-4053-2149-B5F9-FD566E7161CA}" type="slidenum">
              <a:rPr lang="en-US" smtClean="0"/>
              <a:pPr/>
              <a:t>19</a:t>
            </a:fld>
            <a:endParaRPr lang="en-US"/>
          </a:p>
        </p:txBody>
      </p:sp>
      <p:pic>
        <p:nvPicPr>
          <p:cNvPr id="3" name="Picture 2">
            <a:extLst>
              <a:ext uri="{FF2B5EF4-FFF2-40B4-BE49-F238E27FC236}">
                <a16:creationId xmlns:a16="http://schemas.microsoft.com/office/drawing/2014/main" id="{EF944167-9BA6-DD46-4566-A39C1DE66102}"/>
              </a:ext>
            </a:extLst>
          </p:cNvPr>
          <p:cNvPicPr>
            <a:picLocks noChangeAspect="1"/>
          </p:cNvPicPr>
          <p:nvPr/>
        </p:nvPicPr>
        <p:blipFill>
          <a:blip r:embed="rId2"/>
          <a:stretch>
            <a:fillRect/>
          </a:stretch>
        </p:blipFill>
        <p:spPr>
          <a:xfrm>
            <a:off x="2474942" y="395705"/>
            <a:ext cx="7242115" cy="6160168"/>
          </a:xfrm>
          <a:prstGeom prst="rect">
            <a:avLst/>
          </a:prstGeom>
        </p:spPr>
      </p:pic>
    </p:spTree>
    <p:extLst>
      <p:ext uri="{BB962C8B-B14F-4D97-AF65-F5344CB8AC3E}">
        <p14:creationId xmlns:p14="http://schemas.microsoft.com/office/powerpoint/2010/main" val="60487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27D20-1BD6-C4E3-D150-81F17CAF057C}"/>
              </a:ext>
            </a:extLst>
          </p:cNvPr>
          <p:cNvSpPr>
            <a:spLocks noGrp="1"/>
          </p:cNvSpPr>
          <p:nvPr>
            <p:ph type="sldNum" sz="quarter" idx="4"/>
          </p:nvPr>
        </p:nvSpPr>
        <p:spPr/>
        <p:txBody>
          <a:bodyPr/>
          <a:lstStyle/>
          <a:p>
            <a:fld id="{FAEE96CF-4053-2149-B5F9-FD566E7161CA}" type="slidenum">
              <a:rPr lang="en-US" smtClean="0"/>
              <a:pPr/>
              <a:t>20</a:t>
            </a:fld>
            <a:endParaRPr lang="en-US"/>
          </a:p>
        </p:txBody>
      </p:sp>
      <p:pic>
        <p:nvPicPr>
          <p:cNvPr id="3" name="Picture 2">
            <a:extLst>
              <a:ext uri="{FF2B5EF4-FFF2-40B4-BE49-F238E27FC236}">
                <a16:creationId xmlns:a16="http://schemas.microsoft.com/office/drawing/2014/main" id="{0A29A476-C1D1-371D-D17E-65B50C2CD000}"/>
              </a:ext>
            </a:extLst>
          </p:cNvPr>
          <p:cNvPicPr>
            <a:picLocks noChangeAspect="1"/>
          </p:cNvPicPr>
          <p:nvPr/>
        </p:nvPicPr>
        <p:blipFill>
          <a:blip r:embed="rId2"/>
          <a:stretch>
            <a:fillRect/>
          </a:stretch>
        </p:blipFill>
        <p:spPr>
          <a:xfrm>
            <a:off x="2808439" y="669758"/>
            <a:ext cx="6568438" cy="5511800"/>
          </a:xfrm>
          <a:prstGeom prst="rect">
            <a:avLst/>
          </a:prstGeom>
        </p:spPr>
      </p:pic>
    </p:spTree>
    <p:extLst>
      <p:ext uri="{BB962C8B-B14F-4D97-AF65-F5344CB8AC3E}">
        <p14:creationId xmlns:p14="http://schemas.microsoft.com/office/powerpoint/2010/main" val="1473063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27D20-1BD6-C4E3-D150-81F17CAF057C}"/>
              </a:ext>
            </a:extLst>
          </p:cNvPr>
          <p:cNvSpPr>
            <a:spLocks noGrp="1"/>
          </p:cNvSpPr>
          <p:nvPr>
            <p:ph type="sldNum" sz="quarter" idx="4"/>
          </p:nvPr>
        </p:nvSpPr>
        <p:spPr/>
        <p:txBody>
          <a:bodyPr/>
          <a:lstStyle/>
          <a:p>
            <a:fld id="{FAEE96CF-4053-2149-B5F9-FD566E7161CA}" type="slidenum">
              <a:rPr lang="en-US" smtClean="0"/>
              <a:pPr/>
              <a:t>21</a:t>
            </a:fld>
            <a:endParaRPr lang="en-US"/>
          </a:p>
        </p:txBody>
      </p:sp>
      <p:pic>
        <p:nvPicPr>
          <p:cNvPr id="3" name="Picture 2">
            <a:extLst>
              <a:ext uri="{FF2B5EF4-FFF2-40B4-BE49-F238E27FC236}">
                <a16:creationId xmlns:a16="http://schemas.microsoft.com/office/drawing/2014/main" id="{899462EC-388B-48E9-BEF0-CBC1366081D3}"/>
              </a:ext>
            </a:extLst>
          </p:cNvPr>
          <p:cNvPicPr>
            <a:picLocks noChangeAspect="1"/>
          </p:cNvPicPr>
          <p:nvPr/>
        </p:nvPicPr>
        <p:blipFill>
          <a:blip r:embed="rId2"/>
          <a:stretch>
            <a:fillRect/>
          </a:stretch>
        </p:blipFill>
        <p:spPr>
          <a:xfrm>
            <a:off x="3106694" y="696495"/>
            <a:ext cx="5985296" cy="5458326"/>
          </a:xfrm>
          <a:prstGeom prst="rect">
            <a:avLst/>
          </a:prstGeom>
        </p:spPr>
      </p:pic>
    </p:spTree>
    <p:extLst>
      <p:ext uri="{BB962C8B-B14F-4D97-AF65-F5344CB8AC3E}">
        <p14:creationId xmlns:p14="http://schemas.microsoft.com/office/powerpoint/2010/main" val="993734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a:ea typeface="Calibri Light"/>
                <a:cs typeface="Calibri Light"/>
              </a:rPr>
              <a:t>Group Activity</a:t>
            </a:r>
            <a:endParaRPr lang="en-US"/>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22</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Times New Roman"/>
              </a:rPr>
              <a:t>Have groups present their findings to the class. As each group presents, have each student fill out their organizers (Handout 3.2):</a:t>
            </a:r>
            <a:endParaRPr lang="en-US" sz="2400" dirty="0">
              <a:latin typeface="Calibri Light"/>
            </a:endParaRPr>
          </a:p>
        </p:txBody>
      </p:sp>
      <p:pic>
        <p:nvPicPr>
          <p:cNvPr id="4" name="Picture 3">
            <a:extLst>
              <a:ext uri="{FF2B5EF4-FFF2-40B4-BE49-F238E27FC236}">
                <a16:creationId xmlns:a16="http://schemas.microsoft.com/office/drawing/2014/main" id="{CE5E40CF-CFD5-53E1-D51A-AEA8B1397DC4}"/>
              </a:ext>
            </a:extLst>
          </p:cNvPr>
          <p:cNvPicPr>
            <a:picLocks noChangeAspect="1"/>
          </p:cNvPicPr>
          <p:nvPr/>
        </p:nvPicPr>
        <p:blipFill>
          <a:blip r:embed="rId2"/>
          <a:stretch>
            <a:fillRect/>
          </a:stretch>
        </p:blipFill>
        <p:spPr>
          <a:xfrm>
            <a:off x="2618451" y="2608179"/>
            <a:ext cx="6086149" cy="4114800"/>
          </a:xfrm>
          <a:prstGeom prst="rect">
            <a:avLst/>
          </a:prstGeom>
        </p:spPr>
      </p:pic>
    </p:spTree>
    <p:extLst>
      <p:ext uri="{BB962C8B-B14F-4D97-AF65-F5344CB8AC3E}">
        <p14:creationId xmlns:p14="http://schemas.microsoft.com/office/powerpoint/2010/main" val="2177420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Assessment</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CE3A1392-0417-9A68-3F22-8E5D16FCB1BB}"/>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Toy plastic numbers">
            <a:extLst>
              <a:ext uri="{FF2B5EF4-FFF2-40B4-BE49-F238E27FC236}">
                <a16:creationId xmlns:a16="http://schemas.microsoft.com/office/drawing/2014/main" id="{4B8A238D-927C-CAB2-CB8B-27F9F4C4D770}"/>
              </a:ext>
            </a:extLst>
          </p:cNvPr>
          <p:cNvPicPr>
            <a:picLocks noChangeAspect="1"/>
          </p:cNvPicPr>
          <p:nvPr/>
        </p:nvPicPr>
        <p:blipFill>
          <a:blip r:embed="rId5"/>
          <a:stretch>
            <a:fillRect/>
          </a:stretch>
        </p:blipFill>
        <p:spPr>
          <a:xfrm>
            <a:off x="5394157" y="1190534"/>
            <a:ext cx="6710948" cy="4470249"/>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Assessment (Closure)</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24</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Light"/>
                <a:ea typeface="Calibri"/>
                <a:cs typeface="Times New Roman"/>
              </a:rPr>
              <a:t>To demonstrate the Quantity Theory of Money, have five students come to the front of the room and give each of them a piece of blank paper. Then, have one student write “M”, one student write “V”, one student write “=”, one student right “P” and one student right “Q” on their sheets. Then, have them get in order of the equation (MV=PQ) and get on their knees in front of the class.</a:t>
            </a:r>
            <a:endParaRPr lang="en-US" dirty="0">
              <a:latin typeface="Calibri Light"/>
              <a:ea typeface="Calibri Light"/>
              <a:cs typeface="Calibri Light"/>
            </a:endParaRPr>
          </a:p>
          <a:p>
            <a:endParaRPr lang="en-US" dirty="0">
              <a:latin typeface="Calibri Light"/>
              <a:ea typeface="Calibri"/>
              <a:cs typeface="Times New Roman"/>
            </a:endParaRPr>
          </a:p>
          <a:p>
            <a:r>
              <a:rPr lang="en-US" dirty="0">
                <a:latin typeface="Calibri Light"/>
                <a:ea typeface="Calibri"/>
                <a:cs typeface="Times New Roman"/>
              </a:rPr>
              <a:t>Ask the class the following:</a:t>
            </a:r>
            <a:endParaRPr lang="en-US" dirty="0">
              <a:latin typeface="Calibri Light"/>
              <a:ea typeface="Calibri Light"/>
              <a:cs typeface="Calibri Light"/>
            </a:endParaRPr>
          </a:p>
          <a:p>
            <a:r>
              <a:rPr lang="en-US" dirty="0">
                <a:latin typeface="Calibri Light"/>
                <a:ea typeface="Calibri"/>
                <a:cs typeface="Arial"/>
              </a:rPr>
              <a:t>·</a:t>
            </a:r>
            <a:r>
              <a:rPr lang="en-US" dirty="0">
                <a:latin typeface="Calibri Light"/>
                <a:ea typeface="Calibri"/>
                <a:cs typeface="Times New Roman"/>
              </a:rPr>
              <a:t>         When P stands up (have P stand up), what will happen to V if M and Q stay the same? (V will also stand up.)</a:t>
            </a:r>
            <a:endParaRPr lang="en-US">
              <a:latin typeface="Calibri Light"/>
              <a:ea typeface="Calibri Light"/>
              <a:cs typeface="Calibri Light"/>
            </a:endParaRPr>
          </a:p>
          <a:p>
            <a:r>
              <a:rPr lang="en-US" dirty="0">
                <a:latin typeface="Calibri Light"/>
                <a:ea typeface="Calibri"/>
                <a:cs typeface="Arial"/>
              </a:rPr>
              <a:t>·</a:t>
            </a:r>
            <a:r>
              <a:rPr lang="en-US" dirty="0">
                <a:latin typeface="Calibri Light"/>
                <a:ea typeface="Calibri"/>
                <a:cs typeface="Times New Roman"/>
              </a:rPr>
              <a:t>         When M stands up (have M stand up), what will happen to Q if V and P stay the same? (Q will also stand up.)</a:t>
            </a:r>
            <a:endParaRPr lang="en-US">
              <a:latin typeface="Calibri Light"/>
              <a:ea typeface="Calibri Light"/>
              <a:cs typeface="Calibri Light"/>
            </a:endParaRPr>
          </a:p>
          <a:p>
            <a:r>
              <a:rPr lang="en-US" dirty="0">
                <a:latin typeface="Calibri Light"/>
                <a:ea typeface="Calibri"/>
                <a:cs typeface="Arial"/>
              </a:rPr>
              <a:t>·</a:t>
            </a:r>
            <a:r>
              <a:rPr lang="en-US" dirty="0">
                <a:latin typeface="Calibri Light"/>
                <a:ea typeface="Calibri"/>
                <a:cs typeface="Times New Roman"/>
              </a:rPr>
              <a:t>         Note: Repeat with any other combination. The main point is that both sides need to be equal.</a:t>
            </a:r>
            <a:endParaRPr lang="en-US">
              <a:latin typeface="Calibri Light"/>
              <a:ea typeface="Calibri Light"/>
              <a:cs typeface="Calibri Light"/>
            </a:endParaRPr>
          </a:p>
          <a:p>
            <a:endParaRPr lang="en-US" dirty="0">
              <a:latin typeface="Calibri Light"/>
              <a:ea typeface="Calibri"/>
              <a:cs typeface="Times New Roman"/>
            </a:endParaRPr>
          </a:p>
          <a:p>
            <a:r>
              <a:rPr lang="en-US" dirty="0">
                <a:latin typeface="Calibri Light"/>
                <a:ea typeface="Calibri"/>
                <a:cs typeface="Times New Roman"/>
              </a:rPr>
              <a:t>Explain to the class that this equation demonstrates what happens to money when different factors change:</a:t>
            </a:r>
            <a:endParaRPr lang="en-US">
              <a:latin typeface="Calibri Light"/>
              <a:ea typeface="Calibri Light"/>
              <a:cs typeface="Calibri Light"/>
            </a:endParaRPr>
          </a:p>
          <a:p>
            <a:pPr marL="285750" indent="-285750">
              <a:buFont typeface="Arial"/>
              <a:buChar char="•"/>
            </a:pPr>
            <a:r>
              <a:rPr lang="en-US" dirty="0">
                <a:latin typeface="Calibri Light"/>
                <a:ea typeface="Calibri"/>
                <a:cs typeface="Times New Roman"/>
              </a:rPr>
              <a:t>M= Money supply</a:t>
            </a:r>
            <a:endParaRPr lang="en-US">
              <a:latin typeface="Calibri Light"/>
              <a:ea typeface="Calibri Light"/>
              <a:cs typeface="Calibri Light"/>
            </a:endParaRPr>
          </a:p>
          <a:p>
            <a:pPr marL="285750" indent="-285750">
              <a:buFont typeface="Arial"/>
              <a:buChar char="•"/>
            </a:pPr>
            <a:r>
              <a:rPr lang="en-US" dirty="0">
                <a:latin typeface="Calibri Light"/>
                <a:ea typeface="Calibri"/>
                <a:cs typeface="Times New Roman"/>
              </a:rPr>
              <a:t>V=Velocity of money</a:t>
            </a:r>
            <a:endParaRPr lang="en-US">
              <a:latin typeface="Calibri Light"/>
              <a:ea typeface="Calibri Light"/>
              <a:cs typeface="Calibri Light"/>
            </a:endParaRPr>
          </a:p>
          <a:p>
            <a:pPr marL="285750" indent="-285750">
              <a:buFont typeface="Arial"/>
              <a:buChar char="•"/>
            </a:pPr>
            <a:r>
              <a:rPr lang="en-US" dirty="0">
                <a:latin typeface="Calibri Light"/>
                <a:ea typeface="Calibri"/>
                <a:cs typeface="Times New Roman"/>
              </a:rPr>
              <a:t>P= Price Level</a:t>
            </a:r>
            <a:endParaRPr lang="en-US">
              <a:latin typeface="Calibri Light"/>
              <a:ea typeface="Calibri Light"/>
              <a:cs typeface="Calibri Light"/>
            </a:endParaRPr>
          </a:p>
          <a:p>
            <a:pPr marL="285750" indent="-285750">
              <a:buFont typeface="Arial"/>
              <a:buChar char="•"/>
            </a:pPr>
            <a:r>
              <a:rPr lang="en-US" dirty="0">
                <a:latin typeface="Calibri Light"/>
                <a:ea typeface="Calibri"/>
                <a:cs typeface="Times New Roman"/>
              </a:rPr>
              <a:t>Q= Output</a:t>
            </a:r>
            <a:endParaRPr lang="en-US" dirty="0">
              <a:latin typeface="Calibri Light"/>
            </a:endParaRPr>
          </a:p>
          <a:p>
            <a:endParaRPr lang="en-US" sz="2400" dirty="0">
              <a:latin typeface="Calibri Light"/>
              <a:ea typeface="Calibri"/>
              <a:cs typeface="Times New Roman"/>
            </a:endParaRPr>
          </a:p>
          <a:p>
            <a:br>
              <a:rPr lang="en-US" dirty="0"/>
            </a:br>
            <a:endParaRPr lang="en-US" dirty="0"/>
          </a:p>
        </p:txBody>
      </p:sp>
    </p:spTree>
    <p:extLst>
      <p:ext uri="{BB962C8B-B14F-4D97-AF65-F5344CB8AC3E}">
        <p14:creationId xmlns:p14="http://schemas.microsoft.com/office/powerpoint/2010/main" val="3546938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Assessment</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25</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Times New Roman"/>
              </a:rPr>
              <a:t>Assign computer time or have students complete on their own Handout 3.3: Why do Foreign Exchange Rates Change? Students will look at 6 different reasons of why exchange rates will fluctuate and write down their findings on a graphic organizer.</a:t>
            </a:r>
            <a:endParaRPr lang="en-US" sz="2400">
              <a:latin typeface="Calibri Light"/>
              <a:ea typeface="Calibri Light"/>
              <a:cs typeface="Calibri Light"/>
            </a:endParaRPr>
          </a:p>
          <a:p>
            <a:endParaRPr lang="en-US" sz="2400" dirty="0">
              <a:latin typeface="Calibri Light"/>
              <a:ea typeface="Calibri"/>
              <a:cs typeface="Times New Roman"/>
            </a:endParaRPr>
          </a:p>
          <a:p>
            <a:br>
              <a:rPr lang="en-US" dirty="0"/>
            </a:br>
            <a:endParaRPr lang="en-US" dirty="0"/>
          </a:p>
        </p:txBody>
      </p:sp>
      <p:pic>
        <p:nvPicPr>
          <p:cNvPr id="4" name="Picture 3">
            <a:extLst>
              <a:ext uri="{FF2B5EF4-FFF2-40B4-BE49-F238E27FC236}">
                <a16:creationId xmlns:a16="http://schemas.microsoft.com/office/drawing/2014/main" id="{81538692-2D8E-A0E9-68FF-42B4A9870E2A}"/>
              </a:ext>
            </a:extLst>
          </p:cNvPr>
          <p:cNvPicPr>
            <a:picLocks noChangeAspect="1"/>
          </p:cNvPicPr>
          <p:nvPr/>
        </p:nvPicPr>
        <p:blipFill>
          <a:blip r:embed="rId2"/>
          <a:stretch>
            <a:fillRect/>
          </a:stretch>
        </p:blipFill>
        <p:spPr>
          <a:xfrm>
            <a:off x="3014579" y="2944326"/>
            <a:ext cx="6096000" cy="3589558"/>
          </a:xfrm>
          <a:prstGeom prst="rect">
            <a:avLst/>
          </a:prstGeom>
        </p:spPr>
      </p:pic>
    </p:spTree>
    <p:extLst>
      <p:ext uri="{BB962C8B-B14F-4D97-AF65-F5344CB8AC3E}">
        <p14:creationId xmlns:p14="http://schemas.microsoft.com/office/powerpoint/2010/main" val="1930957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Q &amp; A</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8" name="Picture 7" descr="A green person sitting on a question mark&#10;&#10;Description automatically generated">
            <a:extLst>
              <a:ext uri="{FF2B5EF4-FFF2-40B4-BE49-F238E27FC236}">
                <a16:creationId xmlns:a16="http://schemas.microsoft.com/office/drawing/2014/main" id="{62EF2031-5C81-86FE-0856-8F655A0A1F9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11565" y="582344"/>
            <a:ext cx="7277100" cy="5722620"/>
          </a:xfrm>
          <a:prstGeom prst="rect">
            <a:avLst/>
          </a:prstGeom>
        </p:spPr>
      </p:pic>
    </p:spTree>
    <p:extLst>
      <p:ext uri="{BB962C8B-B14F-4D97-AF65-F5344CB8AC3E}">
        <p14:creationId xmlns:p14="http://schemas.microsoft.com/office/powerpoint/2010/main" val="3308062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DE19-BB72-0144-2999-EE297BB30B58}"/>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7E83A1E1-DCCE-31C2-8E2D-ADC15C877B0B}"/>
              </a:ext>
            </a:extLst>
          </p:cNvPr>
          <p:cNvSpPr>
            <a:spLocks noGrp="1"/>
          </p:cNvSpPr>
          <p:nvPr>
            <p:ph type="sldNum" sz="quarter" idx="12"/>
          </p:nvPr>
        </p:nvSpPr>
        <p:spPr/>
        <p:txBody>
          <a:bodyPr/>
          <a:lstStyle/>
          <a:p>
            <a:fld id="{6C37F40D-BF86-6F43-B998-BE81C530D250}" type="slidenum">
              <a:rPr lang="en-US" smtClean="0"/>
              <a:t>27</a:t>
            </a:fld>
            <a:endParaRPr lang="en-US"/>
          </a:p>
        </p:txBody>
      </p:sp>
      <p:sp>
        <p:nvSpPr>
          <p:cNvPr id="4" name="Content Placeholder 3">
            <a:extLst>
              <a:ext uri="{FF2B5EF4-FFF2-40B4-BE49-F238E27FC236}">
                <a16:creationId xmlns:a16="http://schemas.microsoft.com/office/drawing/2014/main" id="{4C8097D9-8B60-633E-CD77-9FAA96D9B90A}"/>
              </a:ext>
            </a:extLst>
          </p:cNvPr>
          <p:cNvSpPr>
            <a:spLocks noGrp="1"/>
          </p:cNvSpPr>
          <p:nvPr>
            <p:ph idx="13"/>
          </p:nvPr>
        </p:nvSpPr>
        <p:spPr>
          <a:xfrm>
            <a:off x="692189" y="1720635"/>
            <a:ext cx="10837203" cy="3933419"/>
          </a:xfrm>
        </p:spPr>
        <p:txBody>
          <a:bodyPr lIns="91440" tIns="45720" rIns="91440" bIns="45720" anchor="t"/>
          <a:lstStyle/>
          <a:p>
            <a:r>
              <a:rPr lang="en-US" dirty="0">
                <a:ea typeface="Calibri Light"/>
                <a:cs typeface="Calibri Light"/>
              </a:rPr>
              <a:t>How can I use this material in my classroom?</a:t>
            </a:r>
          </a:p>
          <a:p>
            <a:r>
              <a:rPr lang="en-US" dirty="0">
                <a:ea typeface="Calibri Light"/>
                <a:cs typeface="Calibri Light"/>
              </a:rPr>
              <a:t>What questions will my students have?</a:t>
            </a:r>
          </a:p>
          <a:p>
            <a:r>
              <a:rPr lang="en-US" dirty="0">
                <a:ea typeface="Calibri Light"/>
                <a:cs typeface="Calibri Light"/>
              </a:rPr>
              <a:t>Will my students be able to define the quantity theory of money using the example from the lesson?</a:t>
            </a:r>
            <a:endParaRPr lang="en-US" dirty="0">
              <a:cs typeface="Calibri Light"/>
            </a:endParaRPr>
          </a:p>
          <a:p>
            <a:r>
              <a:rPr lang="en-US" dirty="0">
                <a:ea typeface="Calibri Light"/>
                <a:cs typeface="Calibri Light"/>
              </a:rPr>
              <a:t>Can my students give examples of what might happen to exchange rates during periods of conflict or war?</a:t>
            </a:r>
            <a:endParaRPr lang="en-US" dirty="0">
              <a:cs typeface="Calibri Light"/>
            </a:endParaRPr>
          </a:p>
          <a:p>
            <a:endParaRPr lang="en-US">
              <a:cs typeface="Calibri Light"/>
            </a:endParaRPr>
          </a:p>
          <a:p>
            <a:pPr marL="0" indent="0">
              <a:buNone/>
            </a:pPr>
            <a:endParaRPr lang="en-US">
              <a:ea typeface="Calibri Light"/>
              <a:cs typeface="Calibri Light"/>
            </a:endParaRPr>
          </a:p>
          <a:p>
            <a:endParaRPr lang="en-US">
              <a:cs typeface="Calibri Light"/>
            </a:endParaRPr>
          </a:p>
        </p:txBody>
      </p:sp>
    </p:spTree>
    <p:extLst>
      <p:ext uri="{BB962C8B-B14F-4D97-AF65-F5344CB8AC3E}">
        <p14:creationId xmlns:p14="http://schemas.microsoft.com/office/powerpoint/2010/main" val="3879984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Contact Us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28</a:t>
            </a:fld>
            <a:endParaRPr lang="en-US"/>
          </a:p>
        </p:txBody>
      </p:sp>
      <p:sp>
        <p:nvSpPr>
          <p:cNvPr id="11" name="Text Placeholder 2">
            <a:extLst>
              <a:ext uri="{FF2B5EF4-FFF2-40B4-BE49-F238E27FC236}">
                <a16:creationId xmlns:a16="http://schemas.microsoft.com/office/drawing/2014/main" id="{86231821-F15C-F7B9-7F81-39C5EA2131FD}"/>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cs typeface="Calibri Light"/>
              </a:rPr>
              <a:t>Cynthia Fitzthum</a:t>
            </a:r>
            <a:endParaRPr lang="en-US" sz="2400" dirty="0">
              <a:latin typeface="Calibri Light"/>
              <a:ea typeface="Calibri Light"/>
              <a:cs typeface="Calibri Light"/>
            </a:endParaRPr>
          </a:p>
          <a:p>
            <a:pPr marL="0" indent="0">
              <a:buNone/>
            </a:pPr>
            <a:r>
              <a:rPr lang="en-US" sz="2400" dirty="0">
                <a:latin typeface="Calibri"/>
                <a:ea typeface="Calibri"/>
                <a:cs typeface="Calibri"/>
                <a:hlinkClick r:id="rId2"/>
              </a:rPr>
              <a:t>Cjfitzthum@stcloudstate.edu</a:t>
            </a:r>
            <a:endParaRPr lang="en-US" dirty="0"/>
          </a:p>
          <a:p>
            <a:pPr marL="0" indent="0">
              <a:buNone/>
            </a:pPr>
            <a:endParaRPr lang="en-US" sz="240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pic>
        <p:nvPicPr>
          <p:cNvPr id="13" name="Picture 12" descr="Short-haired woman in glasses and suit looking at camera and standing in front of seated colleagues in conference hall">
            <a:extLst>
              <a:ext uri="{FF2B5EF4-FFF2-40B4-BE49-F238E27FC236}">
                <a16:creationId xmlns:a16="http://schemas.microsoft.com/office/drawing/2014/main" id="{9D25C37D-F877-FA76-8116-7E2DC01B639F}"/>
              </a:ext>
            </a:extLst>
          </p:cNvPr>
          <p:cNvPicPr>
            <a:picLocks noChangeAspect="1"/>
          </p:cNvPicPr>
          <p:nvPr/>
        </p:nvPicPr>
        <p:blipFill rotWithShape="1">
          <a:blip r:embed="rId3"/>
          <a:srcRect l="10853" t="2353" r="24806" b="-470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Person wearing blazer">
            <a:extLst>
              <a:ext uri="{FF2B5EF4-FFF2-40B4-BE49-F238E27FC236}">
                <a16:creationId xmlns:a16="http://schemas.microsoft.com/office/drawing/2014/main" id="{BCCBE344-5234-ACF9-64C3-EC1F8EAED180}"/>
              </a:ext>
            </a:extLst>
          </p:cNvPr>
          <p:cNvPicPr>
            <a:picLocks noChangeAspect="1"/>
          </p:cNvPicPr>
          <p:nvPr/>
        </p:nvPicPr>
        <p:blipFill rotWithShape="1">
          <a:blip r:embed="rId4"/>
          <a:srcRect l="33594" t="-1163" r="9375" b="1163"/>
          <a:stretch/>
        </p:blipFill>
        <p:spPr>
          <a:xfrm>
            <a:off x="1606249" y="3311482"/>
            <a:ext cx="888182" cy="10382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 Placeholder 2">
            <a:extLst>
              <a:ext uri="{FF2B5EF4-FFF2-40B4-BE49-F238E27FC236}">
                <a16:creationId xmlns:a16="http://schemas.microsoft.com/office/drawing/2014/main" id="{F12C1C45-E970-D715-8878-121F3C497125}"/>
              </a:ext>
            </a:extLst>
          </p:cNvPr>
          <p:cNvSpPr txBox="1">
            <a:spLocks/>
          </p:cNvSpPr>
          <p:nvPr/>
        </p:nvSpPr>
        <p:spPr>
          <a:xfrm>
            <a:off x="3050183" y="3428628"/>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Jeremy Miller (co- author)</a:t>
            </a:r>
            <a:endParaRPr lang="en-US" sz="2400">
              <a:latin typeface="Calibri Light"/>
              <a:ea typeface="Calibri Light"/>
              <a:cs typeface="Calibri Light"/>
            </a:endParaRPr>
          </a:p>
          <a:p>
            <a:pPr marL="0" indent="0">
              <a:buNone/>
            </a:pPr>
            <a:r>
              <a:rPr lang="en-US" sz="2400">
                <a:latin typeface="Calibri"/>
                <a:ea typeface="Calibri"/>
                <a:cs typeface="Calibri"/>
                <a:hlinkClick r:id="rId5"/>
              </a:rPr>
              <a:t>Jmiller@c-ischools.org</a:t>
            </a:r>
            <a:endParaRPr lang="en-US"/>
          </a:p>
          <a:p>
            <a:pPr marL="0" indent="0">
              <a:buNone/>
            </a:pPr>
            <a:endParaRPr lang="en-US" sz="240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D824805C-41F4-FAE3-68B7-F08CB9DE4E30}"/>
              </a:ext>
            </a:extLst>
          </p:cNvPr>
          <p:cNvPicPr>
            <a:picLocks noChangeAspect="1"/>
          </p:cNvPicPr>
          <p:nvPr/>
        </p:nvPicPr>
        <p:blipFill>
          <a:blip r:embed="rId6"/>
          <a:stretch>
            <a:fillRect/>
          </a:stretch>
        </p:blipFill>
        <p:spPr>
          <a:xfrm>
            <a:off x="1602874" y="1451811"/>
            <a:ext cx="998622" cy="1548063"/>
          </a:xfrm>
          <a:prstGeom prst="rect">
            <a:avLst/>
          </a:prstGeom>
        </p:spPr>
      </p:pic>
      <p:pic>
        <p:nvPicPr>
          <p:cNvPr id="7" name="Picture 6" descr="Jeremy Miller">
            <a:extLst>
              <a:ext uri="{FF2B5EF4-FFF2-40B4-BE49-F238E27FC236}">
                <a16:creationId xmlns:a16="http://schemas.microsoft.com/office/drawing/2014/main" id="{889558AB-E6E6-51B7-86AF-8DCBD00DC2A3}"/>
              </a:ext>
            </a:extLst>
          </p:cNvPr>
          <p:cNvPicPr>
            <a:picLocks noChangeAspect="1"/>
          </p:cNvPicPr>
          <p:nvPr/>
        </p:nvPicPr>
        <p:blipFill>
          <a:blip r:embed="rId7"/>
          <a:stretch>
            <a:fillRect/>
          </a:stretch>
        </p:blipFill>
        <p:spPr>
          <a:xfrm>
            <a:off x="1607751" y="3314013"/>
            <a:ext cx="1129957" cy="1410730"/>
          </a:xfrm>
          <a:prstGeom prst="rect">
            <a:avLst/>
          </a:prstGeom>
        </p:spPr>
      </p:pic>
    </p:spTree>
    <p:extLst>
      <p:ext uri="{BB962C8B-B14F-4D97-AF65-F5344CB8AC3E}">
        <p14:creationId xmlns:p14="http://schemas.microsoft.com/office/powerpoint/2010/main" val="1377641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white object&#10;&#10;Description automatically generated with medium confidence">
            <a:extLst>
              <a:ext uri="{FF2B5EF4-FFF2-40B4-BE49-F238E27FC236}">
                <a16:creationId xmlns:a16="http://schemas.microsoft.com/office/drawing/2014/main" id="{551DFDD9-A2AE-98A3-1DFD-2D139947A0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7897"/>
            <a:ext cx="12192000" cy="6885897"/>
          </a:xfrm>
          <a:prstGeom prst="rect">
            <a:avLst/>
          </a:prstGeom>
        </p:spPr>
      </p:pic>
      <p:sp>
        <p:nvSpPr>
          <p:cNvPr id="21" name="Rectangle 20"/>
          <p:cNvSpPr/>
          <p:nvPr/>
        </p:nvSpPr>
        <p:spPr>
          <a:xfrm>
            <a:off x="1" y="6213508"/>
            <a:ext cx="12191999" cy="644492"/>
          </a:xfrm>
          <a:prstGeom prst="rect">
            <a:avLst/>
          </a:prstGeom>
          <a:solidFill>
            <a:srgbClr val="00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999709" y="6350852"/>
            <a:ext cx="7651278" cy="276999"/>
          </a:xfrm>
          <a:prstGeom prst="rect">
            <a:avLst/>
          </a:prstGeom>
          <a:noFill/>
        </p:spPr>
        <p:txBody>
          <a:bodyPr wrap="square" lIns="0" tIns="0" rIns="0" bIns="0" rtlCol="0">
            <a:spAutoFit/>
          </a:bodyPr>
          <a:lstStyle/>
          <a:p>
            <a:r>
              <a:rPr lang="en-US" b="0" i="0" u="none" strike="noStrike">
                <a:solidFill>
                  <a:schemeClr val="bg1"/>
                </a:solidFill>
                <a:effectLst/>
                <a:latin typeface="Aptos" panose="020B0004020202020204" pitchFamily="34" charset="0"/>
              </a:rPr>
              <a:t>Register today: </a:t>
            </a:r>
            <a:r>
              <a:rPr lang="en-US" b="0" i="0">
                <a:solidFill>
                  <a:schemeClr val="bg1"/>
                </a:solidFill>
                <a:effectLst/>
                <a:latin typeface="Aptos" panose="020B0004020202020204" pitchFamily="34" charset="0"/>
                <a:hlinkClick r:id="rId3">
                  <a:extLst>
                    <a:ext uri="{A12FA001-AC4F-418D-AE19-62706E023703}">
                      <ahyp:hlinkClr xmlns:ahyp="http://schemas.microsoft.com/office/drawing/2018/hyperlinkcolor" val="tx"/>
                    </a:ext>
                  </a:extLst>
                </a:hlinkClick>
              </a:rPr>
              <a:t>bit.ly/cee-npfc</a:t>
            </a:r>
            <a:endParaRPr lang="en-US" b="1" dirty="0">
              <a:solidFill>
                <a:schemeClr val="bg1"/>
              </a:solidFill>
              <a:latin typeface="Arial" panose="020B0604020202020204" pitchFamily="34" charset="0"/>
              <a:ea typeface="Arial" charset="0"/>
              <a:cs typeface="Arial" panose="020B0604020202020204" pitchFamily="34" charset="0"/>
            </a:endParaRPr>
          </a:p>
        </p:txBody>
      </p:sp>
      <p:sp>
        <p:nvSpPr>
          <p:cNvPr id="8" name="TextBox 7"/>
          <p:cNvSpPr txBox="1"/>
          <p:nvPr/>
        </p:nvSpPr>
        <p:spPr>
          <a:xfrm>
            <a:off x="999709" y="1796481"/>
            <a:ext cx="4356062" cy="692497"/>
          </a:xfrm>
          <a:prstGeom prst="rect">
            <a:avLst/>
          </a:prstGeom>
          <a:noFill/>
        </p:spPr>
        <p:txBody>
          <a:bodyPr wrap="square" lIns="0" tIns="0" rIns="0" bIns="0" rtlCol="0">
            <a:spAutoFit/>
          </a:bodyPr>
          <a:lstStyle/>
          <a:p>
            <a:pPr>
              <a:lnSpc>
                <a:spcPts val="2700"/>
              </a:lnSpc>
            </a:pPr>
            <a:r>
              <a:rPr lang="en-US" sz="2400" dirty="0">
                <a:solidFill>
                  <a:srgbClr val="AED672"/>
                </a:solidFill>
                <a:latin typeface="Arial" charset="0"/>
                <a:ea typeface="Arial" charset="0"/>
                <a:cs typeface="Arial" charset="0"/>
              </a:rPr>
              <a:t>Find your Local Competition and Register Today!</a:t>
            </a:r>
          </a:p>
        </p:txBody>
      </p:sp>
      <p:sp>
        <p:nvSpPr>
          <p:cNvPr id="17" name="TextBox 16"/>
          <p:cNvSpPr txBox="1"/>
          <p:nvPr/>
        </p:nvSpPr>
        <p:spPr>
          <a:xfrm>
            <a:off x="999709" y="2738630"/>
            <a:ext cx="6076005" cy="2445349"/>
          </a:xfrm>
          <a:prstGeom prst="rect">
            <a:avLst/>
          </a:prstGeom>
          <a:noFill/>
        </p:spPr>
        <p:txBody>
          <a:bodyPr wrap="square" lIns="0" tIns="0" rIns="0" bIns="0" rtlCol="0">
            <a:spAutoFit/>
          </a:bodyPr>
          <a:lstStyle/>
          <a:p>
            <a:pPr>
              <a:lnSpc>
                <a:spcPts val="1800"/>
              </a:lnSpc>
              <a:spcAft>
                <a:spcPts val="1500"/>
              </a:spcAft>
            </a:pPr>
            <a:r>
              <a:rPr lang="en-US" sz="1400" dirty="0">
                <a:solidFill>
                  <a:schemeClr val="bg1"/>
                </a:solidFill>
                <a:latin typeface="Arial" charset="0"/>
                <a:ea typeface="Arial" charset="0"/>
                <a:cs typeface="Arial" charset="0"/>
              </a:rPr>
              <a:t>The National Personal Finance Challenge is a competition that provides </a:t>
            </a:r>
            <a:br>
              <a:rPr lang="en-US" sz="1400" dirty="0">
                <a:solidFill>
                  <a:schemeClr val="bg1"/>
                </a:solidFill>
                <a:latin typeface="Arial" charset="0"/>
                <a:ea typeface="Arial" charset="0"/>
                <a:cs typeface="Arial" charset="0"/>
              </a:rPr>
            </a:br>
            <a:r>
              <a:rPr lang="en-US" sz="1400" dirty="0">
                <a:solidFill>
                  <a:schemeClr val="bg1"/>
                </a:solidFill>
                <a:latin typeface="Arial" charset="0"/>
                <a:ea typeface="Arial" charset="0"/>
                <a:cs typeface="Arial" charset="0"/>
              </a:rPr>
              <a:t>high school students with an exciting and motivating opportunity to build, apply, and demonstrate their knowledge of money management.</a:t>
            </a:r>
          </a:p>
          <a:p>
            <a:pPr algn="l">
              <a:lnSpc>
                <a:spcPts val="1800"/>
              </a:lnSpc>
              <a:spcAft>
                <a:spcPts val="1500"/>
              </a:spcAft>
            </a:pPr>
            <a:r>
              <a:rPr lang="en-US" sz="1400" dirty="0">
                <a:solidFill>
                  <a:schemeClr val="bg1"/>
                </a:solidFill>
                <a:latin typeface="Arial" charset="0"/>
                <a:ea typeface="Arial" charset="0"/>
                <a:cs typeface="Arial" charset="0"/>
              </a:rPr>
              <a:t>Through online exams and a personal finance simulation, teams showcase their expertise in </a:t>
            </a:r>
            <a:r>
              <a:rPr lang="en-US" sz="1400" b="0" i="0" u="none" strike="noStrike" baseline="0" dirty="0">
                <a:solidFill>
                  <a:srgbClr val="FFFFFF"/>
                </a:solidFill>
                <a:latin typeface="Arial" panose="020B0604020202020204" pitchFamily="34" charset="0"/>
                <a:cs typeface="Arial" panose="020B0604020202020204" pitchFamily="34" charset="0"/>
              </a:rPr>
              <a:t>earning income, spending, saving, managing credit, investing, and managing risk.</a:t>
            </a:r>
            <a:endParaRPr lang="en-US" sz="1400" dirty="0">
              <a:solidFill>
                <a:schemeClr val="bg1"/>
              </a:solidFill>
              <a:latin typeface="Arial" panose="020B0604020202020204" pitchFamily="34" charset="0"/>
              <a:ea typeface="Arial" charset="0"/>
              <a:cs typeface="Arial" panose="020B0604020202020204" pitchFamily="34" charset="0"/>
            </a:endParaRPr>
          </a:p>
          <a:p>
            <a:pPr>
              <a:lnSpc>
                <a:spcPts val="1800"/>
              </a:lnSpc>
              <a:spcAft>
                <a:spcPts val="1500"/>
              </a:spcAft>
            </a:pPr>
            <a:r>
              <a:rPr lang="en-US" sz="1400" dirty="0">
                <a:solidFill>
                  <a:schemeClr val="bg1"/>
                </a:solidFill>
                <a:latin typeface="Arial" charset="0"/>
                <a:ea typeface="Arial" charset="0"/>
                <a:cs typeface="Arial" charset="0"/>
              </a:rPr>
              <a:t>Teams of up to four students, with one teacher/coach, can qualify to represent their state at the National Personal Finance Challenge by </a:t>
            </a:r>
            <a:br>
              <a:rPr lang="en-US" sz="1400" dirty="0">
                <a:solidFill>
                  <a:schemeClr val="bg1"/>
                </a:solidFill>
                <a:latin typeface="Arial" charset="0"/>
                <a:ea typeface="Arial" charset="0"/>
                <a:cs typeface="Arial" charset="0"/>
              </a:rPr>
            </a:br>
            <a:r>
              <a:rPr lang="en-US" sz="1400" dirty="0">
                <a:solidFill>
                  <a:schemeClr val="bg1"/>
                </a:solidFill>
                <a:latin typeface="Arial" charset="0"/>
                <a:ea typeface="Arial" charset="0"/>
                <a:cs typeface="Arial" charset="0"/>
              </a:rPr>
              <a:t>winning </a:t>
            </a:r>
            <a:r>
              <a:rPr lang="en-US" sz="1400">
                <a:solidFill>
                  <a:schemeClr val="bg1"/>
                </a:solidFill>
                <a:latin typeface="Arial" charset="0"/>
                <a:ea typeface="Arial" charset="0"/>
                <a:cs typeface="Arial" charset="0"/>
              </a:rPr>
              <a:t>their state </a:t>
            </a:r>
            <a:r>
              <a:rPr lang="en-US" sz="1400" dirty="0">
                <a:solidFill>
                  <a:schemeClr val="bg1"/>
                </a:solidFill>
                <a:latin typeface="Arial" charset="0"/>
                <a:ea typeface="Arial" charset="0"/>
                <a:cs typeface="Arial" charset="0"/>
              </a:rPr>
              <a:t>competition.</a:t>
            </a:r>
          </a:p>
        </p:txBody>
      </p:sp>
      <p:sp>
        <p:nvSpPr>
          <p:cNvPr id="22" name="TextBox 21"/>
          <p:cNvSpPr txBox="1"/>
          <p:nvPr/>
        </p:nvSpPr>
        <p:spPr>
          <a:xfrm>
            <a:off x="999709" y="5566376"/>
            <a:ext cx="1995119" cy="215444"/>
          </a:xfrm>
          <a:prstGeom prst="rect">
            <a:avLst/>
          </a:prstGeom>
          <a:noFill/>
        </p:spPr>
        <p:txBody>
          <a:bodyPr wrap="square" lIns="0" tIns="0" rIns="0" bIns="0" rtlCol="0" anchor="t">
            <a:spAutoFit/>
          </a:bodyPr>
          <a:lstStyle/>
          <a:p>
            <a:r>
              <a:rPr lang="en-US" sz="1400" b="1" dirty="0">
                <a:solidFill>
                  <a:srgbClr val="AED672"/>
                </a:solidFill>
                <a:latin typeface="Arial" charset="0"/>
                <a:ea typeface="Arial" charset="0"/>
                <a:cs typeface="Arial" charset="0"/>
              </a:rPr>
              <a:t>NATIONALS </a:t>
            </a:r>
            <a:r>
              <a:rPr lang="en-US" sz="1400" b="1" dirty="0">
                <a:solidFill>
                  <a:schemeClr val="bg1"/>
                </a:solidFill>
                <a:latin typeface="Arial" charset="0"/>
                <a:ea typeface="Arial" charset="0"/>
                <a:cs typeface="Arial" charset="0"/>
              </a:rPr>
              <a:t> &gt;  </a:t>
            </a:r>
            <a:r>
              <a:rPr lang="en-US" sz="1400" b="1" dirty="0">
                <a:solidFill>
                  <a:srgbClr val="AED672"/>
                </a:solidFill>
                <a:latin typeface="Arial" charset="0"/>
                <a:ea typeface="Arial" charset="0"/>
                <a:cs typeface="Arial" charset="0"/>
              </a:rPr>
              <a:t>Finals:</a:t>
            </a:r>
            <a:endParaRPr lang="en-US" sz="1400" dirty="0">
              <a:solidFill>
                <a:schemeClr val="bg1"/>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B1AF1B19-99F6-1118-CFAD-515F7499EA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9758" y="290771"/>
            <a:ext cx="5618806" cy="1322072"/>
          </a:xfrm>
          <a:prstGeom prst="rect">
            <a:avLst/>
          </a:prstGeom>
        </p:spPr>
      </p:pic>
      <p:sp>
        <p:nvSpPr>
          <p:cNvPr id="15" name="TextBox 14">
            <a:extLst>
              <a:ext uri="{FF2B5EF4-FFF2-40B4-BE49-F238E27FC236}">
                <a16:creationId xmlns:a16="http://schemas.microsoft.com/office/drawing/2014/main" id="{66A97616-C17E-EE73-0CF2-4C466ECD70AB}"/>
              </a:ext>
            </a:extLst>
          </p:cNvPr>
          <p:cNvSpPr txBox="1"/>
          <p:nvPr/>
        </p:nvSpPr>
        <p:spPr>
          <a:xfrm>
            <a:off x="3109161" y="5477175"/>
            <a:ext cx="3408454" cy="430887"/>
          </a:xfrm>
          <a:prstGeom prst="rect">
            <a:avLst/>
          </a:prstGeom>
          <a:noFill/>
        </p:spPr>
        <p:txBody>
          <a:bodyPr wrap="square" lIns="0" tIns="0" rIns="0" bIns="0" rtlCol="0" anchor="t">
            <a:spAutoFit/>
          </a:bodyPr>
          <a:lstStyle/>
          <a:p>
            <a:r>
              <a:rPr lang="en-US" sz="1400" b="1" dirty="0">
                <a:solidFill>
                  <a:schemeClr val="bg1"/>
                </a:solidFill>
                <a:latin typeface="Arial" charset="0"/>
                <a:ea typeface="Arial" charset="0"/>
                <a:cs typeface="Arial" charset="0"/>
              </a:rPr>
              <a:t>Critical thinking round &amp; Quiz Bowl in Atlanta, Georgia on June 1-2.</a:t>
            </a:r>
          </a:p>
        </p:txBody>
      </p:sp>
      <p:pic>
        <p:nvPicPr>
          <p:cNvPr id="30" name="Picture 29" descr="A group of people posing for a photo&#10;&#10;Description automatically generated">
            <a:extLst>
              <a:ext uri="{FF2B5EF4-FFF2-40B4-BE49-F238E27FC236}">
                <a16:creationId xmlns:a16="http://schemas.microsoft.com/office/drawing/2014/main" id="{DEF85868-D846-58B4-C25E-567A3AABD3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5293" y="211858"/>
            <a:ext cx="4302177" cy="4302177"/>
          </a:xfrm>
          <a:prstGeom prst="rect">
            <a:avLst/>
          </a:prstGeom>
        </p:spPr>
      </p:pic>
      <p:pic>
        <p:nvPicPr>
          <p:cNvPr id="28" name="Picture 27">
            <a:extLst>
              <a:ext uri="{FF2B5EF4-FFF2-40B4-BE49-F238E27FC236}">
                <a16:creationId xmlns:a16="http://schemas.microsoft.com/office/drawing/2014/main" id="{8B06B5D0-1DB1-14F4-B34B-21BFC82619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01538" y="2761847"/>
            <a:ext cx="2763827" cy="2763827"/>
          </a:xfrm>
          <a:prstGeom prst="rect">
            <a:avLst/>
          </a:prstGeom>
        </p:spPr>
      </p:pic>
      <p:pic>
        <p:nvPicPr>
          <p:cNvPr id="20" name="Picture 19">
            <a:extLst>
              <a:ext uri="{FF2B5EF4-FFF2-40B4-BE49-F238E27FC236}">
                <a16:creationId xmlns:a16="http://schemas.microsoft.com/office/drawing/2014/main" id="{671D21E8-3CEC-4EE0-7922-A6C75AB7F26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103966" y="4030276"/>
            <a:ext cx="2486135" cy="2486135"/>
          </a:xfrm>
          <a:prstGeom prst="rect">
            <a:avLst/>
          </a:prstGeom>
        </p:spPr>
      </p:pic>
      <p:sp>
        <p:nvSpPr>
          <p:cNvPr id="26" name="TextBox 25">
            <a:extLst>
              <a:ext uri="{FF2B5EF4-FFF2-40B4-BE49-F238E27FC236}">
                <a16:creationId xmlns:a16="http://schemas.microsoft.com/office/drawing/2014/main" id="{04EAC040-6C04-71FB-DBF6-F69874420EB2}"/>
              </a:ext>
            </a:extLst>
          </p:cNvPr>
          <p:cNvSpPr txBox="1"/>
          <p:nvPr/>
        </p:nvSpPr>
        <p:spPr>
          <a:xfrm>
            <a:off x="7451788" y="4685797"/>
            <a:ext cx="1849750" cy="1679755"/>
          </a:xfrm>
          <a:prstGeom prst="rect">
            <a:avLst/>
          </a:prstGeom>
          <a:noFill/>
        </p:spPr>
        <p:txBody>
          <a:bodyPr wrap="square" lIns="0" tIns="0" rIns="0" bIns="0" rtlCol="0">
            <a:spAutoFit/>
          </a:bodyPr>
          <a:lstStyle/>
          <a:p>
            <a:pPr algn="ctr">
              <a:lnSpc>
                <a:spcPts val="1500"/>
              </a:lnSpc>
            </a:pPr>
            <a:r>
              <a:rPr lang="en-US" sz="1600" b="1" dirty="0">
                <a:solidFill>
                  <a:srgbClr val="AED672"/>
                </a:solidFill>
                <a:latin typeface="Arial" charset="0"/>
                <a:ea typeface="Arial" charset="0"/>
                <a:cs typeface="Arial" charset="0"/>
              </a:rPr>
              <a:t>CASH PRIZES</a:t>
            </a:r>
          </a:p>
          <a:p>
            <a:pPr algn="ctr">
              <a:lnSpc>
                <a:spcPts val="1500"/>
              </a:lnSpc>
            </a:pPr>
            <a:r>
              <a:rPr lang="en-US" sz="1200" b="1" dirty="0">
                <a:solidFill>
                  <a:schemeClr val="bg1"/>
                </a:solidFill>
                <a:latin typeface="Arial" charset="0"/>
                <a:ea typeface="Arial" charset="0"/>
                <a:cs typeface="Arial" charset="0"/>
              </a:rPr>
              <a:t>for each member of the winning teams:</a:t>
            </a:r>
          </a:p>
          <a:p>
            <a:pPr algn="ctr">
              <a:lnSpc>
                <a:spcPts val="1800"/>
              </a:lnSpc>
            </a:pPr>
            <a:r>
              <a:rPr lang="en-US" sz="1200" b="1" dirty="0">
                <a:solidFill>
                  <a:schemeClr val="bg1"/>
                </a:solidFill>
                <a:latin typeface="Arial" charset="0"/>
                <a:ea typeface="Arial" charset="0"/>
                <a:cs typeface="Arial" charset="0"/>
              </a:rPr>
              <a:t>1</a:t>
            </a:r>
            <a:r>
              <a:rPr lang="en-US" sz="1200" b="1" baseline="30000" dirty="0">
                <a:solidFill>
                  <a:schemeClr val="bg1"/>
                </a:solidFill>
                <a:latin typeface="Arial" charset="0"/>
                <a:ea typeface="Arial" charset="0"/>
                <a:cs typeface="Arial" charset="0"/>
              </a:rPr>
              <a:t>st</a:t>
            </a:r>
            <a:r>
              <a:rPr lang="en-US" sz="1200" b="1" dirty="0">
                <a:solidFill>
                  <a:schemeClr val="bg1"/>
                </a:solidFill>
                <a:latin typeface="Arial" charset="0"/>
                <a:ea typeface="Arial" charset="0"/>
                <a:cs typeface="Arial" charset="0"/>
              </a:rPr>
              <a:t> Place $2,000</a:t>
            </a:r>
          </a:p>
          <a:p>
            <a:pPr algn="ctr">
              <a:lnSpc>
                <a:spcPts val="1800"/>
              </a:lnSpc>
            </a:pPr>
            <a:r>
              <a:rPr lang="en-US" sz="1200" b="1" dirty="0">
                <a:solidFill>
                  <a:schemeClr val="bg1"/>
                </a:solidFill>
                <a:latin typeface="Arial" charset="0"/>
                <a:ea typeface="Arial" charset="0"/>
                <a:cs typeface="Arial" charset="0"/>
              </a:rPr>
              <a:t>2</a:t>
            </a:r>
            <a:r>
              <a:rPr lang="en-US" sz="1200" b="1" baseline="30000" dirty="0">
                <a:solidFill>
                  <a:schemeClr val="bg1"/>
                </a:solidFill>
                <a:latin typeface="Arial" charset="0"/>
                <a:ea typeface="Arial" charset="0"/>
                <a:cs typeface="Arial" charset="0"/>
              </a:rPr>
              <a:t>nd</a:t>
            </a:r>
            <a:r>
              <a:rPr lang="en-US" sz="1200" b="1" dirty="0">
                <a:solidFill>
                  <a:schemeClr val="bg1"/>
                </a:solidFill>
                <a:latin typeface="Arial" charset="0"/>
                <a:ea typeface="Arial" charset="0"/>
                <a:cs typeface="Arial" charset="0"/>
              </a:rPr>
              <a:t> Place $1,000</a:t>
            </a:r>
          </a:p>
          <a:p>
            <a:pPr algn="ctr">
              <a:lnSpc>
                <a:spcPts val="1800"/>
              </a:lnSpc>
            </a:pPr>
            <a:r>
              <a:rPr lang="en-US" sz="1200" b="1" dirty="0">
                <a:solidFill>
                  <a:schemeClr val="bg1"/>
                </a:solidFill>
                <a:latin typeface="Arial" charset="0"/>
                <a:ea typeface="Arial" charset="0"/>
                <a:cs typeface="Arial" charset="0"/>
              </a:rPr>
              <a:t>3</a:t>
            </a:r>
            <a:r>
              <a:rPr lang="en-US" sz="1200" b="1" baseline="30000" dirty="0">
                <a:solidFill>
                  <a:schemeClr val="bg1"/>
                </a:solidFill>
                <a:latin typeface="Arial" charset="0"/>
                <a:ea typeface="Arial" charset="0"/>
                <a:cs typeface="Arial" charset="0"/>
              </a:rPr>
              <a:t>rd</a:t>
            </a:r>
            <a:r>
              <a:rPr lang="en-US" sz="1200" b="1" dirty="0">
                <a:solidFill>
                  <a:schemeClr val="bg1"/>
                </a:solidFill>
                <a:latin typeface="Arial" charset="0"/>
                <a:ea typeface="Arial" charset="0"/>
                <a:cs typeface="Arial" charset="0"/>
              </a:rPr>
              <a:t> Place $500</a:t>
            </a:r>
          </a:p>
          <a:p>
            <a:pPr algn="ctr">
              <a:lnSpc>
                <a:spcPts val="1800"/>
              </a:lnSpc>
            </a:pPr>
            <a:r>
              <a:rPr lang="en-US" sz="1200" b="1" dirty="0">
                <a:solidFill>
                  <a:schemeClr val="bg1"/>
                </a:solidFill>
                <a:latin typeface="Arial" charset="0"/>
                <a:ea typeface="Arial" charset="0"/>
                <a:cs typeface="Arial" charset="0"/>
              </a:rPr>
              <a:t>4</a:t>
            </a:r>
            <a:r>
              <a:rPr lang="en-US" sz="1200" b="1" baseline="30000" dirty="0">
                <a:solidFill>
                  <a:schemeClr val="bg1"/>
                </a:solidFill>
                <a:latin typeface="Arial" charset="0"/>
                <a:ea typeface="Arial" charset="0"/>
                <a:cs typeface="Arial" charset="0"/>
              </a:rPr>
              <a:t>th</a:t>
            </a:r>
            <a:r>
              <a:rPr lang="en-US" sz="1200" b="1" dirty="0">
                <a:solidFill>
                  <a:schemeClr val="bg1"/>
                </a:solidFill>
                <a:latin typeface="Arial" charset="0"/>
                <a:ea typeface="Arial" charset="0"/>
                <a:cs typeface="Arial" charset="0"/>
              </a:rPr>
              <a:t> Place $250</a:t>
            </a:r>
          </a:p>
          <a:p>
            <a:pPr>
              <a:lnSpc>
                <a:spcPts val="1500"/>
              </a:lnSpc>
            </a:pPr>
            <a:endParaRPr lang="en-US" sz="1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Light"/>
                <a:ea typeface="+mn-lt"/>
                <a:cs typeface="Calibri Light"/>
              </a:rPr>
              <a:t>You will be able to:</a:t>
            </a:r>
          </a:p>
          <a:p>
            <a:pPr marL="0" indent="0">
              <a:buNone/>
            </a:pPr>
            <a:endParaRPr lang="en-US" sz="2400" dirty="0">
              <a:latin typeface="Calibri Light"/>
              <a:ea typeface="+mn-lt"/>
              <a:cs typeface="Calibri Light"/>
            </a:endParaRPr>
          </a:p>
          <a:p>
            <a:pPr>
              <a:buFont typeface="Arial" panose="020B0604020202020204" pitchFamily="34" charset="0"/>
              <a:buChar char="•"/>
            </a:pPr>
            <a:r>
              <a:rPr lang="en-US" sz="2400" dirty="0">
                <a:latin typeface="Calibri Light"/>
                <a:ea typeface="+mn-lt"/>
                <a:cs typeface="Times New Roman"/>
              </a:rPr>
              <a:t>Identify factors that contribute to fluctuations in money and exchange rates </a:t>
            </a:r>
            <a:r>
              <a:rPr lang="en-US" sz="2400" dirty="0">
                <a:latin typeface="Calibri Light"/>
                <a:ea typeface="Calibri Light"/>
                <a:cs typeface="Times New Roman"/>
              </a:rPr>
              <a:t>during war</a:t>
            </a:r>
            <a:endParaRPr lang="en-US" sz="2400">
              <a:latin typeface="Calibri Light"/>
              <a:ea typeface="+mn-lt"/>
              <a:cs typeface="Calibri"/>
            </a:endParaRPr>
          </a:p>
          <a:p>
            <a:r>
              <a:rPr lang="en-US" sz="2400" dirty="0">
                <a:latin typeface="Calibri Light"/>
                <a:ea typeface="+mn-lt"/>
                <a:cs typeface="Times New Roman"/>
              </a:rPr>
              <a:t>Explain how the Quantity </a:t>
            </a:r>
            <a:r>
              <a:rPr lang="en-US" sz="2400" dirty="0">
                <a:latin typeface="Calibri Light"/>
                <a:ea typeface="Calibri Light"/>
                <a:cs typeface="Times New Roman"/>
              </a:rPr>
              <a:t>Theory of Money influences price level</a:t>
            </a:r>
            <a:endParaRPr lang="en-US" sz="2400" dirty="0">
              <a:latin typeface="Calibri Light"/>
            </a:endParaRPr>
          </a:p>
          <a:p>
            <a:pPr marL="0" indent="0">
              <a:lnSpc>
                <a:spcPct val="100000"/>
              </a:lnSpc>
              <a:spcBef>
                <a:spcPts val="0"/>
              </a:spcBef>
              <a:buNone/>
            </a:pPr>
            <a:endParaRPr lang="en-US" sz="2400" dirty="0">
              <a:latin typeface="Calibri Light"/>
              <a:ea typeface="+mn-lt"/>
              <a:cs typeface="Calibri"/>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5B2D4-63D6-FC74-3100-DF19AE1220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0"/>
            <a:ext cx="12192000" cy="6863137"/>
          </a:xfrm>
          <a:prstGeom prst="rect">
            <a:avLst/>
          </a:prstGeom>
        </p:spPr>
      </p:pic>
      <p:sp>
        <p:nvSpPr>
          <p:cNvPr id="21" name="Rectangle 20"/>
          <p:cNvSpPr/>
          <p:nvPr/>
        </p:nvSpPr>
        <p:spPr>
          <a:xfrm>
            <a:off x="0" y="6200485"/>
            <a:ext cx="12191999" cy="657515"/>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4B80"/>
              </a:solidFill>
            </a:endParaRPr>
          </a:p>
        </p:txBody>
      </p:sp>
      <p:pic>
        <p:nvPicPr>
          <p:cNvPr id="25" name="Picture 24" descr="A blue and green circle&#10;&#10;Description automatically generated">
            <a:extLst>
              <a:ext uri="{FF2B5EF4-FFF2-40B4-BE49-F238E27FC236}">
                <a16:creationId xmlns:a16="http://schemas.microsoft.com/office/drawing/2014/main" id="{B4C72D66-B89E-466D-7B38-128AF16173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5001" y="4156438"/>
            <a:ext cx="2486135" cy="248613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4536" y="247541"/>
            <a:ext cx="5001013" cy="1197138"/>
          </a:xfrm>
          <a:prstGeom prst="rect">
            <a:avLst/>
          </a:prstGeom>
        </p:spPr>
      </p:pic>
      <p:sp>
        <p:nvSpPr>
          <p:cNvPr id="9" name="TextBox 8"/>
          <p:cNvSpPr txBox="1"/>
          <p:nvPr/>
        </p:nvSpPr>
        <p:spPr>
          <a:xfrm>
            <a:off x="1077243" y="1644840"/>
            <a:ext cx="2866444" cy="4206088"/>
          </a:xfrm>
          <a:prstGeom prst="rect">
            <a:avLst/>
          </a:prstGeom>
          <a:noFill/>
        </p:spPr>
        <p:txBody>
          <a:bodyPr wrap="square" lIns="0" tIns="0" rIns="0" bIns="0" rtlCol="0">
            <a:spAutoFit/>
          </a:bodyPr>
          <a:lstStyle/>
          <a:p>
            <a:pPr>
              <a:lnSpc>
                <a:spcPts val="1500"/>
              </a:lnSpc>
            </a:pPr>
            <a:r>
              <a:rPr lang="en-US" sz="1400" b="1" dirty="0">
                <a:solidFill>
                  <a:srgbClr val="AED672"/>
                </a:solidFill>
                <a:latin typeface="Arial" charset="0"/>
                <a:ea typeface="Arial" charset="0"/>
                <a:cs typeface="Arial" charset="0"/>
              </a:rPr>
              <a:t>Teach Economics?</a:t>
            </a:r>
          </a:p>
          <a:p>
            <a:pPr>
              <a:lnSpc>
                <a:spcPts val="1500"/>
              </a:lnSpc>
            </a:pPr>
            <a:r>
              <a:rPr lang="en-US" sz="1200" dirty="0">
                <a:solidFill>
                  <a:schemeClr val="bg1"/>
                </a:solidFill>
                <a:latin typeface="Arial" charset="0"/>
                <a:ea typeface="Arial" charset="0"/>
                <a:cs typeface="Arial" charset="0"/>
              </a:rPr>
              <a:t>Your students may have what it takes to compete in the nation’s only high school economics competition!</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Why Play?</a:t>
            </a:r>
          </a:p>
          <a:p>
            <a:pPr>
              <a:lnSpc>
                <a:spcPts val="1500"/>
              </a:lnSpc>
            </a:pPr>
            <a:r>
              <a:rPr lang="en-US" sz="1200" dirty="0">
                <a:solidFill>
                  <a:schemeClr val="bg1"/>
                </a:solidFill>
                <a:latin typeface="Arial" charset="0"/>
                <a:ea typeface="Arial" charset="0"/>
                <a:cs typeface="Arial" charset="0"/>
              </a:rPr>
              <a:t>• Fun team learning experience</a:t>
            </a:r>
          </a:p>
          <a:p>
            <a:pPr>
              <a:lnSpc>
                <a:spcPts val="1500"/>
              </a:lnSpc>
            </a:pPr>
            <a:r>
              <a:rPr lang="en-US" sz="1200" dirty="0">
                <a:solidFill>
                  <a:schemeClr val="bg1"/>
                </a:solidFill>
                <a:latin typeface="Arial" charset="0"/>
                <a:ea typeface="Arial" charset="0"/>
                <a:cs typeface="Arial" charset="0"/>
              </a:rPr>
              <a:t>• Great for college applications</a:t>
            </a:r>
          </a:p>
          <a:p>
            <a:pPr>
              <a:lnSpc>
                <a:spcPts val="1500"/>
              </a:lnSpc>
            </a:pPr>
            <a:r>
              <a:rPr lang="en-US" sz="1200" dirty="0">
                <a:solidFill>
                  <a:schemeClr val="bg1"/>
                </a:solidFill>
                <a:latin typeface="Arial" charset="0"/>
                <a:ea typeface="Arial" charset="0"/>
                <a:cs typeface="Arial" charset="0"/>
              </a:rPr>
              <a:t>• No other challenge like this </a:t>
            </a:r>
          </a:p>
          <a:p>
            <a:pPr>
              <a:lnSpc>
                <a:spcPts val="1500"/>
              </a:lnSpc>
            </a:pPr>
            <a:r>
              <a:rPr lang="en-US" sz="1200" dirty="0">
                <a:solidFill>
                  <a:schemeClr val="bg1"/>
                </a:solidFill>
                <a:latin typeface="Arial" charset="0"/>
                <a:ea typeface="Arial" charset="0"/>
                <a:cs typeface="Arial" charset="0"/>
              </a:rPr>
              <a:t>• Online participation makes access easy</a:t>
            </a:r>
          </a:p>
          <a:p>
            <a:pPr>
              <a:lnSpc>
                <a:spcPts val="1500"/>
              </a:lnSpc>
            </a:pPr>
            <a:r>
              <a:rPr lang="en-US" sz="1200" dirty="0">
                <a:solidFill>
                  <a:schemeClr val="bg1"/>
                </a:solidFill>
                <a:latin typeface="Arial" charset="0"/>
                <a:ea typeface="Arial" charset="0"/>
                <a:cs typeface="Arial" charset="0"/>
              </a:rPr>
              <a:t>• Chance for cash prizes</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Two divisions based on </a:t>
            </a:r>
            <a:br>
              <a:rPr lang="en-US" sz="1400" b="1" dirty="0">
                <a:solidFill>
                  <a:srgbClr val="AED672"/>
                </a:solidFill>
                <a:latin typeface="Arial" charset="0"/>
                <a:ea typeface="Arial" charset="0"/>
                <a:cs typeface="Arial" charset="0"/>
              </a:rPr>
            </a:br>
            <a:r>
              <a:rPr lang="en-US" sz="1400" b="1" dirty="0">
                <a:solidFill>
                  <a:srgbClr val="AED672"/>
                </a:solidFill>
                <a:latin typeface="Arial" charset="0"/>
                <a:ea typeface="Arial" charset="0"/>
                <a:cs typeface="Arial" charset="0"/>
              </a:rPr>
              <a:t>experience level </a:t>
            </a:r>
          </a:p>
          <a:p>
            <a:pPr>
              <a:lnSpc>
                <a:spcPts val="700"/>
              </a:lnSpc>
            </a:pPr>
            <a:endParaRPr lang="en-US" sz="1200" dirty="0">
              <a:solidFill>
                <a:schemeClr val="bg1"/>
              </a:solidFill>
              <a:latin typeface="Arial" charset="0"/>
              <a:ea typeface="Arial" charset="0"/>
              <a:cs typeface="Arial" charset="0"/>
            </a:endParaRPr>
          </a:p>
          <a:p>
            <a:pPr>
              <a:lnSpc>
                <a:spcPts val="1500"/>
              </a:lnSpc>
            </a:pPr>
            <a:r>
              <a:rPr lang="en-US" sz="1200" b="1" dirty="0">
                <a:solidFill>
                  <a:schemeClr val="bg1"/>
                </a:solidFill>
                <a:latin typeface="Arial" charset="0"/>
                <a:ea typeface="Arial" charset="0"/>
                <a:cs typeface="Arial" charset="0"/>
              </a:rPr>
              <a:t>David Ricardo </a:t>
            </a:r>
            <a:r>
              <a:rPr lang="en-US" sz="1200" dirty="0">
                <a:solidFill>
                  <a:schemeClr val="bg1"/>
                </a:solidFill>
                <a:latin typeface="Arial" charset="0"/>
                <a:ea typeface="Arial" charset="0"/>
                <a:cs typeface="Arial" charset="0"/>
              </a:rPr>
              <a:t>for first-time competitors who have taken no more than one economics course.</a:t>
            </a:r>
          </a:p>
          <a:p>
            <a:pPr>
              <a:lnSpc>
                <a:spcPts val="700"/>
              </a:lnSpc>
            </a:pPr>
            <a:endParaRPr lang="en-US" sz="1200" dirty="0">
              <a:solidFill>
                <a:schemeClr val="bg1"/>
              </a:solidFill>
              <a:latin typeface="Arial" charset="0"/>
              <a:ea typeface="Arial" charset="0"/>
              <a:cs typeface="Arial" charset="0"/>
            </a:endParaRPr>
          </a:p>
          <a:p>
            <a:pPr>
              <a:lnSpc>
                <a:spcPts val="1500"/>
              </a:lnSpc>
            </a:pPr>
            <a:r>
              <a:rPr lang="en-US" sz="1200" b="1" dirty="0">
                <a:solidFill>
                  <a:schemeClr val="bg1"/>
                </a:solidFill>
                <a:latin typeface="Arial" charset="0"/>
                <a:ea typeface="Arial" charset="0"/>
                <a:cs typeface="Arial" charset="0"/>
              </a:rPr>
              <a:t>Adam Smith </a:t>
            </a:r>
            <a:r>
              <a:rPr lang="en-US" sz="1200" dirty="0">
                <a:solidFill>
                  <a:schemeClr val="bg1"/>
                </a:solidFill>
                <a:latin typeface="Arial" charset="0"/>
                <a:ea typeface="Arial" charset="0"/>
                <a:cs typeface="Arial" charset="0"/>
              </a:rPr>
              <a:t>for returning competitors, AP, International Baccalaureate, and honors students.</a:t>
            </a:r>
          </a:p>
          <a:p>
            <a:pPr>
              <a:lnSpc>
                <a:spcPts val="1500"/>
              </a:lnSpc>
            </a:pPr>
            <a:endParaRPr lang="en-US" sz="1200" dirty="0">
              <a:solidFill>
                <a:schemeClr val="bg1"/>
              </a:solidFill>
              <a:latin typeface="Arial" charset="0"/>
              <a:ea typeface="Arial" charset="0"/>
              <a:cs typeface="Arial" charset="0"/>
            </a:endParaRPr>
          </a:p>
        </p:txBody>
      </p:sp>
      <p:sp>
        <p:nvSpPr>
          <p:cNvPr id="12" name="TextBox 11"/>
          <p:cNvSpPr txBox="1"/>
          <p:nvPr/>
        </p:nvSpPr>
        <p:spPr>
          <a:xfrm>
            <a:off x="4368053" y="1642122"/>
            <a:ext cx="3297990" cy="4447371"/>
          </a:xfrm>
          <a:prstGeom prst="rect">
            <a:avLst/>
          </a:prstGeom>
          <a:noFill/>
        </p:spPr>
        <p:txBody>
          <a:bodyPr wrap="square" lIns="0" tIns="0" rIns="0" bIns="0" rtlCol="0" anchor="t">
            <a:spAutoFit/>
          </a:bodyPr>
          <a:lstStyle/>
          <a:p>
            <a:pPr>
              <a:lnSpc>
                <a:spcPts val="1500"/>
              </a:lnSpc>
            </a:pPr>
            <a:r>
              <a:rPr lang="en-US" sz="1400" b="1" dirty="0">
                <a:solidFill>
                  <a:srgbClr val="AED672"/>
                </a:solidFill>
                <a:latin typeface="Arial" charset="0"/>
                <a:ea typeface="Arial" charset="0"/>
                <a:cs typeface="Arial" charset="0"/>
              </a:rPr>
              <a:t>How it Works</a:t>
            </a:r>
          </a:p>
          <a:p>
            <a:pPr>
              <a:lnSpc>
                <a:spcPts val="1500"/>
              </a:lnSpc>
            </a:pPr>
            <a:endParaRPr lang="en-US" sz="1400" b="1"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Teams register </a:t>
            </a:r>
          </a:p>
          <a:p>
            <a:pPr>
              <a:lnSpc>
                <a:spcPts val="1500"/>
              </a:lnSpc>
            </a:pPr>
            <a:r>
              <a:rPr lang="en-US" sz="1200" dirty="0">
                <a:solidFill>
                  <a:schemeClr val="bg1"/>
                </a:solidFill>
                <a:latin typeface="Arial" charset="0"/>
                <a:ea typeface="Arial" charset="0"/>
                <a:cs typeface="Arial" charset="0"/>
              </a:rPr>
              <a:t>Teachers enroll team(s) of 3- 4 high school students from the same school. Multiple </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teams allowed.</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Teams compete within their state</a:t>
            </a:r>
          </a:p>
          <a:p>
            <a:pPr>
              <a:lnSpc>
                <a:spcPts val="1500"/>
              </a:lnSpc>
            </a:pPr>
            <a:r>
              <a:rPr lang="en-US" sz="1200" dirty="0">
                <a:solidFill>
                  <a:schemeClr val="bg1"/>
                </a:solidFill>
                <a:latin typeface="Arial" charset="0"/>
                <a:ea typeface="Arial" charset="0"/>
                <a:cs typeface="Arial" charset="0"/>
              </a:rPr>
              <a:t>Compete to win your state competition for a </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chance to advance to the National Semi-Finals.</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National Semi-Finals: April 21-24, 2025</a:t>
            </a:r>
          </a:p>
          <a:p>
            <a:pPr>
              <a:lnSpc>
                <a:spcPts val="1500"/>
              </a:lnSpc>
            </a:pPr>
            <a:r>
              <a:rPr lang="en-US" sz="1200" dirty="0">
                <a:solidFill>
                  <a:schemeClr val="bg1"/>
                </a:solidFill>
                <a:latin typeface="Arial" charset="0"/>
                <a:ea typeface="Arial" charset="0"/>
                <a:cs typeface="Arial" charset="0"/>
              </a:rPr>
              <a:t>Teams answer multiple-choice questions on macroeconomics, microeconomics, and international &amp; current events.</a:t>
            </a:r>
          </a:p>
          <a:p>
            <a:pPr>
              <a:lnSpc>
                <a:spcPts val="1500"/>
              </a:lnSpc>
            </a:pPr>
            <a:endParaRPr lang="en-US" sz="1200" dirty="0">
              <a:solidFill>
                <a:schemeClr val="bg1"/>
              </a:solidFill>
              <a:latin typeface="Arial" charset="0"/>
              <a:ea typeface="Arial" charset="0"/>
              <a:cs typeface="Arial" charset="0"/>
            </a:endParaRPr>
          </a:p>
          <a:p>
            <a:pPr>
              <a:lnSpc>
                <a:spcPts val="1500"/>
              </a:lnSpc>
            </a:pPr>
            <a:r>
              <a:rPr lang="en-US" sz="1400" b="1" dirty="0">
                <a:solidFill>
                  <a:srgbClr val="AED672"/>
                </a:solidFill>
                <a:latin typeface="Arial" charset="0"/>
                <a:ea typeface="Arial" charset="0"/>
                <a:cs typeface="Arial" charset="0"/>
              </a:rPr>
              <a:t>National Finals: Atlanta, Georgia</a:t>
            </a:r>
            <a:br>
              <a:rPr lang="en-US" sz="1400" b="1" dirty="0">
                <a:solidFill>
                  <a:srgbClr val="AED672"/>
                </a:solidFill>
                <a:latin typeface="Arial" charset="0"/>
                <a:ea typeface="Arial" charset="0"/>
                <a:cs typeface="Arial" charset="0"/>
              </a:rPr>
            </a:br>
            <a:r>
              <a:rPr lang="en-US" sz="1400" b="1" dirty="0">
                <a:solidFill>
                  <a:srgbClr val="AED672"/>
                </a:solidFill>
                <a:latin typeface="Arial" charset="0"/>
                <a:ea typeface="Arial" charset="0"/>
                <a:cs typeface="Arial" charset="0"/>
              </a:rPr>
              <a:t>May 28-30, 2025</a:t>
            </a:r>
          </a:p>
          <a:p>
            <a:pPr>
              <a:lnSpc>
                <a:spcPts val="1500"/>
              </a:lnSpc>
            </a:pPr>
            <a:r>
              <a:rPr lang="en-US" sz="1200" dirty="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400" dirty="0">
              <a:solidFill>
                <a:schemeClr val="bg1"/>
              </a:solidFill>
              <a:latin typeface="Arial" charset="0"/>
              <a:ea typeface="Arial" charset="0"/>
              <a:cs typeface="Arial" charset="0"/>
            </a:endParaRPr>
          </a:p>
        </p:txBody>
      </p:sp>
      <p:sp>
        <p:nvSpPr>
          <p:cNvPr id="14" name="TextBox 13"/>
          <p:cNvSpPr txBox="1"/>
          <p:nvPr/>
        </p:nvSpPr>
        <p:spPr>
          <a:xfrm>
            <a:off x="968386" y="6383557"/>
            <a:ext cx="7651278" cy="276999"/>
          </a:xfrm>
          <a:prstGeom prst="rect">
            <a:avLst/>
          </a:prstGeom>
          <a:noFill/>
        </p:spPr>
        <p:txBody>
          <a:bodyPr wrap="square" lIns="0" tIns="0" rIns="0" bIns="0" rtlCol="0">
            <a:spAutoFit/>
          </a:bodyPr>
          <a:lstStyle/>
          <a:p>
            <a:r>
              <a:rPr lang="en-US" dirty="0">
                <a:solidFill>
                  <a:schemeClr val="bg1"/>
                </a:solidFill>
                <a:latin typeface="Arial" charset="0"/>
                <a:ea typeface="Arial" charset="0"/>
                <a:cs typeface="Arial" charset="0"/>
              </a:rPr>
              <a:t>Register Today at </a:t>
            </a:r>
            <a:r>
              <a:rPr lang="en-US" b="1" dirty="0">
                <a:solidFill>
                  <a:schemeClr val="bg1"/>
                </a:solidFill>
                <a:latin typeface="Arial" charset="0"/>
                <a:ea typeface="Arial" charset="0"/>
                <a:cs typeface="Arial" charset="0"/>
              </a:rPr>
              <a:t>NationalEconomicsChallenge.org</a:t>
            </a:r>
          </a:p>
        </p:txBody>
      </p:sp>
      <p:sp>
        <p:nvSpPr>
          <p:cNvPr id="17" name="TextBox 16">
            <a:extLst>
              <a:ext uri="{FF2B5EF4-FFF2-40B4-BE49-F238E27FC236}">
                <a16:creationId xmlns:a16="http://schemas.microsoft.com/office/drawing/2014/main" id="{F76F14CD-5B16-A591-E047-D88143CD0845}"/>
              </a:ext>
            </a:extLst>
          </p:cNvPr>
          <p:cNvSpPr txBox="1"/>
          <p:nvPr/>
        </p:nvSpPr>
        <p:spPr>
          <a:xfrm>
            <a:off x="8184058" y="4765023"/>
            <a:ext cx="1849750" cy="1679755"/>
          </a:xfrm>
          <a:prstGeom prst="rect">
            <a:avLst/>
          </a:prstGeom>
          <a:noFill/>
        </p:spPr>
        <p:txBody>
          <a:bodyPr wrap="square" lIns="0" tIns="0" rIns="0" bIns="0" rtlCol="0">
            <a:spAutoFit/>
          </a:bodyPr>
          <a:lstStyle/>
          <a:p>
            <a:pPr algn="ctr">
              <a:lnSpc>
                <a:spcPts val="1500"/>
              </a:lnSpc>
            </a:pPr>
            <a:r>
              <a:rPr lang="en-US" sz="1600" b="1" dirty="0">
                <a:solidFill>
                  <a:srgbClr val="AED672"/>
                </a:solidFill>
                <a:latin typeface="Arial" charset="0"/>
                <a:ea typeface="Arial" charset="0"/>
                <a:cs typeface="Arial" charset="0"/>
              </a:rPr>
              <a:t>CASH PRIZES</a:t>
            </a:r>
          </a:p>
          <a:p>
            <a:pPr algn="ctr">
              <a:lnSpc>
                <a:spcPts val="1500"/>
              </a:lnSpc>
            </a:pPr>
            <a:r>
              <a:rPr lang="en-US" sz="1200" b="1" dirty="0">
                <a:solidFill>
                  <a:schemeClr val="bg1"/>
                </a:solidFill>
                <a:latin typeface="Arial" charset="0"/>
                <a:ea typeface="Arial" charset="0"/>
                <a:cs typeface="Arial" charset="0"/>
              </a:rPr>
              <a:t>for each member of the winning teams:</a:t>
            </a:r>
          </a:p>
          <a:p>
            <a:pPr algn="ctr">
              <a:lnSpc>
                <a:spcPts val="1800"/>
              </a:lnSpc>
            </a:pPr>
            <a:r>
              <a:rPr lang="en-US" sz="1200" b="1" dirty="0">
                <a:solidFill>
                  <a:schemeClr val="bg1"/>
                </a:solidFill>
                <a:latin typeface="Arial" charset="0"/>
                <a:ea typeface="Arial" charset="0"/>
                <a:cs typeface="Arial" charset="0"/>
              </a:rPr>
              <a:t>1</a:t>
            </a:r>
            <a:r>
              <a:rPr lang="en-US" sz="1200" b="1" baseline="30000" dirty="0">
                <a:solidFill>
                  <a:schemeClr val="bg1"/>
                </a:solidFill>
                <a:latin typeface="Arial" charset="0"/>
                <a:ea typeface="Arial" charset="0"/>
                <a:cs typeface="Arial" charset="0"/>
              </a:rPr>
              <a:t>st</a:t>
            </a:r>
            <a:r>
              <a:rPr lang="en-US" sz="1200" b="1" dirty="0">
                <a:solidFill>
                  <a:schemeClr val="bg1"/>
                </a:solidFill>
                <a:latin typeface="Arial" charset="0"/>
                <a:ea typeface="Arial" charset="0"/>
                <a:cs typeface="Arial" charset="0"/>
              </a:rPr>
              <a:t> Place $1,000</a:t>
            </a:r>
          </a:p>
          <a:p>
            <a:pPr algn="ctr">
              <a:lnSpc>
                <a:spcPts val="1800"/>
              </a:lnSpc>
            </a:pPr>
            <a:r>
              <a:rPr lang="en-US" sz="1200" b="1" dirty="0">
                <a:solidFill>
                  <a:schemeClr val="bg1"/>
                </a:solidFill>
                <a:latin typeface="Arial" charset="0"/>
                <a:ea typeface="Arial" charset="0"/>
                <a:cs typeface="Arial" charset="0"/>
              </a:rPr>
              <a:t>2</a:t>
            </a:r>
            <a:r>
              <a:rPr lang="en-US" sz="1200" b="1" baseline="30000" dirty="0">
                <a:solidFill>
                  <a:schemeClr val="bg1"/>
                </a:solidFill>
                <a:latin typeface="Arial" charset="0"/>
                <a:ea typeface="Arial" charset="0"/>
                <a:cs typeface="Arial" charset="0"/>
              </a:rPr>
              <a:t>nd</a:t>
            </a:r>
            <a:r>
              <a:rPr lang="en-US" sz="1200" b="1" dirty="0">
                <a:solidFill>
                  <a:schemeClr val="bg1"/>
                </a:solidFill>
                <a:latin typeface="Arial" charset="0"/>
                <a:ea typeface="Arial" charset="0"/>
                <a:cs typeface="Arial" charset="0"/>
              </a:rPr>
              <a:t> Place $500</a:t>
            </a:r>
          </a:p>
          <a:p>
            <a:pPr algn="ctr">
              <a:lnSpc>
                <a:spcPts val="1800"/>
              </a:lnSpc>
            </a:pPr>
            <a:r>
              <a:rPr lang="en-US" sz="1200" b="1" dirty="0">
                <a:solidFill>
                  <a:schemeClr val="bg1"/>
                </a:solidFill>
                <a:latin typeface="Arial" charset="0"/>
                <a:ea typeface="Arial" charset="0"/>
                <a:cs typeface="Arial" charset="0"/>
              </a:rPr>
              <a:t>3</a:t>
            </a:r>
            <a:r>
              <a:rPr lang="en-US" sz="1200" b="1" baseline="30000" dirty="0">
                <a:solidFill>
                  <a:schemeClr val="bg1"/>
                </a:solidFill>
                <a:latin typeface="Arial" charset="0"/>
                <a:ea typeface="Arial" charset="0"/>
                <a:cs typeface="Arial" charset="0"/>
              </a:rPr>
              <a:t>rd</a:t>
            </a:r>
            <a:r>
              <a:rPr lang="en-US" sz="1200" b="1" dirty="0">
                <a:solidFill>
                  <a:schemeClr val="bg1"/>
                </a:solidFill>
                <a:latin typeface="Arial" charset="0"/>
                <a:ea typeface="Arial" charset="0"/>
                <a:cs typeface="Arial" charset="0"/>
              </a:rPr>
              <a:t> Place $250</a:t>
            </a:r>
          </a:p>
          <a:p>
            <a:pPr algn="ctr">
              <a:lnSpc>
                <a:spcPts val="1800"/>
              </a:lnSpc>
            </a:pPr>
            <a:r>
              <a:rPr lang="en-US" sz="1200" b="1" dirty="0">
                <a:solidFill>
                  <a:schemeClr val="bg1"/>
                </a:solidFill>
                <a:latin typeface="Arial" charset="0"/>
                <a:ea typeface="Arial" charset="0"/>
                <a:cs typeface="Arial" charset="0"/>
              </a:rPr>
              <a:t>4</a:t>
            </a:r>
            <a:r>
              <a:rPr lang="en-US" sz="1200" b="1" baseline="30000" dirty="0">
                <a:solidFill>
                  <a:schemeClr val="bg1"/>
                </a:solidFill>
                <a:latin typeface="Arial" charset="0"/>
                <a:ea typeface="Arial" charset="0"/>
                <a:cs typeface="Arial" charset="0"/>
              </a:rPr>
              <a:t>th</a:t>
            </a:r>
            <a:r>
              <a:rPr lang="en-US" sz="1200" b="1" dirty="0">
                <a:solidFill>
                  <a:schemeClr val="bg1"/>
                </a:solidFill>
                <a:latin typeface="Arial" charset="0"/>
                <a:ea typeface="Arial" charset="0"/>
                <a:cs typeface="Arial" charset="0"/>
              </a:rPr>
              <a:t> Place $200</a:t>
            </a:r>
          </a:p>
          <a:p>
            <a:pPr>
              <a:lnSpc>
                <a:spcPts val="1500"/>
              </a:lnSpc>
            </a:pPr>
            <a:endParaRPr lang="en-US" sz="1200" dirty="0">
              <a:solidFill>
                <a:schemeClr val="bg1"/>
              </a:solidFill>
              <a:latin typeface="Arial" charset="0"/>
              <a:ea typeface="Arial" charset="0"/>
              <a:cs typeface="Arial" charset="0"/>
            </a:endParaRPr>
          </a:p>
        </p:txBody>
      </p:sp>
      <p:pic>
        <p:nvPicPr>
          <p:cNvPr id="23" name="Picture 22">
            <a:extLst>
              <a:ext uri="{FF2B5EF4-FFF2-40B4-BE49-F238E27FC236}">
                <a16:creationId xmlns:a16="http://schemas.microsoft.com/office/drawing/2014/main" id="{63C26763-7F42-128B-59C1-760100DD83E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35038" y="198644"/>
            <a:ext cx="3909013" cy="3927110"/>
          </a:xfrm>
          <a:prstGeom prst="rect">
            <a:avLst/>
          </a:prstGeom>
        </p:spPr>
      </p:pic>
      <p:pic>
        <p:nvPicPr>
          <p:cNvPr id="19" name="Picture 18" descr="A group of men standing at a podium&#10;&#10;Description automatically generated">
            <a:extLst>
              <a:ext uri="{FF2B5EF4-FFF2-40B4-BE49-F238E27FC236}">
                <a16:creationId xmlns:a16="http://schemas.microsoft.com/office/drawing/2014/main" id="{1B310FB8-F238-66A8-B56F-B0FA33F82B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5521" y="2787456"/>
            <a:ext cx="2428576" cy="2278422"/>
          </a:xfrm>
          <a:prstGeom prst="rect">
            <a:avLst/>
          </a:prstGeom>
        </p:spPr>
      </p:pic>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65583"/>
        </a:solidFill>
        <a:effectLst/>
      </p:bgPr>
    </p:bg>
    <p:spTree>
      <p:nvGrpSpPr>
        <p:cNvPr id="1" name=""/>
        <p:cNvGrpSpPr/>
        <p:nvPr/>
      </p:nvGrpSpPr>
      <p:grpSpPr>
        <a:xfrm>
          <a:off x="0" y="0"/>
          <a:ext cx="0" cy="0"/>
          <a:chOff x="0" y="0"/>
          <a:chExt cx="0" cy="0"/>
        </a:xfrm>
      </p:grpSpPr>
      <p:sp>
        <p:nvSpPr>
          <p:cNvPr id="2" name="Freeform 2"/>
          <p:cNvSpPr/>
          <p:nvPr/>
        </p:nvSpPr>
        <p:spPr>
          <a:xfrm>
            <a:off x="4486927" y="4076831"/>
            <a:ext cx="8916465" cy="4190739"/>
          </a:xfrm>
          <a:custGeom>
            <a:avLst/>
            <a:gdLst/>
            <a:ahLst/>
            <a:cxnLst/>
            <a:rect l="l" t="t" r="r" b="b"/>
            <a:pathLst>
              <a:path w="13374697" h="6286108">
                <a:moveTo>
                  <a:pt x="0" y="0"/>
                </a:moveTo>
                <a:lnTo>
                  <a:pt x="13374698" y="0"/>
                </a:lnTo>
                <a:lnTo>
                  <a:pt x="13374698" y="6286108"/>
                </a:lnTo>
                <a:lnTo>
                  <a:pt x="0" y="6286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92934" y="1613042"/>
            <a:ext cx="472869" cy="598569"/>
          </a:xfrm>
          <a:custGeom>
            <a:avLst/>
            <a:gdLst/>
            <a:ahLst/>
            <a:cxnLst/>
            <a:rect l="l" t="t" r="r" b="b"/>
            <a:pathLst>
              <a:path w="709304" h="897853">
                <a:moveTo>
                  <a:pt x="0" y="0"/>
                </a:moveTo>
                <a:lnTo>
                  <a:pt x="709304" y="0"/>
                </a:lnTo>
                <a:lnTo>
                  <a:pt x="709304" y="897853"/>
                </a:lnTo>
                <a:lnTo>
                  <a:pt x="0" y="897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254696" y="1613042"/>
            <a:ext cx="4796179" cy="3972345"/>
            <a:chOff x="0" y="0"/>
            <a:chExt cx="9592359" cy="7944690"/>
          </a:xfrm>
        </p:grpSpPr>
        <p:sp>
          <p:nvSpPr>
            <p:cNvPr id="5" name="Freeform 5"/>
            <p:cNvSpPr/>
            <p:nvPr/>
          </p:nvSpPr>
          <p:spPr>
            <a:xfrm>
              <a:off x="8578310" y="1191820"/>
              <a:ext cx="1014048" cy="1283605"/>
            </a:xfrm>
            <a:custGeom>
              <a:avLst/>
              <a:gdLst/>
              <a:ahLst/>
              <a:cxnLst/>
              <a:rect l="l" t="t" r="r" b="b"/>
              <a:pathLst>
                <a:path w="1014048" h="1283605">
                  <a:moveTo>
                    <a:pt x="0" y="0"/>
                  </a:moveTo>
                  <a:lnTo>
                    <a:pt x="1014049" y="0"/>
                  </a:lnTo>
                  <a:lnTo>
                    <a:pt x="1014049" y="1283606"/>
                  </a:lnTo>
                  <a:lnTo>
                    <a:pt x="0" y="128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4712689" y="0"/>
              <a:ext cx="643710" cy="814823"/>
            </a:xfrm>
            <a:custGeom>
              <a:avLst/>
              <a:gdLst/>
              <a:ahLst/>
              <a:cxnLst/>
              <a:rect l="l" t="t" r="r" b="b"/>
              <a:pathLst>
                <a:path w="643710" h="814823">
                  <a:moveTo>
                    <a:pt x="643710" y="0"/>
                  </a:moveTo>
                  <a:lnTo>
                    <a:pt x="0" y="0"/>
                  </a:lnTo>
                  <a:lnTo>
                    <a:pt x="0" y="814823"/>
                  </a:lnTo>
                  <a:lnTo>
                    <a:pt x="643710" y="814823"/>
                  </a:lnTo>
                  <a:lnTo>
                    <a:pt x="64371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0" y="997044"/>
              <a:ext cx="6369178" cy="636915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74921" t="-2568" r="-65097" b="-23942"/>
                </a:stretch>
              </a:blipFill>
            </p:spPr>
          </p:sp>
        </p:grpSp>
        <p:grpSp>
          <p:nvGrpSpPr>
            <p:cNvPr id="9" name="Group 9"/>
            <p:cNvGrpSpPr/>
            <p:nvPr/>
          </p:nvGrpSpPr>
          <p:grpSpPr>
            <a:xfrm>
              <a:off x="4890790" y="997044"/>
              <a:ext cx="2956775" cy="2956763"/>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9900" r="-22332" b="-6674"/>
                </a:stretch>
              </a:blipFill>
            </p:spPr>
          </p:sp>
        </p:grpSp>
        <p:grpSp>
          <p:nvGrpSpPr>
            <p:cNvPr id="11" name="Group 11"/>
            <p:cNvGrpSpPr/>
            <p:nvPr/>
          </p:nvGrpSpPr>
          <p:grpSpPr>
            <a:xfrm>
              <a:off x="5356399" y="4215769"/>
              <a:ext cx="3728936" cy="372892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18489" r="-51209" b="-13132"/>
                </a:stretch>
              </a:blipFill>
            </p:spPr>
          </p:sp>
        </p:grpSp>
        <p:grpSp>
          <p:nvGrpSpPr>
            <p:cNvPr id="13" name="Group 13"/>
            <p:cNvGrpSpPr/>
            <p:nvPr/>
          </p:nvGrpSpPr>
          <p:grpSpPr>
            <a:xfrm>
              <a:off x="7157344" y="3011412"/>
              <a:ext cx="1884797" cy="1884790"/>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10110" t="-21468" r="-34018" b="-41285"/>
                </a:stretch>
              </a:blipFill>
            </p:spPr>
          </p:sp>
        </p:grpSp>
      </p:grpSp>
      <p:sp>
        <p:nvSpPr>
          <p:cNvPr id="15" name="Freeform 15"/>
          <p:cNvSpPr/>
          <p:nvPr/>
        </p:nvSpPr>
        <p:spPr>
          <a:xfrm>
            <a:off x="6482301" y="4529052"/>
            <a:ext cx="340488" cy="430997"/>
          </a:xfrm>
          <a:custGeom>
            <a:avLst/>
            <a:gdLst/>
            <a:ahLst/>
            <a:cxnLst/>
            <a:rect l="l" t="t" r="r" b="b"/>
            <a:pathLst>
              <a:path w="510732" h="646496">
                <a:moveTo>
                  <a:pt x="0" y="0"/>
                </a:moveTo>
                <a:lnTo>
                  <a:pt x="510732" y="0"/>
                </a:lnTo>
                <a:lnTo>
                  <a:pt x="510732" y="646496"/>
                </a:lnTo>
                <a:lnTo>
                  <a:pt x="0" y="646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flipH="1">
            <a:off x="-3570200" y="4076831"/>
            <a:ext cx="8916465" cy="4190739"/>
          </a:xfrm>
          <a:custGeom>
            <a:avLst/>
            <a:gdLst/>
            <a:ahLst/>
            <a:cxnLst/>
            <a:rect l="l" t="t" r="r" b="b"/>
            <a:pathLst>
              <a:path w="13374697" h="6286108">
                <a:moveTo>
                  <a:pt x="13374698" y="0"/>
                </a:moveTo>
                <a:lnTo>
                  <a:pt x="0" y="0"/>
                </a:lnTo>
                <a:lnTo>
                  <a:pt x="0" y="6286108"/>
                </a:lnTo>
                <a:lnTo>
                  <a:pt x="13374698" y="6286108"/>
                </a:lnTo>
                <a:lnTo>
                  <a:pt x="13374698"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685800" y="4343623"/>
            <a:ext cx="1997752" cy="1997752"/>
            <a:chOff x="0" y="0"/>
            <a:chExt cx="3995504" cy="3995504"/>
          </a:xfrm>
        </p:grpSpPr>
        <p:sp>
          <p:nvSpPr>
            <p:cNvPr id="18" name="Freeform 18"/>
            <p:cNvSpPr/>
            <p:nvPr/>
          </p:nvSpPr>
          <p:spPr>
            <a:xfrm>
              <a:off x="0" y="0"/>
              <a:ext cx="3995504" cy="3995504"/>
            </a:xfrm>
            <a:custGeom>
              <a:avLst/>
              <a:gdLst/>
              <a:ahLst/>
              <a:cxnLst/>
              <a:rect l="l" t="t" r="r" b="b"/>
              <a:pathLst>
                <a:path w="3995504" h="3995504">
                  <a:moveTo>
                    <a:pt x="0" y="0"/>
                  </a:moveTo>
                  <a:lnTo>
                    <a:pt x="3995504" y="0"/>
                  </a:lnTo>
                  <a:lnTo>
                    <a:pt x="3995504" y="3995504"/>
                  </a:lnTo>
                  <a:lnTo>
                    <a:pt x="0" y="39955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19" name="Freeform 19"/>
          <p:cNvSpPr/>
          <p:nvPr/>
        </p:nvSpPr>
        <p:spPr>
          <a:xfrm rot="613923" flipH="1">
            <a:off x="2751624" y="4620265"/>
            <a:ext cx="1241955" cy="804165"/>
          </a:xfrm>
          <a:custGeom>
            <a:avLst/>
            <a:gdLst/>
            <a:ahLst/>
            <a:cxnLst/>
            <a:rect l="l" t="t" r="r" b="b"/>
            <a:pathLst>
              <a:path w="1862932" h="1206248">
                <a:moveTo>
                  <a:pt x="1862932" y="0"/>
                </a:moveTo>
                <a:lnTo>
                  <a:pt x="0" y="0"/>
                </a:lnTo>
                <a:lnTo>
                  <a:pt x="0" y="1206249"/>
                </a:lnTo>
                <a:lnTo>
                  <a:pt x="1862932" y="1206249"/>
                </a:lnTo>
                <a:lnTo>
                  <a:pt x="186293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a:off x="9944885" y="5692110"/>
            <a:ext cx="2139887" cy="1134141"/>
          </a:xfrm>
          <a:custGeom>
            <a:avLst/>
            <a:gdLst/>
            <a:ahLst/>
            <a:cxnLst/>
            <a:rect l="l" t="t" r="r" b="b"/>
            <a:pathLst>
              <a:path w="3209831" h="1701211">
                <a:moveTo>
                  <a:pt x="0" y="0"/>
                </a:moveTo>
                <a:lnTo>
                  <a:pt x="3209831" y="0"/>
                </a:lnTo>
                <a:lnTo>
                  <a:pt x="3209831" y="1701211"/>
                </a:lnTo>
                <a:lnTo>
                  <a:pt x="0" y="1701211"/>
                </a:lnTo>
                <a:lnTo>
                  <a:pt x="0" y="0"/>
                </a:lnTo>
                <a:close/>
              </a:path>
            </a:pathLst>
          </a:custGeom>
          <a:blipFill>
            <a:blip r:embed="rId20"/>
            <a:stretch>
              <a:fillRect/>
            </a:stretch>
          </a:blipFill>
        </p:spPr>
      </p:sp>
      <p:sp>
        <p:nvSpPr>
          <p:cNvPr id="21" name="TextBox 21"/>
          <p:cNvSpPr txBox="1"/>
          <p:nvPr/>
        </p:nvSpPr>
        <p:spPr>
          <a:xfrm>
            <a:off x="329366" y="391437"/>
            <a:ext cx="11533269" cy="553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199">
                <a:solidFill>
                  <a:srgbClr val="ACDD71"/>
                </a:solidFill>
                <a:latin typeface="BIZ UDPMincho"/>
                <a:ea typeface="BIZ UDPMincho"/>
                <a:cs typeface="BIZ UDPMincho"/>
                <a:sym typeface="BIZ UDPMincho"/>
              </a:rPr>
              <a:t>Free Personal Finance Program for High School Girls </a:t>
            </a:r>
          </a:p>
        </p:txBody>
      </p:sp>
      <p:sp>
        <p:nvSpPr>
          <p:cNvPr id="22" name="TextBox 22"/>
          <p:cNvSpPr txBox="1"/>
          <p:nvPr/>
        </p:nvSpPr>
        <p:spPr>
          <a:xfrm>
            <a:off x="329366" y="1369688"/>
            <a:ext cx="6652545" cy="22083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spcBef>
                <a:spcPct val="0"/>
              </a:spcBef>
            </a:pPr>
            <a:r>
              <a:rPr lang="en-US" sz="2067">
                <a:solidFill>
                  <a:srgbClr val="FFFFFF"/>
                </a:solidFill>
                <a:latin typeface="Inter"/>
                <a:ea typeface="Inter"/>
                <a:cs typeface="Inter"/>
                <a:sym typeface="Inter"/>
              </a:rPr>
              <a:t>Invest in Girls (a program of CEE) invites your high school students to learn about personal finance in a supportive all-girl environment! IIG instructors will teach students the basics of personal finance, how to invest, and help them build professional skills. These programs are online and free to attend.  </a:t>
            </a:r>
          </a:p>
        </p:txBody>
      </p:sp>
      <p:sp>
        <p:nvSpPr>
          <p:cNvPr id="23" name="TextBox 23"/>
          <p:cNvSpPr txBox="1"/>
          <p:nvPr/>
        </p:nvSpPr>
        <p:spPr>
          <a:xfrm>
            <a:off x="3000240" y="5540937"/>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Share this sign up link with your students</a:t>
            </a:r>
          </a:p>
        </p:txBody>
      </p:sp>
      <p:sp>
        <p:nvSpPr>
          <p:cNvPr id="24" name="TextBox 24"/>
          <p:cNvSpPr txBox="1"/>
          <p:nvPr/>
        </p:nvSpPr>
        <p:spPr>
          <a:xfrm>
            <a:off x="3000240" y="5992125"/>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Or visit investingirls.org/for-students/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4571373" cy="958360"/>
          </a:xfrm>
        </p:spPr>
        <p:txBody>
          <a:bodyPr lIns="91440" tIns="45720" rIns="91440" bIns="45720" anchor="t"/>
          <a:lstStyle/>
          <a:p>
            <a:r>
              <a:rPr lang="en-US" sz="5000">
                <a:solidFill>
                  <a:srgbClr val="414A58"/>
                </a:solidFill>
                <a:latin typeface="+mj-lt"/>
                <a:cs typeface="Calibri"/>
              </a:rPr>
              <a:t>Thank you for attending today!</a:t>
            </a:r>
            <a:endParaRPr lang="en-US" sz="5000">
              <a:solidFill>
                <a:srgbClr val="414A58"/>
              </a:solidFill>
              <a:latin typeface="Calibri Light"/>
              <a:ea typeface="Calibri Light"/>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Clipart - Thank You Pinned">
            <a:extLst>
              <a:ext uri="{FF2B5EF4-FFF2-40B4-BE49-F238E27FC236}">
                <a16:creationId xmlns:a16="http://schemas.microsoft.com/office/drawing/2014/main" id="{1B963F78-4079-458B-4949-CC52D3553357}"/>
              </a:ext>
            </a:extLst>
          </p:cNvPr>
          <p:cNvPicPr>
            <a:picLocks noChangeAspect="1"/>
          </p:cNvPicPr>
          <p:nvPr/>
        </p:nvPicPr>
        <p:blipFill>
          <a:blip r:embed="rId5"/>
          <a:stretch>
            <a:fillRect/>
          </a:stretch>
        </p:blipFill>
        <p:spPr>
          <a:xfrm>
            <a:off x="6094534" y="335572"/>
            <a:ext cx="6274778" cy="6230817"/>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DE19-BB72-0144-2999-EE297BB30B58}"/>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7E83A1E1-DCCE-31C2-8E2D-ADC15C877B0B}"/>
              </a:ext>
            </a:extLst>
          </p:cNvPr>
          <p:cNvSpPr>
            <a:spLocks noGrp="1"/>
          </p:cNvSpPr>
          <p:nvPr>
            <p:ph type="sldNum" sz="quarter" idx="12"/>
          </p:nvPr>
        </p:nvSpPr>
        <p:spPr/>
        <p:txBody>
          <a:bodyPr/>
          <a:lstStyle/>
          <a:p>
            <a:fld id="{6C37F40D-BF86-6F43-B998-BE81C530D250}" type="slidenum">
              <a:rPr lang="en-US" smtClean="0"/>
              <a:t>4</a:t>
            </a:fld>
            <a:endParaRPr lang="en-US"/>
          </a:p>
        </p:txBody>
      </p:sp>
      <p:sp>
        <p:nvSpPr>
          <p:cNvPr id="4" name="Content Placeholder 3">
            <a:extLst>
              <a:ext uri="{FF2B5EF4-FFF2-40B4-BE49-F238E27FC236}">
                <a16:creationId xmlns:a16="http://schemas.microsoft.com/office/drawing/2014/main" id="{4C8097D9-8B60-633E-CD77-9FAA96D9B90A}"/>
              </a:ext>
            </a:extLst>
          </p:cNvPr>
          <p:cNvSpPr>
            <a:spLocks noGrp="1"/>
          </p:cNvSpPr>
          <p:nvPr>
            <p:ph idx="13"/>
          </p:nvPr>
        </p:nvSpPr>
        <p:spPr>
          <a:xfrm>
            <a:off x="692189" y="1720635"/>
            <a:ext cx="10837203" cy="3933419"/>
          </a:xfrm>
        </p:spPr>
        <p:txBody>
          <a:bodyPr lIns="91440" tIns="45720" rIns="91440" bIns="45720" anchor="t"/>
          <a:lstStyle/>
          <a:p>
            <a:r>
              <a:rPr lang="en-US" dirty="0">
                <a:ea typeface="Calibri Light"/>
                <a:cs typeface="Calibri Light"/>
              </a:rPr>
              <a:t>How can I use this material in my classroom?</a:t>
            </a:r>
          </a:p>
          <a:p>
            <a:r>
              <a:rPr lang="en-US" dirty="0">
                <a:ea typeface="Calibri Light"/>
                <a:cs typeface="Calibri Light"/>
              </a:rPr>
              <a:t>What questions will my students have?</a:t>
            </a:r>
          </a:p>
          <a:p>
            <a:r>
              <a:rPr lang="en-US" dirty="0">
                <a:ea typeface="Calibri Light"/>
                <a:cs typeface="Calibri Light"/>
              </a:rPr>
              <a:t>Will my students be able to define the quantity theory of money using the example from the lesson?</a:t>
            </a:r>
            <a:endParaRPr lang="en-US" dirty="0">
              <a:cs typeface="Calibri Light"/>
            </a:endParaRPr>
          </a:p>
          <a:p>
            <a:r>
              <a:rPr lang="en-US" dirty="0">
                <a:ea typeface="Calibri Light"/>
                <a:cs typeface="Calibri Light"/>
              </a:rPr>
              <a:t>Can my students give examples of what might happen to exchange rates during periods of conflict or war?</a:t>
            </a:r>
            <a:endParaRPr lang="en-US" dirty="0">
              <a:cs typeface="Calibri Light"/>
            </a:endParaRPr>
          </a:p>
          <a:p>
            <a:endParaRPr lang="en-US">
              <a:cs typeface="Calibri Light"/>
            </a:endParaRPr>
          </a:p>
          <a:p>
            <a:pPr marL="0" indent="0">
              <a:buNone/>
            </a:pPr>
            <a:endParaRPr lang="en-US">
              <a:ea typeface="Calibri Light"/>
              <a:cs typeface="Calibri Light"/>
            </a:endParaRPr>
          </a:p>
          <a:p>
            <a:endParaRPr lang="en-US">
              <a:cs typeface="Calibri Light"/>
            </a:endParaRPr>
          </a:p>
        </p:txBody>
      </p:sp>
    </p:spTree>
    <p:extLst>
      <p:ext uri="{BB962C8B-B14F-4D97-AF65-F5344CB8AC3E}">
        <p14:creationId xmlns:p14="http://schemas.microsoft.com/office/powerpoint/2010/main" val="236260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Presenter(s)</a:t>
            </a:r>
            <a:endParaRPr lang="en-US"/>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ea typeface="Calibri Light"/>
                <a:cs typeface="Calibri Light"/>
              </a:rPr>
              <a:t>Cynthia Fitzthum</a:t>
            </a:r>
          </a:p>
          <a:p>
            <a:pPr marL="0" indent="0">
              <a:buNone/>
            </a:pPr>
            <a:r>
              <a:rPr lang="en-US" sz="2400" dirty="0">
                <a:latin typeface="Calibri"/>
                <a:ea typeface="Calibri"/>
                <a:cs typeface="Calibri"/>
              </a:rPr>
              <a:t>Cjfitzthum@stcloudstate.edu</a:t>
            </a:r>
            <a:endParaRPr lang="en-US" dirty="0">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a:t>
            </a:fld>
            <a:endParaRPr lang="en-US"/>
          </a:p>
        </p:txBody>
      </p:sp>
      <p:pic>
        <p:nvPicPr>
          <p:cNvPr id="7" name="Picture 6" descr="Short-haired woman in glasses and suit looking at camera and standing in front of seated colleagues in conference hall">
            <a:extLst>
              <a:ext uri="{FF2B5EF4-FFF2-40B4-BE49-F238E27FC236}">
                <a16:creationId xmlns:a16="http://schemas.microsoft.com/office/drawing/2014/main" id="{91D7D443-4765-CF0A-3426-9F5D52CBC39A}"/>
              </a:ext>
            </a:extLst>
          </p:cNvPr>
          <p:cNvPicPr>
            <a:picLocks noChangeAspect="1"/>
          </p:cNvPicPr>
          <p:nvPr/>
        </p:nvPicPr>
        <p:blipFill rotWithShape="1">
          <a:blip r:embed="rId2"/>
          <a:srcRect l="10853" t="2353" r="24806" b="-470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Person wearing blazer">
            <a:extLst>
              <a:ext uri="{FF2B5EF4-FFF2-40B4-BE49-F238E27FC236}">
                <a16:creationId xmlns:a16="http://schemas.microsoft.com/office/drawing/2014/main" id="{C1C405AA-9411-ED8C-48C6-14CE249D384A}"/>
              </a:ext>
            </a:extLst>
          </p:cNvPr>
          <p:cNvPicPr>
            <a:picLocks noChangeAspect="1"/>
          </p:cNvPicPr>
          <p:nvPr/>
        </p:nvPicPr>
        <p:blipFill rotWithShape="1">
          <a:blip r:embed="rId3"/>
          <a:srcRect l="33594" t="-1163" r="9375" b="1163"/>
          <a:stretch/>
        </p:blipFill>
        <p:spPr>
          <a:xfrm>
            <a:off x="1606249" y="3311482"/>
            <a:ext cx="991504" cy="115446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2">
            <a:extLst>
              <a:ext uri="{FF2B5EF4-FFF2-40B4-BE49-F238E27FC236}">
                <a16:creationId xmlns:a16="http://schemas.microsoft.com/office/drawing/2014/main" id="{F3CE008A-1223-DE28-3131-6053184B7286}"/>
              </a:ext>
            </a:extLst>
          </p:cNvPr>
          <p:cNvSpPr txBox="1">
            <a:spLocks/>
          </p:cNvSpPr>
          <p:nvPr/>
        </p:nvSpPr>
        <p:spPr>
          <a:xfrm>
            <a:off x="3050183" y="3428628"/>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Jeremy Miller (co- author)</a:t>
            </a:r>
            <a:endParaRPr lang="en-US"/>
          </a:p>
          <a:p>
            <a:pPr marL="0" indent="0">
              <a:buNone/>
            </a:pPr>
            <a:r>
              <a:rPr lang="en-US" sz="2400">
                <a:latin typeface="Calibri"/>
                <a:ea typeface="Calibri"/>
                <a:cs typeface="Calibri"/>
              </a:rPr>
              <a:t>Jmiller@c-ischools.org</a:t>
            </a:r>
            <a:endParaRPr lang="en-US"/>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33C6AB39-BF55-DDAD-EF5C-C14ED7B6EA73}"/>
              </a:ext>
            </a:extLst>
          </p:cNvPr>
          <p:cNvPicPr>
            <a:picLocks noChangeAspect="1"/>
          </p:cNvPicPr>
          <p:nvPr/>
        </p:nvPicPr>
        <p:blipFill>
          <a:blip r:embed="rId4"/>
          <a:stretch>
            <a:fillRect/>
          </a:stretch>
        </p:blipFill>
        <p:spPr>
          <a:xfrm>
            <a:off x="1602874" y="1451811"/>
            <a:ext cx="998622" cy="1548063"/>
          </a:xfrm>
          <a:prstGeom prst="rect">
            <a:avLst/>
          </a:prstGeom>
        </p:spPr>
      </p:pic>
      <p:pic>
        <p:nvPicPr>
          <p:cNvPr id="6" name="Picture 5" descr="Jeremy Miller">
            <a:extLst>
              <a:ext uri="{FF2B5EF4-FFF2-40B4-BE49-F238E27FC236}">
                <a16:creationId xmlns:a16="http://schemas.microsoft.com/office/drawing/2014/main" id="{50368C86-F9C8-B74E-F479-0A26146BBFE1}"/>
              </a:ext>
            </a:extLst>
          </p:cNvPr>
          <p:cNvPicPr>
            <a:picLocks noChangeAspect="1"/>
          </p:cNvPicPr>
          <p:nvPr/>
        </p:nvPicPr>
        <p:blipFill>
          <a:blip r:embed="rId5"/>
          <a:stretch>
            <a:fillRect/>
          </a:stretch>
        </p:blipFill>
        <p:spPr>
          <a:xfrm>
            <a:off x="1607751" y="3314013"/>
            <a:ext cx="1129957" cy="1410730"/>
          </a:xfrm>
          <a:prstGeom prst="rect">
            <a:avLst/>
          </a:prstGeom>
        </p:spPr>
      </p:pic>
    </p:spTree>
    <p:extLst>
      <p:ext uri="{BB962C8B-B14F-4D97-AF65-F5344CB8AC3E}">
        <p14:creationId xmlns:p14="http://schemas.microsoft.com/office/powerpoint/2010/main" val="1357692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E78C-227A-069A-C579-08DB82C63895}"/>
              </a:ext>
            </a:extLst>
          </p:cNvPr>
          <p:cNvSpPr>
            <a:spLocks noGrp="1"/>
          </p:cNvSpPr>
          <p:nvPr>
            <p:ph type="title"/>
          </p:nvPr>
        </p:nvSpPr>
        <p:spPr/>
        <p:txBody>
          <a:bodyPr lIns="91440" tIns="45720" rIns="91440" bIns="45720" anchor="t"/>
          <a:lstStyle/>
          <a:p>
            <a:r>
              <a:rPr lang="en-US">
                <a:ea typeface="Calibri Light"/>
                <a:cs typeface="Calibri Light"/>
              </a:rPr>
              <a:t>Economics of War Lessons</a:t>
            </a:r>
            <a:endParaRPr lang="en-US"/>
          </a:p>
        </p:txBody>
      </p:sp>
      <p:sp>
        <p:nvSpPr>
          <p:cNvPr id="3" name="Slide Number Placeholder 2">
            <a:extLst>
              <a:ext uri="{FF2B5EF4-FFF2-40B4-BE49-F238E27FC236}">
                <a16:creationId xmlns:a16="http://schemas.microsoft.com/office/drawing/2014/main" id="{DB50F5C5-0961-39F6-FED5-FF1D1E4C34B9}"/>
              </a:ext>
            </a:extLst>
          </p:cNvPr>
          <p:cNvSpPr>
            <a:spLocks noGrp="1"/>
          </p:cNvSpPr>
          <p:nvPr>
            <p:ph type="sldNum" sz="quarter" idx="12"/>
          </p:nvPr>
        </p:nvSpPr>
        <p:spPr/>
        <p:txBody>
          <a:bodyPr/>
          <a:lstStyle/>
          <a:p>
            <a:fld id="{6C37F40D-BF86-6F43-B998-BE81C530D250}" type="slidenum">
              <a:rPr lang="en-US" smtClean="0"/>
              <a:t>6</a:t>
            </a:fld>
            <a:endParaRPr lang="en-US"/>
          </a:p>
        </p:txBody>
      </p:sp>
      <p:graphicFrame>
        <p:nvGraphicFramePr>
          <p:cNvPr id="7" name="Content Placeholder 6">
            <a:extLst>
              <a:ext uri="{FF2B5EF4-FFF2-40B4-BE49-F238E27FC236}">
                <a16:creationId xmlns:a16="http://schemas.microsoft.com/office/drawing/2014/main" id="{D0B8DC89-673D-1F01-E7D1-FB422656AF20}"/>
              </a:ext>
            </a:extLst>
          </p:cNvPr>
          <p:cNvGraphicFramePr>
            <a:graphicFrameLocks noGrp="1"/>
          </p:cNvGraphicFramePr>
          <p:nvPr>
            <p:ph idx="13"/>
          </p:nvPr>
        </p:nvGraphicFramePr>
        <p:xfrm>
          <a:off x="698500" y="2290763"/>
          <a:ext cx="10831511" cy="4426458"/>
        </p:xfrm>
        <a:graphic>
          <a:graphicData uri="http://schemas.openxmlformats.org/drawingml/2006/table">
            <a:tbl>
              <a:tblPr bandRow="1">
                <a:tableStyleId>{5C22544A-7EE6-4342-B048-85BDC9FD1C3A}</a:tableStyleId>
              </a:tblPr>
              <a:tblGrid>
                <a:gridCol w="2482644">
                  <a:extLst>
                    <a:ext uri="{9D8B030D-6E8A-4147-A177-3AD203B41FA5}">
                      <a16:colId xmlns:a16="http://schemas.microsoft.com/office/drawing/2014/main" val="1452203774"/>
                    </a:ext>
                  </a:extLst>
                </a:gridCol>
                <a:gridCol w="8348867">
                  <a:extLst>
                    <a:ext uri="{9D8B030D-6E8A-4147-A177-3AD203B41FA5}">
                      <a16:colId xmlns:a16="http://schemas.microsoft.com/office/drawing/2014/main" val="2715939677"/>
                    </a:ext>
                  </a:extLst>
                </a:gridCol>
              </a:tblGrid>
              <a:tr h="319278">
                <a:tc>
                  <a:txBody>
                    <a:bodyPr/>
                    <a:lstStyle/>
                    <a:p>
                      <a:pPr algn="ctr" rtl="0" fontAlgn="base"/>
                      <a:r>
                        <a:rPr lang="en-US" sz="1200" b="1" dirty="0">
                          <a:effectLst/>
                          <a:latin typeface="inherit"/>
                        </a:rPr>
                        <a:t>Date</a:t>
                      </a:r>
                      <a:endParaRPr lang="en-US" sz="1200" dirty="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ase"/>
                      <a:r>
                        <a:rPr lang="en-US" sz="1200" b="1" dirty="0">
                          <a:effectLst/>
                          <a:latin typeface="inherit"/>
                        </a:rPr>
                        <a:t>Topic</a:t>
                      </a:r>
                      <a:endParaRPr lang="en-US" sz="1200" dirty="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73016705"/>
                  </a:ext>
                </a:extLst>
              </a:tr>
              <a:tr h="319278">
                <a:tc>
                  <a:txBody>
                    <a:bodyPr/>
                    <a:lstStyle/>
                    <a:p>
                      <a:pPr rtl="0" fontAlgn="base"/>
                      <a:r>
                        <a:rPr lang="en-US" sz="1200" dirty="0">
                          <a:effectLst/>
                          <a:latin typeface="Aptos"/>
                        </a:rPr>
                        <a:t>2/6-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The Copper Issue</a:t>
                      </a:r>
                      <a:r>
                        <a:rPr lang="en-US" sz="1200" dirty="0">
                          <a:effectLst/>
                          <a:latin typeface="Aptos"/>
                        </a:rPr>
                        <a:t> (A Supply and Demand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47377"/>
                  </a:ext>
                </a:extLst>
              </a:tr>
              <a:tr h="319278">
                <a:tc>
                  <a:txBody>
                    <a:bodyPr/>
                    <a:lstStyle/>
                    <a:p>
                      <a:pPr rtl="0" fontAlgn="base"/>
                      <a:r>
                        <a:rPr lang="en-US" sz="1200" dirty="0">
                          <a:effectLst/>
                          <a:latin typeface="Aptos"/>
                        </a:rPr>
                        <a:t>2/20-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Why go to war?</a:t>
                      </a:r>
                      <a:r>
                        <a:rPr lang="en-US" sz="1200" dirty="0">
                          <a:effectLst/>
                          <a:latin typeface="Aptos"/>
                        </a:rPr>
                        <a:t> (A Lesson on Costs and Benefits)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194727"/>
                  </a:ext>
                </a:extLst>
              </a:tr>
              <a:tr h="502158">
                <a:tc>
                  <a:txBody>
                    <a:bodyPr/>
                    <a:lstStyle/>
                    <a:p>
                      <a:pPr rtl="0" fontAlgn="base"/>
                      <a:r>
                        <a:rPr lang="en-US" sz="1200" dirty="0">
                          <a:effectLst/>
                          <a:latin typeface="Aptos"/>
                        </a:rPr>
                        <a:t>3/6-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Exchange rates during periods of Conflict</a:t>
                      </a:r>
                      <a:r>
                        <a:rPr lang="en-US" sz="1200" dirty="0">
                          <a:effectLst/>
                          <a:latin typeface="Aptos"/>
                        </a:rPr>
                        <a:t> (Currency and exchange rates)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219585"/>
                  </a:ext>
                </a:extLst>
              </a:tr>
              <a:tr h="502158">
                <a:tc>
                  <a:txBody>
                    <a:bodyPr/>
                    <a:lstStyle/>
                    <a:p>
                      <a:pPr rtl="0" fontAlgn="base"/>
                      <a:r>
                        <a:rPr lang="en-US" sz="1200" dirty="0">
                          <a:effectLst/>
                          <a:latin typeface="Aptos"/>
                        </a:rPr>
                        <a:t>3/20-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What about trade during war?</a:t>
                      </a:r>
                      <a:r>
                        <a:rPr lang="en-US" sz="1200" dirty="0">
                          <a:effectLst/>
                          <a:latin typeface="Aptos"/>
                        </a:rPr>
                        <a:t> (Geography lesson with focus on re-allocation during periods of conflict)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1242793"/>
                  </a:ext>
                </a:extLst>
              </a:tr>
              <a:tr h="319278">
                <a:tc>
                  <a:txBody>
                    <a:bodyPr/>
                    <a:lstStyle/>
                    <a:p>
                      <a:pPr rtl="0" fontAlgn="base"/>
                      <a:r>
                        <a:rPr lang="en-US" sz="1200" dirty="0">
                          <a:effectLst/>
                          <a:latin typeface="Aptos"/>
                        </a:rPr>
                        <a:t>4/3-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Oil and the Middle East</a:t>
                      </a:r>
                      <a:r>
                        <a:rPr lang="en-US" sz="1200" dirty="0">
                          <a:effectLst/>
                          <a:latin typeface="Aptos"/>
                        </a:rPr>
                        <a:t> (Lesson on Prices)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3887959"/>
                  </a:ext>
                </a:extLst>
              </a:tr>
              <a:tr h="502158">
                <a:tc>
                  <a:txBody>
                    <a:bodyPr/>
                    <a:lstStyle/>
                    <a:p>
                      <a:pPr rtl="0" fontAlgn="base"/>
                      <a:r>
                        <a:rPr lang="en-US" sz="1200" dirty="0">
                          <a:effectLst/>
                          <a:latin typeface="Aptos"/>
                        </a:rPr>
                        <a:t>4/17-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What would you do with $19,000 a month?</a:t>
                      </a:r>
                      <a:r>
                        <a:rPr lang="en-US" sz="1200" dirty="0">
                          <a:effectLst/>
                          <a:latin typeface="Aptos"/>
                        </a:rPr>
                        <a:t> (Human capital, risk/reward and personal finance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656387"/>
                  </a:ext>
                </a:extLst>
              </a:tr>
              <a:tr h="319278">
                <a:tc>
                  <a:txBody>
                    <a:bodyPr/>
                    <a:lstStyle/>
                    <a:p>
                      <a:pPr rtl="0" fontAlgn="base"/>
                      <a:r>
                        <a:rPr lang="en-US" sz="1200" dirty="0">
                          <a:effectLst/>
                          <a:latin typeface="Aptos"/>
                        </a:rPr>
                        <a:t>5/1-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Specialization</a:t>
                      </a:r>
                      <a:r>
                        <a:rPr lang="en-US" sz="1200" dirty="0">
                          <a:effectLst/>
                          <a:latin typeface="Aptos"/>
                        </a:rPr>
                        <a:t> (Military vs. Contractor pay)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379336"/>
                  </a:ext>
                </a:extLst>
              </a:tr>
              <a:tr h="502158">
                <a:tc>
                  <a:txBody>
                    <a:bodyPr/>
                    <a:lstStyle/>
                    <a:p>
                      <a:pPr rtl="0" fontAlgn="base"/>
                      <a:r>
                        <a:rPr lang="en-US" sz="1200" dirty="0">
                          <a:effectLst/>
                          <a:latin typeface="Aptos"/>
                        </a:rPr>
                        <a:t>5/8-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How big is the military pie?</a:t>
                      </a:r>
                      <a:r>
                        <a:rPr lang="en-US" sz="1200" dirty="0">
                          <a:effectLst/>
                          <a:latin typeface="Aptos"/>
                        </a:rPr>
                        <a:t> (A Lesson on Budgeting, Taxation and Opportunity Cost)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24471"/>
                  </a:ext>
                </a:extLst>
              </a:tr>
              <a:tr h="319278">
                <a:tc>
                  <a:txBody>
                    <a:bodyPr/>
                    <a:lstStyle/>
                    <a:p>
                      <a:pPr rtl="0" fontAlgn="base"/>
                      <a:r>
                        <a:rPr lang="en-US" sz="1200" dirty="0">
                          <a:effectLst/>
                          <a:latin typeface="Aptos"/>
                        </a:rPr>
                        <a:t>5/22-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The Draft Debate </a:t>
                      </a:r>
                      <a:r>
                        <a:rPr lang="en-US" sz="1200" dirty="0">
                          <a:effectLst/>
                          <a:latin typeface="Aptos"/>
                        </a:rPr>
                        <a:t>(Debate Model)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5825"/>
                  </a:ext>
                </a:extLst>
              </a:tr>
              <a:tr h="502158">
                <a:tc>
                  <a:txBody>
                    <a:bodyPr/>
                    <a:lstStyle/>
                    <a:p>
                      <a:pPr rtl="0" fontAlgn="base"/>
                      <a:r>
                        <a:rPr lang="en-US" sz="1200" dirty="0">
                          <a:effectLst/>
                          <a:latin typeface="Aptos"/>
                        </a:rPr>
                        <a:t>5/29-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Reconstruction: Can it boost an economy?</a:t>
                      </a:r>
                      <a:r>
                        <a:rPr lang="en-US" sz="1200" dirty="0">
                          <a:effectLst/>
                          <a:latin typeface="Aptos"/>
                        </a:rPr>
                        <a:t> (Broken Window Fallacy)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83906"/>
                  </a:ext>
                </a:extLst>
              </a:tr>
            </a:tbl>
          </a:graphicData>
        </a:graphic>
      </p:graphicFrame>
      <p:sp>
        <p:nvSpPr>
          <p:cNvPr id="5" name="Content Placeholder 4">
            <a:extLst>
              <a:ext uri="{FF2B5EF4-FFF2-40B4-BE49-F238E27FC236}">
                <a16:creationId xmlns:a16="http://schemas.microsoft.com/office/drawing/2014/main" id="{8F6B7DA5-3207-7F5D-5E21-FEA2A7A75D03}"/>
              </a:ext>
            </a:extLst>
          </p:cNvPr>
          <p:cNvSpPr>
            <a:spLocks noGrp="1"/>
          </p:cNvSpPr>
          <p:nvPr>
            <p:ph idx="14"/>
          </p:nvPr>
        </p:nvSpPr>
        <p:spPr/>
        <p:txBody>
          <a:bodyPr lIns="91440" tIns="45720" rIns="91440" bIns="45720" anchor="t"/>
          <a:lstStyle/>
          <a:p>
            <a:pPr algn="ctr"/>
            <a:r>
              <a:rPr lang="en-US" i="1">
                <a:ea typeface="Calibri Light"/>
                <a:cs typeface="Calibri Light"/>
              </a:rPr>
              <a:t>Please join us for any of the following webinars......... or look for the webinars on demand and lessons on </a:t>
            </a:r>
            <a:r>
              <a:rPr lang="en-US" i="1" err="1">
                <a:ea typeface="Calibri Light"/>
                <a:cs typeface="Calibri Light"/>
              </a:rPr>
              <a:t>EconEdLink</a:t>
            </a:r>
            <a:r>
              <a:rPr lang="en-US" i="1">
                <a:ea typeface="Calibri Light"/>
                <a:cs typeface="Calibri Light"/>
              </a:rPr>
              <a:t> soon!</a:t>
            </a:r>
            <a:endParaRPr lang="en-US" i="1">
              <a:cs typeface="Calibri Light"/>
            </a:endParaRPr>
          </a:p>
        </p:txBody>
      </p:sp>
    </p:spTree>
    <p:extLst>
      <p:ext uri="{BB962C8B-B14F-4D97-AF65-F5344CB8AC3E}">
        <p14:creationId xmlns:p14="http://schemas.microsoft.com/office/powerpoint/2010/main" val="664172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Exchange Rates: 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dirty="0">
                <a:latin typeface="Calibri Light"/>
                <a:ea typeface="Calibri Light"/>
                <a:cs typeface="Calibri Light"/>
              </a:rPr>
              <a:t>Standards/Concepts</a:t>
            </a:r>
          </a:p>
          <a:p>
            <a:pPr marL="514350" indent="-514350">
              <a:buAutoNum type="arabicPeriod"/>
            </a:pPr>
            <a:r>
              <a:rPr lang="en-US" sz="2600" dirty="0">
                <a:latin typeface="Calibri Light"/>
                <a:ea typeface="Calibri Light"/>
                <a:cs typeface="Calibri Light"/>
              </a:rPr>
              <a:t>Content (Procedure)</a:t>
            </a:r>
          </a:p>
          <a:p>
            <a:pPr marL="514350" indent="-514350">
              <a:buAutoNum type="arabicPeriod"/>
            </a:pPr>
            <a:r>
              <a:rPr lang="en-US" sz="2600" dirty="0">
                <a:latin typeface="Calibri Light"/>
                <a:ea typeface="Calibri Light"/>
                <a:cs typeface="Calibri Light"/>
              </a:rPr>
              <a:t>Assessment</a:t>
            </a:r>
          </a:p>
          <a:p>
            <a:pPr marL="514350" indent="-514350">
              <a:buAutoNum type="arabicPeriod"/>
            </a:pPr>
            <a:r>
              <a:rPr lang="en-US" sz="2600" dirty="0">
                <a:latin typeface="Calibri Light"/>
                <a:ea typeface="Calibri Light"/>
                <a:cs typeface="Calibri Light"/>
              </a:rPr>
              <a:t>Wrap-up/ Q &amp; A</a:t>
            </a:r>
            <a:endParaRPr lang="en-US" dirty="0"/>
          </a:p>
          <a:p>
            <a:pPr marL="514350" indent="-514350">
              <a:buAutoNum type="arabicPeriod"/>
            </a:pPr>
            <a:endParaRPr lang="en-US" sz="2600">
              <a:latin typeface="Calibri Light"/>
              <a:ea typeface="Calibri Light"/>
              <a:cs typeface="Calibri Light"/>
            </a:endParaRPr>
          </a:p>
          <a:p>
            <a:pPr marL="514350" indent="-514350">
              <a:buAutoNum type="arabicPeriod"/>
            </a:pPr>
            <a:endParaRPr lang="en-US" sz="260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7</a:t>
            </a:fld>
            <a:endParaRPr lang="en-US"/>
          </a:p>
        </p:txBody>
      </p:sp>
      <p:pic>
        <p:nvPicPr>
          <p:cNvPr id="4" name="Picture 3" descr="A cartoon character holding a book&#10;&#10;Description automatically generated">
            <a:extLst>
              <a:ext uri="{FF2B5EF4-FFF2-40B4-BE49-F238E27FC236}">
                <a16:creationId xmlns:a16="http://schemas.microsoft.com/office/drawing/2014/main" id="{CD3F451A-6F82-3B20-20CE-77171E9ECA42}"/>
              </a:ext>
            </a:extLst>
          </p:cNvPr>
          <p:cNvPicPr>
            <a:picLocks noChangeAspect="1"/>
          </p:cNvPicPr>
          <p:nvPr/>
        </p:nvPicPr>
        <p:blipFill>
          <a:blip r:embed="rId2"/>
          <a:stretch>
            <a:fillRect/>
          </a:stretch>
        </p:blipFill>
        <p:spPr>
          <a:xfrm>
            <a:off x="9151283" y="2309531"/>
            <a:ext cx="2181786" cy="2238936"/>
          </a:xfrm>
          <a:prstGeom prst="rect">
            <a:avLst/>
          </a:prstGeom>
        </p:spPr>
      </p:pic>
      <p:pic>
        <p:nvPicPr>
          <p:cNvPr id="6" name="Picture 5" descr="Businessperson on a computer">
            <a:extLst>
              <a:ext uri="{FF2B5EF4-FFF2-40B4-BE49-F238E27FC236}">
                <a16:creationId xmlns:a16="http://schemas.microsoft.com/office/drawing/2014/main" id="{7BDBE12F-725B-21D8-F28A-52ABDFD6E936}"/>
              </a:ext>
            </a:extLst>
          </p:cNvPr>
          <p:cNvPicPr>
            <a:picLocks noChangeAspect="1"/>
          </p:cNvPicPr>
          <p:nvPr/>
        </p:nvPicPr>
        <p:blipFill>
          <a:blip r:embed="rId3"/>
          <a:stretch>
            <a:fillRect/>
          </a:stretch>
        </p:blipFill>
        <p:spPr>
          <a:xfrm>
            <a:off x="5674894" y="2047039"/>
            <a:ext cx="5862053" cy="3298658"/>
          </a:xfrm>
          <a:prstGeom prst="rect">
            <a:avLst/>
          </a:prstGeom>
        </p:spPr>
      </p:pic>
    </p:spTree>
    <p:extLst>
      <p:ext uri="{BB962C8B-B14F-4D97-AF65-F5344CB8AC3E}">
        <p14:creationId xmlns:p14="http://schemas.microsoft.com/office/powerpoint/2010/main" val="130974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E91A3E-1131-B656-A905-1835CD2F057A}"/>
              </a:ext>
            </a:extLst>
          </p:cNvPr>
          <p:cNvSpPr>
            <a:spLocks noGrp="1"/>
          </p:cNvSpPr>
          <p:nvPr>
            <p:ph type="body" sz="quarter" idx="10"/>
          </p:nvPr>
        </p:nvSpPr>
        <p:spPr>
          <a:xfrm>
            <a:off x="840259" y="3425739"/>
            <a:ext cx="10515600" cy="914400"/>
          </a:xfrm>
        </p:spPr>
        <p:txBody>
          <a:bodyPr lIns="91440" tIns="45720" rIns="91440" bIns="45720" anchor="t"/>
          <a:lstStyle/>
          <a:p>
            <a:pPr algn="ctr"/>
            <a:r>
              <a:rPr lang="en-US">
                <a:ea typeface="Calibri"/>
                <a:cs typeface="Calibri"/>
              </a:rPr>
              <a:t>Standards and Concepts</a:t>
            </a:r>
          </a:p>
        </p:txBody>
      </p:sp>
    </p:spTree>
    <p:extLst>
      <p:ext uri="{BB962C8B-B14F-4D97-AF65-F5344CB8AC3E}">
        <p14:creationId xmlns:p14="http://schemas.microsoft.com/office/powerpoint/2010/main" val="1947578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2400" dirty="0">
                <a:latin typeface="Calibri Light"/>
                <a:ea typeface="Calibri Light"/>
                <a:cs typeface="Times New Roman"/>
              </a:rPr>
              <a:t>3. Changes in supply or demand cause relative prices to change; in turn, buyers and sellers adjust their purchase and sales decisions</a:t>
            </a:r>
            <a:endParaRPr lang="en-US" sz="2400" dirty="0">
              <a:latin typeface="Calibri Light"/>
              <a:ea typeface="Calibri" panose="020F0502020204030204"/>
              <a:cs typeface="Calibri" panose="020F0502020204030204"/>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Props1.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2.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32</Slides>
  <Notes>0</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3_Office Theme</vt:lpstr>
      <vt:lpstr>PowerPoint Presentation</vt:lpstr>
      <vt:lpstr>PowerPoint Presentation</vt:lpstr>
      <vt:lpstr>PowerPoint Presentation</vt:lpstr>
      <vt:lpstr>Reflect...</vt:lpstr>
      <vt:lpstr>PowerPoint Presentation</vt:lpstr>
      <vt:lpstr>Economics of War Lessons</vt:lpstr>
      <vt:lpstr>PowerPoint Presentation</vt:lpstr>
      <vt:lpstr>PowerPoint Presentation</vt:lpstr>
      <vt:lpstr>PowerPoint Presentation</vt:lpstr>
      <vt:lpstr>Economic Concepts</vt:lpstr>
      <vt:lpstr>PowerPoint Presentation</vt:lpstr>
      <vt:lpstr>PowerPoint Presentation</vt:lpstr>
      <vt:lpstr>Reflect</vt:lpstr>
      <vt:lpstr>Lesson Materials </vt:lpstr>
      <vt:lpstr>Warm Up</vt:lpstr>
      <vt:lpstr>Group Activity</vt:lpstr>
      <vt:lpstr>Group Activity</vt:lpstr>
      <vt:lpstr>PowerPoint Presentation</vt:lpstr>
      <vt:lpstr>PowerPoint Presentation</vt:lpstr>
      <vt:lpstr>PowerPoint Presentation</vt:lpstr>
      <vt:lpstr>PowerPoint Presentation</vt:lpstr>
      <vt:lpstr>Group Activity</vt:lpstr>
      <vt:lpstr>PowerPoint Presentation</vt:lpstr>
      <vt:lpstr>Assessment (Closure)</vt:lpstr>
      <vt:lpstr>Assessment</vt:lpstr>
      <vt:lpstr>PowerPoint Presentation</vt:lpstr>
      <vt:lpstr>Reflect...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173</cp:revision>
  <dcterms:created xsi:type="dcterms:W3CDTF">2022-05-10T21:20:13Z</dcterms:created>
  <dcterms:modified xsi:type="dcterms:W3CDTF">2025-02-22T15:30:06Z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