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4"/>
  </p:notesMasterIdLst>
  <p:handoutMasterIdLst>
    <p:handoutMasterId r:id="rId35"/>
  </p:handoutMasterIdLst>
  <p:sldIdLst>
    <p:sldId id="699" r:id="rId5"/>
    <p:sldId id="722" r:id="rId6"/>
    <p:sldId id="724" r:id="rId7"/>
    <p:sldId id="765" r:id="rId8"/>
    <p:sldId id="760" r:id="rId9"/>
    <p:sldId id="725" r:id="rId10"/>
    <p:sldId id="727" r:id="rId11"/>
    <p:sldId id="749" r:id="rId12"/>
    <p:sldId id="728" r:id="rId13"/>
    <p:sldId id="751" r:id="rId14"/>
    <p:sldId id="734" r:id="rId15"/>
    <p:sldId id="737" r:id="rId16"/>
    <p:sldId id="778" r:id="rId17"/>
    <p:sldId id="776" r:id="rId18"/>
    <p:sldId id="774" r:id="rId19"/>
    <p:sldId id="777" r:id="rId20"/>
    <p:sldId id="764" r:id="rId21"/>
    <p:sldId id="767" r:id="rId22"/>
    <p:sldId id="781" r:id="rId23"/>
    <p:sldId id="771" r:id="rId24"/>
    <p:sldId id="768" r:id="rId25"/>
    <p:sldId id="773" r:id="rId26"/>
    <p:sldId id="779" r:id="rId27"/>
    <p:sldId id="769" r:id="rId28"/>
    <p:sldId id="770" r:id="rId29"/>
    <p:sldId id="772" r:id="rId30"/>
    <p:sldId id="780" r:id="rId31"/>
    <p:sldId id="256" r:id="rId32"/>
    <p:sldId id="7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EE4"/>
    <a:srgbClr val="DDF2F7"/>
    <a:srgbClr val="414A58"/>
    <a:srgbClr val="5DBF9A"/>
    <a:srgbClr val="79BFB8"/>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3AA72-DBB6-6A8E-4ECD-FA3DBE3FCAC6}" v="13" dt="2025-04-04T16:45:23.608"/>
    <p1510:client id="{680B426F-4D4B-ECA6-8B3A-DFE48F924E51}" v="19" dt="2025-04-02T19:20:58.752"/>
    <p1510:client id="{686103E8-2E98-2201-24F6-454FA188FA2C}" v="2" dt="2025-04-04T13:40:17.190"/>
    <p1510:client id="{F751FEA5-1776-8B6C-98F4-CDF2127E25B9}" v="818" dt="2025-04-03T02:29:04.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7fd5b3ffdde2f04f21e6baafd3be66b7102120f33dddc4907d8bc868c73c30f::" providerId="AD" clId="Web-{F88F799F-D43C-467D-91F1-3F1207936BDA}"/>
    <pc:docChg chg="addSld delSld modSld sldOrd">
      <pc:chgData name="Guest User" userId="S::urn:spo:anon#77fd5b3ffdde2f04f21e6baafd3be66b7102120f33dddc4907d8bc868c73c30f::" providerId="AD" clId="Web-{F88F799F-D43C-467D-91F1-3F1207936BDA}" dt="2025-03-26T20:56:20.724" v="1396" actId="20577"/>
      <pc:docMkLst>
        <pc:docMk/>
      </pc:docMkLst>
      <pc:sldChg chg="ord">
        <pc:chgData name="Guest User" userId="S::urn:spo:anon#77fd5b3ffdde2f04f21e6baafd3be66b7102120f33dddc4907d8bc868c73c30f::" providerId="AD" clId="Web-{F88F799F-D43C-467D-91F1-3F1207936BDA}" dt="2025-03-25T01:12:31.692" v="381"/>
        <pc:sldMkLst>
          <pc:docMk/>
          <pc:sldMk cId="0" sldId="256"/>
        </pc:sldMkLst>
      </pc:sldChg>
      <pc:sldChg chg="del">
        <pc:chgData name="Guest User" userId="S::urn:spo:anon#77fd5b3ffdde2f04f21e6baafd3be66b7102120f33dddc4907d8bc868c73c30f::" providerId="AD" clId="Web-{F88F799F-D43C-467D-91F1-3F1207936BDA}" dt="2025-03-25T01:07:34.717" v="362"/>
        <pc:sldMkLst>
          <pc:docMk/>
          <pc:sldMk cId="1492239085" sldId="259"/>
        </pc:sldMkLst>
      </pc:sldChg>
      <pc:sldChg chg="del">
        <pc:chgData name="Guest User" userId="S::urn:spo:anon#77fd5b3ffdde2f04f21e6baafd3be66b7102120f33dddc4907d8bc868c73c30f::" providerId="AD" clId="Web-{F88F799F-D43C-467D-91F1-3F1207936BDA}" dt="2025-03-25T01:07:33.467" v="361"/>
        <pc:sldMkLst>
          <pc:docMk/>
          <pc:sldMk cId="33294878" sldId="260"/>
        </pc:sldMkLst>
      </pc:sldChg>
      <pc:sldChg chg="addSp delSp modSp">
        <pc:chgData name="Guest User" userId="S::urn:spo:anon#77fd5b3ffdde2f04f21e6baafd3be66b7102120f33dddc4907d8bc868c73c30f::" providerId="AD" clId="Web-{F88F799F-D43C-467D-91F1-3F1207936BDA}" dt="2025-03-24T17:00:34.533" v="339"/>
        <pc:sldMkLst>
          <pc:docMk/>
          <pc:sldMk cId="341012192" sldId="699"/>
        </pc:sldMkLst>
        <pc:picChg chg="add del mod">
          <ac:chgData name="Guest User" userId="S::urn:spo:anon#77fd5b3ffdde2f04f21e6baafd3be66b7102120f33dddc4907d8bc868c73c30f::" providerId="AD" clId="Web-{F88F799F-D43C-467D-91F1-3F1207936BDA}" dt="2025-03-24T17:00:34.533" v="339"/>
          <ac:picMkLst>
            <pc:docMk/>
            <pc:sldMk cId="341012192" sldId="699"/>
            <ac:picMk id="2" creationId="{C31FA6F7-A7AA-AE63-39DF-5D54486EE1B1}"/>
          </ac:picMkLst>
        </pc:picChg>
      </pc:sldChg>
      <pc:sldChg chg="modSp">
        <pc:chgData name="Guest User" userId="S::urn:spo:anon#77fd5b3ffdde2f04f21e6baafd3be66b7102120f33dddc4907d8bc868c73c30f::" providerId="AD" clId="Web-{F88F799F-D43C-467D-91F1-3F1207936BDA}" dt="2025-03-24T16:41:39.356" v="26" actId="20577"/>
        <pc:sldMkLst>
          <pc:docMk/>
          <pc:sldMk cId="937720314" sldId="724"/>
        </pc:sldMkLst>
        <pc:spChg chg="mod">
          <ac:chgData name="Guest User" userId="S::urn:spo:anon#77fd5b3ffdde2f04f21e6baafd3be66b7102120f33dddc4907d8bc868c73c30f::" providerId="AD" clId="Web-{F88F799F-D43C-467D-91F1-3F1207936BDA}" dt="2025-03-24T16:41:39.356" v="26" actId="20577"/>
          <ac:spMkLst>
            <pc:docMk/>
            <pc:sldMk cId="937720314" sldId="724"/>
            <ac:spMk id="3" creationId="{0428248E-9A13-7345-BF5A-CD0E38051879}"/>
          </ac:spMkLst>
        </pc:spChg>
      </pc:sldChg>
      <pc:sldChg chg="modSp">
        <pc:chgData name="Guest User" userId="S::urn:spo:anon#77fd5b3ffdde2f04f21e6baafd3be66b7102120f33dddc4907d8bc868c73c30f::" providerId="AD" clId="Web-{F88F799F-D43C-467D-91F1-3F1207936BDA}" dt="2025-03-24T16:43:03.732" v="63" actId="20577"/>
        <pc:sldMkLst>
          <pc:docMk/>
          <pc:sldMk cId="1309746143" sldId="725"/>
        </pc:sldMkLst>
        <pc:spChg chg="mod">
          <ac:chgData name="Guest User" userId="S::urn:spo:anon#77fd5b3ffdde2f04f21e6baafd3be66b7102120f33dddc4907d8bc868c73c30f::" providerId="AD" clId="Web-{F88F799F-D43C-467D-91F1-3F1207936BDA}" dt="2025-03-24T16:43:03.732" v="63" actId="20577"/>
          <ac:spMkLst>
            <pc:docMk/>
            <pc:sldMk cId="1309746143" sldId="725"/>
            <ac:spMk id="3" creationId="{0428248E-9A13-7345-BF5A-CD0E38051879}"/>
          </ac:spMkLst>
        </pc:spChg>
      </pc:sldChg>
      <pc:sldChg chg="addSp modSp">
        <pc:chgData name="Guest User" userId="S::urn:spo:anon#77fd5b3ffdde2f04f21e6baafd3be66b7102120f33dddc4907d8bc868c73c30f::" providerId="AD" clId="Web-{F88F799F-D43C-467D-91F1-3F1207936BDA}" dt="2025-03-24T16:48:31.239" v="334" actId="1076"/>
        <pc:sldMkLst>
          <pc:docMk/>
          <pc:sldMk cId="215165024" sldId="728"/>
        </pc:sldMkLst>
        <pc:spChg chg="mod">
          <ac:chgData name="Guest User" userId="S::urn:spo:anon#77fd5b3ffdde2f04f21e6baafd3be66b7102120f33dddc4907d8bc868c73c30f::" providerId="AD" clId="Web-{F88F799F-D43C-467D-91F1-3F1207936BDA}" dt="2025-03-24T16:44:17.406" v="79" actId="20577"/>
          <ac:spMkLst>
            <pc:docMk/>
            <pc:sldMk cId="215165024" sldId="728"/>
            <ac:spMk id="2" creationId="{3F16907B-0DC9-E64D-B7CC-FD7066550EDE}"/>
          </ac:spMkLst>
        </pc:spChg>
        <pc:spChg chg="mod">
          <ac:chgData name="Guest User" userId="S::urn:spo:anon#77fd5b3ffdde2f04f21e6baafd3be66b7102120f33dddc4907d8bc868c73c30f::" providerId="AD" clId="Web-{F88F799F-D43C-467D-91F1-3F1207936BDA}" dt="2025-03-24T16:48:19.238" v="330" actId="20577"/>
          <ac:spMkLst>
            <pc:docMk/>
            <pc:sldMk cId="215165024" sldId="728"/>
            <ac:spMk id="4" creationId="{60130DE2-C692-AAF5-5D7C-1D78E2E223E3}"/>
          </ac:spMkLst>
        </pc:spChg>
        <pc:picChg chg="add mod">
          <ac:chgData name="Guest User" userId="S::urn:spo:anon#77fd5b3ffdde2f04f21e6baafd3be66b7102120f33dddc4907d8bc868c73c30f::" providerId="AD" clId="Web-{F88F799F-D43C-467D-91F1-3F1207936BDA}" dt="2025-03-24T16:48:31.239" v="334" actId="1076"/>
          <ac:picMkLst>
            <pc:docMk/>
            <pc:sldMk cId="215165024" sldId="728"/>
            <ac:picMk id="3" creationId="{856E138D-5FFD-4EA2-41E6-047F4A6632C5}"/>
          </ac:picMkLst>
        </pc:picChg>
      </pc:sldChg>
      <pc:sldChg chg="modSp">
        <pc:chgData name="Guest User" userId="S::urn:spo:anon#77fd5b3ffdde2f04f21e6baafd3be66b7102120f33dddc4907d8bc868c73c30f::" providerId="AD" clId="Web-{F88F799F-D43C-467D-91F1-3F1207936BDA}" dt="2025-03-25T01:32:59.735" v="464" actId="20577"/>
        <pc:sldMkLst>
          <pc:docMk/>
          <pc:sldMk cId="1231134340" sldId="737"/>
        </pc:sldMkLst>
        <pc:spChg chg="mod">
          <ac:chgData name="Guest User" userId="S::urn:spo:anon#77fd5b3ffdde2f04f21e6baafd3be66b7102120f33dddc4907d8bc868c73c30f::" providerId="AD" clId="Web-{F88F799F-D43C-467D-91F1-3F1207936BDA}" dt="2025-03-25T01:32:59.735" v="464" actId="20577"/>
          <ac:spMkLst>
            <pc:docMk/>
            <pc:sldMk cId="1231134340" sldId="737"/>
            <ac:spMk id="4" creationId="{B97D6AFC-1B5C-888B-F90C-E340EA57F69A}"/>
          </ac:spMkLst>
        </pc:spChg>
      </pc:sldChg>
      <pc:sldChg chg="modSp">
        <pc:chgData name="Guest User" userId="S::urn:spo:anon#77fd5b3ffdde2f04f21e6baafd3be66b7102120f33dddc4907d8bc868c73c30f::" providerId="AD" clId="Web-{F88F799F-D43C-467D-91F1-3F1207936BDA}" dt="2025-03-25T01:32:55.079" v="463" actId="20577"/>
        <pc:sldMkLst>
          <pc:docMk/>
          <pc:sldMk cId="2493484935" sldId="738"/>
        </pc:sldMkLst>
        <pc:spChg chg="mod">
          <ac:chgData name="Guest User" userId="S::urn:spo:anon#77fd5b3ffdde2f04f21e6baafd3be66b7102120f33dddc4907d8bc868c73c30f::" providerId="AD" clId="Web-{F88F799F-D43C-467D-91F1-3F1207936BDA}" dt="2025-03-25T01:32:55.079" v="463" actId="20577"/>
          <ac:spMkLst>
            <pc:docMk/>
            <pc:sldMk cId="2493484935" sldId="738"/>
            <ac:spMk id="4" creationId="{B97D6AFC-1B5C-888B-F90C-E340EA57F69A}"/>
          </ac:spMkLst>
        </pc:spChg>
      </pc:sldChg>
      <pc:sldChg chg="delSp modSp">
        <pc:chgData name="Guest User" userId="S::urn:spo:anon#77fd5b3ffdde2f04f21e6baafd3be66b7102120f33dddc4907d8bc868c73c30f::" providerId="AD" clId="Web-{F88F799F-D43C-467D-91F1-3F1207936BDA}" dt="2025-03-25T01:05:52.275" v="340"/>
        <pc:sldMkLst>
          <pc:docMk/>
          <pc:sldMk cId="1468089500" sldId="749"/>
        </pc:sldMkLst>
        <pc:spChg chg="mod">
          <ac:chgData name="Guest User" userId="S::urn:spo:anon#77fd5b3ffdde2f04f21e6baafd3be66b7102120f33dddc4907d8bc868c73c30f::" providerId="AD" clId="Web-{F88F799F-D43C-467D-91F1-3F1207936BDA}" dt="2025-03-24T16:44:05.015" v="69" actId="20577"/>
          <ac:spMkLst>
            <pc:docMk/>
            <pc:sldMk cId="1468089500" sldId="749"/>
            <ac:spMk id="3" creationId="{9890555E-F5A8-A749-BA5F-C95D063E463A}"/>
          </ac:spMkLst>
        </pc:spChg>
        <pc:spChg chg="del">
          <ac:chgData name="Guest User" userId="S::urn:spo:anon#77fd5b3ffdde2f04f21e6baafd3be66b7102120f33dddc4907d8bc868c73c30f::" providerId="AD" clId="Web-{F88F799F-D43C-467D-91F1-3F1207936BDA}" dt="2025-03-24T16:43:46.671" v="64"/>
          <ac:spMkLst>
            <pc:docMk/>
            <pc:sldMk cId="1468089500" sldId="749"/>
            <ac:spMk id="7" creationId="{013F28B3-7386-8A86-D965-F231472E887D}"/>
          </ac:spMkLst>
        </pc:spChg>
        <pc:picChg chg="mod">
          <ac:chgData name="Guest User" userId="S::urn:spo:anon#77fd5b3ffdde2f04f21e6baafd3be66b7102120f33dddc4907d8bc868c73c30f::" providerId="AD" clId="Web-{F88F799F-D43C-467D-91F1-3F1207936BDA}" dt="2025-03-25T01:05:52.275" v="340"/>
          <ac:picMkLst>
            <pc:docMk/>
            <pc:sldMk cId="1468089500" sldId="749"/>
            <ac:picMk id="4" creationId="{1A5E8AA4-F7D2-743F-026F-2554DE1CBEB1}"/>
          </ac:picMkLst>
        </pc:picChg>
      </pc:sldChg>
      <pc:sldChg chg="delSp modSp">
        <pc:chgData name="Guest User" userId="S::urn:spo:anon#77fd5b3ffdde2f04f21e6baafd3be66b7102120f33dddc4907d8bc868c73c30f::" providerId="AD" clId="Web-{F88F799F-D43C-467D-91F1-3F1207936BDA}" dt="2025-03-25T01:07:12.214" v="352" actId="20577"/>
        <pc:sldMkLst>
          <pc:docMk/>
          <pc:sldMk cId="1593463067" sldId="751"/>
        </pc:sldMkLst>
        <pc:spChg chg="mod">
          <ac:chgData name="Guest User" userId="S::urn:spo:anon#77fd5b3ffdde2f04f21e6baafd3be66b7102120f33dddc4907d8bc868c73c30f::" providerId="AD" clId="Web-{F88F799F-D43C-467D-91F1-3F1207936BDA}" dt="2025-03-25T01:07:12.214" v="352" actId="20577"/>
          <ac:spMkLst>
            <pc:docMk/>
            <pc:sldMk cId="1593463067" sldId="751"/>
            <ac:spMk id="3" creationId="{9890555E-F5A8-A749-BA5F-C95D063E463A}"/>
          </ac:spMkLst>
        </pc:spChg>
        <pc:spChg chg="del">
          <ac:chgData name="Guest User" userId="S::urn:spo:anon#77fd5b3ffdde2f04f21e6baafd3be66b7102120f33dddc4907d8bc868c73c30f::" providerId="AD" clId="Web-{F88F799F-D43C-467D-91F1-3F1207936BDA}" dt="2025-03-25T01:06:01.963" v="341"/>
          <ac:spMkLst>
            <pc:docMk/>
            <pc:sldMk cId="1593463067" sldId="751"/>
            <ac:spMk id="7" creationId="{CE3A1392-0417-9A68-3F22-8E5D16FCB1BB}"/>
          </ac:spMkLst>
        </pc:spChg>
        <pc:picChg chg="mod">
          <ac:chgData name="Guest User" userId="S::urn:spo:anon#77fd5b3ffdde2f04f21e6baafd3be66b7102120f33dddc4907d8bc868c73c30f::" providerId="AD" clId="Web-{F88F799F-D43C-467D-91F1-3F1207936BDA}" dt="2025-03-25T01:06:25.135" v="342"/>
          <ac:picMkLst>
            <pc:docMk/>
            <pc:sldMk cId="1593463067" sldId="751"/>
            <ac:picMk id="4" creationId="{1A5E8AA4-F7D2-743F-026F-2554DE1CBEB1}"/>
          </ac:picMkLst>
        </pc:picChg>
      </pc:sldChg>
      <pc:sldChg chg="addSp delSp modSp">
        <pc:chgData name="Guest User" userId="S::urn:spo:anon#77fd5b3ffdde2f04f21e6baafd3be66b7102120f33dddc4907d8bc868c73c30f::" providerId="AD" clId="Web-{F88F799F-D43C-467D-91F1-3F1207936BDA}" dt="2025-03-25T01:10:11.721" v="371"/>
        <pc:sldMkLst>
          <pc:docMk/>
          <pc:sldMk cId="2933641090" sldId="758"/>
        </pc:sldMkLst>
        <pc:spChg chg="add mod">
          <ac:chgData name="Guest User" userId="S::urn:spo:anon#77fd5b3ffdde2f04f21e6baafd3be66b7102120f33dddc4907d8bc868c73c30f::" providerId="AD" clId="Web-{F88F799F-D43C-467D-91F1-3F1207936BDA}" dt="2025-03-25T01:09:36.876" v="370"/>
          <ac:spMkLst>
            <pc:docMk/>
            <pc:sldMk cId="2933641090" sldId="758"/>
            <ac:spMk id="2" creationId="{AE39C91E-BF7F-AFDE-3128-F47F1AD34B87}"/>
          </ac:spMkLst>
        </pc:spChg>
        <pc:spChg chg="del">
          <ac:chgData name="Guest User" userId="S::urn:spo:anon#77fd5b3ffdde2f04f21e6baafd3be66b7102120f33dddc4907d8bc868c73c30f::" providerId="AD" clId="Web-{F88F799F-D43C-467D-91F1-3F1207936BDA}" dt="2025-03-25T01:07:43.045" v="363"/>
          <ac:spMkLst>
            <pc:docMk/>
            <pc:sldMk cId="2933641090" sldId="758"/>
            <ac:spMk id="7" creationId="{54184D1E-DFA3-373A-0A48-9EF798D9A213}"/>
          </ac:spMkLst>
        </pc:spChg>
        <pc:picChg chg="mod">
          <ac:chgData name="Guest User" userId="S::urn:spo:anon#77fd5b3ffdde2f04f21e6baafd3be66b7102120f33dddc4907d8bc868c73c30f::" providerId="AD" clId="Web-{F88F799F-D43C-467D-91F1-3F1207936BDA}" dt="2025-03-25T01:10:11.721" v="371"/>
          <ac:picMkLst>
            <pc:docMk/>
            <pc:sldMk cId="2933641090" sldId="758"/>
            <ac:picMk id="4" creationId="{1A5E8AA4-F7D2-743F-026F-2554DE1CBEB1}"/>
          </ac:picMkLst>
        </pc:picChg>
      </pc:sldChg>
      <pc:sldChg chg="del">
        <pc:chgData name="Guest User" userId="S::urn:spo:anon#77fd5b3ffdde2f04f21e6baafd3be66b7102120f33dddc4907d8bc868c73c30f::" providerId="AD" clId="Web-{F88F799F-D43C-467D-91F1-3F1207936BDA}" dt="2025-03-25T01:12:11.692" v="378"/>
        <pc:sldMkLst>
          <pc:docMk/>
          <pc:sldMk cId="1377641342" sldId="759"/>
        </pc:sldMkLst>
      </pc:sldChg>
      <pc:sldChg chg="del">
        <pc:chgData name="Guest User" userId="S::urn:spo:anon#77fd5b3ffdde2f04f21e6baafd3be66b7102120f33dddc4907d8bc868c73c30f::" providerId="AD" clId="Web-{F88F799F-D43C-467D-91F1-3F1207936BDA}" dt="2025-03-24T16:46:35.518" v="320"/>
        <pc:sldMkLst>
          <pc:docMk/>
          <pc:sldMk cId="2756661319" sldId="763"/>
        </pc:sldMkLst>
      </pc:sldChg>
      <pc:sldChg chg="addSp delSp modSp">
        <pc:chgData name="Guest User" userId="S::urn:spo:anon#77fd5b3ffdde2f04f21e6baafd3be66b7102120f33dddc4907d8bc868c73c30f::" providerId="AD" clId="Web-{F88F799F-D43C-467D-91F1-3F1207936BDA}" dt="2025-03-25T01:10:57.096" v="377"/>
        <pc:sldMkLst>
          <pc:docMk/>
          <pc:sldMk cId="3958031051" sldId="764"/>
        </pc:sldMkLst>
        <pc:spChg chg="add mod">
          <ac:chgData name="Guest User" userId="S::urn:spo:anon#77fd5b3ffdde2f04f21e6baafd3be66b7102120f33dddc4907d8bc868c73c30f::" providerId="AD" clId="Web-{F88F799F-D43C-467D-91F1-3F1207936BDA}" dt="2025-03-25T01:10:57.096" v="377"/>
          <ac:spMkLst>
            <pc:docMk/>
            <pc:sldMk cId="3958031051" sldId="764"/>
            <ac:spMk id="2" creationId="{1CFA0556-CEB0-F328-1F53-16B12ECCA1C6}"/>
          </ac:spMkLst>
        </pc:spChg>
        <pc:spChg chg="mod">
          <ac:chgData name="Guest User" userId="S::urn:spo:anon#77fd5b3ffdde2f04f21e6baafd3be66b7102120f33dddc4907d8bc868c73c30f::" providerId="AD" clId="Web-{F88F799F-D43C-467D-91F1-3F1207936BDA}" dt="2025-03-25T01:07:27.543" v="360" actId="20577"/>
          <ac:spMkLst>
            <pc:docMk/>
            <pc:sldMk cId="3958031051" sldId="764"/>
            <ac:spMk id="3" creationId="{9890555E-F5A8-A749-BA5F-C95D063E463A}"/>
          </ac:spMkLst>
        </pc:spChg>
        <pc:spChg chg="del mod">
          <ac:chgData name="Guest User" userId="S::urn:spo:anon#77fd5b3ffdde2f04f21e6baafd3be66b7102120f33dddc4907d8bc868c73c30f::" providerId="AD" clId="Web-{F88F799F-D43C-467D-91F1-3F1207936BDA}" dt="2025-03-25T01:10:25.908" v="373"/>
          <ac:spMkLst>
            <pc:docMk/>
            <pc:sldMk cId="3958031051" sldId="764"/>
            <ac:spMk id="7" creationId="{F4C3C338-11ED-3F3A-71BC-00E1A3201DBB}"/>
          </ac:spMkLst>
        </pc:spChg>
        <pc:picChg chg="mod">
          <ac:chgData name="Guest User" userId="S::urn:spo:anon#77fd5b3ffdde2f04f21e6baafd3be66b7102120f33dddc4907d8bc868c73c30f::" providerId="AD" clId="Web-{F88F799F-D43C-467D-91F1-3F1207936BDA}" dt="2025-03-25T01:10:57.081" v="375"/>
          <ac:picMkLst>
            <pc:docMk/>
            <pc:sldMk cId="3958031051" sldId="764"/>
            <ac:picMk id="4" creationId="{1A5E8AA4-F7D2-743F-026F-2554DE1CBEB1}"/>
          </ac:picMkLst>
        </pc:picChg>
      </pc:sldChg>
      <pc:sldChg chg="modSp">
        <pc:chgData name="Guest User" userId="S::urn:spo:anon#77fd5b3ffdde2f04f21e6baafd3be66b7102120f33dddc4907d8bc868c73c30f::" providerId="AD" clId="Web-{F88F799F-D43C-467D-91F1-3F1207936BDA}" dt="2025-03-24T16:41:25.012" v="21" actId="20577"/>
        <pc:sldMkLst>
          <pc:docMk/>
          <pc:sldMk cId="1591340654" sldId="765"/>
        </pc:sldMkLst>
        <pc:spChg chg="mod">
          <ac:chgData name="Guest User" userId="S::urn:spo:anon#77fd5b3ffdde2f04f21e6baafd3be66b7102120f33dddc4907d8bc868c73c30f::" providerId="AD" clId="Web-{F88F799F-D43C-467D-91F1-3F1207936BDA}" dt="2025-03-24T16:41:25.012" v="21" actId="20577"/>
          <ac:spMkLst>
            <pc:docMk/>
            <pc:sldMk cId="1591340654" sldId="765"/>
            <ac:spMk id="3" creationId="{CF9CBB1F-8ADC-27FC-2BB9-BE00C8CE89CF}"/>
          </ac:spMkLst>
        </pc:spChg>
      </pc:sldChg>
      <pc:sldChg chg="modSp add replId">
        <pc:chgData name="Guest User" userId="S::urn:spo:anon#77fd5b3ffdde2f04f21e6baafd3be66b7102120f33dddc4907d8bc868c73c30f::" providerId="AD" clId="Web-{F88F799F-D43C-467D-91F1-3F1207936BDA}" dt="2025-03-25T01:32:43.969" v="461" actId="20577"/>
        <pc:sldMkLst>
          <pc:docMk/>
          <pc:sldMk cId="2784174006" sldId="766"/>
        </pc:sldMkLst>
        <pc:spChg chg="mod">
          <ac:chgData name="Guest User" userId="S::urn:spo:anon#77fd5b3ffdde2f04f21e6baafd3be66b7102120f33dddc4907d8bc868c73c30f::" providerId="AD" clId="Web-{F88F799F-D43C-467D-91F1-3F1207936BDA}" dt="2025-03-25T01:32:43.969" v="461" actId="20577"/>
          <ac:spMkLst>
            <pc:docMk/>
            <pc:sldMk cId="2784174006" sldId="766"/>
            <ac:spMk id="4" creationId="{CA8F3B0E-2E07-E6FE-AE22-22C743996FD0}"/>
          </ac:spMkLst>
        </pc:spChg>
      </pc:sldChg>
      <pc:sldChg chg="modSp add replId">
        <pc:chgData name="Guest User" userId="S::urn:spo:anon#77fd5b3ffdde2f04f21e6baafd3be66b7102120f33dddc4907d8bc868c73c30f::" providerId="AD" clId="Web-{F88F799F-D43C-467D-91F1-3F1207936BDA}" dt="2025-03-25T01:32:49.829" v="462" actId="20577"/>
        <pc:sldMkLst>
          <pc:docMk/>
          <pc:sldMk cId="2814155076" sldId="767"/>
        </pc:sldMkLst>
        <pc:spChg chg="mod">
          <ac:chgData name="Guest User" userId="S::urn:spo:anon#77fd5b3ffdde2f04f21e6baafd3be66b7102120f33dddc4907d8bc868c73c30f::" providerId="AD" clId="Web-{F88F799F-D43C-467D-91F1-3F1207936BDA}" dt="2025-03-25T01:32:49.829" v="462" actId="20577"/>
          <ac:spMkLst>
            <pc:docMk/>
            <pc:sldMk cId="2814155076" sldId="767"/>
            <ac:spMk id="4" creationId="{DD5E69B3-ACB5-238C-A14F-B891EF71C022}"/>
          </ac:spMkLst>
        </pc:spChg>
      </pc:sldChg>
      <pc:sldChg chg="addSp delSp modSp add replId">
        <pc:chgData name="Guest User" userId="S::urn:spo:anon#77fd5b3ffdde2f04f21e6baafd3be66b7102120f33dddc4907d8bc868c73c30f::" providerId="AD" clId="Web-{F88F799F-D43C-467D-91F1-3F1207936BDA}" dt="2025-03-26T20:54:56.237" v="1393" actId="20577"/>
        <pc:sldMkLst>
          <pc:docMk/>
          <pc:sldMk cId="89564914" sldId="768"/>
        </pc:sldMkLst>
        <pc:spChg chg="mod">
          <ac:chgData name="Guest User" userId="S::urn:spo:anon#77fd5b3ffdde2f04f21e6baafd3be66b7102120f33dddc4907d8bc868c73c30f::" providerId="AD" clId="Web-{F88F799F-D43C-467D-91F1-3F1207936BDA}" dt="2025-03-26T20:51:51.999" v="1369" actId="14100"/>
          <ac:spMkLst>
            <pc:docMk/>
            <pc:sldMk cId="89564914" sldId="768"/>
            <ac:spMk id="2" creationId="{CC8DB27F-7A7D-52ED-1AC3-FF1A64B0653C}"/>
          </ac:spMkLst>
        </pc:spChg>
        <pc:spChg chg="mod">
          <ac:chgData name="Guest User" userId="S::urn:spo:anon#77fd5b3ffdde2f04f21e6baafd3be66b7102120f33dddc4907d8bc868c73c30f::" providerId="AD" clId="Web-{F88F799F-D43C-467D-91F1-3F1207936BDA}" dt="2025-03-26T20:54:56.237" v="1393" actId="20577"/>
          <ac:spMkLst>
            <pc:docMk/>
            <pc:sldMk cId="89564914" sldId="768"/>
            <ac:spMk id="4" creationId="{E2151189-83E7-FDEF-C831-47C10A32CDB0}"/>
          </ac:spMkLst>
        </pc:spChg>
        <pc:picChg chg="add mod ord modCrop">
          <ac:chgData name="Guest User" userId="S::urn:spo:anon#77fd5b3ffdde2f04f21e6baafd3be66b7102120f33dddc4907d8bc868c73c30f::" providerId="AD" clId="Web-{F88F799F-D43C-467D-91F1-3F1207936BDA}" dt="2025-03-26T19:53:39.249" v="984" actId="1076"/>
          <ac:picMkLst>
            <pc:docMk/>
            <pc:sldMk cId="89564914" sldId="768"/>
            <ac:picMk id="3" creationId="{3D5E970E-E8C6-BF83-33B4-AAFBA9664453}"/>
          </ac:picMkLst>
        </pc:picChg>
        <pc:picChg chg="del">
          <ac:chgData name="Guest User" userId="S::urn:spo:anon#77fd5b3ffdde2f04f21e6baafd3be66b7102120f33dddc4907d8bc868c73c30f::" providerId="AD" clId="Web-{F88F799F-D43C-467D-91F1-3F1207936BDA}" dt="2025-03-26T19:48:37.135" v="963"/>
          <ac:picMkLst>
            <pc:docMk/>
            <pc:sldMk cId="89564914" sldId="768"/>
            <ac:picMk id="6" creationId="{6F5AE6B9-872D-BF0F-D993-F3FF1F2B7859}"/>
          </ac:picMkLst>
        </pc:picChg>
        <pc:picChg chg="del">
          <ac:chgData name="Guest User" userId="S::urn:spo:anon#77fd5b3ffdde2f04f21e6baafd3be66b7102120f33dddc4907d8bc868c73c30f::" providerId="AD" clId="Web-{F88F799F-D43C-467D-91F1-3F1207936BDA}" dt="2025-03-26T19:48:37.916" v="964"/>
          <ac:picMkLst>
            <pc:docMk/>
            <pc:sldMk cId="89564914" sldId="768"/>
            <ac:picMk id="7" creationId="{166ABE98-9118-5652-2FF5-1A36183EB781}"/>
          </ac:picMkLst>
        </pc:picChg>
        <pc:picChg chg="add del mod">
          <ac:chgData name="Guest User" userId="S::urn:spo:anon#77fd5b3ffdde2f04f21e6baafd3be66b7102120f33dddc4907d8bc868c73c30f::" providerId="AD" clId="Web-{F88F799F-D43C-467D-91F1-3F1207936BDA}" dt="2025-03-26T20:53:02.954" v="1383"/>
          <ac:picMkLst>
            <pc:docMk/>
            <pc:sldMk cId="89564914" sldId="768"/>
            <ac:picMk id="7" creationId="{BACB99A3-2592-AF45-DAC0-68A8D8C8AC23}"/>
          </ac:picMkLst>
        </pc:picChg>
      </pc:sldChg>
      <pc:sldChg chg="addSp modSp add ord replId">
        <pc:chgData name="Guest User" userId="S::urn:spo:anon#77fd5b3ffdde2f04f21e6baafd3be66b7102120f33dddc4907d8bc868c73c30f::" providerId="AD" clId="Web-{F88F799F-D43C-467D-91F1-3F1207936BDA}" dt="2025-03-25T01:37:28.114" v="477" actId="1076"/>
        <pc:sldMkLst>
          <pc:docMk/>
          <pc:sldMk cId="712657674" sldId="769"/>
        </pc:sldMkLst>
        <pc:spChg chg="mod">
          <ac:chgData name="Guest User" userId="S::urn:spo:anon#77fd5b3ffdde2f04f21e6baafd3be66b7102120f33dddc4907d8bc868c73c30f::" providerId="AD" clId="Web-{F88F799F-D43C-467D-91F1-3F1207936BDA}" dt="2025-03-25T01:37:17.583" v="474" actId="20577"/>
          <ac:spMkLst>
            <pc:docMk/>
            <pc:sldMk cId="712657674" sldId="769"/>
            <ac:spMk id="3" creationId="{B98A047A-65DB-98D6-64CF-92E3678BDBF7}"/>
          </ac:spMkLst>
        </pc:spChg>
        <pc:picChg chg="add mod">
          <ac:chgData name="Guest User" userId="S::urn:spo:anon#77fd5b3ffdde2f04f21e6baafd3be66b7102120f33dddc4907d8bc868c73c30f::" providerId="AD" clId="Web-{F88F799F-D43C-467D-91F1-3F1207936BDA}" dt="2025-03-25T01:37:28.114" v="477" actId="1076"/>
          <ac:picMkLst>
            <pc:docMk/>
            <pc:sldMk cId="712657674" sldId="769"/>
            <ac:picMk id="8" creationId="{40848CD6-0280-C250-09E8-1F8452B889A5}"/>
          </ac:picMkLst>
        </pc:picChg>
      </pc:sldChg>
      <pc:sldChg chg="delSp modSp add replId">
        <pc:chgData name="Guest User" userId="S::urn:spo:anon#77fd5b3ffdde2f04f21e6baafd3be66b7102120f33dddc4907d8bc868c73c30f::" providerId="AD" clId="Web-{F88F799F-D43C-467D-91F1-3F1207936BDA}" dt="2025-03-26T20:56:20.724" v="1396" actId="20577"/>
        <pc:sldMkLst>
          <pc:docMk/>
          <pc:sldMk cId="3992856537" sldId="770"/>
        </pc:sldMkLst>
        <pc:spChg chg="mod">
          <ac:chgData name="Guest User" userId="S::urn:spo:anon#77fd5b3ffdde2f04f21e6baafd3be66b7102120f33dddc4907d8bc868c73c30f::" providerId="AD" clId="Web-{F88F799F-D43C-467D-91F1-3F1207936BDA}" dt="2025-03-25T01:36:07.629" v="467" actId="20577"/>
          <ac:spMkLst>
            <pc:docMk/>
            <pc:sldMk cId="3992856537" sldId="770"/>
            <ac:spMk id="2" creationId="{FF6BBAC0-B8D0-D95F-A980-B0604EBCF3D5}"/>
          </ac:spMkLst>
        </pc:spChg>
        <pc:spChg chg="mod">
          <ac:chgData name="Guest User" userId="S::urn:spo:anon#77fd5b3ffdde2f04f21e6baafd3be66b7102120f33dddc4907d8bc868c73c30f::" providerId="AD" clId="Web-{F88F799F-D43C-467D-91F1-3F1207936BDA}" dt="2025-03-26T20:56:20.724" v="1396" actId="20577"/>
          <ac:spMkLst>
            <pc:docMk/>
            <pc:sldMk cId="3992856537" sldId="770"/>
            <ac:spMk id="4" creationId="{9E61CBCE-23FE-3DA7-3A67-CDF9B81B9E22}"/>
          </ac:spMkLst>
        </pc:spChg>
        <pc:picChg chg="del">
          <ac:chgData name="Guest User" userId="S::urn:spo:anon#77fd5b3ffdde2f04f21e6baafd3be66b7102120f33dddc4907d8bc868c73c30f::" providerId="AD" clId="Web-{F88F799F-D43C-467D-91F1-3F1207936BDA}" dt="2025-03-25T01:32:17.750" v="457"/>
          <ac:picMkLst>
            <pc:docMk/>
            <pc:sldMk cId="3992856537" sldId="770"/>
            <ac:picMk id="6" creationId="{6B002862-5EF1-C9AC-1069-C508ADE9218A}"/>
          </ac:picMkLst>
        </pc:picChg>
        <pc:picChg chg="del">
          <ac:chgData name="Guest User" userId="S::urn:spo:anon#77fd5b3ffdde2f04f21e6baafd3be66b7102120f33dddc4907d8bc868c73c30f::" providerId="AD" clId="Web-{F88F799F-D43C-467D-91F1-3F1207936BDA}" dt="2025-03-25T01:32:20.110" v="458"/>
          <ac:picMkLst>
            <pc:docMk/>
            <pc:sldMk cId="3992856537" sldId="770"/>
            <ac:picMk id="7" creationId="{0A8073CD-527F-45B8-BAFB-B6DCF058AD3B}"/>
          </ac:picMkLst>
        </pc:picChg>
      </pc:sldChg>
      <pc:sldChg chg="modSp add ord replId">
        <pc:chgData name="Guest User" userId="S::urn:spo:anon#77fd5b3ffdde2f04f21e6baafd3be66b7102120f33dddc4907d8bc868c73c30f::" providerId="AD" clId="Web-{F88F799F-D43C-467D-91F1-3F1207936BDA}" dt="2025-03-25T01:13:48.459" v="422"/>
        <pc:sldMkLst>
          <pc:docMk/>
          <pc:sldMk cId="3667336949" sldId="771"/>
        </pc:sldMkLst>
        <pc:spChg chg="mod">
          <ac:chgData name="Guest User" userId="S::urn:spo:anon#77fd5b3ffdde2f04f21e6baafd3be66b7102120f33dddc4907d8bc868c73c30f::" providerId="AD" clId="Web-{F88F799F-D43C-467D-91F1-3F1207936BDA}" dt="2025-03-25T01:13:45.178" v="421" actId="20577"/>
          <ac:spMkLst>
            <pc:docMk/>
            <pc:sldMk cId="3667336949" sldId="771"/>
            <ac:spMk id="3" creationId="{27B220E3-8512-0507-8E86-23112FF4F08D}"/>
          </ac:spMkLst>
        </pc:spChg>
      </pc:sldChg>
      <pc:sldChg chg="modSp add replId">
        <pc:chgData name="Guest User" userId="S::urn:spo:anon#77fd5b3ffdde2f04f21e6baafd3be66b7102120f33dddc4907d8bc868c73c30f::" providerId="AD" clId="Web-{F88F799F-D43C-467D-91F1-3F1207936BDA}" dt="2025-03-25T16:08:40.556" v="944" actId="20577"/>
        <pc:sldMkLst>
          <pc:docMk/>
          <pc:sldMk cId="2051602887" sldId="772"/>
        </pc:sldMkLst>
        <pc:spChg chg="mod">
          <ac:chgData name="Guest User" userId="S::urn:spo:anon#77fd5b3ffdde2f04f21e6baafd3be66b7102120f33dddc4907d8bc868c73c30f::" providerId="AD" clId="Web-{F88F799F-D43C-467D-91F1-3F1207936BDA}" dt="2025-03-25T16:08:40.556" v="944" actId="20577"/>
          <ac:spMkLst>
            <pc:docMk/>
            <pc:sldMk cId="2051602887" sldId="772"/>
            <ac:spMk id="4" creationId="{4EA8254C-935C-2E44-6967-F6048A20DFBD}"/>
          </ac:spMkLst>
        </pc:spChg>
      </pc:sldChg>
      <pc:sldChg chg="addSp delSp modSp add mod replId setBg">
        <pc:chgData name="Guest User" userId="S::urn:spo:anon#77fd5b3ffdde2f04f21e6baafd3be66b7102120f33dddc4907d8bc868c73c30f::" providerId="AD" clId="Web-{F88F799F-D43C-467D-91F1-3F1207936BDA}" dt="2025-03-26T20:55:31.957" v="1395" actId="1076"/>
        <pc:sldMkLst>
          <pc:docMk/>
          <pc:sldMk cId="1235301374" sldId="773"/>
        </pc:sldMkLst>
        <pc:spChg chg="del mod">
          <ac:chgData name="Guest User" userId="S::urn:spo:anon#77fd5b3ffdde2f04f21e6baafd3be66b7102120f33dddc4907d8bc868c73c30f::" providerId="AD" clId="Web-{F88F799F-D43C-467D-91F1-3F1207936BDA}" dt="2025-03-26T20:51:36.202" v="1367"/>
          <ac:spMkLst>
            <pc:docMk/>
            <pc:sldMk cId="1235301374" sldId="773"/>
            <ac:spMk id="2" creationId="{9F483EE6-C4E4-F01A-7625-DE14776EEA78}"/>
          </ac:spMkLst>
        </pc:spChg>
        <pc:spChg chg="mod ord">
          <ac:chgData name="Guest User" userId="S::urn:spo:anon#77fd5b3ffdde2f04f21e6baafd3be66b7102120f33dddc4907d8bc868c73c30f::" providerId="AD" clId="Web-{F88F799F-D43C-467D-91F1-3F1207936BDA}" dt="2025-03-26T20:55:28.691" v="1394" actId="14100"/>
          <ac:spMkLst>
            <pc:docMk/>
            <pc:sldMk cId="1235301374" sldId="773"/>
            <ac:spMk id="4" creationId="{4D19C757-A2E5-10A5-5F8F-B404889469F9}"/>
          </ac:spMkLst>
        </pc:spChg>
        <pc:spChg chg="mod ord">
          <ac:chgData name="Guest User" userId="S::urn:spo:anon#77fd5b3ffdde2f04f21e6baafd3be66b7102120f33dddc4907d8bc868c73c30f::" providerId="AD" clId="Web-{F88F799F-D43C-467D-91F1-3F1207936BDA}" dt="2025-03-26T20:50:09.341" v="1348"/>
          <ac:spMkLst>
            <pc:docMk/>
            <pc:sldMk cId="1235301374" sldId="773"/>
            <ac:spMk id="5" creationId="{5C5F0F25-9BDA-839A-C81A-B681C98CE6DE}"/>
          </ac:spMkLst>
        </pc:spChg>
        <pc:spChg chg="add mod">
          <ac:chgData name="Guest User" userId="S::urn:spo:anon#77fd5b3ffdde2f04f21e6baafd3be66b7102120f33dddc4907d8bc868c73c30f::" providerId="AD" clId="Web-{F88F799F-D43C-467D-91F1-3F1207936BDA}" dt="2025-03-26T20:50:53.654" v="1356"/>
          <ac:spMkLst>
            <pc:docMk/>
            <pc:sldMk cId="1235301374" sldId="773"/>
            <ac:spMk id="6" creationId="{B73B7BE4-AD6E-6D3B-6DDC-4B3D51911A80}"/>
          </ac:spMkLst>
        </pc:spChg>
        <pc:spChg chg="add">
          <ac:chgData name="Guest User" userId="S::urn:spo:anon#77fd5b3ffdde2f04f21e6baafd3be66b7102120f33dddc4907d8bc868c73c30f::" providerId="AD" clId="Web-{F88F799F-D43C-467D-91F1-3F1207936BDA}" dt="2025-03-26T20:50:09.341" v="1348"/>
          <ac:spMkLst>
            <pc:docMk/>
            <pc:sldMk cId="1235301374" sldId="773"/>
            <ac:spMk id="7" creationId="{F13C74B1-5B17-4795-BED0-7140497B445A}"/>
          </ac:spMkLst>
        </pc:spChg>
        <pc:spChg chg="add">
          <ac:chgData name="Guest User" userId="S::urn:spo:anon#77fd5b3ffdde2f04f21e6baafd3be66b7102120f33dddc4907d8bc868c73c30f::" providerId="AD" clId="Web-{F88F799F-D43C-467D-91F1-3F1207936BDA}" dt="2025-03-26T20:50:09.341" v="1348"/>
          <ac:spMkLst>
            <pc:docMk/>
            <pc:sldMk cId="1235301374" sldId="773"/>
            <ac:spMk id="8" creationId="{D4974D33-8DC5-464E-8C6D-BE58F0669C17}"/>
          </ac:spMkLst>
        </pc:spChg>
        <pc:spChg chg="add del">
          <ac:chgData name="Guest User" userId="S::urn:spo:anon#77fd5b3ffdde2f04f21e6baafd3be66b7102120f33dddc4907d8bc868c73c30f::" providerId="AD" clId="Web-{F88F799F-D43C-467D-91F1-3F1207936BDA}" dt="2025-03-26T20:49:59.982" v="1345"/>
          <ac:spMkLst>
            <pc:docMk/>
            <pc:sldMk cId="1235301374" sldId="773"/>
            <ac:spMk id="10" creationId="{F13C74B1-5B17-4795-BED0-7140497B445A}"/>
          </ac:spMkLst>
        </pc:spChg>
        <pc:spChg chg="add del">
          <ac:chgData name="Guest User" userId="S::urn:spo:anon#77fd5b3ffdde2f04f21e6baafd3be66b7102120f33dddc4907d8bc868c73c30f::" providerId="AD" clId="Web-{F88F799F-D43C-467D-91F1-3F1207936BDA}" dt="2025-03-26T20:49:59.982" v="1345"/>
          <ac:spMkLst>
            <pc:docMk/>
            <pc:sldMk cId="1235301374" sldId="773"/>
            <ac:spMk id="12" creationId="{D4974D33-8DC5-464E-8C6D-BE58F0669C17}"/>
          </ac:spMkLst>
        </pc:spChg>
        <pc:spChg chg="add">
          <ac:chgData name="Guest User" userId="S::urn:spo:anon#77fd5b3ffdde2f04f21e6baafd3be66b7102120f33dddc4907d8bc868c73c30f::" providerId="AD" clId="Web-{F88F799F-D43C-467D-91F1-3F1207936BDA}" dt="2025-03-26T20:52:01.843" v="1372"/>
          <ac:spMkLst>
            <pc:docMk/>
            <pc:sldMk cId="1235301374" sldId="773"/>
            <ac:spMk id="13" creationId="{B26E2821-1EEA-3F91-FCF7-D1207751C43D}"/>
          </ac:spMkLst>
        </pc:spChg>
        <pc:picChg chg="add mod ord">
          <ac:chgData name="Guest User" userId="S::urn:spo:anon#77fd5b3ffdde2f04f21e6baafd3be66b7102120f33dddc4907d8bc868c73c30f::" providerId="AD" clId="Web-{F88F799F-D43C-467D-91F1-3F1207936BDA}" dt="2025-03-26T20:55:31.957" v="1395" actId="1076"/>
          <ac:picMkLst>
            <pc:docMk/>
            <pc:sldMk cId="1235301374" sldId="773"/>
            <ac:picMk id="3" creationId="{93A91579-5ACA-D6A0-3B08-FF9CE82560BF}"/>
          </ac:picMkLst>
        </pc:picChg>
        <pc:picChg chg="add del mod">
          <ac:chgData name="Guest User" userId="S::urn:spo:anon#77fd5b3ffdde2f04f21e6baafd3be66b7102120f33dddc4907d8bc868c73c30f::" providerId="AD" clId="Web-{F88F799F-D43C-467D-91F1-3F1207936BDA}" dt="2025-03-26T20:51:56.859" v="1371"/>
          <ac:picMkLst>
            <pc:docMk/>
            <pc:sldMk cId="1235301374" sldId="773"/>
            <ac:picMk id="9" creationId="{694D3C17-4AC6-4E5E-EA86-5DF91FE43218}"/>
          </ac:picMkLst>
        </pc:picChg>
        <pc:picChg chg="add mod modCrop">
          <ac:chgData name="Guest User" userId="S::urn:spo:anon#77fd5b3ffdde2f04f21e6baafd3be66b7102120f33dddc4907d8bc868c73c30f::" providerId="AD" clId="Web-{F88F799F-D43C-467D-91F1-3F1207936BDA}" dt="2025-03-26T20:52:57.813" v="1381"/>
          <ac:picMkLst>
            <pc:docMk/>
            <pc:sldMk cId="1235301374" sldId="773"/>
            <ac:picMk id="14" creationId="{12DD30AB-B6D6-5161-74CC-1F4955E61EEB}"/>
          </ac:picMkLst>
        </pc:picChg>
      </pc:sldChg>
    </pc:docChg>
  </pc:docChgLst>
  <pc:docChgLst>
    <pc:chgData name="Guest User" userId="S::urn:spo:anon#77fd5b3ffdde2f04f21e6baafd3be66b7102120f33dddc4907d8bc868c73c30f::" providerId="AD" clId="Web-{B4C87449-9C21-7BEB-EF94-D4A3A60C335C}"/>
    <pc:docChg chg="delSld modSld">
      <pc:chgData name="Guest User" userId="S::urn:spo:anon#77fd5b3ffdde2f04f21e6baafd3be66b7102120f33dddc4907d8bc868c73c30f::" providerId="AD" clId="Web-{B4C87449-9C21-7BEB-EF94-D4A3A60C335C}" dt="2025-03-31T15:58:54.500" v="390" actId="20577"/>
      <pc:docMkLst>
        <pc:docMk/>
      </pc:docMkLst>
      <pc:sldChg chg="modSp">
        <pc:chgData name="Guest User" userId="S::urn:spo:anon#77fd5b3ffdde2f04f21e6baafd3be66b7102120f33dddc4907d8bc868c73c30f::" providerId="AD" clId="Web-{B4C87449-9C21-7BEB-EF94-D4A3A60C335C}" dt="2025-03-31T15:13:00.447" v="25" actId="20577"/>
        <pc:sldMkLst>
          <pc:docMk/>
          <pc:sldMk cId="937720314" sldId="724"/>
        </pc:sldMkLst>
        <pc:spChg chg="mod">
          <ac:chgData name="Guest User" userId="S::urn:spo:anon#77fd5b3ffdde2f04f21e6baafd3be66b7102120f33dddc4907d8bc868c73c30f::" providerId="AD" clId="Web-{B4C87449-9C21-7BEB-EF94-D4A3A60C335C}" dt="2025-03-31T15:13:00.447" v="25" actId="20577"/>
          <ac:spMkLst>
            <pc:docMk/>
            <pc:sldMk cId="937720314" sldId="724"/>
            <ac:spMk id="3" creationId="{0428248E-9A13-7345-BF5A-CD0E38051879}"/>
          </ac:spMkLst>
        </pc:spChg>
      </pc:sldChg>
      <pc:sldChg chg="addSp delSp modSp">
        <pc:chgData name="Guest User" userId="S::urn:spo:anon#77fd5b3ffdde2f04f21e6baafd3be66b7102120f33dddc4907d8bc868c73c30f::" providerId="AD" clId="Web-{B4C87449-9C21-7BEB-EF94-D4A3A60C335C}" dt="2025-03-31T15:16:20.265" v="44" actId="20577"/>
        <pc:sldMkLst>
          <pc:docMk/>
          <pc:sldMk cId="1479468846" sldId="734"/>
        </pc:sldMkLst>
        <pc:spChg chg="mod">
          <ac:chgData name="Guest User" userId="S::urn:spo:anon#77fd5b3ffdde2f04f21e6baafd3be66b7102120f33dddc4907d8bc868c73c30f::" providerId="AD" clId="Web-{B4C87449-9C21-7BEB-EF94-D4A3A60C335C}" dt="2025-03-31T15:16:20.265" v="44" actId="20577"/>
          <ac:spMkLst>
            <pc:docMk/>
            <pc:sldMk cId="1479468846" sldId="734"/>
            <ac:spMk id="2" creationId="{3F16907B-0DC9-E64D-B7CC-FD7066550EDE}"/>
          </ac:spMkLst>
        </pc:spChg>
        <pc:spChg chg="mod">
          <ac:chgData name="Guest User" userId="S::urn:spo:anon#77fd5b3ffdde2f04f21e6baafd3be66b7102120f33dddc4907d8bc868c73c30f::" providerId="AD" clId="Web-{B4C87449-9C21-7BEB-EF94-D4A3A60C335C}" dt="2025-03-31T15:14:12.808" v="30" actId="20577"/>
          <ac:spMkLst>
            <pc:docMk/>
            <pc:sldMk cId="1479468846" sldId="734"/>
            <ac:spMk id="4" creationId="{CB3B607C-CADA-BCFB-5D5D-665A604C5C76}"/>
          </ac:spMkLst>
        </pc:spChg>
        <pc:picChg chg="add mod">
          <ac:chgData name="Guest User" userId="S::urn:spo:anon#77fd5b3ffdde2f04f21e6baafd3be66b7102120f33dddc4907d8bc868c73c30f::" providerId="AD" clId="Web-{B4C87449-9C21-7BEB-EF94-D4A3A60C335C}" dt="2025-03-31T15:15:11.107" v="35" actId="1076"/>
          <ac:picMkLst>
            <pc:docMk/>
            <pc:sldMk cId="1479468846" sldId="734"/>
            <ac:picMk id="3" creationId="{DC093487-BE5F-E09F-EE92-DB37B8BC1697}"/>
          </ac:picMkLst>
        </pc:picChg>
        <pc:picChg chg="del">
          <ac:chgData name="Guest User" userId="S::urn:spo:anon#77fd5b3ffdde2f04f21e6baafd3be66b7102120f33dddc4907d8bc868c73c30f::" providerId="AD" clId="Web-{B4C87449-9C21-7BEB-EF94-D4A3A60C335C}" dt="2025-03-31T15:14:46.403" v="31"/>
          <ac:picMkLst>
            <pc:docMk/>
            <pc:sldMk cId="1479468846" sldId="734"/>
            <ac:picMk id="7" creationId="{5B6CAC5C-A6D7-8E5D-0F8B-ADDE60C74723}"/>
          </ac:picMkLst>
        </pc:picChg>
      </pc:sldChg>
      <pc:sldChg chg="addSp delSp modSp mod setBg">
        <pc:chgData name="Guest User" userId="S::urn:spo:anon#77fd5b3ffdde2f04f21e6baafd3be66b7102120f33dddc4907d8bc868c73c30f::" providerId="AD" clId="Web-{B4C87449-9C21-7BEB-EF94-D4A3A60C335C}" dt="2025-03-31T15:52:06.974" v="221" actId="20577"/>
        <pc:sldMkLst>
          <pc:docMk/>
          <pc:sldMk cId="1231134340" sldId="737"/>
        </pc:sldMkLst>
        <pc:spChg chg="mod">
          <ac:chgData name="Guest User" userId="S::urn:spo:anon#77fd5b3ffdde2f04f21e6baafd3be66b7102120f33dddc4907d8bc868c73c30f::" providerId="AD" clId="Web-{B4C87449-9C21-7BEB-EF94-D4A3A60C335C}" dt="2025-03-31T15:52:06.974" v="221" actId="20577"/>
          <ac:spMkLst>
            <pc:docMk/>
            <pc:sldMk cId="1231134340" sldId="737"/>
            <ac:spMk id="2" creationId="{3F16907B-0DC9-E64D-B7CC-FD7066550EDE}"/>
          </ac:spMkLst>
        </pc:spChg>
        <pc:spChg chg="mod ord">
          <ac:chgData name="Guest User" userId="S::urn:spo:anon#77fd5b3ffdde2f04f21e6baafd3be66b7102120f33dddc4907d8bc868c73c30f::" providerId="AD" clId="Web-{B4C87449-9C21-7BEB-EF94-D4A3A60C335C}" dt="2025-03-31T15:29:43.379" v="121"/>
          <ac:spMkLst>
            <pc:docMk/>
            <pc:sldMk cId="1231134340" sldId="737"/>
            <ac:spMk id="5" creationId="{311A261A-0029-224B-814E-E9E4A90E2717}"/>
          </ac:spMkLst>
        </pc:spChg>
        <pc:spChg chg="mod">
          <ac:chgData name="Guest User" userId="S::urn:spo:anon#77fd5b3ffdde2f04f21e6baafd3be66b7102120f33dddc4907d8bc868c73c30f::" providerId="AD" clId="Web-{B4C87449-9C21-7BEB-EF94-D4A3A60C335C}" dt="2025-03-31T15:52:00.974" v="214" actId="20577"/>
          <ac:spMkLst>
            <pc:docMk/>
            <pc:sldMk cId="1231134340" sldId="737"/>
            <ac:spMk id="8" creationId="{47BDD79B-7288-1D1E-4535-002F2768A964}"/>
          </ac:spMkLst>
        </pc:spChg>
        <pc:spChg chg="add del">
          <ac:chgData name="Guest User" userId="S::urn:spo:anon#77fd5b3ffdde2f04f21e6baafd3be66b7102120f33dddc4907d8bc868c73c30f::" providerId="AD" clId="Web-{B4C87449-9C21-7BEB-EF94-D4A3A60C335C}" dt="2025-03-31T15:29:43.379" v="121"/>
          <ac:spMkLst>
            <pc:docMk/>
            <pc:sldMk cId="1231134340" sldId="737"/>
            <ac:spMk id="14" creationId="{201CC55D-ED54-4C5C-95E6-10947BD1103B}"/>
          </ac:spMkLst>
        </pc:spChg>
        <pc:spChg chg="add del">
          <ac:chgData name="Guest User" userId="S::urn:spo:anon#77fd5b3ffdde2f04f21e6baafd3be66b7102120f33dddc4907d8bc868c73c30f::" providerId="AD" clId="Web-{B4C87449-9C21-7BEB-EF94-D4A3A60C335C}" dt="2025-03-31T15:29:43.379" v="121"/>
          <ac:spMkLst>
            <pc:docMk/>
            <pc:sldMk cId="1231134340" sldId="737"/>
            <ac:spMk id="19" creationId="{3873B707-463F-40B0-8227-E8CC6C67EB25}"/>
          </ac:spMkLst>
        </pc:spChg>
        <pc:spChg chg="add del">
          <ac:chgData name="Guest User" userId="S::urn:spo:anon#77fd5b3ffdde2f04f21e6baafd3be66b7102120f33dddc4907d8bc868c73c30f::" providerId="AD" clId="Web-{B4C87449-9C21-7BEB-EF94-D4A3A60C335C}" dt="2025-03-31T15:29:43.379" v="121"/>
          <ac:spMkLst>
            <pc:docMk/>
            <pc:sldMk cId="1231134340" sldId="737"/>
            <ac:spMk id="21" creationId="{C13237C8-E62C-4F0D-A318-BD6FB6C2D138}"/>
          </ac:spMkLst>
        </pc:spChg>
        <pc:spChg chg="add del">
          <ac:chgData name="Guest User" userId="S::urn:spo:anon#77fd5b3ffdde2f04f21e6baafd3be66b7102120f33dddc4907d8bc868c73c30f::" providerId="AD" clId="Web-{B4C87449-9C21-7BEB-EF94-D4A3A60C335C}" dt="2025-03-31T15:29:43.379" v="121"/>
          <ac:spMkLst>
            <pc:docMk/>
            <pc:sldMk cId="1231134340" sldId="737"/>
            <ac:spMk id="23" creationId="{19C9EAEA-39D0-4B0E-A0EB-51E7B26740B1}"/>
          </ac:spMkLst>
        </pc:spChg>
        <pc:grpChg chg="add del">
          <ac:chgData name="Guest User" userId="S::urn:spo:anon#77fd5b3ffdde2f04f21e6baafd3be66b7102120f33dddc4907d8bc868c73c30f::" providerId="AD" clId="Web-{B4C87449-9C21-7BEB-EF94-D4A3A60C335C}" dt="2025-03-31T15:29:43.379" v="121"/>
          <ac:grpSpMkLst>
            <pc:docMk/>
            <pc:sldMk cId="1231134340" sldId="737"/>
            <ac:grpSpMk id="15" creationId="{1DE889C7-FAD6-4397-98E2-05D503484459}"/>
          </ac:grpSpMkLst>
        </pc:grpChg>
        <pc:picChg chg="add mod modCrop">
          <ac:chgData name="Guest User" userId="S::urn:spo:anon#77fd5b3ffdde2f04f21e6baafd3be66b7102120f33dddc4907d8bc868c73c30f::" providerId="AD" clId="Web-{B4C87449-9C21-7BEB-EF94-D4A3A60C335C}" dt="2025-03-31T15:30:22.755" v="126" actId="1076"/>
          <ac:picMkLst>
            <pc:docMk/>
            <pc:sldMk cId="1231134340" sldId="737"/>
            <ac:picMk id="3" creationId="{83BBD86F-244F-92A8-4989-624570A713B3}"/>
          </ac:picMkLst>
        </pc:picChg>
      </pc:sldChg>
      <pc:sldChg chg="del">
        <pc:chgData name="Guest User" userId="S::urn:spo:anon#77fd5b3ffdde2f04f21e6baafd3be66b7102120f33dddc4907d8bc868c73c30f::" providerId="AD" clId="Web-{B4C87449-9C21-7BEB-EF94-D4A3A60C335C}" dt="2025-03-31T15:37:25.703" v="131"/>
        <pc:sldMkLst>
          <pc:docMk/>
          <pc:sldMk cId="2493484935" sldId="738"/>
        </pc:sldMkLst>
      </pc:sldChg>
      <pc:sldChg chg="modSp">
        <pc:chgData name="Guest User" userId="S::urn:spo:anon#77fd5b3ffdde2f04f21e6baafd3be66b7102120f33dddc4907d8bc868c73c30f::" providerId="AD" clId="Web-{B4C87449-9C21-7BEB-EF94-D4A3A60C335C}" dt="2025-03-31T15:51:08.770" v="208"/>
        <pc:sldMkLst>
          <pc:docMk/>
          <pc:sldMk cId="3958031051" sldId="764"/>
        </pc:sldMkLst>
        <pc:spChg chg="mod">
          <ac:chgData name="Guest User" userId="S::urn:spo:anon#77fd5b3ffdde2f04f21e6baafd3be66b7102120f33dddc4907d8bc868c73c30f::" providerId="AD" clId="Web-{B4C87449-9C21-7BEB-EF94-D4A3A60C335C}" dt="2025-03-31T15:50:00.643" v="202" actId="20577"/>
          <ac:spMkLst>
            <pc:docMk/>
            <pc:sldMk cId="3958031051" sldId="764"/>
            <ac:spMk id="3" creationId="{9890555E-F5A8-A749-BA5F-C95D063E463A}"/>
          </ac:spMkLst>
        </pc:spChg>
        <pc:picChg chg="mod">
          <ac:chgData name="Guest User" userId="S::urn:spo:anon#77fd5b3ffdde2f04f21e6baafd3be66b7102120f33dddc4907d8bc868c73c30f::" providerId="AD" clId="Web-{B4C87449-9C21-7BEB-EF94-D4A3A60C335C}" dt="2025-03-31T15:51:08.770" v="208"/>
          <ac:picMkLst>
            <pc:docMk/>
            <pc:sldMk cId="3958031051" sldId="764"/>
            <ac:picMk id="4" creationId="{1A5E8AA4-F7D2-743F-026F-2554DE1CBEB1}"/>
          </ac:picMkLst>
        </pc:picChg>
        <pc:picChg chg="mod">
          <ac:chgData name="Guest User" userId="S::urn:spo:anon#77fd5b3ffdde2f04f21e6baafd3be66b7102120f33dddc4907d8bc868c73c30f::" providerId="AD" clId="Web-{B4C87449-9C21-7BEB-EF94-D4A3A60C335C}" dt="2025-03-31T15:50:15.034" v="205" actId="1076"/>
          <ac:picMkLst>
            <pc:docMk/>
            <pc:sldMk cId="3958031051" sldId="764"/>
            <ac:picMk id="5" creationId="{491F6E2D-AB04-B9EB-3236-1AC86FDAEFFE}"/>
          </ac:picMkLst>
        </pc:picChg>
      </pc:sldChg>
      <pc:sldChg chg="del">
        <pc:chgData name="Guest User" userId="S::urn:spo:anon#77fd5b3ffdde2f04f21e6baafd3be66b7102120f33dddc4907d8bc868c73c30f::" providerId="AD" clId="Web-{B4C87449-9C21-7BEB-EF94-D4A3A60C335C}" dt="2025-03-31T15:51:29.270" v="210"/>
        <pc:sldMkLst>
          <pc:docMk/>
          <pc:sldMk cId="2784174006" sldId="766"/>
        </pc:sldMkLst>
      </pc:sldChg>
      <pc:sldChg chg="addSp delSp modSp">
        <pc:chgData name="Guest User" userId="S::urn:spo:anon#77fd5b3ffdde2f04f21e6baafd3be66b7102120f33dddc4907d8bc868c73c30f::" providerId="AD" clId="Web-{B4C87449-9C21-7BEB-EF94-D4A3A60C335C}" dt="2025-03-31T15:55:50.199" v="295" actId="14100"/>
        <pc:sldMkLst>
          <pc:docMk/>
          <pc:sldMk cId="2814155076" sldId="767"/>
        </pc:sldMkLst>
        <pc:spChg chg="mod">
          <ac:chgData name="Guest User" userId="S::urn:spo:anon#77fd5b3ffdde2f04f21e6baafd3be66b7102120f33dddc4907d8bc868c73c30f::" providerId="AD" clId="Web-{B4C87449-9C21-7BEB-EF94-D4A3A60C335C}" dt="2025-03-31T15:55:41.605" v="292" actId="20577"/>
          <ac:spMkLst>
            <pc:docMk/>
            <pc:sldMk cId="2814155076" sldId="767"/>
            <ac:spMk id="2" creationId="{91563032-BAEA-F8CA-6044-D3892404D882}"/>
          </ac:spMkLst>
        </pc:spChg>
        <pc:spChg chg="mod">
          <ac:chgData name="Guest User" userId="S::urn:spo:anon#77fd5b3ffdde2f04f21e6baafd3be66b7102120f33dddc4907d8bc868c73c30f::" providerId="AD" clId="Web-{B4C87449-9C21-7BEB-EF94-D4A3A60C335C}" dt="2025-03-31T15:55:50.199" v="295" actId="14100"/>
          <ac:spMkLst>
            <pc:docMk/>
            <pc:sldMk cId="2814155076" sldId="767"/>
            <ac:spMk id="4" creationId="{DD5E69B3-ACB5-238C-A14F-B891EF71C022}"/>
          </ac:spMkLst>
        </pc:spChg>
        <pc:picChg chg="add mod ord">
          <ac:chgData name="Guest User" userId="S::urn:spo:anon#77fd5b3ffdde2f04f21e6baafd3be66b7102120f33dddc4907d8bc868c73c30f::" providerId="AD" clId="Web-{B4C87449-9C21-7BEB-EF94-D4A3A60C335C}" dt="2025-03-31T15:55:24.495" v="290"/>
          <ac:picMkLst>
            <pc:docMk/>
            <pc:sldMk cId="2814155076" sldId="767"/>
            <ac:picMk id="3" creationId="{6575A08E-557C-889F-2694-0ADC2974C908}"/>
          </ac:picMkLst>
        </pc:picChg>
        <pc:picChg chg="del">
          <ac:chgData name="Guest User" userId="S::urn:spo:anon#77fd5b3ffdde2f04f21e6baafd3be66b7102120f33dddc4907d8bc868c73c30f::" providerId="AD" clId="Web-{B4C87449-9C21-7BEB-EF94-D4A3A60C335C}" dt="2025-03-31T15:51:14.598" v="209"/>
          <ac:picMkLst>
            <pc:docMk/>
            <pc:sldMk cId="2814155076" sldId="767"/>
            <ac:picMk id="6" creationId="{5962F513-4173-E6B8-C68A-271E256A6EDA}"/>
          </ac:picMkLst>
        </pc:picChg>
        <pc:picChg chg="del mod">
          <ac:chgData name="Guest User" userId="S::urn:spo:anon#77fd5b3ffdde2f04f21e6baafd3be66b7102120f33dddc4907d8bc868c73c30f::" providerId="AD" clId="Web-{B4C87449-9C21-7BEB-EF94-D4A3A60C335C}" dt="2025-03-31T15:55:02.151" v="285"/>
          <ac:picMkLst>
            <pc:docMk/>
            <pc:sldMk cId="2814155076" sldId="767"/>
            <ac:picMk id="7" creationId="{0FE8BCCB-D276-8F45-2BC0-079394D2ED19}"/>
          </ac:picMkLst>
        </pc:picChg>
      </pc:sldChg>
      <pc:sldChg chg="modSp">
        <pc:chgData name="Guest User" userId="S::urn:spo:anon#77fd5b3ffdde2f04f21e6baafd3be66b7102120f33dddc4907d8bc868c73c30f::" providerId="AD" clId="Web-{B4C87449-9C21-7BEB-EF94-D4A3A60C335C}" dt="2025-03-31T15:58:54.500" v="390" actId="20577"/>
        <pc:sldMkLst>
          <pc:docMk/>
          <pc:sldMk cId="89564914" sldId="768"/>
        </pc:sldMkLst>
        <pc:spChg chg="mod">
          <ac:chgData name="Guest User" userId="S::urn:spo:anon#77fd5b3ffdde2f04f21e6baafd3be66b7102120f33dddc4907d8bc868c73c30f::" providerId="AD" clId="Web-{B4C87449-9C21-7BEB-EF94-D4A3A60C335C}" dt="2025-03-31T15:58:54.500" v="390" actId="20577"/>
          <ac:spMkLst>
            <pc:docMk/>
            <pc:sldMk cId="89564914" sldId="768"/>
            <ac:spMk id="4" creationId="{E2151189-83E7-FDEF-C831-47C10A32CDB0}"/>
          </ac:spMkLst>
        </pc:spChg>
        <pc:picChg chg="mod">
          <ac:chgData name="Guest User" userId="S::urn:spo:anon#77fd5b3ffdde2f04f21e6baafd3be66b7102120f33dddc4907d8bc868c73c30f::" providerId="AD" clId="Web-{B4C87449-9C21-7BEB-EF94-D4A3A60C335C}" dt="2025-03-31T15:58:41.250" v="386" actId="14100"/>
          <ac:picMkLst>
            <pc:docMk/>
            <pc:sldMk cId="89564914" sldId="768"/>
            <ac:picMk id="3" creationId="{3D5E970E-E8C6-BF83-33B4-AAFBA9664453}"/>
          </ac:picMkLst>
        </pc:picChg>
      </pc:sldChg>
      <pc:sldChg chg="modSp">
        <pc:chgData name="Guest User" userId="S::urn:spo:anon#77fd5b3ffdde2f04f21e6baafd3be66b7102120f33dddc4907d8bc868c73c30f::" providerId="AD" clId="Web-{B4C87449-9C21-7BEB-EF94-D4A3A60C335C}" dt="2025-03-31T15:57:51.264" v="345" actId="20577"/>
        <pc:sldMkLst>
          <pc:docMk/>
          <pc:sldMk cId="3992856537" sldId="770"/>
        </pc:sldMkLst>
        <pc:spChg chg="mod">
          <ac:chgData name="Guest User" userId="S::urn:spo:anon#77fd5b3ffdde2f04f21e6baafd3be66b7102120f33dddc4907d8bc868c73c30f::" providerId="AD" clId="Web-{B4C87449-9C21-7BEB-EF94-D4A3A60C335C}" dt="2025-03-31T15:57:51.264" v="345" actId="20577"/>
          <ac:spMkLst>
            <pc:docMk/>
            <pc:sldMk cId="3992856537" sldId="770"/>
            <ac:spMk id="4" creationId="{9E61CBCE-23FE-3DA7-3A67-CDF9B81B9E22}"/>
          </ac:spMkLst>
        </pc:spChg>
      </pc:sldChg>
      <pc:sldChg chg="modSp">
        <pc:chgData name="Guest User" userId="S::urn:spo:anon#77fd5b3ffdde2f04f21e6baafd3be66b7102120f33dddc4907d8bc868c73c30f::" providerId="AD" clId="Web-{B4C87449-9C21-7BEB-EF94-D4A3A60C335C}" dt="2025-03-31T15:57:57.655" v="346" actId="20577"/>
        <pc:sldMkLst>
          <pc:docMk/>
          <pc:sldMk cId="2051602887" sldId="772"/>
        </pc:sldMkLst>
        <pc:spChg chg="mod">
          <ac:chgData name="Guest User" userId="S::urn:spo:anon#77fd5b3ffdde2f04f21e6baafd3be66b7102120f33dddc4907d8bc868c73c30f::" providerId="AD" clId="Web-{B4C87449-9C21-7BEB-EF94-D4A3A60C335C}" dt="2025-03-31T15:57:57.655" v="346" actId="20577"/>
          <ac:spMkLst>
            <pc:docMk/>
            <pc:sldMk cId="2051602887" sldId="772"/>
            <ac:spMk id="4" creationId="{4EA8254C-935C-2E44-6967-F6048A20DFBD}"/>
          </ac:spMkLst>
        </pc:spChg>
      </pc:sldChg>
      <pc:sldChg chg="modSp">
        <pc:chgData name="Guest User" userId="S::urn:spo:anon#77fd5b3ffdde2f04f21e6baafd3be66b7102120f33dddc4907d8bc868c73c30f::" providerId="AD" clId="Web-{B4C87449-9C21-7BEB-EF94-D4A3A60C335C}" dt="2025-03-31T15:39:31.378" v="167" actId="20577"/>
        <pc:sldMkLst>
          <pc:docMk/>
          <pc:sldMk cId="1235301374" sldId="773"/>
        </pc:sldMkLst>
        <pc:spChg chg="mod">
          <ac:chgData name="Guest User" userId="S::urn:spo:anon#77fd5b3ffdde2f04f21e6baafd3be66b7102120f33dddc4907d8bc868c73c30f::" providerId="AD" clId="Web-{B4C87449-9C21-7BEB-EF94-D4A3A60C335C}" dt="2025-03-31T15:39:31.378" v="167" actId="20577"/>
          <ac:spMkLst>
            <pc:docMk/>
            <pc:sldMk cId="1235301374" sldId="773"/>
            <ac:spMk id="4" creationId="{4D19C757-A2E5-10A5-5F8F-B404889469F9}"/>
          </ac:spMkLst>
        </pc:spChg>
      </pc:sldChg>
    </pc:docChg>
  </pc:docChgLst>
  <pc:docChgLst>
    <pc:chgData clId="Web-{45A1178F-73F2-8643-3D11-C6E5BDD0E6BA}"/>
    <pc:docChg chg="modSld">
      <pc:chgData name="" userId="" providerId="" clId="Web-{45A1178F-73F2-8643-3D11-C6E5BDD0E6BA}" dt="2024-03-28T18:41:17.025" v="0" actId="20577"/>
      <pc:docMkLst>
        <pc:docMk/>
      </pc:docMkLst>
      <pc:sldChg chg="modSp">
        <pc:chgData name="" userId="" providerId="" clId="Web-{45A1178F-73F2-8643-3D11-C6E5BDD0E6BA}" dt="2024-03-28T18:41:17.025" v="0" actId="20577"/>
        <pc:sldMkLst>
          <pc:docMk/>
          <pc:sldMk cId="960279657" sldId="745"/>
        </pc:sldMkLst>
        <pc:spChg chg="mod">
          <ac:chgData name="" userId="" providerId="" clId="Web-{45A1178F-73F2-8643-3D11-C6E5BDD0E6BA}" dt="2024-03-28T18:41:17.025" v="0" actId="20577"/>
          <ac:spMkLst>
            <pc:docMk/>
            <pc:sldMk cId="960279657" sldId="745"/>
            <ac:spMk id="4" creationId="{B97D6AFC-1B5C-888B-F90C-E340EA57F69A}"/>
          </ac:spMkLst>
        </pc:spChg>
      </pc:sldChg>
    </pc:docChg>
  </pc:docChgLst>
  <pc:docChgLst>
    <pc:chgData name="Andrea Mozo" userId="S::amozo@councilforeconed.org::ec324d89-8e2a-42bb-81f4-68d0295e10da" providerId="AD" clId="Web-{28B93013-5118-6A4D-0A29-D09641E7DCEC}"/>
    <pc:docChg chg="modSld">
      <pc:chgData name="Andrea Mozo" userId="S::amozo@councilforeconed.org::ec324d89-8e2a-42bb-81f4-68d0295e10da" providerId="AD" clId="Web-{28B93013-5118-6A4D-0A29-D09641E7DCEC}" dt="2024-03-29T14:16:01.003" v="10" actId="14100"/>
      <pc:docMkLst>
        <pc:docMk/>
      </pc:docMkLst>
      <pc:sldChg chg="addSp delSp modSp">
        <pc:chgData name="Andrea Mozo" userId="S::amozo@councilforeconed.org::ec324d89-8e2a-42bb-81f4-68d0295e10da" providerId="AD" clId="Web-{28B93013-5118-6A4D-0A29-D09641E7DCEC}" dt="2024-03-29T14:16:01.003" v="10" actId="14100"/>
        <pc:sldMkLst>
          <pc:docMk/>
          <pc:sldMk cId="884104494" sldId="721"/>
        </pc:sldMkLst>
        <pc:spChg chg="del">
          <ac:chgData name="Andrea Mozo" userId="S::amozo@councilforeconed.org::ec324d89-8e2a-42bb-81f4-68d0295e10da" providerId="AD" clId="Web-{28B93013-5118-6A4D-0A29-D09641E7DCEC}" dt="2024-03-29T14:15:04.282" v="0"/>
          <ac:spMkLst>
            <pc:docMk/>
            <pc:sldMk cId="884104494" sldId="721"/>
            <ac:spMk id="3" creationId="{0428248E-9A13-7345-BF5A-CD0E38051879}"/>
          </ac:spMkLst>
        </pc:spChg>
        <pc:spChg chg="add mod">
          <ac:chgData name="Andrea Mozo" userId="S::amozo@councilforeconed.org::ec324d89-8e2a-42bb-81f4-68d0295e10da" providerId="AD" clId="Web-{28B93013-5118-6A4D-0A29-D09641E7DCEC}" dt="2024-03-29T14:16:01.003" v="10" actId="14100"/>
          <ac:spMkLst>
            <pc:docMk/>
            <pc:sldMk cId="884104494" sldId="721"/>
            <ac:spMk id="4" creationId="{2D0B4F33-E4D1-2F57-38E4-E6C92F48BF20}"/>
          </ac:spMkLst>
        </pc:spChg>
      </pc:sldChg>
    </pc:docChg>
  </pc:docChgLst>
  <pc:docChgLst>
    <pc:chgData name="Guest User" userId="S::urn:spo:anon#77fd5b3ffdde2f04f21e6baafd3be66b7102120f33dddc4907d8bc868c73c30f::" providerId="AD" clId="Web-{793FA1B3-C4E2-BAC5-E592-775AAEBFF27D}"/>
    <pc:docChg chg="modSld">
      <pc:chgData name="Guest User" userId="S::urn:spo:anon#77fd5b3ffdde2f04f21e6baafd3be66b7102120f33dddc4907d8bc868c73c30f::" providerId="AD" clId="Web-{793FA1B3-C4E2-BAC5-E592-775AAEBFF27D}" dt="2025-03-29T20:54:30.870" v="53" actId="20577"/>
      <pc:docMkLst>
        <pc:docMk/>
      </pc:docMkLst>
      <pc:sldChg chg="modSp">
        <pc:chgData name="Guest User" userId="S::urn:spo:anon#77fd5b3ffdde2f04f21e6baafd3be66b7102120f33dddc4907d8bc868c73c30f::" providerId="AD" clId="Web-{793FA1B3-C4E2-BAC5-E592-775AAEBFF27D}" dt="2025-03-29T20:54:14.745" v="42" actId="20577"/>
        <pc:sldMkLst>
          <pc:docMk/>
          <pc:sldMk cId="1309746143" sldId="725"/>
        </pc:sldMkLst>
        <pc:spChg chg="mod">
          <ac:chgData name="Guest User" userId="S::urn:spo:anon#77fd5b3ffdde2f04f21e6baafd3be66b7102120f33dddc4907d8bc868c73c30f::" providerId="AD" clId="Web-{793FA1B3-C4E2-BAC5-E592-775AAEBFF27D}" dt="2025-03-29T20:54:14.745" v="42" actId="20577"/>
          <ac:spMkLst>
            <pc:docMk/>
            <pc:sldMk cId="1309746143" sldId="725"/>
            <ac:spMk id="3" creationId="{0428248E-9A13-7345-BF5A-CD0E38051879}"/>
          </ac:spMkLst>
        </pc:spChg>
      </pc:sldChg>
      <pc:sldChg chg="addSp delSp modSp">
        <pc:chgData name="Guest User" userId="S::urn:spo:anon#77fd5b3ffdde2f04f21e6baafd3be66b7102120f33dddc4907d8bc868c73c30f::" providerId="AD" clId="Web-{793FA1B3-C4E2-BAC5-E592-775AAEBFF27D}" dt="2025-03-29T20:06:14.056" v="6" actId="14100"/>
        <pc:sldMkLst>
          <pc:docMk/>
          <pc:sldMk cId="1231134340" sldId="737"/>
        </pc:sldMkLst>
        <pc:spChg chg="del">
          <ac:chgData name="Guest User" userId="S::urn:spo:anon#77fd5b3ffdde2f04f21e6baafd3be66b7102120f33dddc4907d8bc868c73c30f::" providerId="AD" clId="Web-{793FA1B3-C4E2-BAC5-E592-775AAEBFF27D}" dt="2025-03-29T20:06:07.696" v="2"/>
          <ac:spMkLst>
            <pc:docMk/>
            <pc:sldMk cId="1231134340" sldId="737"/>
            <ac:spMk id="4" creationId="{B97D6AFC-1B5C-888B-F90C-E340EA57F69A}"/>
          </ac:spMkLst>
        </pc:spChg>
        <pc:spChg chg="add mod">
          <ac:chgData name="Guest User" userId="S::urn:spo:anon#77fd5b3ffdde2f04f21e6baafd3be66b7102120f33dddc4907d8bc868c73c30f::" providerId="AD" clId="Web-{793FA1B3-C4E2-BAC5-E592-775AAEBFF27D}" dt="2025-03-29T20:06:14.056" v="6" actId="14100"/>
          <ac:spMkLst>
            <pc:docMk/>
            <pc:sldMk cId="1231134340" sldId="737"/>
            <ac:spMk id="8" creationId="{47BDD79B-7288-1D1E-4535-002F2768A964}"/>
          </ac:spMkLst>
        </pc:spChg>
        <pc:picChg chg="del">
          <ac:chgData name="Guest User" userId="S::urn:spo:anon#77fd5b3ffdde2f04f21e6baafd3be66b7102120f33dddc4907d8bc868c73c30f::" providerId="AD" clId="Web-{793FA1B3-C4E2-BAC5-E592-775AAEBFF27D}" dt="2025-03-29T20:06:01.368" v="1"/>
          <ac:picMkLst>
            <pc:docMk/>
            <pc:sldMk cId="1231134340" sldId="737"/>
            <ac:picMk id="6" creationId="{8385D4B9-8CA5-1137-FBAC-91CFFC9AE727}"/>
          </ac:picMkLst>
        </pc:picChg>
        <pc:picChg chg="del">
          <ac:chgData name="Guest User" userId="S::urn:spo:anon#77fd5b3ffdde2f04f21e6baafd3be66b7102120f33dddc4907d8bc868c73c30f::" providerId="AD" clId="Web-{793FA1B3-C4E2-BAC5-E592-775AAEBFF27D}" dt="2025-03-29T20:06:01.368" v="0"/>
          <ac:picMkLst>
            <pc:docMk/>
            <pc:sldMk cId="1231134340" sldId="737"/>
            <ac:picMk id="7" creationId="{E164A985-1DE1-9DAD-349B-7948F0F9D103}"/>
          </ac:picMkLst>
        </pc:picChg>
      </pc:sldChg>
      <pc:sldChg chg="modSp">
        <pc:chgData name="Guest User" userId="S::urn:spo:anon#77fd5b3ffdde2f04f21e6baafd3be66b7102120f33dddc4907d8bc868c73c30f::" providerId="AD" clId="Web-{793FA1B3-C4E2-BAC5-E592-775AAEBFF27D}" dt="2025-03-29T20:54:24.495" v="43" actId="20577"/>
        <pc:sldMkLst>
          <pc:docMk/>
          <pc:sldMk cId="1593463067" sldId="751"/>
        </pc:sldMkLst>
        <pc:spChg chg="mod">
          <ac:chgData name="Guest User" userId="S::urn:spo:anon#77fd5b3ffdde2f04f21e6baafd3be66b7102120f33dddc4907d8bc868c73c30f::" providerId="AD" clId="Web-{793FA1B3-C4E2-BAC5-E592-775AAEBFF27D}" dt="2025-03-29T20:54:24.495" v="43" actId="20577"/>
          <ac:spMkLst>
            <pc:docMk/>
            <pc:sldMk cId="1593463067" sldId="751"/>
            <ac:spMk id="3" creationId="{9890555E-F5A8-A749-BA5F-C95D063E463A}"/>
          </ac:spMkLst>
        </pc:spChg>
      </pc:sldChg>
      <pc:sldChg chg="modSp">
        <pc:chgData name="Guest User" userId="S::urn:spo:anon#77fd5b3ffdde2f04f21e6baafd3be66b7102120f33dddc4907d8bc868c73c30f::" providerId="AD" clId="Web-{793FA1B3-C4E2-BAC5-E592-775AAEBFF27D}" dt="2025-03-29T20:54:30.870" v="53" actId="20577"/>
        <pc:sldMkLst>
          <pc:docMk/>
          <pc:sldMk cId="3958031051" sldId="764"/>
        </pc:sldMkLst>
        <pc:spChg chg="mod">
          <ac:chgData name="Guest User" userId="S::urn:spo:anon#77fd5b3ffdde2f04f21e6baafd3be66b7102120f33dddc4907d8bc868c73c30f::" providerId="AD" clId="Web-{793FA1B3-C4E2-BAC5-E592-775AAEBFF27D}" dt="2025-03-29T20:54:30.870" v="53" actId="20577"/>
          <ac:spMkLst>
            <pc:docMk/>
            <pc:sldMk cId="3958031051" sldId="764"/>
            <ac:spMk id="3" creationId="{9890555E-F5A8-A749-BA5F-C95D063E463A}"/>
          </ac:spMkLst>
        </pc:spChg>
      </pc:sldChg>
    </pc:docChg>
  </pc:docChgLst>
  <pc:docChgLst>
    <pc:chgData name="Andrea Mozo" userId="S::amozo@councilforeconed.org::ec324d89-8e2a-42bb-81f4-68d0295e10da" providerId="AD" clId="Web-{1AC6F7C8-0AC0-2BB8-81C3-61C344B482C5}"/>
    <pc:docChg chg="addSld modSld">
      <pc:chgData name="Andrea Mozo" userId="S::amozo@councilforeconed.org::ec324d89-8e2a-42bb-81f4-68d0295e10da" providerId="AD" clId="Web-{1AC6F7C8-0AC0-2BB8-81C3-61C344B482C5}" dt="2024-03-28T16:58:18.595" v="1070"/>
      <pc:docMkLst>
        <pc:docMk/>
      </pc:docMkLst>
      <pc:sldChg chg="modSp">
        <pc:chgData name="Andrea Mozo" userId="S::amozo@councilforeconed.org::ec324d89-8e2a-42bb-81f4-68d0295e10da" providerId="AD" clId="Web-{1AC6F7C8-0AC0-2BB8-81C3-61C344B482C5}" dt="2024-03-28T15:17:18.628" v="1032" actId="1076"/>
        <pc:sldMkLst>
          <pc:docMk/>
          <pc:sldMk cId="4256242774" sldId="723"/>
        </pc:sldMkLst>
        <pc:spChg chg="mod">
          <ac:chgData name="Andrea Mozo" userId="S::amozo@councilforeconed.org::ec324d89-8e2a-42bb-81f4-68d0295e10da" providerId="AD" clId="Web-{1AC6F7C8-0AC0-2BB8-81C3-61C344B482C5}" dt="2024-03-28T15:17:18.628" v="1032" actId="1076"/>
          <ac:spMkLst>
            <pc:docMk/>
            <pc:sldMk cId="4256242774" sldId="723"/>
            <ac:spMk id="3" creationId="{0428248E-9A13-7345-BF5A-CD0E38051879}"/>
          </ac:spMkLst>
        </pc:spChg>
        <pc:spChg chg="mod">
          <ac:chgData name="Andrea Mozo" userId="S::amozo@councilforeconed.org::ec324d89-8e2a-42bb-81f4-68d0295e10da" providerId="AD" clId="Web-{1AC6F7C8-0AC0-2BB8-81C3-61C344B482C5}" dt="2024-03-28T15:16:32.439" v="1031" actId="1076"/>
          <ac:spMkLst>
            <pc:docMk/>
            <pc:sldMk cId="4256242774" sldId="723"/>
            <ac:spMk id="4" creationId="{833D65FE-E3F3-1E88-35EE-7862CF8AD7C0}"/>
          </ac:spMkLst>
        </pc:spChg>
        <pc:spChg chg="mod">
          <ac:chgData name="Andrea Mozo" userId="S::amozo@councilforeconed.org::ec324d89-8e2a-42bb-81f4-68d0295e10da" providerId="AD" clId="Web-{1AC6F7C8-0AC0-2BB8-81C3-61C344B482C5}" dt="2024-03-28T13:55:25.379" v="321" actId="20577"/>
          <ac:spMkLst>
            <pc:docMk/>
            <pc:sldMk cId="4256242774" sldId="723"/>
            <ac:spMk id="6" creationId="{08D2981F-E869-06D0-FAAD-A38E2F280056}"/>
          </ac:spMkLst>
        </pc:spChg>
      </pc:sldChg>
      <pc:sldChg chg="modSp">
        <pc:chgData name="Andrea Mozo" userId="S::amozo@councilforeconed.org::ec324d89-8e2a-42bb-81f4-68d0295e10da" providerId="AD" clId="Web-{1AC6F7C8-0AC0-2BB8-81C3-61C344B482C5}" dt="2024-03-28T13:57:55.338" v="355" actId="20577"/>
        <pc:sldMkLst>
          <pc:docMk/>
          <pc:sldMk cId="937720314" sldId="724"/>
        </pc:sldMkLst>
        <pc:spChg chg="mod">
          <ac:chgData name="Andrea Mozo" userId="S::amozo@councilforeconed.org::ec324d89-8e2a-42bb-81f4-68d0295e10da" providerId="AD" clId="Web-{1AC6F7C8-0AC0-2BB8-81C3-61C344B482C5}" dt="2024-03-28T13:57:55.338" v="355" actId="20577"/>
          <ac:spMkLst>
            <pc:docMk/>
            <pc:sldMk cId="937720314" sldId="724"/>
            <ac:spMk id="3" creationId="{0428248E-9A13-7345-BF5A-CD0E38051879}"/>
          </ac:spMkLst>
        </pc:spChg>
      </pc:sldChg>
      <pc:sldChg chg="addSp modSp">
        <pc:chgData name="Andrea Mozo" userId="S::amozo@councilforeconed.org::ec324d89-8e2a-42bb-81f4-68d0295e10da" providerId="AD" clId="Web-{1AC6F7C8-0AC0-2BB8-81C3-61C344B482C5}" dt="2024-03-28T14:39:38.049" v="436" actId="1076"/>
        <pc:sldMkLst>
          <pc:docMk/>
          <pc:sldMk cId="1309746143" sldId="725"/>
        </pc:sldMkLst>
        <pc:spChg chg="mod">
          <ac:chgData name="Andrea Mozo" userId="S::amozo@councilforeconed.org::ec324d89-8e2a-42bb-81f4-68d0295e10da" providerId="AD" clId="Web-{1AC6F7C8-0AC0-2BB8-81C3-61C344B482C5}" dt="2024-03-28T14:38:38.344" v="430" actId="20577"/>
          <ac:spMkLst>
            <pc:docMk/>
            <pc:sldMk cId="1309746143" sldId="725"/>
            <ac:spMk id="3" creationId="{0428248E-9A13-7345-BF5A-CD0E38051879}"/>
          </ac:spMkLst>
        </pc:spChg>
        <pc:picChg chg="add mod">
          <ac:chgData name="Andrea Mozo" userId="S::amozo@councilforeconed.org::ec324d89-8e2a-42bb-81f4-68d0295e10da" providerId="AD" clId="Web-{1AC6F7C8-0AC0-2BB8-81C3-61C344B482C5}" dt="2024-03-28T14:39:38.049" v="436" actId="1076"/>
          <ac:picMkLst>
            <pc:docMk/>
            <pc:sldMk cId="1309746143" sldId="725"/>
            <ac:picMk id="4" creationId="{CD3F451A-6F82-3B20-20CE-77171E9ECA42}"/>
          </ac:picMkLst>
        </pc:picChg>
      </pc:sldChg>
      <pc:sldChg chg="addSp delSp modSp add replId">
        <pc:chgData name="Andrea Mozo" userId="S::amozo@councilforeconed.org::ec324d89-8e2a-42bb-81f4-68d0295e10da" providerId="AD" clId="Web-{1AC6F7C8-0AC0-2BB8-81C3-61C344B482C5}" dt="2024-03-28T16:58:18.595" v="1070"/>
        <pc:sldMkLst>
          <pc:docMk/>
          <pc:sldMk cId="1389646338" sldId="726"/>
        </pc:sldMkLst>
        <pc:spChg chg="mod">
          <ac:chgData name="Andrea Mozo" userId="S::amozo@councilforeconed.org::ec324d89-8e2a-42bb-81f4-68d0295e10da" providerId="AD" clId="Web-{1AC6F7C8-0AC0-2BB8-81C3-61C344B482C5}" dt="2024-03-28T14:40:03.878" v="443" actId="20577"/>
          <ac:spMkLst>
            <pc:docMk/>
            <pc:sldMk cId="1389646338" sldId="726"/>
            <ac:spMk id="2" creationId="{3F16907B-0DC9-E64D-B7CC-FD7066550EDE}"/>
          </ac:spMkLst>
        </pc:spChg>
        <pc:spChg chg="del">
          <ac:chgData name="Andrea Mozo" userId="S::amozo@councilforeconed.org::ec324d89-8e2a-42bb-81f4-68d0295e10da" providerId="AD" clId="Web-{1AC6F7C8-0AC0-2BB8-81C3-61C344B482C5}" dt="2024-03-28T14:40:05.566" v="444"/>
          <ac:spMkLst>
            <pc:docMk/>
            <pc:sldMk cId="1389646338" sldId="726"/>
            <ac:spMk id="3" creationId="{0428248E-9A13-7345-BF5A-CD0E38051879}"/>
          </ac:spMkLst>
        </pc:spChg>
        <pc:spChg chg="add">
          <ac:chgData name="Andrea Mozo" userId="S::amozo@councilforeconed.org::ec324d89-8e2a-42bb-81f4-68d0295e10da" providerId="AD" clId="Web-{1AC6F7C8-0AC0-2BB8-81C3-61C344B482C5}" dt="2024-03-28T16:57:14.093" v="1055"/>
          <ac:spMkLst>
            <pc:docMk/>
            <pc:sldMk cId="1389646338" sldId="726"/>
            <ac:spMk id="4" creationId="{C7A8A59A-A89C-4075-6523-DD2D892B6AD4}"/>
          </ac:spMkLst>
        </pc:spChg>
        <pc:picChg chg="add del mod">
          <ac:chgData name="Andrea Mozo" userId="S::amozo@councilforeconed.org::ec324d89-8e2a-42bb-81f4-68d0295e10da" providerId="AD" clId="Web-{1AC6F7C8-0AC0-2BB8-81C3-61C344B482C5}" dt="2024-03-28T14:48:51.756" v="521"/>
          <ac:picMkLst>
            <pc:docMk/>
            <pc:sldMk cId="1389646338" sldId="726"/>
            <ac:picMk id="4" creationId="{24F6D991-8153-B047-08D7-36C86EF42A86}"/>
          </ac:picMkLst>
        </pc:picChg>
        <pc:picChg chg="add mod">
          <ac:chgData name="Andrea Mozo" userId="S::amozo@councilforeconed.org::ec324d89-8e2a-42bb-81f4-68d0295e10da" providerId="AD" clId="Web-{1AC6F7C8-0AC0-2BB8-81C3-61C344B482C5}" dt="2024-03-28T14:41:39.585" v="472" actId="1076"/>
          <ac:picMkLst>
            <pc:docMk/>
            <pc:sldMk cId="1389646338" sldId="726"/>
            <ac:picMk id="6" creationId="{7D1438AA-B566-F7D3-F393-2C4CBFAE6EF1}"/>
          </ac:picMkLst>
        </pc:picChg>
        <pc:picChg chg="add mod modCrop">
          <ac:chgData name="Andrea Mozo" userId="S::amozo@councilforeconed.org::ec324d89-8e2a-42bb-81f4-68d0295e10da" providerId="AD" clId="Web-{1AC6F7C8-0AC0-2BB8-81C3-61C344B482C5}" dt="2024-03-28T16:57:49.125" v="1062"/>
          <ac:picMkLst>
            <pc:docMk/>
            <pc:sldMk cId="1389646338" sldId="726"/>
            <ac:picMk id="7" creationId="{E64A7E8D-A28C-0567-5212-9523B9D68A4F}"/>
          </ac:picMkLst>
        </pc:picChg>
        <pc:picChg chg="add mod modCrop">
          <ac:chgData name="Andrea Mozo" userId="S::amozo@councilforeconed.org::ec324d89-8e2a-42bb-81f4-68d0295e10da" providerId="AD" clId="Web-{1AC6F7C8-0AC0-2BB8-81C3-61C344B482C5}" dt="2024-03-28T16:58:18.595" v="1070"/>
          <ac:picMkLst>
            <pc:docMk/>
            <pc:sldMk cId="1389646338" sldId="726"/>
            <ac:picMk id="8" creationId="{2C4B21E3-C556-E6C9-CC20-81AF6B178C54}"/>
          </ac:picMkLst>
        </pc:picChg>
        <pc:picChg chg="add mod modCrop">
          <ac:chgData name="Andrea Mozo" userId="S::amozo@councilforeconed.org::ec324d89-8e2a-42bb-81f4-68d0295e10da" providerId="AD" clId="Web-{1AC6F7C8-0AC0-2BB8-81C3-61C344B482C5}" dt="2024-03-28T14:49:45.086" v="534" actId="1076"/>
          <ac:picMkLst>
            <pc:docMk/>
            <pc:sldMk cId="1389646338" sldId="726"/>
            <ac:picMk id="9" creationId="{B5F984F9-D901-3A2B-EBF8-B4B74BC7B2D8}"/>
          </ac:picMkLst>
        </pc:picChg>
      </pc:sldChg>
      <pc:sldChg chg="addSp delSp modSp add replId">
        <pc:chgData name="Andrea Mozo" userId="S::amozo@councilforeconed.org::ec324d89-8e2a-42bb-81f4-68d0295e10da" providerId="AD" clId="Web-{1AC6F7C8-0AC0-2BB8-81C3-61C344B482C5}" dt="2024-03-28T16:57:06.749" v="1054" actId="20577"/>
        <pc:sldMkLst>
          <pc:docMk/>
          <pc:sldMk cId="3638787741" sldId="727"/>
        </pc:sldMkLst>
        <pc:spChg chg="mod">
          <ac:chgData name="Andrea Mozo" userId="S::amozo@councilforeconed.org::ec324d89-8e2a-42bb-81f4-68d0295e10da" providerId="AD" clId="Web-{1AC6F7C8-0AC0-2BB8-81C3-61C344B482C5}" dt="2024-03-28T14:42:31.977" v="486" actId="20577"/>
          <ac:spMkLst>
            <pc:docMk/>
            <pc:sldMk cId="3638787741" sldId="727"/>
            <ac:spMk id="2" creationId="{3F16907B-0DC9-E64D-B7CC-FD7066550EDE}"/>
          </ac:spMkLst>
        </pc:spChg>
        <pc:spChg chg="del mod">
          <ac:chgData name="Andrea Mozo" userId="S::amozo@councilforeconed.org::ec324d89-8e2a-42bb-81f4-68d0295e10da" providerId="AD" clId="Web-{1AC6F7C8-0AC0-2BB8-81C3-61C344B482C5}" dt="2024-03-28T14:42:36.884" v="488"/>
          <ac:spMkLst>
            <pc:docMk/>
            <pc:sldMk cId="3638787741" sldId="727"/>
            <ac:spMk id="3" creationId="{0428248E-9A13-7345-BF5A-CD0E38051879}"/>
          </ac:spMkLst>
        </pc:spChg>
        <pc:spChg chg="add mod">
          <ac:chgData name="Andrea Mozo" userId="S::amozo@councilforeconed.org::ec324d89-8e2a-42bb-81f4-68d0295e10da" providerId="AD" clId="Web-{1AC6F7C8-0AC0-2BB8-81C3-61C344B482C5}" dt="2024-03-28T16:57:06.749" v="1054" actId="20577"/>
          <ac:spMkLst>
            <pc:docMk/>
            <pc:sldMk cId="3638787741" sldId="727"/>
            <ac:spMk id="3" creationId="{FC03E373-6FFD-668B-D71F-5A61CF69A3F8}"/>
          </ac:spMkLst>
        </pc:spChg>
        <pc:picChg chg="add del mod">
          <ac:chgData name="Andrea Mozo" userId="S::amozo@councilforeconed.org::ec324d89-8e2a-42bb-81f4-68d0295e10da" providerId="AD" clId="Web-{1AC6F7C8-0AC0-2BB8-81C3-61C344B482C5}" dt="2024-03-28T14:46:20.626" v="503"/>
          <ac:picMkLst>
            <pc:docMk/>
            <pc:sldMk cId="3638787741" sldId="727"/>
            <ac:picMk id="4" creationId="{04D7D83A-93C6-8F54-AAC8-21620E59C198}"/>
          </ac:picMkLst>
        </pc:picChg>
        <pc:picChg chg="add del mod">
          <ac:chgData name="Andrea Mozo" userId="S::amozo@councilforeconed.org::ec324d89-8e2a-42bb-81f4-68d0295e10da" providerId="AD" clId="Web-{1AC6F7C8-0AC0-2BB8-81C3-61C344B482C5}" dt="2024-03-28T14:46:20.142" v="502"/>
          <ac:picMkLst>
            <pc:docMk/>
            <pc:sldMk cId="3638787741" sldId="727"/>
            <ac:picMk id="6" creationId="{46559BE4-EF56-570B-8814-19DB0FA9C06A}"/>
          </ac:picMkLst>
        </pc:picChg>
        <pc:picChg chg="add del mod">
          <ac:chgData name="Andrea Mozo" userId="S::amozo@councilforeconed.org::ec324d89-8e2a-42bb-81f4-68d0295e10da" providerId="AD" clId="Web-{1AC6F7C8-0AC0-2BB8-81C3-61C344B482C5}" dt="2024-03-28T14:46:18.626" v="501"/>
          <ac:picMkLst>
            <pc:docMk/>
            <pc:sldMk cId="3638787741" sldId="727"/>
            <ac:picMk id="7" creationId="{2BC47796-E58F-575B-667F-A12AED318923}"/>
          </ac:picMkLst>
        </pc:picChg>
        <pc:picChg chg="add mod">
          <ac:chgData name="Andrea Mozo" userId="S::amozo@councilforeconed.org::ec324d89-8e2a-42bb-81f4-68d0295e10da" providerId="AD" clId="Web-{1AC6F7C8-0AC0-2BB8-81C3-61C344B482C5}" dt="2024-03-28T16:56:14.560" v="1035" actId="1076"/>
          <ac:picMkLst>
            <pc:docMk/>
            <pc:sldMk cId="3638787741" sldId="727"/>
            <ac:picMk id="8" creationId="{539E6AF9-19EA-77C4-5F75-616593205EA9}"/>
          </ac:picMkLst>
        </pc:picChg>
      </pc:sldChg>
      <pc:sldChg chg="addSp delSp modSp add replId">
        <pc:chgData name="Andrea Mozo" userId="S::amozo@councilforeconed.org::ec324d89-8e2a-42bb-81f4-68d0295e10da" providerId="AD" clId="Web-{1AC6F7C8-0AC0-2BB8-81C3-61C344B482C5}" dt="2024-03-28T15:17:43.019" v="1034" actId="1076"/>
        <pc:sldMkLst>
          <pc:docMk/>
          <pc:sldMk cId="215165024" sldId="728"/>
        </pc:sldMkLst>
        <pc:spChg chg="mod">
          <ac:chgData name="Andrea Mozo" userId="S::amozo@councilforeconed.org::ec324d89-8e2a-42bb-81f4-68d0295e10da" providerId="AD" clId="Web-{1AC6F7C8-0AC0-2BB8-81C3-61C344B482C5}" dt="2024-03-28T14:50:19.931" v="540" actId="20577"/>
          <ac:spMkLst>
            <pc:docMk/>
            <pc:sldMk cId="215165024" sldId="728"/>
            <ac:spMk id="2" creationId="{3F16907B-0DC9-E64D-B7CC-FD7066550EDE}"/>
          </ac:spMkLst>
        </pc:spChg>
        <pc:spChg chg="del">
          <ac:chgData name="Andrea Mozo" userId="S::amozo@councilforeconed.org::ec324d89-8e2a-42bb-81f4-68d0295e10da" providerId="AD" clId="Web-{1AC6F7C8-0AC0-2BB8-81C3-61C344B482C5}" dt="2024-03-28T14:50:17.119" v="537"/>
          <ac:spMkLst>
            <pc:docMk/>
            <pc:sldMk cId="215165024" sldId="728"/>
            <ac:spMk id="3" creationId="{0428248E-9A13-7345-BF5A-CD0E38051879}"/>
          </ac:spMkLst>
        </pc:spChg>
        <pc:picChg chg="add del mod">
          <ac:chgData name="Andrea Mozo" userId="S::amozo@councilforeconed.org::ec324d89-8e2a-42bb-81f4-68d0295e10da" providerId="AD" clId="Web-{1AC6F7C8-0AC0-2BB8-81C3-61C344B482C5}" dt="2024-03-28T14:50:48.557" v="555"/>
          <ac:picMkLst>
            <pc:docMk/>
            <pc:sldMk cId="215165024" sldId="728"/>
            <ac:picMk id="4" creationId="{3909DA01-0B12-5BF0-CE2C-137946EF5A7E}"/>
          </ac:picMkLst>
        </pc:picChg>
        <pc:picChg chg="add mod modCrop">
          <ac:chgData name="Andrea Mozo" userId="S::amozo@councilforeconed.org::ec324d89-8e2a-42bb-81f4-68d0295e10da" providerId="AD" clId="Web-{1AC6F7C8-0AC0-2BB8-81C3-61C344B482C5}" dt="2024-03-28T14:51:36.403" v="568" actId="1076"/>
          <ac:picMkLst>
            <pc:docMk/>
            <pc:sldMk cId="215165024" sldId="728"/>
            <ac:picMk id="6" creationId="{79A5A459-C942-FBCD-B695-5A7B58185965}"/>
          </ac:picMkLst>
        </pc:picChg>
        <pc:picChg chg="add mod">
          <ac:chgData name="Andrea Mozo" userId="S::amozo@councilforeconed.org::ec324d89-8e2a-42bb-81f4-68d0295e10da" providerId="AD" clId="Web-{1AC6F7C8-0AC0-2BB8-81C3-61C344B482C5}" dt="2024-03-28T15:17:43.019" v="1034" actId="1076"/>
          <ac:picMkLst>
            <pc:docMk/>
            <pc:sldMk cId="215165024" sldId="728"/>
            <ac:picMk id="7" creationId="{9729E6D2-4803-844B-FB2E-D3D96332413B}"/>
          </ac:picMkLst>
        </pc:picChg>
      </pc:sldChg>
      <pc:sldChg chg="addSp delSp modSp add replId">
        <pc:chgData name="Andrea Mozo" userId="S::amozo@councilforeconed.org::ec324d89-8e2a-42bb-81f4-68d0295e10da" providerId="AD" clId="Web-{1AC6F7C8-0AC0-2BB8-81C3-61C344B482C5}" dt="2024-03-28T14:53:49.407" v="633" actId="20577"/>
        <pc:sldMkLst>
          <pc:docMk/>
          <pc:sldMk cId="2100124143" sldId="729"/>
        </pc:sldMkLst>
        <pc:spChg chg="mod">
          <ac:chgData name="Andrea Mozo" userId="S::amozo@councilforeconed.org::ec324d89-8e2a-42bb-81f4-68d0295e10da" providerId="AD" clId="Web-{1AC6F7C8-0AC0-2BB8-81C3-61C344B482C5}" dt="2024-03-28T14:52:46.764" v="573" actId="20577"/>
          <ac:spMkLst>
            <pc:docMk/>
            <pc:sldMk cId="2100124143" sldId="729"/>
            <ac:spMk id="2" creationId="{3F16907B-0DC9-E64D-B7CC-FD7066550EDE}"/>
          </ac:spMkLst>
        </pc:spChg>
        <pc:spChg chg="add">
          <ac:chgData name="Andrea Mozo" userId="S::amozo@councilforeconed.org::ec324d89-8e2a-42bb-81f4-68d0295e10da" providerId="AD" clId="Web-{1AC6F7C8-0AC0-2BB8-81C3-61C344B482C5}" dt="2024-03-28T14:52:51.280" v="576"/>
          <ac:spMkLst>
            <pc:docMk/>
            <pc:sldMk cId="2100124143" sldId="729"/>
            <ac:spMk id="11" creationId="{C23EB70F-72F5-D6FB-D746-04A319CA08B5}"/>
          </ac:spMkLst>
        </pc:spChg>
        <pc:spChg chg="add">
          <ac:chgData name="Andrea Mozo" userId="S::amozo@councilforeconed.org::ec324d89-8e2a-42bb-81f4-68d0295e10da" providerId="AD" clId="Web-{1AC6F7C8-0AC0-2BB8-81C3-61C344B482C5}" dt="2024-03-28T14:52:51.280" v="576"/>
          <ac:spMkLst>
            <pc:docMk/>
            <pc:sldMk cId="2100124143" sldId="729"/>
            <ac:spMk id="14" creationId="{DA14D1BE-608F-B08A-4405-3F97826FEB80}"/>
          </ac:spMkLst>
        </pc:spChg>
        <pc:spChg chg="add">
          <ac:chgData name="Andrea Mozo" userId="S::amozo@councilforeconed.org::ec324d89-8e2a-42bb-81f4-68d0295e10da" providerId="AD" clId="Web-{1AC6F7C8-0AC0-2BB8-81C3-61C344B482C5}" dt="2024-03-28T14:52:51.280" v="576"/>
          <ac:spMkLst>
            <pc:docMk/>
            <pc:sldMk cId="2100124143" sldId="729"/>
            <ac:spMk id="17" creationId="{1F1043ED-F230-7050-0D02-18D9E618EF8D}"/>
          </ac:spMkLst>
        </pc:spChg>
        <pc:spChg chg="add mod">
          <ac:chgData name="Andrea Mozo" userId="S::amozo@councilforeconed.org::ec324d89-8e2a-42bb-81f4-68d0295e10da" providerId="AD" clId="Web-{1AC6F7C8-0AC0-2BB8-81C3-61C344B482C5}" dt="2024-03-28T14:53:49.407" v="633" actId="20577"/>
          <ac:spMkLst>
            <pc:docMk/>
            <pc:sldMk cId="2100124143" sldId="729"/>
            <ac:spMk id="19" creationId="{F5BE0FE4-DA02-49D0-5449-C95D5161D78B}"/>
          </ac:spMkLst>
        </pc:spChg>
        <pc:grpChg chg="add mod">
          <ac:chgData name="Andrea Mozo" userId="S::amozo@councilforeconed.org::ec324d89-8e2a-42bb-81f4-68d0295e10da" providerId="AD" clId="Web-{1AC6F7C8-0AC0-2BB8-81C3-61C344B482C5}" dt="2024-03-28T14:52:57.562" v="577" actId="1076"/>
          <ac:grpSpMkLst>
            <pc:docMk/>
            <pc:sldMk cId="2100124143" sldId="729"/>
            <ac:grpSpMk id="3" creationId="{7E826E71-3749-9E32-4205-BF0C1330E63C}"/>
          </ac:grpSpMkLst>
        </pc:grpChg>
        <pc:grpChg chg="add mod">
          <ac:chgData name="Andrea Mozo" userId="S::amozo@councilforeconed.org::ec324d89-8e2a-42bb-81f4-68d0295e10da" providerId="AD" clId="Web-{1AC6F7C8-0AC0-2BB8-81C3-61C344B482C5}" dt="2024-03-28T14:52:57.577" v="578" actId="1076"/>
          <ac:grpSpMkLst>
            <pc:docMk/>
            <pc:sldMk cId="2100124143" sldId="729"/>
            <ac:grpSpMk id="4" creationId="{CF05A5AE-0F45-0CBA-B37B-AF4901B0D1B3}"/>
          </ac:grpSpMkLst>
        </pc:grpChg>
        <pc:grpChg chg="add mod">
          <ac:chgData name="Andrea Mozo" userId="S::amozo@councilforeconed.org::ec324d89-8e2a-42bb-81f4-68d0295e10da" providerId="AD" clId="Web-{1AC6F7C8-0AC0-2BB8-81C3-61C344B482C5}" dt="2024-03-28T14:52:57.609" v="579" actId="1076"/>
          <ac:grpSpMkLst>
            <pc:docMk/>
            <pc:sldMk cId="2100124143" sldId="729"/>
            <ac:grpSpMk id="8" creationId="{39B0ED2F-EEB9-6A05-99D6-788EB9E5CA07}"/>
          </ac:grpSpMkLst>
        </pc:grpChg>
        <pc:picChg chg="del">
          <ac:chgData name="Andrea Mozo" userId="S::amozo@councilforeconed.org::ec324d89-8e2a-42bb-81f4-68d0295e10da" providerId="AD" clId="Web-{1AC6F7C8-0AC0-2BB8-81C3-61C344B482C5}" dt="2024-03-28T14:52:49.999" v="575"/>
          <ac:picMkLst>
            <pc:docMk/>
            <pc:sldMk cId="2100124143" sldId="729"/>
            <ac:picMk id="6" creationId="{79A5A459-C942-FBCD-B695-5A7B58185965}"/>
          </ac:picMkLst>
        </pc:picChg>
        <pc:picChg chg="del">
          <ac:chgData name="Andrea Mozo" userId="S::amozo@councilforeconed.org::ec324d89-8e2a-42bb-81f4-68d0295e10da" providerId="AD" clId="Web-{1AC6F7C8-0AC0-2BB8-81C3-61C344B482C5}" dt="2024-03-28T14:52:48.608" v="574"/>
          <ac:picMkLst>
            <pc:docMk/>
            <pc:sldMk cId="2100124143" sldId="729"/>
            <ac:picMk id="7" creationId="{9729E6D2-4803-844B-FB2E-D3D96332413B}"/>
          </ac:picMkLst>
        </pc:picChg>
        <pc:picChg chg="add">
          <ac:chgData name="Andrea Mozo" userId="S::amozo@councilforeconed.org::ec324d89-8e2a-42bb-81f4-68d0295e10da" providerId="AD" clId="Web-{1AC6F7C8-0AC0-2BB8-81C3-61C344B482C5}" dt="2024-03-28T14:52:51.280" v="576"/>
          <ac:picMkLst>
            <pc:docMk/>
            <pc:sldMk cId="2100124143" sldId="729"/>
            <ac:picMk id="9" creationId="{05E911F0-BC0A-FBF1-8A65-8FB9F6A76EAE}"/>
          </ac:picMkLst>
        </pc:picChg>
        <pc:picChg chg="add">
          <ac:chgData name="Andrea Mozo" userId="S::amozo@councilforeconed.org::ec324d89-8e2a-42bb-81f4-68d0295e10da" providerId="AD" clId="Web-{1AC6F7C8-0AC0-2BB8-81C3-61C344B482C5}" dt="2024-03-28T14:52:51.280" v="576"/>
          <ac:picMkLst>
            <pc:docMk/>
            <pc:sldMk cId="2100124143" sldId="729"/>
            <ac:picMk id="10" creationId="{C0D7AD7B-B890-E4EB-C8A1-F6C3C0C43162}"/>
          </ac:picMkLst>
        </pc:picChg>
        <pc:picChg chg="add">
          <ac:chgData name="Andrea Mozo" userId="S::amozo@councilforeconed.org::ec324d89-8e2a-42bb-81f4-68d0295e10da" providerId="AD" clId="Web-{1AC6F7C8-0AC0-2BB8-81C3-61C344B482C5}" dt="2024-03-28T14:52:51.280" v="576"/>
          <ac:picMkLst>
            <pc:docMk/>
            <pc:sldMk cId="2100124143" sldId="729"/>
            <ac:picMk id="12" creationId="{A9D6D9EE-224F-490F-0720-9DDCCEACAE6E}"/>
          </ac:picMkLst>
        </pc:picChg>
        <pc:picChg chg="add">
          <ac:chgData name="Andrea Mozo" userId="S::amozo@councilforeconed.org::ec324d89-8e2a-42bb-81f4-68d0295e10da" providerId="AD" clId="Web-{1AC6F7C8-0AC0-2BB8-81C3-61C344B482C5}" dt="2024-03-28T14:52:51.280" v="576"/>
          <ac:picMkLst>
            <pc:docMk/>
            <pc:sldMk cId="2100124143" sldId="729"/>
            <ac:picMk id="13" creationId="{EF581A27-304C-6731-D333-1B28A5142CBC}"/>
          </ac:picMkLst>
        </pc:picChg>
        <pc:picChg chg="add">
          <ac:chgData name="Andrea Mozo" userId="S::amozo@councilforeconed.org::ec324d89-8e2a-42bb-81f4-68d0295e10da" providerId="AD" clId="Web-{1AC6F7C8-0AC0-2BB8-81C3-61C344B482C5}" dt="2024-03-28T14:52:51.280" v="576"/>
          <ac:picMkLst>
            <pc:docMk/>
            <pc:sldMk cId="2100124143" sldId="729"/>
            <ac:picMk id="15" creationId="{D81CEC9C-F2ED-94A1-9C88-ED44C6496676}"/>
          </ac:picMkLst>
        </pc:picChg>
        <pc:picChg chg="add">
          <ac:chgData name="Andrea Mozo" userId="S::amozo@councilforeconed.org::ec324d89-8e2a-42bb-81f4-68d0295e10da" providerId="AD" clId="Web-{1AC6F7C8-0AC0-2BB8-81C3-61C344B482C5}" dt="2024-03-28T14:52:51.280" v="576"/>
          <ac:picMkLst>
            <pc:docMk/>
            <pc:sldMk cId="2100124143" sldId="729"/>
            <ac:picMk id="16" creationId="{51A56627-C079-605A-7BEF-B1BD054EA90D}"/>
          </ac:picMkLst>
        </pc:picChg>
      </pc:sldChg>
      <pc:sldChg chg="addSp delSp modSp add replId">
        <pc:chgData name="Andrea Mozo" userId="S::amozo@councilforeconed.org::ec324d89-8e2a-42bb-81f4-68d0295e10da" providerId="AD" clId="Web-{1AC6F7C8-0AC0-2BB8-81C3-61C344B482C5}" dt="2024-03-28T15:02:18.378" v="958" actId="1076"/>
        <pc:sldMkLst>
          <pc:docMk/>
          <pc:sldMk cId="4005454053" sldId="730"/>
        </pc:sldMkLst>
        <pc:spChg chg="mod">
          <ac:chgData name="Andrea Mozo" userId="S::amozo@councilforeconed.org::ec324d89-8e2a-42bb-81f4-68d0295e10da" providerId="AD" clId="Web-{1AC6F7C8-0AC0-2BB8-81C3-61C344B482C5}" dt="2024-03-28T15:00:04.514" v="769" actId="20577"/>
          <ac:spMkLst>
            <pc:docMk/>
            <pc:sldMk cId="4005454053" sldId="730"/>
            <ac:spMk id="2" creationId="{3F16907B-0DC9-E64D-B7CC-FD7066550EDE}"/>
          </ac:spMkLst>
        </pc:spChg>
        <pc:spChg chg="add mod">
          <ac:chgData name="Andrea Mozo" userId="S::amozo@councilforeconed.org::ec324d89-8e2a-42bb-81f4-68d0295e10da" providerId="AD" clId="Web-{1AC6F7C8-0AC0-2BB8-81C3-61C344B482C5}" dt="2024-03-28T15:02:18.378" v="958" actId="1076"/>
          <ac:spMkLst>
            <pc:docMk/>
            <pc:sldMk cId="4005454053" sldId="730"/>
            <ac:spMk id="18" creationId="{5FA50AE2-EFA9-3D3B-ECCE-EF1183E77B0E}"/>
          </ac:spMkLst>
        </pc:spChg>
        <pc:spChg chg="del">
          <ac:chgData name="Andrea Mozo" userId="S::amozo@councilforeconed.org::ec324d89-8e2a-42bb-81f4-68d0295e10da" providerId="AD" clId="Web-{1AC6F7C8-0AC0-2BB8-81C3-61C344B482C5}" dt="2024-03-28T15:00:10.921" v="773"/>
          <ac:spMkLst>
            <pc:docMk/>
            <pc:sldMk cId="4005454053" sldId="730"/>
            <ac:spMk id="19" creationId="{F5BE0FE4-DA02-49D0-5449-C95D5161D78B}"/>
          </ac:spMkLst>
        </pc:spChg>
        <pc:grpChg chg="del">
          <ac:chgData name="Andrea Mozo" userId="S::amozo@councilforeconed.org::ec324d89-8e2a-42bb-81f4-68d0295e10da" providerId="AD" clId="Web-{1AC6F7C8-0AC0-2BB8-81C3-61C344B482C5}" dt="2024-03-28T15:00:06.670" v="770"/>
          <ac:grpSpMkLst>
            <pc:docMk/>
            <pc:sldMk cId="4005454053" sldId="730"/>
            <ac:grpSpMk id="3" creationId="{7E826E71-3749-9E32-4205-BF0C1330E63C}"/>
          </ac:grpSpMkLst>
        </pc:grpChg>
        <pc:grpChg chg="del">
          <ac:chgData name="Andrea Mozo" userId="S::amozo@councilforeconed.org::ec324d89-8e2a-42bb-81f4-68d0295e10da" providerId="AD" clId="Web-{1AC6F7C8-0AC0-2BB8-81C3-61C344B482C5}" dt="2024-03-28T15:00:07.124" v="771"/>
          <ac:grpSpMkLst>
            <pc:docMk/>
            <pc:sldMk cId="4005454053" sldId="730"/>
            <ac:grpSpMk id="4" creationId="{CF05A5AE-0F45-0CBA-B37B-AF4901B0D1B3}"/>
          </ac:grpSpMkLst>
        </pc:grpChg>
        <pc:grpChg chg="del">
          <ac:chgData name="Andrea Mozo" userId="S::amozo@councilforeconed.org::ec324d89-8e2a-42bb-81f4-68d0295e10da" providerId="AD" clId="Web-{1AC6F7C8-0AC0-2BB8-81C3-61C344B482C5}" dt="2024-03-28T15:00:07.624" v="772"/>
          <ac:grpSpMkLst>
            <pc:docMk/>
            <pc:sldMk cId="4005454053" sldId="730"/>
            <ac:grpSpMk id="8" creationId="{39B0ED2F-EEB9-6A05-99D6-788EB9E5CA07}"/>
          </ac:grpSpMkLst>
        </pc:grpChg>
        <pc:picChg chg="add del mod">
          <ac:chgData name="Andrea Mozo" userId="S::amozo@councilforeconed.org::ec324d89-8e2a-42bb-81f4-68d0295e10da" providerId="AD" clId="Web-{1AC6F7C8-0AC0-2BB8-81C3-61C344B482C5}" dt="2024-03-28T15:02:10.737" v="957"/>
          <ac:picMkLst>
            <pc:docMk/>
            <pc:sldMk cId="4005454053" sldId="730"/>
            <ac:picMk id="6" creationId="{110AC490-300A-B9E9-A91E-0314A02A4DDA}"/>
          </ac:picMkLst>
        </pc:picChg>
      </pc:sldChg>
      <pc:sldChg chg="addSp delSp modSp add replId">
        <pc:chgData name="Andrea Mozo" userId="S::amozo@councilforeconed.org::ec324d89-8e2a-42bb-81f4-68d0295e10da" providerId="AD" clId="Web-{1AC6F7C8-0AC0-2BB8-81C3-61C344B482C5}" dt="2024-03-28T14:59:50.686" v="755" actId="20577"/>
        <pc:sldMkLst>
          <pc:docMk/>
          <pc:sldMk cId="2607024723" sldId="731"/>
        </pc:sldMkLst>
        <pc:spChg chg="mod">
          <ac:chgData name="Andrea Mozo" userId="S::amozo@councilforeconed.org::ec324d89-8e2a-42bb-81f4-68d0295e10da" providerId="AD" clId="Web-{1AC6F7C8-0AC0-2BB8-81C3-61C344B482C5}" dt="2024-03-28T14:56:22.756" v="644" actId="20577"/>
          <ac:spMkLst>
            <pc:docMk/>
            <pc:sldMk cId="2607024723" sldId="731"/>
            <ac:spMk id="2" creationId="{3F16907B-0DC9-E64D-B7CC-FD7066550EDE}"/>
          </ac:spMkLst>
        </pc:spChg>
        <pc:spChg chg="mod">
          <ac:chgData name="Andrea Mozo" userId="S::amozo@councilforeconed.org::ec324d89-8e2a-42bb-81f4-68d0295e10da" providerId="AD" clId="Web-{1AC6F7C8-0AC0-2BB8-81C3-61C344B482C5}" dt="2024-03-28T14:59:50.686" v="755" actId="20577"/>
          <ac:spMkLst>
            <pc:docMk/>
            <pc:sldMk cId="2607024723" sldId="731"/>
            <ac:spMk id="19" creationId="{F5BE0FE4-DA02-49D0-5449-C95D5161D78B}"/>
          </ac:spMkLst>
        </pc:spChg>
        <pc:grpChg chg="del">
          <ac:chgData name="Andrea Mozo" userId="S::amozo@councilforeconed.org::ec324d89-8e2a-42bb-81f4-68d0295e10da" providerId="AD" clId="Web-{1AC6F7C8-0AC0-2BB8-81C3-61C344B482C5}" dt="2024-03-28T14:56:24.616" v="646"/>
          <ac:grpSpMkLst>
            <pc:docMk/>
            <pc:sldMk cId="2607024723" sldId="731"/>
            <ac:grpSpMk id="3" creationId="{7E826E71-3749-9E32-4205-BF0C1330E63C}"/>
          </ac:grpSpMkLst>
        </pc:grpChg>
        <pc:grpChg chg="del">
          <ac:chgData name="Andrea Mozo" userId="S::amozo@councilforeconed.org::ec324d89-8e2a-42bb-81f4-68d0295e10da" providerId="AD" clId="Web-{1AC6F7C8-0AC0-2BB8-81C3-61C344B482C5}" dt="2024-03-28T14:56:27.819" v="647"/>
          <ac:grpSpMkLst>
            <pc:docMk/>
            <pc:sldMk cId="2607024723" sldId="731"/>
            <ac:grpSpMk id="4" creationId="{CF05A5AE-0F45-0CBA-B37B-AF4901B0D1B3}"/>
          </ac:grpSpMkLst>
        </pc:grpChg>
        <pc:grpChg chg="del">
          <ac:chgData name="Andrea Mozo" userId="S::amozo@councilforeconed.org::ec324d89-8e2a-42bb-81f4-68d0295e10da" providerId="AD" clId="Web-{1AC6F7C8-0AC0-2BB8-81C3-61C344B482C5}" dt="2024-03-28T14:56:24.288" v="645"/>
          <ac:grpSpMkLst>
            <pc:docMk/>
            <pc:sldMk cId="2607024723" sldId="731"/>
            <ac:grpSpMk id="8" creationId="{39B0ED2F-EEB9-6A05-99D6-788EB9E5CA07}"/>
          </ac:grpSpMkLst>
        </pc:grpChg>
        <pc:picChg chg="add del mod">
          <ac:chgData name="Andrea Mozo" userId="S::amozo@councilforeconed.org::ec324d89-8e2a-42bb-81f4-68d0295e10da" providerId="AD" clId="Web-{1AC6F7C8-0AC0-2BB8-81C3-61C344B482C5}" dt="2024-03-28T14:59:25.403" v="753"/>
          <ac:picMkLst>
            <pc:docMk/>
            <pc:sldMk cId="2607024723" sldId="731"/>
            <ac:picMk id="6" creationId="{53B8A78F-52EE-996E-9B3D-B4D9E626B490}"/>
          </ac:picMkLst>
        </pc:picChg>
        <pc:picChg chg="add del mod">
          <ac:chgData name="Andrea Mozo" userId="S::amozo@councilforeconed.org::ec324d89-8e2a-42bb-81f4-68d0295e10da" providerId="AD" clId="Web-{1AC6F7C8-0AC0-2BB8-81C3-61C344B482C5}" dt="2024-03-28T14:59:25.403" v="752"/>
          <ac:picMkLst>
            <pc:docMk/>
            <pc:sldMk cId="2607024723" sldId="731"/>
            <ac:picMk id="7" creationId="{6BD1DC1C-8DCF-D166-BE47-EC0CFBA532F7}"/>
          </ac:picMkLst>
        </pc:picChg>
        <pc:picChg chg="add del mod">
          <ac:chgData name="Andrea Mozo" userId="S::amozo@councilforeconed.org::ec324d89-8e2a-42bb-81f4-68d0295e10da" providerId="AD" clId="Web-{1AC6F7C8-0AC0-2BB8-81C3-61C344B482C5}" dt="2024-03-28T14:56:49.835" v="657"/>
          <ac:picMkLst>
            <pc:docMk/>
            <pc:sldMk cId="2607024723" sldId="731"/>
            <ac:picMk id="18" creationId="{827913A6-ACEB-57DE-0F3D-5C8639CFFD69}"/>
          </ac:picMkLst>
        </pc:picChg>
        <pc:picChg chg="add del mod">
          <ac:chgData name="Andrea Mozo" userId="S::amozo@councilforeconed.org::ec324d89-8e2a-42bb-81f4-68d0295e10da" providerId="AD" clId="Web-{1AC6F7C8-0AC0-2BB8-81C3-61C344B482C5}" dt="2024-03-28T14:59:25.403" v="751"/>
          <ac:picMkLst>
            <pc:docMk/>
            <pc:sldMk cId="2607024723" sldId="731"/>
            <ac:picMk id="20" creationId="{5A489154-CBC2-7598-6544-5EB3E0D2D145}"/>
          </ac:picMkLst>
        </pc:picChg>
      </pc:sldChg>
      <pc:sldChg chg="addSp delSp modSp add replId">
        <pc:chgData name="Andrea Mozo" userId="S::amozo@councilforeconed.org::ec324d89-8e2a-42bb-81f4-68d0295e10da" providerId="AD" clId="Web-{1AC6F7C8-0AC0-2BB8-81C3-61C344B482C5}" dt="2024-03-28T15:05:56.058" v="993" actId="1076"/>
        <pc:sldMkLst>
          <pc:docMk/>
          <pc:sldMk cId="1275915775" sldId="732"/>
        </pc:sldMkLst>
        <pc:spChg chg="mod">
          <ac:chgData name="Andrea Mozo" userId="S::amozo@councilforeconed.org::ec324d89-8e2a-42bb-81f4-68d0295e10da" providerId="AD" clId="Web-{1AC6F7C8-0AC0-2BB8-81C3-61C344B482C5}" dt="2024-03-28T15:03:30.974" v="966" actId="20577"/>
          <ac:spMkLst>
            <pc:docMk/>
            <pc:sldMk cId="1275915775" sldId="732"/>
            <ac:spMk id="2" creationId="{3F16907B-0DC9-E64D-B7CC-FD7066550EDE}"/>
          </ac:spMkLst>
        </pc:spChg>
        <pc:spChg chg="del">
          <ac:chgData name="Andrea Mozo" userId="S::amozo@councilforeconed.org::ec324d89-8e2a-42bb-81f4-68d0295e10da" providerId="AD" clId="Web-{1AC6F7C8-0AC0-2BB8-81C3-61C344B482C5}" dt="2024-03-28T15:03:35.100" v="967"/>
          <ac:spMkLst>
            <pc:docMk/>
            <pc:sldMk cId="1275915775" sldId="732"/>
            <ac:spMk id="18" creationId="{5FA50AE2-EFA9-3D3B-ECCE-EF1183E77B0E}"/>
          </ac:spMkLst>
        </pc:spChg>
        <pc:picChg chg="add mod">
          <ac:chgData name="Andrea Mozo" userId="S::amozo@councilforeconed.org::ec324d89-8e2a-42bb-81f4-68d0295e10da" providerId="AD" clId="Web-{1AC6F7C8-0AC0-2BB8-81C3-61C344B482C5}" dt="2024-03-28T15:05:28.088" v="990" actId="1076"/>
          <ac:picMkLst>
            <pc:docMk/>
            <pc:sldMk cId="1275915775" sldId="732"/>
            <ac:picMk id="3" creationId="{B097E00D-3A0A-C014-5164-49ECBAD0A5B4}"/>
          </ac:picMkLst>
        </pc:picChg>
        <pc:picChg chg="add mod">
          <ac:chgData name="Andrea Mozo" userId="S::amozo@councilforeconed.org::ec324d89-8e2a-42bb-81f4-68d0295e10da" providerId="AD" clId="Web-{1AC6F7C8-0AC0-2BB8-81C3-61C344B482C5}" dt="2024-03-28T15:05:32.385" v="991" actId="1076"/>
          <ac:picMkLst>
            <pc:docMk/>
            <pc:sldMk cId="1275915775" sldId="732"/>
            <ac:picMk id="4" creationId="{95EEA3D5-FC5A-BB1C-C86D-0F629226EFEB}"/>
          </ac:picMkLst>
        </pc:picChg>
        <pc:picChg chg="add mod">
          <ac:chgData name="Andrea Mozo" userId="S::amozo@councilforeconed.org::ec324d89-8e2a-42bb-81f4-68d0295e10da" providerId="AD" clId="Web-{1AC6F7C8-0AC0-2BB8-81C3-61C344B482C5}" dt="2024-03-28T15:05:56.058" v="993" actId="1076"/>
          <ac:picMkLst>
            <pc:docMk/>
            <pc:sldMk cId="1275915775" sldId="732"/>
            <ac:picMk id="6" creationId="{367AC043-8411-FB13-FA8C-9217861D87E6}"/>
          </ac:picMkLst>
        </pc:picChg>
      </pc:sldChg>
      <pc:sldChg chg="addSp delSp modSp add replId">
        <pc:chgData name="Andrea Mozo" userId="S::amozo@councilforeconed.org::ec324d89-8e2a-42bb-81f4-68d0295e10da" providerId="AD" clId="Web-{1AC6F7C8-0AC0-2BB8-81C3-61C344B482C5}" dt="2024-03-28T15:11:36.272" v="1027" actId="1076"/>
        <pc:sldMkLst>
          <pc:docMk/>
          <pc:sldMk cId="2641077334" sldId="733"/>
        </pc:sldMkLst>
        <pc:spChg chg="mod">
          <ac:chgData name="Andrea Mozo" userId="S::amozo@councilforeconed.org::ec324d89-8e2a-42bb-81f4-68d0295e10da" providerId="AD" clId="Web-{1AC6F7C8-0AC0-2BB8-81C3-61C344B482C5}" dt="2024-03-28T15:07:12.654" v="1008" actId="20577"/>
          <ac:spMkLst>
            <pc:docMk/>
            <pc:sldMk cId="2641077334" sldId="733"/>
            <ac:spMk id="2" creationId="{3F16907B-0DC9-E64D-B7CC-FD7066550EDE}"/>
          </ac:spMkLst>
        </pc:spChg>
        <pc:spChg chg="add mod">
          <ac:chgData name="Andrea Mozo" userId="S::amozo@councilforeconed.org::ec324d89-8e2a-42bb-81f4-68d0295e10da" providerId="AD" clId="Web-{1AC6F7C8-0AC0-2BB8-81C3-61C344B482C5}" dt="2024-03-28T15:11:32.882" v="1026" actId="1076"/>
          <ac:spMkLst>
            <pc:docMk/>
            <pc:sldMk cId="2641077334" sldId="733"/>
            <ac:spMk id="9" creationId="{E30826BE-ED6E-7816-C01B-C126E609DC1E}"/>
          </ac:spMkLst>
        </pc:spChg>
        <pc:picChg chg="del">
          <ac:chgData name="Andrea Mozo" userId="S::amozo@councilforeconed.org::ec324d89-8e2a-42bb-81f4-68d0295e10da" providerId="AD" clId="Web-{1AC6F7C8-0AC0-2BB8-81C3-61C344B482C5}" dt="2024-03-28T15:06:44.512" v="995"/>
          <ac:picMkLst>
            <pc:docMk/>
            <pc:sldMk cId="2641077334" sldId="733"/>
            <ac:picMk id="3" creationId="{B097E00D-3A0A-C014-5164-49ECBAD0A5B4}"/>
          </ac:picMkLst>
        </pc:picChg>
        <pc:picChg chg="del">
          <ac:chgData name="Andrea Mozo" userId="S::amozo@councilforeconed.org::ec324d89-8e2a-42bb-81f4-68d0295e10da" providerId="AD" clId="Web-{1AC6F7C8-0AC0-2BB8-81C3-61C344B482C5}" dt="2024-03-28T15:06:44.919" v="996"/>
          <ac:picMkLst>
            <pc:docMk/>
            <pc:sldMk cId="2641077334" sldId="733"/>
            <ac:picMk id="4" creationId="{95EEA3D5-FC5A-BB1C-C86D-0F629226EFEB}"/>
          </ac:picMkLst>
        </pc:picChg>
        <pc:picChg chg="del">
          <ac:chgData name="Andrea Mozo" userId="S::amozo@councilforeconed.org::ec324d89-8e2a-42bb-81f4-68d0295e10da" providerId="AD" clId="Web-{1AC6F7C8-0AC0-2BB8-81C3-61C344B482C5}" dt="2024-03-28T15:06:45.465" v="997"/>
          <ac:picMkLst>
            <pc:docMk/>
            <pc:sldMk cId="2641077334" sldId="733"/>
            <ac:picMk id="6" creationId="{367AC043-8411-FB13-FA8C-9217861D87E6}"/>
          </ac:picMkLst>
        </pc:picChg>
        <pc:picChg chg="add del mod">
          <ac:chgData name="Andrea Mozo" userId="S::amozo@councilforeconed.org::ec324d89-8e2a-42bb-81f4-68d0295e10da" providerId="AD" clId="Web-{1AC6F7C8-0AC0-2BB8-81C3-61C344B482C5}" dt="2024-03-28T15:10:51.677" v="1015"/>
          <ac:picMkLst>
            <pc:docMk/>
            <pc:sldMk cId="2641077334" sldId="733"/>
            <ac:picMk id="7" creationId="{5B6CAC5C-A6D7-8E5D-0F8B-ADDE60C74723}"/>
          </ac:picMkLst>
        </pc:picChg>
        <pc:picChg chg="add mod">
          <ac:chgData name="Andrea Mozo" userId="S::amozo@councilforeconed.org::ec324d89-8e2a-42bb-81f4-68d0295e10da" providerId="AD" clId="Web-{1AC6F7C8-0AC0-2BB8-81C3-61C344B482C5}" dt="2024-03-28T15:11:36.272" v="1027" actId="1076"/>
          <ac:picMkLst>
            <pc:docMk/>
            <pc:sldMk cId="2641077334" sldId="733"/>
            <ac:picMk id="8" creationId="{F522809D-31E5-6640-0C9A-757A0AAE60CD}"/>
          </ac:picMkLst>
        </pc:picChg>
      </pc:sldChg>
      <pc:sldChg chg="add replId">
        <pc:chgData name="Andrea Mozo" userId="S::amozo@councilforeconed.org::ec324d89-8e2a-42bb-81f4-68d0295e10da" providerId="AD" clId="Web-{1AC6F7C8-0AC0-2BB8-81C3-61C344B482C5}" dt="2024-03-28T15:10:34.255" v="1014"/>
        <pc:sldMkLst>
          <pc:docMk/>
          <pc:sldMk cId="1479468846" sldId="734"/>
        </pc:sldMkLst>
      </pc:sldChg>
    </pc:docChg>
  </pc:docChgLst>
  <pc:docChgLst>
    <pc:chgData name="Guest User" userId="S::urn:spo:anon#77fd5b3ffdde2f04f21e6baafd3be66b7102120f33dddc4907d8bc868c73c30f::" providerId="AD" clId="Web-{F751FEA5-1776-8B6C-98F4-CDF2127E25B9}"/>
    <pc:docChg chg="addSld delSld modSld">
      <pc:chgData name="Guest User" userId="S::urn:spo:anon#77fd5b3ffdde2f04f21e6baafd3be66b7102120f33dddc4907d8bc868c73c30f::" providerId="AD" clId="Web-{F751FEA5-1776-8B6C-98F4-CDF2127E25B9}" dt="2025-04-03T02:26:48.294" v="784" actId="20577"/>
      <pc:docMkLst>
        <pc:docMk/>
      </pc:docMkLst>
      <pc:sldChg chg="addSp delSp modSp">
        <pc:chgData name="Guest User" userId="S::urn:spo:anon#77fd5b3ffdde2f04f21e6baafd3be66b7102120f33dddc4907d8bc868c73c30f::" providerId="AD" clId="Web-{F751FEA5-1776-8B6C-98F4-CDF2127E25B9}" dt="2025-04-03T00:54:01.286" v="77"/>
        <pc:sldMkLst>
          <pc:docMk/>
          <pc:sldMk cId="1309746143" sldId="725"/>
        </pc:sldMkLst>
        <pc:spChg chg="mod">
          <ac:chgData name="Guest User" userId="S::urn:spo:anon#77fd5b3ffdde2f04f21e6baafd3be66b7102120f33dddc4907d8bc868c73c30f::" providerId="AD" clId="Web-{F751FEA5-1776-8B6C-98F4-CDF2127E25B9}" dt="2025-04-03T00:49:12.587" v="51" actId="20577"/>
          <ac:spMkLst>
            <pc:docMk/>
            <pc:sldMk cId="1309746143" sldId="725"/>
            <ac:spMk id="3" creationId="{0428248E-9A13-7345-BF5A-CD0E38051879}"/>
          </ac:spMkLst>
        </pc:spChg>
        <pc:picChg chg="del mod modCrop">
          <ac:chgData name="Guest User" userId="S::urn:spo:anon#77fd5b3ffdde2f04f21e6baafd3be66b7102120f33dddc4907d8bc868c73c30f::" providerId="AD" clId="Web-{F751FEA5-1776-8B6C-98F4-CDF2127E25B9}" dt="2025-04-03T00:53:06.581" v="63"/>
          <ac:picMkLst>
            <pc:docMk/>
            <pc:sldMk cId="1309746143" sldId="725"/>
            <ac:picMk id="4" creationId="{CD3F451A-6F82-3B20-20CE-77171E9ECA42}"/>
          </ac:picMkLst>
        </pc:picChg>
        <pc:picChg chg="add del mod modCrop">
          <ac:chgData name="Guest User" userId="S::urn:spo:anon#77fd5b3ffdde2f04f21e6baafd3be66b7102120f33dddc4907d8bc868c73c30f::" providerId="AD" clId="Web-{F751FEA5-1776-8B6C-98F4-CDF2127E25B9}" dt="2025-04-03T00:53:04.518" v="62"/>
          <ac:picMkLst>
            <pc:docMk/>
            <pc:sldMk cId="1309746143" sldId="725"/>
            <ac:picMk id="6" creationId="{94BADDD4-7216-9D00-343F-D4DDA64C704A}"/>
          </ac:picMkLst>
        </pc:picChg>
        <pc:picChg chg="add del ord">
          <ac:chgData name="Guest User" userId="S::urn:spo:anon#77fd5b3ffdde2f04f21e6baafd3be66b7102120f33dddc4907d8bc868c73c30f::" providerId="AD" clId="Web-{F751FEA5-1776-8B6C-98F4-CDF2127E25B9}" dt="2025-04-03T00:53:52.004" v="73"/>
          <ac:picMkLst>
            <pc:docMk/>
            <pc:sldMk cId="1309746143" sldId="725"/>
            <ac:picMk id="8" creationId="{157FA2E3-9A2D-E706-B332-F045491CC66B}"/>
          </ac:picMkLst>
        </pc:picChg>
        <pc:picChg chg="add del ord">
          <ac:chgData name="Guest User" userId="S::urn:spo:anon#77fd5b3ffdde2f04f21e6baafd3be66b7102120f33dddc4907d8bc868c73c30f::" providerId="AD" clId="Web-{F751FEA5-1776-8B6C-98F4-CDF2127E25B9}" dt="2025-04-03T00:53:47.004" v="71"/>
          <ac:picMkLst>
            <pc:docMk/>
            <pc:sldMk cId="1309746143" sldId="725"/>
            <ac:picMk id="10" creationId="{FC3AC8D7-9407-A010-587E-61E267A6FDBA}"/>
          </ac:picMkLst>
        </pc:picChg>
        <pc:picChg chg="add mod ord">
          <ac:chgData name="Guest User" userId="S::urn:spo:anon#77fd5b3ffdde2f04f21e6baafd3be66b7102120f33dddc4907d8bc868c73c30f::" providerId="AD" clId="Web-{F751FEA5-1776-8B6C-98F4-CDF2127E25B9}" dt="2025-04-03T00:54:01.286" v="77"/>
          <ac:picMkLst>
            <pc:docMk/>
            <pc:sldMk cId="1309746143" sldId="725"/>
            <ac:picMk id="11" creationId="{345104A2-ED78-822A-52BC-402DA99BEE0E}"/>
          </ac:picMkLst>
        </pc:picChg>
      </pc:sldChg>
      <pc:sldChg chg="modSp">
        <pc:chgData name="Guest User" userId="S::urn:spo:anon#77fd5b3ffdde2f04f21e6baafd3be66b7102120f33dddc4907d8bc868c73c30f::" providerId="AD" clId="Web-{F751FEA5-1776-8B6C-98F4-CDF2127E25B9}" dt="2025-04-03T00:54:34.100" v="80" actId="20577"/>
        <pc:sldMkLst>
          <pc:docMk/>
          <pc:sldMk cId="215165024" sldId="728"/>
        </pc:sldMkLst>
        <pc:spChg chg="mod">
          <ac:chgData name="Guest User" userId="S::urn:spo:anon#77fd5b3ffdde2f04f21e6baafd3be66b7102120f33dddc4907d8bc868c73c30f::" providerId="AD" clId="Web-{F751FEA5-1776-8B6C-98F4-CDF2127E25B9}" dt="2025-04-03T00:54:34.100" v="80" actId="20577"/>
          <ac:spMkLst>
            <pc:docMk/>
            <pc:sldMk cId="215165024" sldId="728"/>
            <ac:spMk id="4" creationId="{60130DE2-C692-AAF5-5D7C-1D78E2E223E3}"/>
          </ac:spMkLst>
        </pc:spChg>
      </pc:sldChg>
      <pc:sldChg chg="modSp">
        <pc:chgData name="Guest User" userId="S::urn:spo:anon#77fd5b3ffdde2f04f21e6baafd3be66b7102120f33dddc4907d8bc868c73c30f::" providerId="AD" clId="Web-{F751FEA5-1776-8B6C-98F4-CDF2127E25B9}" dt="2025-04-03T01:58:49.210" v="372" actId="20577"/>
        <pc:sldMkLst>
          <pc:docMk/>
          <pc:sldMk cId="1231134340" sldId="737"/>
        </pc:sldMkLst>
        <pc:spChg chg="mod">
          <ac:chgData name="Guest User" userId="S::urn:spo:anon#77fd5b3ffdde2f04f21e6baafd3be66b7102120f33dddc4907d8bc868c73c30f::" providerId="AD" clId="Web-{F751FEA5-1776-8B6C-98F4-CDF2127E25B9}" dt="2025-04-03T01:58:49.210" v="372" actId="20577"/>
          <ac:spMkLst>
            <pc:docMk/>
            <pc:sldMk cId="1231134340" sldId="737"/>
            <ac:spMk id="2" creationId="{3F16907B-0DC9-E64D-B7CC-FD7066550EDE}"/>
          </ac:spMkLst>
        </pc:spChg>
        <pc:spChg chg="mod">
          <ac:chgData name="Guest User" userId="S::urn:spo:anon#77fd5b3ffdde2f04f21e6baafd3be66b7102120f33dddc4907d8bc868c73c30f::" providerId="AD" clId="Web-{F751FEA5-1776-8B6C-98F4-CDF2127E25B9}" dt="2025-04-03T01:38:11.281" v="157" actId="20577"/>
          <ac:spMkLst>
            <pc:docMk/>
            <pc:sldMk cId="1231134340" sldId="737"/>
            <ac:spMk id="8" creationId="{47BDD79B-7288-1D1E-4535-002F2768A964}"/>
          </ac:spMkLst>
        </pc:spChg>
      </pc:sldChg>
      <pc:sldChg chg="modSp">
        <pc:chgData name="Guest User" userId="S::urn:spo:anon#77fd5b3ffdde2f04f21e6baafd3be66b7102120f33dddc4907d8bc868c73c30f::" providerId="AD" clId="Web-{F751FEA5-1776-8B6C-98F4-CDF2127E25B9}" dt="2025-04-03T01:22:51.759" v="88" actId="20577"/>
        <pc:sldMkLst>
          <pc:docMk/>
          <pc:sldMk cId="3958031051" sldId="764"/>
        </pc:sldMkLst>
        <pc:spChg chg="mod">
          <ac:chgData name="Guest User" userId="S::urn:spo:anon#77fd5b3ffdde2f04f21e6baafd3be66b7102120f33dddc4907d8bc868c73c30f::" providerId="AD" clId="Web-{F751FEA5-1776-8B6C-98F4-CDF2127E25B9}" dt="2025-04-03T01:22:51.759" v="88" actId="20577"/>
          <ac:spMkLst>
            <pc:docMk/>
            <pc:sldMk cId="3958031051" sldId="764"/>
            <ac:spMk id="3" creationId="{9890555E-F5A8-A749-BA5F-C95D063E463A}"/>
          </ac:spMkLst>
        </pc:spChg>
      </pc:sldChg>
      <pc:sldChg chg="modSp">
        <pc:chgData name="Guest User" userId="S::urn:spo:anon#77fd5b3ffdde2f04f21e6baafd3be66b7102120f33dddc4907d8bc868c73c30f::" providerId="AD" clId="Web-{F751FEA5-1776-8B6C-98F4-CDF2127E25B9}" dt="2025-04-03T02:25:56.620" v="753" actId="20577"/>
        <pc:sldMkLst>
          <pc:docMk/>
          <pc:sldMk cId="2814155076" sldId="767"/>
        </pc:sldMkLst>
        <pc:spChg chg="mod">
          <ac:chgData name="Guest User" userId="S::urn:spo:anon#77fd5b3ffdde2f04f21e6baafd3be66b7102120f33dddc4907d8bc868c73c30f::" providerId="AD" clId="Web-{F751FEA5-1776-8B6C-98F4-CDF2127E25B9}" dt="2025-04-03T02:25:56.620" v="753" actId="20577"/>
          <ac:spMkLst>
            <pc:docMk/>
            <pc:sldMk cId="2814155076" sldId="767"/>
            <ac:spMk id="4" creationId="{DD5E69B3-ACB5-238C-A14F-B891EF71C022}"/>
          </ac:spMkLst>
        </pc:spChg>
      </pc:sldChg>
      <pc:sldChg chg="addSp modSp">
        <pc:chgData name="Guest User" userId="S::urn:spo:anon#77fd5b3ffdde2f04f21e6baafd3be66b7102120f33dddc4907d8bc868c73c30f::" providerId="AD" clId="Web-{F751FEA5-1776-8B6C-98F4-CDF2127E25B9}" dt="2025-04-03T02:16:09.862" v="531" actId="1076"/>
        <pc:sldMkLst>
          <pc:docMk/>
          <pc:sldMk cId="3992856537" sldId="770"/>
        </pc:sldMkLst>
        <pc:spChg chg="mod">
          <ac:chgData name="Guest User" userId="S::urn:spo:anon#77fd5b3ffdde2f04f21e6baafd3be66b7102120f33dddc4907d8bc868c73c30f::" providerId="AD" clId="Web-{F751FEA5-1776-8B6C-98F4-CDF2127E25B9}" dt="2025-04-03T02:16:03.784" v="529" actId="14100"/>
          <ac:spMkLst>
            <pc:docMk/>
            <pc:sldMk cId="3992856537" sldId="770"/>
            <ac:spMk id="4" creationId="{9E61CBCE-23FE-3DA7-3A67-CDF9B81B9E22}"/>
          </ac:spMkLst>
        </pc:spChg>
        <pc:picChg chg="add mod">
          <ac:chgData name="Guest User" userId="S::urn:spo:anon#77fd5b3ffdde2f04f21e6baafd3be66b7102120f33dddc4907d8bc868c73c30f::" providerId="AD" clId="Web-{F751FEA5-1776-8B6C-98F4-CDF2127E25B9}" dt="2025-04-03T02:16:09.862" v="531" actId="1076"/>
          <ac:picMkLst>
            <pc:docMk/>
            <pc:sldMk cId="3992856537" sldId="770"/>
            <ac:picMk id="3" creationId="{0043DAAF-1FBF-D8DE-D843-E989768BD6AD}"/>
          </ac:picMkLst>
        </pc:picChg>
      </pc:sldChg>
      <pc:sldChg chg="modSp">
        <pc:chgData name="Guest User" userId="S::urn:spo:anon#77fd5b3ffdde2f04f21e6baafd3be66b7102120f33dddc4907d8bc868c73c30f::" providerId="AD" clId="Web-{F751FEA5-1776-8B6C-98F4-CDF2127E25B9}" dt="2025-04-03T02:24:37.023" v="739" actId="20577"/>
        <pc:sldMkLst>
          <pc:docMk/>
          <pc:sldMk cId="2051602887" sldId="772"/>
        </pc:sldMkLst>
        <pc:spChg chg="mod">
          <ac:chgData name="Guest User" userId="S::urn:spo:anon#77fd5b3ffdde2f04f21e6baafd3be66b7102120f33dddc4907d8bc868c73c30f::" providerId="AD" clId="Web-{F751FEA5-1776-8B6C-98F4-CDF2127E25B9}" dt="2025-04-03T02:24:37.023" v="739" actId="20577"/>
          <ac:spMkLst>
            <pc:docMk/>
            <pc:sldMk cId="2051602887" sldId="772"/>
            <ac:spMk id="4" creationId="{4EA8254C-935C-2E44-6967-F6048A20DFBD}"/>
          </ac:spMkLst>
        </pc:spChg>
      </pc:sldChg>
      <pc:sldChg chg="addSp delSp modSp add replId">
        <pc:chgData name="Guest User" userId="S::urn:spo:anon#77fd5b3ffdde2f04f21e6baafd3be66b7102120f33dddc4907d8bc868c73c30f::" providerId="AD" clId="Web-{F751FEA5-1776-8B6C-98F4-CDF2127E25B9}" dt="2025-04-03T02:08:09.891" v="383"/>
        <pc:sldMkLst>
          <pc:docMk/>
          <pc:sldMk cId="3747601190" sldId="774"/>
        </pc:sldMkLst>
        <pc:spChg chg="mod">
          <ac:chgData name="Guest User" userId="S::urn:spo:anon#77fd5b3ffdde2f04f21e6baafd3be66b7102120f33dddc4907d8bc868c73c30f::" providerId="AD" clId="Web-{F751FEA5-1776-8B6C-98F4-CDF2127E25B9}" dt="2025-04-03T01:31:35.513" v="106" actId="20577"/>
          <ac:spMkLst>
            <pc:docMk/>
            <pc:sldMk cId="3747601190" sldId="774"/>
            <ac:spMk id="2" creationId="{589F9367-0346-7A5A-86F4-89CA2936D2FF}"/>
          </ac:spMkLst>
        </pc:spChg>
        <pc:spChg chg="add del mod">
          <ac:chgData name="Guest User" userId="S::urn:spo:anon#77fd5b3ffdde2f04f21e6baafd3be66b7102120f33dddc4907d8bc868c73c30f::" providerId="AD" clId="Web-{F751FEA5-1776-8B6C-98F4-CDF2127E25B9}" dt="2025-04-03T02:08:09.891" v="383"/>
          <ac:spMkLst>
            <pc:docMk/>
            <pc:sldMk cId="3747601190" sldId="774"/>
            <ac:spMk id="4" creationId="{48311EE8-CC26-4C9A-FB94-8BA1E106A578}"/>
          </ac:spMkLst>
        </pc:spChg>
        <pc:spChg chg="add del mod">
          <ac:chgData name="Guest User" userId="S::urn:spo:anon#77fd5b3ffdde2f04f21e6baafd3be66b7102120f33dddc4907d8bc868c73c30f::" providerId="AD" clId="Web-{F751FEA5-1776-8B6C-98F4-CDF2127E25B9}" dt="2025-04-03T02:08:06.765" v="381"/>
          <ac:spMkLst>
            <pc:docMk/>
            <pc:sldMk cId="3747601190" sldId="774"/>
            <ac:spMk id="7" creationId="{81DD82E7-9076-ACD3-F516-2DEFC01910E6}"/>
          </ac:spMkLst>
        </pc:spChg>
        <pc:spChg chg="mod">
          <ac:chgData name="Guest User" userId="S::urn:spo:anon#77fd5b3ffdde2f04f21e6baafd3be66b7102120f33dddc4907d8bc868c73c30f::" providerId="AD" clId="Web-{F751FEA5-1776-8B6C-98F4-CDF2127E25B9}" dt="2025-04-03T01:48:25.804" v="221" actId="20577"/>
          <ac:spMkLst>
            <pc:docMk/>
            <pc:sldMk cId="3747601190" sldId="774"/>
            <ac:spMk id="8" creationId="{28D6B70B-7FB9-D3B5-5920-0CFC9EBC4FE7}"/>
          </ac:spMkLst>
        </pc:spChg>
        <pc:picChg chg="mod">
          <ac:chgData name="Guest User" userId="S::urn:spo:anon#77fd5b3ffdde2f04f21e6baafd3be66b7102120f33dddc4907d8bc868c73c30f::" providerId="AD" clId="Web-{F751FEA5-1776-8B6C-98F4-CDF2127E25B9}" dt="2025-04-03T01:38:38.297" v="160"/>
          <ac:picMkLst>
            <pc:docMk/>
            <pc:sldMk cId="3747601190" sldId="774"/>
            <ac:picMk id="3" creationId="{C5A46519-7631-8F4E-E237-E5B3B89C75C2}"/>
          </ac:picMkLst>
        </pc:picChg>
      </pc:sldChg>
      <pc:sldChg chg="add del replId">
        <pc:chgData name="Guest User" userId="S::urn:spo:anon#77fd5b3ffdde2f04f21e6baafd3be66b7102120f33dddc4907d8bc868c73c30f::" providerId="AD" clId="Web-{F751FEA5-1776-8B6C-98F4-CDF2127E25B9}" dt="2025-04-03T01:38:15.468" v="158"/>
        <pc:sldMkLst>
          <pc:docMk/>
          <pc:sldMk cId="1084572630" sldId="775"/>
        </pc:sldMkLst>
      </pc:sldChg>
      <pc:sldChg chg="addSp modSp add replId">
        <pc:chgData name="Guest User" userId="S::urn:spo:anon#77fd5b3ffdde2f04f21e6baafd3be66b7102120f33dddc4907d8bc868c73c30f::" providerId="AD" clId="Web-{F751FEA5-1776-8B6C-98F4-CDF2127E25B9}" dt="2025-04-03T01:27:14.847" v="105"/>
        <pc:sldMkLst>
          <pc:docMk/>
          <pc:sldMk cId="981953135" sldId="776"/>
        </pc:sldMkLst>
        <pc:spChg chg="add mod">
          <ac:chgData name="Guest User" userId="S::urn:spo:anon#77fd5b3ffdde2f04f21e6baafd3be66b7102120f33dddc4907d8bc868c73c30f::" providerId="AD" clId="Web-{F751FEA5-1776-8B6C-98F4-CDF2127E25B9}" dt="2025-04-03T01:27:14.847" v="105"/>
          <ac:spMkLst>
            <pc:docMk/>
            <pc:sldMk cId="981953135" sldId="776"/>
            <ac:spMk id="2" creationId="{23AB1C2E-55E7-099B-0E03-CD845D0B822C}"/>
          </ac:spMkLst>
        </pc:spChg>
        <pc:spChg chg="mod">
          <ac:chgData name="Guest User" userId="S::urn:spo:anon#77fd5b3ffdde2f04f21e6baafd3be66b7102120f33dddc4907d8bc868c73c30f::" providerId="AD" clId="Web-{F751FEA5-1776-8B6C-98F4-CDF2127E25B9}" dt="2025-04-03T01:26:39.361" v="100" actId="20577"/>
          <ac:spMkLst>
            <pc:docMk/>
            <pc:sldMk cId="981953135" sldId="776"/>
            <ac:spMk id="3" creationId="{E2282950-FF5B-F0E7-9124-90B9ED9347FD}"/>
          </ac:spMkLst>
        </pc:spChg>
        <pc:picChg chg="mod modCrop">
          <ac:chgData name="Guest User" userId="S::urn:spo:anon#77fd5b3ffdde2f04f21e6baafd3be66b7102120f33dddc4907d8bc868c73c30f::" providerId="AD" clId="Web-{F751FEA5-1776-8B6C-98F4-CDF2127E25B9}" dt="2025-04-03T01:27:14.847" v="103"/>
          <ac:picMkLst>
            <pc:docMk/>
            <pc:sldMk cId="981953135" sldId="776"/>
            <ac:picMk id="4" creationId="{E156037E-36B9-4E9D-931C-5E080B5200F2}"/>
          </ac:picMkLst>
        </pc:picChg>
      </pc:sldChg>
      <pc:sldChg chg="delSp modSp add replId">
        <pc:chgData name="Guest User" userId="S::urn:spo:anon#77fd5b3ffdde2f04f21e6baafd3be66b7102120f33dddc4907d8bc868c73c30f::" providerId="AD" clId="Web-{F751FEA5-1776-8B6C-98F4-CDF2127E25B9}" dt="2025-04-03T02:24:56.727" v="745" actId="20577"/>
        <pc:sldMkLst>
          <pc:docMk/>
          <pc:sldMk cId="594486874" sldId="777"/>
        </pc:sldMkLst>
        <pc:spChg chg="del mod">
          <ac:chgData name="Guest User" userId="S::urn:spo:anon#77fd5b3ffdde2f04f21e6baafd3be66b7102120f33dddc4907d8bc868c73c30f::" providerId="AD" clId="Web-{F751FEA5-1776-8B6C-98F4-CDF2127E25B9}" dt="2025-04-03T02:08:02.343" v="379"/>
          <ac:spMkLst>
            <pc:docMk/>
            <pc:sldMk cId="594486874" sldId="777"/>
            <ac:spMk id="4" creationId="{80A575F0-EF4F-9B56-BA75-D2FC05A0CEB9}"/>
          </ac:spMkLst>
        </pc:spChg>
        <pc:spChg chg="del mod">
          <ac:chgData name="Guest User" userId="S::urn:spo:anon#77fd5b3ffdde2f04f21e6baafd3be66b7102120f33dddc4907d8bc868c73c30f::" providerId="AD" clId="Web-{F751FEA5-1776-8B6C-98F4-CDF2127E25B9}" dt="2025-04-03T02:07:48.155" v="375"/>
          <ac:spMkLst>
            <pc:docMk/>
            <pc:sldMk cId="594486874" sldId="777"/>
            <ac:spMk id="7" creationId="{E376D7D5-2EB6-6DAF-CE96-B39E988A1635}"/>
          </ac:spMkLst>
        </pc:spChg>
        <pc:spChg chg="mod">
          <ac:chgData name="Guest User" userId="S::urn:spo:anon#77fd5b3ffdde2f04f21e6baafd3be66b7102120f33dddc4907d8bc868c73c30f::" providerId="AD" clId="Web-{F751FEA5-1776-8B6C-98F4-CDF2127E25B9}" dt="2025-04-03T02:24:56.727" v="745" actId="20577"/>
          <ac:spMkLst>
            <pc:docMk/>
            <pc:sldMk cId="594486874" sldId="777"/>
            <ac:spMk id="8" creationId="{752D3A07-A67D-97DF-46D3-EAE266862928}"/>
          </ac:spMkLst>
        </pc:spChg>
        <pc:picChg chg="mod">
          <ac:chgData name="Guest User" userId="S::urn:spo:anon#77fd5b3ffdde2f04f21e6baafd3be66b7102120f33dddc4907d8bc868c73c30f::" providerId="AD" clId="Web-{F751FEA5-1776-8B6C-98F4-CDF2127E25B9}" dt="2025-04-03T02:07:56.124" v="377" actId="1076"/>
          <ac:picMkLst>
            <pc:docMk/>
            <pc:sldMk cId="594486874" sldId="777"/>
            <ac:picMk id="3" creationId="{31D34C1E-617C-11AC-5527-40DCA5E14BA3}"/>
          </ac:picMkLst>
        </pc:picChg>
      </pc:sldChg>
      <pc:sldChg chg="modSp add replId">
        <pc:chgData name="Guest User" userId="S::urn:spo:anon#77fd5b3ffdde2f04f21e6baafd3be66b7102120f33dddc4907d8bc868c73c30f::" providerId="AD" clId="Web-{F751FEA5-1776-8B6C-98F4-CDF2127E25B9}" dt="2025-04-03T02:25:08.649" v="748" actId="20577"/>
        <pc:sldMkLst>
          <pc:docMk/>
          <pc:sldMk cId="1423150870" sldId="778"/>
        </pc:sldMkLst>
        <pc:spChg chg="mod">
          <ac:chgData name="Guest User" userId="S::urn:spo:anon#77fd5b3ffdde2f04f21e6baafd3be66b7102120f33dddc4907d8bc868c73c30f::" providerId="AD" clId="Web-{F751FEA5-1776-8B6C-98F4-CDF2127E25B9}" dt="2025-04-03T01:54:19.677" v="313" actId="20577"/>
          <ac:spMkLst>
            <pc:docMk/>
            <pc:sldMk cId="1423150870" sldId="778"/>
            <ac:spMk id="2" creationId="{B2A91D89-9AB3-17DC-546E-CBE59B1E17A6}"/>
          </ac:spMkLst>
        </pc:spChg>
        <pc:spChg chg="mod">
          <ac:chgData name="Guest User" userId="S::urn:spo:anon#77fd5b3ffdde2f04f21e6baafd3be66b7102120f33dddc4907d8bc868c73c30f::" providerId="AD" clId="Web-{F751FEA5-1776-8B6C-98F4-CDF2127E25B9}" dt="2025-04-03T02:25:08.649" v="748" actId="20577"/>
          <ac:spMkLst>
            <pc:docMk/>
            <pc:sldMk cId="1423150870" sldId="778"/>
            <ac:spMk id="8" creationId="{B1EE815D-EFF1-F0E0-90D3-7AE9410713A2}"/>
          </ac:spMkLst>
        </pc:spChg>
      </pc:sldChg>
      <pc:sldChg chg="modSp add replId">
        <pc:chgData name="Guest User" userId="S::urn:spo:anon#77fd5b3ffdde2f04f21e6baafd3be66b7102120f33dddc4907d8bc868c73c30f::" providerId="AD" clId="Web-{F751FEA5-1776-8B6C-98F4-CDF2127E25B9}" dt="2025-04-03T02:24:43.258" v="742" actId="20577"/>
        <pc:sldMkLst>
          <pc:docMk/>
          <pc:sldMk cId="240905776" sldId="779"/>
        </pc:sldMkLst>
        <pc:spChg chg="mod">
          <ac:chgData name="Guest User" userId="S::urn:spo:anon#77fd5b3ffdde2f04f21e6baafd3be66b7102120f33dddc4907d8bc868c73c30f::" providerId="AD" clId="Web-{F751FEA5-1776-8B6C-98F4-CDF2127E25B9}" dt="2025-04-03T02:24:43.258" v="742" actId="20577"/>
          <ac:spMkLst>
            <pc:docMk/>
            <pc:sldMk cId="240905776" sldId="779"/>
            <ac:spMk id="4" creationId="{821D14FB-0140-8E7E-C917-2651D1D09733}"/>
          </ac:spMkLst>
        </pc:spChg>
      </pc:sldChg>
      <pc:sldChg chg="modSp add replId">
        <pc:chgData name="Guest User" userId="S::urn:spo:anon#77fd5b3ffdde2f04f21e6baafd3be66b7102120f33dddc4907d8bc868c73c30f::" providerId="AD" clId="Web-{F751FEA5-1776-8B6C-98F4-CDF2127E25B9}" dt="2025-04-03T02:24:39.632" v="740" actId="20577"/>
        <pc:sldMkLst>
          <pc:docMk/>
          <pc:sldMk cId="3125885133" sldId="780"/>
        </pc:sldMkLst>
        <pc:spChg chg="mod">
          <ac:chgData name="Guest User" userId="S::urn:spo:anon#77fd5b3ffdde2f04f21e6baafd3be66b7102120f33dddc4907d8bc868c73c30f::" providerId="AD" clId="Web-{F751FEA5-1776-8B6C-98F4-CDF2127E25B9}" dt="2025-04-03T02:24:39.632" v="740" actId="20577"/>
          <ac:spMkLst>
            <pc:docMk/>
            <pc:sldMk cId="3125885133" sldId="780"/>
            <ac:spMk id="4" creationId="{97CD2ACE-2590-3584-A016-EAD501C7DB48}"/>
          </ac:spMkLst>
        </pc:spChg>
        <pc:spChg chg="mod">
          <ac:chgData name="Guest User" userId="S::urn:spo:anon#77fd5b3ffdde2f04f21e6baafd3be66b7102120f33dddc4907d8bc868c73c30f::" providerId="AD" clId="Web-{F751FEA5-1776-8B6C-98F4-CDF2127E25B9}" dt="2025-04-03T02:21:17.155" v="546" actId="20577"/>
          <ac:spMkLst>
            <pc:docMk/>
            <pc:sldMk cId="3125885133" sldId="780"/>
            <ac:spMk id="13" creationId="{091EB6D3-0AE0-40CD-E914-062F446ACD1D}"/>
          </ac:spMkLst>
        </pc:spChg>
      </pc:sldChg>
      <pc:sldChg chg="modSp add replId">
        <pc:chgData name="Guest User" userId="S::urn:spo:anon#77fd5b3ffdde2f04f21e6baafd3be66b7102120f33dddc4907d8bc868c73c30f::" providerId="AD" clId="Web-{F751FEA5-1776-8B6C-98F4-CDF2127E25B9}" dt="2025-04-03T02:26:48.294" v="784" actId="20577"/>
        <pc:sldMkLst>
          <pc:docMk/>
          <pc:sldMk cId="4204731739" sldId="781"/>
        </pc:sldMkLst>
        <pc:spChg chg="mod">
          <ac:chgData name="Guest User" userId="S::urn:spo:anon#77fd5b3ffdde2f04f21e6baafd3be66b7102120f33dddc4907d8bc868c73c30f::" providerId="AD" clId="Web-{F751FEA5-1776-8B6C-98F4-CDF2127E25B9}" dt="2025-04-03T02:26:48.294" v="784" actId="20577"/>
          <ac:spMkLst>
            <pc:docMk/>
            <pc:sldMk cId="4204731739" sldId="781"/>
            <ac:spMk id="4" creationId="{2E1914BF-3D29-70AE-8C6D-A979060B75AE}"/>
          </ac:spMkLst>
        </pc:spChg>
      </pc:sldChg>
    </pc:docChg>
  </pc:docChgLst>
  <pc:docChgLst>
    <pc:chgData name="Cheidy Perez" userId="S::cperez@councilforeconed.org::b17a67d5-fbd6-4d73-adcb-3e9c14b1e4be" providerId="AD" clId="Web-{680B426F-4D4B-ECA6-8B3A-DFE48F924E51}"/>
    <pc:docChg chg="modSld">
      <pc:chgData name="Cheidy Perez" userId="S::cperez@councilforeconed.org::b17a67d5-fbd6-4d73-adcb-3e9c14b1e4be" providerId="AD" clId="Web-{680B426F-4D4B-ECA6-8B3A-DFE48F924E51}" dt="2025-04-02T19:20:58.752" v="7" actId="20577"/>
      <pc:docMkLst>
        <pc:docMk/>
      </pc:docMkLst>
      <pc:sldChg chg="modSp mod modClrScheme chgLayout">
        <pc:chgData name="Cheidy Perez" userId="S::cperez@councilforeconed.org::b17a67d5-fbd6-4d73-adcb-3e9c14b1e4be" providerId="AD" clId="Web-{680B426F-4D4B-ECA6-8B3A-DFE48F924E51}" dt="2025-04-02T19:19:58.393" v="5"/>
        <pc:sldMkLst>
          <pc:docMk/>
          <pc:sldMk cId="1309746143" sldId="725"/>
        </pc:sldMkLst>
        <pc:spChg chg="mod">
          <ac:chgData name="Cheidy Perez" userId="S::cperez@councilforeconed.org::b17a67d5-fbd6-4d73-adcb-3e9c14b1e4be" providerId="AD" clId="Web-{680B426F-4D4B-ECA6-8B3A-DFE48F924E51}" dt="2025-04-02T19:18:47.580" v="4"/>
          <ac:spMkLst>
            <pc:docMk/>
            <pc:sldMk cId="1309746143" sldId="725"/>
            <ac:spMk id="2" creationId="{3F16907B-0DC9-E64D-B7CC-FD7066550EDE}"/>
          </ac:spMkLst>
        </pc:spChg>
        <pc:spChg chg="mod">
          <ac:chgData name="Cheidy Perez" userId="S::cperez@councilforeconed.org::b17a67d5-fbd6-4d73-adcb-3e9c14b1e4be" providerId="AD" clId="Web-{680B426F-4D4B-ECA6-8B3A-DFE48F924E51}" dt="2025-04-02T19:18:47.580" v="4"/>
          <ac:spMkLst>
            <pc:docMk/>
            <pc:sldMk cId="1309746143" sldId="725"/>
            <ac:spMk id="3" creationId="{0428248E-9A13-7345-BF5A-CD0E38051879}"/>
          </ac:spMkLst>
        </pc:spChg>
        <pc:spChg chg="mod ord">
          <ac:chgData name="Cheidy Perez" userId="S::cperez@councilforeconed.org::b17a67d5-fbd6-4d73-adcb-3e9c14b1e4be" providerId="AD" clId="Web-{680B426F-4D4B-ECA6-8B3A-DFE48F924E51}" dt="2025-04-02T19:18:47.580" v="4"/>
          <ac:spMkLst>
            <pc:docMk/>
            <pc:sldMk cId="1309746143" sldId="725"/>
            <ac:spMk id="5" creationId="{311A261A-0029-224B-814E-E9E4A90E2717}"/>
          </ac:spMkLst>
        </pc:spChg>
        <pc:picChg chg="mod">
          <ac:chgData name="Cheidy Perez" userId="S::cperez@councilforeconed.org::b17a67d5-fbd6-4d73-adcb-3e9c14b1e4be" providerId="AD" clId="Web-{680B426F-4D4B-ECA6-8B3A-DFE48F924E51}" dt="2025-04-02T19:19:58.393" v="5"/>
          <ac:picMkLst>
            <pc:docMk/>
            <pc:sldMk cId="1309746143" sldId="725"/>
            <ac:picMk id="4" creationId="{CD3F451A-6F82-3B20-20CE-77171E9ECA42}"/>
          </ac:picMkLst>
        </pc:picChg>
      </pc:sldChg>
      <pc:sldChg chg="modSp">
        <pc:chgData name="Cheidy Perez" userId="S::cperez@councilforeconed.org::b17a67d5-fbd6-4d73-adcb-3e9c14b1e4be" providerId="AD" clId="Web-{680B426F-4D4B-ECA6-8B3A-DFE48F924E51}" dt="2025-04-02T19:20:58.752" v="7" actId="20577"/>
        <pc:sldMkLst>
          <pc:docMk/>
          <pc:sldMk cId="215165024" sldId="728"/>
        </pc:sldMkLst>
        <pc:spChg chg="mod">
          <ac:chgData name="Cheidy Perez" userId="S::cperez@councilforeconed.org::b17a67d5-fbd6-4d73-adcb-3e9c14b1e4be" providerId="AD" clId="Web-{680B426F-4D4B-ECA6-8B3A-DFE48F924E51}" dt="2025-04-02T19:20:58.752" v="7" actId="20577"/>
          <ac:spMkLst>
            <pc:docMk/>
            <pc:sldMk cId="215165024" sldId="728"/>
            <ac:spMk id="4" creationId="{60130DE2-C692-AAF5-5D7C-1D78E2E223E3}"/>
          </ac:spMkLst>
        </pc:spChg>
      </pc:sldChg>
    </pc:docChg>
  </pc:docChgLst>
  <pc:docChgLst>
    <pc:chgData name="Andrea Mozo" userId="S::amozo@councilforeconed.org::ec324d89-8e2a-42bb-81f4-68d0295e10da" providerId="AD" clId="Web-{5C4C7FC9-3FA5-4279-DC44-DC505FC8041A}"/>
    <pc:docChg chg="modSld">
      <pc:chgData name="Andrea Mozo" userId="S::amozo@councilforeconed.org::ec324d89-8e2a-42bb-81f4-68d0295e10da" providerId="AD" clId="Web-{5C4C7FC9-3FA5-4279-DC44-DC505FC8041A}" dt="2024-03-28T20:41:58.012" v="3" actId="14100"/>
      <pc:docMkLst>
        <pc:docMk/>
      </pc:docMkLst>
      <pc:sldChg chg="modSp">
        <pc:chgData name="Andrea Mozo" userId="S::amozo@councilforeconed.org::ec324d89-8e2a-42bb-81f4-68d0295e10da" providerId="AD" clId="Web-{5C4C7FC9-3FA5-4279-DC44-DC505FC8041A}" dt="2024-03-28T20:32:08.013" v="1" actId="20577"/>
        <pc:sldMkLst>
          <pc:docMk/>
          <pc:sldMk cId="884104494" sldId="721"/>
        </pc:sldMkLst>
        <pc:spChg chg="mod">
          <ac:chgData name="Andrea Mozo" userId="S::amozo@councilforeconed.org::ec324d89-8e2a-42bb-81f4-68d0295e10da" providerId="AD" clId="Web-{5C4C7FC9-3FA5-4279-DC44-DC505FC8041A}" dt="2024-03-28T20:32:08.013" v="1" actId="20577"/>
          <ac:spMkLst>
            <pc:docMk/>
            <pc:sldMk cId="884104494" sldId="721"/>
            <ac:spMk id="2" creationId="{3F16907B-0DC9-E64D-B7CC-FD7066550EDE}"/>
          </ac:spMkLst>
        </pc:spChg>
      </pc:sldChg>
      <pc:sldChg chg="modSp">
        <pc:chgData name="Andrea Mozo" userId="S::amozo@councilforeconed.org::ec324d89-8e2a-42bb-81f4-68d0295e10da" providerId="AD" clId="Web-{5C4C7FC9-3FA5-4279-DC44-DC505FC8041A}" dt="2024-03-28T20:41:58.012" v="3" actId="14100"/>
        <pc:sldMkLst>
          <pc:docMk/>
          <pc:sldMk cId="474977556" sldId="761"/>
        </pc:sldMkLst>
        <pc:picChg chg="mod">
          <ac:chgData name="Andrea Mozo" userId="S::amozo@councilforeconed.org::ec324d89-8e2a-42bb-81f4-68d0295e10da" providerId="AD" clId="Web-{5C4C7FC9-3FA5-4279-DC44-DC505FC8041A}" dt="2024-03-28T20:41:58.012" v="3" actId="14100"/>
          <ac:picMkLst>
            <pc:docMk/>
            <pc:sldMk cId="474977556" sldId="761"/>
            <ac:picMk id="22" creationId="{FC3F2286-101B-0FF5-4B69-80B6E4B62F91}"/>
          </ac:picMkLst>
        </pc:picChg>
        <pc:picChg chg="mod">
          <ac:chgData name="Andrea Mozo" userId="S::amozo@councilforeconed.org::ec324d89-8e2a-42bb-81f4-68d0295e10da" providerId="AD" clId="Web-{5C4C7FC9-3FA5-4279-DC44-DC505FC8041A}" dt="2024-03-28T20:41:54.684" v="2" actId="14100"/>
          <ac:picMkLst>
            <pc:docMk/>
            <pc:sldMk cId="474977556" sldId="761"/>
            <ac:picMk id="23" creationId="{C7887DA5-2ACE-C613-22B2-152E1D081478}"/>
          </ac:picMkLst>
        </pc:picChg>
      </pc:sldChg>
    </pc:docChg>
  </pc:docChgLst>
  <pc:docChgLst>
    <pc:chgData name="Andrea Mozo" userId="S::amozo@councilforeconed.org::ec324d89-8e2a-42bb-81f4-68d0295e10da" providerId="AD" clId="Web-{28153108-C711-58C2-4665-D0DA2A758F10}"/>
    <pc:docChg chg="addSld delSld modSld sldOrd">
      <pc:chgData name="Andrea Mozo" userId="S::amozo@councilforeconed.org::ec324d89-8e2a-42bb-81f4-68d0295e10da" providerId="AD" clId="Web-{28153108-C711-58C2-4665-D0DA2A758F10}" dt="2024-05-30T15:20:38.093" v="111"/>
      <pc:docMkLst>
        <pc:docMk/>
      </pc:docMkLst>
      <pc:sldChg chg="del">
        <pc:chgData name="Andrea Mozo" userId="S::amozo@councilforeconed.org::ec324d89-8e2a-42bb-81f4-68d0295e10da" providerId="AD" clId="Web-{28153108-C711-58C2-4665-D0DA2A758F10}" dt="2024-05-30T15:16:44.500" v="68"/>
        <pc:sldMkLst>
          <pc:docMk/>
          <pc:sldMk cId="884104494" sldId="721"/>
        </pc:sldMkLst>
      </pc:sldChg>
      <pc:sldChg chg="ord">
        <pc:chgData name="Andrea Mozo" userId="S::amozo@councilforeconed.org::ec324d89-8e2a-42bb-81f4-68d0295e10da" providerId="AD" clId="Web-{28153108-C711-58C2-4665-D0DA2A758F10}" dt="2024-05-30T15:20:38.093" v="111"/>
        <pc:sldMkLst>
          <pc:docMk/>
          <pc:sldMk cId="937720314" sldId="724"/>
        </pc:sldMkLst>
      </pc:sldChg>
      <pc:sldChg chg="del">
        <pc:chgData name="Andrea Mozo" userId="S::amozo@councilforeconed.org::ec324d89-8e2a-42bb-81f4-68d0295e10da" providerId="AD" clId="Web-{28153108-C711-58C2-4665-D0DA2A758F10}" dt="2024-05-30T15:17:13.593" v="71"/>
        <pc:sldMkLst>
          <pc:docMk/>
          <pc:sldMk cId="1414407918" sldId="756"/>
        </pc:sldMkLst>
      </pc:sldChg>
      <pc:sldChg chg="del">
        <pc:chgData name="Andrea Mozo" userId="S::amozo@councilforeconed.org::ec324d89-8e2a-42bb-81f4-68d0295e10da" providerId="AD" clId="Web-{28153108-C711-58C2-4665-D0DA2A758F10}" dt="2024-05-30T15:17:03.437" v="69"/>
        <pc:sldMkLst>
          <pc:docMk/>
          <pc:sldMk cId="1295303336" sldId="757"/>
        </pc:sldMkLst>
      </pc:sldChg>
      <pc:sldChg chg="del">
        <pc:chgData name="Andrea Mozo" userId="S::amozo@councilforeconed.org::ec324d89-8e2a-42bb-81f4-68d0295e10da" providerId="AD" clId="Web-{28153108-C711-58C2-4665-D0DA2A758F10}" dt="2024-05-30T15:17:12.031" v="70"/>
        <pc:sldMkLst>
          <pc:docMk/>
          <pc:sldMk cId="474977556" sldId="761"/>
        </pc:sldMkLst>
      </pc:sldChg>
      <pc:sldChg chg="addSp delSp modSp add replId">
        <pc:chgData name="Andrea Mozo" userId="S::amozo@councilforeconed.org::ec324d89-8e2a-42bb-81f4-68d0295e10da" providerId="AD" clId="Web-{28153108-C711-58C2-4665-D0DA2A758F10}" dt="2024-05-30T15:03:36.610" v="12" actId="14100"/>
        <pc:sldMkLst>
          <pc:docMk/>
          <pc:sldMk cId="4081312071" sldId="765"/>
        </pc:sldMkLst>
        <pc:spChg chg="del mod">
          <ac:chgData name="Andrea Mozo" userId="S::amozo@councilforeconed.org::ec324d89-8e2a-42bb-81f4-68d0295e10da" providerId="AD" clId="Web-{28153108-C711-58C2-4665-D0DA2A758F10}" dt="2024-05-30T15:02:57.642" v="2"/>
          <ac:spMkLst>
            <pc:docMk/>
            <pc:sldMk cId="4081312071" sldId="765"/>
            <ac:spMk id="2" creationId="{3F16907B-0DC9-E64D-B7CC-FD7066550EDE}"/>
          </ac:spMkLst>
        </pc:spChg>
        <pc:spChg chg="del">
          <ac:chgData name="Andrea Mozo" userId="S::amozo@councilforeconed.org::ec324d89-8e2a-42bb-81f4-68d0295e10da" providerId="AD" clId="Web-{28153108-C711-58C2-4665-D0DA2A758F10}" dt="2024-05-30T15:03:00.673" v="8"/>
          <ac:spMkLst>
            <pc:docMk/>
            <pc:sldMk cId="4081312071" sldId="765"/>
            <ac:spMk id="11" creationId="{86231821-F15C-F7B9-7F81-39C5EA2131FD}"/>
          </ac:spMkLst>
        </pc:spChg>
        <pc:spChg chg="del">
          <ac:chgData name="Andrea Mozo" userId="S::amozo@councilforeconed.org::ec324d89-8e2a-42bb-81f4-68d0295e10da" providerId="AD" clId="Web-{28153108-C711-58C2-4665-D0DA2A758F10}" dt="2024-05-30T15:03:00.673" v="4"/>
          <ac:spMkLst>
            <pc:docMk/>
            <pc:sldMk cId="4081312071" sldId="765"/>
            <ac:spMk id="19" creationId="{F12C1C45-E970-D715-8878-121F3C497125}"/>
          </ac:spMkLst>
        </pc:spChg>
        <pc:spChg chg="del">
          <ac:chgData name="Andrea Mozo" userId="S::amozo@councilforeconed.org::ec324d89-8e2a-42bb-81f4-68d0295e10da" providerId="AD" clId="Web-{28153108-C711-58C2-4665-D0DA2A758F10}" dt="2024-05-30T15:03:00.673" v="3"/>
          <ac:spMkLst>
            <pc:docMk/>
            <pc:sldMk cId="4081312071" sldId="765"/>
            <ac:spMk id="21" creationId="{F6D36A05-78DD-7288-8D74-95C1D8E858FE}"/>
          </ac:spMkLst>
        </pc:spChg>
        <pc:picChg chg="add mod">
          <ac:chgData name="Andrea Mozo" userId="S::amozo@councilforeconed.org::ec324d89-8e2a-42bb-81f4-68d0295e10da" providerId="AD" clId="Web-{28153108-C711-58C2-4665-D0DA2A758F10}" dt="2024-05-30T15:03:36.610" v="12" actId="14100"/>
          <ac:picMkLst>
            <pc:docMk/>
            <pc:sldMk cId="4081312071" sldId="765"/>
            <ac:picMk id="3" creationId="{6B4BDDE6-51CD-DB26-8FAB-77980E03A05C}"/>
          </ac:picMkLst>
        </pc:picChg>
        <pc:picChg chg="del">
          <ac:chgData name="Andrea Mozo" userId="S::amozo@councilforeconed.org::ec324d89-8e2a-42bb-81f4-68d0295e10da" providerId="AD" clId="Web-{28153108-C711-58C2-4665-D0DA2A758F10}" dt="2024-05-30T15:03:00.673" v="7"/>
          <ac:picMkLst>
            <pc:docMk/>
            <pc:sldMk cId="4081312071" sldId="765"/>
            <ac:picMk id="13" creationId="{9D25C37D-F877-FA76-8116-7E2DC01B639F}"/>
          </ac:picMkLst>
        </pc:picChg>
        <pc:picChg chg="del">
          <ac:chgData name="Andrea Mozo" userId="S::amozo@councilforeconed.org::ec324d89-8e2a-42bb-81f4-68d0295e10da" providerId="AD" clId="Web-{28153108-C711-58C2-4665-D0DA2A758F10}" dt="2024-05-30T15:03:00.673" v="6"/>
          <ac:picMkLst>
            <pc:docMk/>
            <pc:sldMk cId="4081312071" sldId="765"/>
            <ac:picMk id="15" creationId="{BCCBE344-5234-ACF9-64C3-EC1F8EAED180}"/>
          </ac:picMkLst>
        </pc:picChg>
        <pc:picChg chg="del">
          <ac:chgData name="Andrea Mozo" userId="S::amozo@councilforeconed.org::ec324d89-8e2a-42bb-81f4-68d0295e10da" providerId="AD" clId="Web-{28153108-C711-58C2-4665-D0DA2A758F10}" dt="2024-05-30T15:03:00.673" v="5"/>
          <ac:picMkLst>
            <pc:docMk/>
            <pc:sldMk cId="4081312071" sldId="765"/>
            <ac:picMk id="17" creationId="{7B839048-4E7D-1144-2887-B53466353EAE}"/>
          </ac:picMkLst>
        </pc:picChg>
      </pc:sldChg>
      <pc:sldChg chg="addSp delSp modSp add replId">
        <pc:chgData name="Andrea Mozo" userId="S::amozo@councilforeconed.org::ec324d89-8e2a-42bb-81f4-68d0295e10da" providerId="AD" clId="Web-{28153108-C711-58C2-4665-D0DA2A758F10}" dt="2024-05-30T15:19:32.515" v="110" actId="14100"/>
        <pc:sldMkLst>
          <pc:docMk/>
          <pc:sldMk cId="3144930063" sldId="766"/>
        </pc:sldMkLst>
        <pc:spChg chg="del">
          <ac:chgData name="Andrea Mozo" userId="S::amozo@councilforeconed.org::ec324d89-8e2a-42bb-81f4-68d0295e10da" providerId="AD" clId="Web-{28153108-C711-58C2-4665-D0DA2A758F10}" dt="2024-05-30T15:10:41.735" v="20"/>
          <ac:spMkLst>
            <pc:docMk/>
            <pc:sldMk cId="3144930063" sldId="766"/>
            <ac:spMk id="2" creationId="{3F16907B-0DC9-E64D-B7CC-FD7066550EDE}"/>
          </ac:spMkLst>
        </pc:spChg>
        <pc:spChg chg="add mod">
          <ac:chgData name="Andrea Mozo" userId="S::amozo@councilforeconed.org::ec324d89-8e2a-42bb-81f4-68d0295e10da" providerId="AD" clId="Web-{28153108-C711-58C2-4665-D0DA2A758F10}" dt="2024-05-30T15:11:03.297" v="25"/>
          <ac:spMkLst>
            <pc:docMk/>
            <pc:sldMk cId="3144930063" sldId="766"/>
            <ac:spMk id="3" creationId="{F36B492F-F751-834D-A59B-1420D539FFF9}"/>
          </ac:spMkLst>
        </pc:spChg>
        <pc:spChg chg="add mod">
          <ac:chgData name="Andrea Mozo" userId="S::amozo@councilforeconed.org::ec324d89-8e2a-42bb-81f4-68d0295e10da" providerId="AD" clId="Web-{28153108-C711-58C2-4665-D0DA2A758F10}" dt="2024-05-30T15:19:32.515" v="110" actId="14100"/>
          <ac:spMkLst>
            <pc:docMk/>
            <pc:sldMk cId="3144930063" sldId="766"/>
            <ac:spMk id="4" creationId="{01B336DD-89D0-7040-8702-E5AD9235923A}"/>
          </ac:spMkLst>
        </pc:spChg>
        <pc:spChg chg="add mod">
          <ac:chgData name="Andrea Mozo" userId="S::amozo@councilforeconed.org::ec324d89-8e2a-42bb-81f4-68d0295e10da" providerId="AD" clId="Web-{28153108-C711-58C2-4665-D0DA2A758F10}" dt="2024-05-30T15:19:25.421" v="107" actId="14100"/>
          <ac:spMkLst>
            <pc:docMk/>
            <pc:sldMk cId="3144930063" sldId="766"/>
            <ac:spMk id="6" creationId="{4BB6E859-4BB7-D44C-1AF9-EB723B77E5AC}"/>
          </ac:spMkLst>
        </pc:spChg>
        <pc:spChg chg="del">
          <ac:chgData name="Andrea Mozo" userId="S::amozo@councilforeconed.org::ec324d89-8e2a-42bb-81f4-68d0295e10da" providerId="AD" clId="Web-{28153108-C711-58C2-4665-D0DA2A758F10}" dt="2024-05-30T15:10:38.063" v="19"/>
          <ac:spMkLst>
            <pc:docMk/>
            <pc:sldMk cId="3144930063" sldId="766"/>
            <ac:spMk id="11" creationId="{86231821-F15C-F7B9-7F81-39C5EA2131FD}"/>
          </ac:spMkLst>
        </pc:spChg>
        <pc:spChg chg="del">
          <ac:chgData name="Andrea Mozo" userId="S::amozo@councilforeconed.org::ec324d89-8e2a-42bb-81f4-68d0295e10da" providerId="AD" clId="Web-{28153108-C711-58C2-4665-D0DA2A758F10}" dt="2024-05-30T15:10:38.047" v="15"/>
          <ac:spMkLst>
            <pc:docMk/>
            <pc:sldMk cId="3144930063" sldId="766"/>
            <ac:spMk id="19" creationId="{F12C1C45-E970-D715-8878-121F3C497125}"/>
          </ac:spMkLst>
        </pc:spChg>
        <pc:spChg chg="del">
          <ac:chgData name="Andrea Mozo" userId="S::amozo@councilforeconed.org::ec324d89-8e2a-42bb-81f4-68d0295e10da" providerId="AD" clId="Web-{28153108-C711-58C2-4665-D0DA2A758F10}" dt="2024-05-30T15:10:38.047" v="14"/>
          <ac:spMkLst>
            <pc:docMk/>
            <pc:sldMk cId="3144930063" sldId="766"/>
            <ac:spMk id="21" creationId="{F6D36A05-78DD-7288-8D74-95C1D8E858FE}"/>
          </ac:spMkLst>
        </pc:spChg>
        <pc:picChg chg="del">
          <ac:chgData name="Andrea Mozo" userId="S::amozo@councilforeconed.org::ec324d89-8e2a-42bb-81f4-68d0295e10da" providerId="AD" clId="Web-{28153108-C711-58C2-4665-D0DA2A758F10}" dt="2024-05-30T15:10:38.047" v="18"/>
          <ac:picMkLst>
            <pc:docMk/>
            <pc:sldMk cId="3144930063" sldId="766"/>
            <ac:picMk id="13" creationId="{9D25C37D-F877-FA76-8116-7E2DC01B639F}"/>
          </ac:picMkLst>
        </pc:picChg>
        <pc:picChg chg="del">
          <ac:chgData name="Andrea Mozo" userId="S::amozo@councilforeconed.org::ec324d89-8e2a-42bb-81f4-68d0295e10da" providerId="AD" clId="Web-{28153108-C711-58C2-4665-D0DA2A758F10}" dt="2024-05-30T15:10:38.047" v="17"/>
          <ac:picMkLst>
            <pc:docMk/>
            <pc:sldMk cId="3144930063" sldId="766"/>
            <ac:picMk id="15" creationId="{BCCBE344-5234-ACF9-64C3-EC1F8EAED180}"/>
          </ac:picMkLst>
        </pc:picChg>
        <pc:picChg chg="del">
          <ac:chgData name="Andrea Mozo" userId="S::amozo@councilforeconed.org::ec324d89-8e2a-42bb-81f4-68d0295e10da" providerId="AD" clId="Web-{28153108-C711-58C2-4665-D0DA2A758F10}" dt="2024-05-30T15:10:38.047" v="16"/>
          <ac:picMkLst>
            <pc:docMk/>
            <pc:sldMk cId="3144930063" sldId="766"/>
            <ac:picMk id="17" creationId="{7B839048-4E7D-1144-2887-B53466353EAE}"/>
          </ac:picMkLst>
        </pc:picChg>
      </pc:sldChg>
    </pc:docChg>
  </pc:docChgLst>
  <pc:docChgLst>
    <pc:chgData name="Guest User" userId="S::urn:spo:anon#77fd5b3ffdde2f04f21e6baafd3be66b7102120f33dddc4907d8bc868c73c30f::" providerId="AD" clId="Web-{13DF9D54-5C16-D8D1-C60D-4FD9C56B9EF0}"/>
    <pc:docChg chg="modSld">
      <pc:chgData name="Guest User" userId="S::urn:spo:anon#77fd5b3ffdde2f04f21e6baafd3be66b7102120f33dddc4907d8bc868c73c30f::" providerId="AD" clId="Web-{13DF9D54-5C16-D8D1-C60D-4FD9C56B9EF0}" dt="2025-03-21T02:15:25.470" v="155" actId="1076"/>
      <pc:docMkLst>
        <pc:docMk/>
      </pc:docMkLst>
      <pc:sldChg chg="addSp delSp modSp mod setBg">
        <pc:chgData name="Guest User" userId="S::urn:spo:anon#77fd5b3ffdde2f04f21e6baafd3be66b7102120f33dddc4907d8bc868c73c30f::" providerId="AD" clId="Web-{13DF9D54-5C16-D8D1-C60D-4FD9C56B9EF0}" dt="2025-03-21T02:15:25.470" v="155" actId="1076"/>
        <pc:sldMkLst>
          <pc:docMk/>
          <pc:sldMk cId="341012192" sldId="699"/>
        </pc:sldMkLst>
        <pc:spChg chg="add del mod">
          <ac:chgData name="Guest User" userId="S::urn:spo:anon#77fd5b3ffdde2f04f21e6baafd3be66b7102120f33dddc4907d8bc868c73c30f::" providerId="AD" clId="Web-{13DF9D54-5C16-D8D1-C60D-4FD9C56B9EF0}" dt="2025-03-21T02:05:57.896" v="76"/>
          <ac:spMkLst>
            <pc:docMk/>
            <pc:sldMk cId="341012192" sldId="699"/>
            <ac:spMk id="3" creationId="{9890555E-F5A8-A749-BA5F-C95D063E463A}"/>
          </ac:spMkLst>
        </pc:spChg>
        <pc:spChg chg="del mod">
          <ac:chgData name="Guest User" userId="S::urn:spo:anon#77fd5b3ffdde2f04f21e6baafd3be66b7102120f33dddc4907d8bc868c73c30f::" providerId="AD" clId="Web-{13DF9D54-5C16-D8D1-C60D-4FD9C56B9EF0}" dt="2025-03-21T01:33:20.038" v="10"/>
          <ac:spMkLst>
            <pc:docMk/>
            <pc:sldMk cId="341012192" sldId="699"/>
            <ac:spMk id="7" creationId="{BD0CC539-05C1-1FD2-7774-C13D8DA86458}"/>
          </ac:spMkLst>
        </pc:spChg>
        <pc:spChg chg="add del mod">
          <ac:chgData name="Guest User" userId="S::urn:spo:anon#77fd5b3ffdde2f04f21e6baafd3be66b7102120f33dddc4907d8bc868c73c30f::" providerId="AD" clId="Web-{13DF9D54-5C16-D8D1-C60D-4FD9C56B9EF0}" dt="2025-03-21T02:04:48.080" v="51"/>
          <ac:spMkLst>
            <pc:docMk/>
            <pc:sldMk cId="341012192" sldId="699"/>
            <ac:spMk id="9" creationId="{4E6F5E80-B688-69F6-184E-3C21FF82E8D0}"/>
          </ac:spMkLst>
        </pc:spChg>
        <pc:spChg chg="add del mod">
          <ac:chgData name="Guest User" userId="S::urn:spo:anon#77fd5b3ffdde2f04f21e6baafd3be66b7102120f33dddc4907d8bc868c73c30f::" providerId="AD" clId="Web-{13DF9D54-5C16-D8D1-C60D-4FD9C56B9EF0}" dt="2025-03-21T02:04:40.423" v="48"/>
          <ac:spMkLst>
            <pc:docMk/>
            <pc:sldMk cId="341012192" sldId="699"/>
            <ac:spMk id="10" creationId="{9890555E-F5A8-A749-BA5F-C95D063E463A}"/>
          </ac:spMkLst>
        </pc:spChg>
        <pc:spChg chg="add del mod">
          <ac:chgData name="Guest User" userId="S::urn:spo:anon#77fd5b3ffdde2f04f21e6baafd3be66b7102120f33dddc4907d8bc868c73c30f::" providerId="AD" clId="Web-{13DF9D54-5C16-D8D1-C60D-4FD9C56B9EF0}" dt="2025-03-21T02:06:01.287" v="78"/>
          <ac:spMkLst>
            <pc:docMk/>
            <pc:sldMk cId="341012192" sldId="699"/>
            <ac:spMk id="12" creationId="{597F2FEE-42E7-1358-9802-33195E69C2E2}"/>
          </ac:spMkLst>
        </pc:spChg>
        <pc:spChg chg="add mod">
          <ac:chgData name="Guest User" userId="S::urn:spo:anon#77fd5b3ffdde2f04f21e6baafd3be66b7102120f33dddc4907d8bc868c73c30f::" providerId="AD" clId="Web-{13DF9D54-5C16-D8D1-C60D-4FD9C56B9EF0}" dt="2025-03-21T02:15:25.454" v="153" actId="1076"/>
          <ac:spMkLst>
            <pc:docMk/>
            <pc:sldMk cId="341012192" sldId="699"/>
            <ac:spMk id="14" creationId="{9890555E-F5A8-A749-BA5F-C95D063E463A}"/>
          </ac:spMkLst>
        </pc:spChg>
        <pc:spChg chg="add mod">
          <ac:chgData name="Guest User" userId="S::urn:spo:anon#77fd5b3ffdde2f04f21e6baafd3be66b7102120f33dddc4907d8bc868c73c30f::" providerId="AD" clId="Web-{13DF9D54-5C16-D8D1-C60D-4FD9C56B9EF0}" dt="2025-03-21T02:15:25.454" v="154" actId="1076"/>
          <ac:spMkLst>
            <pc:docMk/>
            <pc:sldMk cId="341012192" sldId="699"/>
            <ac:spMk id="15" creationId="{609C754C-341D-DF29-9AC0-727FEFA6894C}"/>
          </ac:spMkLst>
        </pc:spChg>
        <pc:spChg chg="add mod">
          <ac:chgData name="Guest User" userId="S::urn:spo:anon#77fd5b3ffdde2f04f21e6baafd3be66b7102120f33dddc4907d8bc868c73c30f::" providerId="AD" clId="Web-{13DF9D54-5C16-D8D1-C60D-4FD9C56B9EF0}" dt="2025-03-21T02:15:25.470" v="155" actId="1076"/>
          <ac:spMkLst>
            <pc:docMk/>
            <pc:sldMk cId="341012192" sldId="699"/>
            <ac:spMk id="16" creationId="{320E98FA-7B94-E8BA-0B2B-98AD591FAD63}"/>
          </ac:spMkLst>
        </pc:spChg>
        <pc:picChg chg="add mod">
          <ac:chgData name="Guest User" userId="S::urn:spo:anon#77fd5b3ffdde2f04f21e6baafd3be66b7102120f33dddc4907d8bc868c73c30f::" providerId="AD" clId="Web-{13DF9D54-5C16-D8D1-C60D-4FD9C56B9EF0}" dt="2025-03-21T02:08:50.310" v="97" actId="1076"/>
          <ac:picMkLst>
            <pc:docMk/>
            <pc:sldMk cId="341012192" sldId="699"/>
            <ac:picMk id="2" creationId="{2A16337C-79AD-D409-2657-9662511D74B3}"/>
          </ac:picMkLst>
        </pc:picChg>
        <pc:picChg chg="add del">
          <ac:chgData name="Guest User" userId="S::urn:spo:anon#77fd5b3ffdde2f04f21e6baafd3be66b7102120f33dddc4907d8bc868c73c30f::" providerId="AD" clId="Web-{13DF9D54-5C16-D8D1-C60D-4FD9C56B9EF0}" dt="2025-03-21T02:02:43.043" v="17"/>
          <ac:picMkLst>
            <pc:docMk/>
            <pc:sldMk cId="341012192" sldId="699"/>
            <ac:picMk id="4" creationId="{1A5E8AA4-F7D2-743F-026F-2554DE1CBEB1}"/>
          </ac:picMkLst>
        </pc:picChg>
        <pc:picChg chg="add del mod">
          <ac:chgData name="Guest User" userId="S::urn:spo:anon#77fd5b3ffdde2f04f21e6baafd3be66b7102120f33dddc4907d8bc868c73c30f::" providerId="AD" clId="Web-{13DF9D54-5C16-D8D1-C60D-4FD9C56B9EF0}" dt="2025-03-21T02:06:24.585" v="87" actId="1076"/>
          <ac:picMkLst>
            <pc:docMk/>
            <pc:sldMk cId="341012192" sldId="699"/>
            <ac:picMk id="5" creationId="{491F6E2D-AB04-B9EB-3236-1AC86FDAEFFE}"/>
          </ac:picMkLst>
        </pc:picChg>
        <pc:picChg chg="mod">
          <ac:chgData name="Guest User" userId="S::urn:spo:anon#77fd5b3ffdde2f04f21e6baafd3be66b7102120f33dddc4907d8bc868c73c30f::" providerId="AD" clId="Web-{13DF9D54-5C16-D8D1-C60D-4FD9C56B9EF0}" dt="2025-03-21T02:14:11.247" v="137" actId="1076"/>
          <ac:picMkLst>
            <pc:docMk/>
            <pc:sldMk cId="341012192" sldId="699"/>
            <ac:picMk id="6" creationId="{6FE388A1-8479-A276-7746-BE78447D2267}"/>
          </ac:picMkLst>
        </pc:picChg>
        <pc:picChg chg="add del">
          <ac:chgData name="Guest User" userId="S::urn:spo:anon#77fd5b3ffdde2f04f21e6baafd3be66b7102120f33dddc4907d8bc868c73c30f::" providerId="AD" clId="Web-{13DF9D54-5C16-D8D1-C60D-4FD9C56B9EF0}" dt="2025-03-21T02:06:09.849" v="82"/>
          <ac:picMkLst>
            <pc:docMk/>
            <pc:sldMk cId="341012192" sldId="699"/>
            <ac:picMk id="13" creationId="{2A16337C-79AD-D409-2657-9662511D74B3}"/>
          </ac:picMkLst>
        </pc:picChg>
      </pc:sldChg>
    </pc:docChg>
  </pc:docChgLst>
  <pc:docChgLst>
    <pc:chgData name="Guest User" userId="S::urn:spo:anon#77fd5b3ffdde2f04f21e6baafd3be66b7102120f33dddc4907d8bc868c73c30f::" providerId="AD" clId="Web-{901117AB-3083-EAD8-0713-B500FC1AA367}"/>
    <pc:docChg chg="addSld delSld modSld">
      <pc:chgData name="Guest User" userId="S::urn:spo:anon#77fd5b3ffdde2f04f21e6baafd3be66b7102120f33dddc4907d8bc868c73c30f::" providerId="AD" clId="Web-{901117AB-3083-EAD8-0713-B500FC1AA367}" dt="2025-03-21T17:52:14.721" v="674" actId="14100"/>
      <pc:docMkLst>
        <pc:docMk/>
      </pc:docMkLst>
      <pc:sldChg chg="addSp delSp modSp">
        <pc:chgData name="Guest User" userId="S::urn:spo:anon#77fd5b3ffdde2f04f21e6baafd3be66b7102120f33dddc4907d8bc868c73c30f::" providerId="AD" clId="Web-{901117AB-3083-EAD8-0713-B500FC1AA367}" dt="2025-03-21T17:52:14.721" v="674" actId="14100"/>
        <pc:sldMkLst>
          <pc:docMk/>
          <pc:sldMk cId="341012192" sldId="699"/>
        </pc:sldMkLst>
        <pc:grpChg chg="add mod">
          <ac:chgData name="Guest User" userId="S::urn:spo:anon#77fd5b3ffdde2f04f21e6baafd3be66b7102120f33dddc4907d8bc868c73c30f::" providerId="AD" clId="Web-{901117AB-3083-EAD8-0713-B500FC1AA367}" dt="2025-03-21T13:26:58.011" v="6" actId="1076"/>
          <ac:grpSpMkLst>
            <pc:docMk/>
            <pc:sldMk cId="341012192" sldId="699"/>
            <ac:grpSpMk id="4" creationId="{B69A1B65-33BF-F997-9DEA-8588208D0EB1}"/>
          </ac:grpSpMkLst>
        </pc:grpChg>
        <pc:picChg chg="del">
          <ac:chgData name="Guest User" userId="S::urn:spo:anon#77fd5b3ffdde2f04f21e6baafd3be66b7102120f33dddc4907d8bc868c73c30f::" providerId="AD" clId="Web-{901117AB-3083-EAD8-0713-B500FC1AA367}" dt="2025-03-21T13:26:29.916" v="0"/>
          <ac:picMkLst>
            <pc:docMk/>
            <pc:sldMk cId="341012192" sldId="699"/>
            <ac:picMk id="2" creationId="{2A16337C-79AD-D409-2657-9662511D74B3}"/>
          </ac:picMkLst>
        </pc:picChg>
        <pc:picChg chg="add mod">
          <ac:chgData name="Guest User" userId="S::urn:spo:anon#77fd5b3ffdde2f04f21e6baafd3be66b7102120f33dddc4907d8bc868c73c30f::" providerId="AD" clId="Web-{901117AB-3083-EAD8-0713-B500FC1AA367}" dt="2025-03-21T13:26:42.291" v="3" actId="1076"/>
          <ac:picMkLst>
            <pc:docMk/>
            <pc:sldMk cId="341012192" sldId="699"/>
            <ac:picMk id="3" creationId="{C5B12C52-F992-8110-1DE3-67481CC8A2EB}"/>
          </ac:picMkLst>
        </pc:picChg>
        <pc:picChg chg="add del mod">
          <ac:chgData name="Guest User" userId="S::urn:spo:anon#77fd5b3ffdde2f04f21e6baafd3be66b7102120f33dddc4907d8bc868c73c30f::" providerId="AD" clId="Web-{901117AB-3083-EAD8-0713-B500FC1AA367}" dt="2025-03-21T17:52:14.721" v="674" actId="14100"/>
          <ac:picMkLst>
            <pc:docMk/>
            <pc:sldMk cId="341012192" sldId="699"/>
            <ac:picMk id="6" creationId="{6FE388A1-8479-A276-7746-BE78447D2267}"/>
          </ac:picMkLst>
        </pc:picChg>
      </pc:sldChg>
      <pc:sldChg chg="modSp">
        <pc:chgData name="Guest User" userId="S::urn:spo:anon#77fd5b3ffdde2f04f21e6baafd3be66b7102120f33dddc4907d8bc868c73c30f::" providerId="AD" clId="Web-{901117AB-3083-EAD8-0713-B500FC1AA367}" dt="2025-03-21T16:59:07.262" v="493" actId="20577"/>
        <pc:sldMkLst>
          <pc:docMk/>
          <pc:sldMk cId="937720314" sldId="724"/>
        </pc:sldMkLst>
        <pc:spChg chg="mod">
          <ac:chgData name="Guest User" userId="S::urn:spo:anon#77fd5b3ffdde2f04f21e6baafd3be66b7102120f33dddc4907d8bc868c73c30f::" providerId="AD" clId="Web-{901117AB-3083-EAD8-0713-B500FC1AA367}" dt="2025-03-21T16:38:28.645" v="411" actId="20577"/>
          <ac:spMkLst>
            <pc:docMk/>
            <pc:sldMk cId="937720314" sldId="724"/>
            <ac:spMk id="2" creationId="{3F16907B-0DC9-E64D-B7CC-FD7066550EDE}"/>
          </ac:spMkLst>
        </pc:spChg>
        <pc:spChg chg="mod">
          <ac:chgData name="Guest User" userId="S::urn:spo:anon#77fd5b3ffdde2f04f21e6baafd3be66b7102120f33dddc4907d8bc868c73c30f::" providerId="AD" clId="Web-{901117AB-3083-EAD8-0713-B500FC1AA367}" dt="2025-03-21T16:59:07.262" v="493" actId="20577"/>
          <ac:spMkLst>
            <pc:docMk/>
            <pc:sldMk cId="937720314" sldId="724"/>
            <ac:spMk id="3" creationId="{0428248E-9A13-7345-BF5A-CD0E38051879}"/>
          </ac:spMkLst>
        </pc:spChg>
      </pc:sldChg>
      <pc:sldChg chg="modSp">
        <pc:chgData name="Guest User" userId="S::urn:spo:anon#77fd5b3ffdde2f04f21e6baafd3be66b7102120f33dddc4907d8bc868c73c30f::" providerId="AD" clId="Web-{901117AB-3083-EAD8-0713-B500FC1AA367}" dt="2025-03-21T17:24:04.047" v="616" actId="20577"/>
        <pc:sldMkLst>
          <pc:docMk/>
          <pc:sldMk cId="1309746143" sldId="725"/>
        </pc:sldMkLst>
        <pc:spChg chg="mod">
          <ac:chgData name="Guest User" userId="S::urn:spo:anon#77fd5b3ffdde2f04f21e6baafd3be66b7102120f33dddc4907d8bc868c73c30f::" providerId="AD" clId="Web-{901117AB-3083-EAD8-0713-B500FC1AA367}" dt="2025-03-21T17:24:04.047" v="616" actId="20577"/>
          <ac:spMkLst>
            <pc:docMk/>
            <pc:sldMk cId="1309746143" sldId="725"/>
            <ac:spMk id="3" creationId="{0428248E-9A13-7345-BF5A-CD0E38051879}"/>
          </ac:spMkLst>
        </pc:spChg>
        <pc:picChg chg="mod">
          <ac:chgData name="Guest User" userId="S::urn:spo:anon#77fd5b3ffdde2f04f21e6baafd3be66b7102120f33dddc4907d8bc868c73c30f::" providerId="AD" clId="Web-{901117AB-3083-EAD8-0713-B500FC1AA367}" dt="2025-03-21T14:48:42.269" v="351" actId="1076"/>
          <ac:picMkLst>
            <pc:docMk/>
            <pc:sldMk cId="1309746143" sldId="725"/>
            <ac:picMk id="4" creationId="{CD3F451A-6F82-3B20-20CE-77171E9ECA42}"/>
          </ac:picMkLst>
        </pc:picChg>
      </pc:sldChg>
      <pc:sldChg chg="del">
        <pc:chgData name="Guest User" userId="S::urn:spo:anon#77fd5b3ffdde2f04f21e6baafd3be66b7102120f33dddc4907d8bc868c73c30f::" providerId="AD" clId="Web-{901117AB-3083-EAD8-0713-B500FC1AA367}" dt="2025-03-21T17:30:32.071" v="669"/>
        <pc:sldMkLst>
          <pc:docMk/>
          <pc:sldMk cId="1389646338" sldId="726"/>
        </pc:sldMkLst>
      </pc:sldChg>
      <pc:sldChg chg="modSp">
        <pc:chgData name="Guest User" userId="S::urn:spo:anon#77fd5b3ffdde2f04f21e6baafd3be66b7102120f33dddc4907d8bc868c73c30f::" providerId="AD" clId="Web-{901117AB-3083-EAD8-0713-B500FC1AA367}" dt="2025-03-21T17:30:45.275" v="670" actId="20577"/>
        <pc:sldMkLst>
          <pc:docMk/>
          <pc:sldMk cId="3638787741" sldId="727"/>
        </pc:sldMkLst>
        <pc:spChg chg="mod">
          <ac:chgData name="Guest User" userId="S::urn:spo:anon#77fd5b3ffdde2f04f21e6baafd3be66b7102120f33dddc4907d8bc868c73c30f::" providerId="AD" clId="Web-{901117AB-3083-EAD8-0713-B500FC1AA367}" dt="2025-03-21T17:30:45.275" v="670" actId="20577"/>
          <ac:spMkLst>
            <pc:docMk/>
            <pc:sldMk cId="3638787741" sldId="727"/>
            <ac:spMk id="6" creationId="{88A12E36-739F-5F97-B070-7C71BEE2D5AA}"/>
          </ac:spMkLst>
        </pc:spChg>
      </pc:sldChg>
      <pc:sldChg chg="addSp delSp modSp mod setBg">
        <pc:chgData name="Guest User" userId="S::urn:spo:anon#77fd5b3ffdde2f04f21e6baafd3be66b7102120f33dddc4907d8bc868c73c30f::" providerId="AD" clId="Web-{901117AB-3083-EAD8-0713-B500FC1AA367}" dt="2025-03-21T17:29:31.211" v="655" actId="1076"/>
        <pc:sldMkLst>
          <pc:docMk/>
          <pc:sldMk cId="1074274890" sldId="760"/>
        </pc:sldMkLst>
        <pc:spChg chg="mod">
          <ac:chgData name="Guest User" userId="S::urn:spo:anon#77fd5b3ffdde2f04f21e6baafd3be66b7102120f33dddc4907d8bc868c73c30f::" providerId="AD" clId="Web-{901117AB-3083-EAD8-0713-B500FC1AA367}" dt="2025-03-21T17:27:00.738" v="621"/>
          <ac:spMkLst>
            <pc:docMk/>
            <pc:sldMk cId="1074274890" sldId="760"/>
            <ac:spMk id="2" creationId="{3F16907B-0DC9-E64D-B7CC-FD7066550EDE}"/>
          </ac:spMkLst>
        </pc:spChg>
        <pc:spChg chg="add del mod">
          <ac:chgData name="Guest User" userId="S::urn:spo:anon#77fd5b3ffdde2f04f21e6baafd3be66b7102120f33dddc4907d8bc868c73c30f::" providerId="AD" clId="Web-{901117AB-3083-EAD8-0713-B500FC1AA367}" dt="2025-03-21T17:29:31.164" v="654" actId="1076"/>
          <ac:spMkLst>
            <pc:docMk/>
            <pc:sldMk cId="1074274890" sldId="760"/>
            <ac:spMk id="3" creationId="{0428248E-9A13-7345-BF5A-CD0E38051879}"/>
          </ac:spMkLst>
        </pc:spChg>
        <pc:spChg chg="mod ord">
          <ac:chgData name="Guest User" userId="S::urn:spo:anon#77fd5b3ffdde2f04f21e6baafd3be66b7102120f33dddc4907d8bc868c73c30f::" providerId="AD" clId="Web-{901117AB-3083-EAD8-0713-B500FC1AA367}" dt="2025-03-21T17:27:00.738" v="621"/>
          <ac:spMkLst>
            <pc:docMk/>
            <pc:sldMk cId="1074274890" sldId="760"/>
            <ac:spMk id="5" creationId="{311A261A-0029-224B-814E-E9E4A90E2717}"/>
          </ac:spMkLst>
        </pc:spChg>
        <pc:spChg chg="del">
          <ac:chgData name="Guest User" userId="S::urn:spo:anon#77fd5b3ffdde2f04f21e6baafd3be66b7102120f33dddc4907d8bc868c73c30f::" providerId="AD" clId="Web-{901117AB-3083-EAD8-0713-B500FC1AA367}" dt="2025-03-21T14:01:45.151" v="61"/>
          <ac:spMkLst>
            <pc:docMk/>
            <pc:sldMk cId="1074274890" sldId="760"/>
            <ac:spMk id="10" creationId="{F3CE008A-1223-DE28-3131-6053184B7286}"/>
          </ac:spMkLst>
        </pc:spChg>
        <pc:spChg chg="del">
          <ac:chgData name="Guest User" userId="S::urn:spo:anon#77fd5b3ffdde2f04f21e6baafd3be66b7102120f33dddc4907d8bc868c73c30f::" providerId="AD" clId="Web-{901117AB-3083-EAD8-0713-B500FC1AA367}" dt="2025-03-21T14:01:45.151" v="60"/>
          <ac:spMkLst>
            <pc:docMk/>
            <pc:sldMk cId="1074274890" sldId="760"/>
            <ac:spMk id="11" creationId="{BE3998C7-9D29-A8E2-5C5F-E3DAA32E1ED2}"/>
          </ac:spMkLst>
        </pc:spChg>
        <pc:spChg chg="add del">
          <ac:chgData name="Guest User" userId="S::urn:spo:anon#77fd5b3ffdde2f04f21e6baafd3be66b7102120f33dddc4907d8bc868c73c30f::" providerId="AD" clId="Web-{901117AB-3083-EAD8-0713-B500FC1AA367}" dt="2025-03-21T17:27:00.738" v="621"/>
          <ac:spMkLst>
            <pc:docMk/>
            <pc:sldMk cId="1074274890" sldId="760"/>
            <ac:spMk id="13" creationId="{D2B783EE-0239-4717-BBEA-8C9EAC61C824}"/>
          </ac:spMkLst>
        </pc:spChg>
        <pc:spChg chg="add del">
          <ac:chgData name="Guest User" userId="S::urn:spo:anon#77fd5b3ffdde2f04f21e6baafd3be66b7102120f33dddc4907d8bc868c73c30f::" providerId="AD" clId="Web-{901117AB-3083-EAD8-0713-B500FC1AA367}" dt="2025-03-21T17:27:00.738" v="621"/>
          <ac:spMkLst>
            <pc:docMk/>
            <pc:sldMk cId="1074274890" sldId="760"/>
            <ac:spMk id="14" creationId="{A7B99495-F43F-4D80-A44F-2CB4764EB90B}"/>
          </ac:spMkLst>
        </pc:spChg>
        <pc:spChg chg="add del">
          <ac:chgData name="Guest User" userId="S::urn:spo:anon#77fd5b3ffdde2f04f21e6baafd3be66b7102120f33dddc4907d8bc868c73c30f::" providerId="AD" clId="Web-{901117AB-3083-EAD8-0713-B500FC1AA367}" dt="2025-03-21T17:27:00.738" v="621"/>
          <ac:spMkLst>
            <pc:docMk/>
            <pc:sldMk cId="1074274890" sldId="760"/>
            <ac:spMk id="16" creationId="{70BEB1E7-2F88-40BC-B73D-42E5B6F80BFC}"/>
          </ac:spMkLst>
        </pc:spChg>
        <pc:picChg chg="add del mod">
          <ac:chgData name="Guest User" userId="S::urn:spo:anon#77fd5b3ffdde2f04f21e6baafd3be66b7102120f33dddc4907d8bc868c73c30f::" providerId="AD" clId="Web-{901117AB-3083-EAD8-0713-B500FC1AA367}" dt="2025-03-21T17:27:38.145" v="624"/>
          <ac:picMkLst>
            <pc:docMk/>
            <pc:sldMk cId="1074274890" sldId="760"/>
            <ac:picMk id="4" creationId="{81081BA3-926D-9ACC-74FB-DA4DF03D4CA1}"/>
          </ac:picMkLst>
        </pc:picChg>
        <pc:picChg chg="add mod">
          <ac:chgData name="Guest User" userId="S::urn:spo:anon#77fd5b3ffdde2f04f21e6baafd3be66b7102120f33dddc4907d8bc868c73c30f::" providerId="AD" clId="Web-{901117AB-3083-EAD8-0713-B500FC1AA367}" dt="2025-03-21T17:29:31.211" v="655" actId="1076"/>
          <ac:picMkLst>
            <pc:docMk/>
            <pc:sldMk cId="1074274890" sldId="760"/>
            <ac:picMk id="6" creationId="{980439CB-E835-7ABA-A644-88D96ECA2905}"/>
          </ac:picMkLst>
        </pc:picChg>
        <pc:picChg chg="del mod ord modCrop">
          <ac:chgData name="Guest User" userId="S::urn:spo:anon#77fd5b3ffdde2f04f21e6baafd3be66b7102120f33dddc4907d8bc868c73c30f::" providerId="AD" clId="Web-{901117AB-3083-EAD8-0713-B500FC1AA367}" dt="2025-03-21T17:28:56.850" v="645"/>
          <ac:picMkLst>
            <pc:docMk/>
            <pc:sldMk cId="1074274890" sldId="760"/>
            <ac:picMk id="7" creationId="{91D7D443-4765-CF0A-3426-9F5D52CBC39A}"/>
          </ac:picMkLst>
        </pc:picChg>
        <pc:picChg chg="del">
          <ac:chgData name="Guest User" userId="S::urn:spo:anon#77fd5b3ffdde2f04f21e6baafd3be66b7102120f33dddc4907d8bc868c73c30f::" providerId="AD" clId="Web-{901117AB-3083-EAD8-0713-B500FC1AA367}" dt="2025-03-21T14:01:45.151" v="63"/>
          <ac:picMkLst>
            <pc:docMk/>
            <pc:sldMk cId="1074274890" sldId="760"/>
            <ac:picMk id="8" creationId="{C1C405AA-9411-ED8C-48C6-14CE249D384A}"/>
          </ac:picMkLst>
        </pc:picChg>
        <pc:picChg chg="del">
          <ac:chgData name="Guest User" userId="S::urn:spo:anon#77fd5b3ffdde2f04f21e6baafd3be66b7102120f33dddc4907d8bc868c73c30f::" providerId="AD" clId="Web-{901117AB-3083-EAD8-0713-B500FC1AA367}" dt="2025-03-21T14:01:45.151" v="62"/>
          <ac:picMkLst>
            <pc:docMk/>
            <pc:sldMk cId="1074274890" sldId="760"/>
            <ac:picMk id="9" creationId="{8527C915-A320-D69F-43EE-FB52CB09F87D}"/>
          </ac:picMkLst>
        </pc:picChg>
      </pc:sldChg>
      <pc:sldChg chg="modSp add replId">
        <pc:chgData name="Guest User" userId="S::urn:spo:anon#77fd5b3ffdde2f04f21e6baafd3be66b7102120f33dddc4907d8bc868c73c30f::" providerId="AD" clId="Web-{901117AB-3083-EAD8-0713-B500FC1AA367}" dt="2025-03-21T17:19:49.166" v="584" actId="20577"/>
        <pc:sldMkLst>
          <pc:docMk/>
          <pc:sldMk cId="1591340654" sldId="765"/>
        </pc:sldMkLst>
        <pc:spChg chg="mod">
          <ac:chgData name="Guest User" userId="S::urn:spo:anon#77fd5b3ffdde2f04f21e6baafd3be66b7102120f33dddc4907d8bc868c73c30f::" providerId="AD" clId="Web-{901117AB-3083-EAD8-0713-B500FC1AA367}" dt="2025-03-21T17:19:49.166" v="584" actId="20577"/>
          <ac:spMkLst>
            <pc:docMk/>
            <pc:sldMk cId="1591340654" sldId="765"/>
            <ac:spMk id="3" creationId="{CF9CBB1F-8ADC-27FC-2BB9-BE00C8CE89CF}"/>
          </ac:spMkLst>
        </pc:spChg>
      </pc:sldChg>
    </pc:docChg>
  </pc:docChgLst>
  <pc:docChgLst>
    <pc:chgData name="Andrea Mozo" userId="S::amozo@councilforeconed.org::ec324d89-8e2a-42bb-81f4-68d0295e10da" providerId="AD" clId="Web-{B9BFFF4C-2BFA-08B5-BFD0-F803A91803EA}"/>
    <pc:docChg chg="modSld">
      <pc:chgData name="Andrea Mozo" userId="S::amozo@councilforeconed.org::ec324d89-8e2a-42bb-81f4-68d0295e10da" providerId="AD" clId="Web-{B9BFFF4C-2BFA-08B5-BFD0-F803A91803EA}" dt="2024-03-27T20:19:14.205" v="60" actId="14100"/>
      <pc:docMkLst>
        <pc:docMk/>
      </pc:docMkLst>
      <pc:sldChg chg="addSp delSp modSp">
        <pc:chgData name="Andrea Mozo" userId="S::amozo@councilforeconed.org::ec324d89-8e2a-42bb-81f4-68d0295e10da" providerId="AD" clId="Web-{B9BFFF4C-2BFA-08B5-BFD0-F803A91803EA}" dt="2024-03-27T20:19:14.205" v="60" actId="14100"/>
        <pc:sldMkLst>
          <pc:docMk/>
          <pc:sldMk cId="341012192" sldId="699"/>
        </pc:sldMkLst>
        <pc:spChg chg="add del mod">
          <ac:chgData name="Andrea Mozo" userId="S::amozo@councilforeconed.org::ec324d89-8e2a-42bb-81f4-68d0295e10da" providerId="AD" clId="Web-{B9BFFF4C-2BFA-08B5-BFD0-F803A91803EA}" dt="2024-03-27T20:15:39.150" v="40"/>
          <ac:spMkLst>
            <pc:docMk/>
            <pc:sldMk cId="341012192" sldId="699"/>
            <ac:spMk id="2" creationId="{46159752-1215-FDD7-C068-ABE823D74E8C}"/>
          </ac:spMkLst>
        </pc:spChg>
        <pc:spChg chg="mod">
          <ac:chgData name="Andrea Mozo" userId="S::amozo@councilforeconed.org::ec324d89-8e2a-42bb-81f4-68d0295e10da" providerId="AD" clId="Web-{B9BFFF4C-2BFA-08B5-BFD0-F803A91803EA}" dt="2024-03-27T20:15:15.571" v="34" actId="20577"/>
          <ac:spMkLst>
            <pc:docMk/>
            <pc:sldMk cId="341012192" sldId="699"/>
            <ac:spMk id="3" creationId="{9890555E-F5A8-A749-BA5F-C95D063E463A}"/>
          </ac:spMkLst>
        </pc:spChg>
        <pc:picChg chg="add del mod modCrop">
          <ac:chgData name="Andrea Mozo" userId="S::amozo@councilforeconed.org::ec324d89-8e2a-42bb-81f4-68d0295e10da" providerId="AD" clId="Web-{B9BFFF4C-2BFA-08B5-BFD0-F803A91803EA}" dt="2024-03-27T20:17:38.795" v="55"/>
          <ac:picMkLst>
            <pc:docMk/>
            <pc:sldMk cId="341012192" sldId="699"/>
            <ac:picMk id="4" creationId="{1A5E8AA4-F7D2-743F-026F-2554DE1CBEB1}"/>
          </ac:picMkLst>
        </pc:picChg>
        <pc:picChg chg="mod">
          <ac:chgData name="Andrea Mozo" userId="S::amozo@councilforeconed.org::ec324d89-8e2a-42bb-81f4-68d0295e10da" providerId="AD" clId="Web-{B9BFFF4C-2BFA-08B5-BFD0-F803A91803EA}" dt="2024-03-27T20:19:14.205" v="60" actId="14100"/>
          <ac:picMkLst>
            <pc:docMk/>
            <pc:sldMk cId="341012192" sldId="699"/>
            <ac:picMk id="5" creationId="{491F6E2D-AB04-B9EB-3236-1AC86FDAEFFE}"/>
          </ac:picMkLst>
        </pc:picChg>
      </pc:sldChg>
    </pc:docChg>
  </pc:docChgLst>
  <pc:docChgLst>
    <pc:chgData name="Andrea Mozo" userId="S::amozo@councilforeconed.org::ec324d89-8e2a-42bb-81f4-68d0295e10da" providerId="AD" clId="Web-{45A1178F-73F2-8643-3D11-C6E5BDD0E6BA}"/>
    <pc:docChg chg="addSld delSld modSld sldOrd">
      <pc:chgData name="Andrea Mozo" userId="S::amozo@councilforeconed.org::ec324d89-8e2a-42bb-81f4-68d0295e10da" providerId="AD" clId="Web-{45A1178F-73F2-8643-3D11-C6E5BDD0E6BA}" dt="2024-03-28T20:14:10.359" v="1824"/>
      <pc:docMkLst>
        <pc:docMk/>
      </pc:docMkLst>
      <pc:sldChg chg="modSp del">
        <pc:chgData name="Andrea Mozo" userId="S::amozo@councilforeconed.org::ec324d89-8e2a-42bb-81f4-68d0295e10da" providerId="AD" clId="Web-{45A1178F-73F2-8643-3D11-C6E5BDD0E6BA}" dt="2024-03-28T19:58:47.419" v="1493"/>
        <pc:sldMkLst>
          <pc:docMk/>
          <pc:sldMk cId="4256242774" sldId="723"/>
        </pc:sldMkLst>
        <pc:spChg chg="mod">
          <ac:chgData name="Andrea Mozo" userId="S::amozo@councilforeconed.org::ec324d89-8e2a-42bb-81f4-68d0295e10da" providerId="AD" clId="Web-{45A1178F-73F2-8643-3D11-C6E5BDD0E6BA}" dt="2024-03-28T17:07:02.450" v="2" actId="1076"/>
          <ac:spMkLst>
            <pc:docMk/>
            <pc:sldMk cId="4256242774" sldId="723"/>
            <ac:spMk id="4" creationId="{833D65FE-E3F3-1E88-35EE-7862CF8AD7C0}"/>
          </ac:spMkLst>
        </pc:spChg>
        <pc:spChg chg="mod">
          <ac:chgData name="Andrea Mozo" userId="S::amozo@councilforeconed.org::ec324d89-8e2a-42bb-81f4-68d0295e10da" providerId="AD" clId="Web-{45A1178F-73F2-8643-3D11-C6E5BDD0E6BA}" dt="2024-03-28T17:07:12.731" v="5" actId="20577"/>
          <ac:spMkLst>
            <pc:docMk/>
            <pc:sldMk cId="4256242774" sldId="723"/>
            <ac:spMk id="6" creationId="{08D2981F-E869-06D0-FAAD-A38E2F280056}"/>
          </ac:spMkLst>
        </pc:spChg>
        <pc:picChg chg="mod">
          <ac:chgData name="Andrea Mozo" userId="S::amozo@councilforeconed.org::ec324d89-8e2a-42bb-81f4-68d0295e10da" providerId="AD" clId="Web-{45A1178F-73F2-8643-3D11-C6E5BDD0E6BA}" dt="2024-03-28T17:06:58.574" v="1" actId="1076"/>
          <ac:picMkLst>
            <pc:docMk/>
            <pc:sldMk cId="4256242774" sldId="723"/>
            <ac:picMk id="8" creationId="{C1C405AA-9411-ED8C-48C6-14CE249D384A}"/>
          </ac:picMkLst>
        </pc:picChg>
      </pc:sldChg>
      <pc:sldChg chg="modSp">
        <pc:chgData name="Andrea Mozo" userId="S::amozo@councilforeconed.org::ec324d89-8e2a-42bb-81f4-68d0295e10da" providerId="AD" clId="Web-{45A1178F-73F2-8643-3D11-C6E5BDD0E6BA}" dt="2024-03-28T19:29:01.199" v="884" actId="20577"/>
        <pc:sldMkLst>
          <pc:docMk/>
          <pc:sldMk cId="1309746143" sldId="725"/>
        </pc:sldMkLst>
        <pc:spChg chg="mod">
          <ac:chgData name="Andrea Mozo" userId="S::amozo@councilforeconed.org::ec324d89-8e2a-42bb-81f4-68d0295e10da" providerId="AD" clId="Web-{45A1178F-73F2-8643-3D11-C6E5BDD0E6BA}" dt="2024-03-28T19:29:01.199" v="884" actId="20577"/>
          <ac:spMkLst>
            <pc:docMk/>
            <pc:sldMk cId="1309746143" sldId="725"/>
            <ac:spMk id="3" creationId="{0428248E-9A13-7345-BF5A-CD0E38051879}"/>
          </ac:spMkLst>
        </pc:spChg>
      </pc:sldChg>
      <pc:sldChg chg="addSp delSp modSp">
        <pc:chgData name="Andrea Mozo" userId="S::amozo@councilforeconed.org::ec324d89-8e2a-42bb-81f4-68d0295e10da" providerId="AD" clId="Web-{45A1178F-73F2-8643-3D11-C6E5BDD0E6BA}" dt="2024-03-28T17:09:38.361" v="80" actId="20577"/>
        <pc:sldMkLst>
          <pc:docMk/>
          <pc:sldMk cId="1389646338" sldId="726"/>
        </pc:sldMkLst>
        <pc:spChg chg="add mod">
          <ac:chgData name="Andrea Mozo" userId="S::amozo@councilforeconed.org::ec324d89-8e2a-42bb-81f4-68d0295e10da" providerId="AD" clId="Web-{45A1178F-73F2-8643-3D11-C6E5BDD0E6BA}" dt="2024-03-28T17:09:38.361" v="80" actId="20577"/>
          <ac:spMkLst>
            <pc:docMk/>
            <pc:sldMk cId="1389646338" sldId="726"/>
            <ac:spMk id="10" creationId="{B0D9AFC4-3A1E-5081-F4F1-E472EAF1A09F}"/>
          </ac:spMkLst>
        </pc:spChg>
        <pc:picChg chg="del">
          <ac:chgData name="Andrea Mozo" userId="S::amozo@councilforeconed.org::ec324d89-8e2a-42bb-81f4-68d0295e10da" providerId="AD" clId="Web-{45A1178F-73F2-8643-3D11-C6E5BDD0E6BA}" dt="2024-03-28T17:08:33.265" v="9"/>
          <ac:picMkLst>
            <pc:docMk/>
            <pc:sldMk cId="1389646338" sldId="726"/>
            <ac:picMk id="6" creationId="{7D1438AA-B566-F7D3-F393-2C4CBFAE6EF1}"/>
          </ac:picMkLst>
        </pc:picChg>
        <pc:picChg chg="del">
          <ac:chgData name="Andrea Mozo" userId="S::amozo@councilforeconed.org::ec324d89-8e2a-42bb-81f4-68d0295e10da" providerId="AD" clId="Web-{45A1178F-73F2-8643-3D11-C6E5BDD0E6BA}" dt="2024-03-28T17:09:20.985" v="76"/>
          <ac:picMkLst>
            <pc:docMk/>
            <pc:sldMk cId="1389646338" sldId="726"/>
            <ac:picMk id="7" creationId="{E64A7E8D-A28C-0567-5212-9523B9D68A4F}"/>
          </ac:picMkLst>
        </pc:picChg>
        <pc:picChg chg="del">
          <ac:chgData name="Andrea Mozo" userId="S::amozo@councilforeconed.org::ec324d89-8e2a-42bb-81f4-68d0295e10da" providerId="AD" clId="Web-{45A1178F-73F2-8643-3D11-C6E5BDD0E6BA}" dt="2024-03-28T17:09:20.392" v="75"/>
          <ac:picMkLst>
            <pc:docMk/>
            <pc:sldMk cId="1389646338" sldId="726"/>
            <ac:picMk id="8" creationId="{2C4B21E3-C556-E6C9-CC20-81AF6B178C54}"/>
          </ac:picMkLst>
        </pc:picChg>
        <pc:picChg chg="mod">
          <ac:chgData name="Andrea Mozo" userId="S::amozo@councilforeconed.org::ec324d89-8e2a-42bb-81f4-68d0295e10da" providerId="AD" clId="Web-{45A1178F-73F2-8643-3D11-C6E5BDD0E6BA}" dt="2024-03-28T17:07:36.732" v="8" actId="1076"/>
          <ac:picMkLst>
            <pc:docMk/>
            <pc:sldMk cId="1389646338" sldId="726"/>
            <ac:picMk id="9" creationId="{B5F984F9-D901-3A2B-EBF8-B4B74BC7B2D8}"/>
          </ac:picMkLst>
        </pc:picChg>
      </pc:sldChg>
      <pc:sldChg chg="addSp modSp ord">
        <pc:chgData name="Andrea Mozo" userId="S::amozo@councilforeconed.org::ec324d89-8e2a-42bb-81f4-68d0295e10da" providerId="AD" clId="Web-{45A1178F-73F2-8643-3D11-C6E5BDD0E6BA}" dt="2024-03-28T17:10:05.315" v="94" actId="20577"/>
        <pc:sldMkLst>
          <pc:docMk/>
          <pc:sldMk cId="3638787741" sldId="727"/>
        </pc:sldMkLst>
        <pc:spChg chg="add mod">
          <ac:chgData name="Andrea Mozo" userId="S::amozo@councilforeconed.org::ec324d89-8e2a-42bb-81f4-68d0295e10da" providerId="AD" clId="Web-{45A1178F-73F2-8643-3D11-C6E5BDD0E6BA}" dt="2024-03-28T17:10:05.315" v="94" actId="20577"/>
          <ac:spMkLst>
            <pc:docMk/>
            <pc:sldMk cId="3638787741" sldId="727"/>
            <ac:spMk id="6" creationId="{88A12E36-739F-5F97-B070-7C71BEE2D5AA}"/>
          </ac:spMkLst>
        </pc:spChg>
      </pc:sldChg>
      <pc:sldChg chg="modSp">
        <pc:chgData name="Andrea Mozo" userId="S::amozo@councilforeconed.org::ec324d89-8e2a-42bb-81f4-68d0295e10da" providerId="AD" clId="Web-{45A1178F-73F2-8643-3D11-C6E5BDD0E6BA}" dt="2024-03-28T19:25:05.862" v="818" actId="20577"/>
        <pc:sldMkLst>
          <pc:docMk/>
          <pc:sldMk cId="215165024" sldId="728"/>
        </pc:sldMkLst>
        <pc:spChg chg="mod">
          <ac:chgData name="Andrea Mozo" userId="S::amozo@councilforeconed.org::ec324d89-8e2a-42bb-81f4-68d0295e10da" providerId="AD" clId="Web-{45A1178F-73F2-8643-3D11-C6E5BDD0E6BA}" dt="2024-03-28T19:25:05.862" v="818" actId="20577"/>
          <ac:spMkLst>
            <pc:docMk/>
            <pc:sldMk cId="215165024" sldId="728"/>
            <ac:spMk id="2" creationId="{3F16907B-0DC9-E64D-B7CC-FD7066550EDE}"/>
          </ac:spMkLst>
        </pc:spChg>
      </pc:sldChg>
      <pc:sldChg chg="addSp modSp">
        <pc:chgData name="Andrea Mozo" userId="S::amozo@councilforeconed.org::ec324d89-8e2a-42bb-81f4-68d0295e10da" providerId="AD" clId="Web-{45A1178F-73F2-8643-3D11-C6E5BDD0E6BA}" dt="2024-03-28T17:15:22.763" v="167" actId="1076"/>
        <pc:sldMkLst>
          <pc:docMk/>
          <pc:sldMk cId="4005454053" sldId="730"/>
        </pc:sldMkLst>
        <pc:spChg chg="add mod">
          <ac:chgData name="Andrea Mozo" userId="S::amozo@councilforeconed.org::ec324d89-8e2a-42bb-81f4-68d0295e10da" providerId="AD" clId="Web-{45A1178F-73F2-8643-3D11-C6E5BDD0E6BA}" dt="2024-03-28T17:15:15.841" v="164" actId="20577"/>
          <ac:spMkLst>
            <pc:docMk/>
            <pc:sldMk cId="4005454053" sldId="730"/>
            <ac:spMk id="3" creationId="{89F0A5DC-C025-4910-40E3-03F0326F195E}"/>
          </ac:spMkLst>
        </pc:spChg>
        <pc:spChg chg="add mod">
          <ac:chgData name="Andrea Mozo" userId="S::amozo@councilforeconed.org::ec324d89-8e2a-42bb-81f4-68d0295e10da" providerId="AD" clId="Web-{45A1178F-73F2-8643-3D11-C6E5BDD0E6BA}" dt="2024-03-28T17:14:49.746" v="156" actId="1076"/>
          <ac:spMkLst>
            <pc:docMk/>
            <pc:sldMk cId="4005454053" sldId="730"/>
            <ac:spMk id="4" creationId="{18D82BDC-46C6-4774-8D83-8419F019F313}"/>
          </ac:spMkLst>
        </pc:spChg>
        <pc:spChg chg="add mod">
          <ac:chgData name="Andrea Mozo" userId="S::amozo@councilforeconed.org::ec324d89-8e2a-42bb-81f4-68d0295e10da" providerId="AD" clId="Web-{45A1178F-73F2-8643-3D11-C6E5BDD0E6BA}" dt="2024-03-28T17:12:52.211" v="155" actId="1076"/>
          <ac:spMkLst>
            <pc:docMk/>
            <pc:sldMk cId="4005454053" sldId="730"/>
            <ac:spMk id="6" creationId="{64ED13FF-40F0-1DA1-7314-0868B362BEE7}"/>
          </ac:spMkLst>
        </pc:spChg>
        <pc:spChg chg="add mod">
          <ac:chgData name="Andrea Mozo" userId="S::amozo@councilforeconed.org::ec324d89-8e2a-42bb-81f4-68d0295e10da" providerId="AD" clId="Web-{45A1178F-73F2-8643-3D11-C6E5BDD0E6BA}" dt="2024-03-28T17:15:06.059" v="163" actId="1076"/>
          <ac:spMkLst>
            <pc:docMk/>
            <pc:sldMk cId="4005454053" sldId="730"/>
            <ac:spMk id="7" creationId="{636581CC-B886-3BF2-DC6B-AA9DD0B3288D}"/>
          </ac:spMkLst>
        </pc:spChg>
        <pc:spChg chg="add mod">
          <ac:chgData name="Andrea Mozo" userId="S::amozo@councilforeconed.org::ec324d89-8e2a-42bb-81f4-68d0295e10da" providerId="AD" clId="Web-{45A1178F-73F2-8643-3D11-C6E5BDD0E6BA}" dt="2024-03-28T17:15:22.763" v="167" actId="1076"/>
          <ac:spMkLst>
            <pc:docMk/>
            <pc:sldMk cId="4005454053" sldId="730"/>
            <ac:spMk id="8" creationId="{66A5C72A-2EAF-1015-BA07-C46281FC7304}"/>
          </ac:spMkLst>
        </pc:spChg>
        <pc:spChg chg="mod">
          <ac:chgData name="Andrea Mozo" userId="S::amozo@councilforeconed.org::ec324d89-8e2a-42bb-81f4-68d0295e10da" providerId="AD" clId="Web-{45A1178F-73F2-8643-3D11-C6E5BDD0E6BA}" dt="2024-03-28T17:11:57.819" v="135" actId="14100"/>
          <ac:spMkLst>
            <pc:docMk/>
            <pc:sldMk cId="4005454053" sldId="730"/>
            <ac:spMk id="18" creationId="{5FA50AE2-EFA9-3D3B-ECCE-EF1183E77B0E}"/>
          </ac:spMkLst>
        </pc:spChg>
      </pc:sldChg>
      <pc:sldChg chg="addSp modSp">
        <pc:chgData name="Andrea Mozo" userId="S::amozo@councilforeconed.org::ec324d89-8e2a-42bb-81f4-68d0295e10da" providerId="AD" clId="Web-{45A1178F-73F2-8643-3D11-C6E5BDD0E6BA}" dt="2024-03-28T17:22:19.214" v="225" actId="1076"/>
        <pc:sldMkLst>
          <pc:docMk/>
          <pc:sldMk cId="2607024723" sldId="731"/>
        </pc:sldMkLst>
        <pc:spChg chg="add mod">
          <ac:chgData name="Andrea Mozo" userId="S::amozo@councilforeconed.org::ec324d89-8e2a-42bb-81f4-68d0295e10da" providerId="AD" clId="Web-{45A1178F-73F2-8643-3D11-C6E5BDD0E6BA}" dt="2024-03-28T17:22:19.214" v="225" actId="1076"/>
          <ac:spMkLst>
            <pc:docMk/>
            <pc:sldMk cId="2607024723" sldId="731"/>
            <ac:spMk id="3" creationId="{25F48092-3D33-3E4F-53BC-82DFF9EF764A}"/>
          </ac:spMkLst>
        </pc:spChg>
        <pc:spChg chg="add mod">
          <ac:chgData name="Andrea Mozo" userId="S::amozo@councilforeconed.org::ec324d89-8e2a-42bb-81f4-68d0295e10da" providerId="AD" clId="Web-{45A1178F-73F2-8643-3D11-C6E5BDD0E6BA}" dt="2024-03-28T17:22:07.714" v="223" actId="1076"/>
          <ac:spMkLst>
            <pc:docMk/>
            <pc:sldMk cId="2607024723" sldId="731"/>
            <ac:spMk id="6" creationId="{BD49D5C6-CB7A-E398-145D-6B17CCEE83A6}"/>
          </ac:spMkLst>
        </pc:spChg>
        <pc:spChg chg="mod">
          <ac:chgData name="Andrea Mozo" userId="S::amozo@councilforeconed.org::ec324d89-8e2a-42bb-81f4-68d0295e10da" providerId="AD" clId="Web-{45A1178F-73F2-8643-3D11-C6E5BDD0E6BA}" dt="2024-03-28T17:11:09.005" v="112" actId="20577"/>
          <ac:spMkLst>
            <pc:docMk/>
            <pc:sldMk cId="2607024723" sldId="731"/>
            <ac:spMk id="19" creationId="{F5BE0FE4-DA02-49D0-5449-C95D5161D78B}"/>
          </ac:spMkLst>
        </pc:spChg>
        <pc:picChg chg="add mod">
          <ac:chgData name="Andrea Mozo" userId="S::amozo@councilforeconed.org::ec324d89-8e2a-42bb-81f4-68d0295e10da" providerId="AD" clId="Web-{45A1178F-73F2-8643-3D11-C6E5BDD0E6BA}" dt="2024-03-28T17:22:10.589" v="224" actId="1076"/>
          <ac:picMkLst>
            <pc:docMk/>
            <pc:sldMk cId="2607024723" sldId="731"/>
            <ac:picMk id="4" creationId="{4A989746-D2BF-A8AA-52E4-A71C5176A238}"/>
          </ac:picMkLst>
        </pc:picChg>
      </pc:sldChg>
      <pc:sldChg chg="modSp del">
        <pc:chgData name="Andrea Mozo" userId="S::amozo@councilforeconed.org::ec324d89-8e2a-42bb-81f4-68d0295e10da" providerId="AD" clId="Web-{45A1178F-73F2-8643-3D11-C6E5BDD0E6BA}" dt="2024-03-28T19:28:48.636" v="880"/>
        <pc:sldMkLst>
          <pc:docMk/>
          <pc:sldMk cId="1275915775" sldId="732"/>
        </pc:sldMkLst>
        <pc:spChg chg="mod">
          <ac:chgData name="Andrea Mozo" userId="S::amozo@councilforeconed.org::ec324d89-8e2a-42bb-81f4-68d0295e10da" providerId="AD" clId="Web-{45A1178F-73F2-8643-3D11-C6E5BDD0E6BA}" dt="2024-03-28T19:24:57.893" v="815" actId="20577"/>
          <ac:spMkLst>
            <pc:docMk/>
            <pc:sldMk cId="1275915775" sldId="732"/>
            <ac:spMk id="2" creationId="{3F16907B-0DC9-E64D-B7CC-FD7066550EDE}"/>
          </ac:spMkLst>
        </pc:spChg>
      </pc:sldChg>
      <pc:sldChg chg="addSp delSp modSp">
        <pc:chgData name="Andrea Mozo" userId="S::amozo@councilforeconed.org::ec324d89-8e2a-42bb-81f4-68d0295e10da" providerId="AD" clId="Web-{45A1178F-73F2-8643-3D11-C6E5BDD0E6BA}" dt="2024-03-28T17:24:50.328" v="244" actId="20577"/>
        <pc:sldMkLst>
          <pc:docMk/>
          <pc:sldMk cId="1479468846" sldId="734"/>
        </pc:sldMkLst>
        <pc:spChg chg="add del mod">
          <ac:chgData name="Andrea Mozo" userId="S::amozo@councilforeconed.org::ec324d89-8e2a-42bb-81f4-68d0295e10da" providerId="AD" clId="Web-{45A1178F-73F2-8643-3D11-C6E5BDD0E6BA}" dt="2024-03-28T17:24:28.093" v="229"/>
          <ac:spMkLst>
            <pc:docMk/>
            <pc:sldMk cId="1479468846" sldId="734"/>
            <ac:spMk id="3" creationId="{35C96A40-4389-5FAD-A0D8-65BC518B0386}"/>
          </ac:spMkLst>
        </pc:spChg>
        <pc:spChg chg="add mod">
          <ac:chgData name="Andrea Mozo" userId="S::amozo@councilforeconed.org::ec324d89-8e2a-42bb-81f4-68d0295e10da" providerId="AD" clId="Web-{45A1178F-73F2-8643-3D11-C6E5BDD0E6BA}" dt="2024-03-28T17:24:50.328" v="244" actId="20577"/>
          <ac:spMkLst>
            <pc:docMk/>
            <pc:sldMk cId="1479468846" sldId="734"/>
            <ac:spMk id="4" creationId="{CB3B607C-CADA-BCFB-5D5D-665A604C5C76}"/>
          </ac:spMkLst>
        </pc:spChg>
      </pc:sldChg>
      <pc:sldChg chg="addSp delSp modSp add mod ord replId setBg">
        <pc:chgData name="Andrea Mozo" userId="S::amozo@councilforeconed.org::ec324d89-8e2a-42bb-81f4-68d0295e10da" providerId="AD" clId="Web-{45A1178F-73F2-8643-3D11-C6E5BDD0E6BA}" dt="2024-03-28T17:29:26.634" v="284" actId="14100"/>
        <pc:sldMkLst>
          <pc:docMk/>
          <pc:sldMk cId="1828052761" sldId="735"/>
        </pc:sldMkLst>
        <pc:spChg chg="mod">
          <ac:chgData name="Andrea Mozo" userId="S::amozo@councilforeconed.org::ec324d89-8e2a-42bb-81f4-68d0295e10da" providerId="AD" clId="Web-{45A1178F-73F2-8643-3D11-C6E5BDD0E6BA}" dt="2024-03-28T17:29:19.587" v="283"/>
          <ac:spMkLst>
            <pc:docMk/>
            <pc:sldMk cId="1828052761" sldId="735"/>
            <ac:spMk id="2" creationId="{3F16907B-0DC9-E64D-B7CC-FD7066550EDE}"/>
          </ac:spMkLst>
        </pc:spChg>
        <pc:spChg chg="add mod">
          <ac:chgData name="Andrea Mozo" userId="S::amozo@councilforeconed.org::ec324d89-8e2a-42bb-81f4-68d0295e10da" providerId="AD" clId="Web-{45A1178F-73F2-8643-3D11-C6E5BDD0E6BA}" dt="2024-03-28T17:29:19.587" v="283"/>
          <ac:spMkLst>
            <pc:docMk/>
            <pc:sldMk cId="1828052761" sldId="735"/>
            <ac:spMk id="4" creationId="{B97D6AFC-1B5C-888B-F90C-E340EA57F69A}"/>
          </ac:spMkLst>
        </pc:spChg>
        <pc:spChg chg="mod ord">
          <ac:chgData name="Andrea Mozo" userId="S::amozo@councilforeconed.org::ec324d89-8e2a-42bb-81f4-68d0295e10da" providerId="AD" clId="Web-{45A1178F-73F2-8643-3D11-C6E5BDD0E6BA}" dt="2024-03-28T17:29:19.587" v="283"/>
          <ac:spMkLst>
            <pc:docMk/>
            <pc:sldMk cId="1828052761" sldId="735"/>
            <ac:spMk id="5" creationId="{311A261A-0029-224B-814E-E9E4A90E2717}"/>
          </ac:spMkLst>
        </pc:spChg>
        <pc:spChg chg="add del">
          <ac:chgData name="Andrea Mozo" userId="S::amozo@councilforeconed.org::ec324d89-8e2a-42bb-81f4-68d0295e10da" providerId="AD" clId="Web-{45A1178F-73F2-8643-3D11-C6E5BDD0E6BA}" dt="2024-03-28T17:25:44.783" v="254"/>
          <ac:spMkLst>
            <pc:docMk/>
            <pc:sldMk cId="1828052761" sldId="735"/>
            <ac:spMk id="7" creationId="{8ABCD48D-8B91-B70A-2131-A015C58108B6}"/>
          </ac:spMkLst>
        </pc:spChg>
        <pc:spChg chg="del">
          <ac:chgData name="Andrea Mozo" userId="S::amozo@councilforeconed.org::ec324d89-8e2a-42bb-81f4-68d0295e10da" providerId="AD" clId="Web-{45A1178F-73F2-8643-3D11-C6E5BDD0E6BA}" dt="2024-03-28T17:25:27.001" v="250"/>
          <ac:spMkLst>
            <pc:docMk/>
            <pc:sldMk cId="1828052761" sldId="735"/>
            <ac:spMk id="9" creationId="{E30826BE-ED6E-7816-C01B-C126E609DC1E}"/>
          </ac:spMkLst>
        </pc:spChg>
        <pc:spChg chg="add del">
          <ac:chgData name="Andrea Mozo" userId="S::amozo@councilforeconed.org::ec324d89-8e2a-42bb-81f4-68d0295e10da" providerId="AD" clId="Web-{45A1178F-73F2-8643-3D11-C6E5BDD0E6BA}" dt="2024-03-28T17:29:19.587" v="283"/>
          <ac:spMkLst>
            <pc:docMk/>
            <pc:sldMk cId="1828052761" sldId="735"/>
            <ac:spMk id="16" creationId="{068E5CCC-C8B4-1C26-7EEC-22D3D6E680DA}"/>
          </ac:spMkLst>
        </pc:spChg>
        <pc:spChg chg="add del">
          <ac:chgData name="Andrea Mozo" userId="S::amozo@councilforeconed.org::ec324d89-8e2a-42bb-81f4-68d0295e10da" providerId="AD" clId="Web-{45A1178F-73F2-8643-3D11-C6E5BDD0E6BA}" dt="2024-03-28T17:29:19.587" v="283"/>
          <ac:spMkLst>
            <pc:docMk/>
            <pc:sldMk cId="1828052761" sldId="735"/>
            <ac:spMk id="18" creationId="{5AA4F2E6-C9E1-359F-FAB8-8E34321074B0}"/>
          </ac:spMkLst>
        </pc:spChg>
        <pc:picChg chg="del">
          <ac:chgData name="Andrea Mozo" userId="S::amozo@councilforeconed.org::ec324d89-8e2a-42bb-81f4-68d0295e10da" providerId="AD" clId="Web-{45A1178F-73F2-8643-3D11-C6E5BDD0E6BA}" dt="2024-03-28T17:25:25.470" v="249"/>
          <ac:picMkLst>
            <pc:docMk/>
            <pc:sldMk cId="1828052761" sldId="735"/>
            <ac:picMk id="8" creationId="{F522809D-31E5-6640-0C9A-757A0AAE60CD}"/>
          </ac:picMkLst>
        </pc:picChg>
        <pc:picChg chg="add mod modCrop">
          <ac:chgData name="Andrea Mozo" userId="S::amozo@councilforeconed.org::ec324d89-8e2a-42bb-81f4-68d0295e10da" providerId="AD" clId="Web-{45A1178F-73F2-8643-3D11-C6E5BDD0E6BA}" dt="2024-03-28T17:29:26.634" v="284" actId="14100"/>
          <ac:picMkLst>
            <pc:docMk/>
            <pc:sldMk cId="1828052761" sldId="735"/>
            <ac:picMk id="10" creationId="{4054704F-5869-A3C1-6A49-AC1E38AA1970}"/>
          </ac:picMkLst>
        </pc:picChg>
        <pc:picChg chg="add mod">
          <ac:chgData name="Andrea Mozo" userId="S::amozo@councilforeconed.org::ec324d89-8e2a-42bb-81f4-68d0295e10da" providerId="AD" clId="Web-{45A1178F-73F2-8643-3D11-C6E5BDD0E6BA}" dt="2024-03-28T17:29:19.587" v="283"/>
          <ac:picMkLst>
            <pc:docMk/>
            <pc:sldMk cId="1828052761" sldId="735"/>
            <ac:picMk id="11" creationId="{F50A41C7-D615-6FA9-C604-702E4A9B23D4}"/>
          </ac:picMkLst>
        </pc:picChg>
      </pc:sldChg>
      <pc:sldChg chg="addSp delSp modSp add replId">
        <pc:chgData name="Andrea Mozo" userId="S::amozo@councilforeconed.org::ec324d89-8e2a-42bb-81f4-68d0295e10da" providerId="AD" clId="Web-{45A1178F-73F2-8643-3D11-C6E5BDD0E6BA}" dt="2024-03-28T17:40:57.360" v="317" actId="20577"/>
        <pc:sldMkLst>
          <pc:docMk/>
          <pc:sldMk cId="2187122743" sldId="736"/>
        </pc:sldMkLst>
        <pc:spChg chg="mod">
          <ac:chgData name="Andrea Mozo" userId="S::amozo@councilforeconed.org::ec324d89-8e2a-42bb-81f4-68d0295e10da" providerId="AD" clId="Web-{45A1178F-73F2-8643-3D11-C6E5BDD0E6BA}" dt="2024-03-28T17:37:03.571" v="289" actId="20577"/>
          <ac:spMkLst>
            <pc:docMk/>
            <pc:sldMk cId="2187122743" sldId="736"/>
            <ac:spMk id="2" creationId="{3F16907B-0DC9-E64D-B7CC-FD7066550EDE}"/>
          </ac:spMkLst>
        </pc:spChg>
        <pc:spChg chg="mod">
          <ac:chgData name="Andrea Mozo" userId="S::amozo@councilforeconed.org::ec324d89-8e2a-42bb-81f4-68d0295e10da" providerId="AD" clId="Web-{45A1178F-73F2-8643-3D11-C6E5BDD0E6BA}" dt="2024-03-28T17:40:57.360" v="317" actId="20577"/>
          <ac:spMkLst>
            <pc:docMk/>
            <pc:sldMk cId="2187122743" sldId="736"/>
            <ac:spMk id="4" creationId="{B97D6AFC-1B5C-888B-F90C-E340EA57F69A}"/>
          </ac:spMkLst>
        </pc:spChg>
        <pc:picChg chg="add mod">
          <ac:chgData name="Andrea Mozo" userId="S::amozo@councilforeconed.org::ec324d89-8e2a-42bb-81f4-68d0295e10da" providerId="AD" clId="Web-{45A1178F-73F2-8643-3D11-C6E5BDD0E6BA}" dt="2024-03-28T17:40:01.967" v="312" actId="1076"/>
          <ac:picMkLst>
            <pc:docMk/>
            <pc:sldMk cId="2187122743" sldId="736"/>
            <ac:picMk id="3" creationId="{3AFBB38F-1CBE-4E32-2935-200726DF0DEE}"/>
          </ac:picMkLst>
        </pc:picChg>
        <pc:picChg chg="del">
          <ac:chgData name="Andrea Mozo" userId="S::amozo@councilforeconed.org::ec324d89-8e2a-42bb-81f4-68d0295e10da" providerId="AD" clId="Web-{45A1178F-73F2-8643-3D11-C6E5BDD0E6BA}" dt="2024-03-28T17:37:18.962" v="296"/>
          <ac:picMkLst>
            <pc:docMk/>
            <pc:sldMk cId="2187122743" sldId="736"/>
            <ac:picMk id="10" creationId="{4054704F-5869-A3C1-6A49-AC1E38AA1970}"/>
          </ac:picMkLst>
        </pc:picChg>
        <pc:picChg chg="del">
          <ac:chgData name="Andrea Mozo" userId="S::amozo@councilforeconed.org::ec324d89-8e2a-42bb-81f4-68d0295e10da" providerId="AD" clId="Web-{45A1178F-73F2-8643-3D11-C6E5BDD0E6BA}" dt="2024-03-28T17:37:20.040" v="297"/>
          <ac:picMkLst>
            <pc:docMk/>
            <pc:sldMk cId="2187122743" sldId="736"/>
            <ac:picMk id="11" creationId="{F50A41C7-D615-6FA9-C604-702E4A9B23D4}"/>
          </ac:picMkLst>
        </pc:picChg>
      </pc:sldChg>
      <pc:sldChg chg="addSp delSp modSp add replId">
        <pc:chgData name="Andrea Mozo" userId="S::amozo@councilforeconed.org::ec324d89-8e2a-42bb-81f4-68d0295e10da" providerId="AD" clId="Web-{45A1178F-73F2-8643-3D11-C6E5BDD0E6BA}" dt="2024-03-28T18:26:28" v="425" actId="1076"/>
        <pc:sldMkLst>
          <pc:docMk/>
          <pc:sldMk cId="1231134340" sldId="737"/>
        </pc:sldMkLst>
        <pc:spChg chg="mod">
          <ac:chgData name="Andrea Mozo" userId="S::amozo@councilforeconed.org::ec324d89-8e2a-42bb-81f4-68d0295e10da" providerId="AD" clId="Web-{45A1178F-73F2-8643-3D11-C6E5BDD0E6BA}" dt="2024-03-28T18:23:54.526" v="374" actId="20577"/>
          <ac:spMkLst>
            <pc:docMk/>
            <pc:sldMk cId="1231134340" sldId="737"/>
            <ac:spMk id="4" creationId="{B97D6AFC-1B5C-888B-F90C-E340EA57F69A}"/>
          </ac:spMkLst>
        </pc:spChg>
        <pc:picChg chg="del">
          <ac:chgData name="Andrea Mozo" userId="S::amozo@councilforeconed.org::ec324d89-8e2a-42bb-81f4-68d0295e10da" providerId="AD" clId="Web-{45A1178F-73F2-8643-3D11-C6E5BDD0E6BA}" dt="2024-03-28T17:43:23.708" v="330"/>
          <ac:picMkLst>
            <pc:docMk/>
            <pc:sldMk cId="1231134340" sldId="737"/>
            <ac:picMk id="3" creationId="{3AFBB38F-1CBE-4E32-2935-200726DF0DEE}"/>
          </ac:picMkLst>
        </pc:picChg>
        <pc:picChg chg="add del mod">
          <ac:chgData name="Andrea Mozo" userId="S::amozo@councilforeconed.org::ec324d89-8e2a-42bb-81f4-68d0295e10da" providerId="AD" clId="Web-{45A1178F-73F2-8643-3D11-C6E5BDD0E6BA}" dt="2024-03-28T18:26:11.031" v="415"/>
          <ac:picMkLst>
            <pc:docMk/>
            <pc:sldMk cId="1231134340" sldId="737"/>
            <ac:picMk id="3" creationId="{ADCE584A-1C21-5EDB-5D69-DA813B290F75}"/>
          </ac:picMkLst>
        </pc:picChg>
        <pc:picChg chg="add mod">
          <ac:chgData name="Andrea Mozo" userId="S::amozo@councilforeconed.org::ec324d89-8e2a-42bb-81f4-68d0295e10da" providerId="AD" clId="Web-{45A1178F-73F2-8643-3D11-C6E5BDD0E6BA}" dt="2024-03-28T18:25:34.389" v="399" actId="14100"/>
          <ac:picMkLst>
            <pc:docMk/>
            <pc:sldMk cId="1231134340" sldId="737"/>
            <ac:picMk id="6" creationId="{8385D4B9-8CA5-1137-FBAC-91CFFC9AE727}"/>
          </ac:picMkLst>
        </pc:picChg>
        <pc:picChg chg="add mod">
          <ac:chgData name="Andrea Mozo" userId="S::amozo@councilforeconed.org::ec324d89-8e2a-42bb-81f4-68d0295e10da" providerId="AD" clId="Web-{45A1178F-73F2-8643-3D11-C6E5BDD0E6BA}" dt="2024-03-28T18:25:39.905" v="402" actId="1076"/>
          <ac:picMkLst>
            <pc:docMk/>
            <pc:sldMk cId="1231134340" sldId="737"/>
            <ac:picMk id="7" creationId="{E164A985-1DE1-9DAD-349B-7948F0F9D103}"/>
          </ac:picMkLst>
        </pc:picChg>
        <pc:picChg chg="add del mod">
          <ac:chgData name="Andrea Mozo" userId="S::amozo@councilforeconed.org::ec324d89-8e2a-42bb-81f4-68d0295e10da" providerId="AD" clId="Web-{45A1178F-73F2-8643-3D11-C6E5BDD0E6BA}" dt="2024-03-28T18:26:05.390" v="412"/>
          <ac:picMkLst>
            <pc:docMk/>
            <pc:sldMk cId="1231134340" sldId="737"/>
            <ac:picMk id="8" creationId="{32AAC7B4-9F6B-CD96-F31A-F203496AF04C}"/>
          </ac:picMkLst>
        </pc:picChg>
        <pc:picChg chg="add mod">
          <ac:chgData name="Andrea Mozo" userId="S::amozo@councilforeconed.org::ec324d89-8e2a-42bb-81f4-68d0295e10da" providerId="AD" clId="Web-{45A1178F-73F2-8643-3D11-C6E5BDD0E6BA}" dt="2024-03-28T18:26:01.531" v="410"/>
          <ac:picMkLst>
            <pc:docMk/>
            <pc:sldMk cId="1231134340" sldId="737"/>
            <ac:picMk id="9" creationId="{DCAC47F8-08F8-8129-3C9E-695CC3BA4996}"/>
          </ac:picMkLst>
        </pc:picChg>
        <pc:picChg chg="add mod">
          <ac:chgData name="Andrea Mozo" userId="S::amozo@councilforeconed.org::ec324d89-8e2a-42bb-81f4-68d0295e10da" providerId="AD" clId="Web-{45A1178F-73F2-8643-3D11-C6E5BDD0E6BA}" dt="2024-03-28T18:26:28" v="425" actId="1076"/>
          <ac:picMkLst>
            <pc:docMk/>
            <pc:sldMk cId="1231134340" sldId="737"/>
            <ac:picMk id="10" creationId="{ADCE584A-1C21-5EDB-5D69-DA813B290F75}"/>
          </ac:picMkLst>
        </pc:picChg>
        <pc:picChg chg="add del">
          <ac:chgData name="Andrea Mozo" userId="S::amozo@councilforeconed.org::ec324d89-8e2a-42bb-81f4-68d0295e10da" providerId="AD" clId="Web-{45A1178F-73F2-8643-3D11-C6E5BDD0E6BA}" dt="2024-03-28T18:26:20.078" v="422"/>
          <ac:picMkLst>
            <pc:docMk/>
            <pc:sldMk cId="1231134340" sldId="737"/>
            <ac:picMk id="11" creationId="{ADCE584A-1C21-5EDB-5D69-DA813B290F75}"/>
          </ac:picMkLst>
        </pc:picChg>
        <pc:picChg chg="add del">
          <ac:chgData name="Andrea Mozo" userId="S::amozo@councilforeconed.org::ec324d89-8e2a-42bb-81f4-68d0295e10da" providerId="AD" clId="Web-{45A1178F-73F2-8643-3D11-C6E5BDD0E6BA}" dt="2024-03-28T18:26:19.078" v="421"/>
          <ac:picMkLst>
            <pc:docMk/>
            <pc:sldMk cId="1231134340" sldId="737"/>
            <ac:picMk id="12" creationId="{ADCE584A-1C21-5EDB-5D69-DA813B290F75}"/>
          </ac:picMkLst>
        </pc:picChg>
        <pc:picChg chg="add del">
          <ac:chgData name="Andrea Mozo" userId="S::amozo@councilforeconed.org::ec324d89-8e2a-42bb-81f4-68d0295e10da" providerId="AD" clId="Web-{45A1178F-73F2-8643-3D11-C6E5BDD0E6BA}" dt="2024-03-28T18:26:19.078" v="420"/>
          <ac:picMkLst>
            <pc:docMk/>
            <pc:sldMk cId="1231134340" sldId="737"/>
            <ac:picMk id="13" creationId="{ADCE584A-1C21-5EDB-5D69-DA813B290F75}"/>
          </ac:picMkLst>
        </pc:picChg>
      </pc:sldChg>
      <pc:sldChg chg="addSp delSp modSp add replId">
        <pc:chgData name="Andrea Mozo" userId="S::amozo@councilforeconed.org::ec324d89-8e2a-42bb-81f4-68d0295e10da" providerId="AD" clId="Web-{45A1178F-73F2-8643-3D11-C6E5BDD0E6BA}" dt="2024-03-28T18:24:45.231" v="379" actId="14100"/>
        <pc:sldMkLst>
          <pc:docMk/>
          <pc:sldMk cId="2493484935" sldId="738"/>
        </pc:sldMkLst>
        <pc:spChg chg="mod">
          <ac:chgData name="Andrea Mozo" userId="S::amozo@councilforeconed.org::ec324d89-8e2a-42bb-81f4-68d0295e10da" providerId="AD" clId="Web-{45A1178F-73F2-8643-3D11-C6E5BDD0E6BA}" dt="2024-03-28T18:23:40.682" v="356" actId="20577"/>
          <ac:spMkLst>
            <pc:docMk/>
            <pc:sldMk cId="2493484935" sldId="738"/>
            <ac:spMk id="4" creationId="{B97D6AFC-1B5C-888B-F90C-E340EA57F69A}"/>
          </ac:spMkLst>
        </pc:spChg>
        <pc:picChg chg="del">
          <ac:chgData name="Andrea Mozo" userId="S::amozo@councilforeconed.org::ec324d89-8e2a-42bb-81f4-68d0295e10da" providerId="AD" clId="Web-{45A1178F-73F2-8643-3D11-C6E5BDD0E6BA}" dt="2024-03-28T18:24:05.386" v="376"/>
          <ac:picMkLst>
            <pc:docMk/>
            <pc:sldMk cId="2493484935" sldId="738"/>
            <ac:picMk id="3" creationId="{3AFBB38F-1CBE-4E32-2935-200726DF0DEE}"/>
          </ac:picMkLst>
        </pc:picChg>
        <pc:picChg chg="add mod">
          <ac:chgData name="Andrea Mozo" userId="S::amozo@councilforeconed.org::ec324d89-8e2a-42bb-81f4-68d0295e10da" providerId="AD" clId="Web-{45A1178F-73F2-8643-3D11-C6E5BDD0E6BA}" dt="2024-03-28T18:24:45.231" v="379" actId="14100"/>
          <ac:picMkLst>
            <pc:docMk/>
            <pc:sldMk cId="2493484935" sldId="738"/>
            <ac:picMk id="6" creationId="{B6332844-ED15-A854-2017-6218C8D3D702}"/>
          </ac:picMkLst>
        </pc:picChg>
      </pc:sldChg>
      <pc:sldChg chg="addSp delSp modSp add ord replId">
        <pc:chgData name="Andrea Mozo" userId="S::amozo@councilforeconed.org::ec324d89-8e2a-42bb-81f4-68d0295e10da" providerId="AD" clId="Web-{45A1178F-73F2-8643-3D11-C6E5BDD0E6BA}" dt="2024-03-28T18:27:26.018" v="444" actId="20577"/>
        <pc:sldMkLst>
          <pc:docMk/>
          <pc:sldMk cId="805871618" sldId="739"/>
        </pc:sldMkLst>
        <pc:spChg chg="mod">
          <ac:chgData name="Andrea Mozo" userId="S::amozo@councilforeconed.org::ec324d89-8e2a-42bb-81f4-68d0295e10da" providerId="AD" clId="Web-{45A1178F-73F2-8643-3D11-C6E5BDD0E6BA}" dt="2024-03-28T18:27:08.236" v="437" actId="20577"/>
          <ac:spMkLst>
            <pc:docMk/>
            <pc:sldMk cId="805871618" sldId="739"/>
            <ac:spMk id="2" creationId="{3F16907B-0DC9-E64D-B7CC-FD7066550EDE}"/>
          </ac:spMkLst>
        </pc:spChg>
        <pc:spChg chg="mod">
          <ac:chgData name="Andrea Mozo" userId="S::amozo@councilforeconed.org::ec324d89-8e2a-42bb-81f4-68d0295e10da" providerId="AD" clId="Web-{45A1178F-73F2-8643-3D11-C6E5BDD0E6BA}" dt="2024-03-28T18:27:26.018" v="444" actId="20577"/>
          <ac:spMkLst>
            <pc:docMk/>
            <pc:sldMk cId="805871618" sldId="739"/>
            <ac:spMk id="4" creationId="{B97D6AFC-1B5C-888B-F90C-E340EA57F69A}"/>
          </ac:spMkLst>
        </pc:spChg>
        <pc:picChg chg="del">
          <ac:chgData name="Andrea Mozo" userId="S::amozo@councilforeconed.org::ec324d89-8e2a-42bb-81f4-68d0295e10da" providerId="AD" clId="Web-{45A1178F-73F2-8643-3D11-C6E5BDD0E6BA}" dt="2024-03-28T18:27:08.939" v="438"/>
          <ac:picMkLst>
            <pc:docMk/>
            <pc:sldMk cId="805871618" sldId="739"/>
            <ac:picMk id="3" creationId="{3AFBB38F-1CBE-4E32-2935-200726DF0DEE}"/>
          </ac:picMkLst>
        </pc:picChg>
        <pc:picChg chg="add mod">
          <ac:chgData name="Andrea Mozo" userId="S::amozo@councilforeconed.org::ec324d89-8e2a-42bb-81f4-68d0295e10da" providerId="AD" clId="Web-{45A1178F-73F2-8643-3D11-C6E5BDD0E6BA}" dt="2024-03-28T18:27:12.033" v="440" actId="1076"/>
          <ac:picMkLst>
            <pc:docMk/>
            <pc:sldMk cId="805871618" sldId="739"/>
            <ac:picMk id="6" creationId="{8B49FDB0-2739-13E8-F7DD-E0BD7BE6CCAA}"/>
          </ac:picMkLst>
        </pc:picChg>
      </pc:sldChg>
      <pc:sldChg chg="addSp delSp modSp add replId">
        <pc:chgData name="Andrea Mozo" userId="S::amozo@councilforeconed.org::ec324d89-8e2a-42bb-81f4-68d0295e10da" providerId="AD" clId="Web-{45A1178F-73F2-8643-3D11-C6E5BDD0E6BA}" dt="2024-03-28T18:35:47.114" v="521" actId="20577"/>
        <pc:sldMkLst>
          <pc:docMk/>
          <pc:sldMk cId="2657483292" sldId="740"/>
        </pc:sldMkLst>
        <pc:spChg chg="mod">
          <ac:chgData name="Andrea Mozo" userId="S::amozo@councilforeconed.org::ec324d89-8e2a-42bb-81f4-68d0295e10da" providerId="AD" clId="Web-{45A1178F-73F2-8643-3D11-C6E5BDD0E6BA}" dt="2024-03-28T18:29:04.115" v="455" actId="20577"/>
          <ac:spMkLst>
            <pc:docMk/>
            <pc:sldMk cId="2657483292" sldId="740"/>
            <ac:spMk id="2" creationId="{3F16907B-0DC9-E64D-B7CC-FD7066550EDE}"/>
          </ac:spMkLst>
        </pc:spChg>
        <pc:spChg chg="mod">
          <ac:chgData name="Andrea Mozo" userId="S::amozo@councilforeconed.org::ec324d89-8e2a-42bb-81f4-68d0295e10da" providerId="AD" clId="Web-{45A1178F-73F2-8643-3D11-C6E5BDD0E6BA}" dt="2024-03-28T18:35:47.114" v="521" actId="20577"/>
          <ac:spMkLst>
            <pc:docMk/>
            <pc:sldMk cId="2657483292" sldId="740"/>
            <ac:spMk id="4" creationId="{B97D6AFC-1B5C-888B-F90C-E340EA57F69A}"/>
          </ac:spMkLst>
        </pc:spChg>
        <pc:picChg chg="add mod">
          <ac:chgData name="Andrea Mozo" userId="S::amozo@councilforeconed.org::ec324d89-8e2a-42bb-81f4-68d0295e10da" providerId="AD" clId="Web-{45A1178F-73F2-8643-3D11-C6E5BDD0E6BA}" dt="2024-03-28T18:30:45.791" v="496" actId="1076"/>
          <ac:picMkLst>
            <pc:docMk/>
            <pc:sldMk cId="2657483292" sldId="740"/>
            <ac:picMk id="3" creationId="{E0EA5858-06F7-9AF3-FE83-D89E54DF5897}"/>
          </ac:picMkLst>
        </pc:picChg>
        <pc:picChg chg="del">
          <ac:chgData name="Andrea Mozo" userId="S::amozo@councilforeconed.org::ec324d89-8e2a-42bb-81f4-68d0295e10da" providerId="AD" clId="Web-{45A1178F-73F2-8643-3D11-C6E5BDD0E6BA}" dt="2024-03-28T18:29:56.367" v="485"/>
          <ac:picMkLst>
            <pc:docMk/>
            <pc:sldMk cId="2657483292" sldId="740"/>
            <ac:picMk id="6" creationId="{8385D4B9-8CA5-1137-FBAC-91CFFC9AE727}"/>
          </ac:picMkLst>
        </pc:picChg>
        <pc:picChg chg="del">
          <ac:chgData name="Andrea Mozo" userId="S::amozo@councilforeconed.org::ec324d89-8e2a-42bb-81f4-68d0295e10da" providerId="AD" clId="Web-{45A1178F-73F2-8643-3D11-C6E5BDD0E6BA}" dt="2024-03-28T18:29:56.852" v="486"/>
          <ac:picMkLst>
            <pc:docMk/>
            <pc:sldMk cId="2657483292" sldId="740"/>
            <ac:picMk id="7" creationId="{E164A985-1DE1-9DAD-349B-7948F0F9D103}"/>
          </ac:picMkLst>
        </pc:picChg>
        <pc:picChg chg="del">
          <ac:chgData name="Andrea Mozo" userId="S::amozo@councilforeconed.org::ec324d89-8e2a-42bb-81f4-68d0295e10da" providerId="AD" clId="Web-{45A1178F-73F2-8643-3D11-C6E5BDD0E6BA}" dt="2024-03-28T18:29:58.180" v="488"/>
          <ac:picMkLst>
            <pc:docMk/>
            <pc:sldMk cId="2657483292" sldId="740"/>
            <ac:picMk id="9" creationId="{DCAC47F8-08F8-8129-3C9E-695CC3BA4996}"/>
          </ac:picMkLst>
        </pc:picChg>
        <pc:picChg chg="del">
          <ac:chgData name="Andrea Mozo" userId="S::amozo@councilforeconed.org::ec324d89-8e2a-42bb-81f4-68d0295e10da" providerId="AD" clId="Web-{45A1178F-73F2-8643-3D11-C6E5BDD0E6BA}" dt="2024-03-28T18:29:57.445" v="487"/>
          <ac:picMkLst>
            <pc:docMk/>
            <pc:sldMk cId="2657483292" sldId="740"/>
            <ac:picMk id="10" creationId="{ADCE584A-1C21-5EDB-5D69-DA813B290F75}"/>
          </ac:picMkLst>
        </pc:picChg>
      </pc:sldChg>
      <pc:sldChg chg="addSp delSp modSp add replId">
        <pc:chgData name="Andrea Mozo" userId="S::amozo@councilforeconed.org::ec324d89-8e2a-42bb-81f4-68d0295e10da" providerId="AD" clId="Web-{45A1178F-73F2-8643-3D11-C6E5BDD0E6BA}" dt="2024-03-28T18:35:38.098" v="518" actId="20577"/>
        <pc:sldMkLst>
          <pc:docMk/>
          <pc:sldMk cId="488844650" sldId="741"/>
        </pc:sldMkLst>
        <pc:spChg chg="mod">
          <ac:chgData name="Andrea Mozo" userId="S::amozo@councilforeconed.org::ec324d89-8e2a-42bb-81f4-68d0295e10da" providerId="AD" clId="Web-{45A1178F-73F2-8643-3D11-C6E5BDD0E6BA}" dt="2024-03-28T18:31:02.963" v="502" actId="20577"/>
          <ac:spMkLst>
            <pc:docMk/>
            <pc:sldMk cId="488844650" sldId="741"/>
            <ac:spMk id="2" creationId="{3F16907B-0DC9-E64D-B7CC-FD7066550EDE}"/>
          </ac:spMkLst>
        </pc:spChg>
        <pc:spChg chg="mod">
          <ac:chgData name="Andrea Mozo" userId="S::amozo@councilforeconed.org::ec324d89-8e2a-42bb-81f4-68d0295e10da" providerId="AD" clId="Web-{45A1178F-73F2-8643-3D11-C6E5BDD0E6BA}" dt="2024-03-28T18:35:38.098" v="518" actId="20577"/>
          <ac:spMkLst>
            <pc:docMk/>
            <pc:sldMk cId="488844650" sldId="741"/>
            <ac:spMk id="4" creationId="{B97D6AFC-1B5C-888B-F90C-E340EA57F69A}"/>
          </ac:spMkLst>
        </pc:spChg>
        <pc:picChg chg="add del mod">
          <ac:chgData name="Andrea Mozo" userId="S::amozo@councilforeconed.org::ec324d89-8e2a-42bb-81f4-68d0295e10da" providerId="AD" clId="Web-{45A1178F-73F2-8643-3D11-C6E5BDD0E6BA}" dt="2024-03-28T18:35:26.629" v="510"/>
          <ac:picMkLst>
            <pc:docMk/>
            <pc:sldMk cId="488844650" sldId="741"/>
            <ac:picMk id="3" creationId="{755B3A79-A316-BF41-210B-87DAA68C649F}"/>
          </ac:picMkLst>
        </pc:picChg>
        <pc:picChg chg="del">
          <ac:chgData name="Andrea Mozo" userId="S::amozo@councilforeconed.org::ec324d89-8e2a-42bb-81f4-68d0295e10da" providerId="AD" clId="Web-{45A1178F-73F2-8643-3D11-C6E5BDD0E6BA}" dt="2024-03-28T18:31:04.167" v="503"/>
          <ac:picMkLst>
            <pc:docMk/>
            <pc:sldMk cId="488844650" sldId="741"/>
            <ac:picMk id="6" creationId="{B6332844-ED15-A854-2017-6218C8D3D702}"/>
          </ac:picMkLst>
        </pc:picChg>
        <pc:picChg chg="add mod">
          <ac:chgData name="Andrea Mozo" userId="S::amozo@councilforeconed.org::ec324d89-8e2a-42bb-81f4-68d0295e10da" providerId="AD" clId="Web-{45A1178F-73F2-8643-3D11-C6E5BDD0E6BA}" dt="2024-03-28T18:35:31.129" v="513" actId="14100"/>
          <ac:picMkLst>
            <pc:docMk/>
            <pc:sldMk cId="488844650" sldId="741"/>
            <ac:picMk id="7" creationId="{CE49B8B2-1861-EAC5-FF02-E759CF51652C}"/>
          </ac:picMkLst>
        </pc:picChg>
      </pc:sldChg>
      <pc:sldChg chg="addSp delSp modSp add ord replId">
        <pc:chgData name="Andrea Mozo" userId="S::amozo@councilforeconed.org::ec324d89-8e2a-42bb-81f4-68d0295e10da" providerId="AD" clId="Web-{45A1178F-73F2-8643-3D11-C6E5BDD0E6BA}" dt="2024-03-28T18:37:34.071" v="550" actId="14100"/>
        <pc:sldMkLst>
          <pc:docMk/>
          <pc:sldMk cId="2151011448" sldId="742"/>
        </pc:sldMkLst>
        <pc:spChg chg="mod">
          <ac:chgData name="Andrea Mozo" userId="S::amozo@councilforeconed.org::ec324d89-8e2a-42bb-81f4-68d0295e10da" providerId="AD" clId="Web-{45A1178F-73F2-8643-3D11-C6E5BDD0E6BA}" dt="2024-03-28T18:36:37.460" v="533" actId="20577"/>
          <ac:spMkLst>
            <pc:docMk/>
            <pc:sldMk cId="2151011448" sldId="742"/>
            <ac:spMk id="2" creationId="{3F16907B-0DC9-E64D-B7CC-FD7066550EDE}"/>
          </ac:spMkLst>
        </pc:spChg>
        <pc:spChg chg="mod">
          <ac:chgData name="Andrea Mozo" userId="S::amozo@councilforeconed.org::ec324d89-8e2a-42bb-81f4-68d0295e10da" providerId="AD" clId="Web-{45A1178F-73F2-8643-3D11-C6E5BDD0E6BA}" dt="2024-03-28T18:37:31.946" v="549" actId="14100"/>
          <ac:spMkLst>
            <pc:docMk/>
            <pc:sldMk cId="2151011448" sldId="742"/>
            <ac:spMk id="4" creationId="{B97D6AFC-1B5C-888B-F90C-E340EA57F69A}"/>
          </ac:spMkLst>
        </pc:spChg>
        <pc:picChg chg="add mod">
          <ac:chgData name="Andrea Mozo" userId="S::amozo@councilforeconed.org::ec324d89-8e2a-42bb-81f4-68d0295e10da" providerId="AD" clId="Web-{45A1178F-73F2-8643-3D11-C6E5BDD0E6BA}" dt="2024-03-28T18:37:34.071" v="550" actId="14100"/>
          <ac:picMkLst>
            <pc:docMk/>
            <pc:sldMk cId="2151011448" sldId="742"/>
            <ac:picMk id="3" creationId="{C32BE976-1DEB-5566-F8F7-1D40B5DA3334}"/>
          </ac:picMkLst>
        </pc:picChg>
        <pc:picChg chg="del">
          <ac:chgData name="Andrea Mozo" userId="S::amozo@councilforeconed.org::ec324d89-8e2a-42bb-81f4-68d0295e10da" providerId="AD" clId="Web-{45A1178F-73F2-8643-3D11-C6E5BDD0E6BA}" dt="2024-03-28T18:36:38.632" v="534"/>
          <ac:picMkLst>
            <pc:docMk/>
            <pc:sldMk cId="2151011448" sldId="742"/>
            <ac:picMk id="6" creationId="{8B49FDB0-2739-13E8-F7DD-E0BD7BE6CCAA}"/>
          </ac:picMkLst>
        </pc:picChg>
      </pc:sldChg>
      <pc:sldChg chg="addSp delSp modSp add replId">
        <pc:chgData name="Andrea Mozo" userId="S::amozo@councilforeconed.org::ec324d89-8e2a-42bb-81f4-68d0295e10da" providerId="AD" clId="Web-{45A1178F-73F2-8643-3D11-C6E5BDD0E6BA}" dt="2024-03-28T18:40:55.625" v="595" actId="20577"/>
        <pc:sldMkLst>
          <pc:docMk/>
          <pc:sldMk cId="3389412293" sldId="743"/>
        </pc:sldMkLst>
        <pc:spChg chg="mod">
          <ac:chgData name="Andrea Mozo" userId="S::amozo@councilforeconed.org::ec324d89-8e2a-42bb-81f4-68d0295e10da" providerId="AD" clId="Web-{45A1178F-73F2-8643-3D11-C6E5BDD0E6BA}" dt="2024-03-28T18:39:15.059" v="555" actId="20577"/>
          <ac:spMkLst>
            <pc:docMk/>
            <pc:sldMk cId="3389412293" sldId="743"/>
            <ac:spMk id="2" creationId="{3F16907B-0DC9-E64D-B7CC-FD7066550EDE}"/>
          </ac:spMkLst>
        </pc:spChg>
        <pc:spChg chg="mod">
          <ac:chgData name="Andrea Mozo" userId="S::amozo@councilforeconed.org::ec324d89-8e2a-42bb-81f4-68d0295e10da" providerId="AD" clId="Web-{45A1178F-73F2-8643-3D11-C6E5BDD0E6BA}" dt="2024-03-28T18:40:55.625" v="595" actId="20577"/>
          <ac:spMkLst>
            <pc:docMk/>
            <pc:sldMk cId="3389412293" sldId="743"/>
            <ac:spMk id="4" creationId="{B97D6AFC-1B5C-888B-F90C-E340EA57F69A}"/>
          </ac:spMkLst>
        </pc:spChg>
        <pc:picChg chg="add mod">
          <ac:chgData name="Andrea Mozo" userId="S::amozo@councilforeconed.org::ec324d89-8e2a-42bb-81f4-68d0295e10da" providerId="AD" clId="Web-{45A1178F-73F2-8643-3D11-C6E5BDD0E6BA}" dt="2024-03-28T18:39:42.873" v="567" actId="1076"/>
          <ac:picMkLst>
            <pc:docMk/>
            <pc:sldMk cId="3389412293" sldId="743"/>
            <ac:picMk id="3" creationId="{9412EB65-F528-4E58-418D-45150618A26F}"/>
          </ac:picMkLst>
        </pc:picChg>
        <pc:picChg chg="del">
          <ac:chgData name="Andrea Mozo" userId="S::amozo@councilforeconed.org::ec324d89-8e2a-42bb-81f4-68d0295e10da" providerId="AD" clId="Web-{45A1178F-73F2-8643-3D11-C6E5BDD0E6BA}" dt="2024-03-28T18:39:16.794" v="557"/>
          <ac:picMkLst>
            <pc:docMk/>
            <pc:sldMk cId="3389412293" sldId="743"/>
            <ac:picMk id="6" creationId="{8385D4B9-8CA5-1137-FBAC-91CFFC9AE727}"/>
          </ac:picMkLst>
        </pc:picChg>
        <pc:picChg chg="del">
          <ac:chgData name="Andrea Mozo" userId="S::amozo@councilforeconed.org::ec324d89-8e2a-42bb-81f4-68d0295e10da" providerId="AD" clId="Web-{45A1178F-73F2-8643-3D11-C6E5BDD0E6BA}" dt="2024-03-28T18:39:22.606" v="559"/>
          <ac:picMkLst>
            <pc:docMk/>
            <pc:sldMk cId="3389412293" sldId="743"/>
            <ac:picMk id="7" creationId="{E164A985-1DE1-9DAD-349B-7948F0F9D103}"/>
          </ac:picMkLst>
        </pc:picChg>
        <pc:picChg chg="add mod">
          <ac:chgData name="Andrea Mozo" userId="S::amozo@councilforeconed.org::ec324d89-8e2a-42bb-81f4-68d0295e10da" providerId="AD" clId="Web-{45A1178F-73F2-8643-3D11-C6E5BDD0E6BA}" dt="2024-03-28T18:39:44.920" v="568" actId="1076"/>
          <ac:picMkLst>
            <pc:docMk/>
            <pc:sldMk cId="3389412293" sldId="743"/>
            <ac:picMk id="8" creationId="{A15B1DBF-514F-E89C-EF68-7F1A4EB96DBB}"/>
          </ac:picMkLst>
        </pc:picChg>
        <pc:picChg chg="del">
          <ac:chgData name="Andrea Mozo" userId="S::amozo@councilforeconed.org::ec324d89-8e2a-42bb-81f4-68d0295e10da" providerId="AD" clId="Web-{45A1178F-73F2-8643-3D11-C6E5BDD0E6BA}" dt="2024-03-28T18:39:30.732" v="561"/>
          <ac:picMkLst>
            <pc:docMk/>
            <pc:sldMk cId="3389412293" sldId="743"/>
            <ac:picMk id="9" creationId="{DCAC47F8-08F8-8129-3C9E-695CC3BA4996}"/>
          </ac:picMkLst>
        </pc:picChg>
        <pc:picChg chg="del">
          <ac:chgData name="Andrea Mozo" userId="S::amozo@councilforeconed.org::ec324d89-8e2a-42bb-81f4-68d0295e10da" providerId="AD" clId="Web-{45A1178F-73F2-8643-3D11-C6E5BDD0E6BA}" dt="2024-03-28T18:39:29.153" v="560"/>
          <ac:picMkLst>
            <pc:docMk/>
            <pc:sldMk cId="3389412293" sldId="743"/>
            <ac:picMk id="10" creationId="{ADCE584A-1C21-5EDB-5D69-DA813B290F75}"/>
          </ac:picMkLst>
        </pc:picChg>
      </pc:sldChg>
      <pc:sldChg chg="addSp delSp modSp add replId">
        <pc:chgData name="Andrea Mozo" userId="S::amozo@councilforeconed.org::ec324d89-8e2a-42bb-81f4-68d0295e10da" providerId="AD" clId="Web-{45A1178F-73F2-8643-3D11-C6E5BDD0E6BA}" dt="2024-03-28T19:24:36.174" v="812" actId="20577"/>
        <pc:sldMkLst>
          <pc:docMk/>
          <pc:sldMk cId="3547838788" sldId="744"/>
        </pc:sldMkLst>
        <pc:spChg chg="del mod">
          <ac:chgData name="Andrea Mozo" userId="S::amozo@councilforeconed.org::ec324d89-8e2a-42bb-81f4-68d0295e10da" providerId="AD" clId="Web-{45A1178F-73F2-8643-3D11-C6E5BDD0E6BA}" dt="2024-03-28T19:20:44.884" v="749"/>
          <ac:spMkLst>
            <pc:docMk/>
            <pc:sldMk cId="3547838788" sldId="744"/>
            <ac:spMk id="2" creationId="{3F16907B-0DC9-E64D-B7CC-FD7066550EDE}"/>
          </ac:spMkLst>
        </pc:spChg>
        <pc:spChg chg="add del mod">
          <ac:chgData name="Andrea Mozo" userId="S::amozo@councilforeconed.org::ec324d89-8e2a-42bb-81f4-68d0295e10da" providerId="AD" clId="Web-{45A1178F-73F2-8643-3D11-C6E5BDD0E6BA}" dt="2024-03-28T19:23:32.156" v="760"/>
          <ac:spMkLst>
            <pc:docMk/>
            <pc:sldMk cId="3547838788" sldId="744"/>
            <ac:spMk id="3" creationId="{6AF25812-4103-4E9D-CC5F-DA447996FCF5}"/>
          </ac:spMkLst>
        </pc:spChg>
        <pc:spChg chg="mod">
          <ac:chgData name="Andrea Mozo" userId="S::amozo@councilforeconed.org::ec324d89-8e2a-42bb-81f4-68d0295e10da" providerId="AD" clId="Web-{45A1178F-73F2-8643-3D11-C6E5BDD0E6BA}" dt="2024-03-28T19:24:36.174" v="812" actId="20577"/>
          <ac:spMkLst>
            <pc:docMk/>
            <pc:sldMk cId="3547838788" sldId="744"/>
            <ac:spMk id="4" creationId="{B97D6AFC-1B5C-888B-F90C-E340EA57F69A}"/>
          </ac:spMkLst>
        </pc:spChg>
        <pc:spChg chg="add mod">
          <ac:chgData name="Andrea Mozo" userId="S::amozo@councilforeconed.org::ec324d89-8e2a-42bb-81f4-68d0295e10da" providerId="AD" clId="Web-{45A1178F-73F2-8643-3D11-C6E5BDD0E6BA}" dt="2024-03-28T19:24:11.501" v="791" actId="20577"/>
          <ac:spMkLst>
            <pc:docMk/>
            <pc:sldMk cId="3547838788" sldId="744"/>
            <ac:spMk id="9" creationId="{AEB4A13D-47A3-074C-3D52-3DC1C6281CBE}"/>
          </ac:spMkLst>
        </pc:spChg>
        <pc:picChg chg="add mod">
          <ac:chgData name="Andrea Mozo" userId="S::amozo@councilforeconed.org::ec324d89-8e2a-42bb-81f4-68d0295e10da" providerId="AD" clId="Web-{45A1178F-73F2-8643-3D11-C6E5BDD0E6BA}" dt="2024-03-28T19:23:42.547" v="763" actId="14100"/>
          <ac:picMkLst>
            <pc:docMk/>
            <pc:sldMk cId="3547838788" sldId="744"/>
            <ac:picMk id="6" creationId="{0118AA97-CD43-C1E3-4078-3F95DC77C3B7}"/>
          </ac:picMkLst>
        </pc:picChg>
        <pc:picChg chg="del">
          <ac:chgData name="Andrea Mozo" userId="S::amozo@councilforeconed.org::ec324d89-8e2a-42bb-81f4-68d0295e10da" providerId="AD" clId="Web-{45A1178F-73F2-8643-3D11-C6E5BDD0E6BA}" dt="2024-03-28T19:23:27.968" v="756"/>
          <ac:picMkLst>
            <pc:docMk/>
            <pc:sldMk cId="3547838788" sldId="744"/>
            <ac:picMk id="7" creationId="{CE49B8B2-1861-EAC5-FF02-E759CF51652C}"/>
          </ac:picMkLst>
        </pc:picChg>
      </pc:sldChg>
      <pc:sldChg chg="addSp delSp modSp add replId">
        <pc:chgData name="Andrea Mozo" userId="S::amozo@councilforeconed.org::ec324d89-8e2a-42bb-81f4-68d0295e10da" providerId="AD" clId="Web-{45A1178F-73F2-8643-3D11-C6E5BDD0E6BA}" dt="2024-03-28T18:49:07.004" v="677" actId="20577"/>
        <pc:sldMkLst>
          <pc:docMk/>
          <pc:sldMk cId="960279657" sldId="745"/>
        </pc:sldMkLst>
        <pc:spChg chg="mod">
          <ac:chgData name="Andrea Mozo" userId="S::amozo@councilforeconed.org::ec324d89-8e2a-42bb-81f4-68d0295e10da" providerId="AD" clId="Web-{45A1178F-73F2-8643-3D11-C6E5BDD0E6BA}" dt="2024-03-28T18:49:07.004" v="677" actId="20577"/>
          <ac:spMkLst>
            <pc:docMk/>
            <pc:sldMk cId="960279657" sldId="745"/>
            <ac:spMk id="2" creationId="{3F16907B-0DC9-E64D-B7CC-FD7066550EDE}"/>
          </ac:spMkLst>
        </pc:spChg>
        <pc:spChg chg="mod">
          <ac:chgData name="Andrea Mozo" userId="S::amozo@councilforeconed.org::ec324d89-8e2a-42bb-81f4-68d0295e10da" providerId="AD" clId="Web-{45A1178F-73F2-8643-3D11-C6E5BDD0E6BA}" dt="2024-03-28T18:48:33.611" v="672" actId="20577"/>
          <ac:spMkLst>
            <pc:docMk/>
            <pc:sldMk cId="960279657" sldId="745"/>
            <ac:spMk id="4" creationId="{B97D6AFC-1B5C-888B-F90C-E340EA57F69A}"/>
          </ac:spMkLst>
        </pc:spChg>
        <pc:picChg chg="del">
          <ac:chgData name="Andrea Mozo" userId="S::amozo@councilforeconed.org::ec324d89-8e2a-42bb-81f4-68d0295e10da" providerId="AD" clId="Web-{45A1178F-73F2-8643-3D11-C6E5BDD0E6BA}" dt="2024-03-28T18:47:13.388" v="645"/>
          <ac:picMkLst>
            <pc:docMk/>
            <pc:sldMk cId="960279657" sldId="745"/>
            <ac:picMk id="3" creationId="{E0EA5858-06F7-9AF3-FE83-D89E54DF5897}"/>
          </ac:picMkLst>
        </pc:picChg>
        <pc:picChg chg="add del mod">
          <ac:chgData name="Andrea Mozo" userId="S::amozo@councilforeconed.org::ec324d89-8e2a-42bb-81f4-68d0295e10da" providerId="AD" clId="Web-{45A1178F-73F2-8643-3D11-C6E5BDD0E6BA}" dt="2024-03-28T18:47:26.201" v="650"/>
          <ac:picMkLst>
            <pc:docMk/>
            <pc:sldMk cId="960279657" sldId="745"/>
            <ac:picMk id="6" creationId="{866F817C-BC46-4F40-5EB2-569D57A5BF66}"/>
          </ac:picMkLst>
        </pc:picChg>
        <pc:picChg chg="add del mod">
          <ac:chgData name="Andrea Mozo" userId="S::amozo@councilforeconed.org::ec324d89-8e2a-42bb-81f4-68d0295e10da" providerId="AD" clId="Web-{45A1178F-73F2-8643-3D11-C6E5BDD0E6BA}" dt="2024-03-28T18:48:44.018" v="673"/>
          <ac:picMkLst>
            <pc:docMk/>
            <pc:sldMk cId="960279657" sldId="745"/>
            <ac:picMk id="7" creationId="{3855BCF4-9E33-1696-6073-828A85549E6F}"/>
          </ac:picMkLst>
        </pc:picChg>
        <pc:picChg chg="add mod">
          <ac:chgData name="Andrea Mozo" userId="S::amozo@councilforeconed.org::ec324d89-8e2a-42bb-81f4-68d0295e10da" providerId="AD" clId="Web-{45A1178F-73F2-8643-3D11-C6E5BDD0E6BA}" dt="2024-03-28T18:47:37.577" v="655" actId="1076"/>
          <ac:picMkLst>
            <pc:docMk/>
            <pc:sldMk cId="960279657" sldId="745"/>
            <ac:picMk id="8" creationId="{F12859F8-8F13-6D43-D2A3-E2075DB353CF}"/>
          </ac:picMkLst>
        </pc:picChg>
        <pc:picChg chg="add mod">
          <ac:chgData name="Andrea Mozo" userId="S::amozo@councilforeconed.org::ec324d89-8e2a-42bb-81f4-68d0295e10da" providerId="AD" clId="Web-{45A1178F-73F2-8643-3D11-C6E5BDD0E6BA}" dt="2024-03-28T18:48:47.206" v="675" actId="1076"/>
          <ac:picMkLst>
            <pc:docMk/>
            <pc:sldMk cId="960279657" sldId="745"/>
            <ac:picMk id="9" creationId="{85D86506-B98D-1EF6-41AB-CD9F9C0DD0C6}"/>
          </ac:picMkLst>
        </pc:picChg>
      </pc:sldChg>
      <pc:sldChg chg="addSp delSp modSp add replId">
        <pc:chgData name="Andrea Mozo" userId="S::amozo@councilforeconed.org::ec324d89-8e2a-42bb-81f4-68d0295e10da" providerId="AD" clId="Web-{45A1178F-73F2-8643-3D11-C6E5BDD0E6BA}" dt="2024-03-28T19:18:47.099" v="727" actId="1076"/>
        <pc:sldMkLst>
          <pc:docMk/>
          <pc:sldMk cId="2117227267" sldId="746"/>
        </pc:sldMkLst>
        <pc:spChg chg="mod">
          <ac:chgData name="Andrea Mozo" userId="S::amozo@councilforeconed.org::ec324d89-8e2a-42bb-81f4-68d0295e10da" providerId="AD" clId="Web-{45A1178F-73F2-8643-3D11-C6E5BDD0E6BA}" dt="2024-03-28T19:18:37.098" v="719" actId="20577"/>
          <ac:spMkLst>
            <pc:docMk/>
            <pc:sldMk cId="2117227267" sldId="746"/>
            <ac:spMk id="4" creationId="{B97D6AFC-1B5C-888B-F90C-E340EA57F69A}"/>
          </ac:spMkLst>
        </pc:spChg>
        <pc:picChg chg="del">
          <ac:chgData name="Andrea Mozo" userId="S::amozo@councilforeconed.org::ec324d89-8e2a-42bb-81f4-68d0295e10da" providerId="AD" clId="Web-{45A1178F-73F2-8643-3D11-C6E5BDD0E6BA}" dt="2024-03-28T19:18:37.505" v="720"/>
          <ac:picMkLst>
            <pc:docMk/>
            <pc:sldMk cId="2117227267" sldId="746"/>
            <ac:picMk id="3" creationId="{9412EB65-F528-4E58-418D-45150618A26F}"/>
          </ac:picMkLst>
        </pc:picChg>
        <pc:picChg chg="add mod">
          <ac:chgData name="Andrea Mozo" userId="S::amozo@councilforeconed.org::ec324d89-8e2a-42bb-81f4-68d0295e10da" providerId="AD" clId="Web-{45A1178F-73F2-8643-3D11-C6E5BDD0E6BA}" dt="2024-03-28T19:18:47.099" v="727" actId="1076"/>
          <ac:picMkLst>
            <pc:docMk/>
            <pc:sldMk cId="2117227267" sldId="746"/>
            <ac:picMk id="6" creationId="{7C9A6EF7-411A-9196-7D9B-B80D4D6656A3}"/>
          </ac:picMkLst>
        </pc:picChg>
        <pc:picChg chg="add mod">
          <ac:chgData name="Andrea Mozo" userId="S::amozo@councilforeconed.org::ec324d89-8e2a-42bb-81f4-68d0295e10da" providerId="AD" clId="Web-{45A1178F-73F2-8643-3D11-C6E5BDD0E6BA}" dt="2024-03-28T19:18:44.942" v="726" actId="1076"/>
          <ac:picMkLst>
            <pc:docMk/>
            <pc:sldMk cId="2117227267" sldId="746"/>
            <ac:picMk id="7" creationId="{130E787D-4919-8C9F-945B-188B83459578}"/>
          </ac:picMkLst>
        </pc:picChg>
        <pc:picChg chg="del">
          <ac:chgData name="Andrea Mozo" userId="S::amozo@councilforeconed.org::ec324d89-8e2a-42bb-81f4-68d0295e10da" providerId="AD" clId="Web-{45A1178F-73F2-8643-3D11-C6E5BDD0E6BA}" dt="2024-03-28T19:18:38.536" v="721"/>
          <ac:picMkLst>
            <pc:docMk/>
            <pc:sldMk cId="2117227267" sldId="746"/>
            <ac:picMk id="8" creationId="{A15B1DBF-514F-E89C-EF68-7F1A4EB96DBB}"/>
          </ac:picMkLst>
        </pc:picChg>
      </pc:sldChg>
      <pc:sldChg chg="addSp delSp modSp add replId">
        <pc:chgData name="Andrea Mozo" userId="S::amozo@councilforeconed.org::ec324d89-8e2a-42bb-81f4-68d0295e10da" providerId="AD" clId="Web-{45A1178F-73F2-8643-3D11-C6E5BDD0E6BA}" dt="2024-03-28T19:19:15.272" v="739" actId="14100"/>
        <pc:sldMkLst>
          <pc:docMk/>
          <pc:sldMk cId="3801523587" sldId="747"/>
        </pc:sldMkLst>
        <pc:picChg chg="add mod">
          <ac:chgData name="Andrea Mozo" userId="S::amozo@councilforeconed.org::ec324d89-8e2a-42bb-81f4-68d0295e10da" providerId="AD" clId="Web-{45A1178F-73F2-8643-3D11-C6E5BDD0E6BA}" dt="2024-03-28T19:19:11.443" v="737" actId="1076"/>
          <ac:picMkLst>
            <pc:docMk/>
            <pc:sldMk cId="3801523587" sldId="747"/>
            <ac:picMk id="3" creationId="{D72426DA-2BBE-E88F-0172-449DE00FBEDE}"/>
          </ac:picMkLst>
        </pc:picChg>
        <pc:picChg chg="del">
          <ac:chgData name="Andrea Mozo" userId="S::amozo@councilforeconed.org::ec324d89-8e2a-42bb-81f4-68d0295e10da" providerId="AD" clId="Web-{45A1178F-73F2-8643-3D11-C6E5BDD0E6BA}" dt="2024-03-28T19:19:00.365" v="730"/>
          <ac:picMkLst>
            <pc:docMk/>
            <pc:sldMk cId="3801523587" sldId="747"/>
            <ac:picMk id="6" creationId="{7C9A6EF7-411A-9196-7D9B-B80D4D6656A3}"/>
          </ac:picMkLst>
        </pc:picChg>
        <pc:picChg chg="del">
          <ac:chgData name="Andrea Mozo" userId="S::amozo@councilforeconed.org::ec324d89-8e2a-42bb-81f4-68d0295e10da" providerId="AD" clId="Web-{45A1178F-73F2-8643-3D11-C6E5BDD0E6BA}" dt="2024-03-28T19:18:59.052" v="729"/>
          <ac:picMkLst>
            <pc:docMk/>
            <pc:sldMk cId="3801523587" sldId="747"/>
            <ac:picMk id="7" creationId="{130E787D-4919-8C9F-945B-188B83459578}"/>
          </ac:picMkLst>
        </pc:picChg>
        <pc:picChg chg="add mod">
          <ac:chgData name="Andrea Mozo" userId="S::amozo@councilforeconed.org::ec324d89-8e2a-42bb-81f4-68d0295e10da" providerId="AD" clId="Web-{45A1178F-73F2-8643-3D11-C6E5BDD0E6BA}" dt="2024-03-28T19:19:15.272" v="739" actId="14100"/>
          <ac:picMkLst>
            <pc:docMk/>
            <pc:sldMk cId="3801523587" sldId="747"/>
            <ac:picMk id="8" creationId="{B6C16020-AC46-C2BA-9D8B-0C1964BCF84A}"/>
          </ac:picMkLst>
        </pc:picChg>
      </pc:sldChg>
      <pc:sldChg chg="addSp delSp modSp add del replId">
        <pc:chgData name="Andrea Mozo" userId="S::amozo@councilforeconed.org::ec324d89-8e2a-42bb-81f4-68d0295e10da" providerId="AD" clId="Web-{45A1178F-73F2-8643-3D11-C6E5BDD0E6BA}" dt="2024-03-28T19:28:33.479" v="876"/>
        <pc:sldMkLst>
          <pc:docMk/>
          <pc:sldMk cId="1727758732" sldId="748"/>
        </pc:sldMkLst>
        <pc:spChg chg="del">
          <ac:chgData name="Andrea Mozo" userId="S::amozo@councilforeconed.org::ec324d89-8e2a-42bb-81f4-68d0295e10da" providerId="AD" clId="Web-{45A1178F-73F2-8643-3D11-C6E5BDD0E6BA}" dt="2024-03-28T19:25:43.176" v="830"/>
          <ac:spMkLst>
            <pc:docMk/>
            <pc:sldMk cId="1727758732" sldId="748"/>
            <ac:spMk id="4" creationId="{B97D6AFC-1B5C-888B-F90C-E340EA57F69A}"/>
          </ac:spMkLst>
        </pc:spChg>
        <pc:spChg chg="mod">
          <ac:chgData name="Andrea Mozo" userId="S::amozo@councilforeconed.org::ec324d89-8e2a-42bb-81f4-68d0295e10da" providerId="AD" clId="Web-{45A1178F-73F2-8643-3D11-C6E5BDD0E6BA}" dt="2024-03-28T19:25:55.973" v="840" actId="20577"/>
          <ac:spMkLst>
            <pc:docMk/>
            <pc:sldMk cId="1727758732" sldId="748"/>
            <ac:spMk id="9" creationId="{AEB4A13D-47A3-074C-3D52-3DC1C6281CBE}"/>
          </ac:spMkLst>
        </pc:spChg>
        <pc:picChg chg="add mod">
          <ac:chgData name="Andrea Mozo" userId="S::amozo@councilforeconed.org::ec324d89-8e2a-42bb-81f4-68d0295e10da" providerId="AD" clId="Web-{45A1178F-73F2-8643-3D11-C6E5BDD0E6BA}" dt="2024-03-28T19:25:48.301" v="832" actId="1076"/>
          <ac:picMkLst>
            <pc:docMk/>
            <pc:sldMk cId="1727758732" sldId="748"/>
            <ac:picMk id="2" creationId="{5657E161-B1FB-9579-9D4F-A5DC1A435E8D}"/>
          </ac:picMkLst>
        </pc:picChg>
        <pc:picChg chg="del">
          <ac:chgData name="Andrea Mozo" userId="S::amozo@councilforeconed.org::ec324d89-8e2a-42bb-81f4-68d0295e10da" providerId="AD" clId="Web-{45A1178F-73F2-8643-3D11-C6E5BDD0E6BA}" dt="2024-03-28T19:25:41.801" v="829"/>
          <ac:picMkLst>
            <pc:docMk/>
            <pc:sldMk cId="1727758732" sldId="748"/>
            <ac:picMk id="6" creationId="{0118AA97-CD43-C1E3-4078-3F95DC77C3B7}"/>
          </ac:picMkLst>
        </pc:picChg>
      </pc:sldChg>
      <pc:sldChg chg="modSp add replId">
        <pc:chgData name="Andrea Mozo" userId="S::amozo@councilforeconed.org::ec324d89-8e2a-42bb-81f4-68d0295e10da" providerId="AD" clId="Web-{45A1178F-73F2-8643-3D11-C6E5BDD0E6BA}" dt="2024-03-28T19:28:08.978" v="870" actId="20577"/>
        <pc:sldMkLst>
          <pc:docMk/>
          <pc:sldMk cId="1468089500" sldId="749"/>
        </pc:sldMkLst>
        <pc:spChg chg="mod">
          <ac:chgData name="Andrea Mozo" userId="S::amozo@councilforeconed.org::ec324d89-8e2a-42bb-81f4-68d0295e10da" providerId="AD" clId="Web-{45A1178F-73F2-8643-3D11-C6E5BDD0E6BA}" dt="2024-03-28T19:28:08.978" v="870" actId="20577"/>
          <ac:spMkLst>
            <pc:docMk/>
            <pc:sldMk cId="1468089500" sldId="749"/>
            <ac:spMk id="3" creationId="{9890555E-F5A8-A749-BA5F-C95D063E463A}"/>
          </ac:spMkLst>
        </pc:spChg>
      </pc:sldChg>
      <pc:sldChg chg="modSp add replId">
        <pc:chgData name="Andrea Mozo" userId="S::amozo@councilforeconed.org::ec324d89-8e2a-42bb-81f4-68d0295e10da" providerId="AD" clId="Web-{45A1178F-73F2-8643-3D11-C6E5BDD0E6BA}" dt="2024-03-28T19:28:31.573" v="875" actId="14100"/>
        <pc:sldMkLst>
          <pc:docMk/>
          <pc:sldMk cId="539261959" sldId="750"/>
        </pc:sldMkLst>
        <pc:spChg chg="mod">
          <ac:chgData name="Andrea Mozo" userId="S::amozo@councilforeconed.org::ec324d89-8e2a-42bb-81f4-68d0295e10da" providerId="AD" clId="Web-{45A1178F-73F2-8643-3D11-C6E5BDD0E6BA}" dt="2024-03-28T19:28:31.573" v="875" actId="14100"/>
          <ac:spMkLst>
            <pc:docMk/>
            <pc:sldMk cId="539261959" sldId="750"/>
            <ac:spMk id="3" creationId="{9890555E-F5A8-A749-BA5F-C95D063E463A}"/>
          </ac:spMkLst>
        </pc:spChg>
      </pc:sldChg>
      <pc:sldChg chg="new del">
        <pc:chgData name="Andrea Mozo" userId="S::amozo@councilforeconed.org::ec324d89-8e2a-42bb-81f4-68d0295e10da" providerId="AD" clId="Web-{45A1178F-73F2-8643-3D11-C6E5BDD0E6BA}" dt="2024-03-28T19:27:39.868" v="851"/>
        <pc:sldMkLst>
          <pc:docMk/>
          <pc:sldMk cId="410616495" sldId="751"/>
        </pc:sldMkLst>
      </pc:sldChg>
      <pc:sldChg chg="modSp add replId">
        <pc:chgData name="Andrea Mozo" userId="S::amozo@councilforeconed.org::ec324d89-8e2a-42bb-81f4-68d0295e10da" providerId="AD" clId="Web-{45A1178F-73F2-8643-3D11-C6E5BDD0E6BA}" dt="2024-03-28T19:27:54.525" v="865" actId="20577"/>
        <pc:sldMkLst>
          <pc:docMk/>
          <pc:sldMk cId="1593463067" sldId="751"/>
        </pc:sldMkLst>
        <pc:spChg chg="mod">
          <ac:chgData name="Andrea Mozo" userId="S::amozo@councilforeconed.org::ec324d89-8e2a-42bb-81f4-68d0295e10da" providerId="AD" clId="Web-{45A1178F-73F2-8643-3D11-C6E5BDD0E6BA}" dt="2024-03-28T19:27:54.525" v="865" actId="20577"/>
          <ac:spMkLst>
            <pc:docMk/>
            <pc:sldMk cId="1593463067" sldId="751"/>
            <ac:spMk id="3" creationId="{9890555E-F5A8-A749-BA5F-C95D063E463A}"/>
          </ac:spMkLst>
        </pc:spChg>
      </pc:sldChg>
      <pc:sldChg chg="modSp add replId">
        <pc:chgData name="Andrea Mozo" userId="S::amozo@councilforeconed.org::ec324d89-8e2a-42bb-81f4-68d0295e10da" providerId="AD" clId="Web-{45A1178F-73F2-8643-3D11-C6E5BDD0E6BA}" dt="2024-03-28T19:29:08.933" v="892" actId="20577"/>
        <pc:sldMkLst>
          <pc:docMk/>
          <pc:sldMk cId="998931785" sldId="752"/>
        </pc:sldMkLst>
        <pc:spChg chg="mod">
          <ac:chgData name="Andrea Mozo" userId="S::amozo@councilforeconed.org::ec324d89-8e2a-42bb-81f4-68d0295e10da" providerId="AD" clId="Web-{45A1178F-73F2-8643-3D11-C6E5BDD0E6BA}" dt="2024-03-28T19:29:08.933" v="892" actId="20577"/>
          <ac:spMkLst>
            <pc:docMk/>
            <pc:sldMk cId="998931785" sldId="752"/>
            <ac:spMk id="3" creationId="{9890555E-F5A8-A749-BA5F-C95D063E463A}"/>
          </ac:spMkLst>
        </pc:spChg>
      </pc:sldChg>
      <pc:sldChg chg="addSp delSp modSp add ord replId">
        <pc:chgData name="Andrea Mozo" userId="S::amozo@councilforeconed.org::ec324d89-8e2a-42bb-81f4-68d0295e10da" providerId="AD" clId="Web-{45A1178F-73F2-8643-3D11-C6E5BDD0E6BA}" dt="2024-03-28T19:41:43.664" v="1040" actId="20577"/>
        <pc:sldMkLst>
          <pc:docMk/>
          <pc:sldMk cId="2850330568" sldId="753"/>
        </pc:sldMkLst>
        <pc:spChg chg="mod">
          <ac:chgData name="Andrea Mozo" userId="S::amozo@councilforeconed.org::ec324d89-8e2a-42bb-81f4-68d0295e10da" providerId="AD" clId="Web-{45A1178F-73F2-8643-3D11-C6E5BDD0E6BA}" dt="2024-03-28T19:41:43.664" v="1040" actId="20577"/>
          <ac:spMkLst>
            <pc:docMk/>
            <pc:sldMk cId="2850330568" sldId="753"/>
            <ac:spMk id="4" creationId="{B97D6AFC-1B5C-888B-F90C-E340EA57F69A}"/>
          </ac:spMkLst>
        </pc:spChg>
        <pc:spChg chg="mod">
          <ac:chgData name="Andrea Mozo" userId="S::amozo@councilforeconed.org::ec324d89-8e2a-42bb-81f4-68d0295e10da" providerId="AD" clId="Web-{45A1178F-73F2-8643-3D11-C6E5BDD0E6BA}" dt="2024-03-28T19:29:37.653" v="901" actId="20577"/>
          <ac:spMkLst>
            <pc:docMk/>
            <pc:sldMk cId="2850330568" sldId="753"/>
            <ac:spMk id="9" creationId="{AEB4A13D-47A3-074C-3D52-3DC1C6281CBE}"/>
          </ac:spMkLst>
        </pc:spChg>
        <pc:picChg chg="add del mod">
          <ac:chgData name="Andrea Mozo" userId="S::amozo@councilforeconed.org::ec324d89-8e2a-42bb-81f4-68d0295e10da" providerId="AD" clId="Web-{45A1178F-73F2-8643-3D11-C6E5BDD0E6BA}" dt="2024-03-28T19:40:09.426" v="998"/>
          <ac:picMkLst>
            <pc:docMk/>
            <pc:sldMk cId="2850330568" sldId="753"/>
            <ac:picMk id="2" creationId="{E13C4B0C-DB62-2B90-DD28-6CD0948A07B1}"/>
          </ac:picMkLst>
        </pc:picChg>
        <pc:picChg chg="add del mod">
          <ac:chgData name="Andrea Mozo" userId="S::amozo@councilforeconed.org::ec324d89-8e2a-42bb-81f4-68d0295e10da" providerId="AD" clId="Web-{45A1178F-73F2-8643-3D11-C6E5BDD0E6BA}" dt="2024-03-28T19:40:36.333" v="1003"/>
          <ac:picMkLst>
            <pc:docMk/>
            <pc:sldMk cId="2850330568" sldId="753"/>
            <ac:picMk id="3" creationId="{97C5015B-F62A-2578-B7FF-3464CC3A8BB8}"/>
          </ac:picMkLst>
        </pc:picChg>
        <pc:picChg chg="del">
          <ac:chgData name="Andrea Mozo" userId="S::amozo@councilforeconed.org::ec324d89-8e2a-42bb-81f4-68d0295e10da" providerId="AD" clId="Web-{45A1178F-73F2-8643-3D11-C6E5BDD0E6BA}" dt="2024-03-28T19:29:39.106" v="902"/>
          <ac:picMkLst>
            <pc:docMk/>
            <pc:sldMk cId="2850330568" sldId="753"/>
            <ac:picMk id="6" creationId="{0118AA97-CD43-C1E3-4078-3F95DC77C3B7}"/>
          </ac:picMkLst>
        </pc:picChg>
        <pc:picChg chg="add mod">
          <ac:chgData name="Andrea Mozo" userId="S::amozo@councilforeconed.org::ec324d89-8e2a-42bb-81f4-68d0295e10da" providerId="AD" clId="Web-{45A1178F-73F2-8643-3D11-C6E5BDD0E6BA}" dt="2024-03-28T19:40:57.850" v="1006" actId="14100"/>
          <ac:picMkLst>
            <pc:docMk/>
            <pc:sldMk cId="2850330568" sldId="753"/>
            <ac:picMk id="7" creationId="{06388C98-633E-81A7-EF81-38D41BB5F90B}"/>
          </ac:picMkLst>
        </pc:picChg>
      </pc:sldChg>
      <pc:sldChg chg="addSp delSp modSp add replId">
        <pc:chgData name="Andrea Mozo" userId="S::amozo@councilforeconed.org::ec324d89-8e2a-42bb-81f4-68d0295e10da" providerId="AD" clId="Web-{45A1178F-73F2-8643-3D11-C6E5BDD0E6BA}" dt="2024-03-28T19:42:01.618" v="1045" actId="1076"/>
        <pc:sldMkLst>
          <pc:docMk/>
          <pc:sldMk cId="919591919" sldId="754"/>
        </pc:sldMkLst>
        <pc:spChg chg="mod">
          <ac:chgData name="Andrea Mozo" userId="S::amozo@councilforeconed.org::ec324d89-8e2a-42bb-81f4-68d0295e10da" providerId="AD" clId="Web-{45A1178F-73F2-8643-3D11-C6E5BDD0E6BA}" dt="2024-03-28T19:41:39.085" v="1039" actId="20577"/>
          <ac:spMkLst>
            <pc:docMk/>
            <pc:sldMk cId="919591919" sldId="754"/>
            <ac:spMk id="4" creationId="{B97D6AFC-1B5C-888B-F90C-E340EA57F69A}"/>
          </ac:spMkLst>
        </pc:spChg>
        <pc:spChg chg="mod">
          <ac:chgData name="Andrea Mozo" userId="S::amozo@councilforeconed.org::ec324d89-8e2a-42bb-81f4-68d0295e10da" providerId="AD" clId="Web-{45A1178F-73F2-8643-3D11-C6E5BDD0E6BA}" dt="2024-03-28T19:41:25.538" v="1019" actId="20577"/>
          <ac:spMkLst>
            <pc:docMk/>
            <pc:sldMk cId="919591919" sldId="754"/>
            <ac:spMk id="9" creationId="{AEB4A13D-47A3-074C-3D52-3DC1C6281CBE}"/>
          </ac:spMkLst>
        </pc:spChg>
        <pc:picChg chg="add mod">
          <ac:chgData name="Andrea Mozo" userId="S::amozo@councilforeconed.org::ec324d89-8e2a-42bb-81f4-68d0295e10da" providerId="AD" clId="Web-{45A1178F-73F2-8643-3D11-C6E5BDD0E6BA}" dt="2024-03-28T19:42:01.618" v="1045" actId="1076"/>
          <ac:picMkLst>
            <pc:docMk/>
            <pc:sldMk cId="919591919" sldId="754"/>
            <ac:picMk id="2" creationId="{5A1EEC02-CF0B-731E-7DCD-80B7A276F5DD}"/>
          </ac:picMkLst>
        </pc:picChg>
        <pc:picChg chg="del">
          <ac:chgData name="Andrea Mozo" userId="S::amozo@councilforeconed.org::ec324d89-8e2a-42bb-81f4-68d0295e10da" providerId="AD" clId="Web-{45A1178F-73F2-8643-3D11-C6E5BDD0E6BA}" dt="2024-03-28T19:41:54.945" v="1041"/>
          <ac:picMkLst>
            <pc:docMk/>
            <pc:sldMk cId="919591919" sldId="754"/>
            <ac:picMk id="7" creationId="{06388C98-633E-81A7-EF81-38D41BB5F90B}"/>
          </ac:picMkLst>
        </pc:picChg>
      </pc:sldChg>
      <pc:sldChg chg="addSp delSp modSp add ord">
        <pc:chgData name="Andrea Mozo" userId="S::amozo@councilforeconed.org::ec324d89-8e2a-42bb-81f4-68d0295e10da" providerId="AD" clId="Web-{45A1178F-73F2-8643-3D11-C6E5BDD0E6BA}" dt="2024-03-28T19:44:37.107" v="1081" actId="20577"/>
        <pc:sldMkLst>
          <pc:docMk/>
          <pc:sldMk cId="1568675599" sldId="755"/>
        </pc:sldMkLst>
        <pc:spChg chg="add mod">
          <ac:chgData name="Andrea Mozo" userId="S::amozo@councilforeconed.org::ec324d89-8e2a-42bb-81f4-68d0295e10da" providerId="AD" clId="Web-{45A1178F-73F2-8643-3D11-C6E5BDD0E6BA}" dt="2024-03-28T19:44:29.873" v="1078" actId="20577"/>
          <ac:spMkLst>
            <pc:docMk/>
            <pc:sldMk cId="1568675599" sldId="755"/>
            <ac:spMk id="3" creationId="{008D6ABA-D514-E224-C27F-45646847C0F6}"/>
          </ac:spMkLst>
        </pc:spChg>
        <pc:spChg chg="del mod">
          <ac:chgData name="Andrea Mozo" userId="S::amozo@councilforeconed.org::ec324d89-8e2a-42bb-81f4-68d0295e10da" providerId="AD" clId="Web-{45A1178F-73F2-8643-3D11-C6E5BDD0E6BA}" dt="2024-03-28T19:44:09.841" v="1067"/>
          <ac:spMkLst>
            <pc:docMk/>
            <pc:sldMk cId="1568675599" sldId="755"/>
            <ac:spMk id="4" creationId="{B97D6AFC-1B5C-888B-F90C-E340EA57F69A}"/>
          </ac:spMkLst>
        </pc:spChg>
        <pc:spChg chg="mod">
          <ac:chgData name="Andrea Mozo" userId="S::amozo@councilforeconed.org::ec324d89-8e2a-42bb-81f4-68d0295e10da" providerId="AD" clId="Web-{45A1178F-73F2-8643-3D11-C6E5BDD0E6BA}" dt="2024-03-28T19:44:37.107" v="1081" actId="20577"/>
          <ac:spMkLst>
            <pc:docMk/>
            <pc:sldMk cId="1568675599" sldId="755"/>
            <ac:spMk id="9" creationId="{AEB4A13D-47A3-074C-3D52-3DC1C6281CBE}"/>
          </ac:spMkLst>
        </pc:spChg>
        <pc:picChg chg="del">
          <ac:chgData name="Andrea Mozo" userId="S::amozo@councilforeconed.org::ec324d89-8e2a-42bb-81f4-68d0295e10da" providerId="AD" clId="Web-{45A1178F-73F2-8643-3D11-C6E5BDD0E6BA}" dt="2024-03-28T19:43:38.543" v="1053"/>
          <ac:picMkLst>
            <pc:docMk/>
            <pc:sldMk cId="1568675599" sldId="755"/>
            <ac:picMk id="2" creationId="{5A1EEC02-CF0B-731E-7DCD-80B7A276F5DD}"/>
          </ac:picMkLst>
        </pc:picChg>
      </pc:sldChg>
      <pc:sldChg chg="add del">
        <pc:chgData name="Andrea Mozo" userId="S::amozo@councilforeconed.org::ec324d89-8e2a-42bb-81f4-68d0295e10da" providerId="AD" clId="Web-{45A1178F-73F2-8643-3D11-C6E5BDD0E6BA}" dt="2024-03-28T19:44:00.325" v="1062"/>
        <pc:sldMkLst>
          <pc:docMk/>
          <pc:sldMk cId="589173022" sldId="756"/>
        </pc:sldMkLst>
      </pc:sldChg>
      <pc:sldChg chg="addSp delSp modSp add replId">
        <pc:chgData name="Andrea Mozo" userId="S::amozo@councilforeconed.org::ec324d89-8e2a-42bb-81f4-68d0295e10da" providerId="AD" clId="Web-{45A1178F-73F2-8643-3D11-C6E5BDD0E6BA}" dt="2024-03-28T20:06:32.483" v="1722" actId="20577"/>
        <pc:sldMkLst>
          <pc:docMk/>
          <pc:sldMk cId="1414407918" sldId="756"/>
        </pc:sldMkLst>
        <pc:spChg chg="del">
          <ac:chgData name="Andrea Mozo" userId="S::amozo@councilforeconed.org::ec324d89-8e2a-42bb-81f4-68d0295e10da" providerId="AD" clId="Web-{45A1178F-73F2-8643-3D11-C6E5BDD0E6BA}" dt="2024-03-28T19:45:43.219" v="1101"/>
          <ac:spMkLst>
            <pc:docMk/>
            <pc:sldMk cId="1414407918" sldId="756"/>
            <ac:spMk id="3" creationId="{008D6ABA-D514-E224-C27F-45646847C0F6}"/>
          </ac:spMkLst>
        </pc:spChg>
        <pc:spChg chg="mod">
          <ac:chgData name="Andrea Mozo" userId="S::amozo@councilforeconed.org::ec324d89-8e2a-42bb-81f4-68d0295e10da" providerId="AD" clId="Web-{45A1178F-73F2-8643-3D11-C6E5BDD0E6BA}" dt="2024-03-28T19:50:28.870" v="1359" actId="20577"/>
          <ac:spMkLst>
            <pc:docMk/>
            <pc:sldMk cId="1414407918" sldId="756"/>
            <ac:spMk id="9" creationId="{AEB4A13D-47A3-074C-3D52-3DC1C6281CBE}"/>
          </ac:spMkLst>
        </pc:spChg>
        <pc:spChg chg="add del mod">
          <ac:chgData name="Andrea Mozo" userId="S::amozo@councilforeconed.org::ec324d89-8e2a-42bb-81f4-68d0295e10da" providerId="AD" clId="Web-{45A1178F-73F2-8643-3D11-C6E5BDD0E6BA}" dt="2024-03-28T19:48:01.021" v="1196"/>
          <ac:spMkLst>
            <pc:docMk/>
            <pc:sldMk cId="1414407918" sldId="756"/>
            <ac:spMk id="26" creationId="{6C1004EF-3BED-0BCA-F05B-C19BDE1F33D3}"/>
          </ac:spMkLst>
        </pc:spChg>
        <pc:spChg chg="add mod">
          <ac:chgData name="Andrea Mozo" userId="S::amozo@councilforeconed.org::ec324d89-8e2a-42bb-81f4-68d0295e10da" providerId="AD" clId="Web-{45A1178F-73F2-8643-3D11-C6E5BDD0E6BA}" dt="2024-03-28T20:06:32.483" v="1722" actId="20577"/>
          <ac:spMkLst>
            <pc:docMk/>
            <pc:sldMk cId="1414407918" sldId="756"/>
            <ac:spMk id="27" creationId="{743C6363-2574-3C33-4C9E-CF8932D29866}"/>
          </ac:spMkLst>
        </pc:spChg>
        <pc:spChg chg="add del mod">
          <ac:chgData name="Andrea Mozo" userId="S::amozo@councilforeconed.org::ec324d89-8e2a-42bb-81f4-68d0295e10da" providerId="AD" clId="Web-{45A1178F-73F2-8643-3D11-C6E5BDD0E6BA}" dt="2024-03-28T19:50:08.682" v="1357" actId="20577"/>
          <ac:spMkLst>
            <pc:docMk/>
            <pc:sldMk cId="1414407918" sldId="756"/>
            <ac:spMk id="29" creationId="{40B93993-A704-4893-DE0B-494D05165209}"/>
          </ac:spMkLst>
        </pc:spChg>
        <pc:spChg chg="add del mod">
          <ac:chgData name="Andrea Mozo" userId="S::amozo@councilforeconed.org::ec324d89-8e2a-42bb-81f4-68d0295e10da" providerId="AD" clId="Web-{45A1178F-73F2-8643-3D11-C6E5BDD0E6BA}" dt="2024-03-28T19:54:26.910" v="1427"/>
          <ac:spMkLst>
            <pc:docMk/>
            <pc:sldMk cId="1414407918" sldId="756"/>
            <ac:spMk id="30" creationId="{840F2F0B-8200-D39D-23DA-252C3E91C2E8}"/>
          </ac:spMkLst>
        </pc:spChg>
        <pc:spChg chg="add mod">
          <ac:chgData name="Andrea Mozo" userId="S::amozo@councilforeconed.org::ec324d89-8e2a-42bb-81f4-68d0295e10da" providerId="AD" clId="Web-{45A1178F-73F2-8643-3D11-C6E5BDD0E6BA}" dt="2024-03-28T19:55:03.364" v="1440" actId="20577"/>
          <ac:spMkLst>
            <pc:docMk/>
            <pc:sldMk cId="1414407918" sldId="756"/>
            <ac:spMk id="31" creationId="{5B0B4488-1BFB-7545-B59B-1541FFDF5DCC}"/>
          </ac:spMkLst>
        </pc:spChg>
        <pc:picChg chg="add del mod">
          <ac:chgData name="Andrea Mozo" userId="S::amozo@councilforeconed.org::ec324d89-8e2a-42bb-81f4-68d0295e10da" providerId="AD" clId="Web-{45A1178F-73F2-8643-3D11-C6E5BDD0E6BA}" dt="2024-03-28T19:46:34.049" v="1142"/>
          <ac:picMkLst>
            <pc:docMk/>
            <pc:sldMk cId="1414407918" sldId="756"/>
            <ac:picMk id="2" creationId="{640BC6DE-F157-2A94-7829-816FA0A9A0D1}"/>
          </ac:picMkLst>
        </pc:picChg>
        <pc:picChg chg="add del mod">
          <ac:chgData name="Andrea Mozo" userId="S::amozo@councilforeconed.org::ec324d89-8e2a-42bb-81f4-68d0295e10da" providerId="AD" clId="Web-{45A1178F-73F2-8643-3D11-C6E5BDD0E6BA}" dt="2024-03-28T19:46:30.065" v="1140"/>
          <ac:picMkLst>
            <pc:docMk/>
            <pc:sldMk cId="1414407918" sldId="756"/>
            <ac:picMk id="4" creationId="{2437E861-0B86-392E-3B73-B6C5B05D8913}"/>
          </ac:picMkLst>
        </pc:picChg>
        <pc:picChg chg="add del mod">
          <ac:chgData name="Andrea Mozo" userId="S::amozo@councilforeconed.org::ec324d89-8e2a-42bb-81f4-68d0295e10da" providerId="AD" clId="Web-{45A1178F-73F2-8643-3D11-C6E5BDD0E6BA}" dt="2024-03-28T19:47:19.629" v="1165"/>
          <ac:picMkLst>
            <pc:docMk/>
            <pc:sldMk cId="1414407918" sldId="756"/>
            <ac:picMk id="6" creationId="{4AAC15D2-81A2-2291-6CDC-2718F7E2E9D1}"/>
          </ac:picMkLst>
        </pc:picChg>
        <pc:picChg chg="add del mod">
          <ac:chgData name="Andrea Mozo" userId="S::amozo@councilforeconed.org::ec324d89-8e2a-42bb-81f4-68d0295e10da" providerId="AD" clId="Web-{45A1178F-73F2-8643-3D11-C6E5BDD0E6BA}" dt="2024-03-28T19:47:19.207" v="1164"/>
          <ac:picMkLst>
            <pc:docMk/>
            <pc:sldMk cId="1414407918" sldId="756"/>
            <ac:picMk id="7" creationId="{6CEB98DA-6903-D381-EF0D-DB152C42BED6}"/>
          </ac:picMkLst>
        </pc:picChg>
        <pc:picChg chg="add del mod">
          <ac:chgData name="Andrea Mozo" userId="S::amozo@councilforeconed.org::ec324d89-8e2a-42bb-81f4-68d0295e10da" providerId="AD" clId="Web-{45A1178F-73F2-8643-3D11-C6E5BDD0E6BA}" dt="2024-03-28T19:46:12.330" v="1121"/>
          <ac:picMkLst>
            <pc:docMk/>
            <pc:sldMk cId="1414407918" sldId="756"/>
            <ac:picMk id="8" creationId="{F607488D-4A79-3FD6-8F64-FD7684BBE0D2}"/>
          </ac:picMkLst>
        </pc:picChg>
        <pc:picChg chg="add del mod">
          <ac:chgData name="Andrea Mozo" userId="S::amozo@councilforeconed.org::ec324d89-8e2a-42bb-81f4-68d0295e10da" providerId="AD" clId="Web-{45A1178F-73F2-8643-3D11-C6E5BDD0E6BA}" dt="2024-03-28T19:47:21.379" v="1167"/>
          <ac:picMkLst>
            <pc:docMk/>
            <pc:sldMk cId="1414407918" sldId="756"/>
            <ac:picMk id="10" creationId="{7B6575D9-0F8A-02E8-FCC7-8604EC292739}"/>
          </ac:picMkLst>
        </pc:picChg>
        <pc:picChg chg="add del mod">
          <ac:chgData name="Andrea Mozo" userId="S::amozo@councilforeconed.org::ec324d89-8e2a-42bb-81f4-68d0295e10da" providerId="AD" clId="Web-{45A1178F-73F2-8643-3D11-C6E5BDD0E6BA}" dt="2024-03-28T19:47:21.754" v="1168"/>
          <ac:picMkLst>
            <pc:docMk/>
            <pc:sldMk cId="1414407918" sldId="756"/>
            <ac:picMk id="11" creationId="{4C2BD4D4-AF61-5712-973B-3C6A7660C04E}"/>
          </ac:picMkLst>
        </pc:picChg>
        <pc:picChg chg="add del mod">
          <ac:chgData name="Andrea Mozo" userId="S::amozo@councilforeconed.org::ec324d89-8e2a-42bb-81f4-68d0295e10da" providerId="AD" clId="Web-{45A1178F-73F2-8643-3D11-C6E5BDD0E6BA}" dt="2024-03-28T19:46:03.407" v="1116"/>
          <ac:picMkLst>
            <pc:docMk/>
            <pc:sldMk cId="1414407918" sldId="756"/>
            <ac:picMk id="12" creationId="{928A4130-B052-79C9-7400-E4C041A6EAC3}"/>
          </ac:picMkLst>
        </pc:picChg>
        <pc:picChg chg="add del mod">
          <ac:chgData name="Andrea Mozo" userId="S::amozo@councilforeconed.org::ec324d89-8e2a-42bb-81f4-68d0295e10da" providerId="AD" clId="Web-{45A1178F-73F2-8643-3D11-C6E5BDD0E6BA}" dt="2024-03-28T19:46:01.064" v="1114"/>
          <ac:picMkLst>
            <pc:docMk/>
            <pc:sldMk cId="1414407918" sldId="756"/>
            <ac:picMk id="13" creationId="{D051DA41-2518-7D83-8613-3F1583A58114}"/>
          </ac:picMkLst>
        </pc:picChg>
        <pc:picChg chg="add del mod">
          <ac:chgData name="Andrea Mozo" userId="S::amozo@councilforeconed.org::ec324d89-8e2a-42bb-81f4-68d0295e10da" providerId="AD" clId="Web-{45A1178F-73F2-8643-3D11-C6E5BDD0E6BA}" dt="2024-03-28T19:47:20.113" v="1166"/>
          <ac:picMkLst>
            <pc:docMk/>
            <pc:sldMk cId="1414407918" sldId="756"/>
            <ac:picMk id="14" creationId="{C6A7FFE9-A8DA-9185-35E7-087848F39AEC}"/>
          </ac:picMkLst>
        </pc:picChg>
        <pc:picChg chg="add del mod">
          <ac:chgData name="Andrea Mozo" userId="S::amozo@councilforeconed.org::ec324d89-8e2a-42bb-81f4-68d0295e10da" providerId="AD" clId="Web-{45A1178F-73F2-8643-3D11-C6E5BDD0E6BA}" dt="2024-03-28T19:47:35.520" v="1191"/>
          <ac:picMkLst>
            <pc:docMk/>
            <pc:sldMk cId="1414407918" sldId="756"/>
            <ac:picMk id="15" creationId="{DBDCDD59-B805-51B9-1AF7-D60E19A7953F}"/>
          </ac:picMkLst>
        </pc:picChg>
        <pc:picChg chg="add del mod">
          <ac:chgData name="Andrea Mozo" userId="S::amozo@councilforeconed.org::ec324d89-8e2a-42bb-81f4-68d0295e10da" providerId="AD" clId="Web-{45A1178F-73F2-8643-3D11-C6E5BDD0E6BA}" dt="2024-03-28T19:47:35.520" v="1190"/>
          <ac:picMkLst>
            <pc:docMk/>
            <pc:sldMk cId="1414407918" sldId="756"/>
            <ac:picMk id="16" creationId="{5B50CBD9-7DAF-9FA9-A486-53746E677237}"/>
          </ac:picMkLst>
        </pc:picChg>
        <pc:picChg chg="add del mod">
          <ac:chgData name="Andrea Mozo" userId="S::amozo@councilforeconed.org::ec324d89-8e2a-42bb-81f4-68d0295e10da" providerId="AD" clId="Web-{45A1178F-73F2-8643-3D11-C6E5BDD0E6BA}" dt="2024-03-28T19:47:35.520" v="1189"/>
          <ac:picMkLst>
            <pc:docMk/>
            <pc:sldMk cId="1414407918" sldId="756"/>
            <ac:picMk id="17" creationId="{F4FDB13F-3602-5FCA-1BA5-6E99CC9D6E66}"/>
          </ac:picMkLst>
        </pc:picChg>
        <pc:picChg chg="add del mod">
          <ac:chgData name="Andrea Mozo" userId="S::amozo@councilforeconed.org::ec324d89-8e2a-42bb-81f4-68d0295e10da" providerId="AD" clId="Web-{45A1178F-73F2-8643-3D11-C6E5BDD0E6BA}" dt="2024-03-28T19:47:35.520" v="1188"/>
          <ac:picMkLst>
            <pc:docMk/>
            <pc:sldMk cId="1414407918" sldId="756"/>
            <ac:picMk id="18" creationId="{CDD33676-57AC-6E19-E049-09DE51F1CEEA}"/>
          </ac:picMkLst>
        </pc:picChg>
        <pc:picChg chg="add del mod">
          <ac:chgData name="Andrea Mozo" userId="S::amozo@councilforeconed.org::ec324d89-8e2a-42bb-81f4-68d0295e10da" providerId="AD" clId="Web-{45A1178F-73F2-8643-3D11-C6E5BDD0E6BA}" dt="2024-03-28T19:47:35.520" v="1187"/>
          <ac:picMkLst>
            <pc:docMk/>
            <pc:sldMk cId="1414407918" sldId="756"/>
            <ac:picMk id="19" creationId="{F3DF21DC-1615-BA82-248B-AB8C17800EC6}"/>
          </ac:picMkLst>
        </pc:picChg>
        <pc:picChg chg="add del mod">
          <ac:chgData name="Andrea Mozo" userId="S::amozo@councilforeconed.org::ec324d89-8e2a-42bb-81f4-68d0295e10da" providerId="AD" clId="Web-{45A1178F-73F2-8643-3D11-C6E5BDD0E6BA}" dt="2024-03-28T19:47:35.520" v="1186"/>
          <ac:picMkLst>
            <pc:docMk/>
            <pc:sldMk cId="1414407918" sldId="756"/>
            <ac:picMk id="20" creationId="{03468A95-99B9-EAE6-E5E4-8E05220F895B}"/>
          </ac:picMkLst>
        </pc:picChg>
        <pc:picChg chg="add del mod">
          <ac:chgData name="Andrea Mozo" userId="S::amozo@councilforeconed.org::ec324d89-8e2a-42bb-81f4-68d0295e10da" providerId="AD" clId="Web-{45A1178F-73F2-8643-3D11-C6E5BDD0E6BA}" dt="2024-03-28T19:47:35.520" v="1185"/>
          <ac:picMkLst>
            <pc:docMk/>
            <pc:sldMk cId="1414407918" sldId="756"/>
            <ac:picMk id="21" creationId="{CEA07B7B-FED7-AD8F-7B1F-CDCA0B61D7F4}"/>
          </ac:picMkLst>
        </pc:picChg>
        <pc:picChg chg="add del mod">
          <ac:chgData name="Andrea Mozo" userId="S::amozo@councilforeconed.org::ec324d89-8e2a-42bb-81f4-68d0295e10da" providerId="AD" clId="Web-{45A1178F-73F2-8643-3D11-C6E5BDD0E6BA}" dt="2024-03-28T19:47:35.520" v="1184"/>
          <ac:picMkLst>
            <pc:docMk/>
            <pc:sldMk cId="1414407918" sldId="756"/>
            <ac:picMk id="22" creationId="{4807D4F6-A013-3BC0-BD22-8986DD6D16E4}"/>
          </ac:picMkLst>
        </pc:picChg>
        <pc:picChg chg="add del mod">
          <ac:chgData name="Andrea Mozo" userId="S::amozo@councilforeconed.org::ec324d89-8e2a-42bb-81f4-68d0295e10da" providerId="AD" clId="Web-{45A1178F-73F2-8643-3D11-C6E5BDD0E6BA}" dt="2024-03-28T19:47:35.520" v="1183"/>
          <ac:picMkLst>
            <pc:docMk/>
            <pc:sldMk cId="1414407918" sldId="756"/>
            <ac:picMk id="23" creationId="{79F1A80E-FC09-8928-3D94-FE0BFAB240B0}"/>
          </ac:picMkLst>
        </pc:picChg>
        <pc:picChg chg="add del mod">
          <ac:chgData name="Andrea Mozo" userId="S::amozo@councilforeconed.org::ec324d89-8e2a-42bb-81f4-68d0295e10da" providerId="AD" clId="Web-{45A1178F-73F2-8643-3D11-C6E5BDD0E6BA}" dt="2024-03-28T19:47:35.520" v="1182"/>
          <ac:picMkLst>
            <pc:docMk/>
            <pc:sldMk cId="1414407918" sldId="756"/>
            <ac:picMk id="24" creationId="{CC753830-9E34-8576-C426-97DACF0B6587}"/>
          </ac:picMkLst>
        </pc:picChg>
      </pc:sldChg>
      <pc:sldChg chg="add replId">
        <pc:chgData name="Andrea Mozo" userId="S::amozo@councilforeconed.org::ec324d89-8e2a-42bb-81f4-68d0295e10da" providerId="AD" clId="Web-{45A1178F-73F2-8643-3D11-C6E5BDD0E6BA}" dt="2024-03-28T19:47:08.816" v="1151"/>
        <pc:sldMkLst>
          <pc:docMk/>
          <pc:sldMk cId="1295303336" sldId="757"/>
        </pc:sldMkLst>
      </pc:sldChg>
      <pc:sldChg chg="modSp add replId">
        <pc:chgData name="Andrea Mozo" userId="S::amozo@councilforeconed.org::ec324d89-8e2a-42bb-81f4-68d0295e10da" providerId="AD" clId="Web-{45A1178F-73F2-8643-3D11-C6E5BDD0E6BA}" dt="2024-03-28T19:55:33.475" v="1451" actId="20577"/>
        <pc:sldMkLst>
          <pc:docMk/>
          <pc:sldMk cId="2933641090" sldId="758"/>
        </pc:sldMkLst>
        <pc:spChg chg="mod">
          <ac:chgData name="Andrea Mozo" userId="S::amozo@councilforeconed.org::ec324d89-8e2a-42bb-81f4-68d0295e10da" providerId="AD" clId="Web-{45A1178F-73F2-8643-3D11-C6E5BDD0E6BA}" dt="2024-03-28T19:55:33.475" v="1451" actId="20577"/>
          <ac:spMkLst>
            <pc:docMk/>
            <pc:sldMk cId="2933641090" sldId="758"/>
            <ac:spMk id="3" creationId="{9890555E-F5A8-A749-BA5F-C95D063E463A}"/>
          </ac:spMkLst>
        </pc:spChg>
      </pc:sldChg>
      <pc:sldChg chg="modSp add replId">
        <pc:chgData name="Andrea Mozo" userId="S::amozo@councilforeconed.org::ec324d89-8e2a-42bb-81f4-68d0295e10da" providerId="AD" clId="Web-{45A1178F-73F2-8643-3D11-C6E5BDD0E6BA}" dt="2024-03-28T19:58:42.763" v="1492" actId="1076"/>
        <pc:sldMkLst>
          <pc:docMk/>
          <pc:sldMk cId="1377641342" sldId="759"/>
        </pc:sldMkLst>
        <pc:spChg chg="mod">
          <ac:chgData name="Andrea Mozo" userId="S::amozo@councilforeconed.org::ec324d89-8e2a-42bb-81f4-68d0295e10da" providerId="AD" clId="Web-{45A1178F-73F2-8643-3D11-C6E5BDD0E6BA}" dt="2024-03-28T19:56:00.085" v="1457" actId="20577"/>
          <ac:spMkLst>
            <pc:docMk/>
            <pc:sldMk cId="1377641342" sldId="759"/>
            <ac:spMk id="2" creationId="{3F16907B-0DC9-E64D-B7CC-FD7066550EDE}"/>
          </ac:spMkLst>
        </pc:spChg>
        <pc:spChg chg="mod">
          <ac:chgData name="Andrea Mozo" userId="S::amozo@councilforeconed.org::ec324d89-8e2a-42bb-81f4-68d0295e10da" providerId="AD" clId="Web-{45A1178F-73F2-8643-3D11-C6E5BDD0E6BA}" dt="2024-03-28T19:58:35.231" v="1491" actId="14100"/>
          <ac:spMkLst>
            <pc:docMk/>
            <pc:sldMk cId="1377641342" sldId="759"/>
            <ac:spMk id="3" creationId="{0428248E-9A13-7345-BF5A-CD0E38051879}"/>
          </ac:spMkLst>
        </pc:spChg>
        <pc:spChg chg="mod">
          <ac:chgData name="Andrea Mozo" userId="S::amozo@councilforeconed.org::ec324d89-8e2a-42bb-81f4-68d0295e10da" providerId="AD" clId="Web-{45A1178F-73F2-8643-3D11-C6E5BDD0E6BA}" dt="2024-03-28T19:58:32.278" v="1490" actId="1076"/>
          <ac:spMkLst>
            <pc:docMk/>
            <pc:sldMk cId="1377641342" sldId="759"/>
            <ac:spMk id="4" creationId="{833D65FE-E3F3-1E88-35EE-7862CF8AD7C0}"/>
          </ac:spMkLst>
        </pc:spChg>
        <pc:spChg chg="mod">
          <ac:chgData name="Andrea Mozo" userId="S::amozo@councilforeconed.org::ec324d89-8e2a-42bb-81f4-68d0295e10da" providerId="AD" clId="Web-{45A1178F-73F2-8643-3D11-C6E5BDD0E6BA}" dt="2024-03-28T19:58:42.763" v="1492" actId="1076"/>
          <ac:spMkLst>
            <pc:docMk/>
            <pc:sldMk cId="1377641342" sldId="759"/>
            <ac:spMk id="6" creationId="{08D2981F-E869-06D0-FAAD-A38E2F280056}"/>
          </ac:spMkLst>
        </pc:spChg>
      </pc:sldChg>
      <pc:sldChg chg="modSp add replId">
        <pc:chgData name="Andrea Mozo" userId="S::amozo@councilforeconed.org::ec324d89-8e2a-42bb-81f4-68d0295e10da" providerId="AD" clId="Web-{45A1178F-73F2-8643-3D11-C6E5BDD0E6BA}" dt="2024-03-28T19:58:55.373" v="1505" actId="20577"/>
        <pc:sldMkLst>
          <pc:docMk/>
          <pc:sldMk cId="1074274890" sldId="760"/>
        </pc:sldMkLst>
        <pc:spChg chg="mod">
          <ac:chgData name="Andrea Mozo" userId="S::amozo@councilforeconed.org::ec324d89-8e2a-42bb-81f4-68d0295e10da" providerId="AD" clId="Web-{45A1178F-73F2-8643-3D11-C6E5BDD0E6BA}" dt="2024-03-28T19:58:55.373" v="1505" actId="20577"/>
          <ac:spMkLst>
            <pc:docMk/>
            <pc:sldMk cId="1074274890" sldId="760"/>
            <ac:spMk id="2" creationId="{3F16907B-0DC9-E64D-B7CC-FD7066550EDE}"/>
          </ac:spMkLst>
        </pc:spChg>
      </pc:sldChg>
      <pc:sldChg chg="addSp delSp modSp add ord replId">
        <pc:chgData name="Andrea Mozo" userId="S::amozo@councilforeconed.org::ec324d89-8e2a-42bb-81f4-68d0295e10da" providerId="AD" clId="Web-{45A1178F-73F2-8643-3D11-C6E5BDD0E6BA}" dt="2024-03-28T20:14:10.359" v="1824"/>
        <pc:sldMkLst>
          <pc:docMk/>
          <pc:sldMk cId="474977556" sldId="761"/>
        </pc:sldMkLst>
        <pc:spChg chg="add del mod">
          <ac:chgData name="Andrea Mozo" userId="S::amozo@councilforeconed.org::ec324d89-8e2a-42bb-81f4-68d0295e10da" providerId="AD" clId="Web-{45A1178F-73F2-8643-3D11-C6E5BDD0E6BA}" dt="2024-03-28T20:05:21.887" v="1678"/>
          <ac:spMkLst>
            <pc:docMk/>
            <pc:sldMk cId="474977556" sldId="761"/>
            <ac:spMk id="3" creationId="{DA306698-5948-9CDB-1B5A-2ECD061EABD0}"/>
          </ac:spMkLst>
        </pc:spChg>
        <pc:spChg chg="mod">
          <ac:chgData name="Andrea Mozo" userId="S::amozo@councilforeconed.org::ec324d89-8e2a-42bb-81f4-68d0295e10da" providerId="AD" clId="Web-{45A1178F-73F2-8643-3D11-C6E5BDD0E6BA}" dt="2024-03-28T20:02:20.974" v="1622" actId="20577"/>
          <ac:spMkLst>
            <pc:docMk/>
            <pc:sldMk cId="474977556" sldId="761"/>
            <ac:spMk id="9" creationId="{AEB4A13D-47A3-074C-3D52-3DC1C6281CBE}"/>
          </ac:spMkLst>
        </pc:spChg>
        <pc:spChg chg="add del">
          <ac:chgData name="Andrea Mozo" userId="S::amozo@councilforeconed.org::ec324d89-8e2a-42bb-81f4-68d0295e10da" providerId="AD" clId="Web-{45A1178F-73F2-8643-3D11-C6E5BDD0E6BA}" dt="2024-03-28T20:06:22.451" v="1711"/>
          <ac:spMkLst>
            <pc:docMk/>
            <pc:sldMk cId="474977556" sldId="761"/>
            <ac:spMk id="15" creationId="{5189F4E7-33D3-1B0B-179C-8D89BED981D9}"/>
          </ac:spMkLst>
        </pc:spChg>
        <pc:spChg chg="add mod">
          <ac:chgData name="Andrea Mozo" userId="S::amozo@councilforeconed.org::ec324d89-8e2a-42bb-81f4-68d0295e10da" providerId="AD" clId="Web-{45A1178F-73F2-8643-3D11-C6E5BDD0E6BA}" dt="2024-03-28T20:14:03.483" v="1823"/>
          <ac:spMkLst>
            <pc:docMk/>
            <pc:sldMk cId="474977556" sldId="761"/>
            <ac:spMk id="17" creationId="{C79EA819-B033-9D42-D426-4EE5A91DFD8C}"/>
          </ac:spMkLst>
        </pc:spChg>
        <pc:spChg chg="add del mod">
          <ac:chgData name="Andrea Mozo" userId="S::amozo@councilforeconed.org::ec324d89-8e2a-42bb-81f4-68d0295e10da" providerId="AD" clId="Web-{45A1178F-73F2-8643-3D11-C6E5BDD0E6BA}" dt="2024-03-28T20:06:22.592" v="1712"/>
          <ac:spMkLst>
            <pc:docMk/>
            <pc:sldMk cId="474977556" sldId="761"/>
            <ac:spMk id="19" creationId="{FD95A3CA-8B7F-4362-7D84-B45EF6EB63F7}"/>
          </ac:spMkLst>
        </pc:spChg>
        <pc:spChg chg="add mod">
          <ac:chgData name="Andrea Mozo" userId="S::amozo@councilforeconed.org::ec324d89-8e2a-42bb-81f4-68d0295e10da" providerId="AD" clId="Web-{45A1178F-73F2-8643-3D11-C6E5BDD0E6BA}" dt="2024-03-28T20:14:10.359" v="1824"/>
          <ac:spMkLst>
            <pc:docMk/>
            <pc:sldMk cId="474977556" sldId="761"/>
            <ac:spMk id="20" creationId="{D40BAB6F-8263-5A04-AD94-3C03CA1DB2ED}"/>
          </ac:spMkLst>
        </pc:spChg>
        <pc:spChg chg="add mod">
          <ac:chgData name="Andrea Mozo" userId="S::amozo@councilforeconed.org::ec324d89-8e2a-42bb-81f4-68d0295e10da" providerId="AD" clId="Web-{45A1178F-73F2-8643-3D11-C6E5BDD0E6BA}" dt="2024-03-28T20:12:21.417" v="1817" actId="20577"/>
          <ac:spMkLst>
            <pc:docMk/>
            <pc:sldMk cId="474977556" sldId="761"/>
            <ac:spMk id="21" creationId="{C27BCA3D-ACB4-1835-6EEA-2761A0518E84}"/>
          </ac:spMkLst>
        </pc:spChg>
        <pc:picChg chg="add del mod">
          <ac:chgData name="Andrea Mozo" userId="S::amozo@councilforeconed.org::ec324d89-8e2a-42bb-81f4-68d0295e10da" providerId="AD" clId="Web-{45A1178F-73F2-8643-3D11-C6E5BDD0E6BA}" dt="2024-03-28T20:05:17.715" v="1674"/>
          <ac:picMkLst>
            <pc:docMk/>
            <pc:sldMk cId="474977556" sldId="761"/>
            <ac:picMk id="4" creationId="{951A3B5B-2EA4-2AEF-E17D-F8371D6F1DB3}"/>
          </ac:picMkLst>
        </pc:picChg>
        <pc:picChg chg="del">
          <ac:chgData name="Andrea Mozo" userId="S::amozo@councilforeconed.org::ec324d89-8e2a-42bb-81f4-68d0295e10da" providerId="AD" clId="Web-{45A1178F-73F2-8643-3D11-C6E5BDD0E6BA}" dt="2024-03-28T19:59:19.327" v="1514"/>
          <ac:picMkLst>
            <pc:docMk/>
            <pc:sldMk cId="474977556" sldId="761"/>
            <ac:picMk id="6" creationId="{4AAC15D2-81A2-2291-6CDC-2718F7E2E9D1}"/>
          </ac:picMkLst>
        </pc:picChg>
        <pc:picChg chg="del">
          <ac:chgData name="Andrea Mozo" userId="S::amozo@councilforeconed.org::ec324d89-8e2a-42bb-81f4-68d0295e10da" providerId="AD" clId="Web-{45A1178F-73F2-8643-3D11-C6E5BDD0E6BA}" dt="2024-03-28T19:59:20.139" v="1515"/>
          <ac:picMkLst>
            <pc:docMk/>
            <pc:sldMk cId="474977556" sldId="761"/>
            <ac:picMk id="7" creationId="{6CEB98DA-6903-D381-EF0D-DB152C42BED6}"/>
          </ac:picMkLst>
        </pc:picChg>
        <pc:picChg chg="add del mod">
          <ac:chgData name="Andrea Mozo" userId="S::amozo@councilforeconed.org::ec324d89-8e2a-42bb-81f4-68d0295e10da" providerId="AD" clId="Web-{45A1178F-73F2-8643-3D11-C6E5BDD0E6BA}" dt="2024-03-28T20:05:19.262" v="1675"/>
          <ac:picMkLst>
            <pc:docMk/>
            <pc:sldMk cId="474977556" sldId="761"/>
            <ac:picMk id="8" creationId="{3E4B8D98-F47E-61BB-52CD-DA92D967807F}"/>
          </ac:picMkLst>
        </pc:picChg>
        <pc:picChg chg="del">
          <ac:chgData name="Andrea Mozo" userId="S::amozo@councilforeconed.org::ec324d89-8e2a-42bb-81f4-68d0295e10da" providerId="AD" clId="Web-{45A1178F-73F2-8643-3D11-C6E5BDD0E6BA}" dt="2024-03-28T19:59:21.796" v="1518"/>
          <ac:picMkLst>
            <pc:docMk/>
            <pc:sldMk cId="474977556" sldId="761"/>
            <ac:picMk id="10" creationId="{7B6575D9-0F8A-02E8-FCC7-8604EC292739}"/>
          </ac:picMkLst>
        </pc:picChg>
        <pc:picChg chg="del">
          <ac:chgData name="Andrea Mozo" userId="S::amozo@councilforeconed.org::ec324d89-8e2a-42bb-81f4-68d0295e10da" providerId="AD" clId="Web-{45A1178F-73F2-8643-3D11-C6E5BDD0E6BA}" dt="2024-03-28T19:59:21.717" v="1517"/>
          <ac:picMkLst>
            <pc:docMk/>
            <pc:sldMk cId="474977556" sldId="761"/>
            <ac:picMk id="11" creationId="{4C2BD4D4-AF61-5712-973B-3C6A7660C04E}"/>
          </ac:picMkLst>
        </pc:picChg>
        <pc:picChg chg="add del mod">
          <ac:chgData name="Andrea Mozo" userId="S::amozo@councilforeconed.org::ec324d89-8e2a-42bb-81f4-68d0295e10da" providerId="AD" clId="Web-{45A1178F-73F2-8643-3D11-C6E5BDD0E6BA}" dt="2024-03-28T20:05:20.449" v="1676"/>
          <ac:picMkLst>
            <pc:docMk/>
            <pc:sldMk cId="474977556" sldId="761"/>
            <ac:picMk id="12" creationId="{AD418B42-4B6C-A449-F72C-78B9783E5ED0}"/>
          </ac:picMkLst>
        </pc:picChg>
        <pc:picChg chg="del">
          <ac:chgData name="Andrea Mozo" userId="S::amozo@councilforeconed.org::ec324d89-8e2a-42bb-81f4-68d0295e10da" providerId="AD" clId="Web-{45A1178F-73F2-8643-3D11-C6E5BDD0E6BA}" dt="2024-03-28T19:59:20.561" v="1516"/>
          <ac:picMkLst>
            <pc:docMk/>
            <pc:sldMk cId="474977556" sldId="761"/>
            <ac:picMk id="14" creationId="{C6A7FFE9-A8DA-9185-35E7-087848F39AEC}"/>
          </ac:picMkLst>
        </pc:picChg>
        <pc:picChg chg="add mod modCrop">
          <ac:chgData name="Andrea Mozo" userId="S::amozo@councilforeconed.org::ec324d89-8e2a-42bb-81f4-68d0295e10da" providerId="AD" clId="Web-{45A1178F-73F2-8643-3D11-C6E5BDD0E6BA}" dt="2024-03-28T20:13:50.186" v="1822"/>
          <ac:picMkLst>
            <pc:docMk/>
            <pc:sldMk cId="474977556" sldId="761"/>
            <ac:picMk id="22" creationId="{FC3F2286-101B-0FF5-4B69-80B6E4B62F91}"/>
          </ac:picMkLst>
        </pc:picChg>
        <pc:picChg chg="add mod">
          <ac:chgData name="Andrea Mozo" userId="S::amozo@councilforeconed.org::ec324d89-8e2a-42bb-81f4-68d0295e10da" providerId="AD" clId="Web-{45A1178F-73F2-8643-3D11-C6E5BDD0E6BA}" dt="2024-03-28T20:09:59.584" v="1795" actId="1076"/>
          <ac:picMkLst>
            <pc:docMk/>
            <pc:sldMk cId="474977556" sldId="761"/>
            <ac:picMk id="23" creationId="{C7887DA5-2ACE-C613-22B2-152E1D081478}"/>
          </ac:picMkLst>
        </pc:picChg>
        <pc:picChg chg="add del mod">
          <ac:chgData name="Andrea Mozo" userId="S::amozo@councilforeconed.org::ec324d89-8e2a-42bb-81f4-68d0295e10da" providerId="AD" clId="Web-{45A1178F-73F2-8643-3D11-C6E5BDD0E6BA}" dt="2024-03-28T20:07:59.205" v="1770"/>
          <ac:picMkLst>
            <pc:docMk/>
            <pc:sldMk cId="474977556" sldId="761"/>
            <ac:picMk id="24" creationId="{5642477B-AED7-FFD2-AE6A-E20F0F96CDD5}"/>
          </ac:picMkLst>
        </pc:picChg>
        <pc:picChg chg="add mod">
          <ac:chgData name="Andrea Mozo" userId="S::amozo@councilforeconed.org::ec324d89-8e2a-42bb-81f4-68d0295e10da" providerId="AD" clId="Web-{45A1178F-73F2-8643-3D11-C6E5BDD0E6BA}" dt="2024-03-28T20:10:54.602" v="1807" actId="14100"/>
          <ac:picMkLst>
            <pc:docMk/>
            <pc:sldMk cId="474977556" sldId="761"/>
            <ac:picMk id="25" creationId="{0167BAEF-7C4F-F0AE-CF45-932E29B3AD06}"/>
          </ac:picMkLst>
        </pc:picChg>
      </pc:sldChg>
      <pc:sldChg chg="addSp delSp modSp add replId">
        <pc:chgData name="Andrea Mozo" userId="S::amozo@councilforeconed.org::ec324d89-8e2a-42bb-81f4-68d0295e10da" providerId="AD" clId="Web-{45A1178F-73F2-8643-3D11-C6E5BDD0E6BA}" dt="2024-03-28T20:01:04.955" v="1618" actId="20577"/>
        <pc:sldMkLst>
          <pc:docMk/>
          <pc:sldMk cId="488036887" sldId="762"/>
        </pc:sldMkLst>
        <pc:spChg chg="mod">
          <ac:chgData name="Andrea Mozo" userId="S::amozo@councilforeconed.org::ec324d89-8e2a-42bb-81f4-68d0295e10da" providerId="AD" clId="Web-{45A1178F-73F2-8643-3D11-C6E5BDD0E6BA}" dt="2024-03-28T20:01:04.955" v="1618" actId="20577"/>
          <ac:spMkLst>
            <pc:docMk/>
            <pc:sldMk cId="488036887" sldId="762"/>
            <ac:spMk id="4" creationId="{B97D6AFC-1B5C-888B-F90C-E340EA57F69A}"/>
          </ac:spMkLst>
        </pc:spChg>
        <pc:spChg chg="mod">
          <ac:chgData name="Andrea Mozo" userId="S::amozo@councilforeconed.org::ec324d89-8e2a-42bb-81f4-68d0295e10da" providerId="AD" clId="Web-{45A1178F-73F2-8643-3D11-C6E5BDD0E6BA}" dt="2024-03-28T19:59:53.812" v="1531" actId="20577"/>
          <ac:spMkLst>
            <pc:docMk/>
            <pc:sldMk cId="488036887" sldId="762"/>
            <ac:spMk id="9" creationId="{AEB4A13D-47A3-074C-3D52-3DC1C6281CBE}"/>
          </ac:spMkLst>
        </pc:spChg>
        <pc:picChg chg="del">
          <ac:chgData name="Andrea Mozo" userId="S::amozo@councilforeconed.org::ec324d89-8e2a-42bb-81f4-68d0295e10da" providerId="AD" clId="Web-{45A1178F-73F2-8643-3D11-C6E5BDD0E6BA}" dt="2024-03-28T19:59:56.375" v="1532"/>
          <ac:picMkLst>
            <pc:docMk/>
            <pc:sldMk cId="488036887" sldId="762"/>
            <ac:picMk id="2" creationId="{5A1EEC02-CF0B-731E-7DCD-80B7A276F5DD}"/>
          </ac:picMkLst>
        </pc:picChg>
        <pc:picChg chg="add mod">
          <ac:chgData name="Andrea Mozo" userId="S::amozo@councilforeconed.org::ec324d89-8e2a-42bb-81f4-68d0295e10da" providerId="AD" clId="Web-{45A1178F-73F2-8643-3D11-C6E5BDD0E6BA}" dt="2024-03-28T19:59:58.969" v="1534" actId="1076"/>
          <ac:picMkLst>
            <pc:docMk/>
            <pc:sldMk cId="488036887" sldId="762"/>
            <ac:picMk id="3" creationId="{1A4B3138-04E0-1628-099A-E13F759881DF}"/>
          </ac:picMkLst>
        </pc:picChg>
      </pc:sldChg>
      <pc:sldChg chg="add del">
        <pc:chgData name="Andrea Mozo" userId="S::amozo@councilforeconed.org::ec324d89-8e2a-42bb-81f4-68d0295e10da" providerId="AD" clId="Web-{45A1178F-73F2-8643-3D11-C6E5BDD0E6BA}" dt="2024-03-28T18:30:23.056" v="492"/>
        <pc:sldMkLst>
          <pc:docMk/>
          <pc:sldMk cId="1780983645" sldId="820"/>
        </pc:sldMkLst>
      </pc:sldChg>
    </pc:docChg>
  </pc:docChgLst>
  <pc:docChgLst>
    <pc:chgData name="Guest User" userId="S::urn:spo:anon#77fd5b3ffdde2f04f21e6baafd3be66b7102120f33dddc4907d8bc868c73c30f::" providerId="AD" clId="Web-{1263AA72-DBB6-6A8E-4ECD-FA3DBE3FCAC6}"/>
    <pc:docChg chg="modSld">
      <pc:chgData name="Guest User" userId="S::urn:spo:anon#77fd5b3ffdde2f04f21e6baafd3be66b7102120f33dddc4907d8bc868c73c30f::" providerId="AD" clId="Web-{1263AA72-DBB6-6A8E-4ECD-FA3DBE3FCAC6}" dt="2025-04-04T16:45:23.608" v="12" actId="20577"/>
      <pc:docMkLst>
        <pc:docMk/>
      </pc:docMkLst>
      <pc:sldChg chg="modSp">
        <pc:chgData name="Guest User" userId="S::urn:spo:anon#77fd5b3ffdde2f04f21e6baafd3be66b7102120f33dddc4907d8bc868c73c30f::" providerId="AD" clId="Web-{1263AA72-DBB6-6A8E-4ECD-FA3DBE3FCAC6}" dt="2025-04-04T16:45:23.608" v="12" actId="20577"/>
        <pc:sldMkLst>
          <pc:docMk/>
          <pc:sldMk cId="2051602887" sldId="772"/>
        </pc:sldMkLst>
        <pc:spChg chg="mod">
          <ac:chgData name="Guest User" userId="S::urn:spo:anon#77fd5b3ffdde2f04f21e6baafd3be66b7102120f33dddc4907d8bc868c73c30f::" providerId="AD" clId="Web-{1263AA72-DBB6-6A8E-4ECD-FA3DBE3FCAC6}" dt="2025-04-04T16:45:23.608" v="12" actId="20577"/>
          <ac:spMkLst>
            <pc:docMk/>
            <pc:sldMk cId="2051602887" sldId="772"/>
            <ac:spMk id="4" creationId="{4EA8254C-935C-2E44-6967-F6048A20DFBD}"/>
          </ac:spMkLst>
        </pc:spChg>
      </pc:sldChg>
      <pc:sldChg chg="modSp">
        <pc:chgData name="Guest User" userId="S::urn:spo:anon#77fd5b3ffdde2f04f21e6baafd3be66b7102120f33dddc4907d8bc868c73c30f::" providerId="AD" clId="Web-{1263AA72-DBB6-6A8E-4ECD-FA3DBE3FCAC6}" dt="2025-04-04T16:44:50.528" v="10" actId="20577"/>
        <pc:sldMkLst>
          <pc:docMk/>
          <pc:sldMk cId="1235301374" sldId="773"/>
        </pc:sldMkLst>
        <pc:spChg chg="mod">
          <ac:chgData name="Guest User" userId="S::urn:spo:anon#77fd5b3ffdde2f04f21e6baafd3be66b7102120f33dddc4907d8bc868c73c30f::" providerId="AD" clId="Web-{1263AA72-DBB6-6A8E-4ECD-FA3DBE3FCAC6}" dt="2025-04-04T16:44:50.528" v="10" actId="20577"/>
          <ac:spMkLst>
            <pc:docMk/>
            <pc:sldMk cId="1235301374" sldId="773"/>
            <ac:spMk id="4" creationId="{4D19C757-A2E5-10A5-5F8F-B404889469F9}"/>
          </ac:spMkLst>
        </pc:spChg>
      </pc:sldChg>
    </pc:docChg>
  </pc:docChgLst>
  <pc:docChgLst>
    <pc:chgData name="Andrea Mozo" userId="S::amozo@councilforeconed.org::ec324d89-8e2a-42bb-81f4-68d0295e10da" providerId="AD" clId="Web-{70149AF8-8118-4F81-4C96-70EC2E655C51}"/>
    <pc:docChg chg="addSld delSld modSld">
      <pc:chgData name="Andrea Mozo" userId="S::amozo@councilforeconed.org::ec324d89-8e2a-42bb-81f4-68d0295e10da" providerId="AD" clId="Web-{70149AF8-8118-4F81-4C96-70EC2E655C51}" dt="2024-03-27T20:58:10.847" v="759" actId="20577"/>
      <pc:docMkLst>
        <pc:docMk/>
      </pc:docMkLst>
      <pc:sldChg chg="modSp">
        <pc:chgData name="Andrea Mozo" userId="S::amozo@councilforeconed.org::ec324d89-8e2a-42bb-81f4-68d0295e10da" providerId="AD" clId="Web-{70149AF8-8118-4F81-4C96-70EC2E655C51}" dt="2024-03-27T20:36:24.060" v="275"/>
        <pc:sldMkLst>
          <pc:docMk/>
          <pc:sldMk cId="341012192" sldId="699"/>
        </pc:sldMkLst>
        <pc:picChg chg="mod modCrop">
          <ac:chgData name="Andrea Mozo" userId="S::amozo@councilforeconed.org::ec324d89-8e2a-42bb-81f4-68d0295e10da" providerId="AD" clId="Web-{70149AF8-8118-4F81-4C96-70EC2E655C51}" dt="2024-03-27T20:36:24.060" v="275"/>
          <ac:picMkLst>
            <pc:docMk/>
            <pc:sldMk cId="341012192" sldId="699"/>
            <ac:picMk id="4" creationId="{1A5E8AA4-F7D2-743F-026F-2554DE1CBEB1}"/>
          </ac:picMkLst>
        </pc:picChg>
        <pc:picChg chg="mod">
          <ac:chgData name="Andrea Mozo" userId="S::amozo@councilforeconed.org::ec324d89-8e2a-42bb-81f4-68d0295e10da" providerId="AD" clId="Web-{70149AF8-8118-4F81-4C96-70EC2E655C51}" dt="2024-03-27T20:21:15.252" v="0" actId="14100"/>
          <ac:picMkLst>
            <pc:docMk/>
            <pc:sldMk cId="341012192" sldId="699"/>
            <ac:picMk id="5" creationId="{491F6E2D-AB04-B9EB-3236-1AC86FDAEFFE}"/>
          </ac:picMkLst>
        </pc:picChg>
      </pc:sldChg>
      <pc:sldChg chg="modSp delAnim">
        <pc:chgData name="Andrea Mozo" userId="S::amozo@councilforeconed.org::ec324d89-8e2a-42bb-81f4-68d0295e10da" providerId="AD" clId="Web-{70149AF8-8118-4F81-4C96-70EC2E655C51}" dt="2024-03-27T20:40:12.707" v="445"/>
        <pc:sldMkLst>
          <pc:docMk/>
          <pc:sldMk cId="884104494" sldId="721"/>
        </pc:sldMkLst>
        <pc:spChg chg="mod">
          <ac:chgData name="Andrea Mozo" userId="S::amozo@councilforeconed.org::ec324d89-8e2a-42bb-81f4-68d0295e10da" providerId="AD" clId="Web-{70149AF8-8118-4F81-4C96-70EC2E655C51}" dt="2024-03-27T20:21:55.441" v="15" actId="20577"/>
          <ac:spMkLst>
            <pc:docMk/>
            <pc:sldMk cId="884104494" sldId="721"/>
            <ac:spMk id="2" creationId="{3F16907B-0DC9-E64D-B7CC-FD7066550EDE}"/>
          </ac:spMkLst>
        </pc:spChg>
        <pc:spChg chg="mod">
          <ac:chgData name="Andrea Mozo" userId="S::amozo@councilforeconed.org::ec324d89-8e2a-42bb-81f4-68d0295e10da" providerId="AD" clId="Web-{70149AF8-8118-4F81-4C96-70EC2E655C51}" dt="2024-03-27T20:32:41.069" v="271" actId="20577"/>
          <ac:spMkLst>
            <pc:docMk/>
            <pc:sldMk cId="884104494" sldId="721"/>
            <ac:spMk id="3" creationId="{0428248E-9A13-7345-BF5A-CD0E38051879}"/>
          </ac:spMkLst>
        </pc:spChg>
      </pc:sldChg>
      <pc:sldChg chg="modSp add replId delAnim">
        <pc:chgData name="Andrea Mozo" userId="S::amozo@councilforeconed.org::ec324d89-8e2a-42bb-81f4-68d0295e10da" providerId="AD" clId="Web-{70149AF8-8118-4F81-4C96-70EC2E655C51}" dt="2024-03-27T20:40:15.910" v="446"/>
        <pc:sldMkLst>
          <pc:docMk/>
          <pc:sldMk cId="2661078726" sldId="722"/>
        </pc:sldMkLst>
        <pc:spChg chg="mod">
          <ac:chgData name="Andrea Mozo" userId="S::amozo@councilforeconed.org::ec324d89-8e2a-42bb-81f4-68d0295e10da" providerId="AD" clId="Web-{70149AF8-8118-4F81-4C96-70EC2E655C51}" dt="2024-03-27T20:38:00.812" v="345" actId="20577"/>
          <ac:spMkLst>
            <pc:docMk/>
            <pc:sldMk cId="2661078726" sldId="722"/>
            <ac:spMk id="2" creationId="{3F16907B-0DC9-E64D-B7CC-FD7066550EDE}"/>
          </ac:spMkLst>
        </pc:spChg>
        <pc:spChg chg="mod">
          <ac:chgData name="Andrea Mozo" userId="S::amozo@councilforeconed.org::ec324d89-8e2a-42bb-81f4-68d0295e10da" providerId="AD" clId="Web-{70149AF8-8118-4F81-4C96-70EC2E655C51}" dt="2024-03-27T20:39:48.190" v="441" actId="20577"/>
          <ac:spMkLst>
            <pc:docMk/>
            <pc:sldMk cId="2661078726" sldId="722"/>
            <ac:spMk id="3" creationId="{0428248E-9A13-7345-BF5A-CD0E38051879}"/>
          </ac:spMkLst>
        </pc:spChg>
      </pc:sldChg>
      <pc:sldChg chg="new del">
        <pc:chgData name="Andrea Mozo" userId="S::amozo@councilforeconed.org::ec324d89-8e2a-42bb-81f4-68d0295e10da" providerId="AD" clId="Web-{70149AF8-8118-4F81-4C96-70EC2E655C51}" dt="2024-03-27T20:39:51.909" v="443"/>
        <pc:sldMkLst>
          <pc:docMk/>
          <pc:sldMk cId="3336288396" sldId="723"/>
        </pc:sldMkLst>
      </pc:sldChg>
      <pc:sldChg chg="addSp modSp add replId delAnim">
        <pc:chgData name="Andrea Mozo" userId="S::amozo@councilforeconed.org::ec324d89-8e2a-42bb-81f4-68d0295e10da" providerId="AD" clId="Web-{70149AF8-8118-4F81-4C96-70EC2E655C51}" dt="2024-03-27T20:52:01.571" v="754" actId="1076"/>
        <pc:sldMkLst>
          <pc:docMk/>
          <pc:sldMk cId="4256242774" sldId="723"/>
        </pc:sldMkLst>
        <pc:spChg chg="mod">
          <ac:chgData name="Andrea Mozo" userId="S::amozo@councilforeconed.org::ec324d89-8e2a-42bb-81f4-68d0295e10da" providerId="AD" clId="Web-{70149AF8-8118-4F81-4C96-70EC2E655C51}" dt="2024-03-27T20:40:50.192" v="453" actId="20577"/>
          <ac:spMkLst>
            <pc:docMk/>
            <pc:sldMk cId="4256242774" sldId="723"/>
            <ac:spMk id="2" creationId="{3F16907B-0DC9-E64D-B7CC-FD7066550EDE}"/>
          </ac:spMkLst>
        </pc:spChg>
        <pc:spChg chg="mod">
          <ac:chgData name="Andrea Mozo" userId="S::amozo@councilforeconed.org::ec324d89-8e2a-42bb-81f4-68d0295e10da" providerId="AD" clId="Web-{70149AF8-8118-4F81-4C96-70EC2E655C51}" dt="2024-03-27T20:51:44.320" v="751" actId="1076"/>
          <ac:spMkLst>
            <pc:docMk/>
            <pc:sldMk cId="4256242774" sldId="723"/>
            <ac:spMk id="3" creationId="{0428248E-9A13-7345-BF5A-CD0E38051879}"/>
          </ac:spMkLst>
        </pc:spChg>
        <pc:spChg chg="add mod">
          <ac:chgData name="Andrea Mozo" userId="S::amozo@councilforeconed.org::ec324d89-8e2a-42bb-81f4-68d0295e10da" providerId="AD" clId="Web-{70149AF8-8118-4F81-4C96-70EC2E655C51}" dt="2024-03-27T20:51:52.024" v="752" actId="1076"/>
          <ac:spMkLst>
            <pc:docMk/>
            <pc:sldMk cId="4256242774" sldId="723"/>
            <ac:spMk id="4" creationId="{833D65FE-E3F3-1E88-35EE-7862CF8AD7C0}"/>
          </ac:spMkLst>
        </pc:spChg>
        <pc:spChg chg="add mod">
          <ac:chgData name="Andrea Mozo" userId="S::amozo@councilforeconed.org::ec324d89-8e2a-42bb-81f4-68d0295e10da" providerId="AD" clId="Web-{70149AF8-8118-4F81-4C96-70EC2E655C51}" dt="2024-03-27T20:52:01.571" v="754" actId="1076"/>
          <ac:spMkLst>
            <pc:docMk/>
            <pc:sldMk cId="4256242774" sldId="723"/>
            <ac:spMk id="6" creationId="{08D2981F-E869-06D0-FAAD-A38E2F280056}"/>
          </ac:spMkLst>
        </pc:spChg>
        <pc:picChg chg="add mod modCrop">
          <ac:chgData name="Andrea Mozo" userId="S::amozo@councilforeconed.org::ec324d89-8e2a-42bb-81f4-68d0295e10da" providerId="AD" clId="Web-{70149AF8-8118-4F81-4C96-70EC2E655C51}" dt="2024-03-27T20:50:04.458" v="732" actId="14100"/>
          <ac:picMkLst>
            <pc:docMk/>
            <pc:sldMk cId="4256242774" sldId="723"/>
            <ac:picMk id="7" creationId="{91D7D443-4765-CF0A-3426-9F5D52CBC39A}"/>
          </ac:picMkLst>
        </pc:picChg>
        <pc:picChg chg="add mod modCrop">
          <ac:chgData name="Andrea Mozo" userId="S::amozo@councilforeconed.org::ec324d89-8e2a-42bb-81f4-68d0295e10da" providerId="AD" clId="Web-{70149AF8-8118-4F81-4C96-70EC2E655C51}" dt="2024-03-27T20:51:31.054" v="749" actId="1076"/>
          <ac:picMkLst>
            <pc:docMk/>
            <pc:sldMk cId="4256242774" sldId="723"/>
            <ac:picMk id="8" creationId="{C1C405AA-9411-ED8C-48C6-14CE249D384A}"/>
          </ac:picMkLst>
        </pc:picChg>
        <pc:picChg chg="add mod">
          <ac:chgData name="Andrea Mozo" userId="S::amozo@councilforeconed.org::ec324d89-8e2a-42bb-81f4-68d0295e10da" providerId="AD" clId="Web-{70149AF8-8118-4F81-4C96-70EC2E655C51}" dt="2024-03-27T20:51:33.445" v="750" actId="1076"/>
          <ac:picMkLst>
            <pc:docMk/>
            <pc:sldMk cId="4256242774" sldId="723"/>
            <ac:picMk id="9" creationId="{8527C915-A320-D69F-43EE-FB52CB09F87D}"/>
          </ac:picMkLst>
        </pc:picChg>
      </pc:sldChg>
      <pc:sldChg chg="new del">
        <pc:chgData name="Andrea Mozo" userId="S::amozo@councilforeconed.org::ec324d89-8e2a-42bb-81f4-68d0295e10da" providerId="AD" clId="Web-{70149AF8-8118-4F81-4C96-70EC2E655C51}" dt="2024-03-27T20:40:53.380" v="455"/>
        <pc:sldMkLst>
          <pc:docMk/>
          <pc:sldMk cId="506527380" sldId="724"/>
        </pc:sldMkLst>
      </pc:sldChg>
      <pc:sldChg chg="modSp add replId">
        <pc:chgData name="Andrea Mozo" userId="S::amozo@councilforeconed.org::ec324d89-8e2a-42bb-81f4-68d0295e10da" providerId="AD" clId="Web-{70149AF8-8118-4F81-4C96-70EC2E655C51}" dt="2024-03-27T20:58:10.847" v="759" actId="20577"/>
        <pc:sldMkLst>
          <pc:docMk/>
          <pc:sldMk cId="937720314" sldId="724"/>
        </pc:sldMkLst>
        <pc:spChg chg="mod">
          <ac:chgData name="Andrea Mozo" userId="S::amozo@councilforeconed.org::ec324d89-8e2a-42bb-81f4-68d0295e10da" providerId="AD" clId="Web-{70149AF8-8118-4F81-4C96-70EC2E655C51}" dt="2024-03-27T20:44:57.434" v="461" actId="20577"/>
          <ac:spMkLst>
            <pc:docMk/>
            <pc:sldMk cId="937720314" sldId="724"/>
            <ac:spMk id="2" creationId="{3F16907B-0DC9-E64D-B7CC-FD7066550EDE}"/>
          </ac:spMkLst>
        </pc:spChg>
        <pc:spChg chg="mod">
          <ac:chgData name="Andrea Mozo" userId="S::amozo@councilforeconed.org::ec324d89-8e2a-42bb-81f4-68d0295e10da" providerId="AD" clId="Web-{70149AF8-8118-4F81-4C96-70EC2E655C51}" dt="2024-03-27T20:58:10.847" v="759" actId="20577"/>
          <ac:spMkLst>
            <pc:docMk/>
            <pc:sldMk cId="937720314" sldId="724"/>
            <ac:spMk id="3" creationId="{0428248E-9A13-7345-BF5A-CD0E38051879}"/>
          </ac:spMkLst>
        </pc:spChg>
      </pc:sldChg>
      <pc:sldChg chg="modSp add replId">
        <pc:chgData name="Andrea Mozo" userId="S::amozo@councilforeconed.org::ec324d89-8e2a-42bb-81f4-68d0295e10da" providerId="AD" clId="Web-{70149AF8-8118-4F81-4C96-70EC2E655C51}" dt="2024-03-27T20:45:24.919" v="464" actId="20577"/>
        <pc:sldMkLst>
          <pc:docMk/>
          <pc:sldMk cId="1309746143" sldId="725"/>
        </pc:sldMkLst>
        <pc:spChg chg="mod">
          <ac:chgData name="Andrea Mozo" userId="S::amozo@councilforeconed.org::ec324d89-8e2a-42bb-81f4-68d0295e10da" providerId="AD" clId="Web-{70149AF8-8118-4F81-4C96-70EC2E655C51}" dt="2024-03-27T20:45:24.919" v="464" actId="20577"/>
          <ac:spMkLst>
            <pc:docMk/>
            <pc:sldMk cId="1309746143" sldId="725"/>
            <ac:spMk id="2" creationId="{3F16907B-0DC9-E64D-B7CC-FD7066550EDE}"/>
          </ac:spMkLst>
        </pc:spChg>
      </pc:sldChg>
    </pc:docChg>
  </pc:docChgLst>
  <pc:docChgLst>
    <pc:chgData name="Cheidy Perez" userId="S::cperez@councilforeconed.org::b17a67d5-fbd6-4d73-adcb-3e9c14b1e4be" providerId="AD" clId="Web-{686103E8-2E98-2201-24F6-454FA188FA2C}"/>
    <pc:docChg chg="modSld">
      <pc:chgData name="Cheidy Perez" userId="S::cperez@councilforeconed.org::b17a67d5-fbd6-4d73-adcb-3e9c14b1e4be" providerId="AD" clId="Web-{686103E8-2E98-2201-24F6-454FA188FA2C}" dt="2025-04-04T13:40:17.190" v="1" actId="20577"/>
      <pc:docMkLst>
        <pc:docMk/>
      </pc:docMkLst>
      <pc:sldChg chg="modSp">
        <pc:chgData name="Cheidy Perez" userId="S::cperez@councilforeconed.org::b17a67d5-fbd6-4d73-adcb-3e9c14b1e4be" providerId="AD" clId="Web-{686103E8-2E98-2201-24F6-454FA188FA2C}" dt="2025-04-04T13:40:17.190" v="1" actId="20577"/>
        <pc:sldMkLst>
          <pc:docMk/>
          <pc:sldMk cId="4204731739" sldId="781"/>
        </pc:sldMkLst>
        <pc:spChg chg="mod">
          <ac:chgData name="Cheidy Perez" userId="S::cperez@councilforeconed.org::b17a67d5-fbd6-4d73-adcb-3e9c14b1e4be" providerId="AD" clId="Web-{686103E8-2E98-2201-24F6-454FA188FA2C}" dt="2025-04-04T13:40:17.190" v="1" actId="20577"/>
          <ac:spMkLst>
            <pc:docMk/>
            <pc:sldMk cId="4204731739" sldId="781"/>
            <ac:spMk id="2" creationId="{305D4958-B6C3-691E-E4DF-02CE9873E36A}"/>
          </ac:spMkLst>
        </pc:spChg>
      </pc:sldChg>
    </pc:docChg>
  </pc:docChgLst>
  <pc:docChgLst>
    <pc:chgData name="Andrea Mozo" userId="S::amozo@councilforeconed.org::ec324d89-8e2a-42bb-81f4-68d0295e10da" providerId="AD" clId="Web-{47FE3EF5-BEA5-BCE8-C034-64CC34CF52B7}"/>
    <pc:docChg chg="delSld">
      <pc:chgData name="Andrea Mozo" userId="S::amozo@councilforeconed.org::ec324d89-8e2a-42bb-81f4-68d0295e10da" providerId="AD" clId="Web-{47FE3EF5-BEA5-BCE8-C034-64CC34CF52B7}" dt="2024-06-14T14:25:51.676" v="0"/>
      <pc:docMkLst>
        <pc:docMk/>
      </pc:docMkLst>
      <pc:sldChg chg="del">
        <pc:chgData name="Andrea Mozo" userId="S::amozo@councilforeconed.org::ec324d89-8e2a-42bb-81f4-68d0295e10da" providerId="AD" clId="Web-{47FE3EF5-BEA5-BCE8-C034-64CC34CF52B7}" dt="2024-06-14T14:25:51.676" v="0"/>
        <pc:sldMkLst>
          <pc:docMk/>
          <pc:sldMk cId="3144930063" sldId="766"/>
        </pc:sldMkLst>
      </pc:sldChg>
    </pc:docChg>
  </pc:docChgLst>
  <pc:docChgLst>
    <pc:chgData name="Andrea Mozo" userId="S::amozo@councilforeconed.org::ec324d89-8e2a-42bb-81f4-68d0295e10da" providerId="AD" clId="Web-{0B39C155-7DEF-5C4F-B52C-415502950318}"/>
    <pc:docChg chg="addSld delSld modSld">
      <pc:chgData name="Andrea Mozo" userId="S::amozo@councilforeconed.org::ec324d89-8e2a-42bb-81f4-68d0295e10da" providerId="AD" clId="Web-{0B39C155-7DEF-5C4F-B52C-415502950318}" dt="2024-03-28T21:24:47.583" v="297"/>
      <pc:docMkLst>
        <pc:docMk/>
      </pc:docMkLst>
      <pc:sldChg chg="addSp modSp">
        <pc:chgData name="Andrea Mozo" userId="S::amozo@councilforeconed.org::ec324d89-8e2a-42bb-81f4-68d0295e10da" providerId="AD" clId="Web-{0B39C155-7DEF-5C4F-B52C-415502950318}" dt="2024-03-28T21:15:55.817" v="171" actId="14100"/>
        <pc:sldMkLst>
          <pc:docMk/>
          <pc:sldMk cId="341012192" sldId="699"/>
        </pc:sldMkLst>
        <pc:spChg chg="mod">
          <ac:chgData name="Andrea Mozo" userId="S::amozo@councilforeconed.org::ec324d89-8e2a-42bb-81f4-68d0295e10da" providerId="AD" clId="Web-{0B39C155-7DEF-5C4F-B52C-415502950318}" dt="2024-03-28T20:57:45.533" v="7" actId="1076"/>
          <ac:spMkLst>
            <pc:docMk/>
            <pc:sldMk cId="341012192" sldId="699"/>
            <ac:spMk id="3" creationId="{9890555E-F5A8-A749-BA5F-C95D063E463A}"/>
          </ac:spMkLst>
        </pc:spChg>
        <pc:spChg chg="add mod">
          <ac:chgData name="Andrea Mozo" userId="S::amozo@councilforeconed.org::ec324d89-8e2a-42bb-81f4-68d0295e10da" providerId="AD" clId="Web-{0B39C155-7DEF-5C4F-B52C-415502950318}" dt="2024-03-28T21:15:55.817" v="171" actId="14100"/>
          <ac:spMkLst>
            <pc:docMk/>
            <pc:sldMk cId="341012192" sldId="699"/>
            <ac:spMk id="7" creationId="{BD0CC539-05C1-1FD2-7774-C13D8DA86458}"/>
          </ac:spMkLst>
        </pc:spChg>
      </pc:sldChg>
      <pc:sldChg chg="modSp">
        <pc:chgData name="Andrea Mozo" userId="S::amozo@councilforeconed.org::ec324d89-8e2a-42bb-81f4-68d0295e10da" providerId="AD" clId="Web-{0B39C155-7DEF-5C4F-B52C-415502950318}" dt="2024-03-28T20:58:55.223" v="37" actId="20577"/>
        <pc:sldMkLst>
          <pc:docMk/>
          <pc:sldMk cId="937720314" sldId="724"/>
        </pc:sldMkLst>
        <pc:spChg chg="mod">
          <ac:chgData name="Andrea Mozo" userId="S::amozo@councilforeconed.org::ec324d89-8e2a-42bb-81f4-68d0295e10da" providerId="AD" clId="Web-{0B39C155-7DEF-5C4F-B52C-415502950318}" dt="2024-03-28T20:58:55.223" v="37" actId="20577"/>
          <ac:spMkLst>
            <pc:docMk/>
            <pc:sldMk cId="937720314" sldId="724"/>
            <ac:spMk id="3" creationId="{0428248E-9A13-7345-BF5A-CD0E38051879}"/>
          </ac:spMkLst>
        </pc:spChg>
      </pc:sldChg>
      <pc:sldChg chg="modSp">
        <pc:chgData name="Andrea Mozo" userId="S::amozo@councilforeconed.org::ec324d89-8e2a-42bb-81f4-68d0295e10da" providerId="AD" clId="Web-{0B39C155-7DEF-5C4F-B52C-415502950318}" dt="2024-03-28T20:59:34.615" v="52" actId="20577"/>
        <pc:sldMkLst>
          <pc:docMk/>
          <pc:sldMk cId="1309746143" sldId="725"/>
        </pc:sldMkLst>
        <pc:spChg chg="mod">
          <ac:chgData name="Andrea Mozo" userId="S::amozo@councilforeconed.org::ec324d89-8e2a-42bb-81f4-68d0295e10da" providerId="AD" clId="Web-{0B39C155-7DEF-5C4F-B52C-415502950318}" dt="2024-03-28T20:59:34.615" v="52" actId="20577"/>
          <ac:spMkLst>
            <pc:docMk/>
            <pc:sldMk cId="1309746143" sldId="725"/>
            <ac:spMk id="3" creationId="{0428248E-9A13-7345-BF5A-CD0E38051879}"/>
          </ac:spMkLst>
        </pc:spChg>
      </pc:sldChg>
      <pc:sldChg chg="modSp">
        <pc:chgData name="Andrea Mozo" userId="S::amozo@councilforeconed.org::ec324d89-8e2a-42bb-81f4-68d0295e10da" providerId="AD" clId="Web-{0B39C155-7DEF-5C4F-B52C-415502950318}" dt="2024-03-28T20:59:59.694" v="58" actId="20577"/>
        <pc:sldMkLst>
          <pc:docMk/>
          <pc:sldMk cId="1389646338" sldId="726"/>
        </pc:sldMkLst>
        <pc:spChg chg="mod">
          <ac:chgData name="Andrea Mozo" userId="S::amozo@councilforeconed.org::ec324d89-8e2a-42bb-81f4-68d0295e10da" providerId="AD" clId="Web-{0B39C155-7DEF-5C4F-B52C-415502950318}" dt="2024-03-28T20:59:59.694" v="58" actId="20577"/>
          <ac:spMkLst>
            <pc:docMk/>
            <pc:sldMk cId="1389646338" sldId="726"/>
            <ac:spMk id="10" creationId="{B0D9AFC4-3A1E-5081-F4F1-E472EAF1A09F}"/>
          </ac:spMkLst>
        </pc:spChg>
      </pc:sldChg>
      <pc:sldChg chg="addSp delSp modSp">
        <pc:chgData name="Andrea Mozo" userId="S::amozo@councilforeconed.org::ec324d89-8e2a-42bb-81f4-68d0295e10da" providerId="AD" clId="Web-{0B39C155-7DEF-5C4F-B52C-415502950318}" dt="2024-03-28T21:07:00.066" v="100" actId="20577"/>
        <pc:sldMkLst>
          <pc:docMk/>
          <pc:sldMk cId="215165024" sldId="728"/>
        </pc:sldMkLst>
        <pc:spChg chg="mod">
          <ac:chgData name="Andrea Mozo" userId="S::amozo@councilforeconed.org::ec324d89-8e2a-42bb-81f4-68d0295e10da" providerId="AD" clId="Web-{0B39C155-7DEF-5C4F-B52C-415502950318}" dt="2024-03-28T21:05:46.829" v="73" actId="20577"/>
          <ac:spMkLst>
            <pc:docMk/>
            <pc:sldMk cId="215165024" sldId="728"/>
            <ac:spMk id="2" creationId="{3F16907B-0DC9-E64D-B7CC-FD7066550EDE}"/>
          </ac:spMkLst>
        </pc:spChg>
        <pc:spChg chg="add mod">
          <ac:chgData name="Andrea Mozo" userId="S::amozo@councilforeconed.org::ec324d89-8e2a-42bb-81f4-68d0295e10da" providerId="AD" clId="Web-{0B39C155-7DEF-5C4F-B52C-415502950318}" dt="2024-03-28T21:07:00.066" v="100" actId="20577"/>
          <ac:spMkLst>
            <pc:docMk/>
            <pc:sldMk cId="215165024" sldId="728"/>
            <ac:spMk id="4" creationId="{60130DE2-C692-AAF5-5D7C-1D78E2E223E3}"/>
          </ac:spMkLst>
        </pc:spChg>
        <pc:picChg chg="del">
          <ac:chgData name="Andrea Mozo" userId="S::amozo@councilforeconed.org::ec324d89-8e2a-42bb-81f4-68d0295e10da" providerId="AD" clId="Web-{0B39C155-7DEF-5C4F-B52C-415502950318}" dt="2024-03-28T21:05:48.626" v="74"/>
          <ac:picMkLst>
            <pc:docMk/>
            <pc:sldMk cId="215165024" sldId="728"/>
            <ac:picMk id="6" creationId="{79A5A459-C942-FBCD-B695-5A7B58185965}"/>
          </ac:picMkLst>
        </pc:picChg>
        <pc:picChg chg="del">
          <ac:chgData name="Andrea Mozo" userId="S::amozo@councilforeconed.org::ec324d89-8e2a-42bb-81f4-68d0295e10da" providerId="AD" clId="Web-{0B39C155-7DEF-5C4F-B52C-415502950318}" dt="2024-03-28T21:05:50.376" v="75"/>
          <ac:picMkLst>
            <pc:docMk/>
            <pc:sldMk cId="215165024" sldId="728"/>
            <ac:picMk id="7" creationId="{9729E6D2-4803-844B-FB2E-D3D96332413B}"/>
          </ac:picMkLst>
        </pc:picChg>
      </pc:sldChg>
      <pc:sldChg chg="del">
        <pc:chgData name="Andrea Mozo" userId="S::amozo@councilforeconed.org::ec324d89-8e2a-42bb-81f4-68d0295e10da" providerId="AD" clId="Web-{0B39C155-7DEF-5C4F-B52C-415502950318}" dt="2024-03-28T21:07:01.347" v="101"/>
        <pc:sldMkLst>
          <pc:docMk/>
          <pc:sldMk cId="2100124143" sldId="729"/>
        </pc:sldMkLst>
      </pc:sldChg>
      <pc:sldChg chg="del">
        <pc:chgData name="Andrea Mozo" userId="S::amozo@councilforeconed.org::ec324d89-8e2a-42bb-81f4-68d0295e10da" providerId="AD" clId="Web-{0B39C155-7DEF-5C4F-B52C-415502950318}" dt="2024-03-28T21:16:37.740" v="173"/>
        <pc:sldMkLst>
          <pc:docMk/>
          <pc:sldMk cId="4005454053" sldId="730"/>
        </pc:sldMkLst>
      </pc:sldChg>
      <pc:sldChg chg="modSp del">
        <pc:chgData name="Andrea Mozo" userId="S::amozo@councilforeconed.org::ec324d89-8e2a-42bb-81f4-68d0295e10da" providerId="AD" clId="Web-{0B39C155-7DEF-5C4F-B52C-415502950318}" dt="2024-03-28T21:16:36.240" v="172"/>
        <pc:sldMkLst>
          <pc:docMk/>
          <pc:sldMk cId="2607024723" sldId="731"/>
        </pc:sldMkLst>
        <pc:spChg chg="mod">
          <ac:chgData name="Andrea Mozo" userId="S::amozo@councilforeconed.org::ec324d89-8e2a-42bb-81f4-68d0295e10da" providerId="AD" clId="Web-{0B39C155-7DEF-5C4F-B52C-415502950318}" dt="2024-03-28T21:10:53.761" v="103" actId="20577"/>
          <ac:spMkLst>
            <pc:docMk/>
            <pc:sldMk cId="2607024723" sldId="731"/>
            <ac:spMk id="19" creationId="{F5BE0FE4-DA02-49D0-5449-C95D5161D78B}"/>
          </ac:spMkLst>
        </pc:spChg>
      </pc:sldChg>
      <pc:sldChg chg="del">
        <pc:chgData name="Andrea Mozo" userId="S::amozo@councilforeconed.org::ec324d89-8e2a-42bb-81f4-68d0295e10da" providerId="AD" clId="Web-{0B39C155-7DEF-5C4F-B52C-415502950318}" dt="2024-03-28T21:20:52.810" v="196"/>
        <pc:sldMkLst>
          <pc:docMk/>
          <pc:sldMk cId="2641077334" sldId="733"/>
        </pc:sldMkLst>
      </pc:sldChg>
      <pc:sldChg chg="modSp">
        <pc:chgData name="Andrea Mozo" userId="S::amozo@councilforeconed.org::ec324d89-8e2a-42bb-81f4-68d0295e10da" providerId="AD" clId="Web-{0B39C155-7DEF-5C4F-B52C-415502950318}" dt="2024-03-28T21:20:49.951" v="195" actId="20577"/>
        <pc:sldMkLst>
          <pc:docMk/>
          <pc:sldMk cId="1479468846" sldId="734"/>
        </pc:sldMkLst>
        <pc:spChg chg="mod">
          <ac:chgData name="Andrea Mozo" userId="S::amozo@councilforeconed.org::ec324d89-8e2a-42bb-81f4-68d0295e10da" providerId="AD" clId="Web-{0B39C155-7DEF-5C4F-B52C-415502950318}" dt="2024-03-28T21:20:39.138" v="187" actId="20577"/>
          <ac:spMkLst>
            <pc:docMk/>
            <pc:sldMk cId="1479468846" sldId="734"/>
            <ac:spMk id="2" creationId="{3F16907B-0DC9-E64D-B7CC-FD7066550EDE}"/>
          </ac:spMkLst>
        </pc:spChg>
        <pc:spChg chg="mod">
          <ac:chgData name="Andrea Mozo" userId="S::amozo@councilforeconed.org::ec324d89-8e2a-42bb-81f4-68d0295e10da" providerId="AD" clId="Web-{0B39C155-7DEF-5C4F-B52C-415502950318}" dt="2024-03-28T21:20:49.951" v="195" actId="20577"/>
          <ac:spMkLst>
            <pc:docMk/>
            <pc:sldMk cId="1479468846" sldId="734"/>
            <ac:spMk id="4" creationId="{CB3B607C-CADA-BCFB-5D5D-665A604C5C76}"/>
          </ac:spMkLst>
        </pc:spChg>
      </pc:sldChg>
      <pc:sldChg chg="del">
        <pc:chgData name="Andrea Mozo" userId="S::amozo@councilforeconed.org::ec324d89-8e2a-42bb-81f4-68d0295e10da" providerId="AD" clId="Web-{0B39C155-7DEF-5C4F-B52C-415502950318}" dt="2024-03-28T21:20:28.247" v="182"/>
        <pc:sldMkLst>
          <pc:docMk/>
          <pc:sldMk cId="1828052761" sldId="735"/>
        </pc:sldMkLst>
      </pc:sldChg>
      <pc:sldChg chg="del">
        <pc:chgData name="Andrea Mozo" userId="S::amozo@councilforeconed.org::ec324d89-8e2a-42bb-81f4-68d0295e10da" providerId="AD" clId="Web-{0B39C155-7DEF-5C4F-B52C-415502950318}" dt="2024-03-28T21:20:25.356" v="181"/>
        <pc:sldMkLst>
          <pc:docMk/>
          <pc:sldMk cId="2187122743" sldId="736"/>
        </pc:sldMkLst>
      </pc:sldChg>
      <pc:sldChg chg="delSp modSp">
        <pc:chgData name="Andrea Mozo" userId="S::amozo@councilforeconed.org::ec324d89-8e2a-42bb-81f4-68d0295e10da" providerId="AD" clId="Web-{0B39C155-7DEF-5C4F-B52C-415502950318}" dt="2024-03-28T21:23:11.299" v="264"/>
        <pc:sldMkLst>
          <pc:docMk/>
          <pc:sldMk cId="1231134340" sldId="737"/>
        </pc:sldMkLst>
        <pc:spChg chg="mod">
          <ac:chgData name="Andrea Mozo" userId="S::amozo@councilforeconed.org::ec324d89-8e2a-42bb-81f4-68d0295e10da" providerId="AD" clId="Web-{0B39C155-7DEF-5C4F-B52C-415502950318}" dt="2024-03-28T21:22:40.939" v="250" actId="20577"/>
          <ac:spMkLst>
            <pc:docMk/>
            <pc:sldMk cId="1231134340" sldId="737"/>
            <ac:spMk id="2" creationId="{3F16907B-0DC9-E64D-B7CC-FD7066550EDE}"/>
          </ac:spMkLst>
        </pc:spChg>
        <pc:spChg chg="mod">
          <ac:chgData name="Andrea Mozo" userId="S::amozo@councilforeconed.org::ec324d89-8e2a-42bb-81f4-68d0295e10da" providerId="AD" clId="Web-{0B39C155-7DEF-5C4F-B52C-415502950318}" dt="2024-03-28T21:23:03.627" v="262" actId="20577"/>
          <ac:spMkLst>
            <pc:docMk/>
            <pc:sldMk cId="1231134340" sldId="737"/>
            <ac:spMk id="4" creationId="{B97D6AFC-1B5C-888B-F90C-E340EA57F69A}"/>
          </ac:spMkLst>
        </pc:spChg>
        <pc:picChg chg="del">
          <ac:chgData name="Andrea Mozo" userId="S::amozo@councilforeconed.org::ec324d89-8e2a-42bb-81f4-68d0295e10da" providerId="AD" clId="Web-{0B39C155-7DEF-5C4F-B52C-415502950318}" dt="2024-03-28T21:23:11.299" v="264"/>
          <ac:picMkLst>
            <pc:docMk/>
            <pc:sldMk cId="1231134340" sldId="737"/>
            <ac:picMk id="9" creationId="{DCAC47F8-08F8-8129-3C9E-695CC3BA4996}"/>
          </ac:picMkLst>
        </pc:picChg>
        <pc:picChg chg="del">
          <ac:chgData name="Andrea Mozo" userId="S::amozo@councilforeconed.org::ec324d89-8e2a-42bb-81f4-68d0295e10da" providerId="AD" clId="Web-{0B39C155-7DEF-5C4F-B52C-415502950318}" dt="2024-03-28T21:23:09.705" v="263"/>
          <ac:picMkLst>
            <pc:docMk/>
            <pc:sldMk cId="1231134340" sldId="737"/>
            <ac:picMk id="10" creationId="{ADCE584A-1C21-5EDB-5D69-DA813B290F75}"/>
          </ac:picMkLst>
        </pc:picChg>
      </pc:sldChg>
      <pc:sldChg chg="modSp del">
        <pc:chgData name="Andrea Mozo" userId="S::amozo@councilforeconed.org::ec324d89-8e2a-42bb-81f4-68d0295e10da" providerId="AD" clId="Web-{0B39C155-7DEF-5C4F-B52C-415502950318}" dt="2024-03-28T21:23:28.784" v="266"/>
        <pc:sldMkLst>
          <pc:docMk/>
          <pc:sldMk cId="805871618" sldId="739"/>
        </pc:sldMkLst>
        <pc:spChg chg="mod">
          <ac:chgData name="Andrea Mozo" userId="S::amozo@councilforeconed.org::ec324d89-8e2a-42bb-81f4-68d0295e10da" providerId="AD" clId="Web-{0B39C155-7DEF-5C4F-B52C-415502950318}" dt="2024-03-28T21:23:26.096" v="265" actId="20577"/>
          <ac:spMkLst>
            <pc:docMk/>
            <pc:sldMk cId="805871618" sldId="739"/>
            <ac:spMk id="2" creationId="{3F16907B-0DC9-E64D-B7CC-FD7066550EDE}"/>
          </ac:spMkLst>
        </pc:spChg>
      </pc:sldChg>
      <pc:sldChg chg="del">
        <pc:chgData name="Andrea Mozo" userId="S::amozo@councilforeconed.org::ec324d89-8e2a-42bb-81f4-68d0295e10da" providerId="AD" clId="Web-{0B39C155-7DEF-5C4F-B52C-415502950318}" dt="2024-03-28T21:23:30.831" v="267"/>
        <pc:sldMkLst>
          <pc:docMk/>
          <pc:sldMk cId="2657483292" sldId="740"/>
        </pc:sldMkLst>
      </pc:sldChg>
      <pc:sldChg chg="del">
        <pc:chgData name="Andrea Mozo" userId="S::amozo@councilforeconed.org::ec324d89-8e2a-42bb-81f4-68d0295e10da" providerId="AD" clId="Web-{0B39C155-7DEF-5C4F-B52C-415502950318}" dt="2024-03-28T21:23:32.471" v="268"/>
        <pc:sldMkLst>
          <pc:docMk/>
          <pc:sldMk cId="488844650" sldId="741"/>
        </pc:sldMkLst>
      </pc:sldChg>
      <pc:sldChg chg="del">
        <pc:chgData name="Andrea Mozo" userId="S::amozo@councilforeconed.org::ec324d89-8e2a-42bb-81f4-68d0295e10da" providerId="AD" clId="Web-{0B39C155-7DEF-5C4F-B52C-415502950318}" dt="2024-03-28T21:23:33.721" v="269"/>
        <pc:sldMkLst>
          <pc:docMk/>
          <pc:sldMk cId="2151011448" sldId="742"/>
        </pc:sldMkLst>
      </pc:sldChg>
      <pc:sldChg chg="del">
        <pc:chgData name="Andrea Mozo" userId="S::amozo@councilforeconed.org::ec324d89-8e2a-42bb-81f4-68d0295e10da" providerId="AD" clId="Web-{0B39C155-7DEF-5C4F-B52C-415502950318}" dt="2024-03-28T21:23:34.518" v="270"/>
        <pc:sldMkLst>
          <pc:docMk/>
          <pc:sldMk cId="3389412293" sldId="743"/>
        </pc:sldMkLst>
      </pc:sldChg>
      <pc:sldChg chg="del">
        <pc:chgData name="Andrea Mozo" userId="S::amozo@councilforeconed.org::ec324d89-8e2a-42bb-81f4-68d0295e10da" providerId="AD" clId="Web-{0B39C155-7DEF-5C4F-B52C-415502950318}" dt="2024-03-28T21:23:37.081" v="274"/>
        <pc:sldMkLst>
          <pc:docMk/>
          <pc:sldMk cId="3547838788" sldId="744"/>
        </pc:sldMkLst>
      </pc:sldChg>
      <pc:sldChg chg="del">
        <pc:chgData name="Andrea Mozo" userId="S::amozo@councilforeconed.org::ec324d89-8e2a-42bb-81f4-68d0295e10da" providerId="AD" clId="Web-{0B39C155-7DEF-5C4F-B52C-415502950318}" dt="2024-03-28T21:23:36.159" v="273"/>
        <pc:sldMkLst>
          <pc:docMk/>
          <pc:sldMk cId="960279657" sldId="745"/>
        </pc:sldMkLst>
      </pc:sldChg>
      <pc:sldChg chg="del">
        <pc:chgData name="Andrea Mozo" userId="S::amozo@councilforeconed.org::ec324d89-8e2a-42bb-81f4-68d0295e10da" providerId="AD" clId="Web-{0B39C155-7DEF-5C4F-B52C-415502950318}" dt="2024-03-28T21:23:35.159" v="271"/>
        <pc:sldMkLst>
          <pc:docMk/>
          <pc:sldMk cId="2117227267" sldId="746"/>
        </pc:sldMkLst>
      </pc:sldChg>
      <pc:sldChg chg="del">
        <pc:chgData name="Andrea Mozo" userId="S::amozo@councilforeconed.org::ec324d89-8e2a-42bb-81f4-68d0295e10da" providerId="AD" clId="Web-{0B39C155-7DEF-5C4F-B52C-415502950318}" dt="2024-03-28T21:23:35.784" v="272"/>
        <pc:sldMkLst>
          <pc:docMk/>
          <pc:sldMk cId="3801523587" sldId="747"/>
        </pc:sldMkLst>
      </pc:sldChg>
      <pc:sldChg chg="addSp modSp">
        <pc:chgData name="Andrea Mozo" userId="S::amozo@councilforeconed.org::ec324d89-8e2a-42bb-81f4-68d0295e10da" providerId="AD" clId="Web-{0B39C155-7DEF-5C4F-B52C-415502950318}" dt="2024-03-28T21:24:40.895" v="294"/>
        <pc:sldMkLst>
          <pc:docMk/>
          <pc:sldMk cId="1468089500" sldId="749"/>
        </pc:sldMkLst>
        <pc:spChg chg="mod">
          <ac:chgData name="Andrea Mozo" userId="S::amozo@councilforeconed.org::ec324d89-8e2a-42bb-81f4-68d0295e10da" providerId="AD" clId="Web-{0B39C155-7DEF-5C4F-B52C-415502950318}" dt="2024-03-28T21:16:53.053" v="178" actId="20577"/>
          <ac:spMkLst>
            <pc:docMk/>
            <pc:sldMk cId="1468089500" sldId="749"/>
            <ac:spMk id="3" creationId="{9890555E-F5A8-A749-BA5F-C95D063E463A}"/>
          </ac:spMkLst>
        </pc:spChg>
        <pc:spChg chg="add">
          <ac:chgData name="Andrea Mozo" userId="S::amozo@councilforeconed.org::ec324d89-8e2a-42bb-81f4-68d0295e10da" providerId="AD" clId="Web-{0B39C155-7DEF-5C4F-B52C-415502950318}" dt="2024-03-28T21:24:40.895" v="294"/>
          <ac:spMkLst>
            <pc:docMk/>
            <pc:sldMk cId="1468089500" sldId="749"/>
            <ac:spMk id="7" creationId="{013F28B3-7386-8A86-D965-F231472E887D}"/>
          </ac:spMkLst>
        </pc:spChg>
      </pc:sldChg>
      <pc:sldChg chg="modSp del">
        <pc:chgData name="Andrea Mozo" userId="S::amozo@councilforeconed.org::ec324d89-8e2a-42bb-81f4-68d0295e10da" providerId="AD" clId="Web-{0B39C155-7DEF-5C4F-B52C-415502950318}" dt="2024-03-28T21:23:38.425" v="275"/>
        <pc:sldMkLst>
          <pc:docMk/>
          <pc:sldMk cId="539261959" sldId="750"/>
        </pc:sldMkLst>
        <pc:spChg chg="mod">
          <ac:chgData name="Andrea Mozo" userId="S::amozo@councilforeconed.org::ec324d89-8e2a-42bb-81f4-68d0295e10da" providerId="AD" clId="Web-{0B39C155-7DEF-5C4F-B52C-415502950318}" dt="2024-03-28T21:00:23.554" v="64" actId="20577"/>
          <ac:spMkLst>
            <pc:docMk/>
            <pc:sldMk cId="539261959" sldId="750"/>
            <ac:spMk id="3" creationId="{9890555E-F5A8-A749-BA5F-C95D063E463A}"/>
          </ac:spMkLst>
        </pc:spChg>
      </pc:sldChg>
      <pc:sldChg chg="addSp modSp">
        <pc:chgData name="Andrea Mozo" userId="S::amozo@councilforeconed.org::ec324d89-8e2a-42bb-81f4-68d0295e10da" providerId="AD" clId="Web-{0B39C155-7DEF-5C4F-B52C-415502950318}" dt="2024-03-28T21:24:43.161" v="295"/>
        <pc:sldMkLst>
          <pc:docMk/>
          <pc:sldMk cId="1593463067" sldId="751"/>
        </pc:sldMkLst>
        <pc:spChg chg="mod">
          <ac:chgData name="Andrea Mozo" userId="S::amozo@councilforeconed.org::ec324d89-8e2a-42bb-81f4-68d0295e10da" providerId="AD" clId="Web-{0B39C155-7DEF-5C4F-B52C-415502950318}" dt="2024-03-28T21:20:20.122" v="180" actId="20577"/>
          <ac:spMkLst>
            <pc:docMk/>
            <pc:sldMk cId="1593463067" sldId="751"/>
            <ac:spMk id="3" creationId="{9890555E-F5A8-A749-BA5F-C95D063E463A}"/>
          </ac:spMkLst>
        </pc:spChg>
        <pc:spChg chg="add">
          <ac:chgData name="Andrea Mozo" userId="S::amozo@councilforeconed.org::ec324d89-8e2a-42bb-81f4-68d0295e10da" providerId="AD" clId="Web-{0B39C155-7DEF-5C4F-B52C-415502950318}" dt="2024-03-28T21:24:43.161" v="295"/>
          <ac:spMkLst>
            <pc:docMk/>
            <pc:sldMk cId="1593463067" sldId="751"/>
            <ac:spMk id="7" creationId="{CE3A1392-0417-9A68-3F22-8E5D16FCB1BB}"/>
          </ac:spMkLst>
        </pc:spChg>
      </pc:sldChg>
      <pc:sldChg chg="modSp del">
        <pc:chgData name="Andrea Mozo" userId="S::amozo@councilforeconed.org::ec324d89-8e2a-42bb-81f4-68d0295e10da" providerId="AD" clId="Web-{0B39C155-7DEF-5C4F-B52C-415502950318}" dt="2024-03-28T21:23:45.644" v="279"/>
        <pc:sldMkLst>
          <pc:docMk/>
          <pc:sldMk cId="998931785" sldId="752"/>
        </pc:sldMkLst>
        <pc:spChg chg="mod">
          <ac:chgData name="Andrea Mozo" userId="S::amozo@councilforeconed.org::ec324d89-8e2a-42bb-81f4-68d0295e10da" providerId="AD" clId="Web-{0B39C155-7DEF-5C4F-B52C-415502950318}" dt="2024-03-28T21:00:31.023" v="66" actId="20577"/>
          <ac:spMkLst>
            <pc:docMk/>
            <pc:sldMk cId="998931785" sldId="752"/>
            <ac:spMk id="3" creationId="{9890555E-F5A8-A749-BA5F-C95D063E463A}"/>
          </ac:spMkLst>
        </pc:spChg>
      </pc:sldChg>
      <pc:sldChg chg="del">
        <pc:chgData name="Andrea Mozo" userId="S::amozo@councilforeconed.org::ec324d89-8e2a-42bb-81f4-68d0295e10da" providerId="AD" clId="Web-{0B39C155-7DEF-5C4F-B52C-415502950318}" dt="2024-03-28T21:23:39.909" v="276"/>
        <pc:sldMkLst>
          <pc:docMk/>
          <pc:sldMk cId="2850330568" sldId="753"/>
        </pc:sldMkLst>
      </pc:sldChg>
      <pc:sldChg chg="del">
        <pc:chgData name="Andrea Mozo" userId="S::amozo@councilforeconed.org::ec324d89-8e2a-42bb-81f4-68d0295e10da" providerId="AD" clId="Web-{0B39C155-7DEF-5C4F-B52C-415502950318}" dt="2024-03-28T21:23:41.972" v="277"/>
        <pc:sldMkLst>
          <pc:docMk/>
          <pc:sldMk cId="919591919" sldId="754"/>
        </pc:sldMkLst>
      </pc:sldChg>
      <pc:sldChg chg="del">
        <pc:chgData name="Andrea Mozo" userId="S::amozo@councilforeconed.org::ec324d89-8e2a-42bb-81f4-68d0295e10da" providerId="AD" clId="Web-{0B39C155-7DEF-5C4F-B52C-415502950318}" dt="2024-03-28T21:23:48.581" v="280"/>
        <pc:sldMkLst>
          <pc:docMk/>
          <pc:sldMk cId="1568675599" sldId="755"/>
        </pc:sldMkLst>
      </pc:sldChg>
      <pc:sldChg chg="addSp">
        <pc:chgData name="Andrea Mozo" userId="S::amozo@councilforeconed.org::ec324d89-8e2a-42bb-81f4-68d0295e10da" providerId="AD" clId="Web-{0B39C155-7DEF-5C4F-B52C-415502950318}" dt="2024-03-28T21:24:47.583" v="297"/>
        <pc:sldMkLst>
          <pc:docMk/>
          <pc:sldMk cId="2933641090" sldId="758"/>
        </pc:sldMkLst>
        <pc:spChg chg="add">
          <ac:chgData name="Andrea Mozo" userId="S::amozo@councilforeconed.org::ec324d89-8e2a-42bb-81f4-68d0295e10da" providerId="AD" clId="Web-{0B39C155-7DEF-5C4F-B52C-415502950318}" dt="2024-03-28T21:24:47.583" v="297"/>
          <ac:spMkLst>
            <pc:docMk/>
            <pc:sldMk cId="2933641090" sldId="758"/>
            <ac:spMk id="7" creationId="{54184D1E-DFA3-373A-0A48-9EF798D9A213}"/>
          </ac:spMkLst>
        </pc:spChg>
      </pc:sldChg>
      <pc:sldChg chg="addSp delSp">
        <pc:chgData name="Andrea Mozo" userId="S::amozo@councilforeconed.org::ec324d89-8e2a-42bb-81f4-68d0295e10da" providerId="AD" clId="Web-{0B39C155-7DEF-5C4F-B52C-415502950318}" dt="2024-03-28T21:24:30.551" v="293"/>
        <pc:sldMkLst>
          <pc:docMk/>
          <pc:sldMk cId="1377641342" sldId="759"/>
        </pc:sldMkLst>
        <pc:spChg chg="del">
          <ac:chgData name="Andrea Mozo" userId="S::amozo@councilforeconed.org::ec324d89-8e2a-42bb-81f4-68d0295e10da" providerId="AD" clId="Web-{0B39C155-7DEF-5C4F-B52C-415502950318}" dt="2024-03-28T21:24:30.067" v="287"/>
          <ac:spMkLst>
            <pc:docMk/>
            <pc:sldMk cId="1377641342" sldId="759"/>
            <ac:spMk id="3" creationId="{0428248E-9A13-7345-BF5A-CD0E38051879}"/>
          </ac:spMkLst>
        </pc:spChg>
        <pc:spChg chg="del">
          <ac:chgData name="Andrea Mozo" userId="S::amozo@councilforeconed.org::ec324d89-8e2a-42bb-81f4-68d0295e10da" providerId="AD" clId="Web-{0B39C155-7DEF-5C4F-B52C-415502950318}" dt="2024-03-28T21:24:30.067" v="286"/>
          <ac:spMkLst>
            <pc:docMk/>
            <pc:sldMk cId="1377641342" sldId="759"/>
            <ac:spMk id="4" creationId="{833D65FE-E3F3-1E88-35EE-7862CF8AD7C0}"/>
          </ac:spMkLst>
        </pc:spChg>
        <pc:spChg chg="del">
          <ac:chgData name="Andrea Mozo" userId="S::amozo@councilforeconed.org::ec324d89-8e2a-42bb-81f4-68d0295e10da" providerId="AD" clId="Web-{0B39C155-7DEF-5C4F-B52C-415502950318}" dt="2024-03-28T21:24:30.067" v="285"/>
          <ac:spMkLst>
            <pc:docMk/>
            <pc:sldMk cId="1377641342" sldId="759"/>
            <ac:spMk id="6" creationId="{08D2981F-E869-06D0-FAAD-A38E2F280056}"/>
          </ac:spMkLst>
        </pc:spChg>
        <pc:spChg chg="add">
          <ac:chgData name="Andrea Mozo" userId="S::amozo@councilforeconed.org::ec324d89-8e2a-42bb-81f4-68d0295e10da" providerId="AD" clId="Web-{0B39C155-7DEF-5C4F-B52C-415502950318}" dt="2024-03-28T21:24:30.473" v="288"/>
          <ac:spMkLst>
            <pc:docMk/>
            <pc:sldMk cId="1377641342" sldId="759"/>
            <ac:spMk id="11" creationId="{86231821-F15C-F7B9-7F81-39C5EA2131FD}"/>
          </ac:spMkLst>
        </pc:spChg>
        <pc:spChg chg="add">
          <ac:chgData name="Andrea Mozo" userId="S::amozo@councilforeconed.org::ec324d89-8e2a-42bb-81f4-68d0295e10da" providerId="AD" clId="Web-{0B39C155-7DEF-5C4F-B52C-415502950318}" dt="2024-03-28T21:24:30.536" v="292"/>
          <ac:spMkLst>
            <pc:docMk/>
            <pc:sldMk cId="1377641342" sldId="759"/>
            <ac:spMk id="19" creationId="{F12C1C45-E970-D715-8878-121F3C497125}"/>
          </ac:spMkLst>
        </pc:spChg>
        <pc:spChg chg="add">
          <ac:chgData name="Andrea Mozo" userId="S::amozo@councilforeconed.org::ec324d89-8e2a-42bb-81f4-68d0295e10da" providerId="AD" clId="Web-{0B39C155-7DEF-5C4F-B52C-415502950318}" dt="2024-03-28T21:24:30.551" v="293"/>
          <ac:spMkLst>
            <pc:docMk/>
            <pc:sldMk cId="1377641342" sldId="759"/>
            <ac:spMk id="21" creationId="{F6D36A05-78DD-7288-8D74-95C1D8E858FE}"/>
          </ac:spMkLst>
        </pc:spChg>
        <pc:picChg chg="del">
          <ac:chgData name="Andrea Mozo" userId="S::amozo@councilforeconed.org::ec324d89-8e2a-42bb-81f4-68d0295e10da" providerId="AD" clId="Web-{0B39C155-7DEF-5C4F-B52C-415502950318}" dt="2024-03-28T21:24:30.067" v="284"/>
          <ac:picMkLst>
            <pc:docMk/>
            <pc:sldMk cId="1377641342" sldId="759"/>
            <ac:picMk id="7" creationId="{91D7D443-4765-CF0A-3426-9F5D52CBC39A}"/>
          </ac:picMkLst>
        </pc:picChg>
        <pc:picChg chg="del">
          <ac:chgData name="Andrea Mozo" userId="S::amozo@councilforeconed.org::ec324d89-8e2a-42bb-81f4-68d0295e10da" providerId="AD" clId="Web-{0B39C155-7DEF-5C4F-B52C-415502950318}" dt="2024-03-28T21:24:30.067" v="283"/>
          <ac:picMkLst>
            <pc:docMk/>
            <pc:sldMk cId="1377641342" sldId="759"/>
            <ac:picMk id="8" creationId="{C1C405AA-9411-ED8C-48C6-14CE249D384A}"/>
          </ac:picMkLst>
        </pc:picChg>
        <pc:picChg chg="del">
          <ac:chgData name="Andrea Mozo" userId="S::amozo@councilforeconed.org::ec324d89-8e2a-42bb-81f4-68d0295e10da" providerId="AD" clId="Web-{0B39C155-7DEF-5C4F-B52C-415502950318}" dt="2024-03-28T21:24:30.067" v="282"/>
          <ac:picMkLst>
            <pc:docMk/>
            <pc:sldMk cId="1377641342" sldId="759"/>
            <ac:picMk id="9" creationId="{8527C915-A320-D69F-43EE-FB52CB09F87D}"/>
          </ac:picMkLst>
        </pc:picChg>
        <pc:picChg chg="add">
          <ac:chgData name="Andrea Mozo" userId="S::amozo@councilforeconed.org::ec324d89-8e2a-42bb-81f4-68d0295e10da" providerId="AD" clId="Web-{0B39C155-7DEF-5C4F-B52C-415502950318}" dt="2024-03-28T21:24:30.489" v="289"/>
          <ac:picMkLst>
            <pc:docMk/>
            <pc:sldMk cId="1377641342" sldId="759"/>
            <ac:picMk id="13" creationId="{9D25C37D-F877-FA76-8116-7E2DC01B639F}"/>
          </ac:picMkLst>
        </pc:picChg>
        <pc:picChg chg="add">
          <ac:chgData name="Andrea Mozo" userId="S::amozo@councilforeconed.org::ec324d89-8e2a-42bb-81f4-68d0295e10da" providerId="AD" clId="Web-{0B39C155-7DEF-5C4F-B52C-415502950318}" dt="2024-03-28T21:24:30.504" v="290"/>
          <ac:picMkLst>
            <pc:docMk/>
            <pc:sldMk cId="1377641342" sldId="759"/>
            <ac:picMk id="15" creationId="{BCCBE344-5234-ACF9-64C3-EC1F8EAED180}"/>
          </ac:picMkLst>
        </pc:picChg>
        <pc:picChg chg="add">
          <ac:chgData name="Andrea Mozo" userId="S::amozo@councilforeconed.org::ec324d89-8e2a-42bb-81f4-68d0295e10da" providerId="AD" clId="Web-{0B39C155-7DEF-5C4F-B52C-415502950318}" dt="2024-03-28T21:24:30.536" v="291"/>
          <ac:picMkLst>
            <pc:docMk/>
            <pc:sldMk cId="1377641342" sldId="759"/>
            <ac:picMk id="17" creationId="{7B839048-4E7D-1144-2887-B53466353EAE}"/>
          </ac:picMkLst>
        </pc:picChg>
      </pc:sldChg>
      <pc:sldChg chg="addSp delSp modSp">
        <pc:chgData name="Andrea Mozo" userId="S::amozo@councilforeconed.org::ec324d89-8e2a-42bb-81f4-68d0295e10da" providerId="AD" clId="Web-{0B39C155-7DEF-5C4F-B52C-415502950318}" dt="2024-03-28T21:13:08.749" v="142"/>
        <pc:sldMkLst>
          <pc:docMk/>
          <pc:sldMk cId="1074274890" sldId="760"/>
        </pc:sldMkLst>
        <pc:spChg chg="mod">
          <ac:chgData name="Andrea Mozo" userId="S::amozo@councilforeconed.org::ec324d89-8e2a-42bb-81f4-68d0295e10da" providerId="AD" clId="Web-{0B39C155-7DEF-5C4F-B52C-415502950318}" dt="2024-03-28T21:11:24.246" v="106" actId="20577"/>
          <ac:spMkLst>
            <pc:docMk/>
            <pc:sldMk cId="1074274890" sldId="760"/>
            <ac:spMk id="2" creationId="{3F16907B-0DC9-E64D-B7CC-FD7066550EDE}"/>
          </ac:spMkLst>
        </pc:spChg>
        <pc:spChg chg="mod">
          <ac:chgData name="Andrea Mozo" userId="S::amozo@councilforeconed.org::ec324d89-8e2a-42bb-81f4-68d0295e10da" providerId="AD" clId="Web-{0B39C155-7DEF-5C4F-B52C-415502950318}" dt="2024-03-28T21:11:40.278" v="125" actId="20577"/>
          <ac:spMkLst>
            <pc:docMk/>
            <pc:sldMk cId="1074274890" sldId="760"/>
            <ac:spMk id="3" creationId="{0428248E-9A13-7345-BF5A-CD0E38051879}"/>
          </ac:spMkLst>
        </pc:spChg>
        <pc:spChg chg="del">
          <ac:chgData name="Andrea Mozo" userId="S::amozo@councilforeconed.org::ec324d89-8e2a-42bb-81f4-68d0295e10da" providerId="AD" clId="Web-{0B39C155-7DEF-5C4F-B52C-415502950318}" dt="2024-03-28T21:11:44.762" v="126"/>
          <ac:spMkLst>
            <pc:docMk/>
            <pc:sldMk cId="1074274890" sldId="760"/>
            <ac:spMk id="4" creationId="{833D65FE-E3F3-1E88-35EE-7862CF8AD7C0}"/>
          </ac:spMkLst>
        </pc:spChg>
        <pc:spChg chg="del">
          <ac:chgData name="Andrea Mozo" userId="S::amozo@councilforeconed.org::ec324d89-8e2a-42bb-81f4-68d0295e10da" providerId="AD" clId="Web-{0B39C155-7DEF-5C4F-B52C-415502950318}" dt="2024-03-28T21:11:54.122" v="129"/>
          <ac:spMkLst>
            <pc:docMk/>
            <pc:sldMk cId="1074274890" sldId="760"/>
            <ac:spMk id="6" creationId="{08D2981F-E869-06D0-FAAD-A38E2F280056}"/>
          </ac:spMkLst>
        </pc:spChg>
        <pc:spChg chg="add mod">
          <ac:chgData name="Andrea Mozo" userId="S::amozo@councilforeconed.org::ec324d89-8e2a-42bb-81f4-68d0295e10da" providerId="AD" clId="Web-{0B39C155-7DEF-5C4F-B52C-415502950318}" dt="2024-03-28T21:11:49.106" v="128" actId="1076"/>
          <ac:spMkLst>
            <pc:docMk/>
            <pc:sldMk cId="1074274890" sldId="760"/>
            <ac:spMk id="10" creationId="{F3CE008A-1223-DE28-3131-6053184B7286}"/>
          </ac:spMkLst>
        </pc:spChg>
        <pc:spChg chg="add mod">
          <ac:chgData name="Andrea Mozo" userId="S::amozo@councilforeconed.org::ec324d89-8e2a-42bb-81f4-68d0295e10da" providerId="AD" clId="Web-{0B39C155-7DEF-5C4F-B52C-415502950318}" dt="2024-03-28T21:11:57.762" v="131" actId="1076"/>
          <ac:spMkLst>
            <pc:docMk/>
            <pc:sldMk cId="1074274890" sldId="760"/>
            <ac:spMk id="11" creationId="{BE3998C7-9D29-A8E2-5C5F-E3DAA32E1ED2}"/>
          </ac:spMkLst>
        </pc:spChg>
        <pc:picChg chg="mod modCrop">
          <ac:chgData name="Andrea Mozo" userId="S::amozo@councilforeconed.org::ec324d89-8e2a-42bb-81f4-68d0295e10da" providerId="AD" clId="Web-{0B39C155-7DEF-5C4F-B52C-415502950318}" dt="2024-03-28T21:13:03.186" v="140"/>
          <ac:picMkLst>
            <pc:docMk/>
            <pc:sldMk cId="1074274890" sldId="760"/>
            <ac:picMk id="7" creationId="{91D7D443-4765-CF0A-3426-9F5D52CBC39A}"/>
          </ac:picMkLst>
        </pc:picChg>
        <pc:picChg chg="mod modCrop">
          <ac:chgData name="Andrea Mozo" userId="S::amozo@councilforeconed.org::ec324d89-8e2a-42bb-81f4-68d0295e10da" providerId="AD" clId="Web-{0B39C155-7DEF-5C4F-B52C-415502950318}" dt="2024-03-28T21:13:08.749" v="142"/>
          <ac:picMkLst>
            <pc:docMk/>
            <pc:sldMk cId="1074274890" sldId="760"/>
            <ac:picMk id="8" creationId="{C1C405AA-9411-ED8C-48C6-14CE249D384A}"/>
          </ac:picMkLst>
        </pc:picChg>
        <pc:picChg chg="mod">
          <ac:chgData name="Andrea Mozo" userId="S::amozo@councilforeconed.org::ec324d89-8e2a-42bb-81f4-68d0295e10da" providerId="AD" clId="Web-{0B39C155-7DEF-5C4F-B52C-415502950318}" dt="2024-03-28T21:12:21.529" v="134"/>
          <ac:picMkLst>
            <pc:docMk/>
            <pc:sldMk cId="1074274890" sldId="760"/>
            <ac:picMk id="9" creationId="{8527C915-A320-D69F-43EE-FB52CB09F87D}"/>
          </ac:picMkLst>
        </pc:picChg>
        <pc:picChg chg="add del mod">
          <ac:chgData name="Andrea Mozo" userId="S::amozo@councilforeconed.org::ec324d89-8e2a-42bb-81f4-68d0295e10da" providerId="AD" clId="Web-{0B39C155-7DEF-5C4F-B52C-415502950318}" dt="2024-03-28T21:12:14.576" v="133"/>
          <ac:picMkLst>
            <pc:docMk/>
            <pc:sldMk cId="1074274890" sldId="760"/>
            <ac:picMk id="12" creationId="{3CC61190-6ACF-FD0A-AEA3-2F814955A596}"/>
          </ac:picMkLst>
        </pc:picChg>
      </pc:sldChg>
      <pc:sldChg chg="del">
        <pc:chgData name="Andrea Mozo" userId="S::amozo@councilforeconed.org::ec324d89-8e2a-42bb-81f4-68d0295e10da" providerId="AD" clId="Web-{0B39C155-7DEF-5C4F-B52C-415502950318}" dt="2024-03-28T21:23:44.956" v="278"/>
        <pc:sldMkLst>
          <pc:docMk/>
          <pc:sldMk cId="488036887" sldId="762"/>
        </pc:sldMkLst>
      </pc:sldChg>
      <pc:sldChg chg="addSp modSp add replId addAnim">
        <pc:chgData name="Andrea Mozo" userId="S::amozo@councilforeconed.org::ec324d89-8e2a-42bb-81f4-68d0295e10da" providerId="AD" clId="Web-{0B39C155-7DEF-5C4F-B52C-415502950318}" dt="2024-03-28T21:22:26.766" v="248"/>
        <pc:sldMkLst>
          <pc:docMk/>
          <pc:sldMk cId="2756661319" sldId="763"/>
        </pc:sldMkLst>
        <pc:spChg chg="mod">
          <ac:chgData name="Andrea Mozo" userId="S::amozo@councilforeconed.org::ec324d89-8e2a-42bb-81f4-68d0295e10da" providerId="AD" clId="Web-{0B39C155-7DEF-5C4F-B52C-415502950318}" dt="2024-03-28T21:21:46.531" v="228" actId="20577"/>
          <ac:spMkLst>
            <pc:docMk/>
            <pc:sldMk cId="2756661319" sldId="763"/>
            <ac:spMk id="2" creationId="{3F16907B-0DC9-E64D-B7CC-FD7066550EDE}"/>
          </ac:spMkLst>
        </pc:spChg>
        <pc:spChg chg="add mod">
          <ac:chgData name="Andrea Mozo" userId="S::amozo@councilforeconed.org::ec324d89-8e2a-42bb-81f4-68d0295e10da" providerId="AD" clId="Web-{0B39C155-7DEF-5C4F-B52C-415502950318}" dt="2024-03-28T21:22:18.500" v="247" actId="20577"/>
          <ac:spMkLst>
            <pc:docMk/>
            <pc:sldMk cId="2756661319" sldId="763"/>
            <ac:spMk id="3" creationId="{78642B0D-E5A2-99C8-4EE2-472893C7BE1E}"/>
          </ac:spMkLst>
        </pc:spChg>
        <pc:spChg chg="mod">
          <ac:chgData name="Andrea Mozo" userId="S::amozo@councilforeconed.org::ec324d89-8e2a-42bb-81f4-68d0295e10da" providerId="AD" clId="Web-{0B39C155-7DEF-5C4F-B52C-415502950318}" dt="2024-03-28T21:22:03.359" v="237" actId="20577"/>
          <ac:spMkLst>
            <pc:docMk/>
            <pc:sldMk cId="2756661319" sldId="763"/>
            <ac:spMk id="4" creationId="{60130DE2-C692-AAF5-5D7C-1D78E2E223E3}"/>
          </ac:spMkLst>
        </pc:spChg>
      </pc:sldChg>
      <pc:sldChg chg="addSp add replId">
        <pc:chgData name="Andrea Mozo" userId="S::amozo@councilforeconed.org::ec324d89-8e2a-42bb-81f4-68d0295e10da" providerId="AD" clId="Web-{0B39C155-7DEF-5C4F-B52C-415502950318}" dt="2024-03-28T21:24:45.395" v="296"/>
        <pc:sldMkLst>
          <pc:docMk/>
          <pc:sldMk cId="3958031051" sldId="764"/>
        </pc:sldMkLst>
        <pc:spChg chg="add">
          <ac:chgData name="Andrea Mozo" userId="S::amozo@councilforeconed.org::ec324d89-8e2a-42bb-81f4-68d0295e10da" providerId="AD" clId="Web-{0B39C155-7DEF-5C4F-B52C-415502950318}" dt="2024-03-28T21:24:45.395" v="296"/>
          <ac:spMkLst>
            <pc:docMk/>
            <pc:sldMk cId="3958031051" sldId="764"/>
            <ac:spMk id="7" creationId="{F4C3C338-11ED-3F3A-71BC-00E1A3201DBB}"/>
          </ac:spMkLst>
        </pc:spChg>
      </pc:sldChg>
    </pc:docChg>
  </pc:docChgLst>
  <pc:docChgLst>
    <pc:chgData name="Andrea Mozo" userId="S::amozo@councilforeconed.org::ec324d89-8e2a-42bb-81f4-68d0295e10da" providerId="AD" clId="Web-{1C50BB93-B523-92F6-1281-BC9ADAABAD49}"/>
    <pc:docChg chg="modSld sldOrd">
      <pc:chgData name="Andrea Mozo" userId="S::amozo@councilforeconed.org::ec324d89-8e2a-42bb-81f4-68d0295e10da" providerId="AD" clId="Web-{1C50BB93-B523-92F6-1281-BC9ADAABAD49}" dt="2024-03-29T14:20:17.329" v="11" actId="20577"/>
      <pc:docMkLst>
        <pc:docMk/>
      </pc:docMkLst>
      <pc:sldChg chg="modSp">
        <pc:chgData name="Andrea Mozo" userId="S::amozo@councilforeconed.org::ec324d89-8e2a-42bb-81f4-68d0295e10da" providerId="AD" clId="Web-{1C50BB93-B523-92F6-1281-BC9ADAABAD49}" dt="2024-03-29T14:16:19.366" v="0" actId="1076"/>
        <pc:sldMkLst>
          <pc:docMk/>
          <pc:sldMk cId="884104494" sldId="721"/>
        </pc:sldMkLst>
        <pc:spChg chg="mod">
          <ac:chgData name="Andrea Mozo" userId="S::amozo@councilforeconed.org::ec324d89-8e2a-42bb-81f4-68d0295e10da" providerId="AD" clId="Web-{1C50BB93-B523-92F6-1281-BC9ADAABAD49}" dt="2024-03-29T14:16:19.366" v="0" actId="1076"/>
          <ac:spMkLst>
            <pc:docMk/>
            <pc:sldMk cId="884104494" sldId="721"/>
            <ac:spMk id="4" creationId="{2D0B4F33-E4D1-2F57-38E4-E6C92F48BF20}"/>
          </ac:spMkLst>
        </pc:spChg>
      </pc:sldChg>
      <pc:sldChg chg="modSp">
        <pc:chgData name="Andrea Mozo" userId="S::amozo@councilforeconed.org::ec324d89-8e2a-42bb-81f4-68d0295e10da" providerId="AD" clId="Web-{1C50BB93-B523-92F6-1281-BC9ADAABAD49}" dt="2024-03-29T14:20:03.328" v="8" actId="20577"/>
        <pc:sldMkLst>
          <pc:docMk/>
          <pc:sldMk cId="2493484935" sldId="738"/>
        </pc:sldMkLst>
        <pc:spChg chg="mod">
          <ac:chgData name="Andrea Mozo" userId="S::amozo@councilforeconed.org::ec324d89-8e2a-42bb-81f4-68d0295e10da" providerId="AD" clId="Web-{1C50BB93-B523-92F6-1281-BC9ADAABAD49}" dt="2024-03-29T14:20:03.328" v="8" actId="20577"/>
          <ac:spMkLst>
            <pc:docMk/>
            <pc:sldMk cId="2493484935" sldId="738"/>
            <ac:spMk id="2" creationId="{3F16907B-0DC9-E64D-B7CC-FD7066550EDE}"/>
          </ac:spMkLst>
        </pc:spChg>
      </pc:sldChg>
      <pc:sldChg chg="ord">
        <pc:chgData name="Andrea Mozo" userId="S::amozo@councilforeconed.org::ec324d89-8e2a-42bb-81f4-68d0295e10da" providerId="AD" clId="Web-{1C50BB93-B523-92F6-1281-BC9ADAABAD49}" dt="2024-03-29T14:17:24.791" v="2"/>
        <pc:sldMkLst>
          <pc:docMk/>
          <pc:sldMk cId="1377641342" sldId="759"/>
        </pc:sldMkLst>
      </pc:sldChg>
      <pc:sldChg chg="ord">
        <pc:chgData name="Andrea Mozo" userId="S::amozo@councilforeconed.org::ec324d89-8e2a-42bb-81f4-68d0295e10da" providerId="AD" clId="Web-{1C50BB93-B523-92F6-1281-BC9ADAABAD49}" dt="2024-03-29T14:20:08.657" v="10"/>
        <pc:sldMkLst>
          <pc:docMk/>
          <pc:sldMk cId="474977556" sldId="761"/>
        </pc:sldMkLst>
      </pc:sldChg>
      <pc:sldChg chg="modSp">
        <pc:chgData name="Andrea Mozo" userId="S::amozo@councilforeconed.org::ec324d89-8e2a-42bb-81f4-68d0295e10da" providerId="AD" clId="Web-{1C50BB93-B523-92F6-1281-BC9ADAABAD49}" dt="2024-03-29T14:20:17.329" v="11" actId="20577"/>
        <pc:sldMkLst>
          <pc:docMk/>
          <pc:sldMk cId="2756661319" sldId="763"/>
        </pc:sldMkLst>
        <pc:spChg chg="mod">
          <ac:chgData name="Andrea Mozo" userId="S::amozo@councilforeconed.org::ec324d89-8e2a-42bb-81f4-68d0295e10da" providerId="AD" clId="Web-{1C50BB93-B523-92F6-1281-BC9ADAABAD49}" dt="2024-03-29T14:20:17.329" v="11" actId="20577"/>
          <ac:spMkLst>
            <pc:docMk/>
            <pc:sldMk cId="2756661319" sldId="763"/>
            <ac:spMk id="2" creationId="{3F16907B-0DC9-E64D-B7CC-FD7066550EDE}"/>
          </ac:spMkLst>
        </pc:spChg>
      </pc:sldChg>
    </pc:docChg>
  </pc:docChgLst>
  <pc:docChgLst>
    <pc:chgData name="Cheidy Perez" userId="S::cperez@councilforeconed.org::b17a67d5-fbd6-4d73-adcb-3e9c14b1e4be" providerId="AD" clId="Web-{3A101C87-B2F5-A432-6ACB-F379F76D6DD7}"/>
    <pc:docChg chg="addSld delSld sldOrd">
      <pc:chgData name="Cheidy Perez" userId="S::cperez@councilforeconed.org::b17a67d5-fbd6-4d73-adcb-3e9c14b1e4be" providerId="AD" clId="Web-{3A101C87-B2F5-A432-6ACB-F379F76D6DD7}" dt="2025-02-12T15:26:43.408" v="4"/>
      <pc:docMkLst>
        <pc:docMk/>
      </pc:docMkLst>
      <pc:sldChg chg="add">
        <pc:chgData name="Cheidy Perez" userId="S::cperez@councilforeconed.org::b17a67d5-fbd6-4d73-adcb-3e9c14b1e4be" providerId="AD" clId="Web-{3A101C87-B2F5-A432-6ACB-F379F76D6DD7}" dt="2025-02-12T15:26:43.408" v="4"/>
        <pc:sldMkLst>
          <pc:docMk/>
          <pc:sldMk cId="0" sldId="256"/>
        </pc:sldMkLst>
      </pc:sldChg>
      <pc:sldChg chg="add">
        <pc:chgData name="Cheidy Perez" userId="S::cperez@councilforeconed.org::b17a67d5-fbd6-4d73-adcb-3e9c14b1e4be" providerId="AD" clId="Web-{3A101C87-B2F5-A432-6ACB-F379F76D6DD7}" dt="2025-02-12T15:25:18.608" v="3"/>
        <pc:sldMkLst>
          <pc:docMk/>
          <pc:sldMk cId="1492239085" sldId="259"/>
        </pc:sldMkLst>
      </pc:sldChg>
      <pc:sldChg chg="add ord">
        <pc:chgData name="Cheidy Perez" userId="S::cperez@councilforeconed.org::b17a67d5-fbd6-4d73-adcb-3e9c14b1e4be" providerId="AD" clId="Web-{3A101C87-B2F5-A432-6ACB-F379F76D6DD7}" dt="2025-02-12T15:25:09.295" v="2"/>
        <pc:sldMkLst>
          <pc:docMk/>
          <pc:sldMk cId="33294878" sldId="260"/>
        </pc:sldMkLst>
      </pc:sldChg>
      <pc:sldChg chg="del">
        <pc:chgData name="Cheidy Perez" userId="S::cperez@councilforeconed.org::b17a67d5-fbd6-4d73-adcb-3e9c14b1e4be" providerId="AD" clId="Web-{3A101C87-B2F5-A432-6ACB-F379F76D6DD7}" dt="2025-02-12T15:23:58.745" v="0"/>
        <pc:sldMkLst>
          <pc:docMk/>
          <pc:sldMk cId="4081312071" sldId="765"/>
        </pc:sldMkLst>
      </pc:sldChg>
      <pc:sldMasterChg chg="addSldLayout">
        <pc:chgData name="Cheidy Perez" userId="S::cperez@councilforeconed.org::b17a67d5-fbd6-4d73-adcb-3e9c14b1e4be" providerId="AD" clId="Web-{3A101C87-B2F5-A432-6ACB-F379F76D6DD7}" dt="2025-02-12T15:26:43.408" v="4"/>
        <pc:sldMasterMkLst>
          <pc:docMk/>
          <pc:sldMasterMk cId="1490564425" sldId="2147483684"/>
        </pc:sldMasterMkLst>
        <pc:sldLayoutChg chg="add">
          <pc:chgData name="Cheidy Perez" userId="S::cperez@councilforeconed.org::b17a67d5-fbd6-4d73-adcb-3e9c14b1e4be" providerId="AD" clId="Web-{3A101C87-B2F5-A432-6ACB-F379F76D6DD7}" dt="2025-02-12T15:25:03.419" v="1"/>
          <pc:sldLayoutMkLst>
            <pc:docMk/>
            <pc:sldMasterMk cId="1490564425" sldId="2147483684"/>
            <pc:sldLayoutMk cId="4079223392" sldId="2147483716"/>
          </pc:sldLayoutMkLst>
        </pc:sldLayoutChg>
        <pc:sldLayoutChg chg="add">
          <pc:chgData name="Cheidy Perez" userId="S::cperez@councilforeconed.org::b17a67d5-fbd6-4d73-adcb-3e9c14b1e4be" providerId="AD" clId="Web-{3A101C87-B2F5-A432-6ACB-F379F76D6DD7}" dt="2025-02-12T15:26:43.408" v="4"/>
          <pc:sldLayoutMkLst>
            <pc:docMk/>
            <pc:sldMasterMk cId="1490564425" sldId="2147483684"/>
            <pc:sldLayoutMk cId="582345744" sldId="214748371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4/4/2025</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4079223392"/>
      </p:ext>
    </p:extLst>
  </p:cSld>
  <p:clrMapOvr>
    <a:masterClrMapping/>
  </p:clrMapOvr>
  <p:transition spd="slow"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34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6"/>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 id="2147483717"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z3NEM1HptqU" TargetMode="External"/><Relationship Id="rId2" Type="http://schemas.openxmlformats.org/officeDocument/2006/relationships/slideLayout" Target="../slideLayouts/slideLayout2.xml"/><Relationship Id="rId1" Type="http://schemas.openxmlformats.org/officeDocument/2006/relationships/video" Target="https://www.youtube.com/embed/z3NEM1HptqU?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3NEM1HptqU" TargetMode="External"/><Relationship Id="rId2" Type="http://schemas.openxmlformats.org/officeDocument/2006/relationships/hyperlink" Target="https://docs.google.com/document/d/1igILb8f4XsUaH6TjRZpS2ZSTigOsyTjlLnH8I8JkQTk/edit?usp=sharin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forms.gle/93SWf629YsUmZ15Q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quoteinspector.com/15-of-our-best-free-auto-insurance-images/"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9ZTTHNIOXt5fnJnaI8WhmPpQVfMlI5Aoa1Fv_lleGFo/edit?usp=sharing" TargetMode="External"/><Relationship Id="rId2" Type="http://schemas.openxmlformats.org/officeDocument/2006/relationships/hyperlink" Target="https://docs.google.com/document/d/1dyybNBRsS3XaEiTCiGOo_Uoo7wW01LTszUNvD31ifE4/edit?usp=sharing" TargetMode="External"/><Relationship Id="rId1" Type="http://schemas.openxmlformats.org/officeDocument/2006/relationships/slideLayout" Target="../slideLayouts/slideLayout2.xml"/><Relationship Id="rId5" Type="http://schemas.openxmlformats.org/officeDocument/2006/relationships/hyperlink" Target="https://www.campbellpropertymanagement.com/blog/2021/06/28/handling-property-insurance-claims-watch-the-webinar/"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hyperlink" Target="https://econedlink.org/resources/diversification/"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s://docs.google.com/document/d/13KMHSuAESh1gpYIFFs34sWqHHfCNCfzTG9Ww0TW6H80/edit?usp=sharing" TargetMode="External"/><Relationship Id="rId4" Type="http://schemas.openxmlformats.org/officeDocument/2006/relationships/hyperlink" Target="https://www.voya.com/article/diversifica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nvestorinthefamily.com/does-whole-life-insurance-work-as-part-of-a-retirement-strategy/" TargetMode="External"/><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olleverywhere.com/" TargetMode="External"/><Relationship Id="rId2" Type="http://schemas.openxmlformats.org/officeDocument/2006/relationships/hyperlink" Target="https://www.youtube.com/watch?v=6g2sGKfUPOo"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npfc.councilforeconed.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nvestorinthefamily.com/does-whole-life-insurance-work-as-part-of-a-retirement-strategy/" TargetMode="External"/><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oobox.com/yr3azb" TargetMode="External"/><Relationship Id="rId2" Type="http://schemas.openxmlformats.org/officeDocument/2006/relationships/hyperlink" Target="https://docs.google.com/document/d/12PUNlQq34xjcPeOp1pz8xiYOKog3vxLMj-GJLIbSo44/edit?usp=sharing" TargetMode="External"/><Relationship Id="rId1" Type="http://schemas.openxmlformats.org/officeDocument/2006/relationships/slideLayout" Target="../slideLayouts/slideLayout2.xml"/><Relationship Id="rId4" Type="http://schemas.openxmlformats.org/officeDocument/2006/relationships/hyperlink" Target="https://woob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oobox.com/yr3azb"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jpe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inkedin.com/in/cpow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councilforeconed.org/policy-advocacy/k-12-standard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5000" b="-1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1836421" y="4464384"/>
            <a:ext cx="2597021" cy="1325562"/>
          </a:xfrm>
          <a:prstGeom prst="rect">
            <a:avLst/>
          </a:prstGeom>
        </p:spPr>
      </p:pic>
      <p:grpSp>
        <p:nvGrpSpPr>
          <p:cNvPr id="4" name="Group 3">
            <a:extLst>
              <a:ext uri="{FF2B5EF4-FFF2-40B4-BE49-F238E27FC236}">
                <a16:creationId xmlns:a16="http://schemas.microsoft.com/office/drawing/2014/main" id="{B69A1B65-33BF-F997-9DEA-8588208D0EB1}"/>
              </a:ext>
            </a:extLst>
          </p:cNvPr>
          <p:cNvGrpSpPr/>
          <p:nvPr/>
        </p:nvGrpSpPr>
        <p:grpSpPr>
          <a:xfrm>
            <a:off x="1296152" y="3511291"/>
            <a:ext cx="4825922" cy="950660"/>
            <a:chOff x="1284057" y="3753195"/>
            <a:chExt cx="4825922" cy="950660"/>
          </a:xfrm>
        </p:grpSpPr>
        <p:sp>
          <p:nvSpPr>
            <p:cNvPr id="14" name="Text Placeholder 2">
              <a:extLst>
                <a:ext uri="{FF2B5EF4-FFF2-40B4-BE49-F238E27FC236}">
                  <a16:creationId xmlns:a16="http://schemas.microsoft.com/office/drawing/2014/main" id="{9890555E-F5A8-A749-BA5F-C95D063E463A}"/>
                </a:ext>
              </a:extLst>
            </p:cNvPr>
            <p:cNvSpPr>
              <a:spLocks noGrp="1"/>
            </p:cNvSpPr>
            <p:nvPr/>
          </p:nvSpPr>
          <p:spPr>
            <a:xfrm>
              <a:off x="1284057" y="3753195"/>
              <a:ext cx="4825922" cy="517108"/>
            </a:xfrm>
            <a:prstGeom prst="rect">
              <a:avLst/>
            </a:prstGeom>
          </p:spPr>
          <p:txBody>
            <a:bodyPr lIns="91440" tIns="45720" rIns="91440" bIns="45720" anchor="t"/>
            <a:lstStyle>
              <a:defPPr>
                <a:defRPr lang="en-US"/>
              </a:defPPr>
              <a:lvl1pPr marL="0" indent="0" algn="l" defTabSz="914400" rtl="0" eaLnBrk="1" latinLnBrk="0" hangingPunct="1">
                <a:lnSpc>
                  <a:spcPct val="90000"/>
                </a:lnSpc>
                <a:spcBef>
                  <a:spcPts val="1000"/>
                </a:spcBef>
                <a:buFontTx/>
                <a:buNone/>
                <a:defRPr sz="5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414A58"/>
                  </a:solidFill>
                  <a:latin typeface="Aptos"/>
                  <a:ea typeface="Calibri Light"/>
                  <a:cs typeface="Calibri"/>
                </a:rPr>
                <a:t>Risk Management</a:t>
              </a:r>
            </a:p>
          </p:txBody>
        </p:sp>
        <p:sp>
          <p:nvSpPr>
            <p:cNvPr id="15" name="Text Placeholder 2">
              <a:extLst>
                <a:ext uri="{FF2B5EF4-FFF2-40B4-BE49-F238E27FC236}">
                  <a16:creationId xmlns:a16="http://schemas.microsoft.com/office/drawing/2014/main" id="{609C754C-341D-DF29-9AC0-727FEFA6894C}"/>
                </a:ext>
              </a:extLst>
            </p:cNvPr>
            <p:cNvSpPr>
              <a:spLocks noGrp="1"/>
            </p:cNvSpPr>
            <p:nvPr/>
          </p:nvSpPr>
          <p:spPr>
            <a:xfrm>
              <a:off x="2313550" y="4121649"/>
              <a:ext cx="2658164" cy="517108"/>
            </a:xfrm>
            <a:prstGeom prst="rect">
              <a:avLst/>
            </a:prstGeom>
          </p:spPr>
          <p:txBody>
            <a:bodyPr lIns="91440" tIns="45720" rIns="91440" bIns="45720" anchor="t"/>
            <a:lstStyle>
              <a:defPPr>
                <a:defRPr lang="en-US"/>
              </a:defPPr>
              <a:lvl1pPr marL="0" indent="0" algn="l" defTabSz="914400" rtl="0" eaLnBrk="1" latinLnBrk="0" hangingPunct="1">
                <a:lnSpc>
                  <a:spcPct val="90000"/>
                </a:lnSpc>
                <a:spcBef>
                  <a:spcPts val="1000"/>
                </a:spcBef>
                <a:buFontTx/>
                <a:buNone/>
                <a:defRPr sz="5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414A58"/>
                  </a:solidFill>
                  <a:latin typeface="Aptos"/>
                  <a:ea typeface="Calibri Light"/>
                  <a:cs typeface="Calibri"/>
                </a:rPr>
                <a:t>Diversification</a:t>
              </a:r>
              <a:endParaRPr lang="en-US" dirty="0"/>
            </a:p>
          </p:txBody>
        </p:sp>
        <p:sp>
          <p:nvSpPr>
            <p:cNvPr id="16" name="Text Placeholder 2">
              <a:extLst>
                <a:ext uri="{FF2B5EF4-FFF2-40B4-BE49-F238E27FC236}">
                  <a16:creationId xmlns:a16="http://schemas.microsoft.com/office/drawing/2014/main" id="{320E98FA-7B94-E8BA-0B2B-98AD591FAD63}"/>
                </a:ext>
              </a:extLst>
            </p:cNvPr>
            <p:cNvSpPr>
              <a:spLocks noGrp="1"/>
            </p:cNvSpPr>
            <p:nvPr/>
          </p:nvSpPr>
          <p:spPr>
            <a:xfrm>
              <a:off x="1863309" y="4029092"/>
              <a:ext cx="575802" cy="674763"/>
            </a:xfrm>
            <a:prstGeom prst="rect">
              <a:avLst/>
            </a:prstGeom>
          </p:spPr>
          <p:txBody>
            <a:bodyPr lIns="91440" tIns="45720" rIns="91440" bIns="45720" anchor="t"/>
            <a:lstStyle>
              <a:defPPr>
                <a:defRPr lang="en-US"/>
              </a:defPPr>
              <a:lvl1pPr marL="0" indent="0" algn="l" defTabSz="914400" rtl="0" eaLnBrk="1" latinLnBrk="0" hangingPunct="1">
                <a:lnSpc>
                  <a:spcPct val="90000"/>
                </a:lnSpc>
                <a:spcBef>
                  <a:spcPts val="1000"/>
                </a:spcBef>
                <a:buFontTx/>
                <a:buNone/>
                <a:defRPr sz="5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i="1" dirty="0">
                  <a:solidFill>
                    <a:srgbClr val="414A58"/>
                  </a:solidFill>
                  <a:latin typeface="Aptos"/>
                  <a:ea typeface="Calibri Light"/>
                  <a:cs typeface="Calibri"/>
                </a:rPr>
                <a:t>&amp;</a:t>
              </a:r>
              <a:endParaRPr lang="en-US" sz="4800">
                <a:ea typeface="Calibri"/>
                <a:cs typeface="Calibri"/>
              </a:endParaRPr>
            </a:p>
          </p:txBody>
        </p:sp>
      </p:grpSp>
      <p:pic>
        <p:nvPicPr>
          <p:cNvPr id="3" name="Picture 2" descr="A black and white sign with white text&#10;&#10;AI-generated content may be incorrect.">
            <a:extLst>
              <a:ext uri="{FF2B5EF4-FFF2-40B4-BE49-F238E27FC236}">
                <a16:creationId xmlns:a16="http://schemas.microsoft.com/office/drawing/2014/main" id="{C5B12C52-F992-8110-1DE3-67481CC8A2EB}"/>
              </a:ext>
            </a:extLst>
          </p:cNvPr>
          <p:cNvPicPr>
            <a:picLocks noChangeAspect="1"/>
          </p:cNvPicPr>
          <p:nvPr/>
        </p:nvPicPr>
        <p:blipFill>
          <a:blip r:embed="rId5"/>
          <a:stretch>
            <a:fillRect/>
          </a:stretch>
        </p:blipFill>
        <p:spPr>
          <a:xfrm>
            <a:off x="169333" y="906879"/>
            <a:ext cx="5926667" cy="3012241"/>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iness man pulling a block from Jenga tower">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20437" r="20437"/>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3200" dirty="0">
                <a:solidFill>
                  <a:srgbClr val="414A58"/>
                </a:solidFill>
                <a:latin typeface="+mj-lt"/>
                <a:cs typeface="Calibri"/>
              </a:rPr>
              <a:t>Lesson 1</a:t>
            </a:r>
            <a:endParaRPr lang="en-US" sz="3200">
              <a:solidFill>
                <a:srgbClr val="414A58"/>
              </a:solidFill>
              <a:latin typeface="+mj-lt"/>
              <a:cs typeface="Calibri Light"/>
            </a:endParaRPr>
          </a:p>
          <a:p>
            <a:r>
              <a:rPr lang="en-US" sz="5000" b="1" dirty="0">
                <a:solidFill>
                  <a:srgbClr val="414A58"/>
                </a:solidFill>
                <a:latin typeface="Calibri Light"/>
                <a:ea typeface="Calibri Light"/>
                <a:cs typeface="Calibri"/>
              </a:rPr>
              <a:t>Insurances</a:t>
            </a: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Tree>
    <p:extLst>
      <p:ext uri="{BB962C8B-B14F-4D97-AF65-F5344CB8AC3E}">
        <p14:creationId xmlns:p14="http://schemas.microsoft.com/office/powerpoint/2010/main" val="159346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Insurance Basics</a:t>
            </a:r>
            <a:endParaRPr lang="en-US" dirty="0"/>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a:p>
        </p:txBody>
      </p:sp>
      <p:sp>
        <p:nvSpPr>
          <p:cNvPr id="4" name="TextBox 3">
            <a:extLst>
              <a:ext uri="{FF2B5EF4-FFF2-40B4-BE49-F238E27FC236}">
                <a16:creationId xmlns:a16="http://schemas.microsoft.com/office/drawing/2014/main" id="{CB3B607C-CADA-BCFB-5D5D-665A604C5C76}"/>
              </a:ext>
            </a:extLst>
          </p:cNvPr>
          <p:cNvSpPr txBox="1"/>
          <p:nvPr/>
        </p:nvSpPr>
        <p:spPr>
          <a:xfrm>
            <a:off x="1265162" y="6163733"/>
            <a:ext cx="92625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00000"/>
                </a:solidFill>
                <a:latin typeface="Times"/>
                <a:ea typeface="Calibri"/>
                <a:cs typeface="Times"/>
                <a:hlinkClick r:id="rId3"/>
              </a:rPr>
              <a:t>www.youtube.com/watch?v=z3NEM1HptqU</a:t>
            </a:r>
            <a:endParaRPr lang="en-US"/>
          </a:p>
        </p:txBody>
      </p:sp>
      <p:pic>
        <p:nvPicPr>
          <p:cNvPr id="3" name="Online Media 2" title="What is Insurance? A Simple Explanation for Kids and Beginners">
            <a:hlinkClick r:id="" action="ppaction://media"/>
            <a:extLst>
              <a:ext uri="{FF2B5EF4-FFF2-40B4-BE49-F238E27FC236}">
                <a16:creationId xmlns:a16="http://schemas.microsoft.com/office/drawing/2014/main" id="{DC093487-BE5F-E09F-EE92-DB37B8BC1697}"/>
              </a:ext>
            </a:extLst>
          </p:cNvPr>
          <p:cNvPicPr>
            <a:picLocks noRot="1" noChangeAspect="1"/>
          </p:cNvPicPr>
          <p:nvPr>
            <a:videoFile r:link="rId1"/>
          </p:nvPr>
        </p:nvPicPr>
        <p:blipFill>
          <a:blip r:embed="rId4"/>
          <a:stretch>
            <a:fillRect/>
          </a:stretch>
        </p:blipFill>
        <p:spPr>
          <a:xfrm>
            <a:off x="2003424" y="1549400"/>
            <a:ext cx="7791628" cy="4425245"/>
          </a:xfrm>
          <a:prstGeom prst="rect">
            <a:avLst/>
          </a:prstGeom>
        </p:spPr>
      </p:pic>
    </p:spTree>
    <p:extLst>
      <p:ext uri="{BB962C8B-B14F-4D97-AF65-F5344CB8AC3E}">
        <p14:creationId xmlns:p14="http://schemas.microsoft.com/office/powerpoint/2010/main" val="147946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Insurance Basics Lesson</a:t>
            </a:r>
            <a:endParaRPr lang="en-US" dirty="0"/>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12</a:t>
            </a:fld>
            <a:endParaRPr lang="en-US"/>
          </a:p>
        </p:txBody>
      </p:sp>
      <p:sp>
        <p:nvSpPr>
          <p:cNvPr id="8" name="Text Placeholder 2">
            <a:extLst>
              <a:ext uri="{FF2B5EF4-FFF2-40B4-BE49-F238E27FC236}">
                <a16:creationId xmlns:a16="http://schemas.microsoft.com/office/drawing/2014/main" id="{47BDD79B-7288-1D1E-4535-002F2768A964}"/>
              </a:ext>
            </a:extLst>
          </p:cNvPr>
          <p:cNvSpPr txBox="1">
            <a:spLocks/>
          </p:cNvSpPr>
          <p:nvPr/>
        </p:nvSpPr>
        <p:spPr>
          <a:xfrm>
            <a:off x="706944" y="2019149"/>
            <a:ext cx="4668158"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dirty="0">
                <a:ea typeface="+mn-lt"/>
                <a:cs typeface="+mn-lt"/>
              </a:rPr>
              <a:t>Lesson Plan:</a:t>
            </a:r>
            <a:r>
              <a:rPr lang="en-US" sz="2600" dirty="0">
                <a:ea typeface="+mn-lt"/>
                <a:cs typeface="+mn-lt"/>
              </a:rPr>
              <a:t> </a:t>
            </a:r>
            <a:r>
              <a:rPr lang="en-US" sz="2600" dirty="0">
                <a:ea typeface="+mn-lt"/>
                <a:cs typeface="+mn-lt"/>
                <a:hlinkClick r:id="rId2"/>
              </a:rPr>
              <a:t>here</a:t>
            </a:r>
          </a:p>
          <a:p>
            <a:pPr>
              <a:buFont typeface="Arial"/>
              <a:buChar char="•"/>
            </a:pPr>
            <a:r>
              <a:rPr lang="en-US" sz="2600" b="1" dirty="0">
                <a:ea typeface="+mn-lt"/>
                <a:cs typeface="+mn-lt"/>
              </a:rPr>
              <a:t>Video:</a:t>
            </a:r>
            <a:r>
              <a:rPr lang="en-US" sz="2600" dirty="0">
                <a:ea typeface="+mn-lt"/>
                <a:cs typeface="+mn-lt"/>
              </a:rPr>
              <a:t> </a:t>
            </a:r>
            <a:r>
              <a:rPr lang="en-US" sz="2600" dirty="0">
                <a:ea typeface="+mn-lt"/>
                <a:cs typeface="+mn-lt"/>
                <a:hlinkClick r:id="rId3"/>
              </a:rPr>
              <a:t>here</a:t>
            </a:r>
            <a:endParaRPr lang="en-US" sz="2600">
              <a:ea typeface="Calibri"/>
              <a:cs typeface="Calibri"/>
            </a:endParaRPr>
          </a:p>
          <a:p>
            <a:pPr>
              <a:buFont typeface="Arial"/>
              <a:buChar char="•"/>
            </a:pPr>
            <a:r>
              <a:rPr lang="en-US" sz="2600" b="1" dirty="0">
                <a:ea typeface="+mn-lt"/>
                <a:cs typeface="+mn-lt"/>
              </a:rPr>
              <a:t>AI Question Generators:</a:t>
            </a:r>
            <a:r>
              <a:rPr lang="en-US" sz="2600" dirty="0">
                <a:ea typeface="+mn-lt"/>
                <a:cs typeface="+mn-lt"/>
              </a:rPr>
              <a:t>  </a:t>
            </a:r>
            <a:r>
              <a:rPr lang="en-US" sz="2600" dirty="0">
                <a:solidFill>
                  <a:srgbClr val="000000"/>
                </a:solidFill>
                <a:latin typeface="Calibri"/>
                <a:ea typeface="+mn-lt"/>
                <a:cs typeface="Calibri"/>
              </a:rPr>
              <a:t>Quizrise.com &amp; Magic</a:t>
            </a:r>
            <a:r>
              <a:rPr lang="en-US" sz="2600" dirty="0">
                <a:solidFill>
                  <a:srgbClr val="000000"/>
                </a:solidFill>
                <a:latin typeface="Calibri"/>
                <a:ea typeface="Calibri"/>
                <a:cs typeface="Calibri"/>
              </a:rPr>
              <a:t> School</a:t>
            </a:r>
          </a:p>
          <a:p>
            <a:pPr>
              <a:buFont typeface="Arial"/>
              <a:buChar char="•"/>
            </a:pPr>
            <a:r>
              <a:rPr lang="en-US" sz="2600" b="1" dirty="0">
                <a:ea typeface="+mn-lt"/>
                <a:cs typeface="+mn-lt"/>
              </a:rPr>
              <a:t>10 Question Google Form Assessment:</a:t>
            </a:r>
            <a:r>
              <a:rPr lang="en-US" sz="2600" dirty="0">
                <a:ea typeface="+mn-lt"/>
                <a:cs typeface="+mn-lt"/>
              </a:rPr>
              <a:t> </a:t>
            </a:r>
            <a:r>
              <a:rPr lang="en-US" sz="2600" dirty="0">
                <a:ea typeface="+mn-lt"/>
                <a:cs typeface="+mn-lt"/>
                <a:hlinkClick r:id="rId4"/>
              </a:rPr>
              <a:t>here</a:t>
            </a:r>
          </a:p>
          <a:p>
            <a:pPr>
              <a:buFont typeface="Arial"/>
              <a:buChar char="•"/>
            </a:pPr>
            <a:r>
              <a:rPr lang="en-US" sz="2600" b="1" dirty="0">
                <a:ea typeface="+mn-lt"/>
                <a:cs typeface="+mn-lt"/>
              </a:rPr>
              <a:t>Lesson Duration</a:t>
            </a:r>
            <a:r>
              <a:rPr lang="en-US" sz="2600" dirty="0">
                <a:ea typeface="+mn-lt"/>
                <a:cs typeface="+mn-lt"/>
              </a:rPr>
              <a:t>:  1-2 Days</a:t>
            </a:r>
          </a:p>
        </p:txBody>
      </p:sp>
      <p:pic>
        <p:nvPicPr>
          <p:cNvPr id="3" name="Picture 2" descr="A screenshot of a form&#10;&#10;AI-generated content may be incorrect.">
            <a:extLst>
              <a:ext uri="{FF2B5EF4-FFF2-40B4-BE49-F238E27FC236}">
                <a16:creationId xmlns:a16="http://schemas.microsoft.com/office/drawing/2014/main" id="{83BBD86F-244F-92A8-4989-624570A713B3}"/>
              </a:ext>
            </a:extLst>
          </p:cNvPr>
          <p:cNvPicPr>
            <a:picLocks noChangeAspect="1"/>
          </p:cNvPicPr>
          <p:nvPr/>
        </p:nvPicPr>
        <p:blipFill>
          <a:blip r:embed="rId5"/>
          <a:srcRect b="9743"/>
          <a:stretch/>
        </p:blipFill>
        <p:spPr>
          <a:xfrm>
            <a:off x="6189878" y="1422452"/>
            <a:ext cx="5102795" cy="5128280"/>
          </a:xfrm>
          <a:prstGeom prst="rect">
            <a:avLst/>
          </a:prstGeom>
        </p:spPr>
      </p:pic>
    </p:spTree>
    <p:extLst>
      <p:ext uri="{BB962C8B-B14F-4D97-AF65-F5344CB8AC3E}">
        <p14:creationId xmlns:p14="http://schemas.microsoft.com/office/powerpoint/2010/main" val="123113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F84D-3213-51AB-11FB-F8AA9AFD1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91D89-9AB3-17DC-546E-CBE59B1E17A6}"/>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Insurance Basics Review</a:t>
            </a:r>
            <a:endParaRPr lang="en-US" dirty="0"/>
          </a:p>
        </p:txBody>
      </p:sp>
      <p:sp>
        <p:nvSpPr>
          <p:cNvPr id="5" name="Slide Number Placeholder 4">
            <a:extLst>
              <a:ext uri="{FF2B5EF4-FFF2-40B4-BE49-F238E27FC236}">
                <a16:creationId xmlns:a16="http://schemas.microsoft.com/office/drawing/2014/main" id="{2EC39863-A65E-BB6B-71EC-04A4DF2E8CFE}"/>
              </a:ext>
            </a:extLst>
          </p:cNvPr>
          <p:cNvSpPr>
            <a:spLocks noGrp="1"/>
          </p:cNvSpPr>
          <p:nvPr>
            <p:ph type="sldNum" sz="quarter" idx="4"/>
          </p:nvPr>
        </p:nvSpPr>
        <p:spPr/>
        <p:txBody>
          <a:bodyPr/>
          <a:lstStyle/>
          <a:p>
            <a:fld id="{FAEE96CF-4053-2149-B5F9-FD566E7161CA}" type="slidenum">
              <a:rPr lang="en-US" dirty="0" smtClean="0"/>
              <a:pPr/>
              <a:t>13</a:t>
            </a:fld>
            <a:endParaRPr lang="en-US"/>
          </a:p>
        </p:txBody>
      </p:sp>
      <p:sp>
        <p:nvSpPr>
          <p:cNvPr id="8" name="Text Placeholder 2">
            <a:extLst>
              <a:ext uri="{FF2B5EF4-FFF2-40B4-BE49-F238E27FC236}">
                <a16:creationId xmlns:a16="http://schemas.microsoft.com/office/drawing/2014/main" id="{B1EE815D-EFF1-F0E0-90D3-7AE9410713A2}"/>
              </a:ext>
            </a:extLst>
          </p:cNvPr>
          <p:cNvSpPr txBox="1">
            <a:spLocks/>
          </p:cNvSpPr>
          <p:nvPr/>
        </p:nvSpPr>
        <p:spPr>
          <a:xfrm>
            <a:off x="706944" y="2019149"/>
            <a:ext cx="4668158"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u="sng" dirty="0">
                <a:ea typeface="+mn-lt"/>
                <a:cs typeface="+mn-lt"/>
              </a:rPr>
              <a:t>PD Activity</a:t>
            </a:r>
            <a:endParaRPr lang="en-US" sz="2600" dirty="0">
              <a:ea typeface="+mn-lt"/>
              <a:cs typeface="+mn-lt"/>
            </a:endParaRPr>
          </a:p>
          <a:p>
            <a:pPr>
              <a:buFont typeface="Arial,Sans-Serif"/>
              <a:buChar char="•"/>
            </a:pPr>
            <a:r>
              <a:rPr lang="en-US" sz="2600" b="1" dirty="0">
                <a:ea typeface="+mn-lt"/>
                <a:cs typeface="+mn-lt"/>
              </a:rPr>
              <a:t>In Main Room</a:t>
            </a:r>
            <a:endParaRPr lang="en-US" sz="2600">
              <a:solidFill>
                <a:srgbClr val="000000"/>
              </a:solidFill>
              <a:latin typeface="Calibri"/>
              <a:ea typeface="Calibri"/>
              <a:cs typeface="Calibri"/>
            </a:endParaRPr>
          </a:p>
          <a:p>
            <a:pPr lvl="1">
              <a:buFont typeface="Courier New,monospace"/>
              <a:buChar char="o"/>
            </a:pPr>
            <a:r>
              <a:rPr lang="en-US" sz="2200" dirty="0">
                <a:ea typeface="+mn-lt"/>
                <a:cs typeface="+mn-lt"/>
              </a:rPr>
              <a:t>Watch video</a:t>
            </a:r>
            <a:endParaRPr lang="en-US" dirty="0">
              <a:ea typeface="+mn-lt"/>
              <a:cs typeface="+mn-lt"/>
            </a:endParaRPr>
          </a:p>
          <a:p>
            <a:pPr lvl="1">
              <a:buFont typeface="Courier New,monospace"/>
              <a:buChar char="o"/>
            </a:pPr>
            <a:r>
              <a:rPr lang="en-US" dirty="0">
                <a:ea typeface="Calibri"/>
                <a:cs typeface="Calibri"/>
              </a:rPr>
              <a:t>Take Assessment</a:t>
            </a:r>
          </a:p>
          <a:p>
            <a:pPr lvl="1">
              <a:buFont typeface="Courier New,monospace"/>
              <a:buChar char="o"/>
            </a:pPr>
            <a:r>
              <a:rPr lang="en-US" dirty="0">
                <a:ea typeface="Calibri"/>
                <a:cs typeface="Calibri"/>
              </a:rPr>
              <a:t>Review Assessment Data</a:t>
            </a:r>
          </a:p>
        </p:txBody>
      </p:sp>
      <p:pic>
        <p:nvPicPr>
          <p:cNvPr id="3" name="Picture 2" descr="A screenshot of a form&#10;&#10;AI-generated content may be incorrect.">
            <a:extLst>
              <a:ext uri="{FF2B5EF4-FFF2-40B4-BE49-F238E27FC236}">
                <a16:creationId xmlns:a16="http://schemas.microsoft.com/office/drawing/2014/main" id="{A1E7F382-4E69-DE3B-3C0A-E38C86452AD1}"/>
              </a:ext>
            </a:extLst>
          </p:cNvPr>
          <p:cNvPicPr>
            <a:picLocks noChangeAspect="1"/>
          </p:cNvPicPr>
          <p:nvPr/>
        </p:nvPicPr>
        <p:blipFill>
          <a:blip r:embed="rId2"/>
          <a:srcRect b="9743"/>
          <a:stretch/>
        </p:blipFill>
        <p:spPr>
          <a:xfrm>
            <a:off x="6189878" y="1422452"/>
            <a:ext cx="5102795" cy="5128280"/>
          </a:xfrm>
          <a:prstGeom prst="rect">
            <a:avLst/>
          </a:prstGeom>
        </p:spPr>
      </p:pic>
    </p:spTree>
    <p:extLst>
      <p:ext uri="{BB962C8B-B14F-4D97-AF65-F5344CB8AC3E}">
        <p14:creationId xmlns:p14="http://schemas.microsoft.com/office/powerpoint/2010/main" val="142315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AA0F5-4570-3A2A-B21F-2F21C5AB99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156037E-36B9-4E9D-931C-5E080B5200F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427" r="20427"/>
          <a:stretch/>
        </p:blipFill>
        <p:spPr>
          <a:xfrm>
            <a:off x="6193218" y="0"/>
            <a:ext cx="6084339" cy="6858006"/>
          </a:xfrm>
          <a:prstGeom prst="rect">
            <a:avLst/>
          </a:prstGeom>
          <a:ln>
            <a:solidFill>
              <a:srgbClr val="4472C4"/>
            </a:solidFill>
          </a:ln>
        </p:spPr>
      </p:pic>
      <p:pic>
        <p:nvPicPr>
          <p:cNvPr id="5" name="Picture 4">
            <a:extLst>
              <a:ext uri="{FF2B5EF4-FFF2-40B4-BE49-F238E27FC236}">
                <a16:creationId xmlns:a16="http://schemas.microsoft.com/office/drawing/2014/main" id="{90ECCC97-7E42-A938-FD9D-F75F2965F327}"/>
              </a:ext>
            </a:extLst>
          </p:cNvPr>
          <p:cNvPicPr>
            <a:picLocks noChangeAspect="1"/>
          </p:cNvPicPr>
          <p:nvPr/>
        </p:nvPicPr>
        <p:blipFill rotWithShape="1">
          <a:blip r:embed="rId4"/>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E2282950-FF5B-F0E7-9124-90B9ED9347FD}"/>
              </a:ext>
            </a:extLst>
          </p:cNvPr>
          <p:cNvSpPr>
            <a:spLocks noGrp="1"/>
          </p:cNvSpPr>
          <p:nvPr>
            <p:ph type="body" sz="quarter" idx="10"/>
          </p:nvPr>
        </p:nvSpPr>
        <p:spPr>
          <a:xfrm>
            <a:off x="703943" y="2449812"/>
            <a:ext cx="6161315" cy="914400"/>
          </a:xfrm>
        </p:spPr>
        <p:txBody>
          <a:bodyPr lIns="91440" tIns="45720" rIns="91440" bIns="45720" anchor="t"/>
          <a:lstStyle/>
          <a:p>
            <a:r>
              <a:rPr lang="en-US" sz="3200" dirty="0">
                <a:solidFill>
                  <a:srgbClr val="414A58"/>
                </a:solidFill>
                <a:latin typeface="+mj-lt"/>
                <a:cs typeface="Calibri"/>
              </a:rPr>
              <a:t>Lesson 2</a:t>
            </a:r>
            <a:endParaRPr lang="en-US" sz="3200" dirty="0">
              <a:solidFill>
                <a:srgbClr val="414A58"/>
              </a:solidFill>
              <a:latin typeface="+mj-lt"/>
              <a:cs typeface="Calibri Light"/>
            </a:endParaRPr>
          </a:p>
          <a:p>
            <a:r>
              <a:rPr lang="en-US" sz="5000" b="1" dirty="0">
                <a:solidFill>
                  <a:srgbClr val="414A58"/>
                </a:solidFill>
                <a:latin typeface="Calibri Light"/>
                <a:ea typeface="Calibri Light"/>
                <a:cs typeface="Calibri"/>
              </a:rPr>
              <a:t>Insurances Case Study</a:t>
            </a:r>
          </a:p>
        </p:txBody>
      </p:sp>
      <p:pic>
        <p:nvPicPr>
          <p:cNvPr id="6" name="Picture 5">
            <a:extLst>
              <a:ext uri="{FF2B5EF4-FFF2-40B4-BE49-F238E27FC236}">
                <a16:creationId xmlns:a16="http://schemas.microsoft.com/office/drawing/2014/main" id="{1AF2D623-E25E-22F5-F3AB-28621697A36A}"/>
              </a:ext>
            </a:extLst>
          </p:cNvPr>
          <p:cNvPicPr>
            <a:picLocks noChangeAspect="1"/>
          </p:cNvPicPr>
          <p:nvPr/>
        </p:nvPicPr>
        <p:blipFill>
          <a:blip r:embed="rId5"/>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23AB1C2E-55E7-099B-0E03-CD845D0B822C}"/>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98195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A6B4-98DA-B4B8-0B1C-18E4C1552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F9367-0346-7A5A-86F4-89CA2936D2FF}"/>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Insurance Case Study</a:t>
            </a:r>
            <a:endParaRPr lang="en-US" dirty="0"/>
          </a:p>
        </p:txBody>
      </p:sp>
      <p:sp>
        <p:nvSpPr>
          <p:cNvPr id="5" name="Slide Number Placeholder 4">
            <a:extLst>
              <a:ext uri="{FF2B5EF4-FFF2-40B4-BE49-F238E27FC236}">
                <a16:creationId xmlns:a16="http://schemas.microsoft.com/office/drawing/2014/main" id="{77A651B7-326B-05DE-937F-DFCC2018C4C1}"/>
              </a:ext>
            </a:extLst>
          </p:cNvPr>
          <p:cNvSpPr>
            <a:spLocks noGrp="1"/>
          </p:cNvSpPr>
          <p:nvPr>
            <p:ph type="sldNum" sz="quarter" idx="4"/>
          </p:nvPr>
        </p:nvSpPr>
        <p:spPr/>
        <p:txBody>
          <a:bodyPr/>
          <a:lstStyle/>
          <a:p>
            <a:fld id="{FAEE96CF-4053-2149-B5F9-FD566E7161CA}" type="slidenum">
              <a:rPr lang="en-US" dirty="0" smtClean="0"/>
              <a:pPr/>
              <a:t>15</a:t>
            </a:fld>
            <a:endParaRPr lang="en-US"/>
          </a:p>
        </p:txBody>
      </p:sp>
      <p:sp>
        <p:nvSpPr>
          <p:cNvPr id="8" name="Text Placeholder 2">
            <a:extLst>
              <a:ext uri="{FF2B5EF4-FFF2-40B4-BE49-F238E27FC236}">
                <a16:creationId xmlns:a16="http://schemas.microsoft.com/office/drawing/2014/main" id="{28D6B70B-7FB9-D3B5-5920-0CFC9EBC4FE7}"/>
              </a:ext>
            </a:extLst>
          </p:cNvPr>
          <p:cNvSpPr txBox="1">
            <a:spLocks/>
          </p:cNvSpPr>
          <p:nvPr/>
        </p:nvSpPr>
        <p:spPr>
          <a:xfrm>
            <a:off x="706944" y="2019149"/>
            <a:ext cx="509912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dirty="0">
                <a:ea typeface="+mn-lt"/>
                <a:cs typeface="+mn-lt"/>
              </a:rPr>
              <a:t>Lesson Plan:</a:t>
            </a:r>
            <a:r>
              <a:rPr lang="en-US" sz="2600" dirty="0">
                <a:ea typeface="+mn-lt"/>
                <a:cs typeface="+mn-lt"/>
              </a:rPr>
              <a:t> </a:t>
            </a:r>
            <a:r>
              <a:rPr lang="en-US" sz="2600" dirty="0">
                <a:ea typeface="+mn-lt"/>
                <a:cs typeface="+mn-lt"/>
                <a:hlinkClick r:id="rId2"/>
              </a:rPr>
              <a:t>here</a:t>
            </a:r>
          </a:p>
          <a:p>
            <a:pPr lvl="1">
              <a:buFont typeface="Courier New"/>
              <a:buChar char="o"/>
            </a:pPr>
            <a:r>
              <a:rPr lang="en-US" sz="2200" dirty="0">
                <a:ea typeface="+mn-lt"/>
                <a:cs typeface="+mn-lt"/>
              </a:rPr>
              <a:t>Key Terms</a:t>
            </a:r>
          </a:p>
          <a:p>
            <a:pPr lvl="1">
              <a:buFont typeface="Courier New"/>
              <a:buChar char="o"/>
            </a:pPr>
            <a:r>
              <a:rPr lang="en-US" sz="2200" dirty="0">
                <a:ea typeface="+mn-lt"/>
                <a:cs typeface="+mn-lt"/>
              </a:rPr>
              <a:t>Case Study</a:t>
            </a:r>
          </a:p>
          <a:p>
            <a:pPr lvl="1">
              <a:buFont typeface="Courier New"/>
              <a:buChar char="o"/>
            </a:pPr>
            <a:r>
              <a:rPr lang="en-US" sz="2200" dirty="0">
                <a:ea typeface="+mn-lt"/>
                <a:cs typeface="+mn-lt"/>
              </a:rPr>
              <a:t>20 MC questions</a:t>
            </a:r>
          </a:p>
          <a:p>
            <a:pPr lvl="1">
              <a:buFont typeface="Courier New"/>
              <a:buChar char="o"/>
            </a:pPr>
            <a:r>
              <a:rPr lang="en-US" sz="2200" dirty="0">
                <a:ea typeface="+mn-lt"/>
                <a:cs typeface="+mn-lt"/>
              </a:rPr>
              <a:t>20 MC </a:t>
            </a:r>
            <a:r>
              <a:rPr lang="en-US" sz="2200" dirty="0">
                <a:ea typeface="+mn-lt"/>
                <a:cs typeface="+mn-lt"/>
                <a:hlinkClick r:id="rId3"/>
              </a:rPr>
              <a:t>answers</a:t>
            </a:r>
            <a:endParaRPr lang="en-US" sz="2200" dirty="0">
              <a:ea typeface="+mn-lt"/>
              <a:cs typeface="+mn-lt"/>
            </a:endParaRPr>
          </a:p>
          <a:p>
            <a:pPr>
              <a:buFont typeface="Arial"/>
              <a:buChar char="•"/>
            </a:pPr>
            <a:r>
              <a:rPr lang="en-US" sz="2600" b="1" dirty="0">
                <a:ea typeface="+mn-lt"/>
                <a:cs typeface="+mn-lt"/>
              </a:rPr>
              <a:t>Why Case Studies: </a:t>
            </a:r>
          </a:p>
          <a:p>
            <a:pPr lvl="1">
              <a:buFont typeface="Courier New"/>
              <a:buChar char="o"/>
            </a:pPr>
            <a:r>
              <a:rPr lang="en-US" sz="2200" dirty="0">
                <a:ea typeface="+mn-lt"/>
                <a:cs typeface="+mn-lt"/>
              </a:rPr>
              <a:t>Provide a way to apply theoretical knowledge to practical situations</a:t>
            </a:r>
            <a:endParaRPr lang="en-US">
              <a:ea typeface="Calibri"/>
              <a:cs typeface="Calibri"/>
            </a:endParaRPr>
          </a:p>
          <a:p>
            <a:pPr lvl="1">
              <a:buFont typeface="Courier New"/>
              <a:buChar char="o"/>
            </a:pPr>
            <a:r>
              <a:rPr lang="en-US" sz="2200" dirty="0">
                <a:ea typeface="+mn-lt"/>
                <a:cs typeface="+mn-lt"/>
              </a:rPr>
              <a:t>Promotes active participation and engagement, rather than passive absorption of information</a:t>
            </a:r>
          </a:p>
          <a:p>
            <a:pPr>
              <a:buFont typeface="Arial"/>
              <a:buChar char="•"/>
            </a:pPr>
            <a:r>
              <a:rPr lang="en-US" sz="2600" b="1" dirty="0">
                <a:ea typeface="+mn-lt"/>
                <a:cs typeface="+mn-lt"/>
              </a:rPr>
              <a:t>Duration: </a:t>
            </a:r>
            <a:r>
              <a:rPr lang="en-US" sz="2600" dirty="0">
                <a:ea typeface="+mn-lt"/>
                <a:cs typeface="+mn-lt"/>
              </a:rPr>
              <a:t>3 Days</a:t>
            </a:r>
          </a:p>
        </p:txBody>
      </p:sp>
      <p:pic>
        <p:nvPicPr>
          <p:cNvPr id="3" name="Picture 2" descr="A pen and a wooden house on a table&#10;&#10;AI-generated content may be incorrect.">
            <a:extLst>
              <a:ext uri="{FF2B5EF4-FFF2-40B4-BE49-F238E27FC236}">
                <a16:creationId xmlns:a16="http://schemas.microsoft.com/office/drawing/2014/main" id="{C5A46519-7631-8F4E-E237-E5B3B89C75C2}"/>
              </a:ext>
            </a:extLst>
          </p:cNvPr>
          <p:cNvPicPr>
            <a:picLocks noChangeAspect="1"/>
          </p:cNvPicPr>
          <p:nvPr/>
        </p:nvPicPr>
        <p:blipFill>
          <a:blip r:embed="rId4">
            <a:extLst>
              <a:ext uri="{837473B0-CC2E-450A-ABE3-18F120FF3D39}">
                <a1611:picAttrSrcUrl xmlns:a1611="http://schemas.microsoft.com/office/drawing/2016/11/main" r:id="rId5"/>
              </a:ext>
            </a:extLst>
          </a:blip>
          <a:srcRect l="16832" r="16832"/>
          <a:stretch/>
        </p:blipFill>
        <p:spPr>
          <a:xfrm>
            <a:off x="6189878" y="1422452"/>
            <a:ext cx="5102795" cy="5128280"/>
          </a:xfrm>
          <a:prstGeom prst="rect">
            <a:avLst/>
          </a:prstGeom>
        </p:spPr>
      </p:pic>
    </p:spTree>
    <p:extLst>
      <p:ext uri="{BB962C8B-B14F-4D97-AF65-F5344CB8AC3E}">
        <p14:creationId xmlns:p14="http://schemas.microsoft.com/office/powerpoint/2010/main" val="374760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33A9-1F60-381A-D853-0B9DA517B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1EF81-843A-8B30-C9BF-1B6A0FA2AC71}"/>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Insurance Case Study</a:t>
            </a:r>
            <a:endParaRPr lang="en-US" dirty="0"/>
          </a:p>
        </p:txBody>
      </p:sp>
      <p:sp>
        <p:nvSpPr>
          <p:cNvPr id="5" name="Slide Number Placeholder 4">
            <a:extLst>
              <a:ext uri="{FF2B5EF4-FFF2-40B4-BE49-F238E27FC236}">
                <a16:creationId xmlns:a16="http://schemas.microsoft.com/office/drawing/2014/main" id="{C7BFC317-439F-06AC-DA0B-D37BF4AFF169}"/>
              </a:ext>
            </a:extLst>
          </p:cNvPr>
          <p:cNvSpPr>
            <a:spLocks noGrp="1"/>
          </p:cNvSpPr>
          <p:nvPr>
            <p:ph type="sldNum" sz="quarter" idx="4"/>
          </p:nvPr>
        </p:nvSpPr>
        <p:spPr/>
        <p:txBody>
          <a:bodyPr/>
          <a:lstStyle/>
          <a:p>
            <a:fld id="{FAEE96CF-4053-2149-B5F9-FD566E7161CA}" type="slidenum">
              <a:rPr lang="en-US" dirty="0" smtClean="0"/>
              <a:pPr/>
              <a:t>16</a:t>
            </a:fld>
            <a:endParaRPr lang="en-US"/>
          </a:p>
        </p:txBody>
      </p:sp>
      <p:sp>
        <p:nvSpPr>
          <p:cNvPr id="8" name="Text Placeholder 2">
            <a:extLst>
              <a:ext uri="{FF2B5EF4-FFF2-40B4-BE49-F238E27FC236}">
                <a16:creationId xmlns:a16="http://schemas.microsoft.com/office/drawing/2014/main" id="{752D3A07-A67D-97DF-46D3-EAE266862928}"/>
              </a:ext>
            </a:extLst>
          </p:cNvPr>
          <p:cNvSpPr txBox="1">
            <a:spLocks/>
          </p:cNvSpPr>
          <p:nvPr/>
        </p:nvSpPr>
        <p:spPr>
          <a:xfrm>
            <a:off x="706944" y="2019149"/>
            <a:ext cx="509912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u="sng" dirty="0">
                <a:ea typeface="+mn-lt"/>
                <a:cs typeface="+mn-lt"/>
              </a:rPr>
              <a:t>PD Activity</a:t>
            </a:r>
            <a:endParaRPr lang="en-US" sz="2600" dirty="0">
              <a:ea typeface="+mn-lt"/>
              <a:cs typeface="+mn-lt"/>
            </a:endParaRPr>
          </a:p>
          <a:p>
            <a:pPr>
              <a:buFont typeface="Arial"/>
              <a:buChar char="•"/>
            </a:pPr>
            <a:r>
              <a:rPr lang="en-US" sz="2600" b="1" dirty="0">
                <a:ea typeface="+mn-lt"/>
                <a:cs typeface="+mn-lt"/>
              </a:rPr>
              <a:t>Breakout Rooms: (alternate rooms)</a:t>
            </a:r>
            <a:endParaRPr lang="en-US" sz="2600">
              <a:ea typeface="+mn-lt"/>
              <a:cs typeface="+mn-lt"/>
            </a:endParaRPr>
          </a:p>
          <a:p>
            <a:pPr lvl="1">
              <a:buFont typeface="Courier New" panose="020B0604020202020204" pitchFamily="34" charset="0"/>
              <a:buChar char="o"/>
            </a:pPr>
            <a:r>
              <a:rPr lang="en-US" sz="2200" dirty="0">
                <a:ea typeface="+mn-lt"/>
                <a:cs typeface="+mn-lt"/>
              </a:rPr>
              <a:t>Room 1 – Review Terms and add 10 terms  to the list with definitions</a:t>
            </a:r>
          </a:p>
          <a:p>
            <a:pPr lvl="1">
              <a:buFont typeface="Courier New" panose="020B0604020202020204" pitchFamily="34" charset="0"/>
              <a:buChar char="o"/>
            </a:pPr>
            <a:r>
              <a:rPr lang="en-US" sz="2200" dirty="0">
                <a:ea typeface="Calibri"/>
                <a:cs typeface="Calibri"/>
              </a:rPr>
              <a:t>Room 2 – Read case study and answer questions </a:t>
            </a:r>
          </a:p>
        </p:txBody>
      </p:sp>
      <p:pic>
        <p:nvPicPr>
          <p:cNvPr id="3" name="Picture 2" descr="Large and small hands holding red heart">
            <a:extLst>
              <a:ext uri="{FF2B5EF4-FFF2-40B4-BE49-F238E27FC236}">
                <a16:creationId xmlns:a16="http://schemas.microsoft.com/office/drawing/2014/main" id="{31D34C1E-617C-11AC-5527-40DCA5E14BA3}"/>
              </a:ext>
            </a:extLst>
          </p:cNvPr>
          <p:cNvPicPr>
            <a:picLocks noChangeAspect="1"/>
          </p:cNvPicPr>
          <p:nvPr/>
        </p:nvPicPr>
        <p:blipFill>
          <a:blip r:embed="rId2"/>
          <a:srcRect l="22015" r="22015"/>
          <a:stretch/>
        </p:blipFill>
        <p:spPr>
          <a:xfrm>
            <a:off x="6189878" y="1422452"/>
            <a:ext cx="5102795" cy="5128280"/>
          </a:xfrm>
          <a:prstGeom prst="rect">
            <a:avLst/>
          </a:prstGeom>
        </p:spPr>
      </p:pic>
    </p:spTree>
    <p:extLst>
      <p:ext uri="{BB962C8B-B14F-4D97-AF65-F5344CB8AC3E}">
        <p14:creationId xmlns:p14="http://schemas.microsoft.com/office/powerpoint/2010/main" val="59448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y plastic numbers">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20437" r="20437"/>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1027289"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3200" dirty="0">
                <a:solidFill>
                  <a:srgbClr val="414A58"/>
                </a:solidFill>
                <a:latin typeface="+mj-lt"/>
                <a:cs typeface="Calibri Light"/>
              </a:rPr>
              <a:t>Lesson 3</a:t>
            </a:r>
            <a:endParaRPr lang="en-US" sz="3200" dirty="0">
              <a:solidFill>
                <a:srgbClr val="000000"/>
              </a:solidFill>
              <a:latin typeface="+mj-lt"/>
              <a:cs typeface="Calibri Light"/>
            </a:endParaRPr>
          </a:p>
          <a:p>
            <a:r>
              <a:rPr lang="en-US" sz="5000" b="1" dirty="0">
                <a:solidFill>
                  <a:srgbClr val="414A58"/>
                </a:solidFill>
                <a:latin typeface="+mj-lt"/>
                <a:cs typeface="Calibri Light"/>
              </a:rPr>
              <a:t>Diversification: Managing Risk with Common Sense</a:t>
            </a:r>
            <a:endParaRPr lang="en-US" dirty="0"/>
          </a:p>
          <a:p>
            <a:endParaRPr lang="en-US" sz="5000" dirty="0">
              <a:solidFill>
                <a:srgbClr val="414A58"/>
              </a:solidFill>
              <a:latin typeface="Calibri Light"/>
              <a:ea typeface="Calibri Light"/>
              <a:cs typeface="Calibri Ligh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1CFA0556-CEB0-F328-1F53-16B12ECCA1C6}"/>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395803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C26F-A1CF-360B-BC30-08E9E9CC5DA8}"/>
            </a:ext>
          </a:extLst>
        </p:cNvPr>
        <p:cNvGrpSpPr/>
        <p:nvPr/>
      </p:nvGrpSpPr>
      <p:grpSpPr>
        <a:xfrm>
          <a:off x="0" y="0"/>
          <a:ext cx="0" cy="0"/>
          <a:chOff x="0" y="0"/>
          <a:chExt cx="0" cy="0"/>
        </a:xfrm>
      </p:grpSpPr>
      <p:pic>
        <p:nvPicPr>
          <p:cNvPr id="3" name="Picture 2" descr="Business Diversification – When, Why and How it's done">
            <a:extLst>
              <a:ext uri="{FF2B5EF4-FFF2-40B4-BE49-F238E27FC236}">
                <a16:creationId xmlns:a16="http://schemas.microsoft.com/office/drawing/2014/main" id="{6575A08E-557C-889F-2694-0ADC2974C908}"/>
              </a:ext>
            </a:extLst>
          </p:cNvPr>
          <p:cNvPicPr>
            <a:picLocks noChangeAspect="1"/>
          </p:cNvPicPr>
          <p:nvPr/>
        </p:nvPicPr>
        <p:blipFill>
          <a:blip r:embed="rId2"/>
          <a:stretch>
            <a:fillRect/>
          </a:stretch>
        </p:blipFill>
        <p:spPr>
          <a:xfrm>
            <a:off x="-1398" y="-657214"/>
            <a:ext cx="13488098" cy="8843547"/>
          </a:xfrm>
          <a:prstGeom prst="rect">
            <a:avLst/>
          </a:prstGeom>
        </p:spPr>
      </p:pic>
      <p:sp>
        <p:nvSpPr>
          <p:cNvPr id="2" name="Title 1">
            <a:extLst>
              <a:ext uri="{FF2B5EF4-FFF2-40B4-BE49-F238E27FC236}">
                <a16:creationId xmlns:a16="http://schemas.microsoft.com/office/drawing/2014/main" id="{91563032-BAEA-F8CA-6044-D3892404D882}"/>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alibri"/>
                <a:ea typeface="Calibri"/>
                <a:cs typeface="Calibri"/>
              </a:rPr>
              <a:t>Diversification with Comon Sense</a:t>
            </a:r>
            <a:endParaRPr lang="en-US">
              <a:solidFill>
                <a:schemeClr val="bg1"/>
              </a:solidFill>
              <a:ea typeface="Calibri Light"/>
              <a:cs typeface="Calibri Light"/>
            </a:endParaRPr>
          </a:p>
        </p:txBody>
      </p:sp>
      <p:sp>
        <p:nvSpPr>
          <p:cNvPr id="5" name="Slide Number Placeholder 4">
            <a:extLst>
              <a:ext uri="{FF2B5EF4-FFF2-40B4-BE49-F238E27FC236}">
                <a16:creationId xmlns:a16="http://schemas.microsoft.com/office/drawing/2014/main" id="{2A9B9A4F-4760-411D-4CDD-9F8BA1316E88}"/>
              </a:ext>
            </a:extLst>
          </p:cNvPr>
          <p:cNvSpPr>
            <a:spLocks noGrp="1"/>
          </p:cNvSpPr>
          <p:nvPr>
            <p:ph type="sldNum" sz="quarter" idx="4"/>
          </p:nvPr>
        </p:nvSpPr>
        <p:spPr/>
        <p:txBody>
          <a:bodyPr/>
          <a:lstStyle/>
          <a:p>
            <a:fld id="{FAEE96CF-4053-2149-B5F9-FD566E7161CA}" type="slidenum">
              <a:rPr lang="en-US" dirty="0" smtClean="0"/>
              <a:pPr/>
              <a:t>18</a:t>
            </a:fld>
            <a:endParaRPr lang="en-US"/>
          </a:p>
        </p:txBody>
      </p:sp>
      <p:sp>
        <p:nvSpPr>
          <p:cNvPr id="4" name="Text Placeholder 2">
            <a:extLst>
              <a:ext uri="{FF2B5EF4-FFF2-40B4-BE49-F238E27FC236}">
                <a16:creationId xmlns:a16="http://schemas.microsoft.com/office/drawing/2014/main" id="{DD5E69B3-ACB5-238C-A14F-B891EF71C022}"/>
              </a:ext>
            </a:extLst>
          </p:cNvPr>
          <p:cNvSpPr txBox="1">
            <a:spLocks/>
          </p:cNvSpPr>
          <p:nvPr/>
        </p:nvSpPr>
        <p:spPr>
          <a:xfrm>
            <a:off x="707055" y="2019149"/>
            <a:ext cx="5089974"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latin typeface="Arial"/>
                <a:ea typeface="+mn-lt"/>
                <a:cs typeface="Arial"/>
              </a:rPr>
              <a:t>An investor’s approach to investing for the future can be similar to the approach used for other life decisions: Use common sense, and, as the saying goes, “Don’t put all your eggs in one basket.” This sums up the concept of diversification.</a:t>
            </a:r>
            <a:endParaRPr lang="en-US" sz="1600" b="1">
              <a:solidFill>
                <a:schemeClr val="bg1"/>
              </a:solidFill>
              <a:latin typeface="Calibri"/>
              <a:ea typeface="+mn-lt"/>
              <a:cs typeface="+mn-lt"/>
            </a:endParaRPr>
          </a:p>
          <a:p>
            <a:pPr>
              <a:buFont typeface="Arial,Sans-Serif"/>
              <a:buChar char="•"/>
            </a:pPr>
            <a:r>
              <a:rPr lang="en-US" sz="2600" b="1" dirty="0">
                <a:solidFill>
                  <a:schemeClr val="bg1"/>
                </a:solidFill>
                <a:latin typeface="Calibri"/>
                <a:ea typeface="+mn-lt"/>
                <a:cs typeface="+mn-lt"/>
              </a:rPr>
              <a:t>CEE Link: </a:t>
            </a:r>
            <a:r>
              <a:rPr lang="en-US" sz="2600" dirty="0">
                <a:solidFill>
                  <a:schemeClr val="bg1"/>
                </a:solidFill>
                <a:latin typeface="Calibri"/>
                <a:ea typeface="+mn-lt"/>
                <a:cs typeface="+mn-lt"/>
                <a:hlinkClick r:id="rId3">
                  <a:extLst>
                    <a:ext uri="{A12FA001-AC4F-418D-AE19-62706E023703}">
                      <ahyp:hlinkClr xmlns:ahyp="http://schemas.microsoft.com/office/drawing/2018/hyperlinkcolor" val="tx"/>
                    </a:ext>
                  </a:extLst>
                </a:hlinkClick>
              </a:rPr>
              <a:t>here</a:t>
            </a:r>
          </a:p>
          <a:p>
            <a:pPr>
              <a:buFont typeface="Arial,Sans-Serif"/>
              <a:buChar char="•"/>
            </a:pPr>
            <a:r>
              <a:rPr lang="en-US" sz="2600" b="1" dirty="0">
                <a:solidFill>
                  <a:schemeClr val="bg1"/>
                </a:solidFill>
                <a:latin typeface="Calibri"/>
                <a:ea typeface="+mn-lt"/>
                <a:cs typeface="+mn-lt"/>
              </a:rPr>
              <a:t>VOYA Article:</a:t>
            </a:r>
            <a:r>
              <a:rPr lang="en-US" sz="2600" dirty="0">
                <a:solidFill>
                  <a:schemeClr val="bg1"/>
                </a:solidFill>
                <a:latin typeface="Calibri"/>
                <a:ea typeface="+mn-lt"/>
                <a:cs typeface="+mn-lt"/>
              </a:rPr>
              <a:t> </a:t>
            </a:r>
            <a:r>
              <a:rPr lang="en-US" sz="2600" dirty="0">
                <a:solidFill>
                  <a:schemeClr val="bg1"/>
                </a:solidFill>
                <a:latin typeface="Calibri"/>
                <a:ea typeface="+mn-lt"/>
                <a:cs typeface="+mn-lt"/>
                <a:hlinkClick r:id="rId4">
                  <a:extLst>
                    <a:ext uri="{A12FA001-AC4F-418D-AE19-62706E023703}">
                      <ahyp:hlinkClr xmlns:ahyp="http://schemas.microsoft.com/office/drawing/2018/hyperlinkcolor" val="tx"/>
                    </a:ext>
                  </a:extLst>
                </a:hlinkClick>
              </a:rPr>
              <a:t>here</a:t>
            </a:r>
            <a:endParaRPr lang="en-US">
              <a:solidFill>
                <a:schemeClr val="bg1"/>
              </a:solidFill>
              <a:ea typeface="Calibri"/>
              <a:cs typeface="Calibri"/>
              <a:hlinkClick r:id="rId4">
                <a:extLst>
                  <a:ext uri="{A12FA001-AC4F-418D-AE19-62706E023703}">
                    <ahyp:hlinkClr xmlns:ahyp="http://schemas.microsoft.com/office/drawing/2018/hyperlinkcolor" val="tx"/>
                  </a:ext>
                </a:extLst>
              </a:hlinkClick>
            </a:endParaRPr>
          </a:p>
          <a:p>
            <a:pPr>
              <a:buFont typeface="Arial,Sans-Serif"/>
              <a:buChar char="•"/>
            </a:pPr>
            <a:r>
              <a:rPr lang="en-US" sz="2600" b="1" dirty="0">
                <a:solidFill>
                  <a:schemeClr val="bg1"/>
                </a:solidFill>
                <a:latin typeface="Calibri"/>
                <a:ea typeface="+mn-lt"/>
                <a:cs typeface="+mn-lt"/>
              </a:rPr>
              <a:t>Lesson Content</a:t>
            </a:r>
            <a:r>
              <a:rPr lang="en-US" sz="2600" b="1" dirty="0">
                <a:solidFill>
                  <a:schemeClr val="bg1"/>
                </a:solidFill>
                <a:latin typeface="Calibri"/>
                <a:ea typeface="Calibri" panose="020F0502020204030204"/>
                <a:cs typeface="Calibri" panose="020F0502020204030204"/>
              </a:rPr>
              <a:t> (article, worksheet, answers):</a:t>
            </a:r>
            <a:r>
              <a:rPr lang="en-US" sz="2600" dirty="0">
                <a:solidFill>
                  <a:schemeClr val="bg1"/>
                </a:solidFill>
                <a:latin typeface="Calibri"/>
                <a:ea typeface="Calibri" panose="020F0502020204030204"/>
                <a:cs typeface="Calibri" panose="020F0502020204030204"/>
              </a:rPr>
              <a:t> </a:t>
            </a:r>
            <a:r>
              <a:rPr lang="en-US" sz="2600" dirty="0">
                <a:solidFill>
                  <a:schemeClr val="bg1"/>
                </a:solidFill>
                <a:latin typeface="Calibri"/>
                <a:ea typeface="Calibri" panose="020F0502020204030204"/>
                <a:cs typeface="Calibri" panose="020F0502020204030204"/>
                <a:hlinkClick r:id="rId5">
                  <a:extLst>
                    <a:ext uri="{A12FA001-AC4F-418D-AE19-62706E023703}">
                      <ahyp:hlinkClr xmlns:ahyp="http://schemas.microsoft.com/office/drawing/2018/hyperlinkcolor" val="tx"/>
                    </a:ext>
                  </a:extLst>
                </a:hlinkClick>
              </a:rPr>
              <a:t>here</a:t>
            </a:r>
            <a:endParaRPr lang="en-US" sz="2600">
              <a:solidFill>
                <a:schemeClr val="bg1"/>
              </a:solidFill>
              <a:latin typeface="Calibri"/>
              <a:ea typeface="Calibri" panose="020F0502020204030204"/>
              <a:cs typeface="Calibri" panose="020F0502020204030204"/>
              <a:hlinkClick r:id="rId5">
                <a:extLst>
                  <a:ext uri="{A12FA001-AC4F-418D-AE19-62706E023703}">
                    <ahyp:hlinkClr xmlns:ahyp="http://schemas.microsoft.com/office/drawing/2018/hyperlinkcolor" val="tx"/>
                  </a:ext>
                </a:extLst>
              </a:hlinkClick>
            </a:endParaRPr>
          </a:p>
          <a:p>
            <a:pPr>
              <a:buFont typeface="Arial"/>
              <a:buChar char="•"/>
            </a:pPr>
            <a:endParaRPr lang="en-US" sz="2600" dirty="0">
              <a:solidFill>
                <a:schemeClr val="bg1"/>
              </a:solidFill>
              <a:latin typeface="Calibri"/>
              <a:ea typeface="Calibri"/>
              <a:cs typeface="Calibri"/>
            </a:endParaRPr>
          </a:p>
          <a:p>
            <a:pPr marL="0" indent="0">
              <a:buNone/>
            </a:pPr>
            <a:endParaRPr lang="en-US" sz="2600" b="1" dirty="0">
              <a:solidFill>
                <a:schemeClr val="bg1"/>
              </a:solidFill>
              <a:latin typeface="Calibri Light" panose="020F0302020204030204" pitchFamily="34" charset="0"/>
              <a:ea typeface="Calibri"/>
              <a:cs typeface="Calibri"/>
            </a:endParaRPr>
          </a:p>
        </p:txBody>
      </p:sp>
    </p:spTree>
    <p:extLst>
      <p:ext uri="{BB962C8B-B14F-4D97-AF65-F5344CB8AC3E}">
        <p14:creationId xmlns:p14="http://schemas.microsoft.com/office/powerpoint/2010/main" val="281415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E6B2-DF03-8362-46B4-494480D1E561}"/>
            </a:ext>
          </a:extLst>
        </p:cNvPr>
        <p:cNvGrpSpPr/>
        <p:nvPr/>
      </p:nvGrpSpPr>
      <p:grpSpPr>
        <a:xfrm>
          <a:off x="0" y="0"/>
          <a:ext cx="0" cy="0"/>
          <a:chOff x="0" y="0"/>
          <a:chExt cx="0" cy="0"/>
        </a:xfrm>
      </p:grpSpPr>
      <p:pic>
        <p:nvPicPr>
          <p:cNvPr id="3" name="Picture 2" descr="Business Diversification – When, Why and How it's done">
            <a:extLst>
              <a:ext uri="{FF2B5EF4-FFF2-40B4-BE49-F238E27FC236}">
                <a16:creationId xmlns:a16="http://schemas.microsoft.com/office/drawing/2014/main" id="{B64C80BB-72E0-58D9-5AE5-8FC1C70E5567}"/>
              </a:ext>
            </a:extLst>
          </p:cNvPr>
          <p:cNvPicPr>
            <a:picLocks noChangeAspect="1"/>
          </p:cNvPicPr>
          <p:nvPr/>
        </p:nvPicPr>
        <p:blipFill>
          <a:blip r:embed="rId2"/>
          <a:stretch>
            <a:fillRect/>
          </a:stretch>
        </p:blipFill>
        <p:spPr>
          <a:xfrm>
            <a:off x="-1398" y="-657214"/>
            <a:ext cx="13488098" cy="8843547"/>
          </a:xfrm>
          <a:prstGeom prst="rect">
            <a:avLst/>
          </a:prstGeom>
        </p:spPr>
      </p:pic>
      <p:sp>
        <p:nvSpPr>
          <p:cNvPr id="2" name="Title 1">
            <a:extLst>
              <a:ext uri="{FF2B5EF4-FFF2-40B4-BE49-F238E27FC236}">
                <a16:creationId xmlns:a16="http://schemas.microsoft.com/office/drawing/2014/main" id="{305D4958-B6C3-691E-E4DF-02CE9873E36A}"/>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alibri"/>
                <a:ea typeface="Calibri"/>
                <a:cs typeface="Calibri"/>
              </a:rPr>
              <a:t>Diversification with Common Sense</a:t>
            </a:r>
            <a:endParaRPr lang="en-US" dirty="0">
              <a:solidFill>
                <a:schemeClr val="bg1"/>
              </a:solidFill>
              <a:ea typeface="Calibri Light"/>
              <a:cs typeface="Calibri Light"/>
            </a:endParaRPr>
          </a:p>
        </p:txBody>
      </p:sp>
      <p:sp>
        <p:nvSpPr>
          <p:cNvPr id="5" name="Slide Number Placeholder 4">
            <a:extLst>
              <a:ext uri="{FF2B5EF4-FFF2-40B4-BE49-F238E27FC236}">
                <a16:creationId xmlns:a16="http://schemas.microsoft.com/office/drawing/2014/main" id="{3A2F0F22-A6C0-9D0D-6468-2755E5AAEF7B}"/>
              </a:ext>
            </a:extLst>
          </p:cNvPr>
          <p:cNvSpPr>
            <a:spLocks noGrp="1"/>
          </p:cNvSpPr>
          <p:nvPr>
            <p:ph type="sldNum" sz="quarter" idx="4"/>
          </p:nvPr>
        </p:nvSpPr>
        <p:spPr/>
        <p:txBody>
          <a:bodyPr/>
          <a:lstStyle/>
          <a:p>
            <a:fld id="{FAEE96CF-4053-2149-B5F9-FD566E7161CA}" type="slidenum">
              <a:rPr lang="en-US" dirty="0" smtClean="0"/>
              <a:pPr/>
              <a:t>19</a:t>
            </a:fld>
            <a:endParaRPr lang="en-US"/>
          </a:p>
        </p:txBody>
      </p:sp>
      <p:sp>
        <p:nvSpPr>
          <p:cNvPr id="4" name="Text Placeholder 2">
            <a:extLst>
              <a:ext uri="{FF2B5EF4-FFF2-40B4-BE49-F238E27FC236}">
                <a16:creationId xmlns:a16="http://schemas.microsoft.com/office/drawing/2014/main" id="{2E1914BF-3D29-70AE-8C6D-A979060B75AE}"/>
              </a:ext>
            </a:extLst>
          </p:cNvPr>
          <p:cNvSpPr txBox="1">
            <a:spLocks/>
          </p:cNvSpPr>
          <p:nvPr/>
        </p:nvSpPr>
        <p:spPr>
          <a:xfrm>
            <a:off x="707055" y="2019149"/>
            <a:ext cx="5089974"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u="sng" dirty="0">
                <a:solidFill>
                  <a:schemeClr val="bg1"/>
                </a:solidFill>
                <a:latin typeface="Calibri"/>
                <a:ea typeface="+mn-lt"/>
                <a:cs typeface="Calibri"/>
              </a:rPr>
              <a:t>PD Activity</a:t>
            </a:r>
            <a:endParaRPr lang="en-US" sz="2600" dirty="0">
              <a:solidFill>
                <a:schemeClr val="bg1"/>
              </a:solidFill>
              <a:latin typeface="Calibri"/>
              <a:ea typeface="+mn-lt"/>
              <a:cs typeface="+mn-lt"/>
            </a:endParaRPr>
          </a:p>
          <a:p>
            <a:pPr>
              <a:buAutoNum type="arabicPeriod"/>
            </a:pPr>
            <a:r>
              <a:rPr lang="en-US" sz="2600" b="1" dirty="0">
                <a:solidFill>
                  <a:schemeClr val="bg1"/>
                </a:solidFill>
                <a:latin typeface="Calibri"/>
                <a:ea typeface="+mn-lt"/>
                <a:cs typeface="+mn-lt"/>
              </a:rPr>
              <a:t>Breakout Rooms: </a:t>
            </a:r>
            <a:r>
              <a:rPr lang="en-US" sz="2600" b="1" dirty="0">
                <a:solidFill>
                  <a:schemeClr val="bg1"/>
                </a:solidFill>
                <a:latin typeface="Calibri"/>
                <a:ea typeface="Calibri" panose="020F0502020204030204"/>
                <a:cs typeface="Calibri" panose="020F0502020204030204"/>
              </a:rPr>
              <a:t>(4rooms)</a:t>
            </a:r>
            <a:endParaRPr lang="en-US" sz="2600" dirty="0">
              <a:solidFill>
                <a:schemeClr val="bg1"/>
              </a:solidFill>
              <a:latin typeface="Calibri"/>
              <a:ea typeface="Calibri" panose="020F0502020204030204"/>
              <a:cs typeface="Calibri" panose="020F0502020204030204"/>
            </a:endParaRPr>
          </a:p>
          <a:p>
            <a:pPr marL="1143000" lvl="1" indent="-457200">
              <a:buAutoNum type="arabicPeriod"/>
            </a:pPr>
            <a:r>
              <a:rPr lang="en-US" sz="2200" dirty="0">
                <a:solidFill>
                  <a:schemeClr val="bg1"/>
                </a:solidFill>
                <a:latin typeface="Calibri"/>
                <a:ea typeface="Calibri" panose="020F0502020204030204"/>
                <a:cs typeface="Calibri" panose="020F0502020204030204"/>
              </a:rPr>
              <a:t>Compete Part 1 &amp; 2</a:t>
            </a:r>
            <a:endParaRPr lang="en-US">
              <a:solidFill>
                <a:schemeClr val="bg1"/>
              </a:solidFill>
              <a:latin typeface="Calibri"/>
              <a:ea typeface="Calibri" panose="020F0502020204030204"/>
              <a:cs typeface="Calibri" panose="020F0502020204030204"/>
            </a:endParaRPr>
          </a:p>
          <a:p>
            <a:pPr marL="1143000" lvl="1" indent="-457200">
              <a:buAutoNum type="arabicPeriod"/>
            </a:pPr>
            <a:r>
              <a:rPr lang="en-US" sz="2200" dirty="0">
                <a:solidFill>
                  <a:schemeClr val="bg1"/>
                </a:solidFill>
                <a:ea typeface="Calibri"/>
                <a:cs typeface="Calibri"/>
              </a:rPr>
              <a:t>Compete Part 3</a:t>
            </a:r>
          </a:p>
          <a:p>
            <a:pPr marL="1143000" lvl="1" indent="-457200">
              <a:buAutoNum type="arabicPeriod"/>
            </a:pPr>
            <a:r>
              <a:rPr lang="en-US" sz="2200" dirty="0">
                <a:solidFill>
                  <a:schemeClr val="bg1"/>
                </a:solidFill>
                <a:ea typeface="Calibri"/>
                <a:cs typeface="Calibri"/>
              </a:rPr>
              <a:t>Compete Part 4</a:t>
            </a:r>
            <a:endParaRPr lang="en-US" sz="2200">
              <a:solidFill>
                <a:schemeClr val="bg1"/>
              </a:solidFill>
              <a:ea typeface="Calibri"/>
              <a:cs typeface="Calibri"/>
            </a:endParaRPr>
          </a:p>
          <a:p>
            <a:pPr marL="1143000" lvl="1" indent="-457200">
              <a:buAutoNum type="arabicPeriod"/>
            </a:pPr>
            <a:r>
              <a:rPr lang="en-US" sz="2200" dirty="0">
                <a:solidFill>
                  <a:schemeClr val="bg1"/>
                </a:solidFill>
                <a:ea typeface="Calibri"/>
                <a:cs typeface="Calibri"/>
              </a:rPr>
              <a:t>Compete Part 5</a:t>
            </a:r>
            <a:endParaRPr lang="en-US" sz="2200" dirty="0">
              <a:solidFill>
                <a:srgbClr val="000000"/>
              </a:solidFill>
              <a:ea typeface="Calibri"/>
              <a:cs typeface="Calibri"/>
            </a:endParaRPr>
          </a:p>
          <a:p>
            <a:pPr marL="1143000" lvl="1" indent="-457200">
              <a:buAutoNum type="arabicPeriod"/>
            </a:pPr>
            <a:endParaRPr lang="en-US" sz="2200" dirty="0">
              <a:solidFill>
                <a:schemeClr val="bg1"/>
              </a:solidFill>
              <a:ea typeface="Calibri"/>
              <a:cs typeface="Calibri"/>
            </a:endParaRPr>
          </a:p>
          <a:p>
            <a:pPr marL="1143000" lvl="1" indent="-457200">
              <a:buAutoNum type="arabicPeriod"/>
            </a:pPr>
            <a:endParaRPr lang="en-US" sz="2200" dirty="0">
              <a:solidFill>
                <a:schemeClr val="bg1"/>
              </a:solidFill>
              <a:ea typeface="Calibri"/>
              <a:cs typeface="Calibri"/>
            </a:endParaRPr>
          </a:p>
          <a:p>
            <a:pPr marL="1143000" lvl="1" indent="-457200">
              <a:buAutoNum type="arabicPeriod"/>
            </a:pPr>
            <a:endParaRPr lang="en-US" sz="2200" dirty="0">
              <a:solidFill>
                <a:schemeClr val="bg1"/>
              </a:solidFill>
              <a:ea typeface="Calibri"/>
              <a:cs typeface="Calibri"/>
            </a:endParaRPr>
          </a:p>
        </p:txBody>
      </p:sp>
    </p:spTree>
    <p:extLst>
      <p:ext uri="{BB962C8B-B14F-4D97-AF65-F5344CB8AC3E}">
        <p14:creationId xmlns:p14="http://schemas.microsoft.com/office/powerpoint/2010/main" val="420473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Certificate Requirements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latin typeface="Calibri Light"/>
                <a:ea typeface="Inter Light" panose="02000503000000020004" pitchFamily="2" charset="0"/>
                <a:cs typeface="Calibri Light"/>
              </a:rPr>
              <a:t>To earn professional development hours for webinars, you must:</a:t>
            </a:r>
            <a:endParaRPr lang="en-US"/>
          </a:p>
          <a:p>
            <a:pPr marL="0" indent="0">
              <a:buNone/>
            </a:pPr>
            <a:endParaRPr lang="en-US" sz="2600">
              <a:latin typeface="Calibri Light"/>
              <a:cs typeface="Calibri Light"/>
            </a:endParaRPr>
          </a:p>
          <a:p>
            <a:pPr marL="457200" indent="-457200"/>
            <a:r>
              <a:rPr lang="en-US" sz="2600">
                <a:latin typeface="Calibri Light"/>
                <a:ea typeface="Inter Light" panose="02000503000000020004" pitchFamily="2" charset="0"/>
                <a:cs typeface="Calibri Light"/>
              </a:rPr>
              <a:t>Watch a minimum of 45-minutes and you will automatically receive a professional development certificate via e-mail within 24 to 48 hours.</a:t>
            </a: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Tree>
    <p:extLst>
      <p:ext uri="{BB962C8B-B14F-4D97-AF65-F5344CB8AC3E}">
        <p14:creationId xmlns:p14="http://schemas.microsoft.com/office/powerpoint/2010/main" val="26610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D5939-2401-74BE-C9D3-0C4A2E6B29B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88D192-56F1-57E6-35B0-2B729ED24E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423" r="20423"/>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ACF9B05C-B2CF-B5E0-9FFB-3BDBA80C06CB}"/>
              </a:ext>
            </a:extLst>
          </p:cNvPr>
          <p:cNvPicPr>
            <a:picLocks noChangeAspect="1"/>
          </p:cNvPicPr>
          <p:nvPr/>
        </p:nvPicPr>
        <p:blipFill rotWithShape="1">
          <a:blip r:embed="rId4"/>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27B220E3-8512-0507-8E86-23112FF4F08D}"/>
              </a:ext>
            </a:extLst>
          </p:cNvPr>
          <p:cNvSpPr>
            <a:spLocks noGrp="1"/>
          </p:cNvSpPr>
          <p:nvPr>
            <p:ph type="body" sz="quarter" idx="10"/>
          </p:nvPr>
        </p:nvSpPr>
        <p:spPr>
          <a:xfrm>
            <a:off x="703943" y="2449812"/>
            <a:ext cx="6161315" cy="914400"/>
          </a:xfrm>
        </p:spPr>
        <p:txBody>
          <a:bodyPr lIns="91440" tIns="45720" rIns="91440" bIns="45720" anchor="t"/>
          <a:lstStyle/>
          <a:p>
            <a:r>
              <a:rPr lang="en-US" sz="3200" dirty="0">
                <a:solidFill>
                  <a:srgbClr val="414A58"/>
                </a:solidFill>
                <a:latin typeface="Calibri Light"/>
                <a:ea typeface="Calibri Light"/>
                <a:cs typeface="Calibri Light"/>
              </a:rPr>
              <a:t>Class Activities</a:t>
            </a:r>
          </a:p>
          <a:p>
            <a:r>
              <a:rPr lang="en-US" sz="5000" b="1" dirty="0">
                <a:solidFill>
                  <a:srgbClr val="414A58"/>
                </a:solidFill>
                <a:latin typeface="+mj-lt"/>
                <a:cs typeface="Calibri Light"/>
              </a:rPr>
              <a:t>Quiz Bowl</a:t>
            </a:r>
            <a:endParaRPr lang="en-US" dirty="0"/>
          </a:p>
          <a:p>
            <a:endParaRPr lang="en-US" sz="5000" dirty="0">
              <a:solidFill>
                <a:srgbClr val="414A58"/>
              </a:solidFill>
              <a:latin typeface="Calibri Light"/>
              <a:ea typeface="Calibri Light"/>
              <a:cs typeface="Calibri Light"/>
            </a:endParaRPr>
          </a:p>
        </p:txBody>
      </p:sp>
      <p:pic>
        <p:nvPicPr>
          <p:cNvPr id="6" name="Picture 5">
            <a:extLst>
              <a:ext uri="{FF2B5EF4-FFF2-40B4-BE49-F238E27FC236}">
                <a16:creationId xmlns:a16="http://schemas.microsoft.com/office/drawing/2014/main" id="{01619F1F-533A-220C-33E1-A4919F107C31}"/>
              </a:ext>
            </a:extLst>
          </p:cNvPr>
          <p:cNvPicPr>
            <a:picLocks noChangeAspect="1"/>
          </p:cNvPicPr>
          <p:nvPr/>
        </p:nvPicPr>
        <p:blipFill>
          <a:blip r:embed="rId5"/>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62DAA04B-0CEA-9BE3-EF72-92FFBBB55DAB}"/>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366733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1C36-FCA9-3EF9-E5B8-541CA3E4AD57}"/>
            </a:ext>
          </a:extLst>
        </p:cNvPr>
        <p:cNvGrpSpPr/>
        <p:nvPr/>
      </p:nvGrpSpPr>
      <p:grpSpPr>
        <a:xfrm>
          <a:off x="0" y="0"/>
          <a:ext cx="0" cy="0"/>
          <a:chOff x="0" y="0"/>
          <a:chExt cx="0" cy="0"/>
        </a:xfrm>
      </p:grpSpPr>
      <p:pic>
        <p:nvPicPr>
          <p:cNvPr id="3" name="Picture 2" descr="Ohuhu - Brandclub - Ohuhu 25 Pack Lined/Plain Dry Erase Boards - 9x12  Double-Sided White Board Class Set - Bulk Mini Dry Erase Whiteboards for  Students Classroom Teachers Office Back to School Supplies">
            <a:extLst>
              <a:ext uri="{FF2B5EF4-FFF2-40B4-BE49-F238E27FC236}">
                <a16:creationId xmlns:a16="http://schemas.microsoft.com/office/drawing/2014/main" id="{3D5E970E-E8C6-BF83-33B4-AAFBA9664453}"/>
              </a:ext>
            </a:extLst>
          </p:cNvPr>
          <p:cNvPicPr>
            <a:picLocks noChangeAspect="1"/>
          </p:cNvPicPr>
          <p:nvPr/>
        </p:nvPicPr>
        <p:blipFill>
          <a:blip r:embed="rId2"/>
          <a:srcRect t="7510" r="-122" b="4096"/>
          <a:stretch/>
        </p:blipFill>
        <p:spPr>
          <a:xfrm>
            <a:off x="7915442" y="1572600"/>
            <a:ext cx="4856558" cy="4318947"/>
          </a:xfrm>
          <a:prstGeom prst="rect">
            <a:avLst/>
          </a:prstGeom>
        </p:spPr>
      </p:pic>
      <p:sp>
        <p:nvSpPr>
          <p:cNvPr id="2" name="Title 1">
            <a:extLst>
              <a:ext uri="{FF2B5EF4-FFF2-40B4-BE49-F238E27FC236}">
                <a16:creationId xmlns:a16="http://schemas.microsoft.com/office/drawing/2014/main" id="{CC8DB27F-7A7D-52ED-1AC3-FF1A64B0653C}"/>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ea typeface="Calibri"/>
                <a:cs typeface="Calibri"/>
              </a:rPr>
              <a:t>Personal Finance </a:t>
            </a:r>
            <a:r>
              <a:rPr lang="en-US" dirty="0" err="1">
                <a:solidFill>
                  <a:srgbClr val="414A58"/>
                </a:solidFill>
                <a:latin typeface="Calibri"/>
                <a:ea typeface="Calibri"/>
                <a:cs typeface="Calibri"/>
              </a:rPr>
              <a:t>QuizBowl</a:t>
            </a:r>
          </a:p>
        </p:txBody>
      </p:sp>
      <p:sp>
        <p:nvSpPr>
          <p:cNvPr id="5" name="Slide Number Placeholder 4">
            <a:extLst>
              <a:ext uri="{FF2B5EF4-FFF2-40B4-BE49-F238E27FC236}">
                <a16:creationId xmlns:a16="http://schemas.microsoft.com/office/drawing/2014/main" id="{B9CC354E-AF7F-4FC1-A0C1-6FF7F2B1C110}"/>
              </a:ext>
            </a:extLst>
          </p:cNvPr>
          <p:cNvSpPr>
            <a:spLocks noGrp="1"/>
          </p:cNvSpPr>
          <p:nvPr>
            <p:ph type="sldNum" sz="quarter" idx="4"/>
          </p:nvPr>
        </p:nvSpPr>
        <p:spPr/>
        <p:txBody>
          <a:bodyPr/>
          <a:lstStyle/>
          <a:p>
            <a:fld id="{FAEE96CF-4053-2149-B5F9-FD566E7161CA}" type="slidenum">
              <a:rPr lang="en-US" dirty="0" smtClean="0"/>
              <a:pPr/>
              <a:t>21</a:t>
            </a:fld>
            <a:endParaRPr lang="en-US"/>
          </a:p>
        </p:txBody>
      </p:sp>
      <p:sp>
        <p:nvSpPr>
          <p:cNvPr id="4" name="Text Placeholder 2">
            <a:extLst>
              <a:ext uri="{FF2B5EF4-FFF2-40B4-BE49-F238E27FC236}">
                <a16:creationId xmlns:a16="http://schemas.microsoft.com/office/drawing/2014/main" id="{E2151189-83E7-FDEF-C831-47C10A32CDB0}"/>
              </a:ext>
            </a:extLst>
          </p:cNvPr>
          <p:cNvSpPr txBox="1">
            <a:spLocks/>
          </p:cNvSpPr>
          <p:nvPr/>
        </p:nvSpPr>
        <p:spPr>
          <a:xfrm>
            <a:off x="711738" y="2019149"/>
            <a:ext cx="722768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dirty="0">
                <a:ea typeface="+mn-lt"/>
                <a:cs typeface="+mn-lt"/>
              </a:rPr>
              <a:t>Active Recall and Knowledge Reinforcement:</a:t>
            </a:r>
            <a:r>
              <a:rPr lang="en-US" sz="2600" dirty="0">
                <a:ea typeface="+mn-lt"/>
                <a:cs typeface="+mn-lt"/>
              </a:rPr>
              <a:t> </a:t>
            </a:r>
            <a:br>
              <a:rPr lang="en-US" sz="2600" dirty="0">
                <a:ea typeface="+mn-lt"/>
                <a:cs typeface="+mn-lt"/>
              </a:rPr>
            </a:br>
            <a:r>
              <a:rPr lang="en-US" sz="2600" dirty="0">
                <a:ea typeface="+mn-lt"/>
                <a:cs typeface="+mn-lt"/>
              </a:rPr>
              <a:t>Fast-paced format encourages rapid retrieval of information, solidifying learned concepts.</a:t>
            </a:r>
            <a:endParaRPr lang="en-US" sz="2600" dirty="0">
              <a:latin typeface="Calibri"/>
              <a:ea typeface="+mn-lt"/>
              <a:cs typeface="+mn-lt"/>
            </a:endParaRPr>
          </a:p>
          <a:p>
            <a:pPr>
              <a:buFont typeface="Arial"/>
              <a:buChar char="•"/>
            </a:pPr>
            <a:r>
              <a:rPr lang="en-US" sz="2600" b="1" dirty="0">
                <a:ea typeface="+mn-lt"/>
                <a:cs typeface="+mn-lt"/>
              </a:rPr>
              <a:t>Broad Content Coverage:</a:t>
            </a:r>
            <a:r>
              <a:rPr lang="en-US" sz="2600" dirty="0">
                <a:ea typeface="+mn-lt"/>
                <a:cs typeface="+mn-lt"/>
              </a:rPr>
              <a:t> </a:t>
            </a:r>
            <a:br>
              <a:rPr lang="en-US" sz="2600" dirty="0">
                <a:ea typeface="+mn-lt"/>
                <a:cs typeface="+mn-lt"/>
              </a:rPr>
            </a:br>
            <a:r>
              <a:rPr lang="en-US" sz="2600" dirty="0">
                <a:ea typeface="+mn-lt"/>
                <a:cs typeface="+mn-lt"/>
              </a:rPr>
              <a:t>Variety of topics and phrasing can help personal finance relate to students differently.</a:t>
            </a:r>
            <a:endParaRPr lang="en-US" dirty="0"/>
          </a:p>
          <a:p>
            <a:pPr>
              <a:buFont typeface="Arial"/>
              <a:buChar char="•"/>
            </a:pPr>
            <a:r>
              <a:rPr lang="en-US" sz="2600" b="1" dirty="0">
                <a:ea typeface="+mn-lt"/>
                <a:cs typeface="+mn-lt"/>
              </a:rPr>
              <a:t>Critical Thinking and Analytical Skills:</a:t>
            </a:r>
            <a:r>
              <a:rPr lang="en-US" sz="2600" dirty="0">
                <a:ea typeface="+mn-lt"/>
                <a:cs typeface="+mn-lt"/>
              </a:rPr>
              <a:t>  </a:t>
            </a:r>
            <a:br>
              <a:rPr lang="en-US" sz="2600" dirty="0">
                <a:ea typeface="+mn-lt"/>
                <a:cs typeface="+mn-lt"/>
              </a:rPr>
            </a:br>
            <a:r>
              <a:rPr lang="en-US" sz="2600" dirty="0">
                <a:ea typeface="+mn-lt"/>
                <a:cs typeface="+mn-lt"/>
              </a:rPr>
              <a:t>Apply their knowledge in novel situations.</a:t>
            </a:r>
            <a:endParaRPr lang="en-US" dirty="0"/>
          </a:p>
          <a:p>
            <a:pPr>
              <a:buFont typeface="Arial"/>
              <a:buChar char="•"/>
            </a:pPr>
            <a:r>
              <a:rPr lang="en-US" sz="2600" b="1" dirty="0">
                <a:ea typeface="+mn-lt"/>
                <a:cs typeface="+mn-lt"/>
              </a:rPr>
              <a:t>Collaborative Learning and Teamwork:</a:t>
            </a:r>
            <a:r>
              <a:rPr lang="en-US" sz="2600" dirty="0">
                <a:ea typeface="+mn-lt"/>
                <a:cs typeface="+mn-lt"/>
              </a:rPr>
              <a:t> </a:t>
            </a:r>
          </a:p>
          <a:p>
            <a:pPr>
              <a:buFont typeface="Arial"/>
              <a:buChar char="•"/>
            </a:pPr>
            <a:r>
              <a:rPr lang="en-US" sz="2600" b="1" dirty="0">
                <a:ea typeface="+mn-lt"/>
                <a:cs typeface="+mn-lt"/>
              </a:rPr>
              <a:t>Engagement and Motivation:</a:t>
            </a:r>
            <a:r>
              <a:rPr lang="en-US" sz="2600" dirty="0">
                <a:ea typeface="+mn-lt"/>
                <a:cs typeface="+mn-lt"/>
              </a:rPr>
              <a:t> </a:t>
            </a:r>
            <a:br>
              <a:rPr lang="en-US" sz="2600" dirty="0">
                <a:ea typeface="+mn-lt"/>
                <a:cs typeface="+mn-lt"/>
              </a:rPr>
            </a:br>
            <a:r>
              <a:rPr lang="en-US" sz="2600" dirty="0">
                <a:ea typeface="+mn-lt"/>
                <a:cs typeface="+mn-lt"/>
              </a:rPr>
              <a:t>Make assessments more enjoyable.</a:t>
            </a:r>
            <a:endParaRPr lang="en-US" dirty="0"/>
          </a:p>
        </p:txBody>
      </p:sp>
    </p:spTree>
    <p:extLst>
      <p:ext uri="{BB962C8B-B14F-4D97-AF65-F5344CB8AC3E}">
        <p14:creationId xmlns:p14="http://schemas.microsoft.com/office/powerpoint/2010/main" val="8956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C2E726-0449-52DC-9A9F-D729239D5E9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C5F0F25-9BDA-839A-C81A-B681C98CE6DE}"/>
              </a:ext>
            </a:extLst>
          </p:cNvPr>
          <p:cNvSpPr>
            <a:spLocks noGrp="1"/>
          </p:cNvSpPr>
          <p:nvPr>
            <p:ph type="sldNum" sz="quarter" idx="4"/>
          </p:nvPr>
        </p:nvSpPr>
        <p:spPr>
          <a:xfrm>
            <a:off x="10439400" y="6356350"/>
            <a:ext cx="914400" cy="365125"/>
          </a:xfrm>
        </p:spPr>
        <p:txBody>
          <a:bodyPr vert="horz" lIns="91440" tIns="45720" rIns="91440" bIns="45720" rtlCol="0" anchor="ctr">
            <a:normAutofit/>
          </a:bodyPr>
          <a:lstStyle/>
          <a:p>
            <a:pPr>
              <a:spcAft>
                <a:spcPts val="600"/>
              </a:spcAft>
              <a:defRPr/>
            </a:pPr>
            <a:fld id="{FAEE96CF-4053-2149-B5F9-FD566E7161CA}" type="slidenum">
              <a:rPr lang="en-US" sz="1200">
                <a:solidFill>
                  <a:srgbClr val="FFFFFF"/>
                </a:solidFill>
                <a:latin typeface="Calibri" panose="020F0502020204030204"/>
                <a:ea typeface="+mn-ea"/>
              </a:rPr>
              <a:pPr>
                <a:spcAft>
                  <a:spcPts val="600"/>
                </a:spcAft>
                <a:defRPr/>
              </a:pPr>
              <a:t>22</a:t>
            </a:fld>
            <a:endParaRPr lang="en-US" sz="1200">
              <a:solidFill>
                <a:srgbClr val="FFFFFF"/>
              </a:solidFill>
              <a:latin typeface="Calibri" panose="020F0502020204030204"/>
              <a:ea typeface="+mn-ea"/>
            </a:endParaRPr>
          </a:p>
        </p:txBody>
      </p:sp>
      <p:sp>
        <p:nvSpPr>
          <p:cNvPr id="6" name="Rectangle 5">
            <a:extLst>
              <a:ext uri="{FF2B5EF4-FFF2-40B4-BE49-F238E27FC236}">
                <a16:creationId xmlns:a16="http://schemas.microsoft.com/office/drawing/2014/main" id="{B73B7BE4-AD6E-6D3B-6DDC-4B3D51911A80}"/>
              </a:ext>
            </a:extLst>
          </p:cNvPr>
          <p:cNvSpPr/>
          <p:nvPr/>
        </p:nvSpPr>
        <p:spPr>
          <a:xfrm>
            <a:off x="521368" y="2352842"/>
            <a:ext cx="4090736" cy="401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4D19C757-A2E5-10A5-5F8F-B404889469F9}"/>
              </a:ext>
            </a:extLst>
          </p:cNvPr>
          <p:cNvSpPr txBox="1">
            <a:spLocks/>
          </p:cNvSpPr>
          <p:nvPr/>
        </p:nvSpPr>
        <p:spPr>
          <a:xfrm>
            <a:off x="686869" y="1830163"/>
            <a:ext cx="7531598" cy="43634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The Activity</a:t>
            </a:r>
            <a:endParaRPr lang="en-US" sz="2600" dirty="0">
              <a:ea typeface="Calibri"/>
              <a:cs typeface="Calibri"/>
            </a:endParaRPr>
          </a:p>
          <a:p>
            <a:r>
              <a:rPr lang="en-US" sz="2600" b="1" dirty="0"/>
              <a:t>Teams:</a:t>
            </a:r>
            <a:r>
              <a:rPr lang="en-US" sz="2600" dirty="0"/>
              <a:t> Teams of 3+. Make sure team sizes are fair.</a:t>
            </a:r>
            <a:endParaRPr lang="en-US" sz="2600">
              <a:ea typeface="Calibri"/>
              <a:cs typeface="Calibri"/>
            </a:endParaRPr>
          </a:p>
          <a:p>
            <a:r>
              <a:rPr lang="en-US" sz="2600" b="1" dirty="0"/>
              <a:t>Gameplay:</a:t>
            </a:r>
            <a:r>
              <a:rPr lang="en-US" sz="2600" dirty="0"/>
              <a:t> Moderator posts questions on board, or out loud. Teams have 10-20 questions to discuss and write answers on a board. Show your board to the judge. </a:t>
            </a:r>
            <a:r>
              <a:rPr lang="en-US" sz="2600" dirty="0">
                <a:hlinkClick r:id="rId2"/>
              </a:rPr>
              <a:t>Example</a:t>
            </a:r>
            <a:endParaRPr lang="en-US" sz="2600">
              <a:ea typeface="Calibri"/>
              <a:cs typeface="Calibri"/>
            </a:endParaRPr>
          </a:p>
          <a:p>
            <a:r>
              <a:rPr lang="en-US" sz="2600" b="1" dirty="0"/>
              <a:t>Winners: </a:t>
            </a:r>
            <a:r>
              <a:rPr lang="en-US" sz="2600" dirty="0"/>
              <a:t>Highest score at the end of the round wins.</a:t>
            </a:r>
            <a:endParaRPr lang="en-US" sz="2600">
              <a:ea typeface="Calibri"/>
              <a:cs typeface="Calibri"/>
            </a:endParaRPr>
          </a:p>
          <a:p>
            <a:pPr lvl="1"/>
            <a:r>
              <a:rPr lang="en-US" sz="2600" dirty="0">
                <a:hlinkClick r:id="rId3"/>
              </a:rPr>
              <a:t>Poll Everywhere</a:t>
            </a:r>
            <a:r>
              <a:rPr lang="en-US" sz="2600" dirty="0"/>
              <a:t>, PowerPoint Slides or verbally provide the questions</a:t>
            </a:r>
            <a:endParaRPr lang="en-US" sz="2600" dirty="0">
              <a:ea typeface="Calibri"/>
              <a:cs typeface="Calibri"/>
            </a:endParaRPr>
          </a:p>
          <a:p>
            <a:r>
              <a:rPr lang="en-US" sz="2600" b="1" dirty="0"/>
              <a:t>Duration</a:t>
            </a:r>
            <a:r>
              <a:rPr lang="en-US" sz="2600" dirty="0"/>
              <a:t>: 1 Period for one </a:t>
            </a:r>
            <a:r>
              <a:rPr lang="en-US" sz="2600" b="1" err="1"/>
              <a:t>QuizBowl</a:t>
            </a:r>
            <a:r>
              <a:rPr lang="en-US" sz="2600" dirty="0"/>
              <a:t>.</a:t>
            </a:r>
          </a:p>
          <a:p>
            <a:r>
              <a:rPr lang="en-US" sz="2600" b="1">
                <a:ea typeface="Calibri"/>
                <a:cs typeface="Calibri"/>
              </a:rPr>
              <a:t>Other Resources</a:t>
            </a:r>
            <a:r>
              <a:rPr lang="en-US" sz="2600">
                <a:ea typeface="Calibri"/>
                <a:cs typeface="Calibri"/>
              </a:rPr>
              <a:t>: </a:t>
            </a:r>
            <a:r>
              <a:rPr lang="en-US" sz="2600" dirty="0">
                <a:solidFill>
                  <a:srgbClr val="1155CC"/>
                </a:solidFill>
                <a:latin typeface="Cambria"/>
                <a:ea typeface="Cambria"/>
                <a:cs typeface="Calibri"/>
                <a:hlinkClick r:id="rId4"/>
              </a:rPr>
              <a:t>npfc.councilforeconed.org</a:t>
            </a:r>
            <a:endParaRPr lang="en-US" sz="2600">
              <a:ea typeface="Calibri"/>
              <a:cs typeface="Calibri"/>
            </a:endParaRPr>
          </a:p>
        </p:txBody>
      </p:sp>
      <p:sp>
        <p:nvSpPr>
          <p:cNvPr id="13" name="Title 1">
            <a:extLst>
              <a:ext uri="{FF2B5EF4-FFF2-40B4-BE49-F238E27FC236}">
                <a16:creationId xmlns:a16="http://schemas.microsoft.com/office/drawing/2014/main" id="{B26E2821-1EEA-3F91-FCF7-D1207751C43D}"/>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ea typeface="Calibri"/>
                <a:cs typeface="Calibri"/>
              </a:rPr>
              <a:t>Personal Finance </a:t>
            </a:r>
            <a:r>
              <a:rPr lang="en-US" dirty="0" err="1">
                <a:solidFill>
                  <a:srgbClr val="414A58"/>
                </a:solidFill>
                <a:latin typeface="Calibri"/>
                <a:ea typeface="Calibri"/>
                <a:cs typeface="Calibri"/>
              </a:rPr>
              <a:t>QuizBowl</a:t>
            </a:r>
          </a:p>
        </p:txBody>
      </p:sp>
      <p:pic>
        <p:nvPicPr>
          <p:cNvPr id="14" name="Picture 13">
            <a:extLst>
              <a:ext uri="{FF2B5EF4-FFF2-40B4-BE49-F238E27FC236}">
                <a16:creationId xmlns:a16="http://schemas.microsoft.com/office/drawing/2014/main" id="{12DD30AB-B6D6-5161-74CC-1F4955E61EEB}"/>
              </a:ext>
            </a:extLst>
          </p:cNvPr>
          <p:cNvPicPr>
            <a:picLocks noChangeAspect="1"/>
          </p:cNvPicPr>
          <p:nvPr/>
        </p:nvPicPr>
        <p:blipFill>
          <a:blip r:embed="rId5"/>
          <a:srcRect t="-9097" b="23077"/>
          <a:stretch/>
        </p:blipFill>
        <p:spPr>
          <a:xfrm>
            <a:off x="374316" y="1104660"/>
            <a:ext cx="12192000" cy="220654"/>
          </a:xfrm>
          <a:prstGeom prst="rect">
            <a:avLst/>
          </a:prstGeom>
        </p:spPr>
      </p:pic>
      <p:pic>
        <p:nvPicPr>
          <p:cNvPr id="3" name="Picture 2" descr="National Personal Finance Challenge Winners 2024 - Council for Economic  Education">
            <a:extLst>
              <a:ext uri="{FF2B5EF4-FFF2-40B4-BE49-F238E27FC236}">
                <a16:creationId xmlns:a16="http://schemas.microsoft.com/office/drawing/2014/main" id="{93A91579-5ACA-D6A0-3B08-FF9CE82560BF}"/>
              </a:ext>
            </a:extLst>
          </p:cNvPr>
          <p:cNvPicPr>
            <a:picLocks noChangeAspect="1"/>
          </p:cNvPicPr>
          <p:nvPr/>
        </p:nvPicPr>
        <p:blipFill>
          <a:blip r:embed="rId6"/>
          <a:srcRect r="20259"/>
          <a:stretch/>
        </p:blipFill>
        <p:spPr>
          <a:xfrm>
            <a:off x="8084986"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3530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03E77A-3BB8-F153-9F1D-96DB0DB2F91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71D201-0B9E-E2B0-5DAA-8F60AD435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ketchy line">
            <a:extLst>
              <a:ext uri="{FF2B5EF4-FFF2-40B4-BE49-F238E27FC236}">
                <a16:creationId xmlns:a16="http://schemas.microsoft.com/office/drawing/2014/main" id="{CE92866A-8D5F-46C8-0AE5-56D27C80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40F3CD9-8BD7-8388-1215-557CEFC74B16}"/>
              </a:ext>
            </a:extLst>
          </p:cNvPr>
          <p:cNvSpPr>
            <a:spLocks noGrp="1"/>
          </p:cNvSpPr>
          <p:nvPr>
            <p:ph type="sldNum" sz="quarter" idx="4"/>
          </p:nvPr>
        </p:nvSpPr>
        <p:spPr>
          <a:xfrm>
            <a:off x="10439400" y="6356350"/>
            <a:ext cx="914400" cy="365125"/>
          </a:xfrm>
        </p:spPr>
        <p:txBody>
          <a:bodyPr vert="horz" lIns="91440" tIns="45720" rIns="91440" bIns="45720" rtlCol="0" anchor="ctr">
            <a:normAutofit/>
          </a:bodyPr>
          <a:lstStyle/>
          <a:p>
            <a:pPr>
              <a:spcAft>
                <a:spcPts val="600"/>
              </a:spcAft>
              <a:defRPr/>
            </a:pPr>
            <a:fld id="{FAEE96CF-4053-2149-B5F9-FD566E7161CA}" type="slidenum">
              <a:rPr lang="en-US" sz="1200">
                <a:solidFill>
                  <a:srgbClr val="FFFFFF"/>
                </a:solidFill>
                <a:latin typeface="Calibri" panose="020F0502020204030204"/>
                <a:ea typeface="+mn-ea"/>
              </a:rPr>
              <a:pPr>
                <a:spcAft>
                  <a:spcPts val="600"/>
                </a:spcAft>
                <a:defRPr/>
              </a:pPr>
              <a:t>23</a:t>
            </a:fld>
            <a:endParaRPr lang="en-US" sz="1200">
              <a:solidFill>
                <a:srgbClr val="FFFFFF"/>
              </a:solidFill>
              <a:latin typeface="Calibri" panose="020F0502020204030204"/>
              <a:ea typeface="+mn-ea"/>
            </a:endParaRPr>
          </a:p>
        </p:txBody>
      </p:sp>
      <p:sp>
        <p:nvSpPr>
          <p:cNvPr id="6" name="Rectangle 5">
            <a:extLst>
              <a:ext uri="{FF2B5EF4-FFF2-40B4-BE49-F238E27FC236}">
                <a16:creationId xmlns:a16="http://schemas.microsoft.com/office/drawing/2014/main" id="{E39C71E4-F685-EBBD-5A2F-2F41DE6288C1}"/>
              </a:ext>
            </a:extLst>
          </p:cNvPr>
          <p:cNvSpPr/>
          <p:nvPr/>
        </p:nvSpPr>
        <p:spPr>
          <a:xfrm>
            <a:off x="521368" y="2352842"/>
            <a:ext cx="4090736" cy="401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821D14FB-0140-8E7E-C917-2651D1D09733}"/>
              </a:ext>
            </a:extLst>
          </p:cNvPr>
          <p:cNvSpPr txBox="1">
            <a:spLocks/>
          </p:cNvSpPr>
          <p:nvPr/>
        </p:nvSpPr>
        <p:spPr>
          <a:xfrm>
            <a:off x="686869" y="1830163"/>
            <a:ext cx="7531598" cy="43634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600" u="sng" dirty="0"/>
              <a:t>PD Activity</a:t>
            </a:r>
            <a:endParaRPr lang="en-US" sz="2600" dirty="0">
              <a:ea typeface="Calibri"/>
              <a:cs typeface="Calibri"/>
            </a:endParaRPr>
          </a:p>
          <a:p>
            <a:r>
              <a:rPr lang="en-US" sz="2600" b="1" dirty="0" err="1"/>
              <a:t>Quizbowl</a:t>
            </a:r>
            <a:r>
              <a:rPr lang="en-US" sz="2600" b="1" dirty="0"/>
              <a:t> Activity</a:t>
            </a:r>
          </a:p>
          <a:p>
            <a:pPr lvl="1"/>
            <a:r>
              <a:rPr lang="en-US" sz="2200" dirty="0">
                <a:ea typeface="Calibri"/>
                <a:cs typeface="Calibri"/>
              </a:rPr>
              <a:t>Main Room – Using Polleverywhere.com to show questions to teams.</a:t>
            </a:r>
          </a:p>
          <a:p>
            <a:pPr lvl="2">
              <a:buFont typeface="Wingdings" panose="020B0604020202020204" pitchFamily="34" charset="0"/>
              <a:buChar char="§"/>
            </a:pPr>
            <a:r>
              <a:rPr lang="en-US" sz="1800" dirty="0">
                <a:ea typeface="Calibri"/>
                <a:cs typeface="Calibri"/>
              </a:rPr>
              <a:t>Strategy works because students can see the questions on iPads, computers or phones in their groups / individually</a:t>
            </a:r>
          </a:p>
          <a:p>
            <a:pPr lvl="1"/>
            <a:r>
              <a:rPr lang="en-US" sz="2200" dirty="0">
                <a:ea typeface="Calibri"/>
                <a:cs typeface="Calibri"/>
              </a:rPr>
              <a:t>Short 10 question Personal Finance </a:t>
            </a:r>
            <a:r>
              <a:rPr lang="en-US" sz="2200" dirty="0" err="1">
                <a:ea typeface="Calibri"/>
                <a:cs typeface="Calibri"/>
              </a:rPr>
              <a:t>Quizbowl</a:t>
            </a:r>
            <a:endParaRPr lang="en-US" sz="2200" dirty="0">
              <a:ea typeface="Calibri"/>
              <a:cs typeface="Calibri"/>
            </a:endParaRPr>
          </a:p>
        </p:txBody>
      </p:sp>
      <p:sp>
        <p:nvSpPr>
          <p:cNvPr id="13" name="Title 1">
            <a:extLst>
              <a:ext uri="{FF2B5EF4-FFF2-40B4-BE49-F238E27FC236}">
                <a16:creationId xmlns:a16="http://schemas.microsoft.com/office/drawing/2014/main" id="{6DD425FF-A431-095C-2814-3265C4186D96}"/>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ea typeface="Calibri"/>
                <a:cs typeface="Calibri"/>
              </a:rPr>
              <a:t>Personal Finance </a:t>
            </a:r>
            <a:r>
              <a:rPr lang="en-US" dirty="0" err="1">
                <a:solidFill>
                  <a:srgbClr val="414A58"/>
                </a:solidFill>
                <a:latin typeface="Calibri"/>
                <a:ea typeface="Calibri"/>
                <a:cs typeface="Calibri"/>
              </a:rPr>
              <a:t>QuizBowl</a:t>
            </a:r>
          </a:p>
        </p:txBody>
      </p:sp>
      <p:pic>
        <p:nvPicPr>
          <p:cNvPr id="14" name="Picture 13">
            <a:extLst>
              <a:ext uri="{FF2B5EF4-FFF2-40B4-BE49-F238E27FC236}">
                <a16:creationId xmlns:a16="http://schemas.microsoft.com/office/drawing/2014/main" id="{2EF81CC6-292C-9284-9261-68BA3E00CA91}"/>
              </a:ext>
            </a:extLst>
          </p:cNvPr>
          <p:cNvPicPr>
            <a:picLocks noChangeAspect="1"/>
          </p:cNvPicPr>
          <p:nvPr/>
        </p:nvPicPr>
        <p:blipFill>
          <a:blip r:embed="rId2"/>
          <a:srcRect t="-9097" b="23077"/>
          <a:stretch/>
        </p:blipFill>
        <p:spPr>
          <a:xfrm>
            <a:off x="374316" y="1104660"/>
            <a:ext cx="12192000" cy="220654"/>
          </a:xfrm>
          <a:prstGeom prst="rect">
            <a:avLst/>
          </a:prstGeom>
        </p:spPr>
      </p:pic>
      <p:pic>
        <p:nvPicPr>
          <p:cNvPr id="3" name="Picture 2" descr="National Personal Finance Challenge Winners 2024 - Council for Economic  Education">
            <a:extLst>
              <a:ext uri="{FF2B5EF4-FFF2-40B4-BE49-F238E27FC236}">
                <a16:creationId xmlns:a16="http://schemas.microsoft.com/office/drawing/2014/main" id="{CDAE331C-3B17-8CB4-3A56-3300FA2E6B68}"/>
              </a:ext>
            </a:extLst>
          </p:cNvPr>
          <p:cNvPicPr>
            <a:picLocks noChangeAspect="1"/>
          </p:cNvPicPr>
          <p:nvPr/>
        </p:nvPicPr>
        <p:blipFill>
          <a:blip r:embed="rId3"/>
          <a:srcRect r="20259"/>
          <a:stretch/>
        </p:blipFill>
        <p:spPr>
          <a:xfrm>
            <a:off x="8084986"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9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13F39-E9D9-3F84-C308-2F673BF4722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768123-002E-38AA-215D-D715A134C4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423" r="20423"/>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9E262D27-2886-4CDE-C040-5D41A3D983BC}"/>
              </a:ext>
            </a:extLst>
          </p:cNvPr>
          <p:cNvPicPr>
            <a:picLocks noChangeAspect="1"/>
          </p:cNvPicPr>
          <p:nvPr/>
        </p:nvPicPr>
        <p:blipFill rotWithShape="1">
          <a:blip r:embed="rId4"/>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B98A047A-65DB-98D6-64CF-92E3678BDBF7}"/>
              </a:ext>
            </a:extLst>
          </p:cNvPr>
          <p:cNvSpPr>
            <a:spLocks noGrp="1"/>
          </p:cNvSpPr>
          <p:nvPr>
            <p:ph type="body" sz="quarter" idx="10"/>
          </p:nvPr>
        </p:nvSpPr>
        <p:spPr>
          <a:xfrm>
            <a:off x="703943" y="2449812"/>
            <a:ext cx="6161315" cy="914400"/>
          </a:xfrm>
        </p:spPr>
        <p:txBody>
          <a:bodyPr lIns="91440" tIns="45720" rIns="91440" bIns="45720" anchor="t"/>
          <a:lstStyle/>
          <a:p>
            <a:r>
              <a:rPr lang="en-US" sz="3200" dirty="0">
                <a:solidFill>
                  <a:srgbClr val="414A58"/>
                </a:solidFill>
                <a:latin typeface="+mj-lt"/>
                <a:cs typeface="Calibri Light"/>
              </a:rPr>
              <a:t>Class Activities</a:t>
            </a:r>
            <a:endParaRPr lang="en-US" sz="3200">
              <a:solidFill>
                <a:srgbClr val="000000"/>
              </a:solidFill>
              <a:latin typeface="+mj-lt"/>
              <a:cs typeface="Calibri Light"/>
            </a:endParaRPr>
          </a:p>
          <a:p>
            <a:endParaRPr lang="en-US" sz="3200" dirty="0">
              <a:solidFill>
                <a:srgbClr val="414A58"/>
              </a:solidFill>
              <a:latin typeface="Calibri Light"/>
              <a:ea typeface="Calibri Light"/>
              <a:cs typeface="Calibri Light"/>
            </a:endParaRPr>
          </a:p>
        </p:txBody>
      </p:sp>
      <p:pic>
        <p:nvPicPr>
          <p:cNvPr id="6" name="Picture 5">
            <a:extLst>
              <a:ext uri="{FF2B5EF4-FFF2-40B4-BE49-F238E27FC236}">
                <a16:creationId xmlns:a16="http://schemas.microsoft.com/office/drawing/2014/main" id="{F6132E0A-5E67-0502-01B1-17A891DECD34}"/>
              </a:ext>
            </a:extLst>
          </p:cNvPr>
          <p:cNvPicPr>
            <a:picLocks noChangeAspect="1"/>
          </p:cNvPicPr>
          <p:nvPr/>
        </p:nvPicPr>
        <p:blipFill>
          <a:blip r:embed="rId5"/>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921C55C9-1294-BF11-142A-F314DE424656}"/>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pic>
        <p:nvPicPr>
          <p:cNvPr id="8" name="Picture 7" descr="A black and white sign with white text&#10;&#10;AI-generated content may be incorrect.">
            <a:extLst>
              <a:ext uri="{FF2B5EF4-FFF2-40B4-BE49-F238E27FC236}">
                <a16:creationId xmlns:a16="http://schemas.microsoft.com/office/drawing/2014/main" id="{40848CD6-0280-C250-09E8-1F8452B889A5}"/>
              </a:ext>
            </a:extLst>
          </p:cNvPr>
          <p:cNvPicPr>
            <a:picLocks noChangeAspect="1"/>
          </p:cNvPicPr>
          <p:nvPr/>
        </p:nvPicPr>
        <p:blipFill>
          <a:blip r:embed="rId6"/>
          <a:stretch>
            <a:fillRect/>
          </a:stretch>
        </p:blipFill>
        <p:spPr>
          <a:xfrm>
            <a:off x="421333" y="2760879"/>
            <a:ext cx="4528667" cy="2244241"/>
          </a:xfrm>
          <a:prstGeom prst="rect">
            <a:avLst/>
          </a:prstGeom>
        </p:spPr>
      </p:pic>
    </p:spTree>
    <p:extLst>
      <p:ext uri="{BB962C8B-B14F-4D97-AF65-F5344CB8AC3E}">
        <p14:creationId xmlns:p14="http://schemas.microsoft.com/office/powerpoint/2010/main" val="71265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244AD-1AE7-C0CA-5284-7CA9D061C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BBAC0-B8D0-D95F-A980-B0604EBCF3D5}"/>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Personal Finance Bracket</a:t>
            </a:r>
            <a:endParaRPr lang="en-US" dirty="0"/>
          </a:p>
        </p:txBody>
      </p:sp>
      <p:sp>
        <p:nvSpPr>
          <p:cNvPr id="5" name="Slide Number Placeholder 4">
            <a:extLst>
              <a:ext uri="{FF2B5EF4-FFF2-40B4-BE49-F238E27FC236}">
                <a16:creationId xmlns:a16="http://schemas.microsoft.com/office/drawing/2014/main" id="{D587FC83-4667-5915-492A-918874A52512}"/>
              </a:ext>
            </a:extLst>
          </p:cNvPr>
          <p:cNvSpPr>
            <a:spLocks noGrp="1"/>
          </p:cNvSpPr>
          <p:nvPr>
            <p:ph type="sldNum" sz="quarter" idx="4"/>
          </p:nvPr>
        </p:nvSpPr>
        <p:spPr/>
        <p:txBody>
          <a:bodyPr/>
          <a:lstStyle/>
          <a:p>
            <a:fld id="{FAEE96CF-4053-2149-B5F9-FD566E7161CA}" type="slidenum">
              <a:rPr lang="en-US" dirty="0" smtClean="0"/>
              <a:pPr/>
              <a:t>25</a:t>
            </a:fld>
            <a:endParaRPr lang="en-US"/>
          </a:p>
        </p:txBody>
      </p:sp>
      <p:sp>
        <p:nvSpPr>
          <p:cNvPr id="4" name="Text Placeholder 2">
            <a:extLst>
              <a:ext uri="{FF2B5EF4-FFF2-40B4-BE49-F238E27FC236}">
                <a16:creationId xmlns:a16="http://schemas.microsoft.com/office/drawing/2014/main" id="{9E61CBCE-23FE-3DA7-3A67-CDF9B81B9E22}"/>
              </a:ext>
            </a:extLst>
          </p:cNvPr>
          <p:cNvSpPr txBox="1">
            <a:spLocks/>
          </p:cNvSpPr>
          <p:nvPr/>
        </p:nvSpPr>
        <p:spPr>
          <a:xfrm>
            <a:off x="706490" y="2019149"/>
            <a:ext cx="7176865" cy="43740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b="1" dirty="0">
                <a:ea typeface="+mn-lt"/>
                <a:cs typeface="+mn-lt"/>
              </a:rPr>
              <a:t>Increase Engagement:</a:t>
            </a:r>
            <a:r>
              <a:rPr lang="en-US" sz="2600" dirty="0">
                <a:ea typeface="+mn-lt"/>
                <a:cs typeface="+mn-lt"/>
              </a:rPr>
              <a:t> Make financial concepts fun and competitive. Some students are often stand-offish when it comes to comfort around finance. Being interactive reduces inhibitions.</a:t>
            </a:r>
            <a:endParaRPr lang="en-US" sz="2600" dirty="0">
              <a:ea typeface="Calibri"/>
              <a:cs typeface="Calibri"/>
            </a:endParaRPr>
          </a:p>
          <a:p>
            <a:pPr>
              <a:buFont typeface="Arial"/>
              <a:buChar char="•"/>
            </a:pPr>
            <a:r>
              <a:rPr lang="en-US" sz="2600" b="1" dirty="0">
                <a:ea typeface="+mn-lt"/>
                <a:cs typeface="+mn-lt"/>
              </a:rPr>
              <a:t>Reinforce Knowledge:</a:t>
            </a:r>
            <a:r>
              <a:rPr lang="en-US" sz="2600" dirty="0">
                <a:ea typeface="+mn-lt"/>
                <a:cs typeface="+mn-lt"/>
              </a:rPr>
              <a:t> Solidify understanding of key terms through application.</a:t>
            </a:r>
            <a:endParaRPr lang="en-US" sz="2600">
              <a:ea typeface="Calibri"/>
              <a:cs typeface="Calibri"/>
            </a:endParaRPr>
          </a:p>
          <a:p>
            <a:pPr>
              <a:buFont typeface="Arial"/>
              <a:buChar char="•"/>
            </a:pPr>
            <a:r>
              <a:rPr lang="en-US" sz="2600" b="1" dirty="0">
                <a:ea typeface="+mn-lt"/>
                <a:cs typeface="+mn-lt"/>
              </a:rPr>
              <a:t>Promote Critical Thinking:</a:t>
            </a:r>
            <a:r>
              <a:rPr lang="en-US" sz="2600" dirty="0">
                <a:ea typeface="+mn-lt"/>
                <a:cs typeface="+mn-lt"/>
              </a:rPr>
              <a:t> Weigh the pros and cons of different decisions.</a:t>
            </a:r>
            <a:endParaRPr lang="en-US" sz="2600">
              <a:ea typeface="Calibri"/>
              <a:cs typeface="Calibri"/>
            </a:endParaRPr>
          </a:p>
          <a:p>
            <a:pPr>
              <a:buFont typeface="Arial"/>
              <a:buChar char="•"/>
            </a:pPr>
            <a:r>
              <a:rPr lang="en-US" sz="2600" b="1" dirty="0">
                <a:ea typeface="+mn-lt"/>
                <a:cs typeface="+mn-lt"/>
              </a:rPr>
              <a:t>Decision-Making:</a:t>
            </a:r>
            <a:r>
              <a:rPr lang="en-US" sz="2600" dirty="0">
                <a:ea typeface="+mn-lt"/>
                <a:cs typeface="+mn-lt"/>
              </a:rPr>
              <a:t> Simulate real-world scenarios.</a:t>
            </a:r>
            <a:endParaRPr lang="en-US" sz="2600" dirty="0">
              <a:ea typeface="Calibri"/>
              <a:cs typeface="Calibri"/>
            </a:endParaRPr>
          </a:p>
          <a:p>
            <a:pPr>
              <a:buFont typeface="Arial"/>
              <a:buChar char="•"/>
            </a:pPr>
            <a:r>
              <a:rPr lang="en-US" sz="2600" b="1" dirty="0">
                <a:ea typeface="+mn-lt"/>
                <a:cs typeface="+mn-lt"/>
              </a:rPr>
              <a:t>Foster Discussion:</a:t>
            </a:r>
            <a:r>
              <a:rPr lang="en-US" sz="2600" dirty="0">
                <a:ea typeface="+mn-lt"/>
                <a:cs typeface="+mn-lt"/>
              </a:rPr>
              <a:t> Spark conversations and debates about financial strategies</a:t>
            </a:r>
            <a:endParaRPr lang="en-US" sz="2600" dirty="0">
              <a:ea typeface="Calibri"/>
              <a:cs typeface="Calibri"/>
            </a:endParaRPr>
          </a:p>
          <a:p>
            <a:pPr>
              <a:buFont typeface="Arial"/>
              <a:buChar char="•"/>
            </a:pPr>
            <a:endParaRPr lang="en-US" sz="2600" b="1">
              <a:latin typeface="Calibri"/>
              <a:ea typeface="+mn-lt"/>
              <a:cs typeface="+mn-lt"/>
              <a:hlinkClick r:id="" action="ppaction://noaction">
                <a:extLst>
                  <a:ext uri="{A12FA001-AC4F-418D-AE19-62706E023703}">
                    <ahyp:hlinkClr xmlns:ahyp="http://schemas.microsoft.com/office/drawing/2018/hyperlinkcolor" val="tx"/>
                  </a:ext>
                </a:extLst>
              </a:hlinkClick>
            </a:endParaRPr>
          </a:p>
        </p:txBody>
      </p:sp>
      <p:pic>
        <p:nvPicPr>
          <p:cNvPr id="3" name="Picture 2" descr="May include: A black and white bracket chart with numbers 1 through 8 listed on the left side. The chart has a line at the bottom that says 'Champion'.">
            <a:extLst>
              <a:ext uri="{FF2B5EF4-FFF2-40B4-BE49-F238E27FC236}">
                <a16:creationId xmlns:a16="http://schemas.microsoft.com/office/drawing/2014/main" id="{0043DAAF-1FBF-D8DE-D843-E989768BD6AD}"/>
              </a:ext>
            </a:extLst>
          </p:cNvPr>
          <p:cNvPicPr>
            <a:picLocks noChangeAspect="1"/>
          </p:cNvPicPr>
          <p:nvPr/>
        </p:nvPicPr>
        <p:blipFill>
          <a:blip r:embed="rId2"/>
          <a:stretch>
            <a:fillRect/>
          </a:stretch>
        </p:blipFill>
        <p:spPr>
          <a:xfrm>
            <a:off x="7541288" y="1856243"/>
            <a:ext cx="4326651" cy="4707195"/>
          </a:xfrm>
          <a:prstGeom prst="rect">
            <a:avLst/>
          </a:prstGeom>
        </p:spPr>
      </p:pic>
    </p:spTree>
    <p:extLst>
      <p:ext uri="{BB962C8B-B14F-4D97-AF65-F5344CB8AC3E}">
        <p14:creationId xmlns:p14="http://schemas.microsoft.com/office/powerpoint/2010/main" val="399285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7288A-E2AC-4C85-951B-B21CC46FB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A5A48-C7D1-997F-71D0-C2140F24C880}"/>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Personal Finance Bracket</a:t>
            </a:r>
            <a:endParaRPr lang="en-US" dirty="0"/>
          </a:p>
        </p:txBody>
      </p:sp>
      <p:sp>
        <p:nvSpPr>
          <p:cNvPr id="5" name="Slide Number Placeholder 4">
            <a:extLst>
              <a:ext uri="{FF2B5EF4-FFF2-40B4-BE49-F238E27FC236}">
                <a16:creationId xmlns:a16="http://schemas.microsoft.com/office/drawing/2014/main" id="{5C0C8E9B-9D3B-67DD-02E2-43019250F8F0}"/>
              </a:ext>
            </a:extLst>
          </p:cNvPr>
          <p:cNvSpPr>
            <a:spLocks noGrp="1"/>
          </p:cNvSpPr>
          <p:nvPr>
            <p:ph type="sldNum" sz="quarter" idx="4"/>
          </p:nvPr>
        </p:nvSpPr>
        <p:spPr/>
        <p:txBody>
          <a:bodyPr/>
          <a:lstStyle/>
          <a:p>
            <a:fld id="{FAEE96CF-4053-2149-B5F9-FD566E7161CA}" type="slidenum">
              <a:rPr lang="en-US" dirty="0" smtClean="0"/>
              <a:pPr/>
              <a:t>26</a:t>
            </a:fld>
            <a:endParaRPr lang="en-US"/>
          </a:p>
        </p:txBody>
      </p:sp>
      <p:sp>
        <p:nvSpPr>
          <p:cNvPr id="4" name="Text Placeholder 2">
            <a:extLst>
              <a:ext uri="{FF2B5EF4-FFF2-40B4-BE49-F238E27FC236}">
                <a16:creationId xmlns:a16="http://schemas.microsoft.com/office/drawing/2014/main" id="{4EA8254C-935C-2E44-6967-F6048A20DFBD}"/>
              </a:ext>
            </a:extLst>
          </p:cNvPr>
          <p:cNvSpPr txBox="1">
            <a:spLocks/>
          </p:cNvSpPr>
          <p:nvPr/>
        </p:nvSpPr>
        <p:spPr>
          <a:xfrm>
            <a:off x="734959" y="2019149"/>
            <a:ext cx="11005288" cy="4357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dirty="0">
                <a:ea typeface="Calibri"/>
                <a:cs typeface="Calibri"/>
              </a:rPr>
              <a:t>Students review bracket decisions &amp; discuss any needed clarifications</a:t>
            </a:r>
            <a:endParaRPr lang="en-US"/>
          </a:p>
          <a:p>
            <a:pPr lvl="1">
              <a:buFont typeface="Arial"/>
              <a:buChar char="•"/>
            </a:pPr>
            <a:r>
              <a:rPr lang="en-US" sz="2600" b="1" dirty="0">
                <a:latin typeface="Calibri"/>
                <a:ea typeface="Calibri Light"/>
                <a:cs typeface="Calibri Light"/>
              </a:rPr>
              <a:t>Duration</a:t>
            </a:r>
            <a:r>
              <a:rPr lang="en-US" sz="2600" dirty="0">
                <a:latin typeface="Calibri"/>
                <a:ea typeface="Calibri Light"/>
                <a:cs typeface="Calibri Light"/>
              </a:rPr>
              <a:t>: 1 Period for students to review all 64 prompts</a:t>
            </a:r>
          </a:p>
          <a:p>
            <a:pPr lvl="1">
              <a:buFont typeface="Arial,Sans-Serif"/>
              <a:buChar char="•"/>
            </a:pPr>
            <a:r>
              <a:rPr lang="en-US" sz="2600" b="1" dirty="0">
                <a:latin typeface="Calibri"/>
                <a:ea typeface="Calibri"/>
                <a:cs typeface="Calibri"/>
              </a:rPr>
              <a:t>Duration</a:t>
            </a:r>
            <a:r>
              <a:rPr lang="en-US" sz="2600" dirty="0">
                <a:latin typeface="Calibri"/>
                <a:ea typeface="Calibri"/>
                <a:cs typeface="Calibri"/>
              </a:rPr>
              <a:t>: 1 Period for teacher lecture with class on prompt questions</a:t>
            </a:r>
          </a:p>
          <a:p>
            <a:pPr lvl="1">
              <a:buFont typeface="Arial"/>
              <a:buChar char="•"/>
            </a:pPr>
            <a:r>
              <a:rPr lang="en-US" sz="2600" dirty="0">
                <a:latin typeface="Calibri"/>
                <a:ea typeface="Calibri Light"/>
                <a:cs typeface="Calibri Light"/>
              </a:rPr>
              <a:t>64 Bracket Decisions – </a:t>
            </a:r>
            <a:r>
              <a:rPr lang="en-US" sz="2600" b="1" dirty="0">
                <a:latin typeface="Calibri"/>
                <a:ea typeface="Calibri Light"/>
                <a:cs typeface="Calibri Light"/>
                <a:hlinkClick r:id="rId2">
                  <a:extLst>
                    <a:ext uri="{A12FA001-AC4F-418D-AE19-62706E023703}">
                      <ahyp:hlinkClr xmlns:ahyp="http://schemas.microsoft.com/office/drawing/2018/hyperlinkcolor" val="tx"/>
                    </a:ext>
                  </a:extLst>
                </a:hlinkClick>
              </a:rPr>
              <a:t>click here</a:t>
            </a:r>
            <a:endParaRPr lang="en-US" sz="2600">
              <a:latin typeface="Calibri"/>
              <a:ea typeface="Calibri Light"/>
              <a:cs typeface="Calibri Light"/>
            </a:endParaRPr>
          </a:p>
          <a:p>
            <a:pPr>
              <a:buFont typeface="Arial"/>
              <a:buChar char="•"/>
            </a:pPr>
            <a:r>
              <a:rPr lang="en-US" sz="2600" dirty="0">
                <a:ea typeface="Calibri"/>
                <a:cs typeface="Calibri"/>
              </a:rPr>
              <a:t>Have students complete their bracket choices </a:t>
            </a:r>
          </a:p>
          <a:p>
            <a:pPr lvl="1">
              <a:buFont typeface="Arial"/>
              <a:buChar char="•"/>
            </a:pPr>
            <a:r>
              <a:rPr lang="en-US" sz="2600" b="1" dirty="0">
                <a:ea typeface="Calibri"/>
                <a:cs typeface="Calibri"/>
              </a:rPr>
              <a:t>Duration</a:t>
            </a:r>
            <a:r>
              <a:rPr lang="en-US" sz="2600" dirty="0">
                <a:ea typeface="Calibri"/>
                <a:cs typeface="Calibri"/>
              </a:rPr>
              <a:t>: 1 Period or Homework</a:t>
            </a:r>
          </a:p>
          <a:p>
            <a:pPr lvl="1">
              <a:buFont typeface="Arial"/>
              <a:buChar char="•"/>
            </a:pPr>
            <a:r>
              <a:rPr lang="en-US" sz="2600" dirty="0">
                <a:ea typeface="Calibri"/>
                <a:cs typeface="Calibri"/>
              </a:rPr>
              <a:t>Interactive bracket system </a:t>
            </a:r>
            <a:r>
              <a:rPr lang="en-US" sz="2600" b="1" dirty="0">
                <a:ea typeface="Calibri"/>
                <a:cs typeface="Calibri"/>
                <a:hlinkClick r:id="rId3">
                  <a:extLst>
                    <a:ext uri="{A12FA001-AC4F-418D-AE19-62706E023703}">
                      <ahyp:hlinkClr xmlns:ahyp="http://schemas.microsoft.com/office/drawing/2018/hyperlinkcolor" val="tx"/>
                    </a:ext>
                  </a:extLst>
                </a:hlinkClick>
              </a:rPr>
              <a:t>click here</a:t>
            </a:r>
            <a:r>
              <a:rPr lang="en-US" sz="2600" dirty="0">
                <a:ea typeface="Calibri"/>
                <a:cs typeface="Calibri"/>
              </a:rPr>
              <a:t> (Demo this activity)</a:t>
            </a:r>
            <a:endParaRPr lang="en-US" dirty="0">
              <a:ea typeface="Calibri"/>
              <a:cs typeface="Calibri"/>
            </a:endParaRPr>
          </a:p>
          <a:p>
            <a:pPr lvl="1">
              <a:buFont typeface="Arial"/>
            </a:pPr>
            <a:r>
              <a:rPr lang="en-US" sz="2600">
                <a:ea typeface="Calibri"/>
                <a:cs typeface="Calibri"/>
              </a:rPr>
              <a:t>Platform – </a:t>
            </a:r>
            <a:r>
              <a:rPr lang="en-US" sz="2600" dirty="0">
                <a:ea typeface="Calibri"/>
                <a:cs typeface="Calibri"/>
                <a:hlinkClick r:id="rId4"/>
              </a:rPr>
              <a:t>Woobox</a:t>
            </a:r>
            <a:r>
              <a:rPr lang="en-US" sz="2600" dirty="0">
                <a:ea typeface="Calibri"/>
                <a:cs typeface="Calibri"/>
              </a:rPr>
              <a:t> </a:t>
            </a:r>
          </a:p>
          <a:p>
            <a:r>
              <a:rPr lang="en-US" sz="2600" b="1" dirty="0">
                <a:ea typeface="Calibri"/>
                <a:cs typeface="Calibri"/>
              </a:rPr>
              <a:t>Class </a:t>
            </a:r>
            <a:r>
              <a:rPr lang="en-US" sz="2600" b="1" dirty="0">
                <a:latin typeface="Calibri" panose="020F0502020204030204"/>
                <a:ea typeface="+mn-lt"/>
                <a:cs typeface="+mn-lt"/>
              </a:rPr>
              <a:t>Debate</a:t>
            </a:r>
            <a:r>
              <a:rPr lang="en-US" sz="2600" dirty="0">
                <a:latin typeface="Calibri" panose="020F0502020204030204"/>
                <a:ea typeface="+mn-lt"/>
                <a:cs typeface="+mn-lt"/>
              </a:rPr>
              <a:t>: Class debates 5m/day. Class agrees on  winners for each bracket</a:t>
            </a:r>
            <a:endParaRPr lang="en-US" sz="2600" dirty="0">
              <a:ea typeface="Calibri" panose="020F0502020204030204"/>
              <a:cs typeface="Calibri" panose="020F0502020204030204"/>
            </a:endParaRPr>
          </a:p>
          <a:p>
            <a:pPr lvl="1"/>
            <a:r>
              <a:rPr lang="en-US" sz="2600" dirty="0">
                <a:latin typeface="Calibri" panose="020F0502020204030204"/>
                <a:ea typeface="+mn-lt"/>
                <a:cs typeface="+mn-lt"/>
              </a:rPr>
              <a:t>Final 4 Brackets &amp; Championship Winner Bracket get prizes.</a:t>
            </a:r>
            <a:endParaRPr lang="en-US" sz="2600" dirty="0">
              <a:latin typeface="Calibri"/>
              <a:ea typeface="+mn-lt"/>
              <a:cs typeface="Calibri"/>
            </a:endParaRPr>
          </a:p>
        </p:txBody>
      </p:sp>
    </p:spTree>
    <p:extLst>
      <p:ext uri="{BB962C8B-B14F-4D97-AF65-F5344CB8AC3E}">
        <p14:creationId xmlns:p14="http://schemas.microsoft.com/office/powerpoint/2010/main" val="2051602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AE62BC-7C9B-8A29-6D1F-480AE9893B4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1C7D7A-CEC2-BAE6-F69E-9DDF421B6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ketchy line">
            <a:extLst>
              <a:ext uri="{FF2B5EF4-FFF2-40B4-BE49-F238E27FC236}">
                <a16:creationId xmlns:a16="http://schemas.microsoft.com/office/drawing/2014/main" id="{04620DE6-E5A6-074B-85CB-4452E5287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B72D158-00F1-3BE2-E44A-8AC5AE8148FF}"/>
              </a:ext>
            </a:extLst>
          </p:cNvPr>
          <p:cNvSpPr>
            <a:spLocks noGrp="1"/>
          </p:cNvSpPr>
          <p:nvPr>
            <p:ph type="sldNum" sz="quarter" idx="4"/>
          </p:nvPr>
        </p:nvSpPr>
        <p:spPr>
          <a:xfrm>
            <a:off x="10439400" y="6356350"/>
            <a:ext cx="914400" cy="365125"/>
          </a:xfrm>
        </p:spPr>
        <p:txBody>
          <a:bodyPr vert="horz" lIns="91440" tIns="45720" rIns="91440" bIns="45720" rtlCol="0" anchor="ctr">
            <a:normAutofit/>
          </a:bodyPr>
          <a:lstStyle/>
          <a:p>
            <a:pPr>
              <a:spcAft>
                <a:spcPts val="600"/>
              </a:spcAft>
              <a:defRPr/>
            </a:pPr>
            <a:fld id="{FAEE96CF-4053-2149-B5F9-FD566E7161CA}" type="slidenum">
              <a:rPr lang="en-US" sz="1200">
                <a:solidFill>
                  <a:srgbClr val="FFFFFF"/>
                </a:solidFill>
                <a:latin typeface="Calibri" panose="020F0502020204030204"/>
                <a:ea typeface="+mn-ea"/>
              </a:rPr>
              <a:pPr>
                <a:spcAft>
                  <a:spcPts val="600"/>
                </a:spcAft>
                <a:defRPr/>
              </a:pPr>
              <a:t>27</a:t>
            </a:fld>
            <a:endParaRPr lang="en-US" sz="1200">
              <a:solidFill>
                <a:srgbClr val="FFFFFF"/>
              </a:solidFill>
              <a:latin typeface="Calibri" panose="020F0502020204030204"/>
              <a:ea typeface="+mn-ea"/>
            </a:endParaRPr>
          </a:p>
        </p:txBody>
      </p:sp>
      <p:sp>
        <p:nvSpPr>
          <p:cNvPr id="6" name="Rectangle 5">
            <a:extLst>
              <a:ext uri="{FF2B5EF4-FFF2-40B4-BE49-F238E27FC236}">
                <a16:creationId xmlns:a16="http://schemas.microsoft.com/office/drawing/2014/main" id="{E797A1C6-3C47-8900-CE79-20FF4809421A}"/>
              </a:ext>
            </a:extLst>
          </p:cNvPr>
          <p:cNvSpPr/>
          <p:nvPr/>
        </p:nvSpPr>
        <p:spPr>
          <a:xfrm>
            <a:off x="521368" y="2352842"/>
            <a:ext cx="4090736" cy="401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97CD2ACE-2590-3584-A016-EAD501C7DB48}"/>
              </a:ext>
            </a:extLst>
          </p:cNvPr>
          <p:cNvSpPr txBox="1">
            <a:spLocks/>
          </p:cNvSpPr>
          <p:nvPr/>
        </p:nvSpPr>
        <p:spPr>
          <a:xfrm>
            <a:off x="686869" y="1830163"/>
            <a:ext cx="7531598" cy="43634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u="sng" dirty="0"/>
              <a:t>PD Activity</a:t>
            </a:r>
            <a:endParaRPr lang="en-US" sz="2600" u="sng">
              <a:ea typeface="Calibri"/>
              <a:cs typeface="Calibri"/>
            </a:endParaRPr>
          </a:p>
          <a:p>
            <a:r>
              <a:rPr lang="en-US" sz="2600" b="1" dirty="0">
                <a:ea typeface="Calibri"/>
                <a:cs typeface="Calibri"/>
              </a:rPr>
              <a:t>Personal Finance Madness</a:t>
            </a:r>
            <a:endParaRPr lang="en-US" sz="2600" b="1">
              <a:ea typeface="Calibri"/>
              <a:cs typeface="Calibri"/>
            </a:endParaRPr>
          </a:p>
          <a:p>
            <a:pPr lvl="1"/>
            <a:r>
              <a:rPr lang="en-US" sz="2600" dirty="0">
                <a:ea typeface="Calibri"/>
                <a:cs typeface="Calibri"/>
              </a:rPr>
              <a:t>Main Room Individually – complete the bracket Interactive bracket system </a:t>
            </a:r>
            <a:r>
              <a:rPr lang="en-US" sz="2600" b="1" dirty="0">
                <a:ea typeface="Calibri"/>
                <a:cs typeface="Calibri"/>
                <a:hlinkClick r:id="rId2">
                  <a:extLst>
                    <a:ext uri="{A12FA001-AC4F-418D-AE19-62706E023703}">
                      <ahyp:hlinkClr xmlns:ahyp="http://schemas.microsoft.com/office/drawing/2018/hyperlinkcolor" val="tx"/>
                    </a:ext>
                  </a:extLst>
                </a:hlinkClick>
              </a:rPr>
              <a:t>click here</a:t>
            </a:r>
            <a:endParaRPr lang="en-US" sz="2600" b="1">
              <a:ea typeface="Calibri"/>
              <a:cs typeface="Calibri"/>
            </a:endParaRPr>
          </a:p>
          <a:p>
            <a:pPr lvl="1"/>
            <a:r>
              <a:rPr lang="en-US" sz="2600" dirty="0">
                <a:ea typeface="Calibri"/>
                <a:cs typeface="Calibri"/>
              </a:rPr>
              <a:t>Select a few of the bracket competitions &amp; debate them, similar to in class.</a:t>
            </a:r>
          </a:p>
        </p:txBody>
      </p:sp>
      <p:sp>
        <p:nvSpPr>
          <p:cNvPr id="13" name="Title 1">
            <a:extLst>
              <a:ext uri="{FF2B5EF4-FFF2-40B4-BE49-F238E27FC236}">
                <a16:creationId xmlns:a16="http://schemas.microsoft.com/office/drawing/2014/main" id="{091EB6D3-0AE0-40CD-E914-062F446ACD1D}"/>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ea typeface="Calibri"/>
                <a:cs typeface="Calibri"/>
              </a:rPr>
              <a:t>Personal Finance Bracket</a:t>
            </a:r>
            <a:endParaRPr lang="en-US" dirty="0">
              <a:solidFill>
                <a:srgbClr val="000000"/>
              </a:solidFill>
              <a:latin typeface="Calibri"/>
              <a:ea typeface="Calibri"/>
              <a:cs typeface="Calibri"/>
            </a:endParaRPr>
          </a:p>
          <a:p>
            <a:endParaRPr lang="en-US" dirty="0">
              <a:solidFill>
                <a:srgbClr val="414A58"/>
              </a:solidFill>
              <a:latin typeface="Calibri"/>
              <a:ea typeface="Calibri"/>
              <a:cs typeface="Calibri"/>
            </a:endParaRPr>
          </a:p>
        </p:txBody>
      </p:sp>
      <p:pic>
        <p:nvPicPr>
          <p:cNvPr id="14" name="Picture 13">
            <a:extLst>
              <a:ext uri="{FF2B5EF4-FFF2-40B4-BE49-F238E27FC236}">
                <a16:creationId xmlns:a16="http://schemas.microsoft.com/office/drawing/2014/main" id="{5FBDF769-CCAC-A9F2-D7DD-C9A5F2A57164}"/>
              </a:ext>
            </a:extLst>
          </p:cNvPr>
          <p:cNvPicPr>
            <a:picLocks noChangeAspect="1"/>
          </p:cNvPicPr>
          <p:nvPr/>
        </p:nvPicPr>
        <p:blipFill>
          <a:blip r:embed="rId3"/>
          <a:srcRect t="-9097" b="23077"/>
          <a:stretch/>
        </p:blipFill>
        <p:spPr>
          <a:xfrm>
            <a:off x="374316" y="1104660"/>
            <a:ext cx="12192000" cy="220654"/>
          </a:xfrm>
          <a:prstGeom prst="rect">
            <a:avLst/>
          </a:prstGeom>
        </p:spPr>
      </p:pic>
      <p:pic>
        <p:nvPicPr>
          <p:cNvPr id="3" name="Picture 2" descr="National Personal Finance Challenge Winners 2024 - Council for Economic  Education">
            <a:extLst>
              <a:ext uri="{FF2B5EF4-FFF2-40B4-BE49-F238E27FC236}">
                <a16:creationId xmlns:a16="http://schemas.microsoft.com/office/drawing/2014/main" id="{203747C7-2A08-151D-0DAC-A7217D71AE48}"/>
              </a:ext>
            </a:extLst>
          </p:cNvPr>
          <p:cNvPicPr>
            <a:picLocks noChangeAspect="1"/>
          </p:cNvPicPr>
          <p:nvPr/>
        </p:nvPicPr>
        <p:blipFill>
          <a:blip r:embed="rId4"/>
          <a:srcRect r="20259"/>
          <a:stretch/>
        </p:blipFill>
        <p:spPr>
          <a:xfrm>
            <a:off x="8084986"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2588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65583"/>
        </a:solidFill>
        <a:effectLst/>
      </p:bgPr>
    </p:bg>
    <p:spTree>
      <p:nvGrpSpPr>
        <p:cNvPr id="1" name=""/>
        <p:cNvGrpSpPr/>
        <p:nvPr/>
      </p:nvGrpSpPr>
      <p:grpSpPr>
        <a:xfrm>
          <a:off x="0" y="0"/>
          <a:ext cx="0" cy="0"/>
          <a:chOff x="0" y="0"/>
          <a:chExt cx="0" cy="0"/>
        </a:xfrm>
      </p:grpSpPr>
      <p:sp>
        <p:nvSpPr>
          <p:cNvPr id="2" name="Freeform 2"/>
          <p:cNvSpPr/>
          <p:nvPr/>
        </p:nvSpPr>
        <p:spPr>
          <a:xfrm>
            <a:off x="4486927" y="4076831"/>
            <a:ext cx="8916465" cy="4190739"/>
          </a:xfrm>
          <a:custGeom>
            <a:avLst/>
            <a:gdLst/>
            <a:ahLst/>
            <a:cxnLst/>
            <a:rect l="l" t="t" r="r" b="b"/>
            <a:pathLst>
              <a:path w="13374697" h="6286108">
                <a:moveTo>
                  <a:pt x="0" y="0"/>
                </a:moveTo>
                <a:lnTo>
                  <a:pt x="13374698" y="0"/>
                </a:lnTo>
                <a:lnTo>
                  <a:pt x="13374698" y="6286108"/>
                </a:lnTo>
                <a:lnTo>
                  <a:pt x="0" y="6286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592934" y="1613042"/>
            <a:ext cx="472869" cy="598569"/>
          </a:xfrm>
          <a:custGeom>
            <a:avLst/>
            <a:gdLst/>
            <a:ahLst/>
            <a:cxnLst/>
            <a:rect l="l" t="t" r="r" b="b"/>
            <a:pathLst>
              <a:path w="709304" h="897853">
                <a:moveTo>
                  <a:pt x="0" y="0"/>
                </a:moveTo>
                <a:lnTo>
                  <a:pt x="709304" y="0"/>
                </a:lnTo>
                <a:lnTo>
                  <a:pt x="709304" y="897853"/>
                </a:lnTo>
                <a:lnTo>
                  <a:pt x="0" y="897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7254696" y="1613042"/>
            <a:ext cx="4796179" cy="3972345"/>
            <a:chOff x="0" y="0"/>
            <a:chExt cx="9592359" cy="7944690"/>
          </a:xfrm>
        </p:grpSpPr>
        <p:sp>
          <p:nvSpPr>
            <p:cNvPr id="5" name="Freeform 5"/>
            <p:cNvSpPr/>
            <p:nvPr/>
          </p:nvSpPr>
          <p:spPr>
            <a:xfrm>
              <a:off x="8578310" y="1191820"/>
              <a:ext cx="1014048" cy="1283605"/>
            </a:xfrm>
            <a:custGeom>
              <a:avLst/>
              <a:gdLst/>
              <a:ahLst/>
              <a:cxnLst/>
              <a:rect l="l" t="t" r="r" b="b"/>
              <a:pathLst>
                <a:path w="1014048" h="1283605">
                  <a:moveTo>
                    <a:pt x="0" y="0"/>
                  </a:moveTo>
                  <a:lnTo>
                    <a:pt x="1014049" y="0"/>
                  </a:lnTo>
                  <a:lnTo>
                    <a:pt x="1014049" y="1283606"/>
                  </a:lnTo>
                  <a:lnTo>
                    <a:pt x="0" y="1283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H="1">
              <a:off x="4712689" y="0"/>
              <a:ext cx="643710" cy="814823"/>
            </a:xfrm>
            <a:custGeom>
              <a:avLst/>
              <a:gdLst/>
              <a:ahLst/>
              <a:cxnLst/>
              <a:rect l="l" t="t" r="r" b="b"/>
              <a:pathLst>
                <a:path w="643710" h="814823">
                  <a:moveTo>
                    <a:pt x="643710" y="0"/>
                  </a:moveTo>
                  <a:lnTo>
                    <a:pt x="0" y="0"/>
                  </a:lnTo>
                  <a:lnTo>
                    <a:pt x="0" y="814823"/>
                  </a:lnTo>
                  <a:lnTo>
                    <a:pt x="643710" y="814823"/>
                  </a:lnTo>
                  <a:lnTo>
                    <a:pt x="64371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0" y="997044"/>
              <a:ext cx="6369178" cy="6369152"/>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74921" t="-2568" r="-65097" b="-23942"/>
                </a:stretch>
              </a:blipFill>
            </p:spPr>
          </p:sp>
        </p:grpSp>
        <p:grpSp>
          <p:nvGrpSpPr>
            <p:cNvPr id="9" name="Group 9"/>
            <p:cNvGrpSpPr/>
            <p:nvPr/>
          </p:nvGrpSpPr>
          <p:grpSpPr>
            <a:xfrm>
              <a:off x="4890790" y="997044"/>
              <a:ext cx="2956775" cy="2956763"/>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19900" r="-22332" b="-6674"/>
                </a:stretch>
              </a:blipFill>
            </p:spPr>
          </p:sp>
        </p:grpSp>
        <p:grpSp>
          <p:nvGrpSpPr>
            <p:cNvPr id="11" name="Group 11"/>
            <p:cNvGrpSpPr/>
            <p:nvPr/>
          </p:nvGrpSpPr>
          <p:grpSpPr>
            <a:xfrm>
              <a:off x="5356399" y="4215769"/>
              <a:ext cx="3728936" cy="3728921"/>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18489" r="-51209" b="-13132"/>
                </a:stretch>
              </a:blipFill>
            </p:spPr>
          </p:sp>
        </p:grpSp>
        <p:grpSp>
          <p:nvGrpSpPr>
            <p:cNvPr id="13" name="Group 13"/>
            <p:cNvGrpSpPr/>
            <p:nvPr/>
          </p:nvGrpSpPr>
          <p:grpSpPr>
            <a:xfrm>
              <a:off x="7157344" y="3011412"/>
              <a:ext cx="1884797" cy="1884790"/>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3"/>
                <a:stretch>
                  <a:fillRect l="-110110" t="-21468" r="-34018" b="-41285"/>
                </a:stretch>
              </a:blipFill>
            </p:spPr>
          </p:sp>
        </p:grpSp>
      </p:grpSp>
      <p:sp>
        <p:nvSpPr>
          <p:cNvPr id="15" name="Freeform 15"/>
          <p:cNvSpPr/>
          <p:nvPr/>
        </p:nvSpPr>
        <p:spPr>
          <a:xfrm>
            <a:off x="6482301" y="4529052"/>
            <a:ext cx="340488" cy="430997"/>
          </a:xfrm>
          <a:custGeom>
            <a:avLst/>
            <a:gdLst/>
            <a:ahLst/>
            <a:cxnLst/>
            <a:rect l="l" t="t" r="r" b="b"/>
            <a:pathLst>
              <a:path w="510732" h="646496">
                <a:moveTo>
                  <a:pt x="0" y="0"/>
                </a:moveTo>
                <a:lnTo>
                  <a:pt x="510732" y="0"/>
                </a:lnTo>
                <a:lnTo>
                  <a:pt x="510732" y="646496"/>
                </a:lnTo>
                <a:lnTo>
                  <a:pt x="0" y="6464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flipH="1">
            <a:off x="-3570200" y="4076831"/>
            <a:ext cx="8916465" cy="4190739"/>
          </a:xfrm>
          <a:custGeom>
            <a:avLst/>
            <a:gdLst/>
            <a:ahLst/>
            <a:cxnLst/>
            <a:rect l="l" t="t" r="r" b="b"/>
            <a:pathLst>
              <a:path w="13374697" h="6286108">
                <a:moveTo>
                  <a:pt x="13374698" y="0"/>
                </a:moveTo>
                <a:lnTo>
                  <a:pt x="0" y="0"/>
                </a:lnTo>
                <a:lnTo>
                  <a:pt x="0" y="6286108"/>
                </a:lnTo>
                <a:lnTo>
                  <a:pt x="13374698" y="6286108"/>
                </a:lnTo>
                <a:lnTo>
                  <a:pt x="1337469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685800" y="4343623"/>
            <a:ext cx="1997752" cy="1997752"/>
            <a:chOff x="0" y="0"/>
            <a:chExt cx="3995504" cy="3995504"/>
          </a:xfrm>
        </p:grpSpPr>
        <p:sp>
          <p:nvSpPr>
            <p:cNvPr id="18" name="Freeform 18"/>
            <p:cNvSpPr/>
            <p:nvPr/>
          </p:nvSpPr>
          <p:spPr>
            <a:xfrm>
              <a:off x="0" y="0"/>
              <a:ext cx="3995504" cy="3995504"/>
            </a:xfrm>
            <a:custGeom>
              <a:avLst/>
              <a:gdLst/>
              <a:ahLst/>
              <a:cxnLst/>
              <a:rect l="l" t="t" r="r" b="b"/>
              <a:pathLst>
                <a:path w="3995504" h="3995504">
                  <a:moveTo>
                    <a:pt x="0" y="0"/>
                  </a:moveTo>
                  <a:lnTo>
                    <a:pt x="3995504" y="0"/>
                  </a:lnTo>
                  <a:lnTo>
                    <a:pt x="3995504" y="3995504"/>
                  </a:lnTo>
                  <a:lnTo>
                    <a:pt x="0" y="39955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sp>
        <p:nvSpPr>
          <p:cNvPr id="19" name="Freeform 19"/>
          <p:cNvSpPr/>
          <p:nvPr/>
        </p:nvSpPr>
        <p:spPr>
          <a:xfrm rot="613923" flipH="1">
            <a:off x="2751624" y="4620265"/>
            <a:ext cx="1241955" cy="804165"/>
          </a:xfrm>
          <a:custGeom>
            <a:avLst/>
            <a:gdLst/>
            <a:ahLst/>
            <a:cxnLst/>
            <a:rect l="l" t="t" r="r" b="b"/>
            <a:pathLst>
              <a:path w="1862932" h="1206248">
                <a:moveTo>
                  <a:pt x="1862932" y="0"/>
                </a:moveTo>
                <a:lnTo>
                  <a:pt x="0" y="0"/>
                </a:lnTo>
                <a:lnTo>
                  <a:pt x="0" y="1206249"/>
                </a:lnTo>
                <a:lnTo>
                  <a:pt x="1862932" y="1206249"/>
                </a:lnTo>
                <a:lnTo>
                  <a:pt x="1862932"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0" name="Freeform 20"/>
          <p:cNvSpPr/>
          <p:nvPr/>
        </p:nvSpPr>
        <p:spPr>
          <a:xfrm>
            <a:off x="9944885" y="5692110"/>
            <a:ext cx="2139887" cy="1134141"/>
          </a:xfrm>
          <a:custGeom>
            <a:avLst/>
            <a:gdLst/>
            <a:ahLst/>
            <a:cxnLst/>
            <a:rect l="l" t="t" r="r" b="b"/>
            <a:pathLst>
              <a:path w="3209831" h="1701211">
                <a:moveTo>
                  <a:pt x="0" y="0"/>
                </a:moveTo>
                <a:lnTo>
                  <a:pt x="3209831" y="0"/>
                </a:lnTo>
                <a:lnTo>
                  <a:pt x="3209831" y="1701211"/>
                </a:lnTo>
                <a:lnTo>
                  <a:pt x="0" y="1701211"/>
                </a:lnTo>
                <a:lnTo>
                  <a:pt x="0" y="0"/>
                </a:lnTo>
                <a:close/>
              </a:path>
            </a:pathLst>
          </a:custGeom>
          <a:blipFill>
            <a:blip r:embed="rId20"/>
            <a:stretch>
              <a:fillRect/>
            </a:stretch>
          </a:blipFill>
        </p:spPr>
      </p:sp>
      <p:sp>
        <p:nvSpPr>
          <p:cNvPr id="21" name="TextBox 21"/>
          <p:cNvSpPr txBox="1"/>
          <p:nvPr/>
        </p:nvSpPr>
        <p:spPr>
          <a:xfrm>
            <a:off x="329366" y="391437"/>
            <a:ext cx="11533269" cy="5537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480"/>
              </a:lnSpc>
              <a:spcBef>
                <a:spcPct val="0"/>
              </a:spcBef>
            </a:pPr>
            <a:r>
              <a:rPr lang="en-US" sz="3199">
                <a:solidFill>
                  <a:srgbClr val="ACDD71"/>
                </a:solidFill>
                <a:latin typeface="BIZ UDPMincho"/>
                <a:ea typeface="BIZ UDPMincho"/>
                <a:cs typeface="BIZ UDPMincho"/>
                <a:sym typeface="BIZ UDPMincho"/>
              </a:rPr>
              <a:t>Free Personal Finance Program for High School Girls </a:t>
            </a:r>
          </a:p>
        </p:txBody>
      </p:sp>
      <p:sp>
        <p:nvSpPr>
          <p:cNvPr id="22" name="TextBox 22"/>
          <p:cNvSpPr txBox="1"/>
          <p:nvPr/>
        </p:nvSpPr>
        <p:spPr>
          <a:xfrm>
            <a:off x="329366" y="1369688"/>
            <a:ext cx="6652545" cy="22083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93"/>
              </a:lnSpc>
              <a:spcBef>
                <a:spcPct val="0"/>
              </a:spcBef>
            </a:pPr>
            <a:r>
              <a:rPr lang="en-US" sz="2067">
                <a:solidFill>
                  <a:srgbClr val="FFFFFF"/>
                </a:solidFill>
                <a:latin typeface="Inter"/>
                <a:ea typeface="Inter"/>
                <a:cs typeface="Inter"/>
                <a:sym typeface="Inter"/>
              </a:rPr>
              <a:t>Invest in Girls (a program of CEE) invites your high school students to learn about personal finance in a supportive all-girl environment! IIG instructors will teach students the basics of personal finance, how to invest, and help them build professional skills. These programs are online and free to attend.  </a:t>
            </a:r>
          </a:p>
        </p:txBody>
      </p:sp>
      <p:sp>
        <p:nvSpPr>
          <p:cNvPr id="23" name="TextBox 23"/>
          <p:cNvSpPr txBox="1"/>
          <p:nvPr/>
        </p:nvSpPr>
        <p:spPr>
          <a:xfrm>
            <a:off x="3000240" y="5540937"/>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Share this sign up link with your students</a:t>
            </a:r>
          </a:p>
        </p:txBody>
      </p:sp>
      <p:sp>
        <p:nvSpPr>
          <p:cNvPr id="24" name="TextBox 24"/>
          <p:cNvSpPr txBox="1"/>
          <p:nvPr/>
        </p:nvSpPr>
        <p:spPr>
          <a:xfrm>
            <a:off x="3000240" y="5992125"/>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Or visit investingirls.org/for-students/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 Home Coin · Free photo on Pixabay">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25420" r="25420"/>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5000">
                <a:solidFill>
                  <a:srgbClr val="414A58"/>
                </a:solidFill>
                <a:latin typeface="+mj-lt"/>
                <a:cs typeface="Calibri"/>
              </a:rPr>
              <a:t>Thank you</a:t>
            </a:r>
            <a:endParaRPr lang="en-US"/>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
        <p:nvSpPr>
          <p:cNvPr id="2" name="TextBox 1">
            <a:extLst>
              <a:ext uri="{FF2B5EF4-FFF2-40B4-BE49-F238E27FC236}">
                <a16:creationId xmlns:a16="http://schemas.microsoft.com/office/drawing/2014/main" id="{AE39C91E-BF7F-AFDE-3128-F47F1AD34B87}"/>
              </a:ext>
            </a:extLst>
          </p:cNvPr>
          <p:cNvSpPr txBox="1"/>
          <p:nvPr/>
        </p:nvSpPr>
        <p:spPr>
          <a:xfrm>
            <a:off x="6192838" y="6858000"/>
            <a:ext cx="6084887"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293364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ea typeface="Calibri"/>
                <a:cs typeface="Calibri"/>
              </a:rPr>
              <a:t>A Blueprint to Managing Risk</a:t>
            </a:r>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Light"/>
                <a:ea typeface="+mn-lt"/>
                <a:cs typeface="+mn-lt"/>
              </a:rPr>
              <a:t>Join our dynamic webinar, "A</a:t>
            </a:r>
            <a:r>
              <a:rPr lang="en-US" sz="2400" dirty="0">
                <a:solidFill>
                  <a:srgbClr val="000000"/>
                </a:solidFill>
                <a:latin typeface="Calibri Light"/>
                <a:ea typeface="+mn-lt"/>
                <a:cs typeface="+mn-lt"/>
              </a:rPr>
              <a:t> </a:t>
            </a:r>
            <a:r>
              <a:rPr lang="en-US" sz="2400" dirty="0">
                <a:latin typeface="Calibri Light"/>
                <a:ea typeface="+mn-lt"/>
                <a:cs typeface="+mn-lt"/>
              </a:rPr>
              <a:t>Blueprint to Managing Risk" where we'll break down the basics of investing, explore key concepts, and show you how manages certain risks you will face throughout your life. We'll cover:</a:t>
            </a:r>
            <a:endParaRPr lang="en-US" sz="2400">
              <a:latin typeface="Calibri Light"/>
              <a:ea typeface="Calibri Light"/>
              <a:cs typeface="Calibri Light"/>
            </a:endParaRPr>
          </a:p>
          <a:p>
            <a:pPr>
              <a:buFont typeface="Arial"/>
              <a:buChar char="•"/>
            </a:pPr>
            <a:r>
              <a:rPr lang="en-US" sz="2400" dirty="0">
                <a:solidFill>
                  <a:srgbClr val="222222"/>
                </a:solidFill>
                <a:latin typeface="Calibri Light"/>
                <a:ea typeface="+mn-lt"/>
                <a:cs typeface="Arial"/>
              </a:rPr>
              <a:t>Types of </a:t>
            </a:r>
            <a:r>
              <a:rPr lang="en-US" sz="2400" b="1" dirty="0">
                <a:solidFill>
                  <a:srgbClr val="222222"/>
                </a:solidFill>
                <a:latin typeface="Calibri"/>
                <a:ea typeface="+mn-lt"/>
                <a:cs typeface="Arial"/>
              </a:rPr>
              <a:t>insurances</a:t>
            </a:r>
            <a:r>
              <a:rPr lang="en-US" sz="2400" dirty="0">
                <a:solidFill>
                  <a:srgbClr val="222222"/>
                </a:solidFill>
                <a:latin typeface="Calibri Light"/>
                <a:ea typeface="+mn-lt"/>
                <a:cs typeface="Arial"/>
              </a:rPr>
              <a:t> that can mitigate risks and financial burdens.  </a:t>
            </a:r>
            <a:endParaRPr lang="en-US" sz="2400">
              <a:latin typeface="Calibri Light"/>
              <a:ea typeface="Calibri Light"/>
              <a:cs typeface="Calibri Light"/>
            </a:endParaRPr>
          </a:p>
          <a:p>
            <a:pPr>
              <a:buFont typeface="Arial"/>
              <a:buChar char="•"/>
            </a:pPr>
            <a:r>
              <a:rPr lang="en-US" sz="2400" b="1" dirty="0">
                <a:solidFill>
                  <a:srgbClr val="222222"/>
                </a:solidFill>
                <a:latin typeface="Calibri Light"/>
                <a:ea typeface="+mn-lt"/>
                <a:cs typeface="Arial"/>
              </a:rPr>
              <a:t>Diversification </a:t>
            </a:r>
            <a:r>
              <a:rPr lang="en-US" sz="2400" dirty="0">
                <a:solidFill>
                  <a:srgbClr val="222222"/>
                </a:solidFill>
                <a:latin typeface="Calibri Light"/>
                <a:ea typeface="+mn-lt"/>
                <a:cs typeface="Arial"/>
              </a:rPr>
              <a:t>as a risk  management strategies</a:t>
            </a:r>
          </a:p>
          <a:p>
            <a:pPr>
              <a:buFont typeface="Arial"/>
              <a:buChar char="•"/>
            </a:pPr>
            <a:r>
              <a:rPr lang="en-US" sz="2400" b="1" dirty="0">
                <a:solidFill>
                  <a:srgbClr val="222222"/>
                </a:solidFill>
                <a:latin typeface="Calibri"/>
                <a:ea typeface="+mn-lt"/>
                <a:cs typeface="Arial"/>
              </a:rPr>
              <a:t>Real-World Stories:</a:t>
            </a:r>
            <a:r>
              <a:rPr lang="en-US" sz="2400" dirty="0">
                <a:solidFill>
                  <a:srgbClr val="222222"/>
                </a:solidFill>
                <a:latin typeface="Calibri Light"/>
                <a:ea typeface="+mn-lt"/>
                <a:cs typeface="Arial"/>
              </a:rPr>
              <a:t> Practical stories of managing risk</a:t>
            </a:r>
            <a:r>
              <a:rPr lang="en-US" sz="2400" dirty="0">
                <a:latin typeface="Calibri Light"/>
                <a:ea typeface="+mn-lt"/>
                <a:cs typeface="+mn-lt"/>
              </a:rPr>
              <a:t>.</a:t>
            </a:r>
          </a:p>
          <a:p>
            <a:pPr>
              <a:buFont typeface="Arial"/>
              <a:buChar char="•"/>
            </a:pPr>
            <a:r>
              <a:rPr lang="en-US" sz="2400" dirty="0">
                <a:latin typeface="Calibri Light"/>
                <a:ea typeface="+mn-lt"/>
                <a:cs typeface="+mn-lt"/>
              </a:rPr>
              <a:t>Gamified Activities &amp; assessments to solidify understanding and make the content fun for students. Don't miss this opportunity to improve your confidence in teaching investing.</a:t>
            </a:r>
            <a:endParaRPr lang="en-US" sz="2400">
              <a:latin typeface="Calibri Light"/>
              <a:ea typeface="Calibri"/>
              <a:cs typeface="Calibri"/>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a:p>
        </p:txBody>
      </p:sp>
    </p:spTree>
    <p:extLst>
      <p:ext uri="{BB962C8B-B14F-4D97-AF65-F5344CB8AC3E}">
        <p14:creationId xmlns:p14="http://schemas.microsoft.com/office/powerpoint/2010/main" val="93772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29571-FABA-EA08-2CE6-0110B7DB9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2C544-5814-CC19-C4C7-43F3572C8713}"/>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CF9CBB1F-8ADC-27FC-2BB9-BE00C8CE89CF}"/>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Light"/>
                <a:ea typeface="+mn-lt"/>
                <a:cs typeface="Calibri Light"/>
              </a:rPr>
              <a:t>You will be able to:</a:t>
            </a:r>
          </a:p>
          <a:p>
            <a:pPr marL="0" indent="0">
              <a:buNone/>
            </a:pPr>
            <a:endParaRPr lang="en-US" sz="2400">
              <a:latin typeface="Calibri Light"/>
              <a:ea typeface="+mn-lt"/>
              <a:cs typeface="Calibri Light"/>
            </a:endParaRPr>
          </a:p>
          <a:p>
            <a:pPr marL="285750" indent="-285750">
              <a:lnSpc>
                <a:spcPct val="100000"/>
              </a:lnSpc>
              <a:spcBef>
                <a:spcPts val="0"/>
              </a:spcBef>
              <a:buFont typeface="Arial,Sans-Serif" panose="020B0604020202020204" pitchFamily="34" charset="0"/>
              <a:buChar char="•"/>
            </a:pPr>
            <a:r>
              <a:rPr lang="en-US" sz="2400" b="1" dirty="0">
                <a:latin typeface="Calibri Light"/>
                <a:ea typeface="+mn-lt"/>
                <a:cs typeface="+mn-lt"/>
              </a:rPr>
              <a:t>Feel comfortable </a:t>
            </a:r>
            <a:r>
              <a:rPr lang="en-US" sz="2400" dirty="0">
                <a:latin typeface="Calibri Light"/>
                <a:ea typeface="+mn-lt"/>
                <a:cs typeface="+mn-lt"/>
              </a:rPr>
              <a:t>with a strong foundational understanding of risk management (insurances) and investment diversification</a:t>
            </a:r>
          </a:p>
          <a:p>
            <a:pPr marL="285750" indent="-285750">
              <a:lnSpc>
                <a:spcPct val="100000"/>
              </a:lnSpc>
              <a:spcBef>
                <a:spcPts val="0"/>
              </a:spcBef>
              <a:buFont typeface="Arial,Sans-Serif" panose="020B0604020202020204" pitchFamily="34" charset="0"/>
              <a:buChar char="•"/>
            </a:pPr>
            <a:r>
              <a:rPr lang="en-US" sz="2400" b="1" dirty="0">
                <a:latin typeface="Calibri Light"/>
                <a:ea typeface="Calibri Light"/>
                <a:cs typeface="Calibri Light"/>
              </a:rPr>
              <a:t>Break down concepts</a:t>
            </a:r>
            <a:r>
              <a:rPr lang="en-US" sz="2400" dirty="0">
                <a:latin typeface="Calibri Light"/>
                <a:ea typeface="Calibri Light"/>
                <a:cs typeface="Calibri Light"/>
              </a:rPr>
              <a:t> for students of all ages &amp; socioeconomic status, making sure content relates to all demographics</a:t>
            </a:r>
          </a:p>
          <a:p>
            <a:pPr marL="285750" indent="-285750">
              <a:lnSpc>
                <a:spcPct val="100000"/>
              </a:lnSpc>
              <a:spcBef>
                <a:spcPts val="0"/>
              </a:spcBef>
              <a:buFont typeface="Arial,Sans-Serif" panose="020B0604020202020204" pitchFamily="34" charset="0"/>
              <a:buChar char="•"/>
            </a:pPr>
            <a:r>
              <a:rPr lang="en-US" sz="2400" dirty="0">
                <a:latin typeface="Calibri Light"/>
                <a:ea typeface="Calibri Light"/>
                <a:cs typeface="Calibri Light"/>
              </a:rPr>
              <a:t>Be able to implement effective and </a:t>
            </a:r>
            <a:r>
              <a:rPr lang="en-US" sz="2400" b="1" dirty="0">
                <a:latin typeface="Calibri Light"/>
                <a:ea typeface="Calibri Light"/>
                <a:cs typeface="Calibri Light"/>
              </a:rPr>
              <a:t>interactive pedagogical strategies </a:t>
            </a:r>
            <a:r>
              <a:rPr lang="en-US" sz="2400" dirty="0">
                <a:latin typeface="Calibri Light"/>
                <a:ea typeface="Calibri Light"/>
                <a:cs typeface="Calibri Light"/>
              </a:rPr>
              <a:t>for teaching financial literacy</a:t>
            </a:r>
            <a:endParaRPr lang="en-US"/>
          </a:p>
          <a:p>
            <a:pPr marL="285750" indent="-285750">
              <a:lnSpc>
                <a:spcPct val="100000"/>
              </a:lnSpc>
              <a:spcBef>
                <a:spcPts val="0"/>
              </a:spcBef>
              <a:buFont typeface="Arial,Sans-Serif" panose="020B0604020202020204" pitchFamily="34" charset="0"/>
              <a:buChar char="•"/>
            </a:pPr>
            <a:endParaRPr lang="en-US" sz="2400" dirty="0">
              <a:latin typeface="Calibri"/>
              <a:ea typeface="Calibri"/>
              <a:cs typeface="Calibri"/>
            </a:endParaRPr>
          </a:p>
          <a:p>
            <a:pPr marL="285750" indent="-285750">
              <a:lnSpc>
                <a:spcPct val="100000"/>
              </a:lnSpc>
              <a:spcBef>
                <a:spcPts val="0"/>
              </a:spcBef>
              <a:buFont typeface="Arial,Sans-Serif" panose="020B0604020202020204" pitchFamily="34" charset="0"/>
              <a:buChar char="•"/>
            </a:pPr>
            <a:endParaRPr lang="en-US" sz="2400" dirty="0">
              <a:latin typeface="Calibri"/>
              <a:ea typeface="Calibri"/>
              <a:cs typeface="Calibri"/>
            </a:endParaRPr>
          </a:p>
        </p:txBody>
      </p:sp>
      <p:sp>
        <p:nvSpPr>
          <p:cNvPr id="5" name="Slide Number Placeholder 4">
            <a:extLst>
              <a:ext uri="{FF2B5EF4-FFF2-40B4-BE49-F238E27FC236}">
                <a16:creationId xmlns:a16="http://schemas.microsoft.com/office/drawing/2014/main" id="{CD817B4E-8DED-CF65-33DA-407592E4E046}"/>
              </a:ext>
            </a:extLst>
          </p:cNvPr>
          <p:cNvSpPr>
            <a:spLocks noGrp="1"/>
          </p:cNvSpPr>
          <p:nvPr>
            <p:ph type="sldNum" sz="quarter" idx="4"/>
          </p:nvPr>
        </p:nvSpPr>
        <p:spPr/>
        <p:txBody>
          <a:bodyPr/>
          <a:lstStyle/>
          <a:p>
            <a:fld id="{FAEE96CF-4053-2149-B5F9-FD566E7161CA}" type="slidenum">
              <a:rPr lang="en-US" smtClean="0"/>
              <a:pPr/>
              <a:t>4</a:t>
            </a:fld>
            <a:endParaRPr lang="en-US"/>
          </a:p>
        </p:txBody>
      </p:sp>
    </p:spTree>
    <p:extLst>
      <p:ext uri="{BB962C8B-B14F-4D97-AF65-F5344CB8AC3E}">
        <p14:creationId xmlns:p14="http://schemas.microsoft.com/office/powerpoint/2010/main" val="159134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Presenter(s)</a:t>
            </a:r>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4447774" y="1599391"/>
            <a:ext cx="6863916" cy="12509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Calibri"/>
                <a:ea typeface="Calibri"/>
                <a:cs typeface="Calibri"/>
              </a:rPr>
              <a:t>Christopher Power</a:t>
            </a:r>
            <a:r>
              <a:rPr lang="en-US" sz="1800" dirty="0">
                <a:latin typeface="Calibri"/>
                <a:ea typeface="Calibri"/>
                <a:cs typeface="Calibri"/>
              </a:rPr>
              <a:t> teaches economics, virtual enterprise, and technology to grades 9-12 at Francis Lewis High School in Fresh Meadows, NY. Christopher’s passion for finance and economics translates to unique and often loud (but entertaining!) lessons and discussion. Christopher focuses on brining real-world experiences into the classroom. Lessons include building pitch decks, analyzing economic data, calculating mortgage payments, managing money, and more. Christopher’s teaching approach is extremely popular with the students: he has grown the business program from 68 to 306 students per year. What matters to him most is creating career ready students who are capable of making calculated life and financial decisions. Christopher shared, “Financial literacy and economic education buys freedom. Evidence suggests 80% of people are financially illiterate. So, contrary to popular belief, money is not the root of all evil, the lack of financial literacy is.” </a:t>
            </a:r>
            <a:endParaRPr lang="en-US" sz="1800">
              <a:ea typeface="Calibri"/>
              <a:cs typeface="Calibri"/>
            </a:endParaRPr>
          </a:p>
          <a:p>
            <a:pPr marL="0" indent="0">
              <a:buNone/>
            </a:pPr>
            <a:r>
              <a:rPr lang="en-US" sz="1800" dirty="0">
                <a:latin typeface="Calibri"/>
                <a:ea typeface="Calibri Light"/>
                <a:cs typeface="Calibri Light"/>
              </a:rPr>
              <a:t>cpower29@gmail.com</a:t>
            </a:r>
          </a:p>
          <a:p>
            <a:pPr marL="0" indent="0">
              <a:buNone/>
            </a:pPr>
            <a:r>
              <a:rPr lang="en-US" sz="1800" u="sng" dirty="0">
                <a:ea typeface="+mn-lt"/>
                <a:cs typeface="+mn-lt"/>
                <a:hlinkClick r:id="rId2">
                  <a:extLst>
                    <a:ext uri="{A12FA001-AC4F-418D-AE19-62706E023703}">
                      <ahyp:hlinkClr xmlns:ahyp="http://schemas.microsoft.com/office/drawing/2018/hyperlinkcolor" val="tx"/>
                    </a:ext>
                  </a:extLst>
                </a:hlinkClick>
              </a:rPr>
              <a:t>www.linkedin.com/in/cpower</a:t>
            </a:r>
          </a:p>
          <a:p>
            <a:pPr marL="0" indent="0">
              <a:buNone/>
            </a:pPr>
            <a:endParaRPr lang="en-US" sz="1800" dirty="0">
              <a:latin typeface="Calibri" panose="020F0502020204030204"/>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a:p>
        </p:txBody>
      </p:sp>
      <p:pic>
        <p:nvPicPr>
          <p:cNvPr id="6" name="Picture 5" descr="A person in a suit holding a plaque&#10;&#10;AI-generated content may be incorrect.">
            <a:extLst>
              <a:ext uri="{FF2B5EF4-FFF2-40B4-BE49-F238E27FC236}">
                <a16:creationId xmlns:a16="http://schemas.microsoft.com/office/drawing/2014/main" id="{980439CB-E835-7ABA-A644-88D96ECA2905}"/>
              </a:ext>
            </a:extLst>
          </p:cNvPr>
          <p:cNvPicPr>
            <a:picLocks noChangeAspect="1"/>
          </p:cNvPicPr>
          <p:nvPr/>
        </p:nvPicPr>
        <p:blipFill>
          <a:blip r:embed="rId3"/>
          <a:stretch>
            <a:fillRect/>
          </a:stretch>
        </p:blipFill>
        <p:spPr>
          <a:xfrm>
            <a:off x="706038" y="1600821"/>
            <a:ext cx="3540924" cy="4242289"/>
          </a:xfrm>
          <a:prstGeom prst="rect">
            <a:avLst/>
          </a:prstGeom>
        </p:spPr>
      </p:pic>
    </p:spTree>
    <p:extLst>
      <p:ext uri="{BB962C8B-B14F-4D97-AF65-F5344CB8AC3E}">
        <p14:creationId xmlns:p14="http://schemas.microsoft.com/office/powerpoint/2010/main" val="10742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aby lying in a crib with a computer&#10;&#10;AI-generated content may be incorrect.">
            <a:extLst>
              <a:ext uri="{FF2B5EF4-FFF2-40B4-BE49-F238E27FC236}">
                <a16:creationId xmlns:a16="http://schemas.microsoft.com/office/drawing/2014/main" id="{345104A2-ED78-822A-52BC-402DA99BEE0E}"/>
              </a:ext>
            </a:extLst>
          </p:cNvPr>
          <p:cNvPicPr>
            <a:picLocks noChangeAspect="1"/>
          </p:cNvPicPr>
          <p:nvPr/>
        </p:nvPicPr>
        <p:blipFill>
          <a:blip r:embed="rId2"/>
          <a:stretch>
            <a:fillRect/>
          </a:stretch>
        </p:blipFill>
        <p:spPr>
          <a:xfrm>
            <a:off x="6098591" y="-669891"/>
            <a:ext cx="6182927" cy="8239648"/>
          </a:xfrm>
          <a:prstGeom prst="rect">
            <a:avLst/>
          </a:prstGeom>
        </p:spPr>
      </p:pic>
      <p:pic>
        <p:nvPicPr>
          <p:cNvPr id="10" name="Picture 9">
            <a:extLst>
              <a:ext uri="{FF2B5EF4-FFF2-40B4-BE49-F238E27FC236}">
                <a16:creationId xmlns:a16="http://schemas.microsoft.com/office/drawing/2014/main" id="{FC3AC8D7-9407-A010-587E-61E267A6FDBA}"/>
              </a:ext>
            </a:extLst>
          </p:cNvPr>
          <p:cNvPicPr>
            <a:picLocks noChangeAspect="1"/>
          </p:cNvPicPr>
          <p:nvPr/>
        </p:nvPicPr>
        <p:blipFill rotWithShape="1">
          <a:blip r:embed="rId3"/>
          <a:srcRect l="29" r="29"/>
          <a:stretch/>
        </p:blipFill>
        <p:spPr>
          <a:xfrm>
            <a:off x="0" y="0"/>
            <a:ext cx="9411909" cy="6896083"/>
          </a:xfrm>
          <a:prstGeom prst="rect">
            <a:avLst/>
          </a:prstGeom>
        </p:spPr>
      </p:pic>
      <p:sp>
        <p:nvSpPr>
          <p:cNvPr id="2" name="Title 1">
            <a:extLst>
              <a:ext uri="{FF2B5EF4-FFF2-40B4-BE49-F238E27FC236}">
                <a16:creationId xmlns:a16="http://schemas.microsoft.com/office/drawing/2014/main" id="{3F16907B-0DC9-E64D-B7CC-FD7066550EDE}"/>
              </a:ext>
            </a:extLst>
          </p:cNvPr>
          <p:cNvSpPr txBox="1">
            <a:spLocks/>
          </p:cNvSpPr>
          <p:nvPr/>
        </p:nvSpPr>
        <p:spPr>
          <a:xfrm>
            <a:off x="689113" y="543339"/>
            <a:ext cx="10664687" cy="827247"/>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a:latin typeface="+mj-lt"/>
                <a:ea typeface="+mj-ea"/>
                <a:cs typeface="+mj-cs"/>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838200" y="1825625"/>
            <a:ext cx="5830439" cy="43513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Coffee Chat</a:t>
            </a:r>
            <a:r>
              <a:rPr lang="en-US" sz="2600" dirty="0"/>
              <a:t> about issues with teaching financial literacy </a:t>
            </a:r>
            <a:endParaRPr lang="en-US" sz="2600" dirty="0">
              <a:ea typeface="Calibri"/>
              <a:cs typeface="Calibri"/>
            </a:endParaRPr>
          </a:p>
          <a:p>
            <a:pPr marL="0" indent="0">
              <a:buNone/>
            </a:pPr>
            <a:r>
              <a:rPr lang="en-US" sz="2600" b="1" dirty="0"/>
              <a:t>Review lessons</a:t>
            </a:r>
            <a:endParaRPr lang="en-US" sz="2600" dirty="0">
              <a:ea typeface="Calibri"/>
              <a:cs typeface="Calibri"/>
            </a:endParaRPr>
          </a:p>
          <a:p>
            <a:pPr marL="285750" lvl="1" indent="-285750">
              <a:spcBef>
                <a:spcPts val="1000"/>
              </a:spcBef>
            </a:pPr>
            <a:r>
              <a:rPr lang="en-US" sz="2600" dirty="0"/>
              <a:t>Lesson 1 - Insurances Video </a:t>
            </a:r>
            <a:endParaRPr lang="en-US" sz="2600">
              <a:ea typeface="Calibri" panose="020F0502020204030204"/>
              <a:cs typeface="Calibri" panose="020F0502020204030204"/>
            </a:endParaRPr>
          </a:p>
          <a:p>
            <a:pPr marL="285750" lvl="1" indent="-285750">
              <a:spcBef>
                <a:spcPts val="1000"/>
              </a:spcBef>
            </a:pPr>
            <a:r>
              <a:rPr lang="en-US" sz="2600" dirty="0"/>
              <a:t>Lesson 2 - Insurances Case Study</a:t>
            </a:r>
            <a:endParaRPr lang="en-US" sz="2600">
              <a:ea typeface="Calibri" panose="020F0502020204030204"/>
              <a:cs typeface="Calibri" panose="020F0502020204030204"/>
            </a:endParaRPr>
          </a:p>
          <a:p>
            <a:pPr marL="285750" lvl="1" indent="-285750">
              <a:spcBef>
                <a:spcPts val="1000"/>
              </a:spcBef>
            </a:pPr>
            <a:r>
              <a:rPr lang="en-US" sz="2600" dirty="0"/>
              <a:t>Lesson 3 - Diversification</a:t>
            </a:r>
            <a:endParaRPr lang="en-US" sz="2600">
              <a:ea typeface="Calibri" panose="020F0502020204030204"/>
              <a:cs typeface="Calibri" panose="020F0502020204030204"/>
            </a:endParaRPr>
          </a:p>
          <a:p>
            <a:pPr marL="0" indent="0">
              <a:buNone/>
            </a:pPr>
            <a:r>
              <a:rPr lang="en-US" sz="2600" b="1" dirty="0"/>
              <a:t>Interactive Assessments</a:t>
            </a:r>
            <a:endParaRPr lang="en-US" sz="2600" b="1" dirty="0">
              <a:ea typeface="Calibri"/>
              <a:cs typeface="Calibri"/>
            </a:endParaRPr>
          </a:p>
          <a:p>
            <a:pPr marL="457200" lvl="1" indent="-457200">
              <a:spcBef>
                <a:spcPts val="1000"/>
              </a:spcBef>
            </a:pPr>
            <a:r>
              <a:rPr lang="en-US" sz="2600" dirty="0"/>
              <a:t>Risk Management Quiz-Bowls</a:t>
            </a:r>
            <a:endParaRPr lang="en-US" sz="2600" dirty="0">
              <a:ea typeface="Calibri"/>
              <a:cs typeface="Calibri"/>
            </a:endParaRPr>
          </a:p>
          <a:p>
            <a:pPr marL="457200" lvl="1" indent="-457200">
              <a:spcBef>
                <a:spcPts val="1000"/>
              </a:spcBef>
            </a:pPr>
            <a:r>
              <a:rPr lang="en-US" sz="2600" dirty="0"/>
              <a:t>Personal Finance Bracketology</a:t>
            </a:r>
            <a:endParaRPr lang="en-US" sz="2600" dirty="0">
              <a:ea typeface="Calibri"/>
              <a:cs typeface="Calibri"/>
            </a:endParaRPr>
          </a:p>
          <a:p>
            <a:pPr marL="457200" indent="-457200"/>
            <a:r>
              <a:rPr lang="en-US" sz="2600" b="1" dirty="0"/>
              <a:t>Resources &amp; Share out</a:t>
            </a:r>
            <a:r>
              <a:rPr lang="en-US" sz="2600" dirty="0"/>
              <a:t> best practices</a:t>
            </a:r>
            <a:br>
              <a:rPr lang="en-US" sz="2600" dirty="0"/>
            </a:br>
            <a:endParaRPr lang="en-US" sz="2600">
              <a:ea typeface="Calibri"/>
              <a:cs typeface="Calibri"/>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12"/>
          </p:nvPr>
        </p:nvSpPr>
        <p:spPr>
          <a:xfrm>
            <a:off x="8610599" y="6356350"/>
            <a:ext cx="3389243" cy="365125"/>
          </a:xfrm>
        </p:spPr>
        <p:txBody>
          <a:bodyPr vert="horz" lIns="91440" tIns="45720" rIns="91440" bIns="45720" rtlCol="0" anchor="ctr">
            <a:normAutofit/>
          </a:bodyPr>
          <a:lstStyle/>
          <a:p>
            <a:pPr>
              <a:spcAft>
                <a:spcPts val="600"/>
              </a:spcAft>
            </a:pPr>
            <a:fld id="{FAEE96CF-4053-2149-B5F9-FD566E7161CA}" type="slidenum">
              <a:rPr lang="en-US" dirty="0" smtClean="0"/>
              <a:pPr>
                <a:spcAft>
                  <a:spcPts val="600"/>
                </a:spcAft>
              </a:pPr>
              <a:t>6</a:t>
            </a:fld>
            <a:endParaRPr lang="en-US"/>
          </a:p>
        </p:txBody>
      </p:sp>
    </p:spTree>
    <p:extLst>
      <p:ext uri="{BB962C8B-B14F-4D97-AF65-F5344CB8AC3E}">
        <p14:creationId xmlns:p14="http://schemas.microsoft.com/office/powerpoint/2010/main" val="130974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National Standards</a:t>
            </a:r>
            <a:endParaRPr lang="en-US"/>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a:p>
        </p:txBody>
      </p:sp>
      <p:pic>
        <p:nvPicPr>
          <p:cNvPr id="8" name="Picture 7" descr="A yellow and blue cover&#10;&#10;Description automatically generated">
            <a:extLst>
              <a:ext uri="{FF2B5EF4-FFF2-40B4-BE49-F238E27FC236}">
                <a16:creationId xmlns:a16="http://schemas.microsoft.com/office/drawing/2014/main" id="{539E6AF9-19EA-77C4-5F75-616593205EA9}"/>
              </a:ext>
            </a:extLst>
          </p:cNvPr>
          <p:cNvPicPr>
            <a:picLocks noChangeAspect="1"/>
          </p:cNvPicPr>
          <p:nvPr/>
        </p:nvPicPr>
        <p:blipFill>
          <a:blip r:embed="rId2"/>
          <a:stretch>
            <a:fillRect/>
          </a:stretch>
        </p:blipFill>
        <p:spPr>
          <a:xfrm>
            <a:off x="1519328" y="1613648"/>
            <a:ext cx="3388478" cy="4356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FC03E373-6FFD-668B-D71F-5A61CF69A3F8}"/>
              </a:ext>
            </a:extLst>
          </p:cNvPr>
          <p:cNvSpPr txBox="1"/>
          <p:nvPr/>
        </p:nvSpPr>
        <p:spPr>
          <a:xfrm>
            <a:off x="1451571" y="6183833"/>
            <a:ext cx="8166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Light"/>
                <a:ea typeface="Calibri Light"/>
                <a:cs typeface="Calibri Light"/>
                <a:hlinkClick r:id="rId3"/>
              </a:rPr>
              <a:t>https://www.councilforeconed.org/policy-advocacy/k-12-standards/</a:t>
            </a:r>
            <a:endParaRPr lang="en-US">
              <a:ea typeface="Calibri" panose="020F0502020204030204"/>
              <a:cs typeface="Calibri" panose="020F0502020204030204"/>
            </a:endParaRPr>
          </a:p>
        </p:txBody>
      </p:sp>
      <p:sp>
        <p:nvSpPr>
          <p:cNvPr id="6" name="Text Placeholder 2">
            <a:extLst>
              <a:ext uri="{FF2B5EF4-FFF2-40B4-BE49-F238E27FC236}">
                <a16:creationId xmlns:a16="http://schemas.microsoft.com/office/drawing/2014/main" id="{88A12E36-739F-5F97-B070-7C71BEE2D5AA}"/>
              </a:ext>
            </a:extLst>
          </p:cNvPr>
          <p:cNvSpPr txBox="1">
            <a:spLocks/>
          </p:cNvSpPr>
          <p:nvPr/>
        </p:nvSpPr>
        <p:spPr>
          <a:xfrm>
            <a:off x="5634312" y="1713566"/>
            <a:ext cx="5653840" cy="43625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600" dirty="0">
                <a:ea typeface="+mn-lt"/>
                <a:cs typeface="+mn-lt"/>
              </a:rPr>
              <a:t>Standard 2 Decision Making</a:t>
            </a:r>
            <a:endParaRPr lang="en-US" sz="2600">
              <a:latin typeface="Calibri"/>
              <a:ea typeface="Calibri"/>
              <a:cs typeface="Calibri"/>
            </a:endParaRPr>
          </a:p>
          <a:p>
            <a:r>
              <a:rPr lang="en-US" sz="2600" dirty="0">
                <a:ea typeface="+mn-lt"/>
                <a:cs typeface="+mn-lt"/>
              </a:rPr>
              <a:t>Standard 7 Markets &amp; Prices</a:t>
            </a:r>
            <a:endParaRPr lang="en-US" sz="2600">
              <a:ea typeface="Calibri"/>
              <a:cs typeface="Calibri"/>
            </a:endParaRPr>
          </a:p>
          <a:p>
            <a:r>
              <a:rPr lang="en-US" sz="2600" dirty="0">
                <a:ea typeface="+mn-lt"/>
                <a:cs typeface="+mn-lt"/>
              </a:rPr>
              <a:t>Standard 10 Institutions</a:t>
            </a:r>
            <a:endParaRPr lang="en-US" sz="2600">
              <a:ea typeface="Calibri"/>
              <a:cs typeface="Calibri"/>
            </a:endParaRPr>
          </a:p>
          <a:p>
            <a:r>
              <a:rPr lang="en-US" sz="2600" dirty="0">
                <a:ea typeface="+mn-lt"/>
                <a:cs typeface="+mn-lt"/>
              </a:rPr>
              <a:t>Standard 12 Interest Rates</a:t>
            </a:r>
            <a:endParaRPr lang="en-US" sz="2600">
              <a:ea typeface="Calibri"/>
              <a:cs typeface="Calibri"/>
            </a:endParaRPr>
          </a:p>
        </p:txBody>
      </p:sp>
    </p:spTree>
    <p:extLst>
      <p:ext uri="{BB962C8B-B14F-4D97-AF65-F5344CB8AC3E}">
        <p14:creationId xmlns:p14="http://schemas.microsoft.com/office/powerpoint/2010/main" val="363878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cups of coffee on wooden table">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20437" r="20437"/>
          <a:stretch/>
        </p:blipFill>
        <p:spPr>
          <a:xfrm>
            <a:off x="6193218" y="0"/>
            <a:ext cx="6083813"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5000" dirty="0">
                <a:solidFill>
                  <a:srgbClr val="414A58"/>
                </a:solidFill>
                <a:latin typeface="+mj-lt"/>
                <a:cs typeface="Calibri"/>
              </a:rPr>
              <a:t>1  - Coffee Chat</a:t>
            </a:r>
            <a:endParaRPr lang="en-US" dirty="0"/>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708075" y="4860038"/>
            <a:ext cx="2597021" cy="1325562"/>
          </a:xfrm>
          <a:prstGeom prst="rect">
            <a:avLst/>
          </a:prstGeom>
        </p:spPr>
      </p:pic>
    </p:spTree>
    <p:extLst>
      <p:ext uri="{BB962C8B-B14F-4D97-AF65-F5344CB8AC3E}">
        <p14:creationId xmlns:p14="http://schemas.microsoft.com/office/powerpoint/2010/main" val="146808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a:cs typeface="Calibri"/>
              </a:rPr>
              <a:t>Coffee Chat</a:t>
            </a:r>
            <a:endParaRPr lang="en-US" dirty="0">
              <a:solidFill>
                <a:srgbClr val="414A58"/>
              </a:solidFill>
              <a:latin typeface="Calibri"/>
              <a:ea typeface="Calibri"/>
              <a:cs typeface="Calibri"/>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a:p>
        </p:txBody>
      </p:sp>
      <p:sp>
        <p:nvSpPr>
          <p:cNvPr id="4" name="Text Placeholder 2">
            <a:extLst>
              <a:ext uri="{FF2B5EF4-FFF2-40B4-BE49-F238E27FC236}">
                <a16:creationId xmlns:a16="http://schemas.microsoft.com/office/drawing/2014/main" id="{60130DE2-C692-AAF5-5D7C-1D78E2E223E3}"/>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r>
              <a:rPr lang="en-US" sz="2600" dirty="0">
                <a:latin typeface="Calibri Light"/>
                <a:ea typeface="Calibri Light"/>
                <a:cs typeface="Calibri Light"/>
              </a:rPr>
              <a:t>What is the </a:t>
            </a:r>
            <a:r>
              <a:rPr lang="en-US" sz="2600" b="1" dirty="0">
                <a:latin typeface="Calibri Light"/>
                <a:ea typeface="Calibri Light"/>
                <a:cs typeface="Calibri Light"/>
              </a:rPr>
              <a:t>best part </a:t>
            </a:r>
            <a:r>
              <a:rPr lang="en-US" sz="2600" dirty="0">
                <a:latin typeface="Calibri Light"/>
                <a:ea typeface="Calibri Light"/>
                <a:cs typeface="Calibri Light"/>
              </a:rPr>
              <a:t>about teaching </a:t>
            </a:r>
            <a:br>
              <a:rPr lang="en-US" sz="2600" dirty="0">
                <a:latin typeface="Calibri Light"/>
                <a:ea typeface="Calibri Light"/>
                <a:cs typeface="Calibri Light"/>
              </a:rPr>
            </a:br>
            <a:r>
              <a:rPr lang="en-US" sz="2600" dirty="0">
                <a:latin typeface="Calibri Light"/>
                <a:ea typeface="Calibri Light"/>
                <a:cs typeface="Calibri Light"/>
              </a:rPr>
              <a:t>Financial Literacy/Econ?</a:t>
            </a:r>
            <a:endParaRPr lang="en-US">
              <a:ea typeface="Calibri"/>
              <a:cs typeface="Calibri"/>
            </a:endParaRPr>
          </a:p>
          <a:p>
            <a:pPr marL="514350" indent="-514350"/>
            <a:r>
              <a:rPr lang="en-US" sz="2600" b="1" dirty="0">
                <a:latin typeface="Calibri Light"/>
                <a:ea typeface="Calibri Light"/>
                <a:cs typeface="Calibri Light"/>
              </a:rPr>
              <a:t>Success stories </a:t>
            </a:r>
            <a:r>
              <a:rPr lang="en-US" sz="2600" dirty="0">
                <a:latin typeface="Calibri Light"/>
                <a:ea typeface="Calibri Light"/>
                <a:cs typeface="Calibri Light"/>
              </a:rPr>
              <a:t>anyone wants to share </a:t>
            </a:r>
            <a:br>
              <a:rPr lang="en-US" sz="2600" dirty="0">
                <a:latin typeface="Calibri Light"/>
                <a:ea typeface="Calibri Light"/>
                <a:cs typeface="Calibri Light"/>
              </a:rPr>
            </a:br>
            <a:r>
              <a:rPr lang="en-US" sz="2600" dirty="0">
                <a:latin typeface="Calibri Light"/>
                <a:ea typeface="Calibri Light"/>
                <a:cs typeface="Calibri Light"/>
              </a:rPr>
              <a:t>about their students?</a:t>
            </a:r>
          </a:p>
          <a:p>
            <a:pPr marL="514350" indent="-514350"/>
            <a:r>
              <a:rPr lang="en-US" sz="2600" dirty="0">
                <a:latin typeface="Calibri Light"/>
                <a:ea typeface="Calibri Light"/>
                <a:cs typeface="Calibri Light"/>
              </a:rPr>
              <a:t>What are the students most interested in?</a:t>
            </a:r>
            <a:endParaRPr lang="en-US" sz="2600">
              <a:latin typeface="Calibri Light"/>
              <a:ea typeface="Calibri Light"/>
              <a:cs typeface="Calibri Light"/>
            </a:endParaRPr>
          </a:p>
          <a:p>
            <a:pPr marL="514350" indent="-514350"/>
            <a:r>
              <a:rPr lang="en-US" sz="2600" dirty="0">
                <a:latin typeface="Calibri Light"/>
                <a:ea typeface="Calibri Light"/>
                <a:cs typeface="Calibri Light"/>
              </a:rPr>
              <a:t>What are you most comfortable teaching?</a:t>
            </a:r>
            <a:endParaRPr lang="en-US" sz="2600">
              <a:latin typeface="Calibri Light"/>
              <a:ea typeface="Calibri Light"/>
              <a:cs typeface="Calibri Light"/>
            </a:endParaRPr>
          </a:p>
          <a:p>
            <a:pPr marL="514350" indent="-514350"/>
            <a:endParaRPr lang="en-US" sz="2600">
              <a:latin typeface="Calibri Light"/>
              <a:ea typeface="Calibri Light"/>
              <a:cs typeface="Calibri Light"/>
            </a:endParaRPr>
          </a:p>
          <a:p>
            <a:pPr marL="514350" indent="-514350"/>
            <a:r>
              <a:rPr lang="en-US" sz="2600" dirty="0">
                <a:latin typeface="Calibri Light"/>
                <a:ea typeface="Calibri Light"/>
                <a:cs typeface="Calibri Light"/>
              </a:rPr>
              <a:t>What is the</a:t>
            </a:r>
            <a:r>
              <a:rPr lang="en-US" sz="2600" b="1" dirty="0">
                <a:latin typeface="Calibri Light"/>
                <a:ea typeface="Calibri Light"/>
                <a:cs typeface="Calibri Light"/>
              </a:rPr>
              <a:t> hardest part</a:t>
            </a:r>
            <a:r>
              <a:rPr lang="en-US" sz="2600" dirty="0">
                <a:latin typeface="Calibri Light"/>
                <a:ea typeface="Calibri Light"/>
                <a:cs typeface="Calibri Light"/>
              </a:rPr>
              <a:t> about teaching Financial Literacy/Economics? </a:t>
            </a:r>
          </a:p>
          <a:p>
            <a:pPr marL="514350" indent="-514350"/>
            <a:r>
              <a:rPr lang="en-US" sz="2600" dirty="0">
                <a:latin typeface="Calibri Light"/>
                <a:ea typeface="Calibri Light"/>
                <a:cs typeface="Calibri Light"/>
              </a:rPr>
              <a:t>What do the students dislike the most or find boring?</a:t>
            </a:r>
            <a:endParaRPr lang="en-US" sz="2600">
              <a:latin typeface="Calibri Light"/>
              <a:ea typeface="Calibri Light"/>
              <a:cs typeface="Calibri Light"/>
            </a:endParaRPr>
          </a:p>
          <a:p>
            <a:pPr marL="514350" indent="-514350"/>
            <a:r>
              <a:rPr lang="en-US" sz="2600" dirty="0">
                <a:latin typeface="Calibri Light"/>
                <a:ea typeface="Calibri Light"/>
                <a:cs typeface="Calibri Light"/>
              </a:rPr>
              <a:t>What do you not want to or avoid teaching?</a:t>
            </a:r>
            <a:endParaRPr lang="en-US" sz="2600">
              <a:latin typeface="Calibri Light"/>
              <a:ea typeface="Calibri Light"/>
              <a:cs typeface="Calibri Light"/>
            </a:endParaRPr>
          </a:p>
          <a:p>
            <a:pPr marL="514350" indent="-514350"/>
            <a:endParaRPr lang="en-US" sz="2600">
              <a:latin typeface="Calibri Light"/>
              <a:ea typeface="Calibri Light"/>
              <a:cs typeface="Calibri Light"/>
            </a:endParaRPr>
          </a:p>
          <a:p>
            <a:pPr marL="514350" indent="-514350"/>
            <a:endParaRPr lang="en-US" sz="2600">
              <a:latin typeface="Calibri Light"/>
              <a:ea typeface="Calibri Light"/>
              <a:cs typeface="Calibri Light"/>
            </a:endParaRPr>
          </a:p>
        </p:txBody>
      </p:sp>
      <p:pic>
        <p:nvPicPr>
          <p:cNvPr id="3" name="Picture 2" descr="A person in a suit&#10;&#10;AI-generated content may be incorrect.">
            <a:extLst>
              <a:ext uri="{FF2B5EF4-FFF2-40B4-BE49-F238E27FC236}">
                <a16:creationId xmlns:a16="http://schemas.microsoft.com/office/drawing/2014/main" id="{856E138D-5FFD-4EA2-41E6-047F4A6632C5}"/>
              </a:ext>
            </a:extLst>
          </p:cNvPr>
          <p:cNvPicPr>
            <a:picLocks noChangeAspect="1"/>
          </p:cNvPicPr>
          <p:nvPr/>
        </p:nvPicPr>
        <p:blipFill>
          <a:blip r:embed="rId2"/>
          <a:stretch>
            <a:fillRect/>
          </a:stretch>
        </p:blipFill>
        <p:spPr>
          <a:xfrm>
            <a:off x="7246822" y="1881636"/>
            <a:ext cx="4163878" cy="2448357"/>
          </a:xfrm>
          <a:prstGeom prst="rect">
            <a:avLst/>
          </a:prstGeom>
        </p:spPr>
      </p:pic>
    </p:spTree>
    <p:extLst>
      <p:ext uri="{BB962C8B-B14F-4D97-AF65-F5344CB8AC3E}">
        <p14:creationId xmlns:p14="http://schemas.microsoft.com/office/powerpoint/2010/main" val="215165024"/>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Props1.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3.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941</cp:revision>
  <dcterms:created xsi:type="dcterms:W3CDTF">2022-05-10T21:20:13Z</dcterms:created>
  <dcterms:modified xsi:type="dcterms:W3CDTF">2025-04-04T16:45:32Z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