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05"/>
  </p:notesMasterIdLst>
  <p:handoutMasterIdLst>
    <p:handoutMasterId r:id="rId106"/>
  </p:handoutMasterIdLst>
  <p:sldIdLst>
    <p:sldId id="699" r:id="rId5"/>
    <p:sldId id="722" r:id="rId6"/>
    <p:sldId id="724" r:id="rId7"/>
    <p:sldId id="760" r:id="rId8"/>
    <p:sldId id="725" r:id="rId9"/>
    <p:sldId id="727" r:id="rId10"/>
    <p:sldId id="749" r:id="rId11"/>
    <p:sldId id="766" r:id="rId12"/>
    <p:sldId id="728" r:id="rId13"/>
    <p:sldId id="774" r:id="rId14"/>
    <p:sldId id="767" r:id="rId15"/>
    <p:sldId id="751" r:id="rId16"/>
    <p:sldId id="772" r:id="rId17"/>
    <p:sldId id="792" r:id="rId18"/>
    <p:sldId id="794" r:id="rId19"/>
    <p:sldId id="777" r:id="rId20"/>
    <p:sldId id="776" r:id="rId21"/>
    <p:sldId id="778" r:id="rId22"/>
    <p:sldId id="824" r:id="rId23"/>
    <p:sldId id="780" r:id="rId24"/>
    <p:sldId id="786" r:id="rId25"/>
    <p:sldId id="782" r:id="rId26"/>
    <p:sldId id="773" r:id="rId27"/>
    <p:sldId id="793" r:id="rId28"/>
    <p:sldId id="886" r:id="rId29"/>
    <p:sldId id="820" r:id="rId30"/>
    <p:sldId id="853" r:id="rId31"/>
    <p:sldId id="852" r:id="rId32"/>
    <p:sldId id="785" r:id="rId33"/>
    <p:sldId id="768" r:id="rId34"/>
    <p:sldId id="881" r:id="rId35"/>
    <p:sldId id="882" r:id="rId36"/>
    <p:sldId id="883" r:id="rId37"/>
    <p:sldId id="884" r:id="rId38"/>
    <p:sldId id="885" r:id="rId39"/>
    <p:sldId id="789" r:id="rId40"/>
    <p:sldId id="878" r:id="rId41"/>
    <p:sldId id="876" r:id="rId42"/>
    <p:sldId id="829" r:id="rId43"/>
    <p:sldId id="825" r:id="rId44"/>
    <p:sldId id="877" r:id="rId45"/>
    <p:sldId id="880" r:id="rId46"/>
    <p:sldId id="879" r:id="rId47"/>
    <p:sldId id="831" r:id="rId48"/>
    <p:sldId id="832" r:id="rId49"/>
    <p:sldId id="826" r:id="rId50"/>
    <p:sldId id="847" r:id="rId51"/>
    <p:sldId id="798" r:id="rId52"/>
    <p:sldId id="797" r:id="rId53"/>
    <p:sldId id="802" r:id="rId54"/>
    <p:sldId id="801" r:id="rId55"/>
    <p:sldId id="827" r:id="rId56"/>
    <p:sldId id="803" r:id="rId57"/>
    <p:sldId id="848" r:id="rId58"/>
    <p:sldId id="849" r:id="rId59"/>
    <p:sldId id="788" r:id="rId60"/>
    <p:sldId id="823" r:id="rId61"/>
    <p:sldId id="851" r:id="rId62"/>
    <p:sldId id="805" r:id="rId63"/>
    <p:sldId id="771" r:id="rId64"/>
    <p:sldId id="821" r:id="rId65"/>
    <p:sldId id="738" r:id="rId66"/>
    <p:sldId id="783" r:id="rId67"/>
    <p:sldId id="808" r:id="rId68"/>
    <p:sldId id="875" r:id="rId69"/>
    <p:sldId id="819" r:id="rId70"/>
    <p:sldId id="858" r:id="rId71"/>
    <p:sldId id="822" r:id="rId72"/>
    <p:sldId id="811" r:id="rId73"/>
    <p:sldId id="817" r:id="rId74"/>
    <p:sldId id="813" r:id="rId75"/>
    <p:sldId id="868" r:id="rId76"/>
    <p:sldId id="867" r:id="rId77"/>
    <p:sldId id="865" r:id="rId78"/>
    <p:sldId id="830" r:id="rId79"/>
    <p:sldId id="869" r:id="rId80"/>
    <p:sldId id="870" r:id="rId81"/>
    <p:sldId id="871" r:id="rId82"/>
    <p:sldId id="816" r:id="rId83"/>
    <p:sldId id="812" r:id="rId84"/>
    <p:sldId id="864" r:id="rId85"/>
    <p:sldId id="862" r:id="rId86"/>
    <p:sldId id="860" r:id="rId87"/>
    <p:sldId id="815" r:id="rId88"/>
    <p:sldId id="814" r:id="rId89"/>
    <p:sldId id="861" r:id="rId90"/>
    <p:sldId id="839" r:id="rId91"/>
    <p:sldId id="836" r:id="rId92"/>
    <p:sldId id="856" r:id="rId93"/>
    <p:sldId id="837" r:id="rId94"/>
    <p:sldId id="855" r:id="rId95"/>
    <p:sldId id="872" r:id="rId96"/>
    <p:sldId id="874" r:id="rId97"/>
    <p:sldId id="840" r:id="rId98"/>
    <p:sldId id="843" r:id="rId99"/>
    <p:sldId id="845" r:id="rId100"/>
    <p:sldId id="844" r:id="rId101"/>
    <p:sldId id="759" r:id="rId102"/>
    <p:sldId id="873" r:id="rId103"/>
    <p:sldId id="758"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28D6"/>
    <a:srgbClr val="D8FEE4"/>
    <a:srgbClr val="5AB890"/>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89C8E-934D-BFD5-B753-17B810C50D45}" v="22" dt="2025-04-03T19:44:40.514"/>
    <p1510:client id="{96E3D3A7-FAC3-1083-57BD-4B2AF004BAB6}" v="13" dt="2025-04-04T18:09:55.899"/>
    <p1510:client id="{9F3C1F82-2850-CD3C-E457-40A46981664C}" v="884" dt="2025-04-05T16:39:18.456"/>
    <p1510:client id="{C4158105-42B0-E8FA-5E4B-7B717A69BAC5}" v="2133" dt="2025-04-04T22:03:17.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Mozo" userId="S::amozo@councilforeconed.org::ec324d89-8e2a-42bb-81f4-68d0295e10da" providerId="AD" clId="Web-{28153108-C711-58C2-4665-D0DA2A758F10}"/>
    <pc:docChg chg="addSld delSld modSld sldOrd">
      <pc:chgData name="Andrea Mozo" userId="S::amozo@councilforeconed.org::ec324d89-8e2a-42bb-81f4-68d0295e10da" providerId="AD" clId="Web-{28153108-C711-58C2-4665-D0DA2A758F10}" dt="2024-05-30T15:20:38.093" v="111"/>
      <pc:docMkLst>
        <pc:docMk/>
      </pc:docMkLst>
      <pc:sldChg chg="del">
        <pc:chgData name="Andrea Mozo" userId="S::amozo@councilforeconed.org::ec324d89-8e2a-42bb-81f4-68d0295e10da" providerId="AD" clId="Web-{28153108-C711-58C2-4665-D0DA2A758F10}" dt="2024-05-30T15:16:44.500" v="68"/>
        <pc:sldMkLst>
          <pc:docMk/>
          <pc:sldMk cId="884104494" sldId="721"/>
        </pc:sldMkLst>
      </pc:sldChg>
      <pc:sldChg chg="ord">
        <pc:chgData name="Andrea Mozo" userId="S::amozo@councilforeconed.org::ec324d89-8e2a-42bb-81f4-68d0295e10da" providerId="AD" clId="Web-{28153108-C711-58C2-4665-D0DA2A758F10}" dt="2024-05-30T15:20:38.093" v="111"/>
        <pc:sldMkLst>
          <pc:docMk/>
          <pc:sldMk cId="937720314" sldId="724"/>
        </pc:sldMkLst>
      </pc:sldChg>
      <pc:sldChg chg="del">
        <pc:chgData name="Andrea Mozo" userId="S::amozo@councilforeconed.org::ec324d89-8e2a-42bb-81f4-68d0295e10da" providerId="AD" clId="Web-{28153108-C711-58C2-4665-D0DA2A758F10}" dt="2024-05-30T15:17:13.593" v="71"/>
        <pc:sldMkLst>
          <pc:docMk/>
          <pc:sldMk cId="1414407918" sldId="756"/>
        </pc:sldMkLst>
      </pc:sldChg>
      <pc:sldChg chg="del">
        <pc:chgData name="Andrea Mozo" userId="S::amozo@councilforeconed.org::ec324d89-8e2a-42bb-81f4-68d0295e10da" providerId="AD" clId="Web-{28153108-C711-58C2-4665-D0DA2A758F10}" dt="2024-05-30T15:17:03.437" v="69"/>
        <pc:sldMkLst>
          <pc:docMk/>
          <pc:sldMk cId="1295303336" sldId="757"/>
        </pc:sldMkLst>
      </pc:sldChg>
      <pc:sldChg chg="del">
        <pc:chgData name="Andrea Mozo" userId="S::amozo@councilforeconed.org::ec324d89-8e2a-42bb-81f4-68d0295e10da" providerId="AD" clId="Web-{28153108-C711-58C2-4665-D0DA2A758F10}" dt="2024-05-30T15:17:12.031" v="70"/>
        <pc:sldMkLst>
          <pc:docMk/>
          <pc:sldMk cId="474977556" sldId="761"/>
        </pc:sldMkLst>
      </pc:sldChg>
      <pc:sldChg chg="addSp delSp modSp add replId">
        <pc:chgData name="Andrea Mozo" userId="S::amozo@councilforeconed.org::ec324d89-8e2a-42bb-81f4-68d0295e10da" providerId="AD" clId="Web-{28153108-C711-58C2-4665-D0DA2A758F10}" dt="2024-05-30T15:03:36.610" v="12" actId="14100"/>
        <pc:sldMkLst>
          <pc:docMk/>
          <pc:sldMk cId="4081312071" sldId="765"/>
        </pc:sldMkLst>
        <pc:spChg chg="del mod">
          <ac:chgData name="Andrea Mozo" userId="S::amozo@councilforeconed.org::ec324d89-8e2a-42bb-81f4-68d0295e10da" providerId="AD" clId="Web-{28153108-C711-58C2-4665-D0DA2A758F10}" dt="2024-05-30T15:02:57.642" v="2"/>
          <ac:spMkLst>
            <pc:docMk/>
            <pc:sldMk cId="4081312071" sldId="765"/>
            <ac:spMk id="2" creationId="{3F16907B-0DC9-E64D-B7CC-FD7066550EDE}"/>
          </ac:spMkLst>
        </pc:spChg>
        <pc:spChg chg="del">
          <ac:chgData name="Andrea Mozo" userId="S::amozo@councilforeconed.org::ec324d89-8e2a-42bb-81f4-68d0295e10da" providerId="AD" clId="Web-{28153108-C711-58C2-4665-D0DA2A758F10}" dt="2024-05-30T15:03:00.673" v="8"/>
          <ac:spMkLst>
            <pc:docMk/>
            <pc:sldMk cId="4081312071" sldId="765"/>
            <ac:spMk id="11" creationId="{86231821-F15C-F7B9-7F81-39C5EA2131FD}"/>
          </ac:spMkLst>
        </pc:spChg>
        <pc:spChg chg="del">
          <ac:chgData name="Andrea Mozo" userId="S::amozo@councilforeconed.org::ec324d89-8e2a-42bb-81f4-68d0295e10da" providerId="AD" clId="Web-{28153108-C711-58C2-4665-D0DA2A758F10}" dt="2024-05-30T15:03:00.673" v="4"/>
          <ac:spMkLst>
            <pc:docMk/>
            <pc:sldMk cId="4081312071" sldId="765"/>
            <ac:spMk id="19" creationId="{F12C1C45-E970-D715-8878-121F3C497125}"/>
          </ac:spMkLst>
        </pc:spChg>
        <pc:spChg chg="del">
          <ac:chgData name="Andrea Mozo" userId="S::amozo@councilforeconed.org::ec324d89-8e2a-42bb-81f4-68d0295e10da" providerId="AD" clId="Web-{28153108-C711-58C2-4665-D0DA2A758F10}" dt="2024-05-30T15:03:00.673" v="3"/>
          <ac:spMkLst>
            <pc:docMk/>
            <pc:sldMk cId="4081312071" sldId="765"/>
            <ac:spMk id="21" creationId="{F6D36A05-78DD-7288-8D74-95C1D8E858FE}"/>
          </ac:spMkLst>
        </pc:spChg>
        <pc:picChg chg="add mod">
          <ac:chgData name="Andrea Mozo" userId="S::amozo@councilforeconed.org::ec324d89-8e2a-42bb-81f4-68d0295e10da" providerId="AD" clId="Web-{28153108-C711-58C2-4665-D0DA2A758F10}" dt="2024-05-30T15:03:36.610" v="12" actId="14100"/>
          <ac:picMkLst>
            <pc:docMk/>
            <pc:sldMk cId="4081312071" sldId="765"/>
            <ac:picMk id="3" creationId="{6B4BDDE6-51CD-DB26-8FAB-77980E03A05C}"/>
          </ac:picMkLst>
        </pc:picChg>
        <pc:picChg chg="del">
          <ac:chgData name="Andrea Mozo" userId="S::amozo@councilforeconed.org::ec324d89-8e2a-42bb-81f4-68d0295e10da" providerId="AD" clId="Web-{28153108-C711-58C2-4665-D0DA2A758F10}" dt="2024-05-30T15:03:00.673" v="7"/>
          <ac:picMkLst>
            <pc:docMk/>
            <pc:sldMk cId="4081312071" sldId="765"/>
            <ac:picMk id="13" creationId="{9D25C37D-F877-FA76-8116-7E2DC01B639F}"/>
          </ac:picMkLst>
        </pc:picChg>
        <pc:picChg chg="del">
          <ac:chgData name="Andrea Mozo" userId="S::amozo@councilforeconed.org::ec324d89-8e2a-42bb-81f4-68d0295e10da" providerId="AD" clId="Web-{28153108-C711-58C2-4665-D0DA2A758F10}" dt="2024-05-30T15:03:00.673" v="6"/>
          <ac:picMkLst>
            <pc:docMk/>
            <pc:sldMk cId="4081312071" sldId="765"/>
            <ac:picMk id="15" creationId="{BCCBE344-5234-ACF9-64C3-EC1F8EAED180}"/>
          </ac:picMkLst>
        </pc:picChg>
        <pc:picChg chg="del">
          <ac:chgData name="Andrea Mozo" userId="S::amozo@councilforeconed.org::ec324d89-8e2a-42bb-81f4-68d0295e10da" providerId="AD" clId="Web-{28153108-C711-58C2-4665-D0DA2A758F10}" dt="2024-05-30T15:03:00.673" v="5"/>
          <ac:picMkLst>
            <pc:docMk/>
            <pc:sldMk cId="4081312071" sldId="765"/>
            <ac:picMk id="17" creationId="{7B839048-4E7D-1144-2887-B53466353EAE}"/>
          </ac:picMkLst>
        </pc:picChg>
      </pc:sldChg>
      <pc:sldChg chg="addSp delSp modSp add replId">
        <pc:chgData name="Andrea Mozo" userId="S::amozo@councilforeconed.org::ec324d89-8e2a-42bb-81f4-68d0295e10da" providerId="AD" clId="Web-{28153108-C711-58C2-4665-D0DA2A758F10}" dt="2024-05-30T15:19:32.515" v="110" actId="14100"/>
        <pc:sldMkLst>
          <pc:docMk/>
          <pc:sldMk cId="3144930063" sldId="766"/>
        </pc:sldMkLst>
        <pc:spChg chg="del">
          <ac:chgData name="Andrea Mozo" userId="S::amozo@councilforeconed.org::ec324d89-8e2a-42bb-81f4-68d0295e10da" providerId="AD" clId="Web-{28153108-C711-58C2-4665-D0DA2A758F10}" dt="2024-05-30T15:10:41.735" v="20"/>
          <ac:spMkLst>
            <pc:docMk/>
            <pc:sldMk cId="3144930063" sldId="766"/>
            <ac:spMk id="2" creationId="{3F16907B-0DC9-E64D-B7CC-FD7066550EDE}"/>
          </ac:spMkLst>
        </pc:spChg>
        <pc:spChg chg="add mod">
          <ac:chgData name="Andrea Mozo" userId="S::amozo@councilforeconed.org::ec324d89-8e2a-42bb-81f4-68d0295e10da" providerId="AD" clId="Web-{28153108-C711-58C2-4665-D0DA2A758F10}" dt="2024-05-30T15:11:03.297" v="25"/>
          <ac:spMkLst>
            <pc:docMk/>
            <pc:sldMk cId="3144930063" sldId="766"/>
            <ac:spMk id="3" creationId="{F36B492F-F751-834D-A59B-1420D539FFF9}"/>
          </ac:spMkLst>
        </pc:spChg>
        <pc:spChg chg="add mod">
          <ac:chgData name="Andrea Mozo" userId="S::amozo@councilforeconed.org::ec324d89-8e2a-42bb-81f4-68d0295e10da" providerId="AD" clId="Web-{28153108-C711-58C2-4665-D0DA2A758F10}" dt="2024-05-30T15:19:32.515" v="110" actId="14100"/>
          <ac:spMkLst>
            <pc:docMk/>
            <pc:sldMk cId="3144930063" sldId="766"/>
            <ac:spMk id="4" creationId="{01B336DD-89D0-7040-8702-E5AD9235923A}"/>
          </ac:spMkLst>
        </pc:spChg>
        <pc:spChg chg="add mod">
          <ac:chgData name="Andrea Mozo" userId="S::amozo@councilforeconed.org::ec324d89-8e2a-42bb-81f4-68d0295e10da" providerId="AD" clId="Web-{28153108-C711-58C2-4665-D0DA2A758F10}" dt="2024-05-30T15:19:25.421" v="107" actId="14100"/>
          <ac:spMkLst>
            <pc:docMk/>
            <pc:sldMk cId="3144930063" sldId="766"/>
            <ac:spMk id="6" creationId="{4BB6E859-4BB7-D44C-1AF9-EB723B77E5AC}"/>
          </ac:spMkLst>
        </pc:spChg>
        <pc:spChg chg="del">
          <ac:chgData name="Andrea Mozo" userId="S::amozo@councilforeconed.org::ec324d89-8e2a-42bb-81f4-68d0295e10da" providerId="AD" clId="Web-{28153108-C711-58C2-4665-D0DA2A758F10}" dt="2024-05-30T15:10:38.063" v="19"/>
          <ac:spMkLst>
            <pc:docMk/>
            <pc:sldMk cId="3144930063" sldId="766"/>
            <ac:spMk id="11" creationId="{86231821-F15C-F7B9-7F81-39C5EA2131FD}"/>
          </ac:spMkLst>
        </pc:spChg>
        <pc:spChg chg="del">
          <ac:chgData name="Andrea Mozo" userId="S::amozo@councilforeconed.org::ec324d89-8e2a-42bb-81f4-68d0295e10da" providerId="AD" clId="Web-{28153108-C711-58C2-4665-D0DA2A758F10}" dt="2024-05-30T15:10:38.047" v="15"/>
          <ac:spMkLst>
            <pc:docMk/>
            <pc:sldMk cId="3144930063" sldId="766"/>
            <ac:spMk id="19" creationId="{F12C1C45-E970-D715-8878-121F3C497125}"/>
          </ac:spMkLst>
        </pc:spChg>
        <pc:spChg chg="del">
          <ac:chgData name="Andrea Mozo" userId="S::amozo@councilforeconed.org::ec324d89-8e2a-42bb-81f4-68d0295e10da" providerId="AD" clId="Web-{28153108-C711-58C2-4665-D0DA2A758F10}" dt="2024-05-30T15:10:38.047" v="14"/>
          <ac:spMkLst>
            <pc:docMk/>
            <pc:sldMk cId="3144930063" sldId="766"/>
            <ac:spMk id="21" creationId="{F6D36A05-78DD-7288-8D74-95C1D8E858FE}"/>
          </ac:spMkLst>
        </pc:spChg>
        <pc:picChg chg="del">
          <ac:chgData name="Andrea Mozo" userId="S::amozo@councilforeconed.org::ec324d89-8e2a-42bb-81f4-68d0295e10da" providerId="AD" clId="Web-{28153108-C711-58C2-4665-D0DA2A758F10}" dt="2024-05-30T15:10:38.047" v="18"/>
          <ac:picMkLst>
            <pc:docMk/>
            <pc:sldMk cId="3144930063" sldId="766"/>
            <ac:picMk id="13" creationId="{9D25C37D-F877-FA76-8116-7E2DC01B639F}"/>
          </ac:picMkLst>
        </pc:picChg>
        <pc:picChg chg="del">
          <ac:chgData name="Andrea Mozo" userId="S::amozo@councilforeconed.org::ec324d89-8e2a-42bb-81f4-68d0295e10da" providerId="AD" clId="Web-{28153108-C711-58C2-4665-D0DA2A758F10}" dt="2024-05-30T15:10:38.047" v="17"/>
          <ac:picMkLst>
            <pc:docMk/>
            <pc:sldMk cId="3144930063" sldId="766"/>
            <ac:picMk id="15" creationId="{BCCBE344-5234-ACF9-64C3-EC1F8EAED180}"/>
          </ac:picMkLst>
        </pc:picChg>
        <pc:picChg chg="del">
          <ac:chgData name="Andrea Mozo" userId="S::amozo@councilforeconed.org::ec324d89-8e2a-42bb-81f4-68d0295e10da" providerId="AD" clId="Web-{28153108-C711-58C2-4665-D0DA2A758F10}" dt="2024-05-30T15:10:38.047" v="16"/>
          <ac:picMkLst>
            <pc:docMk/>
            <pc:sldMk cId="3144930063" sldId="766"/>
            <ac:picMk id="17" creationId="{7B839048-4E7D-1144-2887-B53466353EAE}"/>
          </ac:picMkLst>
        </pc:picChg>
      </pc:sldChg>
    </pc:docChg>
  </pc:docChgLst>
  <pc:docChgLst>
    <pc:chgData name="Cheidy Perez" userId="S::cperez@councilforeconed.org::b17a67d5-fbd6-4d73-adcb-3e9c14b1e4be" providerId="AD" clId="Web-{96E3D3A7-FAC3-1083-57BD-4B2AF004BAB6}"/>
    <pc:docChg chg="addSld delSld modSld">
      <pc:chgData name="Cheidy Perez" userId="S::cperez@councilforeconed.org::b17a67d5-fbd6-4d73-adcb-3e9c14b1e4be" providerId="AD" clId="Web-{96E3D3A7-FAC3-1083-57BD-4B2AF004BAB6}" dt="2025-04-04T18:09:55.165" v="10"/>
      <pc:docMkLst>
        <pc:docMk/>
      </pc:docMkLst>
      <pc:sldChg chg="addSp delSp modSp del">
        <pc:chgData name="Cheidy Perez" userId="S::cperez@councilforeconed.org::b17a67d5-fbd6-4d73-adcb-3e9c14b1e4be" providerId="AD" clId="Web-{96E3D3A7-FAC3-1083-57BD-4B2AF004BAB6}" dt="2025-04-04T18:09:43.367" v="8"/>
        <pc:sldMkLst>
          <pc:docMk/>
          <pc:sldMk cId="0" sldId="256"/>
        </pc:sldMkLst>
        <pc:picChg chg="add del mod">
          <ac:chgData name="Cheidy Perez" userId="S::cperez@councilforeconed.org::b17a67d5-fbd6-4d73-adcb-3e9c14b1e4be" providerId="AD" clId="Web-{96E3D3A7-FAC3-1083-57BD-4B2AF004BAB6}" dt="2025-04-04T18:09:40.508" v="7"/>
          <ac:picMkLst>
            <pc:docMk/>
            <pc:sldMk cId="0" sldId="256"/>
            <ac:picMk id="25" creationId="{76EC5616-1761-F593-84D7-94C0BB23A90E}"/>
          </ac:picMkLst>
        </pc:picChg>
      </pc:sldChg>
      <pc:sldChg chg="addSp modSp new">
        <pc:chgData name="Cheidy Perez" userId="S::cperez@councilforeconed.org::b17a67d5-fbd6-4d73-adcb-3e9c14b1e4be" providerId="AD" clId="Web-{96E3D3A7-FAC3-1083-57BD-4B2AF004BAB6}" dt="2025-04-04T18:09:55.165" v="10"/>
        <pc:sldMkLst>
          <pc:docMk/>
          <pc:sldMk cId="1907831936" sldId="873"/>
        </pc:sldMkLst>
        <pc:picChg chg="add mod">
          <ac:chgData name="Cheidy Perez" userId="S::cperez@councilforeconed.org::b17a67d5-fbd6-4d73-adcb-3e9c14b1e4be" providerId="AD" clId="Web-{96E3D3A7-FAC3-1083-57BD-4B2AF004BAB6}" dt="2025-04-04T18:09:55.165" v="10"/>
          <ac:picMkLst>
            <pc:docMk/>
            <pc:sldMk cId="1907831936" sldId="873"/>
            <ac:picMk id="3" creationId="{AC43A8C0-7140-EDC0-B248-70F2A8DAFC4C}"/>
          </ac:picMkLst>
        </pc:picChg>
      </pc:sldChg>
    </pc:docChg>
  </pc:docChgLst>
  <pc:docChgLst>
    <pc:chgData name="Guest User" userId="S::urn:spo:anon#e58dfa5fb489fdbc8aaac7de8fa7f0e33fb3c16554b0739024a1ac854ee88285::" providerId="AD" clId="Web-{C7BA5D99-83DB-26D1-E093-1810A11D945A}"/>
    <pc:docChg chg="modSld">
      <pc:chgData name="Guest User" userId="S::urn:spo:anon#e58dfa5fb489fdbc8aaac7de8fa7f0e33fb3c16554b0739024a1ac854ee88285::" providerId="AD" clId="Web-{C7BA5D99-83DB-26D1-E093-1810A11D945A}" dt="2025-03-13T02:25:22.119" v="1" actId="1076"/>
      <pc:docMkLst>
        <pc:docMk/>
      </pc:docMkLst>
      <pc:sldChg chg="modSp">
        <pc:chgData name="Guest User" userId="S::urn:spo:anon#e58dfa5fb489fdbc8aaac7de8fa7f0e33fb3c16554b0739024a1ac854ee88285::" providerId="AD" clId="Web-{C7BA5D99-83DB-26D1-E093-1810A11D945A}" dt="2025-03-13T02:25:22.119" v="1" actId="1076"/>
        <pc:sldMkLst>
          <pc:docMk/>
          <pc:sldMk cId="341012192" sldId="699"/>
        </pc:sldMkLst>
        <pc:spChg chg="mod">
          <ac:chgData name="Guest User" userId="S::urn:spo:anon#e58dfa5fb489fdbc8aaac7de8fa7f0e33fb3c16554b0739024a1ac854ee88285::" providerId="AD" clId="Web-{C7BA5D99-83DB-26D1-E093-1810A11D945A}" dt="2025-03-13T02:25:22.119" v="1" actId="1076"/>
          <ac:spMkLst>
            <pc:docMk/>
            <pc:sldMk cId="341012192" sldId="699"/>
            <ac:spMk id="7" creationId="{BD0CC539-05C1-1FD2-7774-C13D8DA86458}"/>
          </ac:spMkLst>
        </pc:spChg>
      </pc:sldChg>
    </pc:docChg>
  </pc:docChgLst>
  <pc:docChgLst>
    <pc:chgData name="Cheidy Perez" userId="S::cperez@councilforeconed.org::b17a67d5-fbd6-4d73-adcb-3e9c14b1e4be" providerId="AD" clId="Web-{2ABA3014-3873-2AE6-07B6-D10F61A7B09E}"/>
    <pc:docChg chg="delSld modSld">
      <pc:chgData name="Cheidy Perez" userId="S::cperez@councilforeconed.org::b17a67d5-fbd6-4d73-adcb-3e9c14b1e4be" providerId="AD" clId="Web-{2ABA3014-3873-2AE6-07B6-D10F61A7B09E}" dt="2025-04-02T18:04:37.151" v="13" actId="20577"/>
      <pc:docMkLst>
        <pc:docMk/>
      </pc:docMkLst>
      <pc:sldChg chg="delSp modSp">
        <pc:chgData name="Cheidy Perez" userId="S::cperez@councilforeconed.org::b17a67d5-fbd6-4d73-adcb-3e9c14b1e4be" providerId="AD" clId="Web-{2ABA3014-3873-2AE6-07B6-D10F61A7B09E}" dt="2025-04-02T18:03:01.180" v="3"/>
        <pc:sldMkLst>
          <pc:docMk/>
          <pc:sldMk cId="341012192" sldId="699"/>
        </pc:sldMkLst>
        <pc:spChg chg="del mod">
          <ac:chgData name="Cheidy Perez" userId="S::cperez@councilforeconed.org::b17a67d5-fbd6-4d73-adcb-3e9c14b1e4be" providerId="AD" clId="Web-{2ABA3014-3873-2AE6-07B6-D10F61A7B09E}" dt="2025-04-02T18:03:01.180" v="3"/>
          <ac:spMkLst>
            <pc:docMk/>
            <pc:sldMk cId="341012192" sldId="699"/>
            <ac:spMk id="7" creationId="{BD0CC539-05C1-1FD2-7774-C13D8DA86458}"/>
          </ac:spMkLst>
        </pc:spChg>
        <pc:picChg chg="mod">
          <ac:chgData name="Cheidy Perez" userId="S::cperez@councilforeconed.org::b17a67d5-fbd6-4d73-adcb-3e9c14b1e4be" providerId="AD" clId="Web-{2ABA3014-3873-2AE6-07B6-D10F61A7B09E}" dt="2025-04-02T18:02:52.977" v="1"/>
          <ac:picMkLst>
            <pc:docMk/>
            <pc:sldMk cId="341012192" sldId="699"/>
            <ac:picMk id="4" creationId="{1A5E8AA4-F7D2-743F-026F-2554DE1CBEB1}"/>
          </ac:picMkLst>
        </pc:picChg>
      </pc:sldChg>
      <pc:sldChg chg="modSp mod modClrScheme chgLayout">
        <pc:chgData name="Cheidy Perez" userId="S::cperez@councilforeconed.org::b17a67d5-fbd6-4d73-adcb-3e9c14b1e4be" providerId="AD" clId="Web-{2ABA3014-3873-2AE6-07B6-D10F61A7B09E}" dt="2025-04-02T18:04:37.151" v="13" actId="20577"/>
        <pc:sldMkLst>
          <pc:docMk/>
          <pc:sldMk cId="1309746143" sldId="725"/>
        </pc:sldMkLst>
        <pc:spChg chg="mod">
          <ac:chgData name="Cheidy Perez" userId="S::cperez@councilforeconed.org::b17a67d5-fbd6-4d73-adcb-3e9c14b1e4be" providerId="AD" clId="Web-{2ABA3014-3873-2AE6-07B6-D10F61A7B09E}" dt="2025-04-02T18:04:16.245" v="7"/>
          <ac:spMkLst>
            <pc:docMk/>
            <pc:sldMk cId="1309746143" sldId="725"/>
            <ac:spMk id="2" creationId="{3F16907B-0DC9-E64D-B7CC-FD7066550EDE}"/>
          </ac:spMkLst>
        </pc:spChg>
        <pc:spChg chg="mod">
          <ac:chgData name="Cheidy Perez" userId="S::cperez@councilforeconed.org::b17a67d5-fbd6-4d73-adcb-3e9c14b1e4be" providerId="AD" clId="Web-{2ABA3014-3873-2AE6-07B6-D10F61A7B09E}" dt="2025-04-02T18:04:37.151" v="13" actId="20577"/>
          <ac:spMkLst>
            <pc:docMk/>
            <pc:sldMk cId="1309746143" sldId="725"/>
            <ac:spMk id="3" creationId="{0428248E-9A13-7345-BF5A-CD0E38051879}"/>
          </ac:spMkLst>
        </pc:spChg>
        <pc:spChg chg="mod ord">
          <ac:chgData name="Cheidy Perez" userId="S::cperez@councilforeconed.org::b17a67d5-fbd6-4d73-adcb-3e9c14b1e4be" providerId="AD" clId="Web-{2ABA3014-3873-2AE6-07B6-D10F61A7B09E}" dt="2025-04-02T18:04:16.245" v="7"/>
          <ac:spMkLst>
            <pc:docMk/>
            <pc:sldMk cId="1309746143" sldId="725"/>
            <ac:spMk id="5" creationId="{311A261A-0029-224B-814E-E9E4A90E2717}"/>
          </ac:spMkLst>
        </pc:spChg>
        <pc:picChg chg="mod ord">
          <ac:chgData name="Cheidy Perez" userId="S::cperez@councilforeconed.org::b17a67d5-fbd6-4d73-adcb-3e9c14b1e4be" providerId="AD" clId="Web-{2ABA3014-3873-2AE6-07B6-D10F61A7B09E}" dt="2025-04-02T18:04:16.245" v="7"/>
          <ac:picMkLst>
            <pc:docMk/>
            <pc:sldMk cId="1309746143" sldId="725"/>
            <ac:picMk id="4" creationId="{CD3F451A-6F82-3B20-20CE-77171E9ECA42}"/>
          </ac:picMkLst>
        </pc:picChg>
      </pc:sldChg>
      <pc:sldChg chg="del">
        <pc:chgData name="Cheidy Perez" userId="S::cperez@councilforeconed.org::b17a67d5-fbd6-4d73-adcb-3e9c14b1e4be" providerId="AD" clId="Web-{2ABA3014-3873-2AE6-07B6-D10F61A7B09E}" dt="2025-04-02T18:01:27.303" v="0"/>
        <pc:sldMkLst>
          <pc:docMk/>
          <pc:sldMk cId="1389646338" sldId="726"/>
        </pc:sldMkLst>
      </pc:sldChg>
    </pc:docChg>
  </pc:docChgLst>
  <pc:docChgLst>
    <pc:chgData name="Guest User" userId="S::urn:spo:anon#e58dfa5fb489fdbc8aaac7de8fa7f0e33fb3c16554b0739024a1ac854ee88285::" providerId="AD" clId="Web-{1DA89C8E-934D-BFD5-B753-17B810C50D45}"/>
    <pc:docChg chg="addSld modSld sldOrd">
      <pc:chgData name="Guest User" userId="S::urn:spo:anon#e58dfa5fb489fdbc8aaac7de8fa7f0e33fb3c16554b0739024a1ac854ee88285::" providerId="AD" clId="Web-{1DA89C8E-934D-BFD5-B753-17B810C50D45}" dt="2025-04-03T19:44:40.514" v="21" actId="1076"/>
      <pc:docMkLst>
        <pc:docMk/>
      </pc:docMkLst>
      <pc:sldChg chg="delSp modSp">
        <pc:chgData name="Guest User" userId="S::urn:spo:anon#e58dfa5fb489fdbc8aaac7de8fa7f0e33fb3c16554b0739024a1ac854ee88285::" providerId="AD" clId="Web-{1DA89C8E-934D-BFD5-B753-17B810C50D45}" dt="2025-04-03T15:23:55.456" v="6" actId="14100"/>
        <pc:sldMkLst>
          <pc:docMk/>
          <pc:sldMk cId="3198903242" sldId="771"/>
        </pc:sldMkLst>
        <pc:spChg chg="del">
          <ac:chgData name="Guest User" userId="S::urn:spo:anon#e58dfa5fb489fdbc8aaac7de8fa7f0e33fb3c16554b0739024a1ac854ee88285::" providerId="AD" clId="Web-{1DA89C8E-934D-BFD5-B753-17B810C50D45}" dt="2025-04-03T15:23:41.097" v="0"/>
          <ac:spMkLst>
            <pc:docMk/>
            <pc:sldMk cId="3198903242" sldId="771"/>
            <ac:spMk id="7" creationId="{3D50AB68-AF6E-C50F-5746-8F068DBAE32D}"/>
          </ac:spMkLst>
        </pc:spChg>
        <pc:picChg chg="mod modCrop">
          <ac:chgData name="Guest User" userId="S::urn:spo:anon#e58dfa5fb489fdbc8aaac7de8fa7f0e33fb3c16554b0739024a1ac854ee88285::" providerId="AD" clId="Web-{1DA89C8E-934D-BFD5-B753-17B810C50D45}" dt="2025-04-03T15:23:55.456" v="6" actId="14100"/>
          <ac:picMkLst>
            <pc:docMk/>
            <pc:sldMk cId="3198903242" sldId="771"/>
            <ac:picMk id="4" creationId="{5155471E-E2AC-CBE7-BF89-143C34E1AE65}"/>
          </ac:picMkLst>
        </pc:picChg>
      </pc:sldChg>
      <pc:sldChg chg="modSp">
        <pc:chgData name="Guest User" userId="S::urn:spo:anon#e58dfa5fb489fdbc8aaac7de8fa7f0e33fb3c16554b0739024a1ac854ee88285::" providerId="AD" clId="Web-{1DA89C8E-934D-BFD5-B753-17B810C50D45}" dt="2025-04-03T15:24:06.566" v="8" actId="1076"/>
        <pc:sldMkLst>
          <pc:docMk/>
          <pc:sldMk cId="1069782500" sldId="808"/>
        </pc:sldMkLst>
        <pc:spChg chg="mod">
          <ac:chgData name="Guest User" userId="S::urn:spo:anon#e58dfa5fb489fdbc8aaac7de8fa7f0e33fb3c16554b0739024a1ac854ee88285::" providerId="AD" clId="Web-{1DA89C8E-934D-BFD5-B753-17B810C50D45}" dt="2025-04-03T15:24:06.534" v="7" actId="1076"/>
          <ac:spMkLst>
            <pc:docMk/>
            <pc:sldMk cId="1069782500" sldId="808"/>
            <ac:spMk id="7" creationId="{B14A88A7-54EA-58B9-47A8-BF8D812CE686}"/>
          </ac:spMkLst>
        </pc:spChg>
        <pc:picChg chg="mod">
          <ac:chgData name="Guest User" userId="S::urn:spo:anon#e58dfa5fb489fdbc8aaac7de8fa7f0e33fb3c16554b0739024a1ac854ee88285::" providerId="AD" clId="Web-{1DA89C8E-934D-BFD5-B753-17B810C50D45}" dt="2025-04-03T15:24:06.566" v="8" actId="1076"/>
          <ac:picMkLst>
            <pc:docMk/>
            <pc:sldMk cId="1069782500" sldId="808"/>
            <ac:picMk id="4" creationId="{9861665A-0125-5D7B-E60C-159448D665B7}"/>
          </ac:picMkLst>
        </pc:picChg>
      </pc:sldChg>
      <pc:sldChg chg="ord">
        <pc:chgData name="Guest User" userId="S::urn:spo:anon#e58dfa5fb489fdbc8aaac7de8fa7f0e33fb3c16554b0739024a1ac854ee88285::" providerId="AD" clId="Web-{1DA89C8E-934D-BFD5-B753-17B810C50D45}" dt="2025-04-03T18:35:30.885" v="17"/>
        <pc:sldMkLst>
          <pc:docMk/>
          <pc:sldMk cId="1934036783" sldId="811"/>
        </pc:sldMkLst>
      </pc:sldChg>
      <pc:sldChg chg="addSp delSp modSp">
        <pc:chgData name="Guest User" userId="S::urn:spo:anon#e58dfa5fb489fdbc8aaac7de8fa7f0e33fb3c16554b0739024a1ac854ee88285::" providerId="AD" clId="Web-{1DA89C8E-934D-BFD5-B753-17B810C50D45}" dt="2025-04-03T19:43:22.623" v="18"/>
        <pc:sldMkLst>
          <pc:docMk/>
          <pc:sldMk cId="3986492585" sldId="817"/>
        </pc:sldMkLst>
        <pc:spChg chg="del">
          <ac:chgData name="Guest User" userId="S::urn:spo:anon#e58dfa5fb489fdbc8aaac7de8fa7f0e33fb3c16554b0739024a1ac854ee88285::" providerId="AD" clId="Web-{1DA89C8E-934D-BFD5-B753-17B810C50D45}" dt="2025-04-03T19:43:22.623" v="18"/>
          <ac:spMkLst>
            <pc:docMk/>
            <pc:sldMk cId="3986492585" sldId="817"/>
            <ac:spMk id="7" creationId="{55808202-FA70-62D0-5072-8340A1526D61}"/>
          </ac:spMkLst>
        </pc:spChg>
        <pc:picChg chg="add del mod">
          <ac:chgData name="Guest User" userId="S::urn:spo:anon#e58dfa5fb489fdbc8aaac7de8fa7f0e33fb3c16554b0739024a1ac854ee88285::" providerId="AD" clId="Web-{1DA89C8E-934D-BFD5-B753-17B810C50D45}" dt="2025-04-03T18:32:46.230" v="15"/>
          <ac:picMkLst>
            <pc:docMk/>
            <pc:sldMk cId="3986492585" sldId="817"/>
            <ac:picMk id="2" creationId="{12D41C76-CD42-7932-31EA-7482ED27EF53}"/>
          </ac:picMkLst>
        </pc:picChg>
        <pc:picChg chg="add del mod">
          <ac:chgData name="Guest User" userId="S::urn:spo:anon#e58dfa5fb489fdbc8aaac7de8fa7f0e33fb3c16554b0739024a1ac854ee88285::" providerId="AD" clId="Web-{1DA89C8E-934D-BFD5-B753-17B810C50D45}" dt="2025-04-03T18:32:40.527" v="14"/>
          <ac:picMkLst>
            <pc:docMk/>
            <pc:sldMk cId="3986492585" sldId="817"/>
            <ac:picMk id="4" creationId="{BDE23119-498B-96EA-DD00-135B50061337}"/>
          </ac:picMkLst>
        </pc:picChg>
      </pc:sldChg>
      <pc:sldChg chg="modSp">
        <pc:chgData name="Guest User" userId="S::urn:spo:anon#e58dfa5fb489fdbc8aaac7de8fa7f0e33fb3c16554b0739024a1ac854ee88285::" providerId="AD" clId="Web-{1DA89C8E-934D-BFD5-B753-17B810C50D45}" dt="2025-04-03T19:44:40.514" v="21" actId="1076"/>
        <pc:sldMkLst>
          <pc:docMk/>
          <pc:sldMk cId="4084566895" sldId="846"/>
        </pc:sldMkLst>
        <pc:picChg chg="mod">
          <ac:chgData name="Guest User" userId="S::urn:spo:anon#e58dfa5fb489fdbc8aaac7de8fa7f0e33fb3c16554b0739024a1ac854ee88285::" providerId="AD" clId="Web-{1DA89C8E-934D-BFD5-B753-17B810C50D45}" dt="2025-04-03T19:44:36.014" v="19" actId="14100"/>
          <ac:picMkLst>
            <pc:docMk/>
            <pc:sldMk cId="4084566895" sldId="846"/>
            <ac:picMk id="4" creationId="{1CEFFBDB-8E4B-4E90-0E53-0A784F99BB5E}"/>
          </ac:picMkLst>
        </pc:picChg>
        <pc:picChg chg="mod">
          <ac:chgData name="Guest User" userId="S::urn:spo:anon#e58dfa5fb489fdbc8aaac7de8fa7f0e33fb3c16554b0739024a1ac854ee88285::" providerId="AD" clId="Web-{1DA89C8E-934D-BFD5-B753-17B810C50D45}" dt="2025-04-03T19:44:40.514" v="21" actId="1076"/>
          <ac:picMkLst>
            <pc:docMk/>
            <pc:sldMk cId="4084566895" sldId="846"/>
            <ac:picMk id="6" creationId="{49CA7024-5D09-1CC7-F316-F32E4C1CA4F6}"/>
          </ac:picMkLst>
        </pc:picChg>
      </pc:sldChg>
      <pc:sldChg chg="add replId">
        <pc:chgData name="Guest User" userId="S::urn:spo:anon#e58dfa5fb489fdbc8aaac7de8fa7f0e33fb3c16554b0739024a1ac854ee88285::" providerId="AD" clId="Web-{1DA89C8E-934D-BFD5-B753-17B810C50D45}" dt="2025-04-03T18:35:08.620" v="16"/>
        <pc:sldMkLst>
          <pc:docMk/>
          <pc:sldMk cId="3909675761" sldId="872"/>
        </pc:sldMkLst>
      </pc:sldChg>
    </pc:docChg>
  </pc:docChgLst>
  <pc:docChgLst>
    <pc:chgData name="Andrea Mozo" userId="S::amozo@councilforeconed.org::ec324d89-8e2a-42bb-81f4-68d0295e10da" providerId="AD" clId="Web-{70149AF8-8118-4F81-4C96-70EC2E655C51}"/>
    <pc:docChg chg="addSld delSld modSld">
      <pc:chgData name="Andrea Mozo" userId="S::amozo@councilforeconed.org::ec324d89-8e2a-42bb-81f4-68d0295e10da" providerId="AD" clId="Web-{70149AF8-8118-4F81-4C96-70EC2E655C51}" dt="2024-03-27T20:58:10.847" v="759" actId="20577"/>
      <pc:docMkLst>
        <pc:docMk/>
      </pc:docMkLst>
      <pc:sldChg chg="modSp">
        <pc:chgData name="Andrea Mozo" userId="S::amozo@councilforeconed.org::ec324d89-8e2a-42bb-81f4-68d0295e10da" providerId="AD" clId="Web-{70149AF8-8118-4F81-4C96-70EC2E655C51}" dt="2024-03-27T20:36:24.060" v="275"/>
        <pc:sldMkLst>
          <pc:docMk/>
          <pc:sldMk cId="341012192" sldId="699"/>
        </pc:sldMkLst>
        <pc:picChg chg="mod modCrop">
          <ac:chgData name="Andrea Mozo" userId="S::amozo@councilforeconed.org::ec324d89-8e2a-42bb-81f4-68d0295e10da" providerId="AD" clId="Web-{70149AF8-8118-4F81-4C96-70EC2E655C51}" dt="2024-03-27T20:36:24.060" v="275"/>
          <ac:picMkLst>
            <pc:docMk/>
            <pc:sldMk cId="341012192" sldId="699"/>
            <ac:picMk id="4" creationId="{1A5E8AA4-F7D2-743F-026F-2554DE1CBEB1}"/>
          </ac:picMkLst>
        </pc:picChg>
        <pc:picChg chg="mod">
          <ac:chgData name="Andrea Mozo" userId="S::amozo@councilforeconed.org::ec324d89-8e2a-42bb-81f4-68d0295e10da" providerId="AD" clId="Web-{70149AF8-8118-4F81-4C96-70EC2E655C51}" dt="2024-03-27T20:21:15.252" v="0" actId="14100"/>
          <ac:picMkLst>
            <pc:docMk/>
            <pc:sldMk cId="341012192" sldId="699"/>
            <ac:picMk id="5" creationId="{491F6E2D-AB04-B9EB-3236-1AC86FDAEFFE}"/>
          </ac:picMkLst>
        </pc:picChg>
      </pc:sldChg>
      <pc:sldChg chg="modSp delAnim">
        <pc:chgData name="Andrea Mozo" userId="S::amozo@councilforeconed.org::ec324d89-8e2a-42bb-81f4-68d0295e10da" providerId="AD" clId="Web-{70149AF8-8118-4F81-4C96-70EC2E655C51}" dt="2024-03-27T20:40:12.707" v="445"/>
        <pc:sldMkLst>
          <pc:docMk/>
          <pc:sldMk cId="884104494" sldId="721"/>
        </pc:sldMkLst>
        <pc:spChg chg="mod">
          <ac:chgData name="Andrea Mozo" userId="S::amozo@councilforeconed.org::ec324d89-8e2a-42bb-81f4-68d0295e10da" providerId="AD" clId="Web-{70149AF8-8118-4F81-4C96-70EC2E655C51}" dt="2024-03-27T20:21:55.441" v="15" actId="20577"/>
          <ac:spMkLst>
            <pc:docMk/>
            <pc:sldMk cId="884104494" sldId="721"/>
            <ac:spMk id="2" creationId="{3F16907B-0DC9-E64D-B7CC-FD7066550EDE}"/>
          </ac:spMkLst>
        </pc:spChg>
        <pc:spChg chg="mod">
          <ac:chgData name="Andrea Mozo" userId="S::amozo@councilforeconed.org::ec324d89-8e2a-42bb-81f4-68d0295e10da" providerId="AD" clId="Web-{70149AF8-8118-4F81-4C96-70EC2E655C51}" dt="2024-03-27T20:32:41.069" v="271" actId="20577"/>
          <ac:spMkLst>
            <pc:docMk/>
            <pc:sldMk cId="884104494" sldId="721"/>
            <ac:spMk id="3" creationId="{0428248E-9A13-7345-BF5A-CD0E38051879}"/>
          </ac:spMkLst>
        </pc:spChg>
      </pc:sldChg>
      <pc:sldChg chg="modSp add replId delAnim">
        <pc:chgData name="Andrea Mozo" userId="S::amozo@councilforeconed.org::ec324d89-8e2a-42bb-81f4-68d0295e10da" providerId="AD" clId="Web-{70149AF8-8118-4F81-4C96-70EC2E655C51}" dt="2024-03-27T20:40:15.910" v="446"/>
        <pc:sldMkLst>
          <pc:docMk/>
          <pc:sldMk cId="2661078726" sldId="722"/>
        </pc:sldMkLst>
        <pc:spChg chg="mod">
          <ac:chgData name="Andrea Mozo" userId="S::amozo@councilforeconed.org::ec324d89-8e2a-42bb-81f4-68d0295e10da" providerId="AD" clId="Web-{70149AF8-8118-4F81-4C96-70EC2E655C51}" dt="2024-03-27T20:38:00.812" v="345" actId="20577"/>
          <ac:spMkLst>
            <pc:docMk/>
            <pc:sldMk cId="2661078726" sldId="722"/>
            <ac:spMk id="2" creationId="{3F16907B-0DC9-E64D-B7CC-FD7066550EDE}"/>
          </ac:spMkLst>
        </pc:spChg>
        <pc:spChg chg="mod">
          <ac:chgData name="Andrea Mozo" userId="S::amozo@councilforeconed.org::ec324d89-8e2a-42bb-81f4-68d0295e10da" providerId="AD" clId="Web-{70149AF8-8118-4F81-4C96-70EC2E655C51}" dt="2024-03-27T20:39:48.190" v="441" actId="20577"/>
          <ac:spMkLst>
            <pc:docMk/>
            <pc:sldMk cId="2661078726" sldId="722"/>
            <ac:spMk id="3" creationId="{0428248E-9A13-7345-BF5A-CD0E38051879}"/>
          </ac:spMkLst>
        </pc:spChg>
      </pc:sldChg>
      <pc:sldChg chg="new del">
        <pc:chgData name="Andrea Mozo" userId="S::amozo@councilforeconed.org::ec324d89-8e2a-42bb-81f4-68d0295e10da" providerId="AD" clId="Web-{70149AF8-8118-4F81-4C96-70EC2E655C51}" dt="2024-03-27T20:39:51.909" v="443"/>
        <pc:sldMkLst>
          <pc:docMk/>
          <pc:sldMk cId="3336288396" sldId="723"/>
        </pc:sldMkLst>
      </pc:sldChg>
      <pc:sldChg chg="addSp modSp add replId delAnim">
        <pc:chgData name="Andrea Mozo" userId="S::amozo@councilforeconed.org::ec324d89-8e2a-42bb-81f4-68d0295e10da" providerId="AD" clId="Web-{70149AF8-8118-4F81-4C96-70EC2E655C51}" dt="2024-03-27T20:52:01.571" v="754" actId="1076"/>
        <pc:sldMkLst>
          <pc:docMk/>
          <pc:sldMk cId="4256242774" sldId="723"/>
        </pc:sldMkLst>
        <pc:spChg chg="mod">
          <ac:chgData name="Andrea Mozo" userId="S::amozo@councilforeconed.org::ec324d89-8e2a-42bb-81f4-68d0295e10da" providerId="AD" clId="Web-{70149AF8-8118-4F81-4C96-70EC2E655C51}" dt="2024-03-27T20:40:50.192" v="453" actId="20577"/>
          <ac:spMkLst>
            <pc:docMk/>
            <pc:sldMk cId="4256242774" sldId="723"/>
            <ac:spMk id="2" creationId="{3F16907B-0DC9-E64D-B7CC-FD7066550EDE}"/>
          </ac:spMkLst>
        </pc:spChg>
        <pc:spChg chg="mod">
          <ac:chgData name="Andrea Mozo" userId="S::amozo@councilforeconed.org::ec324d89-8e2a-42bb-81f4-68d0295e10da" providerId="AD" clId="Web-{70149AF8-8118-4F81-4C96-70EC2E655C51}" dt="2024-03-27T20:51:44.320" v="751" actId="1076"/>
          <ac:spMkLst>
            <pc:docMk/>
            <pc:sldMk cId="4256242774" sldId="723"/>
            <ac:spMk id="3" creationId="{0428248E-9A13-7345-BF5A-CD0E38051879}"/>
          </ac:spMkLst>
        </pc:spChg>
        <pc:spChg chg="add mod">
          <ac:chgData name="Andrea Mozo" userId="S::amozo@councilforeconed.org::ec324d89-8e2a-42bb-81f4-68d0295e10da" providerId="AD" clId="Web-{70149AF8-8118-4F81-4C96-70EC2E655C51}" dt="2024-03-27T20:51:52.024" v="752" actId="1076"/>
          <ac:spMkLst>
            <pc:docMk/>
            <pc:sldMk cId="4256242774" sldId="723"/>
            <ac:spMk id="4" creationId="{833D65FE-E3F3-1E88-35EE-7862CF8AD7C0}"/>
          </ac:spMkLst>
        </pc:spChg>
        <pc:spChg chg="add mod">
          <ac:chgData name="Andrea Mozo" userId="S::amozo@councilforeconed.org::ec324d89-8e2a-42bb-81f4-68d0295e10da" providerId="AD" clId="Web-{70149AF8-8118-4F81-4C96-70EC2E655C51}" dt="2024-03-27T20:52:01.571" v="754" actId="1076"/>
          <ac:spMkLst>
            <pc:docMk/>
            <pc:sldMk cId="4256242774" sldId="723"/>
            <ac:spMk id="6" creationId="{08D2981F-E869-06D0-FAAD-A38E2F280056}"/>
          </ac:spMkLst>
        </pc:spChg>
        <pc:picChg chg="add mod modCrop">
          <ac:chgData name="Andrea Mozo" userId="S::amozo@councilforeconed.org::ec324d89-8e2a-42bb-81f4-68d0295e10da" providerId="AD" clId="Web-{70149AF8-8118-4F81-4C96-70EC2E655C51}" dt="2024-03-27T20:50:04.458" v="732" actId="14100"/>
          <ac:picMkLst>
            <pc:docMk/>
            <pc:sldMk cId="4256242774" sldId="723"/>
            <ac:picMk id="7" creationId="{91D7D443-4765-CF0A-3426-9F5D52CBC39A}"/>
          </ac:picMkLst>
        </pc:picChg>
        <pc:picChg chg="add mod modCrop">
          <ac:chgData name="Andrea Mozo" userId="S::amozo@councilforeconed.org::ec324d89-8e2a-42bb-81f4-68d0295e10da" providerId="AD" clId="Web-{70149AF8-8118-4F81-4C96-70EC2E655C51}" dt="2024-03-27T20:51:31.054" v="749" actId="1076"/>
          <ac:picMkLst>
            <pc:docMk/>
            <pc:sldMk cId="4256242774" sldId="723"/>
            <ac:picMk id="8" creationId="{C1C405AA-9411-ED8C-48C6-14CE249D384A}"/>
          </ac:picMkLst>
        </pc:picChg>
        <pc:picChg chg="add mod">
          <ac:chgData name="Andrea Mozo" userId="S::amozo@councilforeconed.org::ec324d89-8e2a-42bb-81f4-68d0295e10da" providerId="AD" clId="Web-{70149AF8-8118-4F81-4C96-70EC2E655C51}" dt="2024-03-27T20:51:33.445" v="750" actId="1076"/>
          <ac:picMkLst>
            <pc:docMk/>
            <pc:sldMk cId="4256242774" sldId="723"/>
            <ac:picMk id="9" creationId="{8527C915-A320-D69F-43EE-FB52CB09F87D}"/>
          </ac:picMkLst>
        </pc:picChg>
      </pc:sldChg>
      <pc:sldChg chg="new del">
        <pc:chgData name="Andrea Mozo" userId="S::amozo@councilforeconed.org::ec324d89-8e2a-42bb-81f4-68d0295e10da" providerId="AD" clId="Web-{70149AF8-8118-4F81-4C96-70EC2E655C51}" dt="2024-03-27T20:40:53.380" v="455"/>
        <pc:sldMkLst>
          <pc:docMk/>
          <pc:sldMk cId="506527380" sldId="724"/>
        </pc:sldMkLst>
      </pc:sldChg>
      <pc:sldChg chg="modSp add replId">
        <pc:chgData name="Andrea Mozo" userId="S::amozo@councilforeconed.org::ec324d89-8e2a-42bb-81f4-68d0295e10da" providerId="AD" clId="Web-{70149AF8-8118-4F81-4C96-70EC2E655C51}" dt="2024-03-27T20:58:10.847" v="759" actId="20577"/>
        <pc:sldMkLst>
          <pc:docMk/>
          <pc:sldMk cId="937720314" sldId="724"/>
        </pc:sldMkLst>
        <pc:spChg chg="mod">
          <ac:chgData name="Andrea Mozo" userId="S::amozo@councilforeconed.org::ec324d89-8e2a-42bb-81f4-68d0295e10da" providerId="AD" clId="Web-{70149AF8-8118-4F81-4C96-70EC2E655C51}" dt="2024-03-27T20:44:57.434" v="461" actId="20577"/>
          <ac:spMkLst>
            <pc:docMk/>
            <pc:sldMk cId="937720314" sldId="724"/>
            <ac:spMk id="2" creationId="{3F16907B-0DC9-E64D-B7CC-FD7066550EDE}"/>
          </ac:spMkLst>
        </pc:spChg>
        <pc:spChg chg="mod">
          <ac:chgData name="Andrea Mozo" userId="S::amozo@councilforeconed.org::ec324d89-8e2a-42bb-81f4-68d0295e10da" providerId="AD" clId="Web-{70149AF8-8118-4F81-4C96-70EC2E655C51}" dt="2024-03-27T20:58:10.847" v="759" actId="20577"/>
          <ac:spMkLst>
            <pc:docMk/>
            <pc:sldMk cId="937720314" sldId="724"/>
            <ac:spMk id="3" creationId="{0428248E-9A13-7345-BF5A-CD0E38051879}"/>
          </ac:spMkLst>
        </pc:spChg>
      </pc:sldChg>
      <pc:sldChg chg="modSp add replId">
        <pc:chgData name="Andrea Mozo" userId="S::amozo@councilforeconed.org::ec324d89-8e2a-42bb-81f4-68d0295e10da" providerId="AD" clId="Web-{70149AF8-8118-4F81-4C96-70EC2E655C51}" dt="2024-03-27T20:45:24.919" v="464" actId="20577"/>
        <pc:sldMkLst>
          <pc:docMk/>
          <pc:sldMk cId="1309746143" sldId="725"/>
        </pc:sldMkLst>
        <pc:spChg chg="mod">
          <ac:chgData name="Andrea Mozo" userId="S::amozo@councilforeconed.org::ec324d89-8e2a-42bb-81f4-68d0295e10da" providerId="AD" clId="Web-{70149AF8-8118-4F81-4C96-70EC2E655C51}" dt="2024-03-27T20:45:24.919" v="464" actId="20577"/>
          <ac:spMkLst>
            <pc:docMk/>
            <pc:sldMk cId="1309746143" sldId="725"/>
            <ac:spMk id="2" creationId="{3F16907B-0DC9-E64D-B7CC-FD7066550EDE}"/>
          </ac:spMkLst>
        </pc:spChg>
      </pc:sldChg>
    </pc:docChg>
  </pc:docChgLst>
  <pc:docChgLst>
    <pc:chgData name="Andrea Mozo" userId="S::amozo@councilforeconed.org::ec324d89-8e2a-42bb-81f4-68d0295e10da" providerId="AD" clId="Web-{5C4C7FC9-3FA5-4279-DC44-DC505FC8041A}"/>
    <pc:docChg chg="modSld">
      <pc:chgData name="Andrea Mozo" userId="S::amozo@councilforeconed.org::ec324d89-8e2a-42bb-81f4-68d0295e10da" providerId="AD" clId="Web-{5C4C7FC9-3FA5-4279-DC44-DC505FC8041A}" dt="2024-03-28T20:41:58.012" v="3" actId="14100"/>
      <pc:docMkLst>
        <pc:docMk/>
      </pc:docMkLst>
      <pc:sldChg chg="modSp">
        <pc:chgData name="Andrea Mozo" userId="S::amozo@councilforeconed.org::ec324d89-8e2a-42bb-81f4-68d0295e10da" providerId="AD" clId="Web-{5C4C7FC9-3FA5-4279-DC44-DC505FC8041A}" dt="2024-03-28T20:32:08.013" v="1" actId="20577"/>
        <pc:sldMkLst>
          <pc:docMk/>
          <pc:sldMk cId="884104494" sldId="721"/>
        </pc:sldMkLst>
        <pc:spChg chg="mod">
          <ac:chgData name="Andrea Mozo" userId="S::amozo@councilforeconed.org::ec324d89-8e2a-42bb-81f4-68d0295e10da" providerId="AD" clId="Web-{5C4C7FC9-3FA5-4279-DC44-DC505FC8041A}" dt="2024-03-28T20:32:08.013" v="1" actId="20577"/>
          <ac:spMkLst>
            <pc:docMk/>
            <pc:sldMk cId="884104494" sldId="721"/>
            <ac:spMk id="2" creationId="{3F16907B-0DC9-E64D-B7CC-FD7066550EDE}"/>
          </ac:spMkLst>
        </pc:spChg>
      </pc:sldChg>
      <pc:sldChg chg="modSp">
        <pc:chgData name="Andrea Mozo" userId="S::amozo@councilforeconed.org::ec324d89-8e2a-42bb-81f4-68d0295e10da" providerId="AD" clId="Web-{5C4C7FC9-3FA5-4279-DC44-DC505FC8041A}" dt="2024-03-28T20:41:58.012" v="3" actId="14100"/>
        <pc:sldMkLst>
          <pc:docMk/>
          <pc:sldMk cId="474977556" sldId="761"/>
        </pc:sldMkLst>
        <pc:picChg chg="mod">
          <ac:chgData name="Andrea Mozo" userId="S::amozo@councilforeconed.org::ec324d89-8e2a-42bb-81f4-68d0295e10da" providerId="AD" clId="Web-{5C4C7FC9-3FA5-4279-DC44-DC505FC8041A}" dt="2024-03-28T20:41:58.012" v="3" actId="14100"/>
          <ac:picMkLst>
            <pc:docMk/>
            <pc:sldMk cId="474977556" sldId="761"/>
            <ac:picMk id="22" creationId="{FC3F2286-101B-0FF5-4B69-80B6E4B62F91}"/>
          </ac:picMkLst>
        </pc:picChg>
        <pc:picChg chg="mod">
          <ac:chgData name="Andrea Mozo" userId="S::amozo@councilforeconed.org::ec324d89-8e2a-42bb-81f4-68d0295e10da" providerId="AD" clId="Web-{5C4C7FC9-3FA5-4279-DC44-DC505FC8041A}" dt="2024-03-28T20:41:54.684" v="2" actId="14100"/>
          <ac:picMkLst>
            <pc:docMk/>
            <pc:sldMk cId="474977556" sldId="761"/>
            <ac:picMk id="23" creationId="{C7887DA5-2ACE-C613-22B2-152E1D081478}"/>
          </ac:picMkLst>
        </pc:picChg>
      </pc:sldChg>
    </pc:docChg>
  </pc:docChgLst>
  <pc:docChgLst>
    <pc:chgData name="Andrea Mozo" userId="S::amozo@councilforeconed.org::ec324d89-8e2a-42bb-81f4-68d0295e10da" providerId="AD" clId="Web-{B9BFFF4C-2BFA-08B5-BFD0-F803A91803EA}"/>
    <pc:docChg chg="modSld">
      <pc:chgData name="Andrea Mozo" userId="S::amozo@councilforeconed.org::ec324d89-8e2a-42bb-81f4-68d0295e10da" providerId="AD" clId="Web-{B9BFFF4C-2BFA-08B5-BFD0-F803A91803EA}" dt="2024-03-27T20:19:14.205" v="60" actId="14100"/>
      <pc:docMkLst>
        <pc:docMk/>
      </pc:docMkLst>
      <pc:sldChg chg="addSp delSp modSp">
        <pc:chgData name="Andrea Mozo" userId="S::amozo@councilforeconed.org::ec324d89-8e2a-42bb-81f4-68d0295e10da" providerId="AD" clId="Web-{B9BFFF4C-2BFA-08B5-BFD0-F803A91803EA}" dt="2024-03-27T20:19:14.205" v="60" actId="14100"/>
        <pc:sldMkLst>
          <pc:docMk/>
          <pc:sldMk cId="341012192" sldId="699"/>
        </pc:sldMkLst>
        <pc:spChg chg="add del mod">
          <ac:chgData name="Andrea Mozo" userId="S::amozo@councilforeconed.org::ec324d89-8e2a-42bb-81f4-68d0295e10da" providerId="AD" clId="Web-{B9BFFF4C-2BFA-08B5-BFD0-F803A91803EA}" dt="2024-03-27T20:15:39.150" v="40"/>
          <ac:spMkLst>
            <pc:docMk/>
            <pc:sldMk cId="341012192" sldId="699"/>
            <ac:spMk id="2" creationId="{46159752-1215-FDD7-C068-ABE823D74E8C}"/>
          </ac:spMkLst>
        </pc:spChg>
        <pc:spChg chg="mod">
          <ac:chgData name="Andrea Mozo" userId="S::amozo@councilforeconed.org::ec324d89-8e2a-42bb-81f4-68d0295e10da" providerId="AD" clId="Web-{B9BFFF4C-2BFA-08B5-BFD0-F803A91803EA}" dt="2024-03-27T20:15:15.571" v="34" actId="20577"/>
          <ac:spMkLst>
            <pc:docMk/>
            <pc:sldMk cId="341012192" sldId="699"/>
            <ac:spMk id="3" creationId="{9890555E-F5A8-A749-BA5F-C95D063E463A}"/>
          </ac:spMkLst>
        </pc:spChg>
        <pc:picChg chg="add del mod modCrop">
          <ac:chgData name="Andrea Mozo" userId="S::amozo@councilforeconed.org::ec324d89-8e2a-42bb-81f4-68d0295e10da" providerId="AD" clId="Web-{B9BFFF4C-2BFA-08B5-BFD0-F803A91803EA}" dt="2024-03-27T20:17:38.795" v="55"/>
          <ac:picMkLst>
            <pc:docMk/>
            <pc:sldMk cId="341012192" sldId="699"/>
            <ac:picMk id="4" creationId="{1A5E8AA4-F7D2-743F-026F-2554DE1CBEB1}"/>
          </ac:picMkLst>
        </pc:picChg>
        <pc:picChg chg="mod">
          <ac:chgData name="Andrea Mozo" userId="S::amozo@councilforeconed.org::ec324d89-8e2a-42bb-81f4-68d0295e10da" providerId="AD" clId="Web-{B9BFFF4C-2BFA-08B5-BFD0-F803A91803EA}" dt="2024-03-27T20:19:14.205" v="60" actId="14100"/>
          <ac:picMkLst>
            <pc:docMk/>
            <pc:sldMk cId="341012192" sldId="699"/>
            <ac:picMk id="5" creationId="{491F6E2D-AB04-B9EB-3236-1AC86FDAEFFE}"/>
          </ac:picMkLst>
        </pc:picChg>
      </pc:sldChg>
    </pc:docChg>
  </pc:docChgLst>
  <pc:docChgLst>
    <pc:chgData name="Guest User" userId="S::urn:spo:anon#e58dfa5fb489fdbc8aaac7de8fa7f0e33fb3c16554b0739024a1ac854ee88285::" providerId="AD" clId="Web-{3D205B4A-8D72-9E43-DE72-95C52B84227F}"/>
    <pc:docChg chg="addSld delSld modSld sldOrd">
      <pc:chgData name="Guest User" userId="S::urn:spo:anon#e58dfa5fb489fdbc8aaac7de8fa7f0e33fb3c16554b0739024a1ac854ee88285::" providerId="AD" clId="Web-{3D205B4A-8D72-9E43-DE72-95C52B84227F}" dt="2025-03-23T15:36:29.783" v="3357" actId="20577"/>
      <pc:docMkLst>
        <pc:docMk/>
      </pc:docMkLst>
      <pc:sldChg chg="modSp">
        <pc:chgData name="Guest User" userId="S::urn:spo:anon#e58dfa5fb489fdbc8aaac7de8fa7f0e33fb3c16554b0739024a1ac854ee88285::" providerId="AD" clId="Web-{3D205B4A-8D72-9E43-DE72-95C52B84227F}" dt="2025-03-23T14:04:13.418" v="1973" actId="20577"/>
        <pc:sldMkLst>
          <pc:docMk/>
          <pc:sldMk cId="1309746143" sldId="725"/>
        </pc:sldMkLst>
        <pc:spChg chg="mod">
          <ac:chgData name="Guest User" userId="S::urn:spo:anon#e58dfa5fb489fdbc8aaac7de8fa7f0e33fb3c16554b0739024a1ac854ee88285::" providerId="AD" clId="Web-{3D205B4A-8D72-9E43-DE72-95C52B84227F}" dt="2025-03-23T14:04:13.418" v="1973" actId="20577"/>
          <ac:spMkLst>
            <pc:docMk/>
            <pc:sldMk cId="1309746143" sldId="725"/>
            <ac:spMk id="3" creationId="{0428248E-9A13-7345-BF5A-CD0E38051879}"/>
          </ac:spMkLst>
        </pc:spChg>
      </pc:sldChg>
      <pc:sldChg chg="addSp modSp">
        <pc:chgData name="Guest User" userId="S::urn:spo:anon#e58dfa5fb489fdbc8aaac7de8fa7f0e33fb3c16554b0739024a1ac854ee88285::" providerId="AD" clId="Web-{3D205B4A-8D72-9E43-DE72-95C52B84227F}" dt="2025-03-23T11:51:03.898" v="446" actId="20577"/>
        <pc:sldMkLst>
          <pc:docMk/>
          <pc:sldMk cId="2493484935" sldId="738"/>
        </pc:sldMkLst>
        <pc:spChg chg="mod">
          <ac:chgData name="Guest User" userId="S::urn:spo:anon#e58dfa5fb489fdbc8aaac7de8fa7f0e33fb3c16554b0739024a1ac854ee88285::" providerId="AD" clId="Web-{3D205B4A-8D72-9E43-DE72-95C52B84227F}" dt="2025-03-23T11:51:03.898" v="446" actId="20577"/>
          <ac:spMkLst>
            <pc:docMk/>
            <pc:sldMk cId="2493484935" sldId="738"/>
            <ac:spMk id="2" creationId="{3F16907B-0DC9-E64D-B7CC-FD7066550EDE}"/>
          </ac:spMkLst>
        </pc:spChg>
        <pc:picChg chg="add mod">
          <ac:chgData name="Guest User" userId="S::urn:spo:anon#e58dfa5fb489fdbc8aaac7de8fa7f0e33fb3c16554b0739024a1ac854ee88285::" providerId="AD" clId="Web-{3D205B4A-8D72-9E43-DE72-95C52B84227F}" dt="2025-03-23T11:50:52.772" v="436" actId="1076"/>
          <ac:picMkLst>
            <pc:docMk/>
            <pc:sldMk cId="2493484935" sldId="738"/>
            <ac:picMk id="3" creationId="{06424DA0-16E0-804E-5EB0-21CCFF624651}"/>
          </ac:picMkLst>
        </pc:picChg>
      </pc:sldChg>
      <pc:sldChg chg="modSp">
        <pc:chgData name="Guest User" userId="S::urn:spo:anon#e58dfa5fb489fdbc8aaac7de8fa7f0e33fb3c16554b0739024a1ac854ee88285::" providerId="AD" clId="Web-{3D205B4A-8D72-9E43-DE72-95C52B84227F}" dt="2025-03-23T14:03:43.276" v="1939" actId="20577"/>
        <pc:sldMkLst>
          <pc:docMk/>
          <pc:sldMk cId="1593463067" sldId="751"/>
        </pc:sldMkLst>
        <pc:spChg chg="mod">
          <ac:chgData name="Guest User" userId="S::urn:spo:anon#e58dfa5fb489fdbc8aaac7de8fa7f0e33fb3c16554b0739024a1ac854ee88285::" providerId="AD" clId="Web-{3D205B4A-8D72-9E43-DE72-95C52B84227F}" dt="2025-03-23T14:03:43.276" v="1939" actId="20577"/>
          <ac:spMkLst>
            <pc:docMk/>
            <pc:sldMk cId="1593463067" sldId="751"/>
            <ac:spMk id="3" creationId="{9890555E-F5A8-A749-BA5F-C95D063E463A}"/>
          </ac:spMkLst>
        </pc:spChg>
      </pc:sldChg>
      <pc:sldChg chg="modSp">
        <pc:chgData name="Guest User" userId="S::urn:spo:anon#e58dfa5fb489fdbc8aaac7de8fa7f0e33fb3c16554b0739024a1ac854ee88285::" providerId="AD" clId="Web-{3D205B4A-8D72-9E43-DE72-95C52B84227F}" dt="2025-03-23T11:05:21.987" v="1" actId="20577"/>
        <pc:sldMkLst>
          <pc:docMk/>
          <pc:sldMk cId="3757787317" sldId="767"/>
        </pc:sldMkLst>
        <pc:spChg chg="mod">
          <ac:chgData name="Guest User" userId="S::urn:spo:anon#e58dfa5fb489fdbc8aaac7de8fa7f0e33fb3c16554b0739024a1ac854ee88285::" providerId="AD" clId="Web-{3D205B4A-8D72-9E43-DE72-95C52B84227F}" dt="2025-03-23T11:05:21.987" v="1" actId="20577"/>
          <ac:spMkLst>
            <pc:docMk/>
            <pc:sldMk cId="3757787317" sldId="767"/>
            <ac:spMk id="4" creationId="{E439534E-5493-260C-909B-945DA999BCB1}"/>
          </ac:spMkLst>
        </pc:spChg>
      </pc:sldChg>
      <pc:sldChg chg="modSp">
        <pc:chgData name="Guest User" userId="S::urn:spo:anon#e58dfa5fb489fdbc8aaac7de8fa7f0e33fb3c16554b0739024a1ac854ee88285::" providerId="AD" clId="Web-{3D205B4A-8D72-9E43-DE72-95C52B84227F}" dt="2025-03-23T15:00:19.263" v="2661" actId="20577"/>
        <pc:sldMkLst>
          <pc:docMk/>
          <pc:sldMk cId="1404771200" sldId="768"/>
        </pc:sldMkLst>
        <pc:spChg chg="mod">
          <ac:chgData name="Guest User" userId="S::urn:spo:anon#e58dfa5fb489fdbc8aaac7de8fa7f0e33fb3c16554b0739024a1ac854ee88285::" providerId="AD" clId="Web-{3D205B4A-8D72-9E43-DE72-95C52B84227F}" dt="2025-03-23T15:00:19.263" v="2661" actId="20577"/>
          <ac:spMkLst>
            <pc:docMk/>
            <pc:sldMk cId="1404771200" sldId="768"/>
            <ac:spMk id="3" creationId="{5A0CA4C0-00A1-1B43-B4AD-00B18E391BB3}"/>
          </ac:spMkLst>
        </pc:spChg>
      </pc:sldChg>
      <pc:sldChg chg="modSp del ord">
        <pc:chgData name="Guest User" userId="S::urn:spo:anon#e58dfa5fb489fdbc8aaac7de8fa7f0e33fb3c16554b0739024a1ac854ee88285::" providerId="AD" clId="Web-{3D205B4A-8D72-9E43-DE72-95C52B84227F}" dt="2025-03-23T14:00:20.644" v="1891"/>
        <pc:sldMkLst>
          <pc:docMk/>
          <pc:sldMk cId="3554612999" sldId="769"/>
        </pc:sldMkLst>
        <pc:spChg chg="mod">
          <ac:chgData name="Guest User" userId="S::urn:spo:anon#e58dfa5fb489fdbc8aaac7de8fa7f0e33fb3c16554b0739024a1ac854ee88285::" providerId="AD" clId="Web-{3D205B4A-8D72-9E43-DE72-95C52B84227F}" dt="2025-03-23T13:55:33.931" v="1811" actId="20577"/>
          <ac:spMkLst>
            <pc:docMk/>
            <pc:sldMk cId="3554612999" sldId="769"/>
            <ac:spMk id="3" creationId="{CE10E757-6450-1114-7557-2F2C9ACBB37D}"/>
          </ac:spMkLst>
        </pc:spChg>
      </pc:sldChg>
      <pc:sldChg chg="del">
        <pc:chgData name="Guest User" userId="S::urn:spo:anon#e58dfa5fb489fdbc8aaac7de8fa7f0e33fb3c16554b0739024a1ac854ee88285::" providerId="AD" clId="Web-{3D205B4A-8D72-9E43-DE72-95C52B84227F}" dt="2025-03-23T14:00:20.644" v="1890"/>
        <pc:sldMkLst>
          <pc:docMk/>
          <pc:sldMk cId="390195155" sldId="770"/>
        </pc:sldMkLst>
      </pc:sldChg>
      <pc:sldChg chg="modSp">
        <pc:chgData name="Guest User" userId="S::urn:spo:anon#e58dfa5fb489fdbc8aaac7de8fa7f0e33fb3c16554b0739024a1ac854ee88285::" providerId="AD" clId="Web-{3D205B4A-8D72-9E43-DE72-95C52B84227F}" dt="2025-03-23T14:00:33.676" v="1892" actId="20577"/>
        <pc:sldMkLst>
          <pc:docMk/>
          <pc:sldMk cId="3198903242" sldId="771"/>
        </pc:sldMkLst>
        <pc:spChg chg="mod">
          <ac:chgData name="Guest User" userId="S::urn:spo:anon#e58dfa5fb489fdbc8aaac7de8fa7f0e33fb3c16554b0739024a1ac854ee88285::" providerId="AD" clId="Web-{3D205B4A-8D72-9E43-DE72-95C52B84227F}" dt="2025-03-23T14:00:33.676" v="1892" actId="20577"/>
          <ac:spMkLst>
            <pc:docMk/>
            <pc:sldMk cId="3198903242" sldId="771"/>
            <ac:spMk id="3" creationId="{20174245-CFDB-4A41-1AF9-9F19F9CD564E}"/>
          </ac:spMkLst>
        </pc:spChg>
      </pc:sldChg>
      <pc:sldChg chg="addSp delSp modSp mod setBg addAnim delAnim">
        <pc:chgData name="Guest User" userId="S::urn:spo:anon#e58dfa5fb489fdbc8aaac7de8fa7f0e33fb3c16554b0739024a1ac854ee88285::" providerId="AD" clId="Web-{3D205B4A-8D72-9E43-DE72-95C52B84227F}" dt="2025-03-23T14:53:27.405" v="2528" actId="20577"/>
        <pc:sldMkLst>
          <pc:docMk/>
          <pc:sldMk cId="1039237033" sldId="772"/>
        </pc:sldMkLst>
        <pc:spChg chg="del mod">
          <ac:chgData name="Guest User" userId="S::urn:spo:anon#e58dfa5fb489fdbc8aaac7de8fa7f0e33fb3c16554b0739024a1ac854ee88285::" providerId="AD" clId="Web-{3D205B4A-8D72-9E43-DE72-95C52B84227F}" dt="2025-03-23T13:18:14.617" v="1437"/>
          <ac:spMkLst>
            <pc:docMk/>
            <pc:sldMk cId="1039237033" sldId="772"/>
            <ac:spMk id="2" creationId="{CA9055FF-C65E-A919-F3D4-C8FF78CA1A48}"/>
          </ac:spMkLst>
        </pc:spChg>
        <pc:spChg chg="mod">
          <ac:chgData name="Guest User" userId="S::urn:spo:anon#e58dfa5fb489fdbc8aaac7de8fa7f0e33fb3c16554b0739024a1ac854ee88285::" providerId="AD" clId="Web-{3D205B4A-8D72-9E43-DE72-95C52B84227F}" dt="2025-03-23T14:53:27.405" v="2528" actId="20577"/>
          <ac:spMkLst>
            <pc:docMk/>
            <pc:sldMk cId="1039237033" sldId="772"/>
            <ac:spMk id="4" creationId="{A8402434-72E4-1F2C-7356-D26EC4A759FE}"/>
          </ac:spMkLst>
        </pc:spChg>
        <pc:spChg chg="mod ord">
          <ac:chgData name="Guest User" userId="S::urn:spo:anon#e58dfa5fb489fdbc8aaac7de8fa7f0e33fb3c16554b0739024a1ac854ee88285::" providerId="AD" clId="Web-{3D205B4A-8D72-9E43-DE72-95C52B84227F}" dt="2025-03-23T13:16:07.753" v="1385"/>
          <ac:spMkLst>
            <pc:docMk/>
            <pc:sldMk cId="1039237033" sldId="772"/>
            <ac:spMk id="5" creationId="{8FF9FC8E-AA67-6655-99CF-682983974DE6}"/>
          </ac:spMkLst>
        </pc:spChg>
        <pc:spChg chg="add del">
          <ac:chgData name="Guest User" userId="S::urn:spo:anon#e58dfa5fb489fdbc8aaac7de8fa7f0e33fb3c16554b0739024a1ac854ee88285::" providerId="AD" clId="Web-{3D205B4A-8D72-9E43-DE72-95C52B84227F}" dt="2025-03-23T13:15:55.846" v="1378"/>
          <ac:spMkLst>
            <pc:docMk/>
            <pc:sldMk cId="1039237033" sldId="772"/>
            <ac:spMk id="10" creationId="{F13C74B1-5B17-4795-BED0-7140497B445A}"/>
          </ac:spMkLst>
        </pc:spChg>
        <pc:spChg chg="add mod">
          <ac:chgData name="Guest User" userId="S::urn:spo:anon#e58dfa5fb489fdbc8aaac7de8fa7f0e33fb3c16554b0739024a1ac854ee88285::" providerId="AD" clId="Web-{3D205B4A-8D72-9E43-DE72-95C52B84227F}" dt="2025-03-23T14:03:31.041" v="1934" actId="20577"/>
          <ac:spMkLst>
            <pc:docMk/>
            <pc:sldMk cId="1039237033" sldId="772"/>
            <ac:spMk id="11" creationId="{932F9B7E-9F08-A977-A65D-EFC011F3993F}"/>
          </ac:spMkLst>
        </pc:spChg>
        <pc:spChg chg="add del">
          <ac:chgData name="Guest User" userId="S::urn:spo:anon#e58dfa5fb489fdbc8aaac7de8fa7f0e33fb3c16554b0739024a1ac854ee88285::" providerId="AD" clId="Web-{3D205B4A-8D72-9E43-DE72-95C52B84227F}" dt="2025-03-23T13:15:55.846" v="1378"/>
          <ac:spMkLst>
            <pc:docMk/>
            <pc:sldMk cId="1039237033" sldId="772"/>
            <ac:spMk id="12" creationId="{D4974D33-8DC5-464E-8C6D-BE58F0669C17}"/>
          </ac:spMkLst>
        </pc:spChg>
        <pc:spChg chg="add del">
          <ac:chgData name="Guest User" userId="S::urn:spo:anon#e58dfa5fb489fdbc8aaac7de8fa7f0e33fb3c16554b0739024a1ac854ee88285::" providerId="AD" clId="Web-{3D205B4A-8D72-9E43-DE72-95C52B84227F}" dt="2025-03-23T13:16:00.049" v="1380"/>
          <ac:spMkLst>
            <pc:docMk/>
            <pc:sldMk cId="1039237033" sldId="772"/>
            <ac:spMk id="14" creationId="{04812C46-200A-4DEB-A05E-3ED6C68C2387}"/>
          </ac:spMkLst>
        </pc:spChg>
        <pc:spChg chg="add del">
          <ac:chgData name="Guest User" userId="S::urn:spo:anon#e58dfa5fb489fdbc8aaac7de8fa7f0e33fb3c16554b0739024a1ac854ee88285::" providerId="AD" clId="Web-{3D205B4A-8D72-9E43-DE72-95C52B84227F}" dt="2025-03-23T13:16:00.049" v="1380"/>
          <ac:spMkLst>
            <pc:docMk/>
            <pc:sldMk cId="1039237033" sldId="772"/>
            <ac:spMk id="15" creationId="{D1EA859B-E555-4109-94F3-6700E046E008}"/>
          </ac:spMkLst>
        </pc:spChg>
        <pc:spChg chg="add del">
          <ac:chgData name="Guest User" userId="S::urn:spo:anon#e58dfa5fb489fdbc8aaac7de8fa7f0e33fb3c16554b0739024a1ac854ee88285::" providerId="AD" clId="Web-{3D205B4A-8D72-9E43-DE72-95C52B84227F}" dt="2025-03-23T13:16:07.737" v="1384"/>
          <ac:spMkLst>
            <pc:docMk/>
            <pc:sldMk cId="1039237033" sldId="772"/>
            <ac:spMk id="16" creationId="{3873B707-463F-40B0-8227-E8CC6C67EB25}"/>
          </ac:spMkLst>
        </pc:spChg>
        <pc:spChg chg="add del">
          <ac:chgData name="Guest User" userId="S::urn:spo:anon#e58dfa5fb489fdbc8aaac7de8fa7f0e33fb3c16554b0739024a1ac854ee88285::" providerId="AD" clId="Web-{3D205B4A-8D72-9E43-DE72-95C52B84227F}" dt="2025-03-23T13:16:02.471" v="1382"/>
          <ac:spMkLst>
            <pc:docMk/>
            <pc:sldMk cId="1039237033" sldId="772"/>
            <ac:spMk id="17" creationId="{F13C74B1-5B17-4795-BED0-7140497B445A}"/>
          </ac:spMkLst>
        </pc:spChg>
        <pc:spChg chg="add del">
          <ac:chgData name="Guest User" userId="S::urn:spo:anon#e58dfa5fb489fdbc8aaac7de8fa7f0e33fb3c16554b0739024a1ac854ee88285::" providerId="AD" clId="Web-{3D205B4A-8D72-9E43-DE72-95C52B84227F}" dt="2025-03-23T13:16:02.471" v="1382"/>
          <ac:spMkLst>
            <pc:docMk/>
            <pc:sldMk cId="1039237033" sldId="772"/>
            <ac:spMk id="18" creationId="{D4974D33-8DC5-464E-8C6D-BE58F0669C17}"/>
          </ac:spMkLst>
        </pc:spChg>
        <pc:spChg chg="add del">
          <ac:chgData name="Guest User" userId="S::urn:spo:anon#e58dfa5fb489fdbc8aaac7de8fa7f0e33fb3c16554b0739024a1ac854ee88285::" providerId="AD" clId="Web-{3D205B4A-8D72-9E43-DE72-95C52B84227F}" dt="2025-03-23T13:16:07.737" v="1384"/>
          <ac:spMkLst>
            <pc:docMk/>
            <pc:sldMk cId="1039237033" sldId="772"/>
            <ac:spMk id="20" creationId="{19C9EAEA-39D0-4B0E-A0EB-51E7B26740B1}"/>
          </ac:spMkLst>
        </pc:spChg>
        <pc:spChg chg="add del">
          <ac:chgData name="Guest User" userId="S::urn:spo:anon#e58dfa5fb489fdbc8aaac7de8fa7f0e33fb3c16554b0739024a1ac854ee88285::" providerId="AD" clId="Web-{3D205B4A-8D72-9E43-DE72-95C52B84227F}" dt="2025-03-23T13:16:07.737" v="1384"/>
          <ac:spMkLst>
            <pc:docMk/>
            <pc:sldMk cId="1039237033" sldId="772"/>
            <ac:spMk id="21" creationId="{201CC55D-ED54-4C5C-95E6-10947BD1103B}"/>
          </ac:spMkLst>
        </pc:spChg>
        <pc:spChg chg="add del">
          <ac:chgData name="Guest User" userId="S::urn:spo:anon#e58dfa5fb489fdbc8aaac7de8fa7f0e33fb3c16554b0739024a1ac854ee88285::" providerId="AD" clId="Web-{3D205B4A-8D72-9E43-DE72-95C52B84227F}" dt="2025-03-23T13:16:07.737" v="1384"/>
          <ac:spMkLst>
            <pc:docMk/>
            <pc:sldMk cId="1039237033" sldId="772"/>
            <ac:spMk id="24" creationId="{C13237C8-E62C-4F0D-A318-BD6FB6C2D138}"/>
          </ac:spMkLst>
        </pc:spChg>
        <pc:spChg chg="add">
          <ac:chgData name="Guest User" userId="S::urn:spo:anon#e58dfa5fb489fdbc8aaac7de8fa7f0e33fb3c16554b0739024a1ac854ee88285::" providerId="AD" clId="Web-{3D205B4A-8D72-9E43-DE72-95C52B84227F}" dt="2025-03-23T13:16:07.753" v="1385"/>
          <ac:spMkLst>
            <pc:docMk/>
            <pc:sldMk cId="1039237033" sldId="772"/>
            <ac:spMk id="26" creationId="{F13C74B1-5B17-4795-BED0-7140497B445A}"/>
          </ac:spMkLst>
        </pc:spChg>
        <pc:spChg chg="add">
          <ac:chgData name="Guest User" userId="S::urn:spo:anon#e58dfa5fb489fdbc8aaac7de8fa7f0e33fb3c16554b0739024a1ac854ee88285::" providerId="AD" clId="Web-{3D205B4A-8D72-9E43-DE72-95C52B84227F}" dt="2025-03-23T13:16:07.753" v="1385"/>
          <ac:spMkLst>
            <pc:docMk/>
            <pc:sldMk cId="1039237033" sldId="772"/>
            <ac:spMk id="27" creationId="{D4974D33-8DC5-464E-8C6D-BE58F0669C17}"/>
          </ac:spMkLst>
        </pc:spChg>
        <pc:grpChg chg="add del">
          <ac:chgData name="Guest User" userId="S::urn:spo:anon#e58dfa5fb489fdbc8aaac7de8fa7f0e33fb3c16554b0739024a1ac854ee88285::" providerId="AD" clId="Web-{3D205B4A-8D72-9E43-DE72-95C52B84227F}" dt="2025-03-23T13:16:07.737" v="1384"/>
          <ac:grpSpMkLst>
            <pc:docMk/>
            <pc:sldMk cId="1039237033" sldId="772"/>
            <ac:grpSpMk id="22" creationId="{1DE889C7-FAD6-4397-98E2-05D503484459}"/>
          </ac:grpSpMkLst>
        </pc:grpChg>
        <pc:picChg chg="add mod ord">
          <ac:chgData name="Guest User" userId="S::urn:spo:anon#e58dfa5fb489fdbc8aaac7de8fa7f0e33fb3c16554b0739024a1ac854ee88285::" providerId="AD" clId="Web-{3D205B4A-8D72-9E43-DE72-95C52B84227F}" dt="2025-03-23T13:16:07.753" v="1385"/>
          <ac:picMkLst>
            <pc:docMk/>
            <pc:sldMk cId="1039237033" sldId="772"/>
            <ac:picMk id="3" creationId="{C46CDFE2-0BC8-B07C-A5BC-D6B01ABCAD23}"/>
          </ac:picMkLst>
        </pc:picChg>
        <pc:picChg chg="add">
          <ac:chgData name="Guest User" userId="S::urn:spo:anon#e58dfa5fb489fdbc8aaac7de8fa7f0e33fb3c16554b0739024a1ac854ee88285::" providerId="AD" clId="Web-{3D205B4A-8D72-9E43-DE72-95C52B84227F}" dt="2025-03-23T13:16:18.050" v="1386"/>
          <ac:picMkLst>
            <pc:docMk/>
            <pc:sldMk cId="1039237033" sldId="772"/>
            <ac:picMk id="7" creationId="{777BA10C-24EE-6E24-00D1-B17A0221392D}"/>
          </ac:picMkLst>
        </pc:picChg>
        <pc:picChg chg="add del">
          <ac:chgData name="Guest User" userId="S::urn:spo:anon#e58dfa5fb489fdbc8aaac7de8fa7f0e33fb3c16554b0739024a1ac854ee88285::" providerId="AD" clId="Web-{3D205B4A-8D72-9E43-DE72-95C52B84227F}" dt="2025-03-23T13:17:58.507" v="1430"/>
          <ac:picMkLst>
            <pc:docMk/>
            <pc:sldMk cId="1039237033" sldId="772"/>
            <ac:picMk id="9" creationId="{C40D7B97-14FC-AE21-99AC-ED7188A40A4E}"/>
          </ac:picMkLst>
        </pc:picChg>
      </pc:sldChg>
      <pc:sldChg chg="addSp modSp">
        <pc:chgData name="Guest User" userId="S::urn:spo:anon#e58dfa5fb489fdbc8aaac7de8fa7f0e33fb3c16554b0739024a1ac854ee88285::" providerId="AD" clId="Web-{3D205B4A-8D72-9E43-DE72-95C52B84227F}" dt="2025-03-23T11:49:41.706" v="423" actId="1076"/>
        <pc:sldMkLst>
          <pc:docMk/>
          <pc:sldMk cId="1366698781" sldId="773"/>
        </pc:sldMkLst>
        <pc:spChg chg="mod">
          <ac:chgData name="Guest User" userId="S::urn:spo:anon#e58dfa5fb489fdbc8aaac7de8fa7f0e33fb3c16554b0739024a1ac854ee88285::" providerId="AD" clId="Web-{3D205B4A-8D72-9E43-DE72-95C52B84227F}" dt="2025-03-23T11:23:29.113" v="93" actId="14100"/>
          <ac:spMkLst>
            <pc:docMk/>
            <pc:sldMk cId="1366698781" sldId="773"/>
            <ac:spMk id="2" creationId="{77F6F15F-4AC5-B67A-4B06-EEE2C64253E9}"/>
          </ac:spMkLst>
        </pc:spChg>
        <pc:spChg chg="mod">
          <ac:chgData name="Guest User" userId="S::urn:spo:anon#e58dfa5fb489fdbc8aaac7de8fa7f0e33fb3c16554b0739024a1ac854ee88285::" providerId="AD" clId="Web-{3D205B4A-8D72-9E43-DE72-95C52B84227F}" dt="2025-03-23T11:41:21.535" v="298" actId="14100"/>
          <ac:spMkLst>
            <pc:docMk/>
            <pc:sldMk cId="1366698781" sldId="773"/>
            <ac:spMk id="4" creationId="{26514462-820E-D03C-5C9E-68B5BA27A06F}"/>
          </ac:spMkLst>
        </pc:spChg>
        <pc:spChg chg="add mod">
          <ac:chgData name="Guest User" userId="S::urn:spo:anon#e58dfa5fb489fdbc8aaac7de8fa7f0e33fb3c16554b0739024a1ac854ee88285::" providerId="AD" clId="Web-{3D205B4A-8D72-9E43-DE72-95C52B84227F}" dt="2025-03-23T11:49:41.706" v="423" actId="1076"/>
          <ac:spMkLst>
            <pc:docMk/>
            <pc:sldMk cId="1366698781" sldId="773"/>
            <ac:spMk id="6" creationId="{B7F00DF1-BFE6-5299-6E26-33035703E6EB}"/>
          </ac:spMkLst>
        </pc:spChg>
        <pc:picChg chg="mod modCrop">
          <ac:chgData name="Guest User" userId="S::urn:spo:anon#e58dfa5fb489fdbc8aaac7de8fa7f0e33fb3c16554b0739024a1ac854ee88285::" providerId="AD" clId="Web-{3D205B4A-8D72-9E43-DE72-95C52B84227F}" dt="2025-03-23T11:49:31.768" v="421"/>
          <ac:picMkLst>
            <pc:docMk/>
            <pc:sldMk cId="1366698781" sldId="773"/>
            <ac:picMk id="7" creationId="{4E43A97F-6D41-F40D-6129-38A33F0579BA}"/>
          </ac:picMkLst>
        </pc:picChg>
      </pc:sldChg>
      <pc:sldChg chg="modSp">
        <pc:chgData name="Guest User" userId="S::urn:spo:anon#e58dfa5fb489fdbc8aaac7de8fa7f0e33fb3c16554b0739024a1ac854ee88285::" providerId="AD" clId="Web-{3D205B4A-8D72-9E43-DE72-95C52B84227F}" dt="2025-03-23T11:05:30.284" v="6" actId="20577"/>
        <pc:sldMkLst>
          <pc:docMk/>
          <pc:sldMk cId="287989112" sldId="774"/>
        </pc:sldMkLst>
        <pc:spChg chg="mod">
          <ac:chgData name="Guest User" userId="S::urn:spo:anon#e58dfa5fb489fdbc8aaac7de8fa7f0e33fb3c16554b0739024a1ac854ee88285::" providerId="AD" clId="Web-{3D205B4A-8D72-9E43-DE72-95C52B84227F}" dt="2025-03-23T11:05:30.284" v="6" actId="20577"/>
          <ac:spMkLst>
            <pc:docMk/>
            <pc:sldMk cId="287989112" sldId="774"/>
            <ac:spMk id="4" creationId="{81ED4C74-CE06-9C72-ECCC-886202EB0EB5}"/>
          </ac:spMkLst>
        </pc:spChg>
      </pc:sldChg>
      <pc:sldChg chg="addSp modSp">
        <pc:chgData name="Guest User" userId="S::urn:spo:anon#e58dfa5fb489fdbc8aaac7de8fa7f0e33fb3c16554b0739024a1ac854ee88285::" providerId="AD" clId="Web-{3D205B4A-8D72-9E43-DE72-95C52B84227F}" dt="2025-03-23T11:48:04.735" v="396" actId="20577"/>
        <pc:sldMkLst>
          <pc:docMk/>
          <pc:sldMk cId="1911612124" sldId="776"/>
        </pc:sldMkLst>
        <pc:spChg chg="mod">
          <ac:chgData name="Guest User" userId="S::urn:spo:anon#e58dfa5fb489fdbc8aaac7de8fa7f0e33fb3c16554b0739024a1ac854ee88285::" providerId="AD" clId="Web-{3D205B4A-8D72-9E43-DE72-95C52B84227F}" dt="2025-03-23T11:21:50.283" v="54" actId="20577"/>
          <ac:spMkLst>
            <pc:docMk/>
            <pc:sldMk cId="1911612124" sldId="776"/>
            <ac:spMk id="2" creationId="{499D2BDF-B4DC-0412-8FAE-09E84E5A7C10}"/>
          </ac:spMkLst>
        </pc:spChg>
        <pc:spChg chg="add mod">
          <ac:chgData name="Guest User" userId="S::urn:spo:anon#e58dfa5fb489fdbc8aaac7de8fa7f0e33fb3c16554b0739024a1ac854ee88285::" providerId="AD" clId="Web-{3D205B4A-8D72-9E43-DE72-95C52B84227F}" dt="2025-03-23T11:48:04.735" v="396" actId="20577"/>
          <ac:spMkLst>
            <pc:docMk/>
            <pc:sldMk cId="1911612124" sldId="776"/>
            <ac:spMk id="4" creationId="{AEB7F282-316E-1461-4614-7B24F42FEF6B}"/>
          </ac:spMkLst>
        </pc:spChg>
        <pc:picChg chg="mod modCrop">
          <ac:chgData name="Guest User" userId="S::urn:spo:anon#e58dfa5fb489fdbc8aaac7de8fa7f0e33fb3c16554b0739024a1ac854ee88285::" providerId="AD" clId="Web-{3D205B4A-8D72-9E43-DE72-95C52B84227F}" dt="2025-03-23T11:47:39.156" v="381"/>
          <ac:picMkLst>
            <pc:docMk/>
            <pc:sldMk cId="1911612124" sldId="776"/>
            <ac:picMk id="7" creationId="{46A35995-CE09-903E-8FDF-575536FBF11F}"/>
          </ac:picMkLst>
        </pc:picChg>
      </pc:sldChg>
      <pc:sldChg chg="modSp">
        <pc:chgData name="Guest User" userId="S::urn:spo:anon#e58dfa5fb489fdbc8aaac7de8fa7f0e33fb3c16554b0739024a1ac854ee88285::" providerId="AD" clId="Web-{3D205B4A-8D72-9E43-DE72-95C52B84227F}" dt="2025-03-23T13:00:00.774" v="1042" actId="14100"/>
        <pc:sldMkLst>
          <pc:docMk/>
          <pc:sldMk cId="15150653" sldId="777"/>
        </pc:sldMkLst>
        <pc:spChg chg="mod">
          <ac:chgData name="Guest User" userId="S::urn:spo:anon#e58dfa5fb489fdbc8aaac7de8fa7f0e33fb3c16554b0739024a1ac854ee88285::" providerId="AD" clId="Web-{3D205B4A-8D72-9E43-DE72-95C52B84227F}" dt="2025-03-23T13:00:00.774" v="1042" actId="14100"/>
          <ac:spMkLst>
            <pc:docMk/>
            <pc:sldMk cId="15150653" sldId="777"/>
            <ac:spMk id="2" creationId="{8D7B9C1D-15C8-A035-CF1E-930B2651D782}"/>
          </ac:spMkLst>
        </pc:spChg>
      </pc:sldChg>
      <pc:sldChg chg="addSp modSp">
        <pc:chgData name="Guest User" userId="S::urn:spo:anon#e58dfa5fb489fdbc8aaac7de8fa7f0e33fb3c16554b0739024a1ac854ee88285::" providerId="AD" clId="Web-{3D205B4A-8D72-9E43-DE72-95C52B84227F}" dt="2025-03-23T11:47:59.782" v="392" actId="20577"/>
        <pc:sldMkLst>
          <pc:docMk/>
          <pc:sldMk cId="4233342673" sldId="778"/>
        </pc:sldMkLst>
        <pc:spChg chg="mod">
          <ac:chgData name="Guest User" userId="S::urn:spo:anon#e58dfa5fb489fdbc8aaac7de8fa7f0e33fb3c16554b0739024a1ac854ee88285::" providerId="AD" clId="Web-{3D205B4A-8D72-9E43-DE72-95C52B84227F}" dt="2025-03-23T11:22:00.924" v="60" actId="14100"/>
          <ac:spMkLst>
            <pc:docMk/>
            <pc:sldMk cId="4233342673" sldId="778"/>
            <ac:spMk id="2" creationId="{DAB1910D-AAF6-7C17-E7D6-754979709E86}"/>
          </ac:spMkLst>
        </pc:spChg>
        <pc:spChg chg="add mod">
          <ac:chgData name="Guest User" userId="S::urn:spo:anon#e58dfa5fb489fdbc8aaac7de8fa7f0e33fb3c16554b0739024a1ac854ee88285::" providerId="AD" clId="Web-{3D205B4A-8D72-9E43-DE72-95C52B84227F}" dt="2025-03-23T11:47:59.782" v="392" actId="20577"/>
          <ac:spMkLst>
            <pc:docMk/>
            <pc:sldMk cId="4233342673" sldId="778"/>
            <ac:spMk id="6" creationId="{7938E38C-2A53-9B3A-04EA-BA43BBF3865D}"/>
          </ac:spMkLst>
        </pc:spChg>
        <pc:picChg chg="mod">
          <ac:chgData name="Guest User" userId="S::urn:spo:anon#e58dfa5fb489fdbc8aaac7de8fa7f0e33fb3c16554b0739024a1ac854ee88285::" providerId="AD" clId="Web-{3D205B4A-8D72-9E43-DE72-95C52B84227F}" dt="2025-03-23T11:47:53.156" v="385" actId="1076"/>
          <ac:picMkLst>
            <pc:docMk/>
            <pc:sldMk cId="4233342673" sldId="778"/>
            <ac:picMk id="7" creationId="{9DB4961A-972F-700A-1303-827B9D066E19}"/>
          </ac:picMkLst>
        </pc:picChg>
      </pc:sldChg>
      <pc:sldChg chg="del">
        <pc:chgData name="Guest User" userId="S::urn:spo:anon#e58dfa5fb489fdbc8aaac7de8fa7f0e33fb3c16554b0739024a1ac854ee88285::" providerId="AD" clId="Web-{3D205B4A-8D72-9E43-DE72-95C52B84227F}" dt="2025-03-23T11:06:57.911" v="18"/>
        <pc:sldMkLst>
          <pc:docMk/>
          <pc:sldMk cId="3659821404" sldId="779"/>
        </pc:sldMkLst>
      </pc:sldChg>
      <pc:sldChg chg="modSp">
        <pc:chgData name="Guest User" userId="S::urn:spo:anon#e58dfa5fb489fdbc8aaac7de8fa7f0e33fb3c16554b0739024a1ac854ee88285::" providerId="AD" clId="Web-{3D205B4A-8D72-9E43-DE72-95C52B84227F}" dt="2025-03-23T11:22:57.034" v="75" actId="20577"/>
        <pc:sldMkLst>
          <pc:docMk/>
          <pc:sldMk cId="3081948202" sldId="780"/>
        </pc:sldMkLst>
        <pc:spChg chg="mod">
          <ac:chgData name="Guest User" userId="S::urn:spo:anon#e58dfa5fb489fdbc8aaac7de8fa7f0e33fb3c16554b0739024a1ac854ee88285::" providerId="AD" clId="Web-{3D205B4A-8D72-9E43-DE72-95C52B84227F}" dt="2025-03-23T11:22:57.034" v="75" actId="20577"/>
          <ac:spMkLst>
            <pc:docMk/>
            <pc:sldMk cId="3081948202" sldId="780"/>
            <ac:spMk id="2" creationId="{AD31FE4D-2865-76D6-F0C7-8CE180A624CF}"/>
          </ac:spMkLst>
        </pc:spChg>
      </pc:sldChg>
      <pc:sldChg chg="addSp modSp">
        <pc:chgData name="Guest User" userId="S::urn:spo:anon#e58dfa5fb489fdbc8aaac7de8fa7f0e33fb3c16554b0739024a1ac854ee88285::" providerId="AD" clId="Web-{3D205B4A-8D72-9E43-DE72-95C52B84227F}" dt="2025-03-23T13:27:36.292" v="1479" actId="20577"/>
        <pc:sldMkLst>
          <pc:docMk/>
          <pc:sldMk cId="3212184753" sldId="782"/>
        </pc:sldMkLst>
        <pc:spChg chg="mod">
          <ac:chgData name="Guest User" userId="S::urn:spo:anon#e58dfa5fb489fdbc8aaac7de8fa7f0e33fb3c16554b0739024a1ac854ee88285::" providerId="AD" clId="Web-{3D205B4A-8D72-9E43-DE72-95C52B84227F}" dt="2025-03-23T13:27:36.292" v="1479" actId="20577"/>
          <ac:spMkLst>
            <pc:docMk/>
            <pc:sldMk cId="3212184753" sldId="782"/>
            <ac:spMk id="2" creationId="{3E4DD82F-05FE-F2F7-0A0B-8A9EE87A4E62}"/>
          </ac:spMkLst>
        </pc:spChg>
        <pc:spChg chg="add mod">
          <ac:chgData name="Guest User" userId="S::urn:spo:anon#e58dfa5fb489fdbc8aaac7de8fa7f0e33fb3c16554b0739024a1ac854ee88285::" providerId="AD" clId="Web-{3D205B4A-8D72-9E43-DE72-95C52B84227F}" dt="2025-03-23T11:48:33.064" v="405" actId="1076"/>
          <ac:spMkLst>
            <pc:docMk/>
            <pc:sldMk cId="3212184753" sldId="782"/>
            <ac:spMk id="6" creationId="{0A80B6B9-3D5D-4AF9-5CAF-ACF818F17D08}"/>
          </ac:spMkLst>
        </pc:spChg>
        <pc:spChg chg="mod">
          <ac:chgData name="Guest User" userId="S::urn:spo:anon#e58dfa5fb489fdbc8aaac7de8fa7f0e33fb3c16554b0739024a1ac854ee88285::" providerId="AD" clId="Web-{3D205B4A-8D72-9E43-DE72-95C52B84227F}" dt="2025-03-23T11:48:23.829" v="402" actId="20577"/>
          <ac:spMkLst>
            <pc:docMk/>
            <pc:sldMk cId="3212184753" sldId="782"/>
            <ac:spMk id="8" creationId="{83727455-B0FA-714A-B803-9091D5326C63}"/>
          </ac:spMkLst>
        </pc:spChg>
      </pc:sldChg>
      <pc:sldChg chg="modSp ord">
        <pc:chgData name="Guest User" userId="S::urn:spo:anon#e58dfa5fb489fdbc8aaac7de8fa7f0e33fb3c16554b0739024a1ac854ee88285::" providerId="AD" clId="Web-{3D205B4A-8D72-9E43-DE72-95C52B84227F}" dt="2025-03-23T14:44:49.136" v="2480"/>
        <pc:sldMkLst>
          <pc:docMk/>
          <pc:sldMk cId="477631525" sldId="785"/>
        </pc:sldMkLst>
        <pc:spChg chg="mod">
          <ac:chgData name="Guest User" userId="S::urn:spo:anon#e58dfa5fb489fdbc8aaac7de8fa7f0e33fb3c16554b0739024a1ac854ee88285::" providerId="AD" clId="Web-{3D205B4A-8D72-9E43-DE72-95C52B84227F}" dt="2025-03-23T11:24:20.740" v="107" actId="14100"/>
          <ac:spMkLst>
            <pc:docMk/>
            <pc:sldMk cId="477631525" sldId="785"/>
            <ac:spMk id="2" creationId="{597C0BFF-2C5A-F53F-9C88-CA702E489B1D}"/>
          </ac:spMkLst>
        </pc:spChg>
        <pc:spChg chg="mod">
          <ac:chgData name="Guest User" userId="S::urn:spo:anon#e58dfa5fb489fdbc8aaac7de8fa7f0e33fb3c16554b0739024a1ac854ee88285::" providerId="AD" clId="Web-{3D205B4A-8D72-9E43-DE72-95C52B84227F}" dt="2025-03-23T11:55:45.816" v="492" actId="20577"/>
          <ac:spMkLst>
            <pc:docMk/>
            <pc:sldMk cId="477631525" sldId="785"/>
            <ac:spMk id="4" creationId="{9FF86CB4-E20F-2EC4-25A6-4C7065ABA4EC}"/>
          </ac:spMkLst>
        </pc:spChg>
      </pc:sldChg>
      <pc:sldChg chg="addSp delSp modSp">
        <pc:chgData name="Guest User" userId="S::urn:spo:anon#e58dfa5fb489fdbc8aaac7de8fa7f0e33fb3c16554b0739024a1ac854ee88285::" providerId="AD" clId="Web-{3D205B4A-8D72-9E43-DE72-95C52B84227F}" dt="2025-03-23T11:49:07.893" v="416" actId="14100"/>
        <pc:sldMkLst>
          <pc:docMk/>
          <pc:sldMk cId="2565649902" sldId="786"/>
        </pc:sldMkLst>
        <pc:spChg chg="mod">
          <ac:chgData name="Guest User" userId="S::urn:spo:anon#e58dfa5fb489fdbc8aaac7de8fa7f0e33fb3c16554b0739024a1ac854ee88285::" providerId="AD" clId="Web-{3D205B4A-8D72-9E43-DE72-95C52B84227F}" dt="2025-03-23T11:23:04.050" v="77" actId="20577"/>
          <ac:spMkLst>
            <pc:docMk/>
            <pc:sldMk cId="2565649902" sldId="786"/>
            <ac:spMk id="2" creationId="{C10A4D6B-C6D8-FBB8-0AF9-0766A03A73C6}"/>
          </ac:spMkLst>
        </pc:spChg>
        <pc:spChg chg="add del mod">
          <ac:chgData name="Guest User" userId="S::urn:spo:anon#e58dfa5fb489fdbc8aaac7de8fa7f0e33fb3c16554b0739024a1ac854ee88285::" providerId="AD" clId="Web-{3D205B4A-8D72-9E43-DE72-95C52B84227F}" dt="2025-03-23T11:48:47.783" v="411"/>
          <ac:spMkLst>
            <pc:docMk/>
            <pc:sldMk cId="2565649902" sldId="786"/>
            <ac:spMk id="3" creationId="{EBB43C55-1940-3FB7-7FAB-B6FCF40A1A98}"/>
          </ac:spMkLst>
        </pc:spChg>
        <pc:spChg chg="add mod">
          <ac:chgData name="Guest User" userId="S::urn:spo:anon#e58dfa5fb489fdbc8aaac7de8fa7f0e33fb3c16554b0739024a1ac854ee88285::" providerId="AD" clId="Web-{3D205B4A-8D72-9E43-DE72-95C52B84227F}" dt="2025-03-23T11:49:07.893" v="416" actId="14100"/>
          <ac:spMkLst>
            <pc:docMk/>
            <pc:sldMk cId="2565649902" sldId="786"/>
            <ac:spMk id="8" creationId="{FABAFDDD-EDE2-C718-0337-D5432C7DA9B4}"/>
          </ac:spMkLst>
        </pc:spChg>
        <pc:picChg chg="mod modCrop">
          <ac:chgData name="Guest User" userId="S::urn:spo:anon#e58dfa5fb489fdbc8aaac7de8fa7f0e33fb3c16554b0739024a1ac854ee88285::" providerId="AD" clId="Web-{3D205B4A-8D72-9E43-DE72-95C52B84227F}" dt="2025-03-23T11:49:03.955" v="415" actId="1076"/>
          <ac:picMkLst>
            <pc:docMk/>
            <pc:sldMk cId="2565649902" sldId="786"/>
            <ac:picMk id="4" creationId="{5D9B0F63-BC4D-80AF-AF55-DF8CB18DC210}"/>
          </ac:picMkLst>
        </pc:picChg>
      </pc:sldChg>
      <pc:sldChg chg="addSp delSp modSp add del mod modShow">
        <pc:chgData name="Guest User" userId="S::urn:spo:anon#e58dfa5fb489fdbc8aaac7de8fa7f0e33fb3c16554b0739024a1ac854ee88285::" providerId="AD" clId="Web-{3D205B4A-8D72-9E43-DE72-95C52B84227F}" dt="2025-03-23T12:59:16.413" v="1035"/>
        <pc:sldMkLst>
          <pc:docMk/>
          <pc:sldMk cId="1286763651" sldId="787"/>
        </pc:sldMkLst>
        <pc:spChg chg="mod">
          <ac:chgData name="Guest User" userId="S::urn:spo:anon#e58dfa5fb489fdbc8aaac7de8fa7f0e33fb3c16554b0739024a1ac854ee88285::" providerId="AD" clId="Web-{3D205B4A-8D72-9E43-DE72-95C52B84227F}" dt="2025-03-23T11:41:13.753" v="296" actId="14100"/>
          <ac:spMkLst>
            <pc:docMk/>
            <pc:sldMk cId="1286763651" sldId="787"/>
            <ac:spMk id="2" creationId="{B17A0E30-FC37-8860-5D8A-707AE7E61DE0}"/>
          </ac:spMkLst>
        </pc:spChg>
        <pc:spChg chg="mod">
          <ac:chgData name="Guest User" userId="S::urn:spo:anon#e58dfa5fb489fdbc8aaac7de8fa7f0e33fb3c16554b0739024a1ac854ee88285::" providerId="AD" clId="Web-{3D205B4A-8D72-9E43-DE72-95C52B84227F}" dt="2025-03-23T11:41:37.270" v="300" actId="20577"/>
          <ac:spMkLst>
            <pc:docMk/>
            <pc:sldMk cId="1286763651" sldId="787"/>
            <ac:spMk id="4" creationId="{900667F4-0983-665A-1BF6-12BAD1EAF9B9}"/>
          </ac:spMkLst>
        </pc:spChg>
        <pc:spChg chg="mod">
          <ac:chgData name="Guest User" userId="S::urn:spo:anon#e58dfa5fb489fdbc8aaac7de8fa7f0e33fb3c16554b0739024a1ac854ee88285::" providerId="AD" clId="Web-{3D205B4A-8D72-9E43-DE72-95C52B84227F}" dt="2025-03-23T11:38:13.061" v="230"/>
          <ac:spMkLst>
            <pc:docMk/>
            <pc:sldMk cId="1286763651" sldId="787"/>
            <ac:spMk id="5" creationId="{AE69135F-FDCB-CF28-00CA-B010C33C84FA}"/>
          </ac:spMkLst>
        </pc:spChg>
        <pc:spChg chg="add del mod">
          <ac:chgData name="Guest User" userId="S::urn:spo:anon#e58dfa5fb489fdbc8aaac7de8fa7f0e33fb3c16554b0739024a1ac854ee88285::" providerId="AD" clId="Web-{3D205B4A-8D72-9E43-DE72-95C52B84227F}" dt="2025-03-23T11:38:03.983" v="229"/>
          <ac:spMkLst>
            <pc:docMk/>
            <pc:sldMk cId="1286763651" sldId="787"/>
            <ac:spMk id="7" creationId="{36CEE249-836D-C217-7951-AE3056E1FD5F}"/>
          </ac:spMkLst>
        </pc:spChg>
        <pc:spChg chg="add mod">
          <ac:chgData name="Guest User" userId="S::urn:spo:anon#e58dfa5fb489fdbc8aaac7de8fa7f0e33fb3c16554b0739024a1ac854ee88285::" providerId="AD" clId="Web-{3D205B4A-8D72-9E43-DE72-95C52B84227F}" dt="2025-03-23T11:50:12.037" v="433" actId="1076"/>
          <ac:spMkLst>
            <pc:docMk/>
            <pc:sldMk cId="1286763651" sldId="787"/>
            <ac:spMk id="11" creationId="{F1DEBAC4-DC9C-D160-5C02-66915630FD56}"/>
          </ac:spMkLst>
        </pc:spChg>
        <pc:spChg chg="add">
          <ac:chgData name="Guest User" userId="S::urn:spo:anon#e58dfa5fb489fdbc8aaac7de8fa7f0e33fb3c16554b0739024a1ac854ee88285::" providerId="AD" clId="Web-{3D205B4A-8D72-9E43-DE72-95C52B84227F}" dt="2025-03-23T11:38:13.061" v="230"/>
          <ac:spMkLst>
            <pc:docMk/>
            <pc:sldMk cId="1286763651" sldId="787"/>
            <ac:spMk id="21" creationId="{A2679492-7988-4050-9056-542444452411}"/>
          </ac:spMkLst>
        </pc:spChg>
        <pc:spChg chg="add">
          <ac:chgData name="Guest User" userId="S::urn:spo:anon#e58dfa5fb489fdbc8aaac7de8fa7f0e33fb3c16554b0739024a1ac854ee88285::" providerId="AD" clId="Web-{3D205B4A-8D72-9E43-DE72-95C52B84227F}" dt="2025-03-23T11:38:13.061" v="230"/>
          <ac:spMkLst>
            <pc:docMk/>
            <pc:sldMk cId="1286763651" sldId="787"/>
            <ac:spMk id="23" creationId="{B091B163-7D61-4891-ABCF-5C13D9C418D0}"/>
          </ac:spMkLst>
        </pc:spChg>
        <pc:grpChg chg="del">
          <ac:chgData name="Guest User" userId="S::urn:spo:anon#e58dfa5fb489fdbc8aaac7de8fa7f0e33fb3c16554b0739024a1ac854ee88285::" providerId="AD" clId="Web-{3D205B4A-8D72-9E43-DE72-95C52B84227F}" dt="2025-03-23T11:38:13.061" v="230"/>
          <ac:grpSpMkLst>
            <pc:docMk/>
            <pc:sldMk cId="1286763651" sldId="787"/>
            <ac:grpSpMk id="15" creationId="{12B241C5-7E45-AD52-638D-31E8FD2BC181}"/>
          </ac:grpSpMkLst>
        </pc:grpChg>
        <pc:picChg chg="mod ord modCrop">
          <ac:chgData name="Guest User" userId="S::urn:spo:anon#e58dfa5fb489fdbc8aaac7de8fa7f0e33fb3c16554b0739024a1ac854ee88285::" providerId="AD" clId="Web-{3D205B4A-8D72-9E43-DE72-95C52B84227F}" dt="2025-03-23T11:40:00.517" v="265" actId="1076"/>
          <ac:picMkLst>
            <pc:docMk/>
            <pc:sldMk cId="1286763651" sldId="787"/>
            <ac:picMk id="3" creationId="{72A2FB7F-6670-3110-408C-DFDBDE4B999C}"/>
          </ac:picMkLst>
        </pc:picChg>
        <pc:picChg chg="mod modCrop">
          <ac:chgData name="Guest User" userId="S::urn:spo:anon#e58dfa5fb489fdbc8aaac7de8fa7f0e33fb3c16554b0739024a1ac854ee88285::" providerId="AD" clId="Web-{3D205B4A-8D72-9E43-DE72-95C52B84227F}" dt="2025-03-23T11:39:59.048" v="264" actId="1076"/>
          <ac:picMkLst>
            <pc:docMk/>
            <pc:sldMk cId="1286763651" sldId="787"/>
            <ac:picMk id="6" creationId="{9463D33F-D6C4-AAEF-E13E-061E481B502F}"/>
          </ac:picMkLst>
        </pc:picChg>
        <pc:picChg chg="add mod">
          <ac:chgData name="Guest User" userId="S::urn:spo:anon#e58dfa5fb489fdbc8aaac7de8fa7f0e33fb3c16554b0739024a1ac854ee88285::" providerId="AD" clId="Web-{3D205B4A-8D72-9E43-DE72-95C52B84227F}" dt="2025-03-23T11:39:42.939" v="258" actId="1076"/>
          <ac:picMkLst>
            <pc:docMk/>
            <pc:sldMk cId="1286763651" sldId="787"/>
            <ac:picMk id="9" creationId="{CD7BF906-D6D9-6BD6-A618-E71F7A13F1F1}"/>
          </ac:picMkLst>
        </pc:picChg>
        <pc:cxnChg chg="add">
          <ac:chgData name="Guest User" userId="S::urn:spo:anon#e58dfa5fb489fdbc8aaac7de8fa7f0e33fb3c16554b0739024a1ac854ee88285::" providerId="AD" clId="Web-{3D205B4A-8D72-9E43-DE72-95C52B84227F}" dt="2025-03-23T11:38:13.061" v="230"/>
          <ac:cxnSpMkLst>
            <pc:docMk/>
            <pc:sldMk cId="1286763651" sldId="787"/>
            <ac:cxnSpMk id="25" creationId="{C49DA8F6-BCC1-4447-B54C-57856834B94B}"/>
          </ac:cxnSpMkLst>
        </pc:cxnChg>
      </pc:sldChg>
      <pc:sldChg chg="addSp delSp modSp mod ord setBg delAnim">
        <pc:chgData name="Guest User" userId="S::urn:spo:anon#e58dfa5fb489fdbc8aaac7de8fa7f0e33fb3c16554b0739024a1ac854ee88285::" providerId="AD" clId="Web-{3D205B4A-8D72-9E43-DE72-95C52B84227F}" dt="2025-03-23T14:59:55.778" v="2656" actId="20577"/>
        <pc:sldMkLst>
          <pc:docMk/>
          <pc:sldMk cId="3850826328" sldId="788"/>
        </pc:sldMkLst>
        <pc:spChg chg="del mod">
          <ac:chgData name="Guest User" userId="S::urn:spo:anon#e58dfa5fb489fdbc8aaac7de8fa7f0e33fb3c16554b0739024a1ac854ee88285::" providerId="AD" clId="Web-{3D205B4A-8D72-9E43-DE72-95C52B84227F}" dt="2025-03-23T13:01:10.652" v="1054"/>
          <ac:spMkLst>
            <pc:docMk/>
            <pc:sldMk cId="3850826328" sldId="788"/>
            <ac:spMk id="2" creationId="{1B20873B-9506-089F-E373-438FCA2BB637}"/>
          </ac:spMkLst>
        </pc:spChg>
        <pc:spChg chg="del mod">
          <ac:chgData name="Guest User" userId="S::urn:spo:anon#e58dfa5fb489fdbc8aaac7de8fa7f0e33fb3c16554b0739024a1ac854ee88285::" providerId="AD" clId="Web-{3D205B4A-8D72-9E43-DE72-95C52B84227F}" dt="2025-03-23T13:01:59.685" v="1062"/>
          <ac:spMkLst>
            <pc:docMk/>
            <pc:sldMk cId="3850826328" sldId="788"/>
            <ac:spMk id="4" creationId="{25EBD0EB-3E19-30DB-1646-2895891E175F}"/>
          </ac:spMkLst>
        </pc:spChg>
        <pc:spChg chg="mod ord">
          <ac:chgData name="Guest User" userId="S::urn:spo:anon#e58dfa5fb489fdbc8aaac7de8fa7f0e33fb3c16554b0739024a1ac854ee88285::" providerId="AD" clId="Web-{3D205B4A-8D72-9E43-DE72-95C52B84227F}" dt="2025-03-23T14:01:47.397" v="1906"/>
          <ac:spMkLst>
            <pc:docMk/>
            <pc:sldMk cId="3850826328" sldId="788"/>
            <ac:spMk id="5" creationId="{FAD9CBF7-5348-4142-6F0A-3BFE02675651}"/>
          </ac:spMkLst>
        </pc:spChg>
        <pc:spChg chg="add del mod ord">
          <ac:chgData name="Guest User" userId="S::urn:spo:anon#e58dfa5fb489fdbc8aaac7de8fa7f0e33fb3c16554b0739024a1ac854ee88285::" providerId="AD" clId="Web-{3D205B4A-8D72-9E43-DE72-95C52B84227F}" dt="2025-03-23T14:12:01.639" v="2046"/>
          <ac:spMkLst>
            <pc:docMk/>
            <pc:sldMk cId="3850826328" sldId="788"/>
            <ac:spMk id="9" creationId="{0EC5EE16-AC65-E8FE-2E12-31CF1865AA29}"/>
          </ac:spMkLst>
        </pc:spChg>
        <pc:spChg chg="add del mod">
          <ac:chgData name="Guest User" userId="S::urn:spo:anon#e58dfa5fb489fdbc8aaac7de8fa7f0e33fb3c16554b0739024a1ac854ee88285::" providerId="AD" clId="Web-{3D205B4A-8D72-9E43-DE72-95C52B84227F}" dt="2025-03-23T14:01:15.865" v="1898"/>
          <ac:spMkLst>
            <pc:docMk/>
            <pc:sldMk cId="3850826328" sldId="788"/>
            <ac:spMk id="15" creationId="{60984A0E-007C-A0F6-B394-8F899968574A}"/>
          </ac:spMkLst>
        </pc:spChg>
        <pc:spChg chg="add mod ord">
          <ac:chgData name="Guest User" userId="S::urn:spo:anon#e58dfa5fb489fdbc8aaac7de8fa7f0e33fb3c16554b0739024a1ac854ee88285::" providerId="AD" clId="Web-{3D205B4A-8D72-9E43-DE72-95C52B84227F}" dt="2025-03-23T14:12:32.281" v="2055" actId="14100"/>
          <ac:spMkLst>
            <pc:docMk/>
            <pc:sldMk cId="3850826328" sldId="788"/>
            <ac:spMk id="16" creationId="{BA9B8328-DF1D-C37A-7A8E-E9B8B7AE5890}"/>
          </ac:spMkLst>
        </pc:spChg>
        <pc:spChg chg="add">
          <ac:chgData name="Guest User" userId="S::urn:spo:anon#e58dfa5fb489fdbc8aaac7de8fa7f0e33fb3c16554b0739024a1ac854ee88285::" providerId="AD" clId="Web-{3D205B4A-8D72-9E43-DE72-95C52B84227F}" dt="2025-03-23T14:01:47.397" v="1906"/>
          <ac:spMkLst>
            <pc:docMk/>
            <pc:sldMk cId="3850826328" sldId="788"/>
            <ac:spMk id="20" creationId="{E18F6E8B-15ED-43C7-94BA-91549A651C73}"/>
          </ac:spMkLst>
        </pc:spChg>
        <pc:spChg chg="add del">
          <ac:chgData name="Guest User" userId="S::urn:spo:anon#e58dfa5fb489fdbc8aaac7de8fa7f0e33fb3c16554b0739024a1ac854ee88285::" providerId="AD" clId="Web-{3D205B4A-8D72-9E43-DE72-95C52B84227F}" dt="2025-03-23T14:01:43.569" v="1905"/>
          <ac:spMkLst>
            <pc:docMk/>
            <pc:sldMk cId="3850826328" sldId="788"/>
            <ac:spMk id="23" creationId="{27BDFED6-6E33-4606-AFE2-886ADB1C018E}"/>
          </ac:spMkLst>
        </pc:spChg>
        <pc:spChg chg="add del">
          <ac:chgData name="Guest User" userId="S::urn:spo:anon#e58dfa5fb489fdbc8aaac7de8fa7f0e33fb3c16554b0739024a1ac854ee88285::" providerId="AD" clId="Web-{3D205B4A-8D72-9E43-DE72-95C52B84227F}" dt="2025-03-23T14:01:43.569" v="1905"/>
          <ac:spMkLst>
            <pc:docMk/>
            <pc:sldMk cId="3850826328" sldId="788"/>
            <ac:spMk id="25" creationId="{890DEF05-784E-4B61-89E4-04C4ECF4E5A0}"/>
          </ac:spMkLst>
        </pc:spChg>
        <pc:spChg chg="add">
          <ac:chgData name="Guest User" userId="S::urn:spo:anon#e58dfa5fb489fdbc8aaac7de8fa7f0e33fb3c16554b0739024a1ac854ee88285::" providerId="AD" clId="Web-{3D205B4A-8D72-9E43-DE72-95C52B84227F}" dt="2025-03-23T14:01:47.397" v="1906"/>
          <ac:spMkLst>
            <pc:docMk/>
            <pc:sldMk cId="3850826328" sldId="788"/>
            <ac:spMk id="30" creationId="{B81933D1-5615-42C7-9C0B-4EB7105CCE2D}"/>
          </ac:spMkLst>
        </pc:spChg>
        <pc:spChg chg="add">
          <ac:chgData name="Guest User" userId="S::urn:spo:anon#e58dfa5fb489fdbc8aaac7de8fa7f0e33fb3c16554b0739024a1ac854ee88285::" providerId="AD" clId="Web-{3D205B4A-8D72-9E43-DE72-95C52B84227F}" dt="2025-03-23T14:01:47.397" v="1906"/>
          <ac:spMkLst>
            <pc:docMk/>
            <pc:sldMk cId="3850826328" sldId="788"/>
            <ac:spMk id="32" creationId="{B089A89A-1E9C-4761-9DFF-53C275FBF870}"/>
          </ac:spMkLst>
        </pc:spChg>
        <pc:spChg chg="add mod">
          <ac:chgData name="Guest User" userId="S::urn:spo:anon#e58dfa5fb489fdbc8aaac7de8fa7f0e33fb3c16554b0739024a1ac854ee88285::" providerId="AD" clId="Web-{3D205B4A-8D72-9E43-DE72-95C52B84227F}" dt="2025-03-23T14:59:55.778" v="2656" actId="20577"/>
          <ac:spMkLst>
            <pc:docMk/>
            <pc:sldMk cId="3850826328" sldId="788"/>
            <ac:spMk id="33" creationId="{1423615C-AC76-7A9D-FEA6-4BF83030B9DA}"/>
          </ac:spMkLst>
        </pc:spChg>
        <pc:spChg chg="add">
          <ac:chgData name="Guest User" userId="S::urn:spo:anon#e58dfa5fb489fdbc8aaac7de8fa7f0e33fb3c16554b0739024a1ac854ee88285::" providerId="AD" clId="Web-{3D205B4A-8D72-9E43-DE72-95C52B84227F}" dt="2025-03-23T14:01:47.397" v="1906"/>
          <ac:spMkLst>
            <pc:docMk/>
            <pc:sldMk cId="3850826328" sldId="788"/>
            <ac:spMk id="34" creationId="{19C9EAEA-39D0-4B0E-A0EB-51E7B26740B1}"/>
          </ac:spMkLst>
        </pc:spChg>
        <pc:grpChg chg="add del mod">
          <ac:chgData name="Guest User" userId="S::urn:spo:anon#e58dfa5fb489fdbc8aaac7de8fa7f0e33fb3c16554b0739024a1ac854ee88285::" providerId="AD" clId="Web-{3D205B4A-8D72-9E43-DE72-95C52B84227F}" dt="2025-03-23T13:05:34.762" v="1106"/>
          <ac:grpSpMkLst>
            <pc:docMk/>
            <pc:sldMk cId="3850826328" sldId="788"/>
            <ac:grpSpMk id="13" creationId="{D4E00432-8C78-2246-AE42-4A663AD45EF8}"/>
          </ac:grpSpMkLst>
        </pc:grpChg>
        <pc:grpChg chg="add">
          <ac:chgData name="Guest User" userId="S::urn:spo:anon#e58dfa5fb489fdbc8aaac7de8fa7f0e33fb3c16554b0739024a1ac854ee88285::" providerId="AD" clId="Web-{3D205B4A-8D72-9E43-DE72-95C52B84227F}" dt="2025-03-23T14:01:47.397" v="1906"/>
          <ac:grpSpMkLst>
            <pc:docMk/>
            <pc:sldMk cId="3850826328" sldId="788"/>
            <ac:grpSpMk id="21" creationId="{032D8612-31EB-44CF-A1D0-14FD4C705424}"/>
          </ac:grpSpMkLst>
        </pc:grpChg>
        <pc:picChg chg="add del mod">
          <ac:chgData name="Guest User" userId="S::urn:spo:anon#e58dfa5fb489fdbc8aaac7de8fa7f0e33fb3c16554b0739024a1ac854ee88285::" providerId="AD" clId="Web-{3D205B4A-8D72-9E43-DE72-95C52B84227F}" dt="2025-03-23T14:01:12.771" v="1896"/>
          <ac:picMkLst>
            <pc:docMk/>
            <pc:sldMk cId="3850826328" sldId="788"/>
            <ac:picMk id="3" creationId="{6BA65B0B-D182-CAEB-6CED-2A9A320BD790}"/>
          </ac:picMkLst>
        </pc:picChg>
        <pc:picChg chg="add del mod">
          <ac:chgData name="Guest User" userId="S::urn:spo:anon#e58dfa5fb489fdbc8aaac7de8fa7f0e33fb3c16554b0739024a1ac854ee88285::" providerId="AD" clId="Web-{3D205B4A-8D72-9E43-DE72-95C52B84227F}" dt="2025-03-23T13:06:34.545" v="1115"/>
          <ac:picMkLst>
            <pc:docMk/>
            <pc:sldMk cId="3850826328" sldId="788"/>
            <ac:picMk id="6" creationId="{C8347996-B295-AC59-D6BA-20B9694F78E3}"/>
          </ac:picMkLst>
        </pc:picChg>
        <pc:picChg chg="add del mod">
          <ac:chgData name="Guest User" userId="S::urn:spo:anon#e58dfa5fb489fdbc8aaac7de8fa7f0e33fb3c16554b0739024a1ac854ee88285::" providerId="AD" clId="Web-{3D205B4A-8D72-9E43-DE72-95C52B84227F}" dt="2025-03-23T11:52:26.025" v="452"/>
          <ac:picMkLst>
            <pc:docMk/>
            <pc:sldMk cId="3850826328" sldId="788"/>
            <ac:picMk id="7" creationId="{67B138FE-381A-32F3-8357-1DB6EFF2591A}"/>
          </ac:picMkLst>
        </pc:picChg>
        <pc:picChg chg="add del mod modCrop">
          <ac:chgData name="Guest User" userId="S::urn:spo:anon#e58dfa5fb489fdbc8aaac7de8fa7f0e33fb3c16554b0739024a1ac854ee88285::" providerId="AD" clId="Web-{3D205B4A-8D72-9E43-DE72-95C52B84227F}" dt="2025-03-23T13:06:34.842" v="1116"/>
          <ac:picMkLst>
            <pc:docMk/>
            <pc:sldMk cId="3850826328" sldId="788"/>
            <ac:picMk id="8" creationId="{04D3EA6D-3ACB-A135-27A8-5A3AC0E8F610}"/>
          </ac:picMkLst>
        </pc:picChg>
        <pc:picChg chg="add del mod">
          <ac:chgData name="Guest User" userId="S::urn:spo:anon#e58dfa5fb489fdbc8aaac7de8fa7f0e33fb3c16554b0739024a1ac854ee88285::" providerId="AD" clId="Web-{3D205B4A-8D72-9E43-DE72-95C52B84227F}" dt="2025-03-23T13:04:08.384" v="1075"/>
          <ac:picMkLst>
            <pc:docMk/>
            <pc:sldMk cId="3850826328" sldId="788"/>
            <ac:picMk id="10" creationId="{485C7953-FBD8-B9CF-BB41-8587ACF57CB7}"/>
          </ac:picMkLst>
        </pc:picChg>
        <pc:picChg chg="add mod modCrop">
          <ac:chgData name="Guest User" userId="S::urn:spo:anon#e58dfa5fb489fdbc8aaac7de8fa7f0e33fb3c16554b0739024a1ac854ee88285::" providerId="AD" clId="Web-{3D205B4A-8D72-9E43-DE72-95C52B84227F}" dt="2025-03-23T13:05:28.746" v="1104"/>
          <ac:picMkLst>
            <pc:docMk/>
            <pc:sldMk cId="3850826328" sldId="788"/>
            <ac:picMk id="11" creationId="{25D42465-9392-989B-A728-779BCE2438C1}"/>
          </ac:picMkLst>
        </pc:picChg>
        <pc:picChg chg="add mod modCrop">
          <ac:chgData name="Guest User" userId="S::urn:spo:anon#e58dfa5fb489fdbc8aaac7de8fa7f0e33fb3c16554b0739024a1ac854ee88285::" providerId="AD" clId="Web-{3D205B4A-8D72-9E43-DE72-95C52B84227F}" dt="2025-03-23T13:05:28.793" v="1105"/>
          <ac:picMkLst>
            <pc:docMk/>
            <pc:sldMk cId="3850826328" sldId="788"/>
            <ac:picMk id="12" creationId="{A1B41BD7-F53D-D253-3873-AB022913BCFD}"/>
          </ac:picMkLst>
        </pc:picChg>
        <pc:picChg chg="add mod ord">
          <ac:chgData name="Guest User" userId="S::urn:spo:anon#e58dfa5fb489fdbc8aaac7de8fa7f0e33fb3c16554b0739024a1ac854ee88285::" providerId="AD" clId="Web-{3D205B4A-8D72-9E43-DE72-95C52B84227F}" dt="2025-03-23T14:01:47.397" v="1906"/>
          <ac:picMkLst>
            <pc:docMk/>
            <pc:sldMk cId="3850826328" sldId="788"/>
            <ac:picMk id="14" creationId="{DA121D2B-6D17-8977-E75D-A4D284CDEB5B}"/>
          </ac:picMkLst>
        </pc:picChg>
        <pc:picChg chg="add mod">
          <ac:chgData name="Guest User" userId="S::urn:spo:anon#e58dfa5fb489fdbc8aaac7de8fa7f0e33fb3c16554b0739024a1ac854ee88285::" providerId="AD" clId="Web-{3D205B4A-8D72-9E43-DE72-95C52B84227F}" dt="2025-03-23T14:01:47.397" v="1906"/>
          <ac:picMkLst>
            <pc:docMk/>
            <pc:sldMk cId="3850826328" sldId="788"/>
            <ac:picMk id="18" creationId="{9BE87290-8E64-C2DC-749D-92B598CE304C}"/>
          </ac:picMkLst>
        </pc:picChg>
        <pc:picChg chg="add">
          <ac:chgData name="Guest User" userId="S::urn:spo:anon#e58dfa5fb489fdbc8aaac7de8fa7f0e33fb3c16554b0739024a1ac854ee88285::" providerId="AD" clId="Web-{3D205B4A-8D72-9E43-DE72-95C52B84227F}" dt="2025-03-23T14:02:00.476" v="1907"/>
          <ac:picMkLst>
            <pc:docMk/>
            <pc:sldMk cId="3850826328" sldId="788"/>
            <ac:picMk id="24" creationId="{549A95F7-A305-9CC0-FBCC-A536E8D46324}"/>
          </ac:picMkLst>
        </pc:picChg>
        <pc:picChg chg="add del mod">
          <ac:chgData name="Guest User" userId="S::urn:spo:anon#e58dfa5fb489fdbc8aaac7de8fa7f0e33fb3c16554b0739024a1ac854ee88285::" providerId="AD" clId="Web-{3D205B4A-8D72-9E43-DE72-95C52B84227F}" dt="2025-03-23T14:11:37.185" v="2027"/>
          <ac:picMkLst>
            <pc:docMk/>
            <pc:sldMk cId="3850826328" sldId="788"/>
            <ac:picMk id="29" creationId="{3737E358-7617-FD58-0852-3CF30F0FECC6}"/>
          </ac:picMkLst>
        </pc:picChg>
        <pc:cxnChg chg="add del">
          <ac:chgData name="Guest User" userId="S::urn:spo:anon#e58dfa5fb489fdbc8aaac7de8fa7f0e33fb3c16554b0739024a1ac854ee88285::" providerId="AD" clId="Web-{3D205B4A-8D72-9E43-DE72-95C52B84227F}" dt="2025-03-23T14:01:43.569" v="1905"/>
          <ac:cxnSpMkLst>
            <pc:docMk/>
            <pc:sldMk cId="3850826328" sldId="788"/>
            <ac:cxnSpMk id="27" creationId="{C41BAEC7-F7B0-4224-8B18-8F74B7D87F0B}"/>
          </ac:cxnSpMkLst>
        </pc:cxnChg>
      </pc:sldChg>
      <pc:sldChg chg="addSp delSp modSp ord delAnim">
        <pc:chgData name="Guest User" userId="S::urn:spo:anon#e58dfa5fb489fdbc8aaac7de8fa7f0e33fb3c16554b0739024a1ac854ee88285::" providerId="AD" clId="Web-{3D205B4A-8D72-9E43-DE72-95C52B84227F}" dt="2025-03-23T15:00:29.139" v="2664" actId="20577"/>
        <pc:sldMkLst>
          <pc:docMk/>
          <pc:sldMk cId="2099885063" sldId="789"/>
        </pc:sldMkLst>
        <pc:spChg chg="mod">
          <ac:chgData name="Guest User" userId="S::urn:spo:anon#e58dfa5fb489fdbc8aaac7de8fa7f0e33fb3c16554b0739024a1ac854ee88285::" providerId="AD" clId="Web-{3D205B4A-8D72-9E43-DE72-95C52B84227F}" dt="2025-03-23T15:00:29.139" v="2664" actId="20577"/>
          <ac:spMkLst>
            <pc:docMk/>
            <pc:sldMk cId="2099885063" sldId="789"/>
            <ac:spMk id="2" creationId="{E3EEF3EE-0E97-64D6-7F54-9AA20F55A2A2}"/>
          </ac:spMkLst>
        </pc:spChg>
        <pc:spChg chg="del">
          <ac:chgData name="Guest User" userId="S::urn:spo:anon#e58dfa5fb489fdbc8aaac7de8fa7f0e33fb3c16554b0739024a1ac854ee88285::" providerId="AD" clId="Web-{3D205B4A-8D72-9E43-DE72-95C52B84227F}" dt="2025-03-23T13:49:31.762" v="1745"/>
          <ac:spMkLst>
            <pc:docMk/>
            <pc:sldMk cId="2099885063" sldId="789"/>
            <ac:spMk id="4" creationId="{228E9093-8CCA-3502-3653-8051F4660D67}"/>
          </ac:spMkLst>
        </pc:spChg>
        <pc:picChg chg="add mod">
          <ac:chgData name="Guest User" userId="S::urn:spo:anon#e58dfa5fb489fdbc8aaac7de8fa7f0e33fb3c16554b0739024a1ac854ee88285::" providerId="AD" clId="Web-{3D205B4A-8D72-9E43-DE72-95C52B84227F}" dt="2025-03-23T13:49:45.560" v="1750" actId="1076"/>
          <ac:picMkLst>
            <pc:docMk/>
            <pc:sldMk cId="2099885063" sldId="789"/>
            <ac:picMk id="3" creationId="{45B9FCD6-9D3B-24AF-A2DA-09C2B490032C}"/>
          </ac:picMkLst>
        </pc:picChg>
      </pc:sldChg>
      <pc:sldChg chg="modSp del ord">
        <pc:chgData name="Guest User" userId="S::urn:spo:anon#e58dfa5fb489fdbc8aaac7de8fa7f0e33fb3c16554b0739024a1ac854ee88285::" providerId="AD" clId="Web-{3D205B4A-8D72-9E43-DE72-95C52B84227F}" dt="2025-03-23T14:45:20.512" v="2482"/>
        <pc:sldMkLst>
          <pc:docMk/>
          <pc:sldMk cId="2984588042" sldId="790"/>
        </pc:sldMkLst>
        <pc:spChg chg="mod">
          <ac:chgData name="Guest User" userId="S::urn:spo:anon#e58dfa5fb489fdbc8aaac7de8fa7f0e33fb3c16554b0739024a1ac854ee88285::" providerId="AD" clId="Web-{3D205B4A-8D72-9E43-DE72-95C52B84227F}" dt="2025-03-23T13:55:15.602" v="1794" actId="20577"/>
          <ac:spMkLst>
            <pc:docMk/>
            <pc:sldMk cId="2984588042" sldId="790"/>
            <ac:spMk id="2" creationId="{C2FF369F-6468-9397-AC9E-8AAB0022B677}"/>
          </ac:spMkLst>
        </pc:spChg>
        <pc:spChg chg="mod">
          <ac:chgData name="Guest User" userId="S::urn:spo:anon#e58dfa5fb489fdbc8aaac7de8fa7f0e33fb3c16554b0739024a1ac854ee88285::" providerId="AD" clId="Web-{3D205B4A-8D72-9E43-DE72-95C52B84227F}" dt="2025-03-23T11:55:52.613" v="494" actId="20577"/>
          <ac:spMkLst>
            <pc:docMk/>
            <pc:sldMk cId="2984588042" sldId="790"/>
            <ac:spMk id="4" creationId="{21960D24-0DE5-2011-5B16-F827305656B9}"/>
          </ac:spMkLst>
        </pc:spChg>
      </pc:sldChg>
      <pc:sldChg chg="delSp modSp add replId delAnim">
        <pc:chgData name="Guest User" userId="S::urn:spo:anon#e58dfa5fb489fdbc8aaac7de8fa7f0e33fb3c16554b0739024a1ac854ee88285::" providerId="AD" clId="Web-{3D205B4A-8D72-9E43-DE72-95C52B84227F}" dt="2025-03-23T12:59:35.227" v="1036" actId="14100"/>
        <pc:sldMkLst>
          <pc:docMk/>
          <pc:sldMk cId="349433158" sldId="792"/>
        </pc:sldMkLst>
        <pc:spChg chg="mod">
          <ac:chgData name="Guest User" userId="S::urn:spo:anon#e58dfa5fb489fdbc8aaac7de8fa7f0e33fb3c16554b0739024a1ac854ee88285::" providerId="AD" clId="Web-{3D205B4A-8D72-9E43-DE72-95C52B84227F}" dt="2025-03-23T12:59:35.227" v="1036" actId="14100"/>
          <ac:spMkLst>
            <pc:docMk/>
            <pc:sldMk cId="349433158" sldId="792"/>
            <ac:spMk id="2" creationId="{CE30C31E-63C3-006C-0F5C-4ABB467D3DBE}"/>
          </ac:spMkLst>
        </pc:spChg>
        <pc:spChg chg="del mod">
          <ac:chgData name="Guest User" userId="S::urn:spo:anon#e58dfa5fb489fdbc8aaac7de8fa7f0e33fb3c16554b0739024a1ac854ee88285::" providerId="AD" clId="Web-{3D205B4A-8D72-9E43-DE72-95C52B84227F}" dt="2025-03-23T11:06:45.489" v="14"/>
          <ac:spMkLst>
            <pc:docMk/>
            <pc:sldMk cId="349433158" sldId="792"/>
            <ac:spMk id="4" creationId="{489CB9BD-D029-7E19-604D-4167360F68C4}"/>
          </ac:spMkLst>
        </pc:spChg>
        <pc:picChg chg="mod">
          <ac:chgData name="Guest User" userId="S::urn:spo:anon#e58dfa5fb489fdbc8aaac7de8fa7f0e33fb3c16554b0739024a1ac854ee88285::" providerId="AD" clId="Web-{3D205B4A-8D72-9E43-DE72-95C52B84227F}" dt="2025-03-23T11:06:53.505" v="17" actId="1076"/>
          <ac:picMkLst>
            <pc:docMk/>
            <pc:sldMk cId="349433158" sldId="792"/>
            <ac:picMk id="3" creationId="{6A94BCDF-C8B4-7E8B-1402-EEA9F9F049BE}"/>
          </ac:picMkLst>
        </pc:picChg>
      </pc:sldChg>
      <pc:sldChg chg="addSp delSp modSp add ord replId delAnim">
        <pc:chgData name="Guest User" userId="S::urn:spo:anon#e58dfa5fb489fdbc8aaac7de8fa7f0e33fb3c16554b0739024a1ac854ee88285::" providerId="AD" clId="Web-{3D205B4A-8D72-9E43-DE72-95C52B84227F}" dt="2025-03-23T12:58:07.317" v="1031" actId="20577"/>
        <pc:sldMkLst>
          <pc:docMk/>
          <pc:sldMk cId="1085740932" sldId="793"/>
        </pc:sldMkLst>
        <pc:spChg chg="mod">
          <ac:chgData name="Guest User" userId="S::urn:spo:anon#e58dfa5fb489fdbc8aaac7de8fa7f0e33fb3c16554b0739024a1ac854ee88285::" providerId="AD" clId="Web-{3D205B4A-8D72-9E43-DE72-95C52B84227F}" dt="2025-03-23T12:56:09.579" v="1005" actId="14100"/>
          <ac:spMkLst>
            <pc:docMk/>
            <pc:sldMk cId="1085740932" sldId="793"/>
            <ac:spMk id="2" creationId="{162B3787-C278-7FB9-A974-DBF485F24622}"/>
          </ac:spMkLst>
        </pc:spChg>
        <pc:spChg chg="del mod">
          <ac:chgData name="Guest User" userId="S::urn:spo:anon#e58dfa5fb489fdbc8aaac7de8fa7f0e33fb3c16554b0739024a1ac854ee88285::" providerId="AD" clId="Web-{3D205B4A-8D72-9E43-DE72-95C52B84227F}" dt="2025-03-23T11:35:06.510" v="176"/>
          <ac:spMkLst>
            <pc:docMk/>
            <pc:sldMk cId="1085740932" sldId="793"/>
            <ac:spMk id="4" creationId="{191C2751-6B2E-295D-173F-34F5BFC2423F}"/>
          </ac:spMkLst>
        </pc:spChg>
        <pc:spChg chg="add mod">
          <ac:chgData name="Guest User" userId="S::urn:spo:anon#e58dfa5fb489fdbc8aaac7de8fa7f0e33fb3c16554b0739024a1ac854ee88285::" providerId="AD" clId="Web-{3D205B4A-8D72-9E43-DE72-95C52B84227F}" dt="2025-03-23T12:58:07.317" v="1031" actId="20577"/>
          <ac:spMkLst>
            <pc:docMk/>
            <pc:sldMk cId="1085740932" sldId="793"/>
            <ac:spMk id="7" creationId="{CB3AD25B-7A8D-0013-A3A0-52A7259EFEDA}"/>
          </ac:spMkLst>
        </pc:spChg>
        <pc:spChg chg="add del mod">
          <ac:chgData name="Guest User" userId="S::urn:spo:anon#e58dfa5fb489fdbc8aaac7de8fa7f0e33fb3c16554b0739024a1ac854ee88285::" providerId="AD" clId="Web-{3D205B4A-8D72-9E43-DE72-95C52B84227F}" dt="2025-03-23T12:55:51.594" v="995"/>
          <ac:spMkLst>
            <pc:docMk/>
            <pc:sldMk cId="1085740932" sldId="793"/>
            <ac:spMk id="9" creationId="{AC06F4FD-299A-5E38-37C3-15328626EC0A}"/>
          </ac:spMkLst>
        </pc:spChg>
        <pc:picChg chg="del">
          <ac:chgData name="Guest User" userId="S::urn:spo:anon#e58dfa5fb489fdbc8aaac7de8fa7f0e33fb3c16554b0739024a1ac854ee88285::" providerId="AD" clId="Web-{3D205B4A-8D72-9E43-DE72-95C52B84227F}" dt="2025-03-23T11:32:45.193" v="156"/>
          <ac:picMkLst>
            <pc:docMk/>
            <pc:sldMk cId="1085740932" sldId="793"/>
            <ac:picMk id="3" creationId="{7EA8A26E-BC8B-4516-94EC-6C7D34906265}"/>
          </ac:picMkLst>
        </pc:picChg>
        <pc:picChg chg="del">
          <ac:chgData name="Guest User" userId="S::urn:spo:anon#e58dfa5fb489fdbc8aaac7de8fa7f0e33fb3c16554b0739024a1ac854ee88285::" providerId="AD" clId="Web-{3D205B4A-8D72-9E43-DE72-95C52B84227F}" dt="2025-03-23T11:32:45.584" v="157"/>
          <ac:picMkLst>
            <pc:docMk/>
            <pc:sldMk cId="1085740932" sldId="793"/>
            <ac:picMk id="6" creationId="{2730C27B-917A-D261-6178-7D2E287C254F}"/>
          </ac:picMkLst>
        </pc:picChg>
      </pc:sldChg>
      <pc:sldChg chg="addSp delSp modSp add mod replId setBg">
        <pc:chgData name="Guest User" userId="S::urn:spo:anon#e58dfa5fb489fdbc8aaac7de8fa7f0e33fb3c16554b0739024a1ac854ee88285::" providerId="AD" clId="Web-{3D205B4A-8D72-9E43-DE72-95C52B84227F}" dt="2025-03-23T12:59:51.274" v="1041" actId="1076"/>
        <pc:sldMkLst>
          <pc:docMk/>
          <pc:sldMk cId="3082705887" sldId="794"/>
        </pc:sldMkLst>
        <pc:spChg chg="del mod">
          <ac:chgData name="Guest User" userId="S::urn:spo:anon#e58dfa5fb489fdbc8aaac7de8fa7f0e33fb3c16554b0739024a1ac854ee88285::" providerId="AD" clId="Web-{3D205B4A-8D72-9E43-DE72-95C52B84227F}" dt="2025-03-23T11:46:22.388" v="340"/>
          <ac:spMkLst>
            <pc:docMk/>
            <pc:sldMk cId="3082705887" sldId="794"/>
            <ac:spMk id="2" creationId="{317699DC-7F7C-D0B3-3689-A1A4AC5FDE6A}"/>
          </ac:spMkLst>
        </pc:spChg>
        <pc:spChg chg="mod ord">
          <ac:chgData name="Guest User" userId="S::urn:spo:anon#e58dfa5fb489fdbc8aaac7de8fa7f0e33fb3c16554b0739024a1ac854ee88285::" providerId="AD" clId="Web-{3D205B4A-8D72-9E43-DE72-95C52B84227F}" dt="2025-03-23T11:46:00.060" v="333"/>
          <ac:spMkLst>
            <pc:docMk/>
            <pc:sldMk cId="3082705887" sldId="794"/>
            <ac:spMk id="5" creationId="{0D81ABE2-6278-7E67-29A5-04A9BA0CC1B1}"/>
          </ac:spMkLst>
        </pc:spChg>
        <pc:spChg chg="add mod">
          <ac:chgData name="Guest User" userId="S::urn:spo:anon#e58dfa5fb489fdbc8aaac7de8fa7f0e33fb3c16554b0739024a1ac854ee88285::" providerId="AD" clId="Web-{3D205B4A-8D72-9E43-DE72-95C52B84227F}" dt="2025-03-23T12:59:51.274" v="1041" actId="1076"/>
          <ac:spMkLst>
            <pc:docMk/>
            <pc:sldMk cId="3082705887" sldId="794"/>
            <ac:spMk id="7" creationId="{6993EBC3-188E-53B0-F804-A014394359A6}"/>
          </ac:spMkLst>
        </pc:spChg>
        <pc:spChg chg="add mod">
          <ac:chgData name="Guest User" userId="S::urn:spo:anon#e58dfa5fb489fdbc8aaac7de8fa7f0e33fb3c16554b0739024a1ac854ee88285::" providerId="AD" clId="Web-{3D205B4A-8D72-9E43-DE72-95C52B84227F}" dt="2025-03-23T11:48:09.188" v="400" actId="20577"/>
          <ac:spMkLst>
            <pc:docMk/>
            <pc:sldMk cId="3082705887" sldId="794"/>
            <ac:spMk id="8" creationId="{549B8599-A7EE-6F02-5543-4310DA42E05F}"/>
          </ac:spMkLst>
        </pc:spChg>
        <pc:grpChg chg="add">
          <ac:chgData name="Guest User" userId="S::urn:spo:anon#e58dfa5fb489fdbc8aaac7de8fa7f0e33fb3c16554b0739024a1ac854ee88285::" providerId="AD" clId="Web-{3D205B4A-8D72-9E43-DE72-95C52B84227F}" dt="2025-03-23T11:46:00.060" v="333"/>
          <ac:grpSpMkLst>
            <pc:docMk/>
            <pc:sldMk cId="3082705887" sldId="794"/>
            <ac:grpSpMk id="11" creationId="{B0F380AC-9202-53E9-8D39-90E7C2AC7550}"/>
          </ac:grpSpMkLst>
        </pc:grpChg>
        <pc:picChg chg="del">
          <ac:chgData name="Guest User" userId="S::urn:spo:anon#e58dfa5fb489fdbc8aaac7de8fa7f0e33fb3c16554b0739024a1ac854ee88285::" providerId="AD" clId="Web-{3D205B4A-8D72-9E43-DE72-95C52B84227F}" dt="2025-03-23T11:44:50.667" v="317"/>
          <ac:picMkLst>
            <pc:docMk/>
            <pc:sldMk cId="3082705887" sldId="794"/>
            <ac:picMk id="3" creationId="{80775766-29F5-95C8-F615-50744E007CE2}"/>
          </ac:picMkLst>
        </pc:picChg>
        <pc:picChg chg="add mod ord">
          <ac:chgData name="Guest User" userId="S::urn:spo:anon#e58dfa5fb489fdbc8aaac7de8fa7f0e33fb3c16554b0739024a1ac854ee88285::" providerId="AD" clId="Web-{3D205B4A-8D72-9E43-DE72-95C52B84227F}" dt="2025-03-23T11:47:04.952" v="375" actId="1076"/>
          <ac:picMkLst>
            <pc:docMk/>
            <pc:sldMk cId="3082705887" sldId="794"/>
            <ac:picMk id="4" creationId="{23939DDF-5BC1-45A4-3ABB-44916061ED87}"/>
          </ac:picMkLst>
        </pc:picChg>
        <pc:picChg chg="add mod">
          <ac:chgData name="Guest User" userId="S::urn:spo:anon#e58dfa5fb489fdbc8aaac7de8fa7f0e33fb3c16554b0739024a1ac854ee88285::" providerId="AD" clId="Web-{3D205B4A-8D72-9E43-DE72-95C52B84227F}" dt="2025-03-23T11:47:04.905" v="374" actId="1076"/>
          <ac:picMkLst>
            <pc:docMk/>
            <pc:sldMk cId="3082705887" sldId="794"/>
            <ac:picMk id="6" creationId="{987A35DC-CE74-15D6-E4CF-23721EA8BE4F}"/>
          </ac:picMkLst>
        </pc:picChg>
      </pc:sldChg>
      <pc:sldChg chg="modSp add del replId">
        <pc:chgData name="Guest User" userId="S::urn:spo:anon#e58dfa5fb489fdbc8aaac7de8fa7f0e33fb3c16554b0739024a1ac854ee88285::" providerId="AD" clId="Web-{3D205B4A-8D72-9E43-DE72-95C52B84227F}" dt="2025-03-23T15:09:40.397" v="3122"/>
        <pc:sldMkLst>
          <pc:docMk/>
          <pc:sldMk cId="261506809" sldId="795"/>
        </pc:sldMkLst>
        <pc:spChg chg="mod">
          <ac:chgData name="Guest User" userId="S::urn:spo:anon#e58dfa5fb489fdbc8aaac7de8fa7f0e33fb3c16554b0739024a1ac854ee88285::" providerId="AD" clId="Web-{3D205B4A-8D72-9E43-DE72-95C52B84227F}" dt="2025-03-23T14:46:28.030" v="2507" actId="20577"/>
          <ac:spMkLst>
            <pc:docMk/>
            <pc:sldMk cId="261506809" sldId="795"/>
            <ac:spMk id="2" creationId="{8A9E5048-8A35-01DA-8473-A5E649F9D874}"/>
          </ac:spMkLst>
        </pc:spChg>
      </pc:sldChg>
      <pc:sldChg chg="addSp delSp modSp add del mod replId setBg delAnim">
        <pc:chgData name="Guest User" userId="S::urn:spo:anon#e58dfa5fb489fdbc8aaac7de8fa7f0e33fb3c16554b0739024a1ac854ee88285::" providerId="AD" clId="Web-{3D205B4A-8D72-9E43-DE72-95C52B84227F}" dt="2025-03-23T14:32:47.923" v="2176"/>
        <pc:sldMkLst>
          <pc:docMk/>
          <pc:sldMk cId="778700021" sldId="796"/>
        </pc:sldMkLst>
        <pc:spChg chg="del mod">
          <ac:chgData name="Guest User" userId="S::urn:spo:anon#e58dfa5fb489fdbc8aaac7de8fa7f0e33fb3c16554b0739024a1ac854ee88285::" providerId="AD" clId="Web-{3D205B4A-8D72-9E43-DE72-95C52B84227F}" dt="2025-03-23T14:32:38.204" v="2174"/>
          <ac:spMkLst>
            <pc:docMk/>
            <pc:sldMk cId="778700021" sldId="796"/>
            <ac:spMk id="2" creationId="{AC7127B3-FE7E-CCED-E261-B141552E72AB}"/>
          </ac:spMkLst>
        </pc:spChg>
        <pc:spChg chg="del">
          <ac:chgData name="Guest User" userId="S::urn:spo:anon#e58dfa5fb489fdbc8aaac7de8fa7f0e33fb3c16554b0739024a1ac854ee88285::" providerId="AD" clId="Web-{3D205B4A-8D72-9E43-DE72-95C52B84227F}" dt="2025-03-23T14:31:35.167" v="2158"/>
          <ac:spMkLst>
            <pc:docMk/>
            <pc:sldMk cId="778700021" sldId="796"/>
            <ac:spMk id="4" creationId="{8E89DC3E-FC5C-E4BC-4C30-7930F6395545}"/>
          </ac:spMkLst>
        </pc:spChg>
        <pc:spChg chg="mod ord">
          <ac:chgData name="Guest User" userId="S::urn:spo:anon#e58dfa5fb489fdbc8aaac7de8fa7f0e33fb3c16554b0739024a1ac854ee88285::" providerId="AD" clId="Web-{3D205B4A-8D72-9E43-DE72-95C52B84227F}" dt="2025-03-23T14:32:13.172" v="2168"/>
          <ac:spMkLst>
            <pc:docMk/>
            <pc:sldMk cId="778700021" sldId="796"/>
            <ac:spMk id="5" creationId="{E1D5501C-CEF9-8FB9-53C2-1352B1493F8B}"/>
          </ac:spMkLst>
        </pc:spChg>
        <pc:spChg chg="add">
          <ac:chgData name="Guest User" userId="S::urn:spo:anon#e58dfa5fb489fdbc8aaac7de8fa7f0e33fb3c16554b0739024a1ac854ee88285::" providerId="AD" clId="Web-{3D205B4A-8D72-9E43-DE72-95C52B84227F}" dt="2025-03-23T14:32:13.172" v="2168"/>
          <ac:spMkLst>
            <pc:docMk/>
            <pc:sldMk cId="778700021" sldId="796"/>
            <ac:spMk id="7" creationId="{C1DD1A8A-57D5-4A81-AD04-532B043C5611}"/>
          </ac:spMkLst>
        </pc:spChg>
        <pc:spChg chg="add del">
          <ac:chgData name="Guest User" userId="S::urn:spo:anon#e58dfa5fb489fdbc8aaac7de8fa7f0e33fb3c16554b0739024a1ac854ee88285::" providerId="AD" clId="Web-{3D205B4A-8D72-9E43-DE72-95C52B84227F}" dt="2025-03-23T14:32:05.371" v="2167"/>
          <ac:spMkLst>
            <pc:docMk/>
            <pc:sldMk cId="778700021" sldId="796"/>
            <ac:spMk id="10" creationId="{D4771268-CB57-404A-9271-370EB28F6090}"/>
          </ac:spMkLst>
        </pc:spChg>
        <pc:spChg chg="add">
          <ac:chgData name="Guest User" userId="S::urn:spo:anon#e58dfa5fb489fdbc8aaac7de8fa7f0e33fb3c16554b0739024a1ac854ee88285::" providerId="AD" clId="Web-{3D205B4A-8D72-9E43-DE72-95C52B84227F}" dt="2025-03-23T14:32:13.172" v="2168"/>
          <ac:spMkLst>
            <pc:docMk/>
            <pc:sldMk cId="778700021" sldId="796"/>
            <ac:spMk id="12" creationId="{007891EC-4501-44ED-A8C8-B11B6DB767AB}"/>
          </ac:spMkLst>
        </pc:spChg>
        <pc:picChg chg="add mod ord modCrop">
          <ac:chgData name="Guest User" userId="S::urn:spo:anon#e58dfa5fb489fdbc8aaac7de8fa7f0e33fb3c16554b0739024a1ac854ee88285::" providerId="AD" clId="Web-{3D205B4A-8D72-9E43-DE72-95C52B84227F}" dt="2025-03-23T14:32:28.673" v="2172" actId="1076"/>
          <ac:picMkLst>
            <pc:docMk/>
            <pc:sldMk cId="778700021" sldId="796"/>
            <ac:picMk id="3" creationId="{66975313-3FBA-B6C2-F9C7-E6A0935C88F0}"/>
          </ac:picMkLst>
        </pc:picChg>
      </pc:sldChg>
      <pc:sldChg chg="add del ord replId">
        <pc:chgData name="Guest User" userId="S::urn:spo:anon#e58dfa5fb489fdbc8aaac7de8fa7f0e33fb3c16554b0739024a1ac854ee88285::" providerId="AD" clId="Web-{3D205B4A-8D72-9E43-DE72-95C52B84227F}" dt="2025-03-23T11:56:43.334" v="525"/>
        <pc:sldMkLst>
          <pc:docMk/>
          <pc:sldMk cId="2193723564" sldId="796"/>
        </pc:sldMkLst>
      </pc:sldChg>
      <pc:sldChg chg="addSp modSp add ord replId addAnim">
        <pc:chgData name="Guest User" userId="S::urn:spo:anon#e58dfa5fb489fdbc8aaac7de8fa7f0e33fb3c16554b0739024a1ac854ee88285::" providerId="AD" clId="Web-{3D205B4A-8D72-9E43-DE72-95C52B84227F}" dt="2025-03-23T15:10:39.587" v="3134"/>
        <pc:sldMkLst>
          <pc:docMk/>
          <pc:sldMk cId="4091928021" sldId="797"/>
        </pc:sldMkLst>
        <pc:spChg chg="mod">
          <ac:chgData name="Guest User" userId="S::urn:spo:anon#e58dfa5fb489fdbc8aaac7de8fa7f0e33fb3c16554b0739024a1ac854ee88285::" providerId="AD" clId="Web-{3D205B4A-8D72-9E43-DE72-95C52B84227F}" dt="2025-03-23T14:46:22.045" v="2506" actId="20577"/>
          <ac:spMkLst>
            <pc:docMk/>
            <pc:sldMk cId="4091928021" sldId="797"/>
            <ac:spMk id="2" creationId="{B876D044-2B6C-9740-EF57-B790A7595DA0}"/>
          </ac:spMkLst>
        </pc:spChg>
        <pc:spChg chg="mod">
          <ac:chgData name="Guest User" userId="S::urn:spo:anon#e58dfa5fb489fdbc8aaac7de8fa7f0e33fb3c16554b0739024a1ac854ee88285::" providerId="AD" clId="Web-{3D205B4A-8D72-9E43-DE72-95C52B84227F}" dt="2025-03-23T14:41:14.863" v="2469" actId="20577"/>
          <ac:spMkLst>
            <pc:docMk/>
            <pc:sldMk cId="4091928021" sldId="797"/>
            <ac:spMk id="4" creationId="{D0DA175E-249A-DAD1-5176-116F358B7FEA}"/>
          </ac:spMkLst>
        </pc:spChg>
        <pc:spChg chg="add mod">
          <ac:chgData name="Guest User" userId="S::urn:spo:anon#e58dfa5fb489fdbc8aaac7de8fa7f0e33fb3c16554b0739024a1ac854ee88285::" providerId="AD" clId="Web-{3D205B4A-8D72-9E43-DE72-95C52B84227F}" dt="2025-03-23T15:10:04.898" v="3133" actId="20577"/>
          <ac:spMkLst>
            <pc:docMk/>
            <pc:sldMk cId="4091928021" sldId="797"/>
            <ac:spMk id="7" creationId="{A62DFB1B-90B5-BC3B-4C97-A8B586FE6792}"/>
          </ac:spMkLst>
        </pc:spChg>
        <pc:picChg chg="add mod">
          <ac:chgData name="Guest User" userId="S::urn:spo:anon#e58dfa5fb489fdbc8aaac7de8fa7f0e33fb3c16554b0739024a1ac854ee88285::" providerId="AD" clId="Web-{3D205B4A-8D72-9E43-DE72-95C52B84227F}" dt="2025-03-23T14:41:34.911" v="2474" actId="1076"/>
          <ac:picMkLst>
            <pc:docMk/>
            <pc:sldMk cId="4091928021" sldId="797"/>
            <ac:picMk id="3" creationId="{941777B8-41BA-AF91-A8D5-E6E6CF1163DB}"/>
          </ac:picMkLst>
        </pc:picChg>
      </pc:sldChg>
      <pc:sldChg chg="addSp delSp modSp add ord replId addAnim delAnim">
        <pc:chgData name="Guest User" userId="S::urn:spo:anon#e58dfa5fb489fdbc8aaac7de8fa7f0e33fb3c16554b0739024a1ac854ee88285::" providerId="AD" clId="Web-{3D205B4A-8D72-9E43-DE72-95C52B84227F}" dt="2025-03-23T15:10:00.726" v="3129" actId="20577"/>
        <pc:sldMkLst>
          <pc:docMk/>
          <pc:sldMk cId="1453464053" sldId="798"/>
        </pc:sldMkLst>
        <pc:spChg chg="mod">
          <ac:chgData name="Guest User" userId="S::urn:spo:anon#e58dfa5fb489fdbc8aaac7de8fa7f0e33fb3c16554b0739024a1ac854ee88285::" providerId="AD" clId="Web-{3D205B4A-8D72-9E43-DE72-95C52B84227F}" dt="2025-03-23T15:02:52.128" v="2686" actId="20577"/>
          <ac:spMkLst>
            <pc:docMk/>
            <pc:sldMk cId="1453464053" sldId="798"/>
            <ac:spMk id="2" creationId="{BBBFF30E-5067-4A9D-736F-66F736651DA7}"/>
          </ac:spMkLst>
        </pc:spChg>
        <pc:spChg chg="del mod">
          <ac:chgData name="Guest User" userId="S::urn:spo:anon#e58dfa5fb489fdbc8aaac7de8fa7f0e33fb3c16554b0739024a1ac854ee88285::" providerId="AD" clId="Web-{3D205B4A-8D72-9E43-DE72-95C52B84227F}" dt="2025-03-23T15:03:07.160" v="2693"/>
          <ac:spMkLst>
            <pc:docMk/>
            <pc:sldMk cId="1453464053" sldId="798"/>
            <ac:spMk id="4" creationId="{1B4A96BA-79D0-A870-E342-3F7FA02B17FE}"/>
          </ac:spMkLst>
        </pc:spChg>
        <pc:spChg chg="add mod">
          <ac:chgData name="Guest User" userId="S::urn:spo:anon#e58dfa5fb489fdbc8aaac7de8fa7f0e33fb3c16554b0739024a1ac854ee88285::" providerId="AD" clId="Web-{3D205B4A-8D72-9E43-DE72-95C52B84227F}" dt="2025-03-23T15:07:35.315" v="3068" actId="20577"/>
          <ac:spMkLst>
            <pc:docMk/>
            <pc:sldMk cId="1453464053" sldId="798"/>
            <ac:spMk id="7" creationId="{5CCA2295-88B5-D451-382A-6A8C26C1CE31}"/>
          </ac:spMkLst>
        </pc:spChg>
        <pc:spChg chg="add mod">
          <ac:chgData name="Guest User" userId="S::urn:spo:anon#e58dfa5fb489fdbc8aaac7de8fa7f0e33fb3c16554b0739024a1ac854ee88285::" providerId="AD" clId="Web-{3D205B4A-8D72-9E43-DE72-95C52B84227F}" dt="2025-03-23T15:10:00.726" v="3129" actId="20577"/>
          <ac:spMkLst>
            <pc:docMk/>
            <pc:sldMk cId="1453464053" sldId="798"/>
            <ac:spMk id="9" creationId="{85E6F492-B010-70B6-4123-F54B5F828C42}"/>
          </ac:spMkLst>
        </pc:spChg>
        <pc:picChg chg="add mod">
          <ac:chgData name="Guest User" userId="S::urn:spo:anon#e58dfa5fb489fdbc8aaac7de8fa7f0e33fb3c16554b0739024a1ac854ee88285::" providerId="AD" clId="Web-{3D205B4A-8D72-9E43-DE72-95C52B84227F}" dt="2025-03-23T15:03:02.207" v="2691" actId="1076"/>
          <ac:picMkLst>
            <pc:docMk/>
            <pc:sldMk cId="1453464053" sldId="798"/>
            <ac:picMk id="3" creationId="{809B7B97-9B85-86C4-88C6-109BDF6E2136}"/>
          </ac:picMkLst>
        </pc:picChg>
      </pc:sldChg>
      <pc:sldChg chg="modSp add del replId">
        <pc:chgData name="Guest User" userId="S::urn:spo:anon#e58dfa5fb489fdbc8aaac7de8fa7f0e33fb3c16554b0739024a1ac854ee88285::" providerId="AD" clId="Web-{3D205B4A-8D72-9E43-DE72-95C52B84227F}" dt="2025-03-23T14:47:02.547" v="2519"/>
        <pc:sldMkLst>
          <pc:docMk/>
          <pc:sldMk cId="187987893" sldId="799"/>
        </pc:sldMkLst>
        <pc:spChg chg="mod">
          <ac:chgData name="Guest User" userId="S::urn:spo:anon#e58dfa5fb489fdbc8aaac7de8fa7f0e33fb3c16554b0739024a1ac854ee88285::" providerId="AD" clId="Web-{3D205B4A-8D72-9E43-DE72-95C52B84227F}" dt="2025-03-23T12:01:29.700" v="639" actId="20577"/>
          <ac:spMkLst>
            <pc:docMk/>
            <pc:sldMk cId="187987893" sldId="799"/>
            <ac:spMk id="2" creationId="{5B8B8C93-0A08-23E1-350B-C595D505D8C7}"/>
          </ac:spMkLst>
        </pc:spChg>
      </pc:sldChg>
      <pc:sldChg chg="modSp add del replId">
        <pc:chgData name="Guest User" userId="S::urn:spo:anon#e58dfa5fb489fdbc8aaac7de8fa7f0e33fb3c16554b0739024a1ac854ee88285::" providerId="AD" clId="Web-{3D205B4A-8D72-9E43-DE72-95C52B84227F}" dt="2025-03-23T14:46:50.812" v="2518"/>
        <pc:sldMkLst>
          <pc:docMk/>
          <pc:sldMk cId="1743224776" sldId="800"/>
        </pc:sldMkLst>
        <pc:spChg chg="mod">
          <ac:chgData name="Guest User" userId="S::urn:spo:anon#e58dfa5fb489fdbc8aaac7de8fa7f0e33fb3c16554b0739024a1ac854ee88285::" providerId="AD" clId="Web-{3D205B4A-8D72-9E43-DE72-95C52B84227F}" dt="2025-03-23T14:46:46.031" v="2517" actId="20577"/>
          <ac:spMkLst>
            <pc:docMk/>
            <pc:sldMk cId="1743224776" sldId="800"/>
            <ac:spMk id="2" creationId="{6EFB51B8-4380-136C-514A-669124D6D27F}"/>
          </ac:spMkLst>
        </pc:spChg>
      </pc:sldChg>
      <pc:sldChg chg="addSp delSp modSp add replId">
        <pc:chgData name="Guest User" userId="S::urn:spo:anon#e58dfa5fb489fdbc8aaac7de8fa7f0e33fb3c16554b0739024a1ac854ee88285::" providerId="AD" clId="Web-{3D205B4A-8D72-9E43-DE72-95C52B84227F}" dt="2025-03-23T15:31:06.833" v="3237"/>
        <pc:sldMkLst>
          <pc:docMk/>
          <pc:sldMk cId="2932948025" sldId="801"/>
        </pc:sldMkLst>
        <pc:spChg chg="mod">
          <ac:chgData name="Guest User" userId="S::urn:spo:anon#e58dfa5fb489fdbc8aaac7de8fa7f0e33fb3c16554b0739024a1ac854ee88285::" providerId="AD" clId="Web-{3D205B4A-8D72-9E43-DE72-95C52B84227F}" dt="2025-03-23T14:46:39.640" v="2515" actId="20577"/>
          <ac:spMkLst>
            <pc:docMk/>
            <pc:sldMk cId="2932948025" sldId="801"/>
            <ac:spMk id="2" creationId="{2B18D048-3E22-FE65-1A7E-064872F4D390}"/>
          </ac:spMkLst>
        </pc:spChg>
        <pc:spChg chg="mod">
          <ac:chgData name="Guest User" userId="S::urn:spo:anon#e58dfa5fb489fdbc8aaac7de8fa7f0e33fb3c16554b0739024a1ac854ee88285::" providerId="AD" clId="Web-{3D205B4A-8D72-9E43-DE72-95C52B84227F}" dt="2025-03-23T15:30:43.129" v="3229" actId="14100"/>
          <ac:spMkLst>
            <pc:docMk/>
            <pc:sldMk cId="2932948025" sldId="801"/>
            <ac:spMk id="4" creationId="{46684695-BF9D-A70C-79B5-284528B949BB}"/>
          </ac:spMkLst>
        </pc:spChg>
        <pc:picChg chg="add del mod">
          <ac:chgData name="Guest User" userId="S::urn:spo:anon#e58dfa5fb489fdbc8aaac7de8fa7f0e33fb3c16554b0739024a1ac854ee88285::" providerId="AD" clId="Web-{3D205B4A-8D72-9E43-DE72-95C52B84227F}" dt="2025-03-23T15:29:43.939" v="3177"/>
          <ac:picMkLst>
            <pc:docMk/>
            <pc:sldMk cId="2932948025" sldId="801"/>
            <ac:picMk id="3" creationId="{4510509B-3DB4-F123-1C5B-CFC7837922B4}"/>
          </ac:picMkLst>
        </pc:picChg>
        <pc:picChg chg="add mod modCrop">
          <ac:chgData name="Guest User" userId="S::urn:spo:anon#e58dfa5fb489fdbc8aaac7de8fa7f0e33fb3c16554b0739024a1ac854ee88285::" providerId="AD" clId="Web-{3D205B4A-8D72-9E43-DE72-95C52B84227F}" dt="2025-03-23T15:31:06.833" v="3237"/>
          <ac:picMkLst>
            <pc:docMk/>
            <pc:sldMk cId="2932948025" sldId="801"/>
            <ac:picMk id="6" creationId="{16EAE835-C5FE-7B96-A16D-660FC0034B9A}"/>
          </ac:picMkLst>
        </pc:picChg>
      </pc:sldChg>
      <pc:sldChg chg="modSp add replId">
        <pc:chgData name="Guest User" userId="S::urn:spo:anon#e58dfa5fb489fdbc8aaac7de8fa7f0e33fb3c16554b0739024a1ac854ee88285::" providerId="AD" clId="Web-{3D205B4A-8D72-9E43-DE72-95C52B84227F}" dt="2025-03-23T14:46:34.937" v="2514" actId="20577"/>
        <pc:sldMkLst>
          <pc:docMk/>
          <pc:sldMk cId="3180758035" sldId="802"/>
        </pc:sldMkLst>
        <pc:spChg chg="mod">
          <ac:chgData name="Guest User" userId="S::urn:spo:anon#e58dfa5fb489fdbc8aaac7de8fa7f0e33fb3c16554b0739024a1ac854ee88285::" providerId="AD" clId="Web-{3D205B4A-8D72-9E43-DE72-95C52B84227F}" dt="2025-03-23T14:46:34.937" v="2514" actId="20577"/>
          <ac:spMkLst>
            <pc:docMk/>
            <pc:sldMk cId="3180758035" sldId="802"/>
            <ac:spMk id="2" creationId="{EA1C86C3-EE69-B713-C7A3-21EA62F30694}"/>
          </ac:spMkLst>
        </pc:spChg>
      </pc:sldChg>
      <pc:sldChg chg="addSp delSp modSp add replId addAnim delAnim">
        <pc:chgData name="Guest User" userId="S::urn:spo:anon#e58dfa5fb489fdbc8aaac7de8fa7f0e33fb3c16554b0739024a1ac854ee88285::" providerId="AD" clId="Web-{3D205B4A-8D72-9E43-DE72-95C52B84227F}" dt="2025-03-23T15:36:29.783" v="3357" actId="20577"/>
        <pc:sldMkLst>
          <pc:docMk/>
          <pc:sldMk cId="4148611909" sldId="803"/>
        </pc:sldMkLst>
        <pc:spChg chg="mod">
          <ac:chgData name="Guest User" userId="S::urn:spo:anon#e58dfa5fb489fdbc8aaac7de8fa7f0e33fb3c16554b0739024a1ac854ee88285::" providerId="AD" clId="Web-{3D205B4A-8D72-9E43-DE72-95C52B84227F}" dt="2025-03-23T15:33:38.386" v="3287" actId="20577"/>
          <ac:spMkLst>
            <pc:docMk/>
            <pc:sldMk cId="4148611909" sldId="803"/>
            <ac:spMk id="2" creationId="{DFF9BFE3-1DE8-96B6-8A46-B408E220B415}"/>
          </ac:spMkLst>
        </pc:spChg>
        <pc:spChg chg="del mod">
          <ac:chgData name="Guest User" userId="S::urn:spo:anon#e58dfa5fb489fdbc8aaac7de8fa7f0e33fb3c16554b0739024a1ac854ee88285::" providerId="AD" clId="Web-{3D205B4A-8D72-9E43-DE72-95C52B84227F}" dt="2025-03-23T15:31:45.897" v="3238"/>
          <ac:spMkLst>
            <pc:docMk/>
            <pc:sldMk cId="4148611909" sldId="803"/>
            <ac:spMk id="4" creationId="{6B7EC3CC-1CE8-ECD1-149C-4B3EE6441D35}"/>
          </ac:spMkLst>
        </pc:spChg>
        <pc:spChg chg="add mod">
          <ac:chgData name="Guest User" userId="S::urn:spo:anon#e58dfa5fb489fdbc8aaac7de8fa7f0e33fb3c16554b0739024a1ac854ee88285::" providerId="AD" clId="Web-{3D205B4A-8D72-9E43-DE72-95C52B84227F}" dt="2025-03-23T15:36:29.783" v="3357" actId="20577"/>
          <ac:spMkLst>
            <pc:docMk/>
            <pc:sldMk cId="4148611909" sldId="803"/>
            <ac:spMk id="7" creationId="{D8CF4AA5-A9C2-4B4F-6CBA-CA0ACE055302}"/>
          </ac:spMkLst>
        </pc:spChg>
        <pc:picChg chg="add mod modCrop">
          <ac:chgData name="Guest User" userId="S::urn:spo:anon#e58dfa5fb489fdbc8aaac7de8fa7f0e33fb3c16554b0739024a1ac854ee88285::" providerId="AD" clId="Web-{3D205B4A-8D72-9E43-DE72-95C52B84227F}" dt="2025-03-23T15:33:52.824" v="3292" actId="1076"/>
          <ac:picMkLst>
            <pc:docMk/>
            <pc:sldMk cId="4148611909" sldId="803"/>
            <ac:picMk id="3" creationId="{5EDAA728-AD81-F387-A538-364CF48A6A84}"/>
          </ac:picMkLst>
        </pc:picChg>
      </pc:sldChg>
      <pc:sldChg chg="modSp add replId">
        <pc:chgData name="Guest User" userId="S::urn:spo:anon#e58dfa5fb489fdbc8aaac7de8fa7f0e33fb3c16554b0739024a1ac854ee88285::" providerId="AD" clId="Web-{3D205B4A-8D72-9E43-DE72-95C52B84227F}" dt="2025-03-23T15:00:05.607" v="2659" actId="20577"/>
        <pc:sldMkLst>
          <pc:docMk/>
          <pc:sldMk cId="2058237241" sldId="804"/>
        </pc:sldMkLst>
        <pc:spChg chg="mod">
          <ac:chgData name="Guest User" userId="S::urn:spo:anon#e58dfa5fb489fdbc8aaac7de8fa7f0e33fb3c16554b0739024a1ac854ee88285::" providerId="AD" clId="Web-{3D205B4A-8D72-9E43-DE72-95C52B84227F}" dt="2025-03-23T15:00:05.607" v="2659" actId="20577"/>
          <ac:spMkLst>
            <pc:docMk/>
            <pc:sldMk cId="2058237241" sldId="804"/>
            <ac:spMk id="2" creationId="{619B2D3C-FE6D-8302-63A5-83111FCC6972}"/>
          </ac:spMkLst>
        </pc:spChg>
      </pc:sldChg>
      <pc:sldChg chg="addSp delSp modSp add ord replId">
        <pc:chgData name="Guest User" userId="S::urn:spo:anon#e58dfa5fb489fdbc8aaac7de8fa7f0e33fb3c16554b0739024a1ac854ee88285::" providerId="AD" clId="Web-{3D205B4A-8D72-9E43-DE72-95C52B84227F}" dt="2025-03-23T14:45:34.263" v="2501" actId="20577"/>
        <pc:sldMkLst>
          <pc:docMk/>
          <pc:sldMk cId="1053822638" sldId="805"/>
        </pc:sldMkLst>
        <pc:spChg chg="del">
          <ac:chgData name="Guest User" userId="S::urn:spo:anon#e58dfa5fb489fdbc8aaac7de8fa7f0e33fb3c16554b0739024a1ac854ee88285::" providerId="AD" clId="Web-{3D205B4A-8D72-9E43-DE72-95C52B84227F}" dt="2025-03-23T12:02:59.906" v="675"/>
          <ac:spMkLst>
            <pc:docMk/>
            <pc:sldMk cId="1053822638" sldId="805"/>
            <ac:spMk id="2" creationId="{FE6987A7-505C-B1C2-391D-64A61F8C6452}"/>
          </ac:spMkLst>
        </pc:spChg>
        <pc:spChg chg="add mod">
          <ac:chgData name="Guest User" userId="S::urn:spo:anon#e58dfa5fb489fdbc8aaac7de8fa7f0e33fb3c16554b0739024a1ac854ee88285::" providerId="AD" clId="Web-{3D205B4A-8D72-9E43-DE72-95C52B84227F}" dt="2025-03-23T14:45:34.263" v="2501" actId="20577"/>
          <ac:spMkLst>
            <pc:docMk/>
            <pc:sldMk cId="1053822638" sldId="805"/>
            <ac:spMk id="6" creationId="{27A1C935-6907-83DF-8E99-B70BB9EE51B9}"/>
          </ac:spMkLst>
        </pc:spChg>
      </pc:sldChg>
      <pc:sldChg chg="addSp modSp add replId">
        <pc:chgData name="Guest User" userId="S::urn:spo:anon#e58dfa5fb489fdbc8aaac7de8fa7f0e33fb3c16554b0739024a1ac854ee88285::" providerId="AD" clId="Web-{3D205B4A-8D72-9E43-DE72-95C52B84227F}" dt="2025-03-23T15:20:40.030" v="3168" actId="1076"/>
        <pc:sldMkLst>
          <pc:docMk/>
          <pc:sldMk cId="3623610320" sldId="806"/>
        </pc:sldMkLst>
        <pc:spChg chg="mod">
          <ac:chgData name="Guest User" userId="S::urn:spo:anon#e58dfa5fb489fdbc8aaac7de8fa7f0e33fb3c16554b0739024a1ac854ee88285::" providerId="AD" clId="Web-{3D205B4A-8D72-9E43-DE72-95C52B84227F}" dt="2025-03-23T12:02:46.327" v="674" actId="20577"/>
          <ac:spMkLst>
            <pc:docMk/>
            <pc:sldMk cId="3623610320" sldId="806"/>
            <ac:spMk id="2" creationId="{8579C6D7-1903-8669-4A03-1DB2F9B79F59}"/>
          </ac:spMkLst>
        </pc:spChg>
        <pc:picChg chg="add mod">
          <ac:chgData name="Guest User" userId="S::urn:spo:anon#e58dfa5fb489fdbc8aaac7de8fa7f0e33fb3c16554b0739024a1ac854ee88285::" providerId="AD" clId="Web-{3D205B4A-8D72-9E43-DE72-95C52B84227F}" dt="2025-03-23T15:20:40.030" v="3168" actId="1076"/>
          <ac:picMkLst>
            <pc:docMk/>
            <pc:sldMk cId="3623610320" sldId="806"/>
            <ac:picMk id="3" creationId="{0B49FCC2-CE21-F493-978D-64DA93C80D4C}"/>
          </ac:picMkLst>
        </pc:picChg>
      </pc:sldChg>
      <pc:sldChg chg="addSp delSp modSp add replId delAnim">
        <pc:chgData name="Guest User" userId="S::urn:spo:anon#e58dfa5fb489fdbc8aaac7de8fa7f0e33fb3c16554b0739024a1ac854ee88285::" providerId="AD" clId="Web-{3D205B4A-8D72-9E43-DE72-95C52B84227F}" dt="2025-03-23T15:26:54.355" v="3175"/>
        <pc:sldMkLst>
          <pc:docMk/>
          <pc:sldMk cId="339887821" sldId="807"/>
        </pc:sldMkLst>
        <pc:spChg chg="mod">
          <ac:chgData name="Guest User" userId="S::urn:spo:anon#e58dfa5fb489fdbc8aaac7de8fa7f0e33fb3c16554b0739024a1ac854ee88285::" providerId="AD" clId="Web-{3D205B4A-8D72-9E43-DE72-95C52B84227F}" dt="2025-03-23T12:02:19.389" v="665" actId="20577"/>
          <ac:spMkLst>
            <pc:docMk/>
            <pc:sldMk cId="339887821" sldId="807"/>
            <ac:spMk id="2" creationId="{2EDCD6C7-8387-833E-A223-5A5899EDE1DD}"/>
          </ac:spMkLst>
        </pc:spChg>
        <pc:spChg chg="del mod">
          <ac:chgData name="Guest User" userId="S::urn:spo:anon#e58dfa5fb489fdbc8aaac7de8fa7f0e33fb3c16554b0739024a1ac854ee88285::" providerId="AD" clId="Web-{3D205B4A-8D72-9E43-DE72-95C52B84227F}" dt="2025-03-23T15:12:37.200" v="3149"/>
          <ac:spMkLst>
            <pc:docMk/>
            <pc:sldMk cId="339887821" sldId="807"/>
            <ac:spMk id="4" creationId="{D60EEDD6-675B-035C-AA91-8C2CDFA17952}"/>
          </ac:spMkLst>
        </pc:spChg>
        <pc:spChg chg="add mod">
          <ac:chgData name="Guest User" userId="S::urn:spo:anon#e58dfa5fb489fdbc8aaac7de8fa7f0e33fb3c16554b0739024a1ac854ee88285::" providerId="AD" clId="Web-{3D205B4A-8D72-9E43-DE72-95C52B84227F}" dt="2025-03-23T15:18:12.603" v="3159" actId="20577"/>
          <ac:spMkLst>
            <pc:docMk/>
            <pc:sldMk cId="339887821" sldId="807"/>
            <ac:spMk id="6" creationId="{F64D920C-5BF2-1406-C131-73345D28C3B5}"/>
          </ac:spMkLst>
        </pc:spChg>
        <pc:picChg chg="add mod">
          <ac:chgData name="Guest User" userId="S::urn:spo:anon#e58dfa5fb489fdbc8aaac7de8fa7f0e33fb3c16554b0739024a1ac854ee88285::" providerId="AD" clId="Web-{3D205B4A-8D72-9E43-DE72-95C52B84227F}" dt="2025-03-23T15:18:07.556" v="3156" actId="1076"/>
          <ac:picMkLst>
            <pc:docMk/>
            <pc:sldMk cId="339887821" sldId="807"/>
            <ac:picMk id="3" creationId="{DB531719-190B-EAD7-04AE-21E822079C24}"/>
          </ac:picMkLst>
        </pc:picChg>
        <pc:picChg chg="add mod">
          <ac:chgData name="Guest User" userId="S::urn:spo:anon#e58dfa5fb489fdbc8aaac7de8fa7f0e33fb3c16554b0739024a1ac854ee88285::" providerId="AD" clId="Web-{3D205B4A-8D72-9E43-DE72-95C52B84227F}" dt="2025-03-23T15:18:09.462" v="3157" actId="1076"/>
          <ac:picMkLst>
            <pc:docMk/>
            <pc:sldMk cId="339887821" sldId="807"/>
            <ac:picMk id="7" creationId="{81711C1A-EA47-1853-1E04-430991E7DA73}"/>
          </ac:picMkLst>
        </pc:picChg>
        <pc:picChg chg="add del mod">
          <ac:chgData name="Guest User" userId="S::urn:spo:anon#e58dfa5fb489fdbc8aaac7de8fa7f0e33fb3c16554b0739024a1ac854ee88285::" providerId="AD" clId="Web-{3D205B4A-8D72-9E43-DE72-95C52B84227F}" dt="2025-03-23T15:26:54.355" v="3175"/>
          <ac:picMkLst>
            <pc:docMk/>
            <pc:sldMk cId="339887821" sldId="807"/>
            <ac:picMk id="9" creationId="{98E256BA-3ABB-1D1F-5806-01C86ADE4E64}"/>
          </ac:picMkLst>
        </pc:picChg>
      </pc:sldChg>
      <pc:sldChg chg="addSp delSp modSp add replId delAnim">
        <pc:chgData name="Guest User" userId="S::urn:spo:anon#e58dfa5fb489fdbc8aaac7de8fa7f0e33fb3c16554b0739024a1ac854ee88285::" providerId="AD" clId="Web-{3D205B4A-8D72-9E43-DE72-95C52B84227F}" dt="2025-03-23T15:19:24.074" v="3165"/>
        <pc:sldMkLst>
          <pc:docMk/>
          <pc:sldMk cId="1069782500" sldId="808"/>
        </pc:sldMkLst>
        <pc:spChg chg="mod">
          <ac:chgData name="Guest User" userId="S::urn:spo:anon#e58dfa5fb489fdbc8aaac7de8fa7f0e33fb3c16554b0739024a1ac854ee88285::" providerId="AD" clId="Web-{3D205B4A-8D72-9E43-DE72-95C52B84227F}" dt="2025-03-23T12:03:24.766" v="695" actId="20577"/>
          <ac:spMkLst>
            <pc:docMk/>
            <pc:sldMk cId="1069782500" sldId="808"/>
            <ac:spMk id="2" creationId="{C8698A54-4D92-BC22-EDCF-54989DB1E37E}"/>
          </ac:spMkLst>
        </pc:spChg>
        <pc:spChg chg="del">
          <ac:chgData name="Guest User" userId="S::urn:spo:anon#e58dfa5fb489fdbc8aaac7de8fa7f0e33fb3c16554b0739024a1ac854ee88285::" providerId="AD" clId="Web-{3D205B4A-8D72-9E43-DE72-95C52B84227F}" dt="2025-03-23T14:27:13.736" v="2154"/>
          <ac:spMkLst>
            <pc:docMk/>
            <pc:sldMk cId="1069782500" sldId="808"/>
            <ac:spMk id="4" creationId="{6EED05C9-2565-E157-81AA-0877DDD94FD9}"/>
          </ac:spMkLst>
        </pc:spChg>
        <pc:picChg chg="add del mod">
          <ac:chgData name="Guest User" userId="S::urn:spo:anon#e58dfa5fb489fdbc8aaac7de8fa7f0e33fb3c16554b0739024a1ac854ee88285::" providerId="AD" clId="Web-{3D205B4A-8D72-9E43-DE72-95C52B84227F}" dt="2025-03-23T15:19:24.074" v="3165"/>
          <ac:picMkLst>
            <pc:docMk/>
            <pc:sldMk cId="1069782500" sldId="808"/>
            <ac:picMk id="3" creationId="{0CE4FDD1-85B1-3AD3-3A8A-8B6FA019F74E}"/>
          </ac:picMkLst>
        </pc:picChg>
        <pc:picChg chg="add mod">
          <ac:chgData name="Guest User" userId="S::urn:spo:anon#e58dfa5fb489fdbc8aaac7de8fa7f0e33fb3c16554b0739024a1ac854ee88285::" providerId="AD" clId="Web-{3D205B4A-8D72-9E43-DE72-95C52B84227F}" dt="2025-03-23T15:19:22.293" v="3164" actId="14100"/>
          <ac:picMkLst>
            <pc:docMk/>
            <pc:sldMk cId="1069782500" sldId="808"/>
            <ac:picMk id="6" creationId="{B5E1FAED-9634-2532-F0F1-5952B467A072}"/>
          </ac:picMkLst>
        </pc:picChg>
      </pc:sldChg>
      <pc:sldChg chg="addSp delSp modSp add del replId delAnim">
        <pc:chgData name="Guest User" userId="S::urn:spo:anon#e58dfa5fb489fdbc8aaac7de8fa7f0e33fb3c16554b0739024a1ac854ee88285::" providerId="AD" clId="Web-{3D205B4A-8D72-9E43-DE72-95C52B84227F}" dt="2025-03-23T14:14:54.614" v="2058"/>
        <pc:sldMkLst>
          <pc:docMk/>
          <pc:sldMk cId="3489063734" sldId="809"/>
        </pc:sldMkLst>
        <pc:spChg chg="mod">
          <ac:chgData name="Guest User" userId="S::urn:spo:anon#e58dfa5fb489fdbc8aaac7de8fa7f0e33fb3c16554b0739024a1ac854ee88285::" providerId="AD" clId="Web-{3D205B4A-8D72-9E43-DE72-95C52B84227F}" dt="2025-03-23T12:03:31.391" v="698" actId="20577"/>
          <ac:spMkLst>
            <pc:docMk/>
            <pc:sldMk cId="3489063734" sldId="809"/>
            <ac:spMk id="2" creationId="{0A5326D6-2169-7332-DEF5-6EC8DAED32FF}"/>
          </ac:spMkLst>
        </pc:spChg>
        <pc:spChg chg="del mod">
          <ac:chgData name="Guest User" userId="S::urn:spo:anon#e58dfa5fb489fdbc8aaac7de8fa7f0e33fb3c16554b0739024a1ac854ee88285::" providerId="AD" clId="Web-{3D205B4A-8D72-9E43-DE72-95C52B84227F}" dt="2025-03-23T13:53:23.427" v="1784"/>
          <ac:spMkLst>
            <pc:docMk/>
            <pc:sldMk cId="3489063734" sldId="809"/>
            <ac:spMk id="4" creationId="{29F5C8D6-4832-DD8D-91CE-305666E237BD}"/>
          </ac:spMkLst>
        </pc:spChg>
        <pc:picChg chg="add mod">
          <ac:chgData name="Guest User" userId="S::urn:spo:anon#e58dfa5fb489fdbc8aaac7de8fa7f0e33fb3c16554b0739024a1ac854ee88285::" providerId="AD" clId="Web-{3D205B4A-8D72-9E43-DE72-95C52B84227F}" dt="2025-03-23T12:48:31.170" v="970" actId="1076"/>
          <ac:picMkLst>
            <pc:docMk/>
            <pc:sldMk cId="3489063734" sldId="809"/>
            <ac:picMk id="3" creationId="{C122E6A6-A347-4E2E-6839-7550EC6B58E5}"/>
          </ac:picMkLst>
        </pc:picChg>
        <pc:picChg chg="add mod">
          <ac:chgData name="Guest User" userId="S::urn:spo:anon#e58dfa5fb489fdbc8aaac7de8fa7f0e33fb3c16554b0739024a1ac854ee88285::" providerId="AD" clId="Web-{3D205B4A-8D72-9E43-DE72-95C52B84227F}" dt="2025-03-23T13:53:27.177" v="1786" actId="1076"/>
          <ac:picMkLst>
            <pc:docMk/>
            <pc:sldMk cId="3489063734" sldId="809"/>
            <ac:picMk id="6" creationId="{9DB190B8-C02E-4582-9818-51B0A8AB7839}"/>
          </ac:picMkLst>
        </pc:picChg>
      </pc:sldChg>
      <pc:sldChg chg="modSp add replId">
        <pc:chgData name="Guest User" userId="S::urn:spo:anon#e58dfa5fb489fdbc8aaac7de8fa7f0e33fb3c16554b0739024a1ac854ee88285::" providerId="AD" clId="Web-{3D205B4A-8D72-9E43-DE72-95C52B84227F}" dt="2025-03-23T12:53:33.011" v="978" actId="20577"/>
        <pc:sldMkLst>
          <pc:docMk/>
          <pc:sldMk cId="1098925513" sldId="810"/>
        </pc:sldMkLst>
        <pc:spChg chg="mod">
          <ac:chgData name="Guest User" userId="S::urn:spo:anon#e58dfa5fb489fdbc8aaac7de8fa7f0e33fb3c16554b0739024a1ac854ee88285::" providerId="AD" clId="Web-{3D205B4A-8D72-9E43-DE72-95C52B84227F}" dt="2025-03-23T12:39:52.369" v="900" actId="20577"/>
          <ac:spMkLst>
            <pc:docMk/>
            <pc:sldMk cId="1098925513" sldId="810"/>
            <ac:spMk id="2" creationId="{1E2CE30C-6CC7-0E47-DA5D-D36B8AA47B86}"/>
          </ac:spMkLst>
        </pc:spChg>
        <pc:spChg chg="mod">
          <ac:chgData name="Guest User" userId="S::urn:spo:anon#e58dfa5fb489fdbc8aaac7de8fa7f0e33fb3c16554b0739024a1ac854ee88285::" providerId="AD" clId="Web-{3D205B4A-8D72-9E43-DE72-95C52B84227F}" dt="2025-03-23T12:53:33.011" v="978" actId="20577"/>
          <ac:spMkLst>
            <pc:docMk/>
            <pc:sldMk cId="1098925513" sldId="810"/>
            <ac:spMk id="4" creationId="{A3B037F7-9CAD-D29D-1525-9CDBFB7C8305}"/>
          </ac:spMkLst>
        </pc:spChg>
      </pc:sldChg>
      <pc:sldChg chg="modSp add replId">
        <pc:chgData name="Guest User" userId="S::urn:spo:anon#e58dfa5fb489fdbc8aaac7de8fa7f0e33fb3c16554b0739024a1ac854ee88285::" providerId="AD" clId="Web-{3D205B4A-8D72-9E43-DE72-95C52B84227F}" dt="2025-03-23T12:39:42.572" v="899" actId="20577"/>
        <pc:sldMkLst>
          <pc:docMk/>
          <pc:sldMk cId="1934036783" sldId="811"/>
        </pc:sldMkLst>
        <pc:spChg chg="mod">
          <ac:chgData name="Guest User" userId="S::urn:spo:anon#e58dfa5fb489fdbc8aaac7de8fa7f0e33fb3c16554b0739024a1ac854ee88285::" providerId="AD" clId="Web-{3D205B4A-8D72-9E43-DE72-95C52B84227F}" dt="2025-03-23T12:39:19.368" v="889" actId="20577"/>
          <ac:spMkLst>
            <pc:docMk/>
            <pc:sldMk cId="1934036783" sldId="811"/>
            <ac:spMk id="4" creationId="{D5D0BE37-56E7-49F3-9477-10F9707FFE44}"/>
          </ac:spMkLst>
        </pc:spChg>
        <pc:spChg chg="mod">
          <ac:chgData name="Guest User" userId="S::urn:spo:anon#e58dfa5fb489fdbc8aaac7de8fa7f0e33fb3c16554b0739024a1ac854ee88285::" providerId="AD" clId="Web-{3D205B4A-8D72-9E43-DE72-95C52B84227F}" dt="2025-03-23T12:39:42.572" v="899" actId="20577"/>
          <ac:spMkLst>
            <pc:docMk/>
            <pc:sldMk cId="1934036783" sldId="811"/>
            <ac:spMk id="6" creationId="{7BCAAE28-6E8B-232B-D276-1E003ACF23DA}"/>
          </ac:spMkLst>
        </pc:spChg>
      </pc:sldChg>
      <pc:sldChg chg="modSp add replId">
        <pc:chgData name="Guest User" userId="S::urn:spo:anon#e58dfa5fb489fdbc8aaac7de8fa7f0e33fb3c16554b0739024a1ac854ee88285::" providerId="AD" clId="Web-{3D205B4A-8D72-9E43-DE72-95C52B84227F}" dt="2025-03-23T12:16:49.177" v="879" actId="20577"/>
        <pc:sldMkLst>
          <pc:docMk/>
          <pc:sldMk cId="2255587065" sldId="812"/>
        </pc:sldMkLst>
        <pc:spChg chg="mod">
          <ac:chgData name="Guest User" userId="S::urn:spo:anon#e58dfa5fb489fdbc8aaac7de8fa7f0e33fb3c16554b0739024a1ac854ee88285::" providerId="AD" clId="Web-{3D205B4A-8D72-9E43-DE72-95C52B84227F}" dt="2025-03-23T12:16:49.177" v="879" actId="20577"/>
          <ac:spMkLst>
            <pc:docMk/>
            <pc:sldMk cId="2255587065" sldId="812"/>
            <ac:spMk id="2" creationId="{1BFF902E-363D-FBA4-AB64-394B60C6F046}"/>
          </ac:spMkLst>
        </pc:spChg>
      </pc:sldChg>
      <pc:sldChg chg="modSp add replId">
        <pc:chgData name="Guest User" userId="S::urn:spo:anon#e58dfa5fb489fdbc8aaac7de8fa7f0e33fb3c16554b0739024a1ac854ee88285::" providerId="AD" clId="Web-{3D205B4A-8D72-9E43-DE72-95C52B84227F}" dt="2025-03-23T12:07:39.054" v="866" actId="20577"/>
        <pc:sldMkLst>
          <pc:docMk/>
          <pc:sldMk cId="3692180403" sldId="813"/>
        </pc:sldMkLst>
        <pc:spChg chg="mod">
          <ac:chgData name="Guest User" userId="S::urn:spo:anon#e58dfa5fb489fdbc8aaac7de8fa7f0e33fb3c16554b0739024a1ac854ee88285::" providerId="AD" clId="Web-{3D205B4A-8D72-9E43-DE72-95C52B84227F}" dt="2025-03-23T12:07:39.054" v="866" actId="20577"/>
          <ac:spMkLst>
            <pc:docMk/>
            <pc:sldMk cId="3692180403" sldId="813"/>
            <ac:spMk id="2" creationId="{6FD5270C-2789-F83C-9FF5-6FACAE880CA7}"/>
          </ac:spMkLst>
        </pc:spChg>
        <pc:spChg chg="mod">
          <ac:chgData name="Guest User" userId="S::urn:spo:anon#e58dfa5fb489fdbc8aaac7de8fa7f0e33fb3c16554b0739024a1ac854ee88285::" providerId="AD" clId="Web-{3D205B4A-8D72-9E43-DE72-95C52B84227F}" dt="2025-03-23T12:05:24.128" v="748" actId="20577"/>
          <ac:spMkLst>
            <pc:docMk/>
            <pc:sldMk cId="3692180403" sldId="813"/>
            <ac:spMk id="4" creationId="{A53F066B-53DC-ACD4-302A-7F6FCB809E98}"/>
          </ac:spMkLst>
        </pc:spChg>
      </pc:sldChg>
      <pc:sldChg chg="modSp add replId">
        <pc:chgData name="Guest User" userId="S::urn:spo:anon#e58dfa5fb489fdbc8aaac7de8fa7f0e33fb3c16554b0739024a1ac854ee88285::" providerId="AD" clId="Web-{3D205B4A-8D72-9E43-DE72-95C52B84227F}" dt="2025-03-23T12:07:35.007" v="860" actId="20577"/>
        <pc:sldMkLst>
          <pc:docMk/>
          <pc:sldMk cId="1648993464" sldId="814"/>
        </pc:sldMkLst>
        <pc:spChg chg="mod">
          <ac:chgData name="Guest User" userId="S::urn:spo:anon#e58dfa5fb489fdbc8aaac7de8fa7f0e33fb3c16554b0739024a1ac854ee88285::" providerId="AD" clId="Web-{3D205B4A-8D72-9E43-DE72-95C52B84227F}" dt="2025-03-23T12:07:35.007" v="860" actId="20577"/>
          <ac:spMkLst>
            <pc:docMk/>
            <pc:sldMk cId="1648993464" sldId="814"/>
            <ac:spMk id="2" creationId="{C96B6E9D-A5D6-F0A9-DEB5-C0673292613C}"/>
          </ac:spMkLst>
        </pc:spChg>
        <pc:spChg chg="mod">
          <ac:chgData name="Guest User" userId="S::urn:spo:anon#e58dfa5fb489fdbc8aaac7de8fa7f0e33fb3c16554b0739024a1ac854ee88285::" providerId="AD" clId="Web-{3D205B4A-8D72-9E43-DE72-95C52B84227F}" dt="2025-03-23T12:05:50.504" v="775" actId="20577"/>
          <ac:spMkLst>
            <pc:docMk/>
            <pc:sldMk cId="1648993464" sldId="814"/>
            <ac:spMk id="4" creationId="{11AAEFB1-ED6F-125E-6B53-DFED225E6F54}"/>
          </ac:spMkLst>
        </pc:spChg>
      </pc:sldChg>
      <pc:sldChg chg="modSp add replId">
        <pc:chgData name="Guest User" userId="S::urn:spo:anon#e58dfa5fb489fdbc8aaac7de8fa7f0e33fb3c16554b0739024a1ac854ee88285::" providerId="AD" clId="Web-{3D205B4A-8D72-9E43-DE72-95C52B84227F}" dt="2025-03-23T12:06:11.176" v="785" actId="20577"/>
        <pc:sldMkLst>
          <pc:docMk/>
          <pc:sldMk cId="3628001215" sldId="815"/>
        </pc:sldMkLst>
        <pc:spChg chg="mod">
          <ac:chgData name="Guest User" userId="S::urn:spo:anon#e58dfa5fb489fdbc8aaac7de8fa7f0e33fb3c16554b0739024a1ac854ee88285::" providerId="AD" clId="Web-{3D205B4A-8D72-9E43-DE72-95C52B84227F}" dt="2025-03-23T12:06:02.317" v="781" actId="20577"/>
          <ac:spMkLst>
            <pc:docMk/>
            <pc:sldMk cId="3628001215" sldId="815"/>
            <ac:spMk id="2" creationId="{C3A3E7EC-8F64-7F0C-98F8-2E03FCF80907}"/>
          </ac:spMkLst>
        </pc:spChg>
        <pc:spChg chg="mod">
          <ac:chgData name="Guest User" userId="S::urn:spo:anon#e58dfa5fb489fdbc8aaac7de8fa7f0e33fb3c16554b0739024a1ac854ee88285::" providerId="AD" clId="Web-{3D205B4A-8D72-9E43-DE72-95C52B84227F}" dt="2025-03-23T12:06:11.176" v="785" actId="20577"/>
          <ac:spMkLst>
            <pc:docMk/>
            <pc:sldMk cId="3628001215" sldId="815"/>
            <ac:spMk id="4" creationId="{FBF8094B-5D67-0C85-C823-9BA46F2D9B38}"/>
          </ac:spMkLst>
        </pc:spChg>
      </pc:sldChg>
      <pc:sldChg chg="addSp modSp add replId">
        <pc:chgData name="Guest User" userId="S::urn:spo:anon#e58dfa5fb489fdbc8aaac7de8fa7f0e33fb3c16554b0739024a1ac854ee88285::" providerId="AD" clId="Web-{3D205B4A-8D72-9E43-DE72-95C52B84227F}" dt="2025-03-23T12:07:27.178" v="859" actId="20577"/>
        <pc:sldMkLst>
          <pc:docMk/>
          <pc:sldMk cId="354702306" sldId="816"/>
        </pc:sldMkLst>
        <pc:spChg chg="mod">
          <ac:chgData name="Guest User" userId="S::urn:spo:anon#e58dfa5fb489fdbc8aaac7de8fa7f0e33fb3c16554b0739024a1ac854ee88285::" providerId="AD" clId="Web-{3D205B4A-8D72-9E43-DE72-95C52B84227F}" dt="2025-03-23T12:07:27.178" v="859" actId="20577"/>
          <ac:spMkLst>
            <pc:docMk/>
            <pc:sldMk cId="354702306" sldId="816"/>
            <ac:spMk id="2" creationId="{AF9D0749-1049-0EB9-767B-4A7130E80AF5}"/>
          </ac:spMkLst>
        </pc:spChg>
        <pc:spChg chg="add mod">
          <ac:chgData name="Guest User" userId="S::urn:spo:anon#e58dfa5fb489fdbc8aaac7de8fa7f0e33fb3c16554b0739024a1ac854ee88285::" providerId="AD" clId="Web-{3D205B4A-8D72-9E43-DE72-95C52B84227F}" dt="2025-03-23T12:07:14.584" v="837" actId="1076"/>
          <ac:spMkLst>
            <pc:docMk/>
            <pc:sldMk cId="354702306" sldId="816"/>
            <ac:spMk id="3" creationId="{E8DD983C-C5A1-FBDA-7859-13FC4CAE03D0}"/>
          </ac:spMkLst>
        </pc:spChg>
        <pc:spChg chg="mod">
          <ac:chgData name="Guest User" userId="S::urn:spo:anon#e58dfa5fb489fdbc8aaac7de8fa7f0e33fb3c16554b0739024a1ac854ee88285::" providerId="AD" clId="Web-{3D205B4A-8D72-9E43-DE72-95C52B84227F}" dt="2025-03-23T12:06:50.427" v="804" actId="20577"/>
          <ac:spMkLst>
            <pc:docMk/>
            <pc:sldMk cId="354702306" sldId="816"/>
            <ac:spMk id="4" creationId="{2035512B-2B43-464A-4F83-C6F0D5C83C86}"/>
          </ac:spMkLst>
        </pc:spChg>
      </pc:sldChg>
      <pc:sldChg chg="add del replId">
        <pc:chgData name="Guest User" userId="S::urn:spo:anon#e58dfa5fb489fdbc8aaac7de8fa7f0e33fb3c16554b0739024a1ac854ee88285::" providerId="AD" clId="Web-{3D205B4A-8D72-9E43-DE72-95C52B84227F}" dt="2025-03-23T12:41:13.340" v="914"/>
        <pc:sldMkLst>
          <pc:docMk/>
          <pc:sldMk cId="605972421" sldId="817"/>
        </pc:sldMkLst>
      </pc:sldChg>
      <pc:sldChg chg="add del replId">
        <pc:chgData name="Guest User" userId="S::urn:spo:anon#e58dfa5fb489fdbc8aaac7de8fa7f0e33fb3c16554b0739024a1ac854ee88285::" providerId="AD" clId="Web-{3D205B4A-8D72-9E43-DE72-95C52B84227F}" dt="2025-03-23T12:06:31.708" v="795"/>
        <pc:sldMkLst>
          <pc:docMk/>
          <pc:sldMk cId="2186680812" sldId="817"/>
        </pc:sldMkLst>
      </pc:sldChg>
      <pc:sldChg chg="add replId">
        <pc:chgData name="Guest User" userId="S::urn:spo:anon#e58dfa5fb489fdbc8aaac7de8fa7f0e33fb3c16554b0739024a1ac854ee88285::" providerId="AD" clId="Web-{3D205B4A-8D72-9E43-DE72-95C52B84227F}" dt="2025-03-23T12:41:55.889" v="915"/>
        <pc:sldMkLst>
          <pc:docMk/>
          <pc:sldMk cId="3986492585" sldId="817"/>
        </pc:sldMkLst>
      </pc:sldChg>
      <pc:sldChg chg="modSp add del ord replId">
        <pc:chgData name="Guest User" userId="S::urn:spo:anon#e58dfa5fb489fdbc8aaac7de8fa7f0e33fb3c16554b0739024a1ac854ee88285::" providerId="AD" clId="Web-{3D205B4A-8D72-9E43-DE72-95C52B84227F}" dt="2025-03-23T14:48:30.487" v="2525"/>
        <pc:sldMkLst>
          <pc:docMk/>
          <pc:sldMk cId="2026129612" sldId="818"/>
        </pc:sldMkLst>
        <pc:spChg chg="mod">
          <ac:chgData name="Guest User" userId="S::urn:spo:anon#e58dfa5fb489fdbc8aaac7de8fa7f0e33fb3c16554b0739024a1ac854ee88285::" providerId="AD" clId="Web-{3D205B4A-8D72-9E43-DE72-95C52B84227F}" dt="2025-03-23T12:43:25.767" v="964" actId="20577"/>
          <ac:spMkLst>
            <pc:docMk/>
            <pc:sldMk cId="2026129612" sldId="818"/>
            <ac:spMk id="2" creationId="{2EBB7348-6C22-6177-4D4F-331348B544DE}"/>
          </ac:spMkLst>
        </pc:spChg>
        <pc:spChg chg="mod">
          <ac:chgData name="Guest User" userId="S::urn:spo:anon#e58dfa5fb489fdbc8aaac7de8fa7f0e33fb3c16554b0739024a1ac854ee88285::" providerId="AD" clId="Web-{3D205B4A-8D72-9E43-DE72-95C52B84227F}" dt="2025-03-23T12:42:30.187" v="930" actId="20577"/>
          <ac:spMkLst>
            <pc:docMk/>
            <pc:sldMk cId="2026129612" sldId="818"/>
            <ac:spMk id="4" creationId="{5ABFC379-E5C3-370B-98A9-C73E8EF93AB2}"/>
          </ac:spMkLst>
        </pc:spChg>
      </pc:sldChg>
      <pc:sldChg chg="add del ord replId">
        <pc:chgData name="Guest User" userId="S::urn:spo:anon#e58dfa5fb489fdbc8aaac7de8fa7f0e33fb3c16554b0739024a1ac854ee88285::" providerId="AD" clId="Web-{3D205B4A-8D72-9E43-DE72-95C52B84227F}" dt="2025-03-23T12:40:56.137" v="912"/>
        <pc:sldMkLst>
          <pc:docMk/>
          <pc:sldMk cId="2329324375" sldId="818"/>
        </pc:sldMkLst>
      </pc:sldChg>
      <pc:sldChg chg="addSp delSp modSp add replId delAnim">
        <pc:chgData name="Guest User" userId="S::urn:spo:anon#e58dfa5fb489fdbc8aaac7de8fa7f0e33fb3c16554b0739024a1ac854ee88285::" providerId="AD" clId="Web-{3D205B4A-8D72-9E43-DE72-95C52B84227F}" dt="2025-03-23T14:24:01.978" v="2116" actId="14100"/>
        <pc:sldMkLst>
          <pc:docMk/>
          <pc:sldMk cId="2219690958" sldId="819"/>
        </pc:sldMkLst>
        <pc:spChg chg="mod">
          <ac:chgData name="Guest User" userId="S::urn:spo:anon#e58dfa5fb489fdbc8aaac7de8fa7f0e33fb3c16554b0739024a1ac854ee88285::" providerId="AD" clId="Web-{3D205B4A-8D72-9E43-DE72-95C52B84227F}" dt="2025-03-23T12:42:48.969" v="937" actId="20577"/>
          <ac:spMkLst>
            <pc:docMk/>
            <pc:sldMk cId="2219690958" sldId="819"/>
            <ac:spMk id="2" creationId="{FCC6BD01-07E4-B39A-6EBB-FC6F18B247DA}"/>
          </ac:spMkLst>
        </pc:spChg>
        <pc:spChg chg="del mod">
          <ac:chgData name="Guest User" userId="S::urn:spo:anon#e58dfa5fb489fdbc8aaac7de8fa7f0e33fb3c16554b0739024a1ac854ee88285::" providerId="AD" clId="Web-{3D205B4A-8D72-9E43-DE72-95C52B84227F}" dt="2025-03-23T12:42:51.063" v="939"/>
          <ac:spMkLst>
            <pc:docMk/>
            <pc:sldMk cId="2219690958" sldId="819"/>
            <ac:spMk id="4" creationId="{DB0C4555-916E-9143-0467-03440818BDF2}"/>
          </ac:spMkLst>
        </pc:spChg>
        <pc:spChg chg="add mod">
          <ac:chgData name="Guest User" userId="S::urn:spo:anon#e58dfa5fb489fdbc8aaac7de8fa7f0e33fb3c16554b0739024a1ac854ee88285::" providerId="AD" clId="Web-{3D205B4A-8D72-9E43-DE72-95C52B84227F}" dt="2025-03-23T14:23:57.369" v="2114" actId="20577"/>
          <ac:spMkLst>
            <pc:docMk/>
            <pc:sldMk cId="2219690958" sldId="819"/>
            <ac:spMk id="9" creationId="{69BFE73D-4D29-AF6D-112A-BD643BE4F895}"/>
          </ac:spMkLst>
        </pc:spChg>
        <pc:picChg chg="add del mod">
          <ac:chgData name="Guest User" userId="S::urn:spo:anon#e58dfa5fb489fdbc8aaac7de8fa7f0e33fb3c16554b0739024a1ac854ee88285::" providerId="AD" clId="Web-{3D205B4A-8D72-9E43-DE72-95C52B84227F}" dt="2025-03-23T14:21:48.224" v="2066"/>
          <ac:picMkLst>
            <pc:docMk/>
            <pc:sldMk cId="2219690958" sldId="819"/>
            <ac:picMk id="6" creationId="{1D66EB6F-46E0-E7A0-E725-C2F222E95C5F}"/>
          </ac:picMkLst>
        </pc:picChg>
        <pc:picChg chg="add mod">
          <ac:chgData name="Guest User" userId="S::urn:spo:anon#e58dfa5fb489fdbc8aaac7de8fa7f0e33fb3c16554b0739024a1ac854ee88285::" providerId="AD" clId="Web-{3D205B4A-8D72-9E43-DE72-95C52B84227F}" dt="2025-03-23T14:24:01.978" v="2116" actId="14100"/>
          <ac:picMkLst>
            <pc:docMk/>
            <pc:sldMk cId="2219690958" sldId="819"/>
            <ac:picMk id="7" creationId="{0F5FAC17-6F76-EA53-97D9-EB9D99993AC1}"/>
          </ac:picMkLst>
        </pc:picChg>
      </pc:sldChg>
      <pc:sldChg chg="addSp delSp modSp add replId">
        <pc:chgData name="Guest User" userId="S::urn:spo:anon#e58dfa5fb489fdbc8aaac7de8fa7f0e33fb3c16554b0739024a1ac854ee88285::" providerId="AD" clId="Web-{3D205B4A-8D72-9E43-DE72-95C52B84227F}" dt="2025-03-23T14:09:33.679" v="2023" actId="14100"/>
        <pc:sldMkLst>
          <pc:docMk/>
          <pc:sldMk cId="248575704" sldId="820"/>
        </pc:sldMkLst>
        <pc:spChg chg="add del mod">
          <ac:chgData name="Guest User" userId="S::urn:spo:anon#e58dfa5fb489fdbc8aaac7de8fa7f0e33fb3c16554b0739024a1ac854ee88285::" providerId="AD" clId="Web-{3D205B4A-8D72-9E43-DE72-95C52B84227F}" dt="2025-03-23T13:14:02.592" v="1358"/>
          <ac:spMkLst>
            <pc:docMk/>
            <pc:sldMk cId="248575704" sldId="820"/>
            <ac:spMk id="4" creationId="{E3C662C9-5F35-0654-B558-0C1E06456F12}"/>
          </ac:spMkLst>
        </pc:spChg>
        <pc:spChg chg="add mod">
          <ac:chgData name="Guest User" userId="S::urn:spo:anon#e58dfa5fb489fdbc8aaac7de8fa7f0e33fb3c16554b0739024a1ac854ee88285::" providerId="AD" clId="Web-{3D205B4A-8D72-9E43-DE72-95C52B84227F}" dt="2025-03-23T14:09:33.679" v="2023" actId="14100"/>
          <ac:spMkLst>
            <pc:docMk/>
            <pc:sldMk cId="248575704" sldId="820"/>
            <ac:spMk id="7" creationId="{D293A7DC-02ED-F2A8-8550-6D81FC378D1A}"/>
          </ac:spMkLst>
        </pc:spChg>
        <pc:spChg chg="mod">
          <ac:chgData name="Guest User" userId="S::urn:spo:anon#e58dfa5fb489fdbc8aaac7de8fa7f0e33fb3c16554b0739024a1ac854ee88285::" providerId="AD" clId="Web-{3D205B4A-8D72-9E43-DE72-95C52B84227F}" dt="2025-03-23T14:05:02.638" v="1978" actId="14100"/>
          <ac:spMkLst>
            <pc:docMk/>
            <pc:sldMk cId="248575704" sldId="820"/>
            <ac:spMk id="9" creationId="{DB70C8F4-E80E-F820-CD6A-173AE083864A}"/>
          </ac:spMkLst>
        </pc:spChg>
        <pc:spChg chg="add mod">
          <ac:chgData name="Guest User" userId="S::urn:spo:anon#e58dfa5fb489fdbc8aaac7de8fa7f0e33fb3c16554b0739024a1ac854ee88285::" providerId="AD" clId="Web-{3D205B4A-8D72-9E43-DE72-95C52B84227F}" dt="2025-03-23T14:09:21.257" v="2017" actId="1076"/>
          <ac:spMkLst>
            <pc:docMk/>
            <pc:sldMk cId="248575704" sldId="820"/>
            <ac:spMk id="11" creationId="{0CCABF7E-8154-722F-C70C-DFACA1414844}"/>
          </ac:spMkLst>
        </pc:spChg>
        <pc:spChg chg="add mod">
          <ac:chgData name="Guest User" userId="S::urn:spo:anon#e58dfa5fb489fdbc8aaac7de8fa7f0e33fb3c16554b0739024a1ac854ee88285::" providerId="AD" clId="Web-{3D205B4A-8D72-9E43-DE72-95C52B84227F}" dt="2025-03-23T14:09:21.272" v="2018" actId="1076"/>
          <ac:spMkLst>
            <pc:docMk/>
            <pc:sldMk cId="248575704" sldId="820"/>
            <ac:spMk id="13" creationId="{2D28F098-7628-2CB1-3B29-34B5B958549C}"/>
          </ac:spMkLst>
        </pc:spChg>
        <pc:spChg chg="add mod">
          <ac:chgData name="Guest User" userId="S::urn:spo:anon#e58dfa5fb489fdbc8aaac7de8fa7f0e33fb3c16554b0739024a1ac854ee88285::" providerId="AD" clId="Web-{3D205B4A-8D72-9E43-DE72-95C52B84227F}" dt="2025-03-23T14:09:21.272" v="2019" actId="1076"/>
          <ac:spMkLst>
            <pc:docMk/>
            <pc:sldMk cId="248575704" sldId="820"/>
            <ac:spMk id="15" creationId="{C6D68D3B-AB8A-5874-C600-4A952F23E605}"/>
          </ac:spMkLst>
        </pc:spChg>
        <pc:picChg chg="del">
          <ac:chgData name="Guest User" userId="S::urn:spo:anon#e58dfa5fb489fdbc8aaac7de8fa7f0e33fb3c16554b0739024a1ac854ee88285::" providerId="AD" clId="Web-{3D205B4A-8D72-9E43-DE72-95C52B84227F}" dt="2025-03-23T13:08:25.393" v="1188"/>
          <ac:picMkLst>
            <pc:docMk/>
            <pc:sldMk cId="248575704" sldId="820"/>
            <ac:picMk id="3" creationId="{6A413C90-D3B9-59C9-E92A-BBAF9A9A0336}"/>
          </ac:picMkLst>
        </pc:picChg>
        <pc:picChg chg="mod">
          <ac:chgData name="Guest User" userId="S::urn:spo:anon#e58dfa5fb489fdbc8aaac7de8fa7f0e33fb3c16554b0739024a1ac854ee88285::" providerId="AD" clId="Web-{3D205B4A-8D72-9E43-DE72-95C52B84227F}" dt="2025-03-23T14:09:21.226" v="2015" actId="1076"/>
          <ac:picMkLst>
            <pc:docMk/>
            <pc:sldMk cId="248575704" sldId="820"/>
            <ac:picMk id="6" creationId="{833627A8-8930-9CAB-E265-915741803E47}"/>
          </ac:picMkLst>
        </pc:picChg>
        <pc:picChg chg="mod modCrop">
          <ac:chgData name="Guest User" userId="S::urn:spo:anon#e58dfa5fb489fdbc8aaac7de8fa7f0e33fb3c16554b0739024a1ac854ee88285::" providerId="AD" clId="Web-{3D205B4A-8D72-9E43-DE72-95C52B84227F}" dt="2025-03-23T14:09:21.257" v="2016" actId="1076"/>
          <ac:picMkLst>
            <pc:docMk/>
            <pc:sldMk cId="248575704" sldId="820"/>
            <ac:picMk id="8" creationId="{0D485D23-35D3-BFAA-7A27-FF5276060969}"/>
          </ac:picMkLst>
        </pc:picChg>
        <pc:picChg chg="del">
          <ac:chgData name="Guest User" userId="S::urn:spo:anon#e58dfa5fb489fdbc8aaac7de8fa7f0e33fb3c16554b0739024a1ac854ee88285::" providerId="AD" clId="Web-{3D205B4A-8D72-9E43-DE72-95C52B84227F}" dt="2025-03-23T13:08:26.768" v="1189"/>
          <ac:picMkLst>
            <pc:docMk/>
            <pc:sldMk cId="248575704" sldId="820"/>
            <ac:picMk id="14" creationId="{D52AC68A-5FDE-B926-FAED-874DB9C05935}"/>
          </ac:picMkLst>
        </pc:picChg>
        <pc:picChg chg="add mod">
          <ac:chgData name="Guest User" userId="S::urn:spo:anon#e58dfa5fb489fdbc8aaac7de8fa7f0e33fb3c16554b0739024a1ac854ee88285::" providerId="AD" clId="Web-{3D205B4A-8D72-9E43-DE72-95C52B84227F}" dt="2025-03-23T14:09:21.304" v="2020" actId="1076"/>
          <ac:picMkLst>
            <pc:docMk/>
            <pc:sldMk cId="248575704" sldId="820"/>
            <ac:picMk id="16" creationId="{DA886F43-9A20-907C-F985-920968C6E3F6}"/>
          </ac:picMkLst>
        </pc:picChg>
      </pc:sldChg>
      <pc:sldChg chg="addSp delSp modSp add ord replId addAnim delAnim">
        <pc:chgData name="Guest User" userId="S::urn:spo:anon#e58dfa5fb489fdbc8aaac7de8fa7f0e33fb3c16554b0739024a1ac854ee88285::" providerId="AD" clId="Web-{3D205B4A-8D72-9E43-DE72-95C52B84227F}" dt="2025-03-23T14:48:17.737" v="2524"/>
        <pc:sldMkLst>
          <pc:docMk/>
          <pc:sldMk cId="1385347225" sldId="821"/>
        </pc:sldMkLst>
        <pc:spChg chg="mod">
          <ac:chgData name="Guest User" userId="S::urn:spo:anon#e58dfa5fb489fdbc8aaac7de8fa7f0e33fb3c16554b0739024a1ac854ee88285::" providerId="AD" clId="Web-{3D205B4A-8D72-9E43-DE72-95C52B84227F}" dt="2025-03-23T14:47:20.876" v="2520" actId="20577"/>
          <ac:spMkLst>
            <pc:docMk/>
            <pc:sldMk cId="1385347225" sldId="821"/>
            <ac:spMk id="2" creationId="{1994583C-649A-3F8D-2483-C0ACA3B09897}"/>
          </ac:spMkLst>
        </pc:spChg>
        <pc:spChg chg="del mod">
          <ac:chgData name="Guest User" userId="S::urn:spo:anon#e58dfa5fb489fdbc8aaac7de8fa7f0e33fb3c16554b0739024a1ac854ee88285::" providerId="AD" clId="Web-{3D205B4A-8D72-9E43-DE72-95C52B84227F}" dt="2025-03-23T13:30:38.845" v="1515"/>
          <ac:spMkLst>
            <pc:docMk/>
            <pc:sldMk cId="1385347225" sldId="821"/>
            <ac:spMk id="4" creationId="{5BD28D94-28EB-3F8F-175C-CA89B8BAAB82}"/>
          </ac:spMkLst>
        </pc:spChg>
        <pc:spChg chg="add mod">
          <ac:chgData name="Guest User" userId="S::urn:spo:anon#e58dfa5fb489fdbc8aaac7de8fa7f0e33fb3c16554b0739024a1ac854ee88285::" providerId="AD" clId="Web-{3D205B4A-8D72-9E43-DE72-95C52B84227F}" dt="2025-03-23T14:47:44.236" v="2523" actId="20577"/>
          <ac:spMkLst>
            <pc:docMk/>
            <pc:sldMk cId="1385347225" sldId="821"/>
            <ac:spMk id="6" creationId="{96649959-8B67-5F64-C20C-088202D1A886}"/>
          </ac:spMkLst>
        </pc:spChg>
        <pc:spChg chg="add mod">
          <ac:chgData name="Guest User" userId="S::urn:spo:anon#e58dfa5fb489fdbc8aaac7de8fa7f0e33fb3c16554b0739024a1ac854ee88285::" providerId="AD" clId="Web-{3D205B4A-8D72-9E43-DE72-95C52B84227F}" dt="2025-03-23T13:36:27.670" v="1638" actId="1076"/>
          <ac:spMkLst>
            <pc:docMk/>
            <pc:sldMk cId="1385347225" sldId="821"/>
            <ac:spMk id="8" creationId="{1D44DAE7-2C54-559D-1849-D4452B34E616}"/>
          </ac:spMkLst>
        </pc:spChg>
        <pc:spChg chg="add mod">
          <ac:chgData name="Guest User" userId="S::urn:spo:anon#e58dfa5fb489fdbc8aaac7de8fa7f0e33fb3c16554b0739024a1ac854ee88285::" providerId="AD" clId="Web-{3D205B4A-8D72-9E43-DE72-95C52B84227F}" dt="2025-03-23T13:36:27.717" v="1640" actId="1076"/>
          <ac:spMkLst>
            <pc:docMk/>
            <pc:sldMk cId="1385347225" sldId="821"/>
            <ac:spMk id="12" creationId="{48F10D61-7506-F514-6B2D-7DB7D2725A51}"/>
          </ac:spMkLst>
        </pc:spChg>
        <pc:picChg chg="add mod modCrop">
          <ac:chgData name="Guest User" userId="S::urn:spo:anon#e58dfa5fb489fdbc8aaac7de8fa7f0e33fb3c16554b0739024a1ac854ee88285::" providerId="AD" clId="Web-{3D205B4A-8D72-9E43-DE72-95C52B84227F}" dt="2025-03-23T13:36:59.015" v="1648"/>
          <ac:picMkLst>
            <pc:docMk/>
            <pc:sldMk cId="1385347225" sldId="821"/>
            <ac:picMk id="9" creationId="{793ABFC1-9214-1972-DDCA-FB83A711ADD3}"/>
          </ac:picMkLst>
        </pc:picChg>
        <pc:picChg chg="add del mod modCrop">
          <ac:chgData name="Guest User" userId="S::urn:spo:anon#e58dfa5fb489fdbc8aaac7de8fa7f0e33fb3c16554b0739024a1ac854ee88285::" providerId="AD" clId="Web-{3D205B4A-8D72-9E43-DE72-95C52B84227F}" dt="2025-03-23T13:35:34.918" v="1609"/>
          <ac:picMkLst>
            <pc:docMk/>
            <pc:sldMk cId="1385347225" sldId="821"/>
            <ac:picMk id="10" creationId="{4B03348C-669D-EB37-92E4-DBBAB1430630}"/>
          </ac:picMkLst>
        </pc:picChg>
        <pc:picChg chg="add mod">
          <ac:chgData name="Guest User" userId="S::urn:spo:anon#e58dfa5fb489fdbc8aaac7de8fa7f0e33fb3c16554b0739024a1ac854ee88285::" providerId="AD" clId="Web-{3D205B4A-8D72-9E43-DE72-95C52B84227F}" dt="2025-03-23T13:35:30.527" v="1608" actId="1076"/>
          <ac:picMkLst>
            <pc:docMk/>
            <pc:sldMk cId="1385347225" sldId="821"/>
            <ac:picMk id="13" creationId="{38FA4B5C-FFCA-CCF5-3F6F-8C9519DFF1B5}"/>
          </ac:picMkLst>
        </pc:picChg>
      </pc:sldChg>
      <pc:sldChg chg="addSp new del">
        <pc:chgData name="Guest User" userId="S::urn:spo:anon#e58dfa5fb489fdbc8aaac7de8fa7f0e33fb3c16554b0739024a1ac854ee88285::" providerId="AD" clId="Web-{3D205B4A-8D72-9E43-DE72-95C52B84227F}" dt="2025-03-23T13:10:19.022" v="1280"/>
        <pc:sldMkLst>
          <pc:docMk/>
          <pc:sldMk cId="2008715581" sldId="821"/>
        </pc:sldMkLst>
        <pc:spChg chg="add">
          <ac:chgData name="Guest User" userId="S::urn:spo:anon#e58dfa5fb489fdbc8aaac7de8fa7f0e33fb3c16554b0739024a1ac854ee88285::" providerId="AD" clId="Web-{3D205B4A-8D72-9E43-DE72-95C52B84227F}" dt="2025-03-23T13:10:10.272" v="1277"/>
          <ac:spMkLst>
            <pc:docMk/>
            <pc:sldMk cId="2008715581" sldId="821"/>
            <ac:spMk id="8" creationId="{A0D1426B-6CFC-E89B-B88C-45C84F7EF630}"/>
          </ac:spMkLst>
        </pc:spChg>
        <pc:spChg chg="add">
          <ac:chgData name="Guest User" userId="S::urn:spo:anon#e58dfa5fb489fdbc8aaac7de8fa7f0e33fb3c16554b0739024a1ac854ee88285::" providerId="AD" clId="Web-{3D205B4A-8D72-9E43-DE72-95C52B84227F}" dt="2025-03-23T13:10:10.287" v="1278"/>
          <ac:spMkLst>
            <pc:docMk/>
            <pc:sldMk cId="2008715581" sldId="821"/>
            <ac:spMk id="10" creationId="{AE276174-82E4-4B4A-2D35-68779D6CDE0F}"/>
          </ac:spMkLst>
        </pc:spChg>
        <pc:spChg chg="add">
          <ac:chgData name="Guest User" userId="S::urn:spo:anon#e58dfa5fb489fdbc8aaac7de8fa7f0e33fb3c16554b0739024a1ac854ee88285::" providerId="AD" clId="Web-{3D205B4A-8D72-9E43-DE72-95C52B84227F}" dt="2025-03-23T13:10:10.303" v="1279"/>
          <ac:spMkLst>
            <pc:docMk/>
            <pc:sldMk cId="2008715581" sldId="821"/>
            <ac:spMk id="12" creationId="{82ED4834-851E-931D-BC1D-77A3C36E67A1}"/>
          </ac:spMkLst>
        </pc:spChg>
        <pc:picChg chg="add">
          <ac:chgData name="Guest User" userId="S::urn:spo:anon#e58dfa5fb489fdbc8aaac7de8fa7f0e33fb3c16554b0739024a1ac854ee88285::" providerId="AD" clId="Web-{3D205B4A-8D72-9E43-DE72-95C52B84227F}" dt="2025-03-23T13:10:10.240" v="1275"/>
          <ac:picMkLst>
            <pc:docMk/>
            <pc:sldMk cId="2008715581" sldId="821"/>
            <ac:picMk id="4" creationId="{91732BE0-0DAA-8968-2086-842C9FECE063}"/>
          </ac:picMkLst>
        </pc:picChg>
        <pc:picChg chg="add">
          <ac:chgData name="Guest User" userId="S::urn:spo:anon#e58dfa5fb489fdbc8aaac7de8fa7f0e33fb3c16554b0739024a1ac854ee88285::" providerId="AD" clId="Web-{3D205B4A-8D72-9E43-DE72-95C52B84227F}" dt="2025-03-23T13:10:10.272" v="1276"/>
          <ac:picMkLst>
            <pc:docMk/>
            <pc:sldMk cId="2008715581" sldId="821"/>
            <ac:picMk id="6" creationId="{E523087F-8C29-B8AD-B785-658BC72249EF}"/>
          </ac:picMkLst>
        </pc:picChg>
      </pc:sldChg>
      <pc:sldChg chg="addSp delSp modSp add del replId">
        <pc:chgData name="Guest User" userId="S::urn:spo:anon#e58dfa5fb489fdbc8aaac7de8fa7f0e33fb3c16554b0739024a1ac854ee88285::" providerId="AD" clId="Web-{3D205B4A-8D72-9E43-DE72-95C52B84227F}" dt="2025-03-23T13:40:55.867" v="1744" actId="14100"/>
        <pc:sldMkLst>
          <pc:docMk/>
          <pc:sldMk cId="1397005830" sldId="822"/>
        </pc:sldMkLst>
        <pc:spChg chg="mod">
          <ac:chgData name="Guest User" userId="S::urn:spo:anon#e58dfa5fb489fdbc8aaac7de8fa7f0e33fb3c16554b0739024a1ac854ee88285::" providerId="AD" clId="Web-{3D205B4A-8D72-9E43-DE72-95C52B84227F}" dt="2025-03-23T13:40:55.867" v="1744" actId="14100"/>
          <ac:spMkLst>
            <pc:docMk/>
            <pc:sldMk cId="1397005830" sldId="822"/>
            <ac:spMk id="7" creationId="{40E3EB4E-764B-C860-0809-D6594F2C2014}"/>
          </ac:spMkLst>
        </pc:spChg>
        <pc:spChg chg="mod">
          <ac:chgData name="Guest User" userId="S::urn:spo:anon#e58dfa5fb489fdbc8aaac7de8fa7f0e33fb3c16554b0739024a1ac854ee88285::" providerId="AD" clId="Web-{3D205B4A-8D72-9E43-DE72-95C52B84227F}" dt="2025-03-23T13:40:01.365" v="1698" actId="20577"/>
          <ac:spMkLst>
            <pc:docMk/>
            <pc:sldMk cId="1397005830" sldId="822"/>
            <ac:spMk id="9" creationId="{43857C83-858D-2D8D-5A5A-EEA79897A1E7}"/>
          </ac:spMkLst>
        </pc:spChg>
        <pc:spChg chg="mod">
          <ac:chgData name="Guest User" userId="S::urn:spo:anon#e58dfa5fb489fdbc8aaac7de8fa7f0e33fb3c16554b0739024a1ac854ee88285::" providerId="AD" clId="Web-{3D205B4A-8D72-9E43-DE72-95C52B84227F}" dt="2025-03-23T13:39:33.411" v="1683" actId="1076"/>
          <ac:spMkLst>
            <pc:docMk/>
            <pc:sldMk cId="1397005830" sldId="822"/>
            <ac:spMk id="11" creationId="{19C8794A-B087-81A3-9F33-855464B4D5ED}"/>
          </ac:spMkLst>
        </pc:spChg>
        <pc:spChg chg="mod">
          <ac:chgData name="Guest User" userId="S::urn:spo:anon#e58dfa5fb489fdbc8aaac7de8fa7f0e33fb3c16554b0739024a1ac854ee88285::" providerId="AD" clId="Web-{3D205B4A-8D72-9E43-DE72-95C52B84227F}" dt="2025-03-23T13:39:36.989" v="1684" actId="1076"/>
          <ac:spMkLst>
            <pc:docMk/>
            <pc:sldMk cId="1397005830" sldId="822"/>
            <ac:spMk id="13" creationId="{0B7C4370-4599-3CA4-DC5F-919D8E1FB591}"/>
          </ac:spMkLst>
        </pc:spChg>
        <pc:picChg chg="add mod">
          <ac:chgData name="Guest User" userId="S::urn:spo:anon#e58dfa5fb489fdbc8aaac7de8fa7f0e33fb3c16554b0739024a1ac854ee88285::" providerId="AD" clId="Web-{3D205B4A-8D72-9E43-DE72-95C52B84227F}" dt="2025-03-23T13:39:42.489" v="1687" actId="14100"/>
          <ac:picMkLst>
            <pc:docMk/>
            <pc:sldMk cId="1397005830" sldId="822"/>
            <ac:picMk id="2" creationId="{FCBAFA3D-DD96-4263-BB8B-D1BF78F97F0A}"/>
          </ac:picMkLst>
        </pc:picChg>
        <pc:picChg chg="add mod">
          <ac:chgData name="Guest User" userId="S::urn:spo:anon#e58dfa5fb489fdbc8aaac7de8fa7f0e33fb3c16554b0739024a1ac854ee88285::" providerId="AD" clId="Web-{3D205B4A-8D72-9E43-DE72-95C52B84227F}" dt="2025-03-23T13:39:42.521" v="1688" actId="14100"/>
          <ac:picMkLst>
            <pc:docMk/>
            <pc:sldMk cId="1397005830" sldId="822"/>
            <ac:picMk id="3" creationId="{A77E4799-F28A-25FE-FCCE-FACDC3E9D3D2}"/>
          </ac:picMkLst>
        </pc:picChg>
        <pc:picChg chg="del">
          <ac:chgData name="Guest User" userId="S::urn:spo:anon#e58dfa5fb489fdbc8aaac7de8fa7f0e33fb3c16554b0739024a1ac854ee88285::" providerId="AD" clId="Web-{3D205B4A-8D72-9E43-DE72-95C52B84227F}" dt="2025-03-23T13:37:43.407" v="1652"/>
          <ac:picMkLst>
            <pc:docMk/>
            <pc:sldMk cId="1397005830" sldId="822"/>
            <ac:picMk id="6" creationId="{B93B1A64-395F-A93F-DA32-DB9ED93E65B8}"/>
          </ac:picMkLst>
        </pc:picChg>
        <pc:picChg chg="del">
          <ac:chgData name="Guest User" userId="S::urn:spo:anon#e58dfa5fb489fdbc8aaac7de8fa7f0e33fb3c16554b0739024a1ac854ee88285::" providerId="AD" clId="Web-{3D205B4A-8D72-9E43-DE72-95C52B84227F}" dt="2025-03-23T13:37:43.766" v="1653"/>
          <ac:picMkLst>
            <pc:docMk/>
            <pc:sldMk cId="1397005830" sldId="822"/>
            <ac:picMk id="8" creationId="{1337E52C-9D9D-7907-1D1B-E61474B8232E}"/>
          </ac:picMkLst>
        </pc:picChg>
      </pc:sldChg>
      <pc:sldChg chg="addSp delSp modSp add del replId">
        <pc:chgData name="Guest User" userId="S::urn:spo:anon#e58dfa5fb489fdbc8aaac7de8fa7f0e33fb3c16554b0739024a1ac854ee88285::" providerId="AD" clId="Web-{3D205B4A-8D72-9E43-DE72-95C52B84227F}" dt="2025-03-23T14:59:45.433" v="2652" actId="20577"/>
        <pc:sldMkLst>
          <pc:docMk/>
          <pc:sldMk cId="3022463426" sldId="823"/>
        </pc:sldMkLst>
        <pc:spChg chg="add mod">
          <ac:chgData name="Guest User" userId="S::urn:spo:anon#e58dfa5fb489fdbc8aaac7de8fa7f0e33fb3c16554b0739024a1ac854ee88285::" providerId="AD" clId="Web-{3D205B4A-8D72-9E43-DE72-95C52B84227F}" dt="2025-03-23T14:59:45.433" v="2652" actId="20577"/>
          <ac:spMkLst>
            <pc:docMk/>
            <pc:sldMk cId="3022463426" sldId="823"/>
            <ac:spMk id="7" creationId="{7A08A622-803A-F50C-D3FC-A5DE8A691DED}"/>
          </ac:spMkLst>
        </pc:spChg>
        <pc:spChg chg="add mod">
          <ac:chgData name="Guest User" userId="S::urn:spo:anon#e58dfa5fb489fdbc8aaac7de8fa7f0e33fb3c16554b0739024a1ac854ee88285::" providerId="AD" clId="Web-{3D205B4A-8D72-9E43-DE72-95C52B84227F}" dt="2025-03-23T14:59:32.402" v="2645" actId="20577"/>
          <ac:spMkLst>
            <pc:docMk/>
            <pc:sldMk cId="3022463426" sldId="823"/>
            <ac:spMk id="8" creationId="{EAB59CB3-0BFC-142A-1D56-90D05CD976E0}"/>
          </ac:spMkLst>
        </pc:spChg>
        <pc:spChg chg="del mod">
          <ac:chgData name="Guest User" userId="S::urn:spo:anon#e58dfa5fb489fdbc8aaac7de8fa7f0e33fb3c16554b0739024a1ac854ee88285::" providerId="AD" clId="Web-{3D205B4A-8D72-9E43-DE72-95C52B84227F}" dt="2025-03-23T14:12:17.280" v="2051"/>
          <ac:spMkLst>
            <pc:docMk/>
            <pc:sldMk cId="3022463426" sldId="823"/>
            <ac:spMk id="9" creationId="{E53AAEA1-A7CF-5EA2-D1C2-720A2FC18D6F}"/>
          </ac:spMkLst>
        </pc:spChg>
        <pc:spChg chg="del mod">
          <ac:chgData name="Guest User" userId="S::urn:spo:anon#e58dfa5fb489fdbc8aaac7de8fa7f0e33fb3c16554b0739024a1ac854ee88285::" providerId="AD" clId="Web-{3D205B4A-8D72-9E43-DE72-95C52B84227F}" dt="2025-03-23T14:02:18.398" v="1911"/>
          <ac:spMkLst>
            <pc:docMk/>
            <pc:sldMk cId="3022463426" sldId="823"/>
            <ac:spMk id="16" creationId="{2076EC75-52B4-5D68-DE7D-BBB393B1DDA5}"/>
          </ac:spMkLst>
        </pc:spChg>
        <pc:picChg chg="add del mod">
          <ac:chgData name="Guest User" userId="S::urn:spo:anon#e58dfa5fb489fdbc8aaac7de8fa7f0e33fb3c16554b0739024a1ac854ee88285::" providerId="AD" clId="Web-{3D205B4A-8D72-9E43-DE72-95C52B84227F}" dt="2025-03-23T13:52:47.191" v="1760"/>
          <ac:picMkLst>
            <pc:docMk/>
            <pc:sldMk cId="3022463426" sldId="823"/>
            <ac:picMk id="2" creationId="{1A7AAA61-91E8-A8C8-57BE-C1C1D839BF16}"/>
          </ac:picMkLst>
        </pc:picChg>
        <pc:picChg chg="add del mod">
          <ac:chgData name="Guest User" userId="S::urn:spo:anon#e58dfa5fb489fdbc8aaac7de8fa7f0e33fb3c16554b0739024a1ac854ee88285::" providerId="AD" clId="Web-{3D205B4A-8D72-9E43-DE72-95C52B84227F}" dt="2025-03-23T14:10:28.870" v="2024"/>
          <ac:picMkLst>
            <pc:docMk/>
            <pc:sldMk cId="3022463426" sldId="823"/>
            <ac:picMk id="4" creationId="{A864ED17-5068-A693-3464-7C53BE9F3EA2}"/>
          </ac:picMkLst>
        </pc:picChg>
        <pc:picChg chg="del">
          <ac:chgData name="Guest User" userId="S::urn:spo:anon#e58dfa5fb489fdbc8aaac7de8fa7f0e33fb3c16554b0739024a1ac854ee88285::" providerId="AD" clId="Web-{3D205B4A-8D72-9E43-DE72-95C52B84227F}" dt="2025-03-23T13:51:12.547" v="1756"/>
          <ac:picMkLst>
            <pc:docMk/>
            <pc:sldMk cId="3022463426" sldId="823"/>
            <ac:picMk id="14" creationId="{2A2ED42E-E49E-1847-7111-765D20C595F8}"/>
          </ac:picMkLst>
        </pc:picChg>
      </pc:sldChg>
      <pc:sldChg chg="addSp delSp modSp add replId delAnim">
        <pc:chgData name="Guest User" userId="S::urn:spo:anon#e58dfa5fb489fdbc8aaac7de8fa7f0e33fb3c16554b0739024a1ac854ee88285::" providerId="AD" clId="Web-{3D205B4A-8D72-9E43-DE72-95C52B84227F}" dt="2025-03-23T14:46:18.764" v="2505" actId="20577"/>
        <pc:sldMkLst>
          <pc:docMk/>
          <pc:sldMk cId="3852534796" sldId="824"/>
        </pc:sldMkLst>
        <pc:spChg chg="mod">
          <ac:chgData name="Guest User" userId="S::urn:spo:anon#e58dfa5fb489fdbc8aaac7de8fa7f0e33fb3c16554b0739024a1ac854ee88285::" providerId="AD" clId="Web-{3D205B4A-8D72-9E43-DE72-95C52B84227F}" dt="2025-03-23T14:46:18.764" v="2505" actId="20577"/>
          <ac:spMkLst>
            <pc:docMk/>
            <pc:sldMk cId="3852534796" sldId="824"/>
            <ac:spMk id="2" creationId="{7A9C7F46-E747-B3F3-107B-6EE658693467}"/>
          </ac:spMkLst>
        </pc:spChg>
        <pc:spChg chg="del">
          <ac:chgData name="Guest User" userId="S::urn:spo:anon#e58dfa5fb489fdbc8aaac7de8fa7f0e33fb3c16554b0739024a1ac854ee88285::" providerId="AD" clId="Web-{3D205B4A-8D72-9E43-DE72-95C52B84227F}" dt="2025-03-23T14:32:59.393" v="2188"/>
          <ac:spMkLst>
            <pc:docMk/>
            <pc:sldMk cId="3852534796" sldId="824"/>
            <ac:spMk id="4" creationId="{27827C2C-7D20-4632-066D-95DF3185CF29}"/>
          </ac:spMkLst>
        </pc:spChg>
        <pc:spChg chg="add mod">
          <ac:chgData name="Guest User" userId="S::urn:spo:anon#e58dfa5fb489fdbc8aaac7de8fa7f0e33fb3c16554b0739024a1ac854ee88285::" providerId="AD" clId="Web-{3D205B4A-8D72-9E43-DE72-95C52B84227F}" dt="2025-03-23T14:33:28.722" v="2195" actId="1076"/>
          <ac:spMkLst>
            <pc:docMk/>
            <pc:sldMk cId="3852534796" sldId="824"/>
            <ac:spMk id="7" creationId="{1FD12E38-C8A6-FF79-ED94-4026645606A6}"/>
          </ac:spMkLst>
        </pc:spChg>
        <pc:picChg chg="add mod modCrop">
          <ac:chgData name="Guest User" userId="S::urn:spo:anon#e58dfa5fb489fdbc8aaac7de8fa7f0e33fb3c16554b0739024a1ac854ee88285::" providerId="AD" clId="Web-{3D205B4A-8D72-9E43-DE72-95C52B84227F}" dt="2025-03-23T14:33:08.252" v="2192" actId="1076"/>
          <ac:picMkLst>
            <pc:docMk/>
            <pc:sldMk cId="3852534796" sldId="824"/>
            <ac:picMk id="3" creationId="{CA7B5D01-F2E0-44E9-C5AA-350D998EBF68}"/>
          </ac:picMkLst>
        </pc:picChg>
      </pc:sldChg>
      <pc:sldChg chg="addSp delSp modSp add replId delAnim">
        <pc:chgData name="Guest User" userId="S::urn:spo:anon#e58dfa5fb489fdbc8aaac7de8fa7f0e33fb3c16554b0739024a1ac854ee88285::" providerId="AD" clId="Web-{3D205B4A-8D72-9E43-DE72-95C52B84227F}" dt="2025-03-23T15:09:21.319" v="3121" actId="20577"/>
        <pc:sldMkLst>
          <pc:docMk/>
          <pc:sldMk cId="719101910" sldId="825"/>
        </pc:sldMkLst>
        <pc:spChg chg="del">
          <ac:chgData name="Guest User" userId="S::urn:spo:anon#e58dfa5fb489fdbc8aaac7de8fa7f0e33fb3c16554b0739024a1ac854ee88285::" providerId="AD" clId="Web-{3D205B4A-8D72-9E43-DE72-95C52B84227F}" dt="2025-03-23T15:07:27.153" v="3066"/>
          <ac:spMkLst>
            <pc:docMk/>
            <pc:sldMk cId="719101910" sldId="825"/>
            <ac:spMk id="7" creationId="{DC5A3FF8-000B-C55C-B74D-3934070573F1}"/>
          </ac:spMkLst>
        </pc:spChg>
        <pc:spChg chg="mod">
          <ac:chgData name="Guest User" userId="S::urn:spo:anon#e58dfa5fb489fdbc8aaac7de8fa7f0e33fb3c16554b0739024a1ac854ee88285::" providerId="AD" clId="Web-{3D205B4A-8D72-9E43-DE72-95C52B84227F}" dt="2025-03-23T15:09:21.319" v="3121" actId="20577"/>
          <ac:spMkLst>
            <pc:docMk/>
            <pc:sldMk cId="719101910" sldId="825"/>
            <ac:spMk id="9" creationId="{E52E38FB-CA91-0331-17EC-08EDE73419D8}"/>
          </ac:spMkLst>
        </pc:spChg>
        <pc:picChg chg="del">
          <ac:chgData name="Guest User" userId="S::urn:spo:anon#e58dfa5fb489fdbc8aaac7de8fa7f0e33fb3c16554b0739024a1ac854ee88285::" providerId="AD" clId="Web-{3D205B4A-8D72-9E43-DE72-95C52B84227F}" dt="2025-03-23T15:07:24.309" v="3065"/>
          <ac:picMkLst>
            <pc:docMk/>
            <pc:sldMk cId="719101910" sldId="825"/>
            <ac:picMk id="3" creationId="{CE337C29-DC5E-2395-2E4E-36A90286AD0F}"/>
          </ac:picMkLst>
        </pc:picChg>
        <pc:picChg chg="add mod">
          <ac:chgData name="Guest User" userId="S::urn:spo:anon#e58dfa5fb489fdbc8aaac7de8fa7f0e33fb3c16554b0739024a1ac854ee88285::" providerId="AD" clId="Web-{3D205B4A-8D72-9E43-DE72-95C52B84227F}" dt="2025-03-23T15:08:02.378" v="3094" actId="1076"/>
          <ac:picMkLst>
            <pc:docMk/>
            <pc:sldMk cId="719101910" sldId="825"/>
            <ac:picMk id="4" creationId="{196100F2-16A9-F918-9049-FA9EBA47B77B}"/>
          </ac:picMkLst>
        </pc:picChg>
        <pc:picChg chg="add mod">
          <ac:chgData name="Guest User" userId="S::urn:spo:anon#e58dfa5fb489fdbc8aaac7de8fa7f0e33fb3c16554b0739024a1ac854ee88285::" providerId="AD" clId="Web-{3D205B4A-8D72-9E43-DE72-95C52B84227F}" dt="2025-03-23T15:08:45.083" v="3098" actId="1076"/>
          <ac:picMkLst>
            <pc:docMk/>
            <pc:sldMk cId="719101910" sldId="825"/>
            <ac:picMk id="6" creationId="{EF1CFC61-A68B-4D06-59E4-4621840F3126}"/>
          </ac:picMkLst>
        </pc:picChg>
      </pc:sldChg>
      <pc:sldChg chg="addSp delSp modSp add del ord replId">
        <pc:chgData name="Guest User" userId="S::urn:spo:anon#e58dfa5fb489fdbc8aaac7de8fa7f0e33fb3c16554b0739024a1ac854ee88285::" providerId="AD" clId="Web-{3D205B4A-8D72-9E43-DE72-95C52B84227F}" dt="2025-03-23T15:02:15.518" v="2679"/>
        <pc:sldMkLst>
          <pc:docMk/>
          <pc:sldMk cId="4237140834" sldId="825"/>
        </pc:sldMkLst>
        <pc:picChg chg="del">
          <ac:chgData name="Guest User" userId="S::urn:spo:anon#e58dfa5fb489fdbc8aaac7de8fa7f0e33fb3c16554b0739024a1ac854ee88285::" providerId="AD" clId="Web-{3D205B4A-8D72-9E43-DE72-95C52B84227F}" dt="2025-03-23T15:01:42.032" v="2674"/>
          <ac:picMkLst>
            <pc:docMk/>
            <pc:sldMk cId="4237140834" sldId="825"/>
            <ac:picMk id="3" creationId="{09497D2B-EEB7-E9F5-0114-73BA94862CBE}"/>
          </ac:picMkLst>
        </pc:picChg>
        <pc:picChg chg="add mod">
          <ac:chgData name="Guest User" userId="S::urn:spo:anon#e58dfa5fb489fdbc8aaac7de8fa7f0e33fb3c16554b0739024a1ac854ee88285::" providerId="AD" clId="Web-{3D205B4A-8D72-9E43-DE72-95C52B84227F}" dt="2025-03-23T15:01:51.985" v="2678" actId="1076"/>
          <ac:picMkLst>
            <pc:docMk/>
            <pc:sldMk cId="4237140834" sldId="825"/>
            <ac:picMk id="6" creationId="{34E9121E-FAB5-BFE6-4B30-5AAB4A593985}"/>
          </ac:picMkLst>
        </pc:picChg>
      </pc:sldChg>
      <pc:sldChg chg="delSp modSp add replId">
        <pc:chgData name="Guest User" userId="S::urn:spo:anon#e58dfa5fb489fdbc8aaac7de8fa7f0e33fb3c16554b0739024a1ac854ee88285::" providerId="AD" clId="Web-{3D205B4A-8D72-9E43-DE72-95C52B84227F}" dt="2025-03-23T15:21:00.140" v="3174" actId="1076"/>
        <pc:sldMkLst>
          <pc:docMk/>
          <pc:sldMk cId="1001448234" sldId="826"/>
        </pc:sldMkLst>
        <pc:picChg chg="mod">
          <ac:chgData name="Guest User" userId="S::urn:spo:anon#e58dfa5fb489fdbc8aaac7de8fa7f0e33fb3c16554b0739024a1ac854ee88285::" providerId="AD" clId="Web-{3D205B4A-8D72-9E43-DE72-95C52B84227F}" dt="2025-03-23T15:21:00.140" v="3174" actId="1076"/>
          <ac:picMkLst>
            <pc:docMk/>
            <pc:sldMk cId="1001448234" sldId="826"/>
            <ac:picMk id="3" creationId="{17779843-5567-DDF4-FEE8-12A6B9A50126}"/>
          </ac:picMkLst>
        </pc:picChg>
        <pc:picChg chg="del">
          <ac:chgData name="Guest User" userId="S::urn:spo:anon#e58dfa5fb489fdbc8aaac7de8fa7f0e33fb3c16554b0739024a1ac854ee88285::" providerId="AD" clId="Web-{3D205B4A-8D72-9E43-DE72-95C52B84227F}" dt="2025-03-23T15:20:58.905" v="3173"/>
          <ac:picMkLst>
            <pc:docMk/>
            <pc:sldMk cId="1001448234" sldId="826"/>
            <ac:picMk id="7" creationId="{9DFA6B34-36BB-44DE-1884-78AC1499EFD7}"/>
          </ac:picMkLst>
        </pc:picChg>
        <pc:picChg chg="del">
          <ac:chgData name="Guest User" userId="S::urn:spo:anon#e58dfa5fb489fdbc8aaac7de8fa7f0e33fb3c16554b0739024a1ac854ee88285::" providerId="AD" clId="Web-{3D205B4A-8D72-9E43-DE72-95C52B84227F}" dt="2025-03-23T15:20:57.124" v="3172"/>
          <ac:picMkLst>
            <pc:docMk/>
            <pc:sldMk cId="1001448234" sldId="826"/>
            <ac:picMk id="9" creationId="{A14CFECD-1B63-D448-78A9-EBEACF1218B6}"/>
          </ac:picMkLst>
        </pc:picChg>
      </pc:sldChg>
      <pc:sldChg chg="add replId">
        <pc:chgData name="Guest User" userId="S::urn:spo:anon#e58dfa5fb489fdbc8aaac7de8fa7f0e33fb3c16554b0739024a1ac854ee88285::" providerId="AD" clId="Web-{3D205B4A-8D72-9E43-DE72-95C52B84227F}" dt="2025-03-23T15:29:39.908" v="3176"/>
        <pc:sldMkLst>
          <pc:docMk/>
          <pc:sldMk cId="1834373807" sldId="827"/>
        </pc:sldMkLst>
      </pc:sldChg>
    </pc:docChg>
  </pc:docChgLst>
  <pc:docChgLst>
    <pc:chgData name="Guest User" userId="S::urn:spo:anon#e58dfa5fb489fdbc8aaac7de8fa7f0e33fb3c16554b0739024a1ac854ee88285::" providerId="AD" clId="Web-{98B16FF3-F72F-043E-D2AE-AB7AACC87024}"/>
    <pc:docChg chg="addSld delSld modSld sldOrd">
      <pc:chgData name="Guest User" userId="S::urn:spo:anon#e58dfa5fb489fdbc8aaac7de8fa7f0e33fb3c16554b0739024a1ac854ee88285::" providerId="AD" clId="Web-{98B16FF3-F72F-043E-D2AE-AB7AACC87024}" dt="2025-03-31T15:47:40.782" v="4387" actId="1076"/>
      <pc:docMkLst>
        <pc:docMk/>
      </pc:docMkLst>
      <pc:sldChg chg="modSp">
        <pc:chgData name="Guest User" userId="S::urn:spo:anon#e58dfa5fb489fdbc8aaac7de8fa7f0e33fb3c16554b0739024a1ac854ee88285::" providerId="AD" clId="Web-{98B16FF3-F72F-043E-D2AE-AB7AACC87024}" dt="2025-03-31T02:53:53.493" v="862" actId="20577"/>
        <pc:sldMkLst>
          <pc:docMk/>
          <pc:sldMk cId="1309746143" sldId="725"/>
        </pc:sldMkLst>
        <pc:spChg chg="mod">
          <ac:chgData name="Guest User" userId="S::urn:spo:anon#e58dfa5fb489fdbc8aaac7de8fa7f0e33fb3c16554b0739024a1ac854ee88285::" providerId="AD" clId="Web-{98B16FF3-F72F-043E-D2AE-AB7AACC87024}" dt="2025-03-31T02:53:53.493" v="862" actId="20577"/>
          <ac:spMkLst>
            <pc:docMk/>
            <pc:sldMk cId="1309746143" sldId="725"/>
            <ac:spMk id="3" creationId="{0428248E-9A13-7345-BF5A-CD0E38051879}"/>
          </ac:spMkLst>
        </pc:spChg>
      </pc:sldChg>
      <pc:sldChg chg="addSp delSp modSp">
        <pc:chgData name="Guest User" userId="S::urn:spo:anon#e58dfa5fb489fdbc8aaac7de8fa7f0e33fb3c16554b0739024a1ac854ee88285::" providerId="AD" clId="Web-{98B16FF3-F72F-043E-D2AE-AB7AACC87024}" dt="2025-03-31T03:10:07.885" v="1112" actId="14100"/>
        <pc:sldMkLst>
          <pc:docMk/>
          <pc:sldMk cId="2493484935" sldId="738"/>
        </pc:sldMkLst>
        <pc:spChg chg="del">
          <ac:chgData name="Guest User" userId="S::urn:spo:anon#e58dfa5fb489fdbc8aaac7de8fa7f0e33fb3c16554b0739024a1ac854ee88285::" providerId="AD" clId="Web-{98B16FF3-F72F-043E-D2AE-AB7AACC87024}" dt="2025-03-31T03:07:39.201" v="1053"/>
          <ac:spMkLst>
            <pc:docMk/>
            <pc:sldMk cId="2493484935" sldId="738"/>
            <ac:spMk id="2" creationId="{3F16907B-0DC9-E64D-B7CC-FD7066550EDE}"/>
          </ac:spMkLst>
        </pc:spChg>
        <pc:spChg chg="del">
          <ac:chgData name="Guest User" userId="S::urn:spo:anon#e58dfa5fb489fdbc8aaac7de8fa7f0e33fb3c16554b0739024a1ac854ee88285::" providerId="AD" clId="Web-{98B16FF3-F72F-043E-D2AE-AB7AACC87024}" dt="2025-03-31T03:08:36.299" v="1071"/>
          <ac:spMkLst>
            <pc:docMk/>
            <pc:sldMk cId="2493484935" sldId="738"/>
            <ac:spMk id="4" creationId="{B97D6AFC-1B5C-888B-F90C-E340EA57F69A}"/>
          </ac:spMkLst>
        </pc:spChg>
        <pc:spChg chg="add mod">
          <ac:chgData name="Guest User" userId="S::urn:spo:anon#e58dfa5fb489fdbc8aaac7de8fa7f0e33fb3c16554b0739024a1ac854ee88285::" providerId="AD" clId="Web-{98B16FF3-F72F-043E-D2AE-AB7AACC87024}" dt="2025-03-31T03:08:09.359" v="1067" actId="20577"/>
          <ac:spMkLst>
            <pc:docMk/>
            <pc:sldMk cId="2493484935" sldId="738"/>
            <ac:spMk id="8" creationId="{9B277D5C-39DE-4479-A321-9CB1439AA415}"/>
          </ac:spMkLst>
        </pc:spChg>
        <pc:spChg chg="add mod">
          <ac:chgData name="Guest User" userId="S::urn:spo:anon#e58dfa5fb489fdbc8aaac7de8fa7f0e33fb3c16554b0739024a1ac854ee88285::" providerId="AD" clId="Web-{98B16FF3-F72F-043E-D2AE-AB7AACC87024}" dt="2025-03-31T03:10:07.885" v="1112" actId="14100"/>
          <ac:spMkLst>
            <pc:docMk/>
            <pc:sldMk cId="2493484935" sldId="738"/>
            <ac:spMk id="10" creationId="{390E31BE-C45B-BC60-A31A-D66040CF2A80}"/>
          </ac:spMkLst>
        </pc:spChg>
        <pc:picChg chg="mod">
          <ac:chgData name="Guest User" userId="S::urn:spo:anon#e58dfa5fb489fdbc8aaac7de8fa7f0e33fb3c16554b0739024a1ac854ee88285::" providerId="AD" clId="Web-{98B16FF3-F72F-043E-D2AE-AB7AACC87024}" dt="2025-03-31T03:08:55.051" v="1095" actId="1076"/>
          <ac:picMkLst>
            <pc:docMk/>
            <pc:sldMk cId="2493484935" sldId="738"/>
            <ac:picMk id="3" creationId="{06424DA0-16E0-804E-5EB0-21CCFF624651}"/>
          </ac:picMkLst>
        </pc:picChg>
        <pc:picChg chg="add del mod">
          <ac:chgData name="Guest User" userId="S::urn:spo:anon#e58dfa5fb489fdbc8aaac7de8fa7f0e33fb3c16554b0739024a1ac854ee88285::" providerId="AD" clId="Web-{98B16FF3-F72F-043E-D2AE-AB7AACC87024}" dt="2025-03-31T03:07:44.107" v="1055"/>
          <ac:picMkLst>
            <pc:docMk/>
            <pc:sldMk cId="2493484935" sldId="738"/>
            <ac:picMk id="6" creationId="{9ADA832A-97FE-7CDF-7C1E-F17090BAF3D7}"/>
          </ac:picMkLst>
        </pc:picChg>
      </pc:sldChg>
      <pc:sldChg chg="modSp">
        <pc:chgData name="Guest User" userId="S::urn:spo:anon#e58dfa5fb489fdbc8aaac7de8fa7f0e33fb3c16554b0739024a1ac854ee88285::" providerId="AD" clId="Web-{98B16FF3-F72F-043E-D2AE-AB7AACC87024}" dt="2025-03-31T02:54:31.793" v="874" actId="20577"/>
        <pc:sldMkLst>
          <pc:docMk/>
          <pc:sldMk cId="1404771200" sldId="768"/>
        </pc:sldMkLst>
        <pc:spChg chg="mod">
          <ac:chgData name="Guest User" userId="S::urn:spo:anon#e58dfa5fb489fdbc8aaac7de8fa7f0e33fb3c16554b0739024a1ac854ee88285::" providerId="AD" clId="Web-{98B16FF3-F72F-043E-D2AE-AB7AACC87024}" dt="2025-03-31T02:54:31.793" v="874" actId="20577"/>
          <ac:spMkLst>
            <pc:docMk/>
            <pc:sldMk cId="1404771200" sldId="768"/>
            <ac:spMk id="3" creationId="{5A0CA4C0-00A1-1B43-B4AD-00B18E391BB3}"/>
          </ac:spMkLst>
        </pc:spChg>
      </pc:sldChg>
      <pc:sldChg chg="modSp">
        <pc:chgData name="Guest User" userId="S::urn:spo:anon#e58dfa5fb489fdbc8aaac7de8fa7f0e33fb3c16554b0739024a1ac854ee88285::" providerId="AD" clId="Web-{98B16FF3-F72F-043E-D2AE-AB7AACC87024}" dt="2025-03-31T03:13:07.884" v="1129" actId="20577"/>
        <pc:sldMkLst>
          <pc:docMk/>
          <pc:sldMk cId="3198903242" sldId="771"/>
        </pc:sldMkLst>
        <pc:spChg chg="mod">
          <ac:chgData name="Guest User" userId="S::urn:spo:anon#e58dfa5fb489fdbc8aaac7de8fa7f0e33fb3c16554b0739024a1ac854ee88285::" providerId="AD" clId="Web-{98B16FF3-F72F-043E-D2AE-AB7AACC87024}" dt="2025-03-31T03:13:07.884" v="1129" actId="20577"/>
          <ac:spMkLst>
            <pc:docMk/>
            <pc:sldMk cId="3198903242" sldId="771"/>
            <ac:spMk id="3" creationId="{20174245-CFDB-4A41-1AF9-9F19F9CD564E}"/>
          </ac:spMkLst>
        </pc:spChg>
      </pc:sldChg>
      <pc:sldChg chg="delSp modSp delAnim">
        <pc:chgData name="Guest User" userId="S::urn:spo:anon#e58dfa5fb489fdbc8aaac7de8fa7f0e33fb3c16554b0739024a1ac854ee88285::" providerId="AD" clId="Web-{98B16FF3-F72F-043E-D2AE-AB7AACC87024}" dt="2025-03-31T03:10:58.045" v="1114"/>
        <pc:sldMkLst>
          <pc:docMk/>
          <pc:sldMk cId="1039237033" sldId="772"/>
        </pc:sldMkLst>
        <pc:spChg chg="del mod">
          <ac:chgData name="Guest User" userId="S::urn:spo:anon#e58dfa5fb489fdbc8aaac7de8fa7f0e33fb3c16554b0739024a1ac854ee88285::" providerId="AD" clId="Web-{98B16FF3-F72F-043E-D2AE-AB7AACC87024}" dt="2025-03-31T03:10:58.045" v="1114"/>
          <ac:spMkLst>
            <pc:docMk/>
            <pc:sldMk cId="1039237033" sldId="772"/>
            <ac:spMk id="4" creationId="{A8402434-72E4-1F2C-7356-D26EC4A759FE}"/>
          </ac:spMkLst>
        </pc:spChg>
      </pc:sldChg>
      <pc:sldChg chg="modSp">
        <pc:chgData name="Guest User" userId="S::urn:spo:anon#e58dfa5fb489fdbc8aaac7de8fa7f0e33fb3c16554b0739024a1ac854ee88285::" providerId="AD" clId="Web-{98B16FF3-F72F-043E-D2AE-AB7AACC87024}" dt="2025-03-31T03:11:46.471" v="1116" actId="14100"/>
        <pc:sldMkLst>
          <pc:docMk/>
          <pc:sldMk cId="3081948202" sldId="780"/>
        </pc:sldMkLst>
        <pc:spChg chg="mod">
          <ac:chgData name="Guest User" userId="S::urn:spo:anon#e58dfa5fb489fdbc8aaac7de8fa7f0e33fb3c16554b0739024a1ac854ee88285::" providerId="AD" clId="Web-{98B16FF3-F72F-043E-D2AE-AB7AACC87024}" dt="2025-03-31T03:11:46.471" v="1116" actId="14100"/>
          <ac:spMkLst>
            <pc:docMk/>
            <pc:sldMk cId="3081948202" sldId="780"/>
            <ac:spMk id="2" creationId="{AD31FE4D-2865-76D6-F0C7-8CE180A624CF}"/>
          </ac:spMkLst>
        </pc:spChg>
      </pc:sldChg>
      <pc:sldChg chg="addSp delSp modSp">
        <pc:chgData name="Guest User" userId="S::urn:spo:anon#e58dfa5fb489fdbc8aaac7de8fa7f0e33fb3c16554b0739024a1ac854ee88285::" providerId="AD" clId="Web-{98B16FF3-F72F-043E-D2AE-AB7AACC87024}" dt="2025-03-31T03:23:25.106" v="1223" actId="20577"/>
        <pc:sldMkLst>
          <pc:docMk/>
          <pc:sldMk cId="267453379" sldId="783"/>
        </pc:sldMkLst>
        <pc:spChg chg="del mod">
          <ac:chgData name="Guest User" userId="S::urn:spo:anon#e58dfa5fb489fdbc8aaac7de8fa7f0e33fb3c16554b0739024a1ac854ee88285::" providerId="AD" clId="Web-{98B16FF3-F72F-043E-D2AE-AB7AACC87024}" dt="2025-03-31T03:23:07.698" v="1204"/>
          <ac:spMkLst>
            <pc:docMk/>
            <pc:sldMk cId="267453379" sldId="783"/>
            <ac:spMk id="2" creationId="{D95E3328-918A-8282-AEAC-45EF814F156E}"/>
          </ac:spMkLst>
        </pc:spChg>
        <pc:spChg chg="mod">
          <ac:chgData name="Guest User" userId="S::urn:spo:anon#e58dfa5fb489fdbc8aaac7de8fa7f0e33fb3c16554b0739024a1ac854ee88285::" providerId="AD" clId="Web-{98B16FF3-F72F-043E-D2AE-AB7AACC87024}" dt="2025-03-31T03:17:16.279" v="1178" actId="20577"/>
          <ac:spMkLst>
            <pc:docMk/>
            <pc:sldMk cId="267453379" sldId="783"/>
            <ac:spMk id="4" creationId="{C346996E-4B45-BDCC-3F8D-B256340225D7}"/>
          </ac:spMkLst>
        </pc:spChg>
        <pc:spChg chg="add mod">
          <ac:chgData name="Guest User" userId="S::urn:spo:anon#e58dfa5fb489fdbc8aaac7de8fa7f0e33fb3c16554b0739024a1ac854ee88285::" providerId="AD" clId="Web-{98B16FF3-F72F-043E-D2AE-AB7AACC87024}" dt="2025-03-31T03:23:25.106" v="1223" actId="20577"/>
          <ac:spMkLst>
            <pc:docMk/>
            <pc:sldMk cId="267453379" sldId="783"/>
            <ac:spMk id="6" creationId="{24EB612D-14BA-76FC-2E2F-59C6705EB330}"/>
          </ac:spMkLst>
        </pc:spChg>
      </pc:sldChg>
      <pc:sldChg chg="modSp">
        <pc:chgData name="Guest User" userId="S::urn:spo:anon#e58dfa5fb489fdbc8aaac7de8fa7f0e33fb3c16554b0739024a1ac854ee88285::" providerId="AD" clId="Web-{98B16FF3-F72F-043E-D2AE-AB7AACC87024}" dt="2025-03-31T03:13:38.449" v="1157" actId="20577"/>
        <pc:sldMkLst>
          <pc:docMk/>
          <pc:sldMk cId="3850826328" sldId="788"/>
        </pc:sldMkLst>
        <pc:spChg chg="mod">
          <ac:chgData name="Guest User" userId="S::urn:spo:anon#e58dfa5fb489fdbc8aaac7de8fa7f0e33fb3c16554b0739024a1ac854ee88285::" providerId="AD" clId="Web-{98B16FF3-F72F-043E-D2AE-AB7AACC87024}" dt="2025-03-31T03:13:38.449" v="1157" actId="20577"/>
          <ac:spMkLst>
            <pc:docMk/>
            <pc:sldMk cId="3850826328" sldId="788"/>
            <ac:spMk id="33" creationId="{1423615C-AC76-7A9D-FEA6-4BF83030B9DA}"/>
          </ac:spMkLst>
        </pc:spChg>
      </pc:sldChg>
      <pc:sldChg chg="modSp">
        <pc:chgData name="Guest User" userId="S::urn:spo:anon#e58dfa5fb489fdbc8aaac7de8fa7f0e33fb3c16554b0739024a1ac854ee88285::" providerId="AD" clId="Web-{98B16FF3-F72F-043E-D2AE-AB7AACC87024}" dt="2025-03-31T02:54:58.139" v="884" actId="20577"/>
        <pc:sldMkLst>
          <pc:docMk/>
          <pc:sldMk cId="2099885063" sldId="789"/>
        </pc:sldMkLst>
        <pc:spChg chg="mod">
          <ac:chgData name="Guest User" userId="S::urn:spo:anon#e58dfa5fb489fdbc8aaac7de8fa7f0e33fb3c16554b0739024a1ac854ee88285::" providerId="AD" clId="Web-{98B16FF3-F72F-043E-D2AE-AB7AACC87024}" dt="2025-03-31T02:54:58.139" v="884" actId="20577"/>
          <ac:spMkLst>
            <pc:docMk/>
            <pc:sldMk cId="2099885063" sldId="789"/>
            <ac:spMk id="2" creationId="{E3EEF3EE-0E97-64D6-7F54-9AA20F55A2A2}"/>
          </ac:spMkLst>
        </pc:spChg>
      </pc:sldChg>
      <pc:sldChg chg="addSp delSp modSp ord addAnim delAnim">
        <pc:chgData name="Guest User" userId="S::urn:spo:anon#e58dfa5fb489fdbc8aaac7de8fa7f0e33fb3c16554b0739024a1ac854ee88285::" providerId="AD" clId="Web-{98B16FF3-F72F-043E-D2AE-AB7AACC87024}" dt="2025-03-31T12:36:36.218" v="1351"/>
        <pc:sldMkLst>
          <pc:docMk/>
          <pc:sldMk cId="4091928021" sldId="797"/>
        </pc:sldMkLst>
        <pc:spChg chg="add del mod">
          <ac:chgData name="Guest User" userId="S::urn:spo:anon#e58dfa5fb489fdbc8aaac7de8fa7f0e33fb3c16554b0739024a1ac854ee88285::" providerId="AD" clId="Web-{98B16FF3-F72F-043E-D2AE-AB7AACC87024}" dt="2025-03-31T02:52:16.672" v="853" actId="20577"/>
          <ac:spMkLst>
            <pc:docMk/>
            <pc:sldMk cId="4091928021" sldId="797"/>
            <ac:spMk id="7" creationId="{A62DFB1B-90B5-BC3B-4C97-A8B586FE6792}"/>
          </ac:spMkLst>
        </pc:spChg>
      </pc:sldChg>
      <pc:sldChg chg="addSp delSp modSp mod setBg">
        <pc:chgData name="Guest User" userId="S::urn:spo:anon#e58dfa5fb489fdbc8aaac7de8fa7f0e33fb3c16554b0739024a1ac854ee88285::" providerId="AD" clId="Web-{98B16FF3-F72F-043E-D2AE-AB7AACC87024}" dt="2025-03-31T12:52:26.632" v="1424" actId="14100"/>
        <pc:sldMkLst>
          <pc:docMk/>
          <pc:sldMk cId="1453464053" sldId="798"/>
        </pc:sldMkLst>
        <pc:spChg chg="mod">
          <ac:chgData name="Guest User" userId="S::urn:spo:anon#e58dfa5fb489fdbc8aaac7de8fa7f0e33fb3c16554b0739024a1ac854ee88285::" providerId="AD" clId="Web-{98B16FF3-F72F-043E-D2AE-AB7AACC87024}" dt="2025-03-31T12:52:15.538" v="1421"/>
          <ac:spMkLst>
            <pc:docMk/>
            <pc:sldMk cId="1453464053" sldId="798"/>
            <ac:spMk id="2" creationId="{BBBFF30E-5067-4A9D-736F-66F736651DA7}"/>
          </ac:spMkLst>
        </pc:spChg>
        <pc:spChg chg="mod ord">
          <ac:chgData name="Guest User" userId="S::urn:spo:anon#e58dfa5fb489fdbc8aaac7de8fa7f0e33fb3c16554b0739024a1ac854ee88285::" providerId="AD" clId="Web-{98B16FF3-F72F-043E-D2AE-AB7AACC87024}" dt="2025-03-31T12:52:15.538" v="1421"/>
          <ac:spMkLst>
            <pc:docMk/>
            <pc:sldMk cId="1453464053" sldId="798"/>
            <ac:spMk id="5" creationId="{2778C6A4-C83F-386C-91BD-74E0BC681D59}"/>
          </ac:spMkLst>
        </pc:spChg>
        <pc:spChg chg="mod">
          <ac:chgData name="Guest User" userId="S::urn:spo:anon#e58dfa5fb489fdbc8aaac7de8fa7f0e33fb3c16554b0739024a1ac854ee88285::" providerId="AD" clId="Web-{98B16FF3-F72F-043E-D2AE-AB7AACC87024}" dt="2025-03-31T12:52:19.382" v="1422" actId="14100"/>
          <ac:spMkLst>
            <pc:docMk/>
            <pc:sldMk cId="1453464053" sldId="798"/>
            <ac:spMk id="9" creationId="{85E6F492-B010-70B6-4123-F54B5F828C42}"/>
          </ac:spMkLst>
        </pc:spChg>
        <pc:spChg chg="add del">
          <ac:chgData name="Guest User" userId="S::urn:spo:anon#e58dfa5fb489fdbc8aaac7de8fa7f0e33fb3c16554b0739024a1ac854ee88285::" providerId="AD" clId="Web-{98B16FF3-F72F-043E-D2AE-AB7AACC87024}" dt="2025-03-31T12:52:15.538" v="1421"/>
          <ac:spMkLst>
            <pc:docMk/>
            <pc:sldMk cId="1453464053" sldId="798"/>
            <ac:spMk id="14" creationId="{8FC9BE17-9A7B-462D-AE50-3D8777387304}"/>
          </ac:spMkLst>
        </pc:spChg>
        <pc:spChg chg="add del">
          <ac:chgData name="Guest User" userId="S::urn:spo:anon#e58dfa5fb489fdbc8aaac7de8fa7f0e33fb3c16554b0739024a1ac854ee88285::" providerId="AD" clId="Web-{98B16FF3-F72F-043E-D2AE-AB7AACC87024}" dt="2025-03-31T12:52:15.538" v="1421"/>
          <ac:spMkLst>
            <pc:docMk/>
            <pc:sldMk cId="1453464053" sldId="798"/>
            <ac:spMk id="16" creationId="{3EBE8569-6AEC-4B8C-8D53-2DE337CDBA65}"/>
          </ac:spMkLst>
        </pc:spChg>
        <pc:spChg chg="add del">
          <ac:chgData name="Guest User" userId="S::urn:spo:anon#e58dfa5fb489fdbc8aaac7de8fa7f0e33fb3c16554b0739024a1ac854ee88285::" providerId="AD" clId="Web-{98B16FF3-F72F-043E-D2AE-AB7AACC87024}" dt="2025-03-31T12:52:15.538" v="1421"/>
          <ac:spMkLst>
            <pc:docMk/>
            <pc:sldMk cId="1453464053" sldId="798"/>
            <ac:spMk id="18" creationId="{55D4142C-5077-457F-A6AD-3FECFDB39685}"/>
          </ac:spMkLst>
        </pc:spChg>
        <pc:spChg chg="add del">
          <ac:chgData name="Guest User" userId="S::urn:spo:anon#e58dfa5fb489fdbc8aaac7de8fa7f0e33fb3c16554b0739024a1ac854ee88285::" providerId="AD" clId="Web-{98B16FF3-F72F-043E-D2AE-AB7AACC87024}" dt="2025-03-31T12:52:15.538" v="1421"/>
          <ac:spMkLst>
            <pc:docMk/>
            <pc:sldMk cId="1453464053" sldId="798"/>
            <ac:spMk id="20" creationId="{7A5F0580-5EE9-419F-96EE-B6529EF6E7D0}"/>
          </ac:spMkLst>
        </pc:spChg>
        <pc:picChg chg="mod ord">
          <ac:chgData name="Guest User" userId="S::urn:spo:anon#e58dfa5fb489fdbc8aaac7de8fa7f0e33fb3c16554b0739024a1ac854ee88285::" providerId="AD" clId="Web-{98B16FF3-F72F-043E-D2AE-AB7AACC87024}" dt="2025-03-31T12:52:26.632" v="1424" actId="14100"/>
          <ac:picMkLst>
            <pc:docMk/>
            <pc:sldMk cId="1453464053" sldId="798"/>
            <ac:picMk id="4" creationId="{B194E9C2-1EAD-E216-BEC9-90EF062D4014}"/>
          </ac:picMkLst>
        </pc:picChg>
      </pc:sldChg>
      <pc:sldChg chg="modSp del">
        <pc:chgData name="Guest User" userId="S::urn:spo:anon#e58dfa5fb489fdbc8aaac7de8fa7f0e33fb3c16554b0739024a1ac854ee88285::" providerId="AD" clId="Web-{98B16FF3-F72F-043E-D2AE-AB7AACC87024}" dt="2025-03-31T03:33:46.797" v="1350"/>
        <pc:sldMkLst>
          <pc:docMk/>
          <pc:sldMk cId="2058237241" sldId="804"/>
        </pc:sldMkLst>
        <pc:spChg chg="mod">
          <ac:chgData name="Guest User" userId="S::urn:spo:anon#e58dfa5fb489fdbc8aaac7de8fa7f0e33fb3c16554b0739024a1ac854ee88285::" providerId="AD" clId="Web-{98B16FF3-F72F-043E-D2AE-AB7AACC87024}" dt="2025-03-31T03:13:22.760" v="1137" actId="20577"/>
          <ac:spMkLst>
            <pc:docMk/>
            <pc:sldMk cId="2058237241" sldId="804"/>
            <ac:spMk id="2" creationId="{619B2D3C-FE6D-8302-63A5-83111FCC6972}"/>
          </ac:spMkLst>
        </pc:spChg>
        <pc:spChg chg="mod">
          <ac:chgData name="Guest User" userId="S::urn:spo:anon#e58dfa5fb489fdbc8aaac7de8fa7f0e33fb3c16554b0739024a1ac854ee88285::" providerId="AD" clId="Web-{98B16FF3-F72F-043E-D2AE-AB7AACC87024}" dt="2025-03-31T03:33:36.609" v="1349" actId="20577"/>
          <ac:spMkLst>
            <pc:docMk/>
            <pc:sldMk cId="2058237241" sldId="804"/>
            <ac:spMk id="4" creationId="{4B6FBABA-F809-4955-2918-D1285A499856}"/>
          </ac:spMkLst>
        </pc:spChg>
      </pc:sldChg>
      <pc:sldChg chg="addSp delSp modSp ord">
        <pc:chgData name="Guest User" userId="S::urn:spo:anon#e58dfa5fb489fdbc8aaac7de8fa7f0e33fb3c16554b0739024a1ac854ee88285::" providerId="AD" clId="Web-{98B16FF3-F72F-043E-D2AE-AB7AACC87024}" dt="2025-03-31T03:18:08.096" v="1182"/>
        <pc:sldMkLst>
          <pc:docMk/>
          <pc:sldMk cId="1069782500" sldId="808"/>
        </pc:sldMkLst>
        <pc:spChg chg="mod">
          <ac:chgData name="Guest User" userId="S::urn:spo:anon#e58dfa5fb489fdbc8aaac7de8fa7f0e33fb3c16554b0739024a1ac854ee88285::" providerId="AD" clId="Web-{98B16FF3-F72F-043E-D2AE-AB7AACC87024}" dt="2025-03-31T03:06:17.413" v="1040" actId="20577"/>
          <ac:spMkLst>
            <pc:docMk/>
            <pc:sldMk cId="1069782500" sldId="808"/>
            <ac:spMk id="2" creationId="{C8698A54-4D92-BC22-EDCF-54989DB1E37E}"/>
          </ac:spMkLst>
        </pc:spChg>
        <pc:spChg chg="add del mod">
          <ac:chgData name="Guest User" userId="S::urn:spo:anon#e58dfa5fb489fdbc8aaac7de8fa7f0e33fb3c16554b0739024a1ac854ee88285::" providerId="AD" clId="Web-{98B16FF3-F72F-043E-D2AE-AB7AACC87024}" dt="2025-03-31T03:04:40.374" v="998" actId="1076"/>
          <ac:spMkLst>
            <pc:docMk/>
            <pc:sldMk cId="1069782500" sldId="808"/>
            <ac:spMk id="7" creationId="{B14A88A7-54EA-58B9-47A8-BF8D812CE686}"/>
          </ac:spMkLst>
        </pc:spChg>
        <pc:picChg chg="del">
          <ac:chgData name="Guest User" userId="S::urn:spo:anon#e58dfa5fb489fdbc8aaac7de8fa7f0e33fb3c16554b0739024a1ac854ee88285::" providerId="AD" clId="Web-{98B16FF3-F72F-043E-D2AE-AB7AACC87024}" dt="2025-03-31T02:58:58.236" v="946"/>
          <ac:picMkLst>
            <pc:docMk/>
            <pc:sldMk cId="1069782500" sldId="808"/>
            <ac:picMk id="3" creationId="{360DFC28-0DFD-488A-8539-759C0133D71C}"/>
          </ac:picMkLst>
        </pc:picChg>
        <pc:picChg chg="add mod">
          <ac:chgData name="Guest User" userId="S::urn:spo:anon#e58dfa5fb489fdbc8aaac7de8fa7f0e33fb3c16554b0739024a1ac854ee88285::" providerId="AD" clId="Web-{98B16FF3-F72F-043E-D2AE-AB7AACC87024}" dt="2025-03-31T03:04:40.389" v="999" actId="1076"/>
          <ac:picMkLst>
            <pc:docMk/>
            <pc:sldMk cId="1069782500" sldId="808"/>
            <ac:picMk id="4" creationId="{9861665A-0125-5D7B-E60C-159448D665B7}"/>
          </ac:picMkLst>
        </pc:picChg>
        <pc:picChg chg="del mod">
          <ac:chgData name="Guest User" userId="S::urn:spo:anon#e58dfa5fb489fdbc8aaac7de8fa7f0e33fb3c16554b0739024a1ac854ee88285::" providerId="AD" clId="Web-{98B16FF3-F72F-043E-D2AE-AB7AACC87024}" dt="2025-03-31T03:04:33.904" v="997"/>
          <ac:picMkLst>
            <pc:docMk/>
            <pc:sldMk cId="1069782500" sldId="808"/>
            <ac:picMk id="6" creationId="{B5E1FAED-9634-2532-F0F1-5952B467A072}"/>
          </ac:picMkLst>
        </pc:picChg>
      </pc:sldChg>
      <pc:sldChg chg="addSp delSp modSp del">
        <pc:chgData name="Guest User" userId="S::urn:spo:anon#e58dfa5fb489fdbc8aaac7de8fa7f0e33fb3c16554b0739024a1ac854ee88285::" providerId="AD" clId="Web-{98B16FF3-F72F-043E-D2AE-AB7AACC87024}" dt="2025-03-31T13:30:54.423" v="2230"/>
        <pc:sldMkLst>
          <pc:docMk/>
          <pc:sldMk cId="1098925513" sldId="810"/>
        </pc:sldMkLst>
        <pc:spChg chg="mod">
          <ac:chgData name="Guest User" userId="S::urn:spo:anon#e58dfa5fb489fdbc8aaac7de8fa7f0e33fb3c16554b0739024a1ac854ee88285::" providerId="AD" clId="Web-{98B16FF3-F72F-043E-D2AE-AB7AACC87024}" dt="2025-03-31T13:21:25.065" v="2139" actId="14100"/>
          <ac:spMkLst>
            <pc:docMk/>
            <pc:sldMk cId="1098925513" sldId="810"/>
            <ac:spMk id="4" creationId="{A3B037F7-9CAD-D29D-1525-9CDBFB7C8305}"/>
          </ac:spMkLst>
        </pc:spChg>
        <pc:picChg chg="add del mod">
          <ac:chgData name="Guest User" userId="S::urn:spo:anon#e58dfa5fb489fdbc8aaac7de8fa7f0e33fb3c16554b0739024a1ac854ee88285::" providerId="AD" clId="Web-{98B16FF3-F72F-043E-D2AE-AB7AACC87024}" dt="2025-03-31T13:29:26.608" v="2206"/>
          <ac:picMkLst>
            <pc:docMk/>
            <pc:sldMk cId="1098925513" sldId="810"/>
            <ac:picMk id="3" creationId="{88FA6AA1-578F-196A-91DD-306AAEBF4F93}"/>
          </ac:picMkLst>
        </pc:picChg>
        <pc:picChg chg="add mod">
          <ac:chgData name="Guest User" userId="S::urn:spo:anon#e58dfa5fb489fdbc8aaac7de8fa7f0e33fb3c16554b0739024a1ac854ee88285::" providerId="AD" clId="Web-{98B16FF3-F72F-043E-D2AE-AB7AACC87024}" dt="2025-03-31T13:29:41.827" v="2207"/>
          <ac:picMkLst>
            <pc:docMk/>
            <pc:sldMk cId="1098925513" sldId="810"/>
            <ac:picMk id="6" creationId="{1A21E1D1-D1A2-FB64-B494-780E57A31998}"/>
          </ac:picMkLst>
        </pc:picChg>
      </pc:sldChg>
      <pc:sldChg chg="ord">
        <pc:chgData name="Guest User" userId="S::urn:spo:anon#e58dfa5fb489fdbc8aaac7de8fa7f0e33fb3c16554b0739024a1ac854ee88285::" providerId="AD" clId="Web-{98B16FF3-F72F-043E-D2AE-AB7AACC87024}" dt="2025-03-31T15:25:39.139" v="3933"/>
        <pc:sldMkLst>
          <pc:docMk/>
          <pc:sldMk cId="1934036783" sldId="811"/>
        </pc:sldMkLst>
      </pc:sldChg>
      <pc:sldChg chg="addSp delSp modSp ord">
        <pc:chgData name="Guest User" userId="S::urn:spo:anon#e58dfa5fb489fdbc8aaac7de8fa7f0e33fb3c16554b0739024a1ac854ee88285::" providerId="AD" clId="Web-{98B16FF3-F72F-043E-D2AE-AB7AACC87024}" dt="2025-03-31T14:56:52.534" v="3466" actId="1076"/>
        <pc:sldMkLst>
          <pc:docMk/>
          <pc:sldMk cId="2255587065" sldId="812"/>
        </pc:sldMkLst>
        <pc:spChg chg="mod">
          <ac:chgData name="Guest User" userId="S::urn:spo:anon#e58dfa5fb489fdbc8aaac7de8fa7f0e33fb3c16554b0739024a1ac854ee88285::" providerId="AD" clId="Web-{98B16FF3-F72F-043E-D2AE-AB7AACC87024}" dt="2025-03-31T14:56:49.113" v="3465" actId="20577"/>
          <ac:spMkLst>
            <pc:docMk/>
            <pc:sldMk cId="2255587065" sldId="812"/>
            <ac:spMk id="2" creationId="{1BFF902E-363D-FBA4-AB64-394B60C6F046}"/>
          </ac:spMkLst>
        </pc:spChg>
        <pc:spChg chg="del mod">
          <ac:chgData name="Guest User" userId="S::urn:spo:anon#e58dfa5fb489fdbc8aaac7de8fa7f0e33fb3c16554b0739024a1ac854ee88285::" providerId="AD" clId="Web-{98B16FF3-F72F-043E-D2AE-AB7AACC87024}" dt="2025-03-31T14:56:35.972" v="3459"/>
          <ac:spMkLst>
            <pc:docMk/>
            <pc:sldMk cId="2255587065" sldId="812"/>
            <ac:spMk id="7" creationId="{D5A5771D-440F-9DE5-0C9D-26C79485E110}"/>
          </ac:spMkLst>
        </pc:spChg>
        <pc:picChg chg="del">
          <ac:chgData name="Guest User" userId="S::urn:spo:anon#e58dfa5fb489fdbc8aaac7de8fa7f0e33fb3c16554b0739024a1ac854ee88285::" providerId="AD" clId="Web-{98B16FF3-F72F-043E-D2AE-AB7AACC87024}" dt="2025-03-31T14:56:35.972" v="3460"/>
          <ac:picMkLst>
            <pc:docMk/>
            <pc:sldMk cId="2255587065" sldId="812"/>
            <ac:picMk id="3" creationId="{8FE60AD7-D420-22C0-EC7F-BEBC9EDDEE8B}"/>
          </ac:picMkLst>
        </pc:picChg>
        <pc:picChg chg="add mod">
          <ac:chgData name="Guest User" userId="S::urn:spo:anon#e58dfa5fb489fdbc8aaac7de8fa7f0e33fb3c16554b0739024a1ac854ee88285::" providerId="AD" clId="Web-{98B16FF3-F72F-043E-D2AE-AB7AACC87024}" dt="2025-03-31T14:56:52.534" v="3466" actId="1076"/>
          <ac:picMkLst>
            <pc:docMk/>
            <pc:sldMk cId="2255587065" sldId="812"/>
            <ac:picMk id="4" creationId="{C0518F29-0705-57A6-FE90-0F08994D8866}"/>
          </ac:picMkLst>
        </pc:picChg>
        <pc:picChg chg="del">
          <ac:chgData name="Guest User" userId="S::urn:spo:anon#e58dfa5fb489fdbc8aaac7de8fa7f0e33fb3c16554b0739024a1ac854ee88285::" providerId="AD" clId="Web-{98B16FF3-F72F-043E-D2AE-AB7AACC87024}" dt="2025-03-31T14:56:35.972" v="3458"/>
          <ac:picMkLst>
            <pc:docMk/>
            <pc:sldMk cId="2255587065" sldId="812"/>
            <ac:picMk id="8" creationId="{7F65E085-40FB-FF24-CAF2-E61552949286}"/>
          </ac:picMkLst>
        </pc:picChg>
        <pc:picChg chg="del">
          <ac:chgData name="Guest User" userId="S::urn:spo:anon#e58dfa5fb489fdbc8aaac7de8fa7f0e33fb3c16554b0739024a1ac854ee88285::" providerId="AD" clId="Web-{98B16FF3-F72F-043E-D2AE-AB7AACC87024}" dt="2025-03-31T14:56:35.972" v="3457"/>
          <ac:picMkLst>
            <pc:docMk/>
            <pc:sldMk cId="2255587065" sldId="812"/>
            <ac:picMk id="9" creationId="{E47F80BF-A82F-630C-FD94-1A244BB7C2B4}"/>
          </ac:picMkLst>
        </pc:picChg>
      </pc:sldChg>
      <pc:sldChg chg="addSp delSp modSp delAnim">
        <pc:chgData name="Guest User" userId="S::urn:spo:anon#e58dfa5fb489fdbc8aaac7de8fa7f0e33fb3c16554b0739024a1ac854ee88285::" providerId="AD" clId="Web-{98B16FF3-F72F-043E-D2AE-AB7AACC87024}" dt="2025-03-31T14:25:23.410" v="3020" actId="1076"/>
        <pc:sldMkLst>
          <pc:docMk/>
          <pc:sldMk cId="3692180403" sldId="813"/>
        </pc:sldMkLst>
        <pc:spChg chg="del mod">
          <ac:chgData name="Guest User" userId="S::urn:spo:anon#e58dfa5fb489fdbc8aaac7de8fa7f0e33fb3c16554b0739024a1ac854ee88285::" providerId="AD" clId="Web-{98B16FF3-F72F-043E-D2AE-AB7AACC87024}" dt="2025-03-31T14:11:08.608" v="2757"/>
          <ac:spMkLst>
            <pc:docMk/>
            <pc:sldMk cId="3692180403" sldId="813"/>
            <ac:spMk id="4" creationId="{A53F066B-53DC-ACD4-302A-7F6FCB809E98}"/>
          </ac:spMkLst>
        </pc:spChg>
        <pc:spChg chg="add mod">
          <ac:chgData name="Guest User" userId="S::urn:spo:anon#e58dfa5fb489fdbc8aaac7de8fa7f0e33fb3c16554b0739024a1ac854ee88285::" providerId="AD" clId="Web-{98B16FF3-F72F-043E-D2AE-AB7AACC87024}" dt="2025-03-31T14:25:21.566" v="3019" actId="14100"/>
          <ac:spMkLst>
            <pc:docMk/>
            <pc:sldMk cId="3692180403" sldId="813"/>
            <ac:spMk id="7" creationId="{4B9826D5-0465-D186-D457-861FE2E79219}"/>
          </ac:spMkLst>
        </pc:spChg>
        <pc:picChg chg="add mod">
          <ac:chgData name="Guest User" userId="S::urn:spo:anon#e58dfa5fb489fdbc8aaac7de8fa7f0e33fb3c16554b0739024a1ac854ee88285::" providerId="AD" clId="Web-{98B16FF3-F72F-043E-D2AE-AB7AACC87024}" dt="2025-03-31T14:25:23.410" v="3020" actId="1076"/>
          <ac:picMkLst>
            <pc:docMk/>
            <pc:sldMk cId="3692180403" sldId="813"/>
            <ac:picMk id="3" creationId="{1EC517DD-4F36-7F82-67C2-FDA68E22519F}"/>
          </ac:picMkLst>
        </pc:picChg>
      </pc:sldChg>
      <pc:sldChg chg="addSp modSp">
        <pc:chgData name="Guest User" userId="S::urn:spo:anon#e58dfa5fb489fdbc8aaac7de8fa7f0e33fb3c16554b0739024a1ac854ee88285::" providerId="AD" clId="Web-{98B16FF3-F72F-043E-D2AE-AB7AACC87024}" dt="2025-03-31T15:29:38.223" v="4024" actId="14100"/>
        <pc:sldMkLst>
          <pc:docMk/>
          <pc:sldMk cId="3628001215" sldId="815"/>
        </pc:sldMkLst>
        <pc:spChg chg="mod">
          <ac:chgData name="Guest User" userId="S::urn:spo:anon#e58dfa5fb489fdbc8aaac7de8fa7f0e33fb3c16554b0739024a1ac854ee88285::" providerId="AD" clId="Web-{98B16FF3-F72F-043E-D2AE-AB7AACC87024}" dt="2025-03-31T15:29:38.223" v="4024" actId="14100"/>
          <ac:spMkLst>
            <pc:docMk/>
            <pc:sldMk cId="3628001215" sldId="815"/>
            <ac:spMk id="4" creationId="{FBF8094B-5D67-0C85-C823-9BA46F2D9B38}"/>
          </ac:spMkLst>
        </pc:spChg>
        <pc:picChg chg="add mod">
          <ac:chgData name="Guest User" userId="S::urn:spo:anon#e58dfa5fb489fdbc8aaac7de8fa7f0e33fb3c16554b0739024a1ac854ee88285::" providerId="AD" clId="Web-{98B16FF3-F72F-043E-D2AE-AB7AACC87024}" dt="2025-03-31T15:24:43.232" v="3929" actId="1076"/>
          <ac:picMkLst>
            <pc:docMk/>
            <pc:sldMk cId="3628001215" sldId="815"/>
            <ac:picMk id="3" creationId="{F614C1E7-4FF5-0969-03C6-212C545B5A2B}"/>
          </ac:picMkLst>
        </pc:picChg>
      </pc:sldChg>
      <pc:sldChg chg="addSp delSp modSp ord delAnim">
        <pc:chgData name="Guest User" userId="S::urn:spo:anon#e58dfa5fb489fdbc8aaac7de8fa7f0e33fb3c16554b0739024a1ac854ee88285::" providerId="AD" clId="Web-{98B16FF3-F72F-043E-D2AE-AB7AACC87024}" dt="2025-03-31T15:23:38.855" v="3893" actId="20577"/>
        <pc:sldMkLst>
          <pc:docMk/>
          <pc:sldMk cId="354702306" sldId="816"/>
        </pc:sldMkLst>
        <pc:spChg chg="mod">
          <ac:chgData name="Guest User" userId="S::urn:spo:anon#e58dfa5fb489fdbc8aaac7de8fa7f0e33fb3c16554b0739024a1ac854ee88285::" providerId="AD" clId="Web-{98B16FF3-F72F-043E-D2AE-AB7AACC87024}" dt="2025-03-31T14:21:49.749" v="2934" actId="20577"/>
          <ac:spMkLst>
            <pc:docMk/>
            <pc:sldMk cId="354702306" sldId="816"/>
            <ac:spMk id="2" creationId="{AF9D0749-1049-0EB9-767B-4A7130E80AF5}"/>
          </ac:spMkLst>
        </pc:spChg>
        <pc:spChg chg="del">
          <ac:chgData name="Guest User" userId="S::urn:spo:anon#e58dfa5fb489fdbc8aaac7de8fa7f0e33fb3c16554b0739024a1ac854ee88285::" providerId="AD" clId="Web-{98B16FF3-F72F-043E-D2AE-AB7AACC87024}" dt="2025-03-31T14:00:34.592" v="2644"/>
          <ac:spMkLst>
            <pc:docMk/>
            <pc:sldMk cId="354702306" sldId="816"/>
            <ac:spMk id="3" creationId="{E8DD983C-C5A1-FBDA-7859-13FC4CAE03D0}"/>
          </ac:spMkLst>
        </pc:spChg>
        <pc:spChg chg="del mod">
          <ac:chgData name="Guest User" userId="S::urn:spo:anon#e58dfa5fb489fdbc8aaac7de8fa7f0e33fb3c16554b0739024a1ac854ee88285::" providerId="AD" clId="Web-{98B16FF3-F72F-043E-D2AE-AB7AACC87024}" dt="2025-03-31T14:52:07.496" v="3369"/>
          <ac:spMkLst>
            <pc:docMk/>
            <pc:sldMk cId="354702306" sldId="816"/>
            <ac:spMk id="4" creationId="{2035512B-2B43-464A-4F83-C6F0D5C83C86}"/>
          </ac:spMkLst>
        </pc:spChg>
        <pc:spChg chg="add mod">
          <ac:chgData name="Guest User" userId="S::urn:spo:anon#e58dfa5fb489fdbc8aaac7de8fa7f0e33fb3c16554b0739024a1ac854ee88285::" providerId="AD" clId="Web-{98B16FF3-F72F-043E-D2AE-AB7AACC87024}" dt="2025-03-31T15:23:38.855" v="3893" actId="20577"/>
          <ac:spMkLst>
            <pc:docMk/>
            <pc:sldMk cId="354702306" sldId="816"/>
            <ac:spMk id="12" creationId="{38D284EB-47B1-363D-1608-2E2F16CC06E5}"/>
          </ac:spMkLst>
        </pc:spChg>
        <pc:picChg chg="add del mod">
          <ac:chgData name="Guest User" userId="S::urn:spo:anon#e58dfa5fb489fdbc8aaac7de8fa7f0e33fb3c16554b0739024a1ac854ee88285::" providerId="AD" clId="Web-{98B16FF3-F72F-043E-D2AE-AB7AACC87024}" dt="2025-03-31T12:50:17.066" v="1376"/>
          <ac:picMkLst>
            <pc:docMk/>
            <pc:sldMk cId="354702306" sldId="816"/>
            <ac:picMk id="6" creationId="{5791E78E-D506-5C22-0E5F-12F081787FA5}"/>
          </ac:picMkLst>
        </pc:picChg>
        <pc:picChg chg="add del mod modCrop">
          <ac:chgData name="Guest User" userId="S::urn:spo:anon#e58dfa5fb489fdbc8aaac7de8fa7f0e33fb3c16554b0739024a1ac854ee88285::" providerId="AD" clId="Web-{98B16FF3-F72F-043E-D2AE-AB7AACC87024}" dt="2025-03-31T12:50:17.066" v="1375"/>
          <ac:picMkLst>
            <pc:docMk/>
            <pc:sldMk cId="354702306" sldId="816"/>
            <ac:picMk id="7" creationId="{31E68C25-0535-497F-D958-4FC2EAA7ADFF}"/>
          </ac:picMkLst>
        </pc:picChg>
        <pc:picChg chg="add del mod modCrop">
          <ac:chgData name="Guest User" userId="S::urn:spo:anon#e58dfa5fb489fdbc8aaac7de8fa7f0e33fb3c16554b0739024a1ac854ee88285::" providerId="AD" clId="Web-{98B16FF3-F72F-043E-D2AE-AB7AACC87024}" dt="2025-03-31T12:50:17.066" v="1374"/>
          <ac:picMkLst>
            <pc:docMk/>
            <pc:sldMk cId="354702306" sldId="816"/>
            <ac:picMk id="8" creationId="{2299C0BF-AF1F-99A9-7604-0C653CB35BA3}"/>
          </ac:picMkLst>
        </pc:picChg>
        <pc:picChg chg="add mod">
          <ac:chgData name="Guest User" userId="S::urn:spo:anon#e58dfa5fb489fdbc8aaac7de8fa7f0e33fb3c16554b0739024a1ac854ee88285::" providerId="AD" clId="Web-{98B16FF3-F72F-043E-D2AE-AB7AACC87024}" dt="2025-03-31T14:53:34.795" v="3416" actId="1076"/>
          <ac:picMkLst>
            <pc:docMk/>
            <pc:sldMk cId="354702306" sldId="816"/>
            <ac:picMk id="9" creationId="{4F27E562-4F1B-F959-2FC4-F62E21E03ED3}"/>
          </ac:picMkLst>
        </pc:picChg>
        <pc:picChg chg="add mod">
          <ac:chgData name="Guest User" userId="S::urn:spo:anon#e58dfa5fb489fdbc8aaac7de8fa7f0e33fb3c16554b0739024a1ac854ee88285::" providerId="AD" clId="Web-{98B16FF3-F72F-043E-D2AE-AB7AACC87024}" dt="2025-03-31T14:53:36.155" v="3417" actId="1076"/>
          <ac:picMkLst>
            <pc:docMk/>
            <pc:sldMk cId="354702306" sldId="816"/>
            <ac:picMk id="10" creationId="{B8D6E391-96C6-EAF2-8C5E-C781EE4BE208}"/>
          </ac:picMkLst>
        </pc:picChg>
      </pc:sldChg>
      <pc:sldChg chg="addSp delSp modSp">
        <pc:chgData name="Guest User" userId="S::urn:spo:anon#e58dfa5fb489fdbc8aaac7de8fa7f0e33fb3c16554b0739024a1ac854ee88285::" providerId="AD" clId="Web-{98B16FF3-F72F-043E-D2AE-AB7AACC87024}" dt="2025-03-31T03:16:57.356" v="1176"/>
        <pc:sldMkLst>
          <pc:docMk/>
          <pc:sldMk cId="3986492585" sldId="817"/>
        </pc:sldMkLst>
        <pc:spChg chg="mod">
          <ac:chgData name="Guest User" userId="S::urn:spo:anon#e58dfa5fb489fdbc8aaac7de8fa7f0e33fb3c16554b0739024a1ac854ee88285::" providerId="AD" clId="Web-{98B16FF3-F72F-043E-D2AE-AB7AACC87024}" dt="2025-03-31T03:16:34.838" v="1171" actId="20577"/>
          <ac:spMkLst>
            <pc:docMk/>
            <pc:sldMk cId="3986492585" sldId="817"/>
            <ac:spMk id="3" creationId="{E294AE2D-BD9E-2774-3A0D-6B983A1525C3}"/>
          </ac:spMkLst>
        </pc:spChg>
        <pc:picChg chg="add del mod">
          <ac:chgData name="Guest User" userId="S::urn:spo:anon#e58dfa5fb489fdbc8aaac7de8fa7f0e33fb3c16554b0739024a1ac854ee88285::" providerId="AD" clId="Web-{98B16FF3-F72F-043E-D2AE-AB7AACC87024}" dt="2025-03-31T03:16:57.356" v="1176"/>
          <ac:picMkLst>
            <pc:docMk/>
            <pc:sldMk cId="3986492585" sldId="817"/>
            <ac:picMk id="2" creationId="{A8EA608B-1FBD-B0D9-8F8A-1A2FB0610041}"/>
          </ac:picMkLst>
        </pc:picChg>
      </pc:sldChg>
      <pc:sldChg chg="modSp">
        <pc:chgData name="Guest User" userId="S::urn:spo:anon#e58dfa5fb489fdbc8aaac7de8fa7f0e33fb3c16554b0739024a1ac854ee88285::" providerId="AD" clId="Web-{98B16FF3-F72F-043E-D2AE-AB7AACC87024}" dt="2025-03-31T03:17:58.001" v="1181" actId="20577"/>
        <pc:sldMkLst>
          <pc:docMk/>
          <pc:sldMk cId="2219690958" sldId="819"/>
        </pc:sldMkLst>
        <pc:spChg chg="mod">
          <ac:chgData name="Guest User" userId="S::urn:spo:anon#e58dfa5fb489fdbc8aaac7de8fa7f0e33fb3c16554b0739024a1ac854ee88285::" providerId="AD" clId="Web-{98B16FF3-F72F-043E-D2AE-AB7AACC87024}" dt="2025-03-31T03:17:58.001" v="1181" actId="20577"/>
          <ac:spMkLst>
            <pc:docMk/>
            <pc:sldMk cId="2219690958" sldId="819"/>
            <ac:spMk id="2" creationId="{FCC6BD01-07E4-B39A-6EBB-FC6F18B247DA}"/>
          </ac:spMkLst>
        </pc:spChg>
      </pc:sldChg>
      <pc:sldChg chg="addSp delSp modSp">
        <pc:chgData name="Guest User" userId="S::urn:spo:anon#e58dfa5fb489fdbc8aaac7de8fa7f0e33fb3c16554b0739024a1ac854ee88285::" providerId="AD" clId="Web-{98B16FF3-F72F-043E-D2AE-AB7AACC87024}" dt="2025-03-31T03:32:23.681" v="1345"/>
        <pc:sldMkLst>
          <pc:docMk/>
          <pc:sldMk cId="248575704" sldId="820"/>
        </pc:sldMkLst>
        <pc:spChg chg="add del">
          <ac:chgData name="Guest User" userId="S::urn:spo:anon#e58dfa5fb489fdbc8aaac7de8fa7f0e33fb3c16554b0739024a1ac854ee88285::" providerId="AD" clId="Web-{98B16FF3-F72F-043E-D2AE-AB7AACC87024}" dt="2025-03-31T03:32:23.681" v="1345"/>
          <ac:spMkLst>
            <pc:docMk/>
            <pc:sldMk cId="248575704" sldId="820"/>
            <ac:spMk id="11" creationId="{0CCABF7E-8154-722F-C70C-DFACA1414844}"/>
          </ac:spMkLst>
        </pc:spChg>
        <pc:spChg chg="mod">
          <ac:chgData name="Guest User" userId="S::urn:spo:anon#e58dfa5fb489fdbc8aaac7de8fa7f0e33fb3c16554b0739024a1ac854ee88285::" providerId="AD" clId="Web-{98B16FF3-F72F-043E-D2AE-AB7AACC87024}" dt="2025-03-31T03:32:21.134" v="1342" actId="1076"/>
          <ac:spMkLst>
            <pc:docMk/>
            <pc:sldMk cId="248575704" sldId="820"/>
            <ac:spMk id="13" creationId="{2D28F098-7628-2CB1-3B29-34B5B958549C}"/>
          </ac:spMkLst>
        </pc:spChg>
        <pc:spChg chg="mod">
          <ac:chgData name="Guest User" userId="S::urn:spo:anon#e58dfa5fb489fdbc8aaac7de8fa7f0e33fb3c16554b0739024a1ac854ee88285::" providerId="AD" clId="Web-{98B16FF3-F72F-043E-D2AE-AB7AACC87024}" dt="2025-03-31T03:32:21.134" v="1341" actId="1076"/>
          <ac:spMkLst>
            <pc:docMk/>
            <pc:sldMk cId="248575704" sldId="820"/>
            <ac:spMk id="15" creationId="{C6D68D3B-AB8A-5874-C600-4A952F23E605}"/>
          </ac:spMkLst>
        </pc:spChg>
        <pc:picChg chg="add del">
          <ac:chgData name="Guest User" userId="S::urn:spo:anon#e58dfa5fb489fdbc8aaac7de8fa7f0e33fb3c16554b0739024a1ac854ee88285::" providerId="AD" clId="Web-{98B16FF3-F72F-043E-D2AE-AB7AACC87024}" dt="2025-03-31T03:32:23.681" v="1344"/>
          <ac:picMkLst>
            <pc:docMk/>
            <pc:sldMk cId="248575704" sldId="820"/>
            <ac:picMk id="6" creationId="{833627A8-8930-9CAB-E265-915741803E47}"/>
          </ac:picMkLst>
        </pc:picChg>
        <pc:picChg chg="mod">
          <ac:chgData name="Guest User" userId="S::urn:spo:anon#e58dfa5fb489fdbc8aaac7de8fa7f0e33fb3c16554b0739024a1ac854ee88285::" providerId="AD" clId="Web-{98B16FF3-F72F-043E-D2AE-AB7AACC87024}" dt="2025-03-31T03:32:21.134" v="1343" actId="1076"/>
          <ac:picMkLst>
            <pc:docMk/>
            <pc:sldMk cId="248575704" sldId="820"/>
            <ac:picMk id="8" creationId="{0D485D23-35D3-BFAA-7A27-FF5276060969}"/>
          </ac:picMkLst>
        </pc:picChg>
        <pc:picChg chg="mod">
          <ac:chgData name="Guest User" userId="S::urn:spo:anon#e58dfa5fb489fdbc8aaac7de8fa7f0e33fb3c16554b0739024a1ac854ee88285::" providerId="AD" clId="Web-{98B16FF3-F72F-043E-D2AE-AB7AACC87024}" dt="2025-03-31T03:32:21.134" v="1340" actId="1076"/>
          <ac:picMkLst>
            <pc:docMk/>
            <pc:sldMk cId="248575704" sldId="820"/>
            <ac:picMk id="16" creationId="{DA886F43-9A20-907C-F985-920968C6E3F6}"/>
          </ac:picMkLst>
        </pc:picChg>
      </pc:sldChg>
      <pc:sldChg chg="modSp">
        <pc:chgData name="Guest User" userId="S::urn:spo:anon#e58dfa5fb489fdbc8aaac7de8fa7f0e33fb3c16554b0739024a1ac854ee88285::" providerId="AD" clId="Web-{98B16FF3-F72F-043E-D2AE-AB7AACC87024}" dt="2025-03-31T03:17:44.438" v="1180" actId="20577"/>
        <pc:sldMkLst>
          <pc:docMk/>
          <pc:sldMk cId="1385347225" sldId="821"/>
        </pc:sldMkLst>
        <pc:spChg chg="mod">
          <ac:chgData name="Guest User" userId="S::urn:spo:anon#e58dfa5fb489fdbc8aaac7de8fa7f0e33fb3c16554b0739024a1ac854ee88285::" providerId="AD" clId="Web-{98B16FF3-F72F-043E-D2AE-AB7AACC87024}" dt="2025-03-31T03:17:44.438" v="1180" actId="20577"/>
          <ac:spMkLst>
            <pc:docMk/>
            <pc:sldMk cId="1385347225" sldId="821"/>
            <ac:spMk id="2" creationId="{1994583C-649A-3F8D-2483-C0ACA3B09897}"/>
          </ac:spMkLst>
        </pc:spChg>
      </pc:sldChg>
      <pc:sldChg chg="addSp delSp modSp ord addAnim delAnim">
        <pc:chgData name="Guest User" userId="S::urn:spo:anon#e58dfa5fb489fdbc8aaac7de8fa7f0e33fb3c16554b0739024a1ac854ee88285::" providerId="AD" clId="Web-{98B16FF3-F72F-043E-D2AE-AB7AACC87024}" dt="2025-03-31T13:44:09.177" v="2416" actId="1076"/>
        <pc:sldMkLst>
          <pc:docMk/>
          <pc:sldMk cId="1397005830" sldId="822"/>
        </pc:sldMkLst>
        <pc:spChg chg="add mod">
          <ac:chgData name="Guest User" userId="S::urn:spo:anon#e58dfa5fb489fdbc8aaac7de8fa7f0e33fb3c16554b0739024a1ac854ee88285::" providerId="AD" clId="Web-{98B16FF3-F72F-043E-D2AE-AB7AACC87024}" dt="2025-03-31T13:43:12.113" v="2403" actId="14100"/>
          <ac:spMkLst>
            <pc:docMk/>
            <pc:sldMk cId="1397005830" sldId="822"/>
            <ac:spMk id="6" creationId="{B003BAF4-63FB-0AD6-39C8-2513FE997B07}"/>
          </ac:spMkLst>
        </pc:spChg>
        <pc:spChg chg="mod">
          <ac:chgData name="Guest User" userId="S::urn:spo:anon#e58dfa5fb489fdbc8aaac7de8fa7f0e33fb3c16554b0739024a1ac854ee88285::" providerId="AD" clId="Web-{98B16FF3-F72F-043E-D2AE-AB7AACC87024}" dt="2025-03-31T13:44:09.177" v="2416" actId="1076"/>
          <ac:spMkLst>
            <pc:docMk/>
            <pc:sldMk cId="1397005830" sldId="822"/>
            <ac:spMk id="7" creationId="{40E3EB4E-764B-C860-0809-D6594F2C2014}"/>
          </ac:spMkLst>
        </pc:spChg>
        <pc:spChg chg="add del">
          <ac:chgData name="Guest User" userId="S::urn:spo:anon#e58dfa5fb489fdbc8aaac7de8fa7f0e33fb3c16554b0739024a1ac854ee88285::" providerId="AD" clId="Web-{98B16FF3-F72F-043E-D2AE-AB7AACC87024}" dt="2025-03-31T13:43:17.754" v="2405"/>
          <ac:spMkLst>
            <pc:docMk/>
            <pc:sldMk cId="1397005830" sldId="822"/>
            <ac:spMk id="10" creationId="{7FAE58DF-A59D-D498-5EB1-B986FC5D09E6}"/>
          </ac:spMkLst>
        </pc:spChg>
        <pc:spChg chg="mod">
          <ac:chgData name="Guest User" userId="S::urn:spo:anon#e58dfa5fb489fdbc8aaac7de8fa7f0e33fb3c16554b0739024a1ac854ee88285::" providerId="AD" clId="Web-{98B16FF3-F72F-043E-D2AE-AB7AACC87024}" dt="2025-03-31T13:43:58.411" v="2415" actId="1076"/>
          <ac:spMkLst>
            <pc:docMk/>
            <pc:sldMk cId="1397005830" sldId="822"/>
            <ac:spMk id="11" creationId="{19C8794A-B087-81A3-9F33-855464B4D5ED}"/>
          </ac:spMkLst>
        </pc:spChg>
        <pc:spChg chg="add mod">
          <ac:chgData name="Guest User" userId="S::urn:spo:anon#e58dfa5fb489fdbc8aaac7de8fa7f0e33fb3c16554b0739024a1ac854ee88285::" providerId="AD" clId="Web-{98B16FF3-F72F-043E-D2AE-AB7AACC87024}" dt="2025-03-31T13:43:28.145" v="2409" actId="20577"/>
          <ac:spMkLst>
            <pc:docMk/>
            <pc:sldMk cId="1397005830" sldId="822"/>
            <ac:spMk id="12" creationId="{50C80AD0-D509-C418-379E-65C01C9631F5}"/>
          </ac:spMkLst>
        </pc:spChg>
        <pc:spChg chg="mod">
          <ac:chgData name="Guest User" userId="S::urn:spo:anon#e58dfa5fb489fdbc8aaac7de8fa7f0e33fb3c16554b0739024a1ac854ee88285::" providerId="AD" clId="Web-{98B16FF3-F72F-043E-D2AE-AB7AACC87024}" dt="2025-03-31T13:43:43.504" v="2411" actId="1076"/>
          <ac:spMkLst>
            <pc:docMk/>
            <pc:sldMk cId="1397005830" sldId="822"/>
            <ac:spMk id="13" creationId="{0B7C4370-4599-3CA4-DC5F-919D8E1FB591}"/>
          </ac:spMkLst>
        </pc:spChg>
        <pc:picChg chg="mod">
          <ac:chgData name="Guest User" userId="S::urn:spo:anon#e58dfa5fb489fdbc8aaac7de8fa7f0e33fb3c16554b0739024a1ac854ee88285::" providerId="AD" clId="Web-{98B16FF3-F72F-043E-D2AE-AB7AACC87024}" dt="2025-03-31T13:43:46.629" v="2413" actId="1076"/>
          <ac:picMkLst>
            <pc:docMk/>
            <pc:sldMk cId="1397005830" sldId="822"/>
            <ac:picMk id="2" creationId="{FCBAFA3D-DD96-4263-BB8B-D1BF78F97F0A}"/>
          </ac:picMkLst>
        </pc:picChg>
        <pc:picChg chg="mod">
          <ac:chgData name="Guest User" userId="S::urn:spo:anon#e58dfa5fb489fdbc8aaac7de8fa7f0e33fb3c16554b0739024a1ac854ee88285::" providerId="AD" clId="Web-{98B16FF3-F72F-043E-D2AE-AB7AACC87024}" dt="2025-03-31T13:43:45.348" v="2412" actId="1076"/>
          <ac:picMkLst>
            <pc:docMk/>
            <pc:sldMk cId="1397005830" sldId="822"/>
            <ac:picMk id="3" creationId="{A77E4799-F28A-25FE-FCCE-FACDC3E9D3D2}"/>
          </ac:picMkLst>
        </pc:picChg>
      </pc:sldChg>
      <pc:sldChg chg="addSp modSp">
        <pc:chgData name="Guest User" userId="S::urn:spo:anon#e58dfa5fb489fdbc8aaac7de8fa7f0e33fb3c16554b0739024a1ac854ee88285::" providerId="AD" clId="Web-{98B16FF3-F72F-043E-D2AE-AB7AACC87024}" dt="2025-03-31T12:57:38.890" v="1503" actId="20577"/>
        <pc:sldMkLst>
          <pc:docMk/>
          <pc:sldMk cId="3022463426" sldId="823"/>
        </pc:sldMkLst>
        <pc:spChg chg="mod">
          <ac:chgData name="Guest User" userId="S::urn:spo:anon#e58dfa5fb489fdbc8aaac7de8fa7f0e33fb3c16554b0739024a1ac854ee88285::" providerId="AD" clId="Web-{98B16FF3-F72F-043E-D2AE-AB7AACC87024}" dt="2025-03-31T12:56:11.044" v="1484" actId="1076"/>
          <ac:spMkLst>
            <pc:docMk/>
            <pc:sldMk cId="3022463426" sldId="823"/>
            <ac:spMk id="5" creationId="{16D7D57D-349B-A581-CEF2-800D616D0B64}"/>
          </ac:spMkLst>
        </pc:spChg>
        <pc:spChg chg="add mod">
          <ac:chgData name="Guest User" userId="S::urn:spo:anon#e58dfa5fb489fdbc8aaac7de8fa7f0e33fb3c16554b0739024a1ac854ee88285::" providerId="AD" clId="Web-{98B16FF3-F72F-043E-D2AE-AB7AACC87024}" dt="2025-03-31T12:57:38.890" v="1503" actId="20577"/>
          <ac:spMkLst>
            <pc:docMk/>
            <pc:sldMk cId="3022463426" sldId="823"/>
            <ac:spMk id="6" creationId="{A234CDF3-59E9-A609-E605-06B439FA4A05}"/>
          </ac:spMkLst>
        </pc:spChg>
        <pc:spChg chg="mod">
          <ac:chgData name="Guest User" userId="S::urn:spo:anon#e58dfa5fb489fdbc8aaac7de8fa7f0e33fb3c16554b0739024a1ac854ee88285::" providerId="AD" clId="Web-{98B16FF3-F72F-043E-D2AE-AB7AACC87024}" dt="2025-03-31T12:56:16.544" v="1485" actId="14100"/>
          <ac:spMkLst>
            <pc:docMk/>
            <pc:sldMk cId="3022463426" sldId="823"/>
            <ac:spMk id="7" creationId="{7A08A622-803A-F50C-D3FC-A5DE8A691DED}"/>
          </ac:spMkLst>
        </pc:spChg>
        <pc:spChg chg="mod">
          <ac:chgData name="Guest User" userId="S::urn:spo:anon#e58dfa5fb489fdbc8aaac7de8fa7f0e33fb3c16554b0739024a1ac854ee88285::" providerId="AD" clId="Web-{98B16FF3-F72F-043E-D2AE-AB7AACC87024}" dt="2025-03-31T12:56:24.232" v="1488" actId="1076"/>
          <ac:spMkLst>
            <pc:docMk/>
            <pc:sldMk cId="3022463426" sldId="823"/>
            <ac:spMk id="8" creationId="{EAB59CB3-0BFC-142A-1D56-90D05CD976E0}"/>
          </ac:spMkLst>
        </pc:spChg>
        <pc:spChg chg="mod">
          <ac:chgData name="Guest User" userId="S::urn:spo:anon#e58dfa5fb489fdbc8aaac7de8fa7f0e33fb3c16554b0739024a1ac854ee88285::" providerId="AD" clId="Web-{98B16FF3-F72F-043E-D2AE-AB7AACC87024}" dt="2025-03-31T12:56:24.232" v="1487" actId="1076"/>
          <ac:spMkLst>
            <pc:docMk/>
            <pc:sldMk cId="3022463426" sldId="823"/>
            <ac:spMk id="15" creationId="{27BA8AFC-E658-D5EE-2625-95F15D824A77}"/>
          </ac:spMkLst>
        </pc:spChg>
        <pc:picChg chg="add mod">
          <ac:chgData name="Guest User" userId="S::urn:spo:anon#e58dfa5fb489fdbc8aaac7de8fa7f0e33fb3c16554b0739024a1ac854ee88285::" providerId="AD" clId="Web-{98B16FF3-F72F-043E-D2AE-AB7AACC87024}" dt="2025-03-31T12:56:24.247" v="1489" actId="1076"/>
          <ac:picMkLst>
            <pc:docMk/>
            <pc:sldMk cId="3022463426" sldId="823"/>
            <ac:picMk id="2" creationId="{66C75156-DC1E-B11F-12F9-F2108FEA3F16}"/>
          </ac:picMkLst>
        </pc:picChg>
        <pc:picChg chg="mod">
          <ac:chgData name="Guest User" userId="S::urn:spo:anon#e58dfa5fb489fdbc8aaac7de8fa7f0e33fb3c16554b0739024a1ac854ee88285::" providerId="AD" clId="Web-{98B16FF3-F72F-043E-D2AE-AB7AACC87024}" dt="2025-03-31T12:56:24.216" v="1486" actId="1076"/>
          <ac:picMkLst>
            <pc:docMk/>
            <pc:sldMk cId="3022463426" sldId="823"/>
            <ac:picMk id="3" creationId="{8BAB67CC-C23B-6684-143C-B528C17A8636}"/>
          </ac:picMkLst>
        </pc:picChg>
        <pc:picChg chg="add mod">
          <ac:chgData name="Guest User" userId="S::urn:spo:anon#e58dfa5fb489fdbc8aaac7de8fa7f0e33fb3c16554b0739024a1ac854ee88285::" providerId="AD" clId="Web-{98B16FF3-F72F-043E-D2AE-AB7AACC87024}" dt="2025-03-31T12:56:24.263" v="1490" actId="1076"/>
          <ac:picMkLst>
            <pc:docMk/>
            <pc:sldMk cId="3022463426" sldId="823"/>
            <ac:picMk id="4" creationId="{0F4ED150-21C0-BEF8-B94A-7EAADF9A9912}"/>
          </ac:picMkLst>
        </pc:picChg>
      </pc:sldChg>
      <pc:sldChg chg="modSp ord">
        <pc:chgData name="Guest User" userId="S::urn:spo:anon#e58dfa5fb489fdbc8aaac7de8fa7f0e33fb3c16554b0739024a1ac854ee88285::" providerId="AD" clId="Web-{98B16FF3-F72F-043E-D2AE-AB7AACC87024}" dt="2025-03-31T02:55:29.954" v="892"/>
        <pc:sldMkLst>
          <pc:docMk/>
          <pc:sldMk cId="3852534796" sldId="824"/>
        </pc:sldMkLst>
        <pc:spChg chg="mod">
          <ac:chgData name="Guest User" userId="S::urn:spo:anon#e58dfa5fb489fdbc8aaac7de8fa7f0e33fb3c16554b0739024a1ac854ee88285::" providerId="AD" clId="Web-{98B16FF3-F72F-043E-D2AE-AB7AACC87024}" dt="2025-03-31T02:55:29.516" v="891" actId="20577"/>
          <ac:spMkLst>
            <pc:docMk/>
            <pc:sldMk cId="3852534796" sldId="824"/>
            <ac:spMk id="2" creationId="{7A9C7F46-E747-B3F3-107B-6EE658693467}"/>
          </ac:spMkLst>
        </pc:spChg>
      </pc:sldChg>
      <pc:sldChg chg="addSp modSp">
        <pc:chgData name="Guest User" userId="S::urn:spo:anon#e58dfa5fb489fdbc8aaac7de8fa7f0e33fb3c16554b0739024a1ac854ee88285::" providerId="AD" clId="Web-{98B16FF3-F72F-043E-D2AE-AB7AACC87024}" dt="2025-03-31T13:00:26.581" v="1524" actId="1076"/>
        <pc:sldMkLst>
          <pc:docMk/>
          <pc:sldMk cId="719101910" sldId="825"/>
        </pc:sldMkLst>
        <pc:spChg chg="mod">
          <ac:chgData name="Guest User" userId="S::urn:spo:anon#e58dfa5fb489fdbc8aaac7de8fa7f0e33fb3c16554b0739024a1ac854ee88285::" providerId="AD" clId="Web-{98B16FF3-F72F-043E-D2AE-AB7AACC87024}" dt="2025-03-31T02:56:05.832" v="898" actId="20577"/>
          <ac:spMkLst>
            <pc:docMk/>
            <pc:sldMk cId="719101910" sldId="825"/>
            <ac:spMk id="2" creationId="{50BFA7CE-5549-1218-E1A0-8F281F0E166D}"/>
          </ac:spMkLst>
        </pc:spChg>
        <pc:spChg chg="add mod">
          <ac:chgData name="Guest User" userId="S::urn:spo:anon#e58dfa5fb489fdbc8aaac7de8fa7f0e33fb3c16554b0739024a1ac854ee88285::" providerId="AD" clId="Web-{98B16FF3-F72F-043E-D2AE-AB7AACC87024}" dt="2025-03-31T02:51:58.577" v="847" actId="20577"/>
          <ac:spMkLst>
            <pc:docMk/>
            <pc:sldMk cId="719101910" sldId="825"/>
            <ac:spMk id="3" creationId="{18455F61-BF9D-3611-38CC-E5E8AD643F3F}"/>
          </ac:spMkLst>
        </pc:spChg>
        <pc:spChg chg="add mod">
          <ac:chgData name="Guest User" userId="S::urn:spo:anon#e58dfa5fb489fdbc8aaac7de8fa7f0e33fb3c16554b0739024a1ac854ee88285::" providerId="AD" clId="Web-{98B16FF3-F72F-043E-D2AE-AB7AACC87024}" dt="2025-03-31T02:52:02.046" v="848" actId="20577"/>
          <ac:spMkLst>
            <pc:docMk/>
            <pc:sldMk cId="719101910" sldId="825"/>
            <ac:spMk id="7" creationId="{BFCBCF79-0A58-554B-08D3-7AD14AE7A417}"/>
          </ac:spMkLst>
        </pc:spChg>
        <pc:spChg chg="mod">
          <ac:chgData name="Guest User" userId="S::urn:spo:anon#e58dfa5fb489fdbc8aaac7de8fa7f0e33fb3c16554b0739024a1ac854ee88285::" providerId="AD" clId="Web-{98B16FF3-F72F-043E-D2AE-AB7AACC87024}" dt="2025-03-31T13:00:26.581" v="1524" actId="1076"/>
          <ac:spMkLst>
            <pc:docMk/>
            <pc:sldMk cId="719101910" sldId="825"/>
            <ac:spMk id="9" creationId="{E52E38FB-CA91-0331-17EC-08EDE73419D8}"/>
          </ac:spMkLst>
        </pc:spChg>
        <pc:picChg chg="mod">
          <ac:chgData name="Guest User" userId="S::urn:spo:anon#e58dfa5fb489fdbc8aaac7de8fa7f0e33fb3c16554b0739024a1ac854ee88285::" providerId="AD" clId="Web-{98B16FF3-F72F-043E-D2AE-AB7AACC87024}" dt="2025-03-31T02:51:46.483" v="844" actId="1076"/>
          <ac:picMkLst>
            <pc:docMk/>
            <pc:sldMk cId="719101910" sldId="825"/>
            <ac:picMk id="4" creationId="{196100F2-16A9-F918-9049-FA9EBA47B77B}"/>
          </ac:picMkLst>
        </pc:picChg>
        <pc:picChg chg="mod modCrop">
          <ac:chgData name="Guest User" userId="S::urn:spo:anon#e58dfa5fb489fdbc8aaac7de8fa7f0e33fb3c16554b0739024a1ac854ee88285::" providerId="AD" clId="Web-{98B16FF3-F72F-043E-D2AE-AB7AACC87024}" dt="2025-03-31T02:51:51.124" v="845" actId="1076"/>
          <ac:picMkLst>
            <pc:docMk/>
            <pc:sldMk cId="719101910" sldId="825"/>
            <ac:picMk id="6" creationId="{EF1CFC61-A68B-4D06-59E4-4621840F3126}"/>
          </ac:picMkLst>
        </pc:picChg>
      </pc:sldChg>
      <pc:sldChg chg="modSp">
        <pc:chgData name="Guest User" userId="S::urn:spo:anon#e58dfa5fb489fdbc8aaac7de8fa7f0e33fb3c16554b0739024a1ac854ee88285::" providerId="AD" clId="Web-{98B16FF3-F72F-043E-D2AE-AB7AACC87024}" dt="2025-03-31T02:57:46.449" v="932" actId="1076"/>
        <pc:sldMkLst>
          <pc:docMk/>
          <pc:sldMk cId="1001448234" sldId="826"/>
        </pc:sldMkLst>
        <pc:spChg chg="mod">
          <ac:chgData name="Guest User" userId="S::urn:spo:anon#e58dfa5fb489fdbc8aaac7de8fa7f0e33fb3c16554b0739024a1ac854ee88285::" providerId="AD" clId="Web-{98B16FF3-F72F-043E-D2AE-AB7AACC87024}" dt="2025-03-31T02:57:29.761" v="929" actId="20577"/>
          <ac:spMkLst>
            <pc:docMk/>
            <pc:sldMk cId="1001448234" sldId="826"/>
            <ac:spMk id="2" creationId="{7AA968E0-1532-BE26-52EE-E6ACB71AF7B1}"/>
          </ac:spMkLst>
        </pc:spChg>
        <pc:spChg chg="mod">
          <ac:chgData name="Guest User" userId="S::urn:spo:anon#e58dfa5fb489fdbc8aaac7de8fa7f0e33fb3c16554b0739024a1ac854ee88285::" providerId="AD" clId="Web-{98B16FF3-F72F-043E-D2AE-AB7AACC87024}" dt="2025-03-31T02:57:35.949" v="930" actId="20577"/>
          <ac:spMkLst>
            <pc:docMk/>
            <pc:sldMk cId="1001448234" sldId="826"/>
            <ac:spMk id="11" creationId="{E293DAE0-084A-5DA4-AC75-EC4E5FEEA988}"/>
          </ac:spMkLst>
        </pc:spChg>
        <pc:spChg chg="mod">
          <ac:chgData name="Guest User" userId="S::urn:spo:anon#e58dfa5fb489fdbc8aaac7de8fa7f0e33fb3c16554b0739024a1ac854ee88285::" providerId="AD" clId="Web-{98B16FF3-F72F-043E-D2AE-AB7AACC87024}" dt="2025-03-31T02:57:46.449" v="932" actId="1076"/>
          <ac:spMkLst>
            <pc:docMk/>
            <pc:sldMk cId="1001448234" sldId="826"/>
            <ac:spMk id="13" creationId="{67D2C22A-AE71-581E-1137-AA48B314A200}"/>
          </ac:spMkLst>
        </pc:spChg>
        <pc:picChg chg="mod">
          <ac:chgData name="Guest User" userId="S::urn:spo:anon#e58dfa5fb489fdbc8aaac7de8fa7f0e33fb3c16554b0739024a1ac854ee88285::" providerId="AD" clId="Web-{98B16FF3-F72F-043E-D2AE-AB7AACC87024}" dt="2025-03-31T02:57:22.807" v="928" actId="1076"/>
          <ac:picMkLst>
            <pc:docMk/>
            <pc:sldMk cId="1001448234" sldId="826"/>
            <ac:picMk id="4" creationId="{079BE7F4-A4DC-36D3-3033-C3290AA60755}"/>
          </ac:picMkLst>
        </pc:picChg>
        <pc:picChg chg="mod">
          <ac:chgData name="Guest User" userId="S::urn:spo:anon#e58dfa5fb489fdbc8aaac7de8fa7f0e33fb3c16554b0739024a1ac854ee88285::" providerId="AD" clId="Web-{98B16FF3-F72F-043E-D2AE-AB7AACC87024}" dt="2025-03-31T02:57:46.449" v="931" actId="1076"/>
          <ac:picMkLst>
            <pc:docMk/>
            <pc:sldMk cId="1001448234" sldId="826"/>
            <ac:picMk id="7" creationId="{ECAC8DFF-5DE5-95F6-3F4A-91CB0FDC75AB}"/>
          </ac:picMkLst>
        </pc:picChg>
      </pc:sldChg>
      <pc:sldChg chg="modSp">
        <pc:chgData name="Guest User" userId="S::urn:spo:anon#e58dfa5fb489fdbc8aaac7de8fa7f0e33fb3c16554b0739024a1ac854ee88285::" providerId="AD" clId="Web-{98B16FF3-F72F-043E-D2AE-AB7AACC87024}" dt="2025-03-31T02:55:45.408" v="894" actId="20577"/>
        <pc:sldMkLst>
          <pc:docMk/>
          <pc:sldMk cId="2558887952" sldId="828"/>
        </pc:sldMkLst>
        <pc:spChg chg="mod">
          <ac:chgData name="Guest User" userId="S::urn:spo:anon#e58dfa5fb489fdbc8aaac7de8fa7f0e33fb3c16554b0739024a1ac854ee88285::" providerId="AD" clId="Web-{98B16FF3-F72F-043E-D2AE-AB7AACC87024}" dt="2025-03-31T02:55:45.408" v="894" actId="20577"/>
          <ac:spMkLst>
            <pc:docMk/>
            <pc:sldMk cId="2558887952" sldId="828"/>
            <ac:spMk id="2" creationId="{C1DB10D5-55F4-92DF-43C9-B379C1B07427}"/>
          </ac:spMkLst>
        </pc:spChg>
      </pc:sldChg>
      <pc:sldChg chg="modSp">
        <pc:chgData name="Guest User" userId="S::urn:spo:anon#e58dfa5fb489fdbc8aaac7de8fa7f0e33fb3c16554b0739024a1ac854ee88285::" providerId="AD" clId="Web-{98B16FF3-F72F-043E-D2AE-AB7AACC87024}" dt="2025-03-31T13:00:42.832" v="1529" actId="1076"/>
        <pc:sldMkLst>
          <pc:docMk/>
          <pc:sldMk cId="1044978892" sldId="829"/>
        </pc:sldMkLst>
        <pc:spChg chg="mod">
          <ac:chgData name="Guest User" userId="S::urn:spo:anon#e58dfa5fb489fdbc8aaac7de8fa7f0e33fb3c16554b0739024a1ac854ee88285::" providerId="AD" clId="Web-{98B16FF3-F72F-043E-D2AE-AB7AACC87024}" dt="2025-03-31T02:55:56.206" v="897" actId="20577"/>
          <ac:spMkLst>
            <pc:docMk/>
            <pc:sldMk cId="1044978892" sldId="829"/>
            <ac:spMk id="2" creationId="{A9F2AE28-2528-3BC5-DE1B-B683BE1224CC}"/>
          </ac:spMkLst>
        </pc:spChg>
        <pc:spChg chg="mod">
          <ac:chgData name="Guest User" userId="S::urn:spo:anon#e58dfa5fb489fdbc8aaac7de8fa7f0e33fb3c16554b0739024a1ac854ee88285::" providerId="AD" clId="Web-{98B16FF3-F72F-043E-D2AE-AB7AACC87024}" dt="2025-03-31T13:00:04.893" v="1517" actId="20577"/>
          <ac:spMkLst>
            <pc:docMk/>
            <pc:sldMk cId="1044978892" sldId="829"/>
            <ac:spMk id="7" creationId="{CD10E6A5-F167-A540-CEDE-CE94334D8702}"/>
          </ac:spMkLst>
        </pc:spChg>
        <pc:spChg chg="mod">
          <ac:chgData name="Guest User" userId="S::urn:spo:anon#e58dfa5fb489fdbc8aaac7de8fa7f0e33fb3c16554b0739024a1ac854ee88285::" providerId="AD" clId="Web-{98B16FF3-F72F-043E-D2AE-AB7AACC87024}" dt="2025-03-31T13:00:32.972" v="1526" actId="14100"/>
          <ac:spMkLst>
            <pc:docMk/>
            <pc:sldMk cId="1044978892" sldId="829"/>
            <ac:spMk id="9" creationId="{5EBFFE31-85D7-E82F-F1E2-C23CC4CF14B8}"/>
          </ac:spMkLst>
        </pc:spChg>
        <pc:picChg chg="mod">
          <ac:chgData name="Guest User" userId="S::urn:spo:anon#e58dfa5fb489fdbc8aaac7de8fa7f0e33fb3c16554b0739024a1ac854ee88285::" providerId="AD" clId="Web-{98B16FF3-F72F-043E-D2AE-AB7AACC87024}" dt="2025-03-31T13:00:42.832" v="1529" actId="1076"/>
          <ac:picMkLst>
            <pc:docMk/>
            <pc:sldMk cId="1044978892" sldId="829"/>
            <ac:picMk id="3" creationId="{A2909B0D-939B-1BD7-A12E-8827CC91E37F}"/>
          </ac:picMkLst>
        </pc:picChg>
      </pc:sldChg>
      <pc:sldChg chg="addSp modSp">
        <pc:chgData name="Guest User" userId="S::urn:spo:anon#e58dfa5fb489fdbc8aaac7de8fa7f0e33fb3c16554b0739024a1ac854ee88285::" providerId="AD" clId="Web-{98B16FF3-F72F-043E-D2AE-AB7AACC87024}" dt="2025-03-31T14:13:02.736" v="2848" actId="20577"/>
        <pc:sldMkLst>
          <pc:docMk/>
          <pc:sldMk cId="212657338" sldId="830"/>
        </pc:sldMkLst>
        <pc:spChg chg="mod">
          <ac:chgData name="Guest User" userId="S::urn:spo:anon#e58dfa5fb489fdbc8aaac7de8fa7f0e33fb3c16554b0739024a1ac854ee88285::" providerId="AD" clId="Web-{98B16FF3-F72F-043E-D2AE-AB7AACC87024}" dt="2025-03-31T14:13:02.736" v="2848" actId="20577"/>
          <ac:spMkLst>
            <pc:docMk/>
            <pc:sldMk cId="212657338" sldId="830"/>
            <ac:spMk id="2" creationId="{30DF871A-56B6-24CA-6A23-BF22264A50B7}"/>
          </ac:spMkLst>
        </pc:spChg>
        <pc:spChg chg="add mod">
          <ac:chgData name="Guest User" userId="S::urn:spo:anon#e58dfa5fb489fdbc8aaac7de8fa7f0e33fb3c16554b0739024a1ac854ee88285::" providerId="AD" clId="Web-{98B16FF3-F72F-043E-D2AE-AB7AACC87024}" dt="2025-03-31T14:09:20.668" v="2739"/>
          <ac:spMkLst>
            <pc:docMk/>
            <pc:sldMk cId="212657338" sldId="830"/>
            <ac:spMk id="4" creationId="{D6563920-0D73-7BF0-8D1E-472275ABAAC6}"/>
          </ac:spMkLst>
        </pc:spChg>
        <pc:spChg chg="mod">
          <ac:chgData name="Guest User" userId="S::urn:spo:anon#e58dfa5fb489fdbc8aaac7de8fa7f0e33fb3c16554b0739024a1ac854ee88285::" providerId="AD" clId="Web-{98B16FF3-F72F-043E-D2AE-AB7AACC87024}" dt="2025-03-31T14:09:13.511" v="2736" actId="14100"/>
          <ac:spMkLst>
            <pc:docMk/>
            <pc:sldMk cId="212657338" sldId="830"/>
            <ac:spMk id="6" creationId="{66AE61D1-C45F-4FAC-5266-C79F8A2F6994}"/>
          </ac:spMkLst>
        </pc:spChg>
        <pc:picChg chg="mod">
          <ac:chgData name="Guest User" userId="S::urn:spo:anon#e58dfa5fb489fdbc8aaac7de8fa7f0e33fb3c16554b0739024a1ac854ee88285::" providerId="AD" clId="Web-{98B16FF3-F72F-043E-D2AE-AB7AACC87024}" dt="2025-03-31T14:09:15.449" v="2737" actId="1076"/>
          <ac:picMkLst>
            <pc:docMk/>
            <pc:sldMk cId="212657338" sldId="830"/>
            <ac:picMk id="3" creationId="{BBBD3A88-E37A-6311-7C8D-D8859ADF382B}"/>
          </ac:picMkLst>
        </pc:picChg>
        <pc:picChg chg="add mod">
          <ac:chgData name="Guest User" userId="S::urn:spo:anon#e58dfa5fb489fdbc8aaac7de8fa7f0e33fb3c16554b0739024a1ac854ee88285::" providerId="AD" clId="Web-{98B16FF3-F72F-043E-D2AE-AB7AACC87024}" dt="2025-03-31T14:09:24.918" v="2740" actId="1076"/>
          <ac:picMkLst>
            <pc:docMk/>
            <pc:sldMk cId="212657338" sldId="830"/>
            <ac:picMk id="7" creationId="{68F688CD-BF29-8C62-6188-8D1843E8469A}"/>
          </ac:picMkLst>
        </pc:picChg>
      </pc:sldChg>
      <pc:sldChg chg="modSp">
        <pc:chgData name="Guest User" userId="S::urn:spo:anon#e58dfa5fb489fdbc8aaac7de8fa7f0e33fb3c16554b0739024a1ac854ee88285::" providerId="AD" clId="Web-{98B16FF3-F72F-043E-D2AE-AB7AACC87024}" dt="2025-03-31T02:56:42.475" v="908" actId="20577"/>
        <pc:sldMkLst>
          <pc:docMk/>
          <pc:sldMk cId="308980604" sldId="831"/>
        </pc:sldMkLst>
        <pc:spChg chg="mod">
          <ac:chgData name="Guest User" userId="S::urn:spo:anon#e58dfa5fb489fdbc8aaac7de8fa7f0e33fb3c16554b0739024a1ac854ee88285::" providerId="AD" clId="Web-{98B16FF3-F72F-043E-D2AE-AB7AACC87024}" dt="2025-03-31T02:56:42.475" v="908" actId="20577"/>
          <ac:spMkLst>
            <pc:docMk/>
            <pc:sldMk cId="308980604" sldId="831"/>
            <ac:spMk id="2" creationId="{37A9B0C7-A6B8-A0CC-6FB3-5E13F8017FFA}"/>
          </ac:spMkLst>
        </pc:spChg>
      </pc:sldChg>
      <pc:sldChg chg="modSp">
        <pc:chgData name="Guest User" userId="S::urn:spo:anon#e58dfa5fb489fdbc8aaac7de8fa7f0e33fb3c16554b0739024a1ac854ee88285::" providerId="AD" clId="Web-{98B16FF3-F72F-043E-D2AE-AB7AACC87024}" dt="2025-03-31T02:56:45.210" v="909" actId="20577"/>
        <pc:sldMkLst>
          <pc:docMk/>
          <pc:sldMk cId="473848458" sldId="832"/>
        </pc:sldMkLst>
        <pc:spChg chg="mod">
          <ac:chgData name="Guest User" userId="S::urn:spo:anon#e58dfa5fb489fdbc8aaac7de8fa7f0e33fb3c16554b0739024a1ac854ee88285::" providerId="AD" clId="Web-{98B16FF3-F72F-043E-D2AE-AB7AACC87024}" dt="2025-03-31T02:56:45.210" v="909" actId="20577"/>
          <ac:spMkLst>
            <pc:docMk/>
            <pc:sldMk cId="473848458" sldId="832"/>
            <ac:spMk id="2" creationId="{290ABBDC-5060-4336-15CC-70A5675EC4F1}"/>
          </ac:spMkLst>
        </pc:spChg>
      </pc:sldChg>
      <pc:sldChg chg="modSp ord">
        <pc:chgData name="Guest User" userId="S::urn:spo:anon#e58dfa5fb489fdbc8aaac7de8fa7f0e33fb3c16554b0739024a1ac854ee88285::" providerId="AD" clId="Web-{98B16FF3-F72F-043E-D2AE-AB7AACC87024}" dt="2025-03-31T13:31:28.689" v="2234"/>
        <pc:sldMkLst>
          <pc:docMk/>
          <pc:sldMk cId="4118168414" sldId="837"/>
        </pc:sldMkLst>
        <pc:spChg chg="mod">
          <ac:chgData name="Guest User" userId="S::urn:spo:anon#e58dfa5fb489fdbc8aaac7de8fa7f0e33fb3c16554b0739024a1ac854ee88285::" providerId="AD" clId="Web-{98B16FF3-F72F-043E-D2AE-AB7AACC87024}" dt="2025-03-31T13:27:31.012" v="2202" actId="14100"/>
          <ac:spMkLst>
            <pc:docMk/>
            <pc:sldMk cId="4118168414" sldId="837"/>
            <ac:spMk id="9" creationId="{82EBA6DB-8EA8-6273-5DE1-BA6504B11495}"/>
          </ac:spMkLst>
        </pc:spChg>
        <pc:spChg chg="mod">
          <ac:chgData name="Guest User" userId="S::urn:spo:anon#e58dfa5fb489fdbc8aaac7de8fa7f0e33fb3c16554b0739024a1ac854ee88285::" providerId="AD" clId="Web-{98B16FF3-F72F-043E-D2AE-AB7AACC87024}" dt="2025-03-31T13:27:43.465" v="2205" actId="14100"/>
          <ac:spMkLst>
            <pc:docMk/>
            <pc:sldMk cId="4118168414" sldId="837"/>
            <ac:spMk id="11" creationId="{4D60B970-E4DF-326F-9279-6E4A3F7E8127}"/>
          </ac:spMkLst>
        </pc:spChg>
        <pc:picChg chg="mod">
          <ac:chgData name="Guest User" userId="S::urn:spo:anon#e58dfa5fb489fdbc8aaac7de8fa7f0e33fb3c16554b0739024a1ac854ee88285::" providerId="AD" clId="Web-{98B16FF3-F72F-043E-D2AE-AB7AACC87024}" dt="2025-03-31T13:27:38.574" v="2204" actId="1076"/>
          <ac:picMkLst>
            <pc:docMk/>
            <pc:sldMk cId="4118168414" sldId="837"/>
            <ac:picMk id="7" creationId="{0AB0CD8A-0FB5-A042-5AC0-5C35815EFA87}"/>
          </ac:picMkLst>
        </pc:picChg>
      </pc:sldChg>
      <pc:sldChg chg="addSp delSp modSp new mod setBg addAnim delAnim">
        <pc:chgData name="Guest User" userId="S::urn:spo:anon#e58dfa5fb489fdbc8aaac7de8fa7f0e33fb3c16554b0739024a1ac854ee88285::" providerId="AD" clId="Web-{98B16FF3-F72F-043E-D2AE-AB7AACC87024}" dt="2025-03-31T15:26:10" v="3936"/>
        <pc:sldMkLst>
          <pc:docMk/>
          <pc:sldMk cId="3550260902" sldId="840"/>
        </pc:sldMkLst>
        <pc:spChg chg="add mod">
          <ac:chgData name="Guest User" userId="S::urn:spo:anon#e58dfa5fb489fdbc8aaac7de8fa7f0e33fb3c16554b0739024a1ac854ee88285::" providerId="AD" clId="Web-{98B16FF3-F72F-043E-D2AE-AB7AACC87024}" dt="2025-03-31T01:50:04.353" v="14" actId="20577"/>
          <ac:spMkLst>
            <pc:docMk/>
            <pc:sldMk cId="3550260902" sldId="840"/>
            <ac:spMk id="4" creationId="{BAF5B315-01F0-FF87-0E06-6280249D59B4}"/>
          </ac:spMkLst>
        </pc:spChg>
        <pc:spChg chg="add mod">
          <ac:chgData name="Guest User" userId="S::urn:spo:anon#e58dfa5fb489fdbc8aaac7de8fa7f0e33fb3c16554b0739024a1ac854ee88285::" providerId="AD" clId="Web-{98B16FF3-F72F-043E-D2AE-AB7AACC87024}" dt="2025-03-31T02:23:48.377" v="592" actId="20577"/>
          <ac:spMkLst>
            <pc:docMk/>
            <pc:sldMk cId="3550260902" sldId="840"/>
            <ac:spMk id="6" creationId="{A501D54A-BF2A-82B5-253A-7913F62FFE61}"/>
          </ac:spMkLst>
        </pc:spChg>
        <pc:spChg chg="add del mod">
          <ac:chgData name="Guest User" userId="S::urn:spo:anon#e58dfa5fb489fdbc8aaac7de8fa7f0e33fb3c16554b0739024a1ac854ee88285::" providerId="AD" clId="Web-{98B16FF3-F72F-043E-D2AE-AB7AACC87024}" dt="2025-03-31T01:58:45.614" v="237"/>
          <ac:spMkLst>
            <pc:docMk/>
            <pc:sldMk cId="3550260902" sldId="840"/>
            <ac:spMk id="8" creationId="{6CF9AD70-8789-ABE8-BA45-67FB3B789554}"/>
          </ac:spMkLst>
        </pc:spChg>
        <pc:spChg chg="add del mod">
          <ac:chgData name="Guest User" userId="S::urn:spo:anon#e58dfa5fb489fdbc8aaac7de8fa7f0e33fb3c16554b0739024a1ac854ee88285::" providerId="AD" clId="Web-{98B16FF3-F72F-043E-D2AE-AB7AACC87024}" dt="2025-03-31T01:58:45.614" v="236"/>
          <ac:spMkLst>
            <pc:docMk/>
            <pc:sldMk cId="3550260902" sldId="840"/>
            <ac:spMk id="10" creationId="{8BC8C904-DFAC-A0CB-3939-122C2BEA17B2}"/>
          </ac:spMkLst>
        </pc:spChg>
      </pc:sldChg>
      <pc:sldChg chg="new del">
        <pc:chgData name="Guest User" userId="S::urn:spo:anon#e58dfa5fb489fdbc8aaac7de8fa7f0e33fb3c16554b0739024a1ac854ee88285::" providerId="AD" clId="Web-{98B16FF3-F72F-043E-D2AE-AB7AACC87024}" dt="2025-03-31T02:35:16.027" v="778"/>
        <pc:sldMkLst>
          <pc:docMk/>
          <pc:sldMk cId="743796109" sldId="841"/>
        </pc:sldMkLst>
      </pc:sldChg>
      <pc:sldChg chg="addSp delSp modSp add del replId delAnim">
        <pc:chgData name="Guest User" userId="S::urn:spo:anon#e58dfa5fb489fdbc8aaac7de8fa7f0e33fb3c16554b0739024a1ac854ee88285::" providerId="AD" clId="Web-{98B16FF3-F72F-043E-D2AE-AB7AACC87024}" dt="2025-03-31T02:27:52.600" v="666"/>
        <pc:sldMkLst>
          <pc:docMk/>
          <pc:sldMk cId="4232821492" sldId="842"/>
        </pc:sldMkLst>
        <pc:spChg chg="add del mod">
          <ac:chgData name="Guest User" userId="S::urn:spo:anon#e58dfa5fb489fdbc8aaac7de8fa7f0e33fb3c16554b0739024a1ac854ee88285::" providerId="AD" clId="Web-{98B16FF3-F72F-043E-D2AE-AB7AACC87024}" dt="2025-03-31T01:59:47.182" v="264"/>
          <ac:spMkLst>
            <pc:docMk/>
            <pc:sldMk cId="4232821492" sldId="842"/>
            <ac:spMk id="3" creationId="{6CF9AD70-8789-ABE8-BA45-67FB3B789554}"/>
          </ac:spMkLst>
        </pc:spChg>
        <pc:spChg chg="mod">
          <ac:chgData name="Guest User" userId="S::urn:spo:anon#e58dfa5fb489fdbc8aaac7de8fa7f0e33fb3c16554b0739024a1ac854ee88285::" providerId="AD" clId="Web-{98B16FF3-F72F-043E-D2AE-AB7AACC87024}" dt="2025-03-31T02:22:59.717" v="523" actId="20577"/>
          <ac:spMkLst>
            <pc:docMk/>
            <pc:sldMk cId="4232821492" sldId="842"/>
            <ac:spMk id="4" creationId="{5D618089-9160-9AFF-AC45-80E9B4DBA30B}"/>
          </ac:spMkLst>
        </pc:spChg>
        <pc:spChg chg="add del mod">
          <ac:chgData name="Guest User" userId="S::urn:spo:anon#e58dfa5fb489fdbc8aaac7de8fa7f0e33fb3c16554b0739024a1ac854ee88285::" providerId="AD" clId="Web-{98B16FF3-F72F-043E-D2AE-AB7AACC87024}" dt="2025-03-31T01:59:47.182" v="263"/>
          <ac:spMkLst>
            <pc:docMk/>
            <pc:sldMk cId="4232821492" sldId="842"/>
            <ac:spMk id="5" creationId="{8BC8C904-DFAC-A0CB-3939-122C2BEA17B2}"/>
          </ac:spMkLst>
        </pc:spChg>
        <pc:spChg chg="del">
          <ac:chgData name="Guest User" userId="S::urn:spo:anon#e58dfa5fb489fdbc8aaac7de8fa7f0e33fb3c16554b0739024a1ac854ee88285::" providerId="AD" clId="Web-{98B16FF3-F72F-043E-D2AE-AB7AACC87024}" dt="2025-03-31T01:58:51.693" v="239"/>
          <ac:spMkLst>
            <pc:docMk/>
            <pc:sldMk cId="4232821492" sldId="842"/>
            <ac:spMk id="6" creationId="{1623BD82-7C52-0500-67FF-4B07288075FB}"/>
          </ac:spMkLst>
        </pc:spChg>
        <pc:spChg chg="add mod">
          <ac:chgData name="Guest User" userId="S::urn:spo:anon#e58dfa5fb489fdbc8aaac7de8fa7f0e33fb3c16554b0739024a1ac854ee88285::" providerId="AD" clId="Web-{98B16FF3-F72F-043E-D2AE-AB7AACC87024}" dt="2025-03-31T01:59:02.084" v="246" actId="14100"/>
          <ac:spMkLst>
            <pc:docMk/>
            <pc:sldMk cId="4232821492" sldId="842"/>
            <ac:spMk id="7" creationId="{19E53FEB-5C64-CA1C-4F22-B6E61848700B}"/>
          </ac:spMkLst>
        </pc:spChg>
        <pc:spChg chg="add mod">
          <ac:chgData name="Guest User" userId="S::urn:spo:anon#e58dfa5fb489fdbc8aaac7de8fa7f0e33fb3c16554b0739024a1ac854ee88285::" providerId="AD" clId="Web-{98B16FF3-F72F-043E-D2AE-AB7AACC87024}" dt="2025-03-31T02:19:40.857" v="405" actId="20577"/>
          <ac:spMkLst>
            <pc:docMk/>
            <pc:sldMk cId="4232821492" sldId="842"/>
            <ac:spMk id="8" creationId="{1CA57719-5A7B-0078-DF92-61B4B80EC1CE}"/>
          </ac:spMkLst>
        </pc:spChg>
        <pc:spChg chg="add mod">
          <ac:chgData name="Guest User" userId="S::urn:spo:anon#e58dfa5fb489fdbc8aaac7de8fa7f0e33fb3c16554b0739024a1ac854ee88285::" providerId="AD" clId="Web-{98B16FF3-F72F-043E-D2AE-AB7AACC87024}" dt="2025-03-31T02:24:43.929" v="615" actId="20577"/>
          <ac:spMkLst>
            <pc:docMk/>
            <pc:sldMk cId="4232821492" sldId="842"/>
            <ac:spMk id="9" creationId="{7554A2A5-DF80-32D5-FAE8-5C33F23B8D45}"/>
          </ac:spMkLst>
        </pc:spChg>
        <pc:spChg chg="add mod">
          <ac:chgData name="Guest User" userId="S::urn:spo:anon#e58dfa5fb489fdbc8aaac7de8fa7f0e33fb3c16554b0739024a1ac854ee88285::" providerId="AD" clId="Web-{98B16FF3-F72F-043E-D2AE-AB7AACC87024}" dt="2025-03-31T02:22:42.356" v="515" actId="14100"/>
          <ac:spMkLst>
            <pc:docMk/>
            <pc:sldMk cId="4232821492" sldId="842"/>
            <ac:spMk id="10" creationId="{9ABA24FF-2FE1-1426-5C4E-3C92B5C5DFB4}"/>
          </ac:spMkLst>
        </pc:spChg>
      </pc:sldChg>
      <pc:sldChg chg="modSp add del mod replId setBg">
        <pc:chgData name="Guest User" userId="S::urn:spo:anon#e58dfa5fb489fdbc8aaac7de8fa7f0e33fb3c16554b0739024a1ac854ee88285::" providerId="AD" clId="Web-{98B16FF3-F72F-043E-D2AE-AB7AACC87024}" dt="2025-03-31T15:26:34.156" v="3937"/>
        <pc:sldMkLst>
          <pc:docMk/>
          <pc:sldMk cId="2690295215" sldId="843"/>
        </pc:sldMkLst>
        <pc:spChg chg="mod">
          <ac:chgData name="Guest User" userId="S::urn:spo:anon#e58dfa5fb489fdbc8aaac7de8fa7f0e33fb3c16554b0739024a1ac854ee88285::" providerId="AD" clId="Web-{98B16FF3-F72F-043E-D2AE-AB7AACC87024}" dt="2025-03-31T02:27:55.694" v="667" actId="20577"/>
          <ac:spMkLst>
            <pc:docMk/>
            <pc:sldMk cId="2690295215" sldId="843"/>
            <ac:spMk id="4" creationId="{8CB04E9B-7FA7-75DC-E743-86D24B464260}"/>
          </ac:spMkLst>
        </pc:spChg>
        <pc:spChg chg="mod">
          <ac:chgData name="Guest User" userId="S::urn:spo:anon#e58dfa5fb489fdbc8aaac7de8fa7f0e33fb3c16554b0739024a1ac854ee88285::" providerId="AD" clId="Web-{98B16FF3-F72F-043E-D2AE-AB7AACC87024}" dt="2025-03-31T02:27:43.209" v="664" actId="20577"/>
          <ac:spMkLst>
            <pc:docMk/>
            <pc:sldMk cId="2690295215" sldId="843"/>
            <ac:spMk id="7" creationId="{E1ED1678-178A-2892-C145-3A5B51B6564F}"/>
          </ac:spMkLst>
        </pc:spChg>
        <pc:spChg chg="mod">
          <ac:chgData name="Guest User" userId="S::urn:spo:anon#e58dfa5fb489fdbc8aaac7de8fa7f0e33fb3c16554b0739024a1ac854ee88285::" providerId="AD" clId="Web-{98B16FF3-F72F-043E-D2AE-AB7AACC87024}" dt="2025-03-31T02:27:35.271" v="660" actId="20577"/>
          <ac:spMkLst>
            <pc:docMk/>
            <pc:sldMk cId="2690295215" sldId="843"/>
            <ac:spMk id="8" creationId="{D477A120-D7C9-A80F-59BD-012C2536D5D6}"/>
          </ac:spMkLst>
        </pc:spChg>
        <pc:spChg chg="mod">
          <ac:chgData name="Guest User" userId="S::urn:spo:anon#e58dfa5fb489fdbc8aaac7de8fa7f0e33fb3c16554b0739024a1ac854ee88285::" providerId="AD" clId="Web-{98B16FF3-F72F-043E-D2AE-AB7AACC87024}" dt="2025-03-31T02:27:39.537" v="662" actId="20577"/>
          <ac:spMkLst>
            <pc:docMk/>
            <pc:sldMk cId="2690295215" sldId="843"/>
            <ac:spMk id="9" creationId="{9B7AA109-F65C-8721-1C5B-491110078FB6}"/>
          </ac:spMkLst>
        </pc:spChg>
        <pc:spChg chg="mod">
          <ac:chgData name="Guest User" userId="S::urn:spo:anon#e58dfa5fb489fdbc8aaac7de8fa7f0e33fb3c16554b0739024a1ac854ee88285::" providerId="AD" clId="Web-{98B16FF3-F72F-043E-D2AE-AB7AACC87024}" dt="2025-03-31T02:27:27.489" v="658" actId="20577"/>
          <ac:spMkLst>
            <pc:docMk/>
            <pc:sldMk cId="2690295215" sldId="843"/>
            <ac:spMk id="10" creationId="{80849B3B-4D40-9689-5A54-F2EA8D2B6B4F}"/>
          </ac:spMkLst>
        </pc:spChg>
      </pc:sldChg>
      <pc:sldChg chg="delSp modSp add mod replId setBg">
        <pc:chgData name="Guest User" userId="S::urn:spo:anon#e58dfa5fb489fdbc8aaac7de8fa7f0e33fb3c16554b0739024a1ac854ee88285::" providerId="AD" clId="Web-{98B16FF3-F72F-043E-D2AE-AB7AACC87024}" dt="2025-03-31T15:26:47.360" v="3939"/>
        <pc:sldMkLst>
          <pc:docMk/>
          <pc:sldMk cId="2782021529" sldId="844"/>
        </pc:sldMkLst>
        <pc:spChg chg="mod">
          <ac:chgData name="Guest User" userId="S::urn:spo:anon#e58dfa5fb489fdbc8aaac7de8fa7f0e33fb3c16554b0739024a1ac854ee88285::" providerId="AD" clId="Web-{98B16FF3-F72F-043E-D2AE-AB7AACC87024}" dt="2025-03-31T02:25:17.775" v="621" actId="20577"/>
          <ac:spMkLst>
            <pc:docMk/>
            <pc:sldMk cId="2782021529" sldId="844"/>
            <ac:spMk id="4" creationId="{1E8DA60A-15B7-C1E0-F809-2065D29411A6}"/>
          </ac:spMkLst>
        </pc:spChg>
        <pc:spChg chg="mod">
          <ac:chgData name="Guest User" userId="S::urn:spo:anon#e58dfa5fb489fdbc8aaac7de8fa7f0e33fb3c16554b0739024a1ac854ee88285::" providerId="AD" clId="Web-{98B16FF3-F72F-043E-D2AE-AB7AACC87024}" dt="2025-03-31T02:35:10.230" v="777" actId="20577"/>
          <ac:spMkLst>
            <pc:docMk/>
            <pc:sldMk cId="2782021529" sldId="844"/>
            <ac:spMk id="7" creationId="{A904472B-4BA1-6335-FED4-61FA6B80F275}"/>
          </ac:spMkLst>
        </pc:spChg>
        <pc:spChg chg="del mod">
          <ac:chgData name="Guest User" userId="S::urn:spo:anon#e58dfa5fb489fdbc8aaac7de8fa7f0e33fb3c16554b0739024a1ac854ee88285::" providerId="AD" clId="Web-{98B16FF3-F72F-043E-D2AE-AB7AACC87024}" dt="2025-03-31T02:28:08.867" v="669"/>
          <ac:spMkLst>
            <pc:docMk/>
            <pc:sldMk cId="2782021529" sldId="844"/>
            <ac:spMk id="8" creationId="{925CD4BD-C3DE-DACD-37D1-88A204CB8356}"/>
          </ac:spMkLst>
        </pc:spChg>
        <pc:spChg chg="del">
          <ac:chgData name="Guest User" userId="S::urn:spo:anon#e58dfa5fb489fdbc8aaac7de8fa7f0e33fb3c16554b0739024a1ac854ee88285::" providerId="AD" clId="Web-{98B16FF3-F72F-043E-D2AE-AB7AACC87024}" dt="2025-03-31T02:25:24.760" v="623"/>
          <ac:spMkLst>
            <pc:docMk/>
            <pc:sldMk cId="2782021529" sldId="844"/>
            <ac:spMk id="9" creationId="{14E80FA7-84DA-74CD-8599-2581A263474F}"/>
          </ac:spMkLst>
        </pc:spChg>
        <pc:spChg chg="del">
          <ac:chgData name="Guest User" userId="S::urn:spo:anon#e58dfa5fb489fdbc8aaac7de8fa7f0e33fb3c16554b0739024a1ac854ee88285::" providerId="AD" clId="Web-{98B16FF3-F72F-043E-D2AE-AB7AACC87024}" dt="2025-03-31T02:25:24.760" v="622"/>
          <ac:spMkLst>
            <pc:docMk/>
            <pc:sldMk cId="2782021529" sldId="844"/>
            <ac:spMk id="10" creationId="{5E099894-131B-B6F3-33C2-86C90A68F4F4}"/>
          </ac:spMkLst>
        </pc:spChg>
      </pc:sldChg>
      <pc:sldChg chg="add mod replId setBg">
        <pc:chgData name="Guest User" userId="S::urn:spo:anon#e58dfa5fb489fdbc8aaac7de8fa7f0e33fb3c16554b0739024a1ac854ee88285::" providerId="AD" clId="Web-{98B16FF3-F72F-043E-D2AE-AB7AACC87024}" dt="2025-03-31T15:26:43.016" v="3938"/>
        <pc:sldMkLst>
          <pc:docMk/>
          <pc:sldMk cId="1386085939" sldId="845"/>
        </pc:sldMkLst>
      </pc:sldChg>
      <pc:sldChg chg="addSp delSp modSp add replId">
        <pc:chgData name="Guest User" userId="S::urn:spo:anon#e58dfa5fb489fdbc8aaac7de8fa7f0e33fb3c16554b0739024a1ac854ee88285::" providerId="AD" clId="Web-{98B16FF3-F72F-043E-D2AE-AB7AACC87024}" dt="2025-03-31T12:51:22.787" v="1408" actId="20577"/>
        <pc:sldMkLst>
          <pc:docMk/>
          <pc:sldMk cId="4084566895" sldId="846"/>
        </pc:sldMkLst>
        <pc:spChg chg="mod">
          <ac:chgData name="Guest User" userId="S::urn:spo:anon#e58dfa5fb489fdbc8aaac7de8fa7f0e33fb3c16554b0739024a1ac854ee88285::" providerId="AD" clId="Web-{98B16FF3-F72F-043E-D2AE-AB7AACC87024}" dt="2025-03-31T02:55:51.377" v="896" actId="20577"/>
          <ac:spMkLst>
            <pc:docMk/>
            <pc:sldMk cId="4084566895" sldId="846"/>
            <ac:spMk id="2" creationId="{45431D4D-A933-997D-8E62-E5B39AEBAC3A}"/>
          </ac:spMkLst>
        </pc:spChg>
        <pc:spChg chg="mod">
          <ac:chgData name="Guest User" userId="S::urn:spo:anon#e58dfa5fb489fdbc8aaac7de8fa7f0e33fb3c16554b0739024a1ac854ee88285::" providerId="AD" clId="Web-{98B16FF3-F72F-043E-D2AE-AB7AACC87024}" dt="2025-03-31T12:51:22.787" v="1408" actId="20577"/>
          <ac:spMkLst>
            <pc:docMk/>
            <pc:sldMk cId="4084566895" sldId="846"/>
            <ac:spMk id="9" creationId="{7CBCBFD2-D41B-C5A2-6E01-31468199A002}"/>
          </ac:spMkLst>
        </pc:spChg>
        <pc:picChg chg="del">
          <ac:chgData name="Guest User" userId="S::urn:spo:anon#e58dfa5fb489fdbc8aaac7de8fa7f0e33fb3c16554b0739024a1ac854ee88285::" providerId="AD" clId="Web-{98B16FF3-F72F-043E-D2AE-AB7AACC87024}" dt="2025-03-31T02:48:23.997" v="780"/>
          <ac:picMkLst>
            <pc:docMk/>
            <pc:sldMk cId="4084566895" sldId="846"/>
            <ac:picMk id="3" creationId="{9E59A4BB-A6B8-7EC2-82D7-F101795A6E43}"/>
          </ac:picMkLst>
        </pc:picChg>
        <pc:picChg chg="add mod">
          <ac:chgData name="Guest User" userId="S::urn:spo:anon#e58dfa5fb489fdbc8aaac7de8fa7f0e33fb3c16554b0739024a1ac854ee88285::" providerId="AD" clId="Web-{98B16FF3-F72F-043E-D2AE-AB7AACC87024}" dt="2025-03-31T12:51:05.630" v="1396" actId="1076"/>
          <ac:picMkLst>
            <pc:docMk/>
            <pc:sldMk cId="4084566895" sldId="846"/>
            <ac:picMk id="3" creationId="{E71FA046-B89E-BC3E-5E61-5DCC64AA3392}"/>
          </ac:picMkLst>
        </pc:picChg>
        <pc:picChg chg="add mod">
          <ac:chgData name="Guest User" userId="S::urn:spo:anon#e58dfa5fb489fdbc8aaac7de8fa7f0e33fb3c16554b0739024a1ac854ee88285::" providerId="AD" clId="Web-{98B16FF3-F72F-043E-D2AE-AB7AACC87024}" dt="2025-03-31T12:51:05.646" v="1397" actId="1076"/>
          <ac:picMkLst>
            <pc:docMk/>
            <pc:sldMk cId="4084566895" sldId="846"/>
            <ac:picMk id="4" creationId="{1CEFFBDB-8E4B-4E90-0E53-0A784F99BB5E}"/>
          </ac:picMkLst>
        </pc:picChg>
        <pc:picChg chg="add mod modCrop">
          <ac:chgData name="Guest User" userId="S::urn:spo:anon#e58dfa5fb489fdbc8aaac7de8fa7f0e33fb3c16554b0739024a1ac854ee88285::" providerId="AD" clId="Web-{98B16FF3-F72F-043E-D2AE-AB7AACC87024}" dt="2025-03-31T12:51:05.693" v="1398" actId="1076"/>
          <ac:picMkLst>
            <pc:docMk/>
            <pc:sldMk cId="4084566895" sldId="846"/>
            <ac:picMk id="6" creationId="{49CA7024-5D09-1CC7-F316-F32E4C1CA4F6}"/>
          </ac:picMkLst>
        </pc:picChg>
        <pc:picChg chg="del">
          <ac:chgData name="Guest User" userId="S::urn:spo:anon#e58dfa5fb489fdbc8aaac7de8fa7f0e33fb3c16554b0739024a1ac854ee88285::" providerId="AD" clId="Web-{98B16FF3-F72F-043E-D2AE-AB7AACC87024}" dt="2025-03-31T02:48:25.154" v="781"/>
          <ac:picMkLst>
            <pc:docMk/>
            <pc:sldMk cId="4084566895" sldId="846"/>
            <ac:picMk id="7" creationId="{DA39BAF9-1365-976E-659C-16B30575D6C4}"/>
          </ac:picMkLst>
        </pc:picChg>
        <pc:picChg chg="del">
          <ac:chgData name="Guest User" userId="S::urn:spo:anon#e58dfa5fb489fdbc8aaac7de8fa7f0e33fb3c16554b0739024a1ac854ee88285::" providerId="AD" clId="Web-{98B16FF3-F72F-043E-D2AE-AB7AACC87024}" dt="2025-03-31T02:48:26.310" v="782"/>
          <ac:picMkLst>
            <pc:docMk/>
            <pc:sldMk cId="4084566895" sldId="846"/>
            <ac:picMk id="10" creationId="{B9615C2F-AE77-1FA9-D2A4-7E92B80D4F14}"/>
          </ac:picMkLst>
        </pc:picChg>
      </pc:sldChg>
      <pc:sldChg chg="addSp delSp modSp add ord replId">
        <pc:chgData name="Guest User" userId="S::urn:spo:anon#e58dfa5fb489fdbc8aaac7de8fa7f0e33fb3c16554b0739024a1ac854ee88285::" providerId="AD" clId="Web-{98B16FF3-F72F-043E-D2AE-AB7AACC87024}" dt="2025-03-31T03:04:27.951" v="996" actId="1076"/>
        <pc:sldMkLst>
          <pc:docMk/>
          <pc:sldMk cId="1489502087" sldId="847"/>
        </pc:sldMkLst>
        <pc:spChg chg="mod">
          <ac:chgData name="Guest User" userId="S::urn:spo:anon#e58dfa5fb489fdbc8aaac7de8fa7f0e33fb3c16554b0739024a1ac854ee88285::" providerId="AD" clId="Web-{98B16FF3-F72F-043E-D2AE-AB7AACC87024}" dt="2025-03-31T03:04:22.810" v="994" actId="1076"/>
          <ac:spMkLst>
            <pc:docMk/>
            <pc:sldMk cId="1489502087" sldId="847"/>
            <ac:spMk id="7" creationId="{9045EE79-CA48-0334-DA70-45465186535D}"/>
          </ac:spMkLst>
        </pc:spChg>
        <pc:picChg chg="mod">
          <ac:chgData name="Guest User" userId="S::urn:spo:anon#e58dfa5fb489fdbc8aaac7de8fa7f0e33fb3c16554b0739024a1ac854ee88285::" providerId="AD" clId="Web-{98B16FF3-F72F-043E-D2AE-AB7AACC87024}" dt="2025-03-31T03:04:16.731" v="993" actId="14100"/>
          <ac:picMkLst>
            <pc:docMk/>
            <pc:sldMk cId="1489502087" sldId="847"/>
            <ac:picMk id="3" creationId="{DE831439-2D7E-F41D-6062-ED096DDD1E79}"/>
          </ac:picMkLst>
        </pc:picChg>
        <pc:picChg chg="del">
          <ac:chgData name="Guest User" userId="S::urn:spo:anon#e58dfa5fb489fdbc8aaac7de8fa7f0e33fb3c16554b0739024a1ac854ee88285::" providerId="AD" clId="Web-{98B16FF3-F72F-043E-D2AE-AB7AACC87024}" dt="2025-03-31T02:58:43.860" v="942"/>
          <ac:picMkLst>
            <pc:docMk/>
            <pc:sldMk cId="1489502087" sldId="847"/>
            <ac:picMk id="6" creationId="{1A090482-CADD-7202-68C5-19DA43D298A4}"/>
          </ac:picMkLst>
        </pc:picChg>
        <pc:picChg chg="add del">
          <ac:chgData name="Guest User" userId="S::urn:spo:anon#e58dfa5fb489fdbc8aaac7de8fa7f0e33fb3c16554b0739024a1ac854ee88285::" providerId="AD" clId="Web-{98B16FF3-F72F-043E-D2AE-AB7AACC87024}" dt="2025-03-31T02:59:57.788" v="962"/>
          <ac:picMkLst>
            <pc:docMk/>
            <pc:sldMk cId="1489502087" sldId="847"/>
            <ac:picMk id="8" creationId="{78E98297-4824-1FA0-2678-B76CCFFD6476}"/>
          </ac:picMkLst>
        </pc:picChg>
        <pc:picChg chg="add mod">
          <ac:chgData name="Guest User" userId="S::urn:spo:anon#e58dfa5fb489fdbc8aaac7de8fa7f0e33fb3c16554b0739024a1ac854ee88285::" providerId="AD" clId="Web-{98B16FF3-F72F-043E-D2AE-AB7AACC87024}" dt="2025-03-31T03:04:27.951" v="996" actId="1076"/>
          <ac:picMkLst>
            <pc:docMk/>
            <pc:sldMk cId="1489502087" sldId="847"/>
            <ac:picMk id="10" creationId="{AC789DD5-4263-23CC-5C1C-BC06F4D08475}"/>
          </ac:picMkLst>
        </pc:picChg>
      </pc:sldChg>
      <pc:sldChg chg="modSp add del ord replId">
        <pc:chgData name="Guest User" userId="S::urn:spo:anon#e58dfa5fb489fdbc8aaac7de8fa7f0e33fb3c16554b0739024a1ac854ee88285::" providerId="AD" clId="Web-{98B16FF3-F72F-043E-D2AE-AB7AACC87024}" dt="2025-03-31T03:14:02.482" v="1170"/>
        <pc:sldMkLst>
          <pc:docMk/>
          <pc:sldMk cId="1979863390" sldId="848"/>
        </pc:sldMkLst>
        <pc:spChg chg="mod">
          <ac:chgData name="Guest User" userId="S::urn:spo:anon#e58dfa5fb489fdbc8aaac7de8fa7f0e33fb3c16554b0739024a1ac854ee88285::" providerId="AD" clId="Web-{98B16FF3-F72F-043E-D2AE-AB7AACC87024}" dt="2025-03-31T03:13:03.415" v="1128" actId="20577"/>
          <ac:spMkLst>
            <pc:docMk/>
            <pc:sldMk cId="1979863390" sldId="848"/>
            <ac:spMk id="2" creationId="{C2582E54-0791-EAAA-0D63-2C05902FA89A}"/>
          </ac:spMkLst>
        </pc:spChg>
        <pc:spChg chg="mod">
          <ac:chgData name="Guest User" userId="S::urn:spo:anon#e58dfa5fb489fdbc8aaac7de8fa7f0e33fb3c16554b0739024a1ac854ee88285::" providerId="AD" clId="Web-{98B16FF3-F72F-043E-D2AE-AB7AACC87024}" dt="2025-03-31T03:12:57.149" v="1127" actId="20577"/>
          <ac:spMkLst>
            <pc:docMk/>
            <pc:sldMk cId="1979863390" sldId="848"/>
            <ac:spMk id="4" creationId="{ECEC7527-F4D9-0122-5303-A22007ABA0CE}"/>
          </ac:spMkLst>
        </pc:spChg>
      </pc:sldChg>
      <pc:sldChg chg="addSp delSp modSp add mod replId setBg">
        <pc:chgData name="Guest User" userId="S::urn:spo:anon#e58dfa5fb489fdbc8aaac7de8fa7f0e33fb3c16554b0739024a1ac854ee88285::" providerId="AD" clId="Web-{98B16FF3-F72F-043E-D2AE-AB7AACC87024}" dt="2025-03-31T03:27:34.533" v="1256" actId="20577"/>
        <pc:sldMkLst>
          <pc:docMk/>
          <pc:sldMk cId="2986574918" sldId="848"/>
        </pc:sldMkLst>
        <pc:spChg chg="mod">
          <ac:chgData name="Guest User" userId="S::urn:spo:anon#e58dfa5fb489fdbc8aaac7de8fa7f0e33fb3c16554b0739024a1ac854ee88285::" providerId="AD" clId="Web-{98B16FF3-F72F-043E-D2AE-AB7AACC87024}" dt="2025-03-31T03:26:05.478" v="1249"/>
          <ac:spMkLst>
            <pc:docMk/>
            <pc:sldMk cId="2986574918" sldId="848"/>
            <ac:spMk id="2" creationId="{8C5A12FE-A2E2-860B-8ADE-FB8C86ED6721}"/>
          </ac:spMkLst>
        </pc:spChg>
        <pc:spChg chg="mod ord">
          <ac:chgData name="Guest User" userId="S::urn:spo:anon#e58dfa5fb489fdbc8aaac7de8fa7f0e33fb3c16554b0739024a1ac854ee88285::" providerId="AD" clId="Web-{98B16FF3-F72F-043E-D2AE-AB7AACC87024}" dt="2025-03-31T03:26:05.478" v="1249"/>
          <ac:spMkLst>
            <pc:docMk/>
            <pc:sldMk cId="2986574918" sldId="848"/>
            <ac:spMk id="5" creationId="{8043D15E-A342-8B54-085B-CD8E95DD41A6}"/>
          </ac:spMkLst>
        </pc:spChg>
        <pc:spChg chg="mod">
          <ac:chgData name="Guest User" userId="S::urn:spo:anon#e58dfa5fb489fdbc8aaac7de8fa7f0e33fb3c16554b0739024a1ac854ee88285::" providerId="AD" clId="Web-{98B16FF3-F72F-043E-D2AE-AB7AACC87024}" dt="2025-03-31T03:27:34.533" v="1256" actId="20577"/>
          <ac:spMkLst>
            <pc:docMk/>
            <pc:sldMk cId="2986574918" sldId="848"/>
            <ac:spMk id="7" creationId="{A9458E0F-CB9E-F8BB-F23D-0FCD5396E096}"/>
          </ac:spMkLst>
        </pc:spChg>
        <pc:spChg chg="add del">
          <ac:chgData name="Guest User" userId="S::urn:spo:anon#e58dfa5fb489fdbc8aaac7de8fa7f0e33fb3c16554b0739024a1ac854ee88285::" providerId="AD" clId="Web-{98B16FF3-F72F-043E-D2AE-AB7AACC87024}" dt="2025-03-31T03:26:05.478" v="1249"/>
          <ac:spMkLst>
            <pc:docMk/>
            <pc:sldMk cId="2986574918" sldId="848"/>
            <ac:spMk id="12" creationId="{8761DDFE-071F-4200-B0AA-394476C2D2D6}"/>
          </ac:spMkLst>
        </pc:spChg>
        <pc:picChg chg="del">
          <ac:chgData name="Guest User" userId="S::urn:spo:anon#e58dfa5fb489fdbc8aaac7de8fa7f0e33fb3c16554b0739024a1ac854ee88285::" providerId="AD" clId="Web-{98B16FF3-F72F-043E-D2AE-AB7AACC87024}" dt="2025-03-31T03:24:44.519" v="1234"/>
          <ac:picMkLst>
            <pc:docMk/>
            <pc:sldMk cId="2986574918" sldId="848"/>
            <ac:picMk id="3" creationId="{91F64524-8086-6EB9-FF5D-BA228DCE3567}"/>
          </ac:picMkLst>
        </pc:picChg>
        <pc:picChg chg="add del mod">
          <ac:chgData name="Guest User" userId="S::urn:spo:anon#e58dfa5fb489fdbc8aaac7de8fa7f0e33fb3c16554b0739024a1ac854ee88285::" providerId="AD" clId="Web-{98B16FF3-F72F-043E-D2AE-AB7AACC87024}" dt="2025-03-31T03:26:14.432" v="1252"/>
          <ac:picMkLst>
            <pc:docMk/>
            <pc:sldMk cId="2986574918" sldId="848"/>
            <ac:picMk id="4" creationId="{1C49CB49-C933-D7D7-5EB5-EEE8383E7E15}"/>
          </ac:picMkLst>
        </pc:picChg>
        <pc:picChg chg="add del mod">
          <ac:chgData name="Guest User" userId="S::urn:spo:anon#e58dfa5fb489fdbc8aaac7de8fa7f0e33fb3c16554b0739024a1ac854ee88285::" providerId="AD" clId="Web-{98B16FF3-F72F-043E-D2AE-AB7AACC87024}" dt="2025-03-31T03:26:07.807" v="1250"/>
          <ac:picMkLst>
            <pc:docMk/>
            <pc:sldMk cId="2986574918" sldId="848"/>
            <ac:picMk id="6" creationId="{2BAB4AA4-6FC4-C85D-59DE-577B86A2DF9A}"/>
          </ac:picMkLst>
        </pc:picChg>
        <pc:picChg chg="add mod">
          <ac:chgData name="Guest User" userId="S::urn:spo:anon#e58dfa5fb489fdbc8aaac7de8fa7f0e33fb3c16554b0739024a1ac854ee88285::" providerId="AD" clId="Web-{98B16FF3-F72F-043E-D2AE-AB7AACC87024}" dt="2025-03-31T03:26:20.620" v="1254" actId="1076"/>
          <ac:picMkLst>
            <pc:docMk/>
            <pc:sldMk cId="2986574918" sldId="848"/>
            <ac:picMk id="8" creationId="{90A443FB-47DF-1825-88D8-A4E354E797C4}"/>
          </ac:picMkLst>
        </pc:picChg>
      </pc:sldChg>
      <pc:sldChg chg="addSp delSp modSp add replId">
        <pc:chgData name="Guest User" userId="S::urn:spo:anon#e58dfa5fb489fdbc8aaac7de8fa7f0e33fb3c16554b0739024a1ac854ee88285::" providerId="AD" clId="Web-{98B16FF3-F72F-043E-D2AE-AB7AACC87024}" dt="2025-03-31T03:31:27.848" v="1327" actId="20577"/>
        <pc:sldMkLst>
          <pc:docMk/>
          <pc:sldMk cId="96876557" sldId="849"/>
        </pc:sldMkLst>
        <pc:spChg chg="add del mod">
          <ac:chgData name="Guest User" userId="S::urn:spo:anon#e58dfa5fb489fdbc8aaac7de8fa7f0e33fb3c16554b0739024a1ac854ee88285::" providerId="AD" clId="Web-{98B16FF3-F72F-043E-D2AE-AB7AACC87024}" dt="2025-03-31T03:30:45.001" v="1263"/>
          <ac:spMkLst>
            <pc:docMk/>
            <pc:sldMk cId="96876557" sldId="849"/>
            <ac:spMk id="3" creationId="{A4CDD4D5-460A-662C-0BD9-2A815192A5D8}"/>
          </ac:spMkLst>
        </pc:spChg>
        <pc:spChg chg="mod">
          <ac:chgData name="Guest User" userId="S::urn:spo:anon#e58dfa5fb489fdbc8aaac7de8fa7f0e33fb3c16554b0739024a1ac854ee88285::" providerId="AD" clId="Web-{98B16FF3-F72F-043E-D2AE-AB7AACC87024}" dt="2025-03-31T03:31:27.848" v="1327" actId="20577"/>
          <ac:spMkLst>
            <pc:docMk/>
            <pc:sldMk cId="96876557" sldId="849"/>
            <ac:spMk id="7" creationId="{B53EF4A5-FE88-59D7-4A36-01D6C2A95CF6}"/>
          </ac:spMkLst>
        </pc:spChg>
        <pc:picChg chg="add mod">
          <ac:chgData name="Guest User" userId="S::urn:spo:anon#e58dfa5fb489fdbc8aaac7de8fa7f0e33fb3c16554b0739024a1ac854ee88285::" providerId="AD" clId="Web-{98B16FF3-F72F-043E-D2AE-AB7AACC87024}" dt="2025-03-31T03:30:47.704" v="1264" actId="1076"/>
          <ac:picMkLst>
            <pc:docMk/>
            <pc:sldMk cId="96876557" sldId="849"/>
            <ac:picMk id="4" creationId="{39228509-E8F8-7B6E-BCF8-DBC6CA8DACAC}"/>
          </ac:picMkLst>
        </pc:picChg>
        <pc:picChg chg="del">
          <ac:chgData name="Guest User" userId="S::urn:spo:anon#e58dfa5fb489fdbc8aaac7de8fa7f0e33fb3c16554b0739024a1ac854ee88285::" providerId="AD" clId="Web-{98B16FF3-F72F-043E-D2AE-AB7AACC87024}" dt="2025-03-31T03:27:41.830" v="1258"/>
          <ac:picMkLst>
            <pc:docMk/>
            <pc:sldMk cId="96876557" sldId="849"/>
            <ac:picMk id="8" creationId="{FA197987-6EA1-6C47-5470-FBD68EE116B7}"/>
          </ac:picMkLst>
        </pc:picChg>
      </pc:sldChg>
      <pc:sldChg chg="delSp modSp add del ord replId">
        <pc:chgData name="Guest User" userId="S::urn:spo:anon#e58dfa5fb489fdbc8aaac7de8fa7f0e33fb3c16554b0739024a1ac854ee88285::" providerId="AD" clId="Web-{98B16FF3-F72F-043E-D2AE-AB7AACC87024}" dt="2025-03-31T13:18:21.217" v="2136"/>
        <pc:sldMkLst>
          <pc:docMk/>
          <pc:sldMk cId="695817610" sldId="850"/>
        </pc:sldMkLst>
        <pc:spChg chg="mod">
          <ac:chgData name="Guest User" userId="S::urn:spo:anon#e58dfa5fb489fdbc8aaac7de8fa7f0e33fb3c16554b0739024a1ac854ee88285::" providerId="AD" clId="Web-{98B16FF3-F72F-043E-D2AE-AB7AACC87024}" dt="2025-03-31T13:10:31.643" v="1843" actId="20577"/>
          <ac:spMkLst>
            <pc:docMk/>
            <pc:sldMk cId="695817610" sldId="850"/>
            <ac:spMk id="16" creationId="{EAF506B0-B224-2A5E-9A3D-A12548F3F4E6}"/>
          </ac:spMkLst>
        </pc:spChg>
        <pc:spChg chg="mod">
          <ac:chgData name="Guest User" userId="S::urn:spo:anon#e58dfa5fb489fdbc8aaac7de8fa7f0e33fb3c16554b0739024a1ac854ee88285::" providerId="AD" clId="Web-{98B16FF3-F72F-043E-D2AE-AB7AACC87024}" dt="2025-03-31T13:01:44.724" v="1533" actId="20577"/>
          <ac:spMkLst>
            <pc:docMk/>
            <pc:sldMk cId="695817610" sldId="850"/>
            <ac:spMk id="33" creationId="{213EDEF6-8BD9-D0C7-5C20-1AB2F01D7E06}"/>
          </ac:spMkLst>
        </pc:spChg>
        <pc:picChg chg="del">
          <ac:chgData name="Guest User" userId="S::urn:spo:anon#e58dfa5fb489fdbc8aaac7de8fa7f0e33fb3c16554b0739024a1ac854ee88285::" providerId="AD" clId="Web-{98B16FF3-F72F-043E-D2AE-AB7AACC87024}" dt="2025-03-31T13:01:53.880" v="1536"/>
          <ac:picMkLst>
            <pc:docMk/>
            <pc:sldMk cId="695817610" sldId="850"/>
            <ac:picMk id="14" creationId="{105DA377-84B1-3378-C611-46576059A014}"/>
          </ac:picMkLst>
        </pc:picChg>
        <pc:picChg chg="del">
          <ac:chgData name="Guest User" userId="S::urn:spo:anon#e58dfa5fb489fdbc8aaac7de8fa7f0e33fb3c16554b0739024a1ac854ee88285::" providerId="AD" clId="Web-{98B16FF3-F72F-043E-D2AE-AB7AACC87024}" dt="2025-03-31T13:01:53.568" v="1535"/>
          <ac:picMkLst>
            <pc:docMk/>
            <pc:sldMk cId="695817610" sldId="850"/>
            <ac:picMk id="18" creationId="{BA0E2E20-B0F0-715B-4EBF-79C144A3F9BF}"/>
          </ac:picMkLst>
        </pc:picChg>
      </pc:sldChg>
      <pc:sldChg chg="modSp add del ord replId">
        <pc:chgData name="Guest User" userId="S::urn:spo:anon#e58dfa5fb489fdbc8aaac7de8fa7f0e33fb3c16554b0739024a1ac854ee88285::" providerId="AD" clId="Web-{98B16FF3-F72F-043E-D2AE-AB7AACC87024}" dt="2025-03-31T13:07:24.013" v="1829" actId="20577"/>
        <pc:sldMkLst>
          <pc:docMk/>
          <pc:sldMk cId="2888394809" sldId="851"/>
        </pc:sldMkLst>
        <pc:spChg chg="mod">
          <ac:chgData name="Guest User" userId="S::urn:spo:anon#e58dfa5fb489fdbc8aaac7de8fa7f0e33fb3c16554b0739024a1ac854ee88285::" providerId="AD" clId="Web-{98B16FF3-F72F-043E-D2AE-AB7AACC87024}" dt="2025-03-31T13:05:13.323" v="1727" actId="20577"/>
          <ac:spMkLst>
            <pc:docMk/>
            <pc:sldMk cId="2888394809" sldId="851"/>
            <ac:spMk id="2" creationId="{86D8D449-5606-861F-7B8D-81EC956B28DB}"/>
          </ac:spMkLst>
        </pc:spChg>
        <pc:spChg chg="mod">
          <ac:chgData name="Guest User" userId="S::urn:spo:anon#e58dfa5fb489fdbc8aaac7de8fa7f0e33fb3c16554b0739024a1ac854ee88285::" providerId="AD" clId="Web-{98B16FF3-F72F-043E-D2AE-AB7AACC87024}" dt="2025-03-31T13:03:25.523" v="1593" actId="20577"/>
          <ac:spMkLst>
            <pc:docMk/>
            <pc:sldMk cId="2888394809" sldId="851"/>
            <ac:spMk id="6" creationId="{18BAC545-3B4E-148D-06B6-3890014E3BC6}"/>
          </ac:spMkLst>
        </pc:spChg>
        <pc:spChg chg="mod">
          <ac:chgData name="Guest User" userId="S::urn:spo:anon#e58dfa5fb489fdbc8aaac7de8fa7f0e33fb3c16554b0739024a1ac854ee88285::" providerId="AD" clId="Web-{98B16FF3-F72F-043E-D2AE-AB7AACC87024}" dt="2025-03-31T13:07:24.013" v="1829" actId="20577"/>
          <ac:spMkLst>
            <pc:docMk/>
            <pc:sldMk cId="2888394809" sldId="851"/>
            <ac:spMk id="8" creationId="{1039694E-AD50-0E43-CAEE-1B1A37644FA0}"/>
          </ac:spMkLst>
        </pc:spChg>
      </pc:sldChg>
      <pc:sldChg chg="addSp delSp modSp add mod replId setBg delAnim">
        <pc:chgData name="Guest User" userId="S::urn:spo:anon#e58dfa5fb489fdbc8aaac7de8fa7f0e33fb3c16554b0739024a1ac854ee88285::" providerId="AD" clId="Web-{98B16FF3-F72F-043E-D2AE-AB7AACC87024}" dt="2025-03-31T13:17:39.529" v="2132" actId="1076"/>
        <pc:sldMkLst>
          <pc:docMk/>
          <pc:sldMk cId="3142948668" sldId="852"/>
        </pc:sldMkLst>
        <pc:spChg chg="del mod">
          <ac:chgData name="Guest User" userId="S::urn:spo:anon#e58dfa5fb489fdbc8aaac7de8fa7f0e33fb3c16554b0739024a1ac854ee88285::" providerId="AD" clId="Web-{98B16FF3-F72F-043E-D2AE-AB7AACC87024}" dt="2025-03-31T13:16:24.167" v="2116"/>
          <ac:spMkLst>
            <pc:docMk/>
            <pc:sldMk cId="3142948668" sldId="852"/>
            <ac:spMk id="2" creationId="{A8879B2B-34B6-E5E6-2BED-4239D1AF300A}"/>
          </ac:spMkLst>
        </pc:spChg>
        <pc:spChg chg="mod ord">
          <ac:chgData name="Guest User" userId="S::urn:spo:anon#e58dfa5fb489fdbc8aaac7de8fa7f0e33fb3c16554b0739024a1ac854ee88285::" providerId="AD" clId="Web-{98B16FF3-F72F-043E-D2AE-AB7AACC87024}" dt="2025-03-31T13:16:48.012" v="2122"/>
          <ac:spMkLst>
            <pc:docMk/>
            <pc:sldMk cId="3142948668" sldId="852"/>
            <ac:spMk id="5" creationId="{E6B8A834-C0A5-1D76-FCC2-CBD224DC71A4}"/>
          </ac:spMkLst>
        </pc:spChg>
        <pc:spChg chg="del mod ord">
          <ac:chgData name="Guest User" userId="S::urn:spo:anon#e58dfa5fb489fdbc8aaac7de8fa7f0e33fb3c16554b0739024a1ac854ee88285::" providerId="AD" clId="Web-{98B16FF3-F72F-043E-D2AE-AB7AACC87024}" dt="2025-03-31T13:16:24.167" v="2113"/>
          <ac:spMkLst>
            <pc:docMk/>
            <pc:sldMk cId="3142948668" sldId="852"/>
            <ac:spMk id="9" creationId="{E5719423-9C4E-F84C-18EE-8C5275A11E07}"/>
          </ac:spMkLst>
        </pc:spChg>
        <pc:spChg chg="add mod ord">
          <ac:chgData name="Guest User" userId="S::urn:spo:anon#e58dfa5fb489fdbc8aaac7de8fa7f0e33fb3c16554b0739024a1ac854ee88285::" providerId="AD" clId="Web-{98B16FF3-F72F-043E-D2AE-AB7AACC87024}" dt="2025-03-31T13:16:48.012" v="2122"/>
          <ac:spMkLst>
            <pc:docMk/>
            <pc:sldMk cId="3142948668" sldId="852"/>
            <ac:spMk id="11" creationId="{6DBF0650-AA98-D0E2-D399-165EE5928E7F}"/>
          </ac:spMkLst>
        </pc:spChg>
        <pc:spChg chg="add del">
          <ac:chgData name="Guest User" userId="S::urn:spo:anon#e58dfa5fb489fdbc8aaac7de8fa7f0e33fb3c16554b0739024a1ac854ee88285::" providerId="AD" clId="Web-{98B16FF3-F72F-043E-D2AE-AB7AACC87024}" dt="2025-03-31T13:16:24.167" v="2118"/>
          <ac:spMkLst>
            <pc:docMk/>
            <pc:sldMk cId="3142948668" sldId="852"/>
            <ac:spMk id="15" creationId="{71A784BF-09DB-448D-99FC-B49DFC6605D5}"/>
          </ac:spMkLst>
        </pc:spChg>
        <pc:spChg chg="add">
          <ac:chgData name="Guest User" userId="S::urn:spo:anon#e58dfa5fb489fdbc8aaac7de8fa7f0e33fb3c16554b0739024a1ac854ee88285::" providerId="AD" clId="Web-{98B16FF3-F72F-043E-D2AE-AB7AACC87024}" dt="2025-03-31T13:16:48.012" v="2122"/>
          <ac:spMkLst>
            <pc:docMk/>
            <pc:sldMk cId="3142948668" sldId="852"/>
            <ac:spMk id="16" creationId="{F7EDEA10-087E-4352-A848-7D9888DC6745}"/>
          </ac:spMkLst>
        </pc:spChg>
        <pc:spChg chg="add del">
          <ac:chgData name="Guest User" userId="S::urn:spo:anon#e58dfa5fb489fdbc8aaac7de8fa7f0e33fb3c16554b0739024a1ac854ee88285::" providerId="AD" clId="Web-{98B16FF3-F72F-043E-D2AE-AB7AACC87024}" dt="2025-03-31T13:16:24.167" v="2117"/>
          <ac:spMkLst>
            <pc:docMk/>
            <pc:sldMk cId="3142948668" sldId="852"/>
            <ac:spMk id="17" creationId="{917859B3-4C91-478D-929D-BB6433F90849}"/>
          </ac:spMkLst>
        </pc:spChg>
        <pc:spChg chg="add">
          <ac:chgData name="Guest User" userId="S::urn:spo:anon#e58dfa5fb489fdbc8aaac7de8fa7f0e33fb3c16554b0739024a1ac854ee88285::" providerId="AD" clId="Web-{98B16FF3-F72F-043E-D2AE-AB7AACC87024}" dt="2025-03-31T13:16:48.012" v="2122"/>
          <ac:spMkLst>
            <pc:docMk/>
            <pc:sldMk cId="3142948668" sldId="852"/>
            <ac:spMk id="18" creationId="{605D77EC-B84E-48F8-9EC4-93E851C0FA25}"/>
          </ac:spMkLst>
        </pc:spChg>
        <pc:spChg chg="add del">
          <ac:chgData name="Guest User" userId="S::urn:spo:anon#e58dfa5fb489fdbc8aaac7de8fa7f0e33fb3c16554b0739024a1ac854ee88285::" providerId="AD" clId="Web-{98B16FF3-F72F-043E-D2AE-AB7AACC87024}" dt="2025-03-31T13:16:24.167" v="2115"/>
          <ac:spMkLst>
            <pc:docMk/>
            <pc:sldMk cId="3142948668" sldId="852"/>
            <ac:spMk id="19" creationId="{6283FBD2-A663-469F-855C-06D86E3C1161}"/>
          </ac:spMkLst>
        </pc:spChg>
        <pc:spChg chg="add del">
          <ac:chgData name="Guest User" userId="S::urn:spo:anon#e58dfa5fb489fdbc8aaac7de8fa7f0e33fb3c16554b0739024a1ac854ee88285::" providerId="AD" clId="Web-{98B16FF3-F72F-043E-D2AE-AB7AACC87024}" dt="2025-03-31T13:16:24.167" v="2114"/>
          <ac:spMkLst>
            <pc:docMk/>
            <pc:sldMk cId="3142948668" sldId="852"/>
            <ac:spMk id="21" creationId="{8A1279FC-7441-4E55-B082-2774E6316482}"/>
          </ac:spMkLst>
        </pc:spChg>
        <pc:picChg chg="del">
          <ac:chgData name="Guest User" userId="S::urn:spo:anon#e58dfa5fb489fdbc8aaac7de8fa7f0e33fb3c16554b0739024a1ac854ee88285::" providerId="AD" clId="Web-{98B16FF3-F72F-043E-D2AE-AB7AACC87024}" dt="2025-03-31T13:11:14.394" v="1877"/>
          <ac:picMkLst>
            <pc:docMk/>
            <pc:sldMk cId="3142948668" sldId="852"/>
            <ac:picMk id="3" creationId="{61BD2B02-01ED-C5AB-8030-9EEB18E533D2}"/>
          </ac:picMkLst>
        </pc:picChg>
        <pc:picChg chg="del">
          <ac:chgData name="Guest User" userId="S::urn:spo:anon#e58dfa5fb489fdbc8aaac7de8fa7f0e33fb3c16554b0739024a1ac854ee88285::" providerId="AD" clId="Web-{98B16FF3-F72F-043E-D2AE-AB7AACC87024}" dt="2025-03-31T13:11:14.394" v="1876"/>
          <ac:picMkLst>
            <pc:docMk/>
            <pc:sldMk cId="3142948668" sldId="852"/>
            <ac:picMk id="4" creationId="{71273A83-813D-DEDE-C4B4-C80684474CD9}"/>
          </ac:picMkLst>
        </pc:picChg>
        <pc:picChg chg="del">
          <ac:chgData name="Guest User" userId="S::urn:spo:anon#e58dfa5fb489fdbc8aaac7de8fa7f0e33fb3c16554b0739024a1ac854ee88285::" providerId="AD" clId="Web-{98B16FF3-F72F-043E-D2AE-AB7AACC87024}" dt="2025-03-31T13:11:14.394" v="1875"/>
          <ac:picMkLst>
            <pc:docMk/>
            <pc:sldMk cId="3142948668" sldId="852"/>
            <ac:picMk id="6" creationId="{382F1686-073C-3B02-DAD1-15CAF5502090}"/>
          </ac:picMkLst>
        </pc:picChg>
        <pc:picChg chg="add mod ord">
          <ac:chgData name="Guest User" userId="S::urn:spo:anon#e58dfa5fb489fdbc8aaac7de8fa7f0e33fb3c16554b0739024a1ac854ee88285::" providerId="AD" clId="Web-{98B16FF3-F72F-043E-D2AE-AB7AACC87024}" dt="2025-03-31T13:17:30.372" v="2130" actId="1076"/>
          <ac:picMkLst>
            <pc:docMk/>
            <pc:sldMk cId="3142948668" sldId="852"/>
            <ac:picMk id="7" creationId="{DC163603-81E8-697E-2FDF-4CBBD6E2B88B}"/>
          </ac:picMkLst>
        </pc:picChg>
        <pc:picChg chg="add mod ord">
          <ac:chgData name="Guest User" userId="S::urn:spo:anon#e58dfa5fb489fdbc8aaac7de8fa7f0e33fb3c16554b0739024a1ac854ee88285::" providerId="AD" clId="Web-{98B16FF3-F72F-043E-D2AE-AB7AACC87024}" dt="2025-03-31T13:17:26.591" v="2127" actId="14100"/>
          <ac:picMkLst>
            <pc:docMk/>
            <pc:sldMk cId="3142948668" sldId="852"/>
            <ac:picMk id="8" creationId="{3C9B9768-B187-58AE-7873-841C54D1C9F1}"/>
          </ac:picMkLst>
        </pc:picChg>
        <pc:picChg chg="add mod ord">
          <ac:chgData name="Guest User" userId="S::urn:spo:anon#e58dfa5fb489fdbc8aaac7de8fa7f0e33fb3c16554b0739024a1ac854ee88285::" providerId="AD" clId="Web-{98B16FF3-F72F-043E-D2AE-AB7AACC87024}" dt="2025-03-31T13:17:31.778" v="2131" actId="1076"/>
          <ac:picMkLst>
            <pc:docMk/>
            <pc:sldMk cId="3142948668" sldId="852"/>
            <ac:picMk id="10" creationId="{F9B53AB1-17BB-CC50-A387-6A6FA5FCAEBB}"/>
          </ac:picMkLst>
        </pc:picChg>
        <pc:picChg chg="add mod modCrop">
          <ac:chgData name="Guest User" userId="S::urn:spo:anon#e58dfa5fb489fdbc8aaac7de8fa7f0e33fb3c16554b0739024a1ac854ee88285::" providerId="AD" clId="Web-{98B16FF3-F72F-043E-D2AE-AB7AACC87024}" dt="2025-03-31T13:17:39.529" v="2132" actId="1076"/>
          <ac:picMkLst>
            <pc:docMk/>
            <pc:sldMk cId="3142948668" sldId="852"/>
            <ac:picMk id="13" creationId="{BEF7E83E-5919-D634-D969-E820215C518B}"/>
          </ac:picMkLst>
        </pc:picChg>
      </pc:sldChg>
      <pc:sldChg chg="addSp delSp modSp add replId">
        <pc:chgData name="Guest User" userId="S::urn:spo:anon#e58dfa5fb489fdbc8aaac7de8fa7f0e33fb3c16554b0739024a1ac854ee88285::" providerId="AD" clId="Web-{98B16FF3-F72F-043E-D2AE-AB7AACC87024}" dt="2025-03-31T13:16:10.823" v="2112" actId="20577"/>
        <pc:sldMkLst>
          <pc:docMk/>
          <pc:sldMk cId="2315386084" sldId="853"/>
        </pc:sldMkLst>
        <pc:spChg chg="mod">
          <ac:chgData name="Guest User" userId="S::urn:spo:anon#e58dfa5fb489fdbc8aaac7de8fa7f0e33fb3c16554b0739024a1ac854ee88285::" providerId="AD" clId="Web-{98B16FF3-F72F-043E-D2AE-AB7AACC87024}" dt="2025-03-31T13:16:10.823" v="2112" actId="20577"/>
          <ac:spMkLst>
            <pc:docMk/>
            <pc:sldMk cId="2315386084" sldId="853"/>
            <ac:spMk id="2" creationId="{61CF1EB0-9B6D-D89C-BA23-0D036331655A}"/>
          </ac:spMkLst>
        </pc:spChg>
        <pc:spChg chg="mod">
          <ac:chgData name="Guest User" userId="S::urn:spo:anon#e58dfa5fb489fdbc8aaac7de8fa7f0e33fb3c16554b0739024a1ac854ee88285::" providerId="AD" clId="Web-{98B16FF3-F72F-043E-D2AE-AB7AACC87024}" dt="2025-03-31T13:14:07.351" v="2078" actId="20577"/>
          <ac:spMkLst>
            <pc:docMk/>
            <pc:sldMk cId="2315386084" sldId="853"/>
            <ac:spMk id="9" creationId="{96378D66-0E78-AC65-981B-F1319C503D35}"/>
          </ac:spMkLst>
        </pc:spChg>
        <pc:picChg chg="del">
          <ac:chgData name="Guest User" userId="S::urn:spo:anon#e58dfa5fb489fdbc8aaac7de8fa7f0e33fb3c16554b0739024a1ac854ee88285::" providerId="AD" clId="Web-{98B16FF3-F72F-043E-D2AE-AB7AACC87024}" dt="2025-03-31T13:10:19.236" v="1839"/>
          <ac:picMkLst>
            <pc:docMk/>
            <pc:sldMk cId="2315386084" sldId="853"/>
            <ac:picMk id="3" creationId="{934DFD10-1CDD-D337-E884-6E5F4D8E3A69}"/>
          </ac:picMkLst>
        </pc:picChg>
        <pc:picChg chg="add del mod">
          <ac:chgData name="Guest User" userId="S::urn:spo:anon#e58dfa5fb489fdbc8aaac7de8fa7f0e33fb3c16554b0739024a1ac854ee88285::" providerId="AD" clId="Web-{98B16FF3-F72F-043E-D2AE-AB7AACC87024}" dt="2025-03-31T13:11:12.441" v="1874"/>
          <ac:picMkLst>
            <pc:docMk/>
            <pc:sldMk cId="2315386084" sldId="853"/>
            <ac:picMk id="4" creationId="{5807126D-CF2A-20C7-D3D9-CB161F270C3F}"/>
          </ac:picMkLst>
        </pc:picChg>
        <pc:picChg chg="add del mod">
          <ac:chgData name="Guest User" userId="S::urn:spo:anon#e58dfa5fb489fdbc8aaac7de8fa7f0e33fb3c16554b0739024a1ac854ee88285::" providerId="AD" clId="Web-{98B16FF3-F72F-043E-D2AE-AB7AACC87024}" dt="2025-03-31T13:11:12.441" v="1873"/>
          <ac:picMkLst>
            <pc:docMk/>
            <pc:sldMk cId="2315386084" sldId="853"/>
            <ac:picMk id="6" creationId="{C48D6E38-22ED-BDC8-730A-694232D5E087}"/>
          </ac:picMkLst>
        </pc:picChg>
        <pc:picChg chg="del">
          <ac:chgData name="Guest User" userId="S::urn:spo:anon#e58dfa5fb489fdbc8aaac7de8fa7f0e33fb3c16554b0739024a1ac854ee88285::" providerId="AD" clId="Web-{98B16FF3-F72F-043E-D2AE-AB7AACC87024}" dt="2025-03-31T13:10:19.611" v="1840"/>
          <ac:picMkLst>
            <pc:docMk/>
            <pc:sldMk cId="2315386084" sldId="853"/>
            <ac:picMk id="7" creationId="{41E03AA1-9D98-529A-BD4A-CDD6B764F198}"/>
          </ac:picMkLst>
        </pc:picChg>
        <pc:picChg chg="add del mod">
          <ac:chgData name="Guest User" userId="S::urn:spo:anon#e58dfa5fb489fdbc8aaac7de8fa7f0e33fb3c16554b0739024a1ac854ee88285::" providerId="AD" clId="Web-{98B16FF3-F72F-043E-D2AE-AB7AACC87024}" dt="2025-03-31T13:11:12.441" v="1872"/>
          <ac:picMkLst>
            <pc:docMk/>
            <pc:sldMk cId="2315386084" sldId="853"/>
            <ac:picMk id="8" creationId="{208BA713-31B9-AD77-3682-5B61D21EA005}"/>
          </ac:picMkLst>
        </pc:picChg>
        <pc:picChg chg="del">
          <ac:chgData name="Guest User" userId="S::urn:spo:anon#e58dfa5fb489fdbc8aaac7de8fa7f0e33fb3c16554b0739024a1ac854ee88285::" providerId="AD" clId="Web-{98B16FF3-F72F-043E-D2AE-AB7AACC87024}" dt="2025-03-31T13:10:20.221" v="1841"/>
          <ac:picMkLst>
            <pc:docMk/>
            <pc:sldMk cId="2315386084" sldId="853"/>
            <ac:picMk id="10" creationId="{7462E75E-8DD6-79BC-257B-1A0F9ECC2044}"/>
          </ac:picMkLst>
        </pc:picChg>
        <pc:picChg chg="add mod modCrop">
          <ac:chgData name="Guest User" userId="S::urn:spo:anon#e58dfa5fb489fdbc8aaac7de8fa7f0e33fb3c16554b0739024a1ac854ee88285::" providerId="AD" clId="Web-{98B16FF3-F72F-043E-D2AE-AB7AACC87024}" dt="2025-03-31T13:15:29.447" v="2098" actId="14100"/>
          <ac:picMkLst>
            <pc:docMk/>
            <pc:sldMk cId="2315386084" sldId="853"/>
            <ac:picMk id="11" creationId="{D208E880-8D15-9265-8105-A9CB19BCC693}"/>
          </ac:picMkLst>
        </pc:picChg>
        <pc:picChg chg="add mod modCrop">
          <ac:chgData name="Guest User" userId="S::urn:spo:anon#e58dfa5fb489fdbc8aaac7de8fa7f0e33fb3c16554b0739024a1ac854ee88285::" providerId="AD" clId="Web-{98B16FF3-F72F-043E-D2AE-AB7AACC87024}" dt="2025-03-31T13:15:33.088" v="2100" actId="1076"/>
          <ac:picMkLst>
            <pc:docMk/>
            <pc:sldMk cId="2315386084" sldId="853"/>
            <ac:picMk id="12" creationId="{5F56E3DB-8E45-1E96-CF4C-8813F29D5073}"/>
          </ac:picMkLst>
        </pc:picChg>
      </pc:sldChg>
      <pc:sldChg chg="addSp delSp modSp add ord replId addAnim delAnim">
        <pc:chgData name="Guest User" userId="S::urn:spo:anon#e58dfa5fb489fdbc8aaac7de8fa7f0e33fb3c16554b0739024a1ac854ee88285::" providerId="AD" clId="Web-{98B16FF3-F72F-043E-D2AE-AB7AACC87024}" dt="2025-03-31T13:26:53.355" v="2199" actId="1076"/>
        <pc:sldMkLst>
          <pc:docMk/>
          <pc:sldMk cId="3733953217" sldId="854"/>
        </pc:sldMkLst>
        <pc:spChg chg="del">
          <ac:chgData name="Guest User" userId="S::urn:spo:anon#e58dfa5fb489fdbc8aaac7de8fa7f0e33fb3c16554b0739024a1ac854ee88285::" providerId="AD" clId="Web-{98B16FF3-F72F-043E-D2AE-AB7AACC87024}" dt="2025-03-31T13:26:08.666" v="2149"/>
          <ac:spMkLst>
            <pc:docMk/>
            <pc:sldMk cId="3733953217" sldId="854"/>
            <ac:spMk id="4" creationId="{C04F0DF4-ADDD-57D7-FB20-8DDF244E8CE7}"/>
          </ac:spMkLst>
        </pc:spChg>
        <pc:spChg chg="add mod">
          <ac:chgData name="Guest User" userId="S::urn:spo:anon#e58dfa5fb489fdbc8aaac7de8fa7f0e33fb3c16554b0739024a1ac854ee88285::" providerId="AD" clId="Web-{98B16FF3-F72F-043E-D2AE-AB7AACC87024}" dt="2025-03-31T13:26:49.839" v="2198" actId="20577"/>
          <ac:spMkLst>
            <pc:docMk/>
            <pc:sldMk cId="3733953217" sldId="854"/>
            <ac:spMk id="7" creationId="{A9C597E3-E631-0CE7-53E8-8621EBA8FC62}"/>
          </ac:spMkLst>
        </pc:spChg>
        <pc:picChg chg="add del mod">
          <ac:chgData name="Guest User" userId="S::urn:spo:anon#e58dfa5fb489fdbc8aaac7de8fa7f0e33fb3c16554b0739024a1ac854ee88285::" providerId="AD" clId="Web-{98B16FF3-F72F-043E-D2AE-AB7AACC87024}" dt="2025-03-31T13:26:53.355" v="2199" actId="1076"/>
          <ac:picMkLst>
            <pc:docMk/>
            <pc:sldMk cId="3733953217" sldId="854"/>
            <ac:picMk id="3" creationId="{50EC492C-FEAD-69FB-C079-ED7CD2ADDF4F}"/>
          </ac:picMkLst>
        </pc:picChg>
      </pc:sldChg>
      <pc:sldChg chg="addSp delSp modSp add ord replId">
        <pc:chgData name="Guest User" userId="S::urn:spo:anon#e58dfa5fb489fdbc8aaac7de8fa7f0e33fb3c16554b0739024a1ac854ee88285::" providerId="AD" clId="Web-{98B16FF3-F72F-043E-D2AE-AB7AACC87024}" dt="2025-03-31T15:47:40.782" v="4387" actId="1076"/>
        <pc:sldMkLst>
          <pc:docMk/>
          <pc:sldMk cId="3444573653" sldId="855"/>
        </pc:sldMkLst>
        <pc:spChg chg="del mod">
          <ac:chgData name="Guest User" userId="S::urn:spo:anon#e58dfa5fb489fdbc8aaac7de8fa7f0e33fb3c16554b0739024a1ac854ee88285::" providerId="AD" clId="Web-{98B16FF3-F72F-043E-D2AE-AB7AACC87024}" dt="2025-03-31T15:47:37.907" v="4386"/>
          <ac:spMkLst>
            <pc:docMk/>
            <pc:sldMk cId="3444573653" sldId="855"/>
            <ac:spMk id="6" creationId="{E6640561-51DC-92E3-CDCD-2A90709D8348}"/>
          </ac:spMkLst>
        </pc:spChg>
        <pc:spChg chg="mod">
          <ac:chgData name="Guest User" userId="S::urn:spo:anon#e58dfa5fb489fdbc8aaac7de8fa7f0e33fb3c16554b0739024a1ac854ee88285::" providerId="AD" clId="Web-{98B16FF3-F72F-043E-D2AE-AB7AACC87024}" dt="2025-03-31T13:30:06.562" v="2215" actId="20577"/>
          <ac:spMkLst>
            <pc:docMk/>
            <pc:sldMk cId="3444573653" sldId="855"/>
            <ac:spMk id="7" creationId="{4ED2FD83-41AC-60F3-CAED-5EF08ECE33C1}"/>
          </ac:spMkLst>
        </pc:spChg>
        <pc:spChg chg="mod">
          <ac:chgData name="Guest User" userId="S::urn:spo:anon#e58dfa5fb489fdbc8aaac7de8fa7f0e33fb3c16554b0739024a1ac854ee88285::" providerId="AD" clId="Web-{98B16FF3-F72F-043E-D2AE-AB7AACC87024}" dt="2025-03-31T15:45:56.123" v="4344" actId="20577"/>
          <ac:spMkLst>
            <pc:docMk/>
            <pc:sldMk cId="3444573653" sldId="855"/>
            <ac:spMk id="8" creationId="{E0784640-8E66-2C69-C09B-7C032F154354}"/>
          </ac:spMkLst>
        </pc:spChg>
        <pc:spChg chg="add mod">
          <ac:chgData name="Guest User" userId="S::urn:spo:anon#e58dfa5fb489fdbc8aaac7de8fa7f0e33fb3c16554b0739024a1ac854ee88285::" providerId="AD" clId="Web-{98B16FF3-F72F-043E-D2AE-AB7AACC87024}" dt="2025-03-31T15:47:40.782" v="4387" actId="1076"/>
          <ac:spMkLst>
            <pc:docMk/>
            <pc:sldMk cId="3444573653" sldId="855"/>
            <ac:spMk id="12" creationId="{7201ACE7-BC92-8971-4469-2755CA77E6F3}"/>
          </ac:spMkLst>
        </pc:spChg>
        <pc:spChg chg="mod">
          <ac:chgData name="Guest User" userId="S::urn:spo:anon#e58dfa5fb489fdbc8aaac7de8fa7f0e33fb3c16554b0739024a1ac854ee88285::" providerId="AD" clId="Web-{98B16FF3-F72F-043E-D2AE-AB7AACC87024}" dt="2025-03-31T15:41:59.320" v="4300" actId="20577"/>
          <ac:spMkLst>
            <pc:docMk/>
            <pc:sldMk cId="3444573653" sldId="855"/>
            <ac:spMk id="15" creationId="{83DB04D9-B80A-6B43-326D-361F2E2721C2}"/>
          </ac:spMkLst>
        </pc:spChg>
        <pc:picChg chg="del">
          <ac:chgData name="Guest User" userId="S::urn:spo:anon#e58dfa5fb489fdbc8aaac7de8fa7f0e33fb3c16554b0739024a1ac854ee88285::" providerId="AD" clId="Web-{98B16FF3-F72F-043E-D2AE-AB7AACC87024}" dt="2025-03-31T13:30:46.095" v="2228"/>
          <ac:picMkLst>
            <pc:docMk/>
            <pc:sldMk cId="3444573653" sldId="855"/>
            <ac:picMk id="2" creationId="{0D6B6E0F-8F3C-4D66-A9E5-118314652191}"/>
          </ac:picMkLst>
        </pc:picChg>
        <pc:picChg chg="del">
          <ac:chgData name="Guest User" userId="S::urn:spo:anon#e58dfa5fb489fdbc8aaac7de8fa7f0e33fb3c16554b0739024a1ac854ee88285::" providerId="AD" clId="Web-{98B16FF3-F72F-043E-D2AE-AB7AACC87024}" dt="2025-03-31T13:30:13.453" v="2216"/>
          <ac:picMkLst>
            <pc:docMk/>
            <pc:sldMk cId="3444573653" sldId="855"/>
            <ac:picMk id="3" creationId="{D6A979DF-9A42-BB29-B04D-8C12D50AC251}"/>
          </ac:picMkLst>
        </pc:picChg>
        <pc:picChg chg="del">
          <ac:chgData name="Guest User" userId="S::urn:spo:anon#e58dfa5fb489fdbc8aaac7de8fa7f0e33fb3c16554b0739024a1ac854ee88285::" providerId="AD" clId="Web-{98B16FF3-F72F-043E-D2AE-AB7AACC87024}" dt="2025-03-31T13:30:46.782" v="2229"/>
          <ac:picMkLst>
            <pc:docMk/>
            <pc:sldMk cId="3444573653" sldId="855"/>
            <ac:picMk id="4" creationId="{680A045D-F0AC-937C-1FD3-076CFE864667}"/>
          </ac:picMkLst>
        </pc:picChg>
        <pc:picChg chg="add mod modCrop">
          <ac:chgData name="Guest User" userId="S::urn:spo:anon#e58dfa5fb489fdbc8aaac7de8fa7f0e33fb3c16554b0739024a1ac854ee88285::" providerId="AD" clId="Web-{98B16FF3-F72F-043E-D2AE-AB7AACC87024}" dt="2025-03-31T13:30:37.735" v="2227" actId="1076"/>
          <ac:picMkLst>
            <pc:docMk/>
            <pc:sldMk cId="3444573653" sldId="855"/>
            <ac:picMk id="10" creationId="{BAC39927-2D07-B3E9-B602-D10DB919F5BC}"/>
          </ac:picMkLst>
        </pc:picChg>
        <pc:picChg chg="add mod">
          <ac:chgData name="Guest User" userId="S::urn:spo:anon#e58dfa5fb489fdbc8aaac7de8fa7f0e33fb3c16554b0739024a1ac854ee88285::" providerId="AD" clId="Web-{98B16FF3-F72F-043E-D2AE-AB7AACC87024}" dt="2025-03-31T15:46:01.404" v="4347" actId="1076"/>
          <ac:picMkLst>
            <pc:docMk/>
            <pc:sldMk cId="3444573653" sldId="855"/>
            <ac:picMk id="11" creationId="{3218330F-6322-27DB-0D07-894C89385838}"/>
          </ac:picMkLst>
        </pc:picChg>
      </pc:sldChg>
      <pc:sldChg chg="addSp delSp modSp add ord replId delAnim">
        <pc:chgData name="Guest User" userId="S::urn:spo:anon#e58dfa5fb489fdbc8aaac7de8fa7f0e33fb3c16554b0739024a1ac854ee88285::" providerId="AD" clId="Web-{98B16FF3-F72F-043E-D2AE-AB7AACC87024}" dt="2025-03-31T13:36:11.774" v="2390" actId="20577"/>
        <pc:sldMkLst>
          <pc:docMk/>
          <pc:sldMk cId="1613892057" sldId="856"/>
        </pc:sldMkLst>
        <pc:spChg chg="del">
          <ac:chgData name="Guest User" userId="S::urn:spo:anon#e58dfa5fb489fdbc8aaac7de8fa7f0e33fb3c16554b0739024a1ac854ee88285::" providerId="AD" clId="Web-{98B16FF3-F72F-043E-D2AE-AB7AACC87024}" dt="2025-03-31T13:35:07.960" v="2295"/>
          <ac:spMkLst>
            <pc:docMk/>
            <pc:sldMk cId="1613892057" sldId="856"/>
            <ac:spMk id="9" creationId="{99CC5660-CF01-D9BC-6FDF-06BA44B20EC5}"/>
          </ac:spMkLst>
        </pc:spChg>
        <pc:spChg chg="mod">
          <ac:chgData name="Guest User" userId="S::urn:spo:anon#e58dfa5fb489fdbc8aaac7de8fa7f0e33fb3c16554b0739024a1ac854ee88285::" providerId="AD" clId="Web-{98B16FF3-F72F-043E-D2AE-AB7AACC87024}" dt="2025-03-31T13:36:11.774" v="2390" actId="20577"/>
          <ac:spMkLst>
            <pc:docMk/>
            <pc:sldMk cId="1613892057" sldId="856"/>
            <ac:spMk id="11" creationId="{1607E5BB-F05A-0F87-EF55-0D6DF4FD703E}"/>
          </ac:spMkLst>
        </pc:spChg>
        <pc:picChg chg="add mod">
          <ac:chgData name="Guest User" userId="S::urn:spo:anon#e58dfa5fb489fdbc8aaac7de8fa7f0e33fb3c16554b0739024a1ac854ee88285::" providerId="AD" clId="Web-{98B16FF3-F72F-043E-D2AE-AB7AACC87024}" dt="2025-03-31T13:35:42.774" v="2356" actId="1076"/>
          <ac:picMkLst>
            <pc:docMk/>
            <pc:sldMk cId="1613892057" sldId="856"/>
            <ac:picMk id="3" creationId="{7032EDD0-CFDC-E534-CE61-F39459889423}"/>
          </ac:picMkLst>
        </pc:picChg>
        <pc:picChg chg="del">
          <ac:chgData name="Guest User" userId="S::urn:spo:anon#e58dfa5fb489fdbc8aaac7de8fa7f0e33fb3c16554b0739024a1ac854ee88285::" providerId="AD" clId="Web-{98B16FF3-F72F-043E-D2AE-AB7AACC87024}" dt="2025-03-31T13:35:27.430" v="2350"/>
          <ac:picMkLst>
            <pc:docMk/>
            <pc:sldMk cId="1613892057" sldId="856"/>
            <ac:picMk id="7" creationId="{EEE6A206-C09E-2FDA-966C-59B10753111B}"/>
          </ac:picMkLst>
        </pc:picChg>
      </pc:sldChg>
      <pc:sldChg chg="addSp delSp modSp add del replId">
        <pc:chgData name="Guest User" userId="S::urn:spo:anon#e58dfa5fb489fdbc8aaac7de8fa7f0e33fb3c16554b0739024a1ac854ee88285::" providerId="AD" clId="Web-{98B16FF3-F72F-043E-D2AE-AB7AACC87024}" dt="2025-03-31T13:50:48.265" v="2498"/>
        <pc:sldMkLst>
          <pc:docMk/>
          <pc:sldMk cId="3835062449" sldId="857"/>
        </pc:sldMkLst>
        <pc:spChg chg="add mod">
          <ac:chgData name="Guest User" userId="S::urn:spo:anon#e58dfa5fb489fdbc8aaac7de8fa7f0e33fb3c16554b0739024a1ac854ee88285::" providerId="AD" clId="Web-{98B16FF3-F72F-043E-D2AE-AB7AACC87024}" dt="2025-03-31T13:42:43.409" v="2397"/>
          <ac:spMkLst>
            <pc:docMk/>
            <pc:sldMk cId="3835062449" sldId="857"/>
            <ac:spMk id="4" creationId="{7B16F603-841C-642D-6E74-2C15379EE91E}"/>
          </ac:spMkLst>
        </pc:spChg>
        <pc:spChg chg="del">
          <ac:chgData name="Guest User" userId="S::urn:spo:anon#e58dfa5fb489fdbc8aaac7de8fa7f0e33fb3c16554b0739024a1ac854ee88285::" providerId="AD" clId="Web-{98B16FF3-F72F-043E-D2AE-AB7AACC87024}" dt="2025-03-31T13:42:46.862" v="2399"/>
          <ac:spMkLst>
            <pc:docMk/>
            <pc:sldMk cId="3835062449" sldId="857"/>
            <ac:spMk id="11" creationId="{6689E383-6052-EE80-1EAC-D4CBFF517E60}"/>
          </ac:spMkLst>
        </pc:spChg>
        <pc:spChg chg="del">
          <ac:chgData name="Guest User" userId="S::urn:spo:anon#e58dfa5fb489fdbc8aaac7de8fa7f0e33fb3c16554b0739024a1ac854ee88285::" providerId="AD" clId="Web-{98B16FF3-F72F-043E-D2AE-AB7AACC87024}" dt="2025-03-31T13:42:46.862" v="2398"/>
          <ac:spMkLst>
            <pc:docMk/>
            <pc:sldMk cId="3835062449" sldId="857"/>
            <ac:spMk id="13" creationId="{664DE59B-649F-E1C2-142E-D7CB7351427A}"/>
          </ac:spMkLst>
        </pc:spChg>
        <pc:picChg chg="del">
          <ac:chgData name="Guest User" userId="S::urn:spo:anon#e58dfa5fb489fdbc8aaac7de8fa7f0e33fb3c16554b0739024a1ac854ee88285::" providerId="AD" clId="Web-{98B16FF3-F72F-043E-D2AE-AB7AACC87024}" dt="2025-03-31T13:42:30.096" v="2393"/>
          <ac:picMkLst>
            <pc:docMk/>
            <pc:sldMk cId="3835062449" sldId="857"/>
            <ac:picMk id="2" creationId="{34819C84-58AF-E4D5-908C-FC9C167836F2}"/>
          </ac:picMkLst>
        </pc:picChg>
        <pc:picChg chg="del">
          <ac:chgData name="Guest User" userId="S::urn:spo:anon#e58dfa5fb489fdbc8aaac7de8fa7f0e33fb3c16554b0739024a1ac854ee88285::" providerId="AD" clId="Web-{98B16FF3-F72F-043E-D2AE-AB7AACC87024}" dt="2025-03-31T13:42:30.096" v="2392"/>
          <ac:picMkLst>
            <pc:docMk/>
            <pc:sldMk cId="3835062449" sldId="857"/>
            <ac:picMk id="3" creationId="{59732655-0B43-E242-E3F3-E00A861DBE5E}"/>
          </ac:picMkLst>
        </pc:picChg>
      </pc:sldChg>
      <pc:sldChg chg="addSp delSp modSp add ord replId">
        <pc:chgData name="Guest User" userId="S::urn:spo:anon#e58dfa5fb489fdbc8aaac7de8fa7f0e33fb3c16554b0739024a1ac854ee88285::" providerId="AD" clId="Web-{98B16FF3-F72F-043E-D2AE-AB7AACC87024}" dt="2025-03-31T13:57:59.823" v="2566"/>
        <pc:sldMkLst>
          <pc:docMk/>
          <pc:sldMk cId="3400348400" sldId="858"/>
        </pc:sldMkLst>
        <pc:spChg chg="mod">
          <ac:chgData name="Guest User" userId="S::urn:spo:anon#e58dfa5fb489fdbc8aaac7de8fa7f0e33fb3c16554b0739024a1ac854ee88285::" providerId="AD" clId="Web-{98B16FF3-F72F-043E-D2AE-AB7AACC87024}" dt="2025-03-31T13:57:32.057" v="2563" actId="20577"/>
          <ac:spMkLst>
            <pc:docMk/>
            <pc:sldMk cId="3400348400" sldId="858"/>
            <ac:spMk id="6" creationId="{7C1BF86C-7838-DBBA-CC31-135475E709DA}"/>
          </ac:spMkLst>
        </pc:spChg>
        <pc:spChg chg="del mod">
          <ac:chgData name="Guest User" userId="S::urn:spo:anon#e58dfa5fb489fdbc8aaac7de8fa7f0e33fb3c16554b0739024a1ac854ee88285::" providerId="AD" clId="Web-{98B16FF3-F72F-043E-D2AE-AB7AACC87024}" dt="2025-03-31T13:50:29.249" v="2496"/>
          <ac:spMkLst>
            <pc:docMk/>
            <pc:sldMk cId="3400348400" sldId="858"/>
            <ac:spMk id="7" creationId="{4B82F5EF-0262-13DE-B09E-F25CDAD79BE2}"/>
          </ac:spMkLst>
        </pc:spChg>
        <pc:spChg chg="add del">
          <ac:chgData name="Guest User" userId="S::urn:spo:anon#e58dfa5fb489fdbc8aaac7de8fa7f0e33fb3c16554b0739024a1ac854ee88285::" providerId="AD" clId="Web-{98B16FF3-F72F-043E-D2AE-AB7AACC87024}" dt="2025-03-31T13:45:12.116" v="2438"/>
          <ac:spMkLst>
            <pc:docMk/>
            <pc:sldMk cId="3400348400" sldId="858"/>
            <ac:spMk id="8" creationId="{43995AC6-AECB-C1AE-BCB1-83F174067997}"/>
          </ac:spMkLst>
        </pc:spChg>
        <pc:spChg chg="add mod">
          <ac:chgData name="Guest User" userId="S::urn:spo:anon#e58dfa5fb489fdbc8aaac7de8fa7f0e33fb3c16554b0739024a1ac854ee88285::" providerId="AD" clId="Web-{98B16FF3-F72F-043E-D2AE-AB7AACC87024}" dt="2025-03-31T13:56:39.805" v="2549" actId="20577"/>
          <ac:spMkLst>
            <pc:docMk/>
            <pc:sldMk cId="3400348400" sldId="858"/>
            <ac:spMk id="10" creationId="{0FC4D9CD-17D2-E8DF-967F-90284DD3556C}"/>
          </ac:spMkLst>
        </pc:spChg>
        <pc:spChg chg="mod">
          <ac:chgData name="Guest User" userId="S::urn:spo:anon#e58dfa5fb489fdbc8aaac7de8fa7f0e33fb3c16554b0739024a1ac854ee88285::" providerId="AD" clId="Web-{98B16FF3-F72F-043E-D2AE-AB7AACC87024}" dt="2025-03-31T13:49:15.060" v="2486" actId="20577"/>
          <ac:spMkLst>
            <pc:docMk/>
            <pc:sldMk cId="3400348400" sldId="858"/>
            <ac:spMk id="11" creationId="{23B60A7E-C3E8-DBA2-8ADC-32A9A7D2E9E5}"/>
          </ac:spMkLst>
        </pc:spChg>
        <pc:spChg chg="add del mod">
          <ac:chgData name="Guest User" userId="S::urn:spo:anon#e58dfa5fb489fdbc8aaac7de8fa7f0e33fb3c16554b0739024a1ac854ee88285::" providerId="AD" clId="Web-{98B16FF3-F72F-043E-D2AE-AB7AACC87024}" dt="2025-03-31T13:57:39.182" v="2565" actId="14100"/>
          <ac:spMkLst>
            <pc:docMk/>
            <pc:sldMk cId="3400348400" sldId="858"/>
            <ac:spMk id="12" creationId="{AC4F3FF8-E053-03A2-2948-306ED63B188F}"/>
          </ac:spMkLst>
        </pc:spChg>
        <pc:spChg chg="add del mod">
          <ac:chgData name="Guest User" userId="S::urn:spo:anon#e58dfa5fb489fdbc8aaac7de8fa7f0e33fb3c16554b0739024a1ac854ee88285::" providerId="AD" clId="Web-{98B16FF3-F72F-043E-D2AE-AB7AACC87024}" dt="2025-03-31T13:47:51.308" v="2439"/>
          <ac:spMkLst>
            <pc:docMk/>
            <pc:sldMk cId="3400348400" sldId="858"/>
            <ac:spMk id="13" creationId="{2841D635-C6B9-0B2F-D349-A71A25EEA5BE}"/>
          </ac:spMkLst>
        </pc:spChg>
        <pc:spChg chg="add del mod">
          <ac:chgData name="Guest User" userId="S::urn:spo:anon#e58dfa5fb489fdbc8aaac7de8fa7f0e33fb3c16554b0739024a1ac854ee88285::" providerId="AD" clId="Web-{98B16FF3-F72F-043E-D2AE-AB7AACC87024}" dt="2025-03-31T13:50:24.780" v="2494"/>
          <ac:spMkLst>
            <pc:docMk/>
            <pc:sldMk cId="3400348400" sldId="858"/>
            <ac:spMk id="15" creationId="{0B1D58BE-31CD-132B-C692-914FDD35390C}"/>
          </ac:spMkLst>
        </pc:spChg>
        <pc:spChg chg="add mod">
          <ac:chgData name="Guest User" userId="S::urn:spo:anon#e58dfa5fb489fdbc8aaac7de8fa7f0e33fb3c16554b0739024a1ac854ee88285::" providerId="AD" clId="Web-{98B16FF3-F72F-043E-D2AE-AB7AACC87024}" dt="2025-03-31T13:55:30.116" v="2524" actId="20577"/>
          <ac:spMkLst>
            <pc:docMk/>
            <pc:sldMk cId="3400348400" sldId="858"/>
            <ac:spMk id="19" creationId="{39A210C1-27EB-C35A-7919-79AC758FA848}"/>
          </ac:spMkLst>
        </pc:spChg>
        <pc:picChg chg="del">
          <ac:chgData name="Guest User" userId="S::urn:spo:anon#e58dfa5fb489fdbc8aaac7de8fa7f0e33fb3c16554b0739024a1ac854ee88285::" providerId="AD" clId="Web-{98B16FF3-F72F-043E-D2AE-AB7AACC87024}" dt="2025-03-31T13:44:37.099" v="2422"/>
          <ac:picMkLst>
            <pc:docMk/>
            <pc:sldMk cId="3400348400" sldId="858"/>
            <ac:picMk id="2" creationId="{BBF17D30-D8EA-140C-0DC0-266A3C3A19A5}"/>
          </ac:picMkLst>
        </pc:picChg>
        <pc:picChg chg="del">
          <ac:chgData name="Guest User" userId="S::urn:spo:anon#e58dfa5fb489fdbc8aaac7de8fa7f0e33fb3c16554b0739024a1ac854ee88285::" providerId="AD" clId="Web-{98B16FF3-F72F-043E-D2AE-AB7AACC87024}" dt="2025-03-31T13:44:37.943" v="2423"/>
          <ac:picMkLst>
            <pc:docMk/>
            <pc:sldMk cId="3400348400" sldId="858"/>
            <ac:picMk id="3" creationId="{E985852F-8362-3E20-8416-E7ADA87F450D}"/>
          </ac:picMkLst>
        </pc:picChg>
        <pc:picChg chg="add del mod modCrop">
          <ac:chgData name="Guest User" userId="S::urn:spo:anon#e58dfa5fb489fdbc8aaac7de8fa7f0e33fb3c16554b0739024a1ac854ee88285::" providerId="AD" clId="Web-{98B16FF3-F72F-043E-D2AE-AB7AACC87024}" dt="2025-03-31T13:48:35.059" v="2449"/>
          <ac:picMkLst>
            <pc:docMk/>
            <pc:sldMk cId="3400348400" sldId="858"/>
            <ac:picMk id="14" creationId="{0FA734A7-DE73-090E-CCFD-A7D834242960}"/>
          </ac:picMkLst>
        </pc:picChg>
        <pc:picChg chg="add mod">
          <ac:chgData name="Guest User" userId="S::urn:spo:anon#e58dfa5fb489fdbc8aaac7de8fa7f0e33fb3c16554b0739024a1ac854ee88285::" providerId="AD" clId="Web-{98B16FF3-F72F-043E-D2AE-AB7AACC87024}" dt="2025-03-31T13:57:26.947" v="2559" actId="1076"/>
          <ac:picMkLst>
            <pc:docMk/>
            <pc:sldMk cId="3400348400" sldId="858"/>
            <ac:picMk id="17" creationId="{47C2AB52-0B5A-2370-20A0-0BB2BEAC739F}"/>
          </ac:picMkLst>
        </pc:picChg>
        <pc:picChg chg="add mod">
          <ac:chgData name="Guest User" userId="S::urn:spo:anon#e58dfa5fb489fdbc8aaac7de8fa7f0e33fb3c16554b0739024a1ac854ee88285::" providerId="AD" clId="Web-{98B16FF3-F72F-043E-D2AE-AB7AACC87024}" dt="2025-03-31T13:56:29.868" v="2536" actId="1076"/>
          <ac:picMkLst>
            <pc:docMk/>
            <pc:sldMk cId="3400348400" sldId="858"/>
            <ac:picMk id="18" creationId="{0D7570C7-6C2D-8462-FFF6-ED8510A38772}"/>
          </ac:picMkLst>
        </pc:picChg>
        <pc:picChg chg="add mod modCrop">
          <ac:chgData name="Guest User" userId="S::urn:spo:anon#e58dfa5fb489fdbc8aaac7de8fa7f0e33fb3c16554b0739024a1ac854ee88285::" providerId="AD" clId="Web-{98B16FF3-F72F-043E-D2AE-AB7AACC87024}" dt="2025-03-31T13:56:54.337" v="2553" actId="14100"/>
          <ac:picMkLst>
            <pc:docMk/>
            <pc:sldMk cId="3400348400" sldId="858"/>
            <ac:picMk id="20" creationId="{487C6EBC-6669-E0EF-CC89-77FBDFB2BD6F}"/>
          </ac:picMkLst>
        </pc:picChg>
      </pc:sldChg>
      <pc:sldChg chg="modSp add del replId">
        <pc:chgData name="Guest User" userId="S::urn:spo:anon#e58dfa5fb489fdbc8aaac7de8fa7f0e33fb3c16554b0739024a1ac854ee88285::" providerId="AD" clId="Web-{98B16FF3-F72F-043E-D2AE-AB7AACC87024}" dt="2025-03-31T14:00:47.561" v="2664"/>
        <pc:sldMkLst>
          <pc:docMk/>
          <pc:sldMk cId="2222000713" sldId="859"/>
        </pc:sldMkLst>
        <pc:spChg chg="mod">
          <ac:chgData name="Guest User" userId="S::urn:spo:anon#e58dfa5fb489fdbc8aaac7de8fa7f0e33fb3c16554b0739024a1ac854ee88285::" providerId="AD" clId="Web-{98B16FF3-F72F-043E-D2AE-AB7AACC87024}" dt="2025-03-31T13:59:28.934" v="2589" actId="20577"/>
          <ac:spMkLst>
            <pc:docMk/>
            <pc:sldMk cId="2222000713" sldId="859"/>
            <ac:spMk id="2" creationId="{C8053ABD-37C7-9570-FFE5-66C3E2C4A903}"/>
          </ac:spMkLst>
        </pc:spChg>
        <pc:spChg chg="mod">
          <ac:chgData name="Guest User" userId="S::urn:spo:anon#e58dfa5fb489fdbc8aaac7de8fa7f0e33fb3c16554b0739024a1ac854ee88285::" providerId="AD" clId="Web-{98B16FF3-F72F-043E-D2AE-AB7AACC87024}" dt="2025-03-31T13:59:19.559" v="2585" actId="20577"/>
          <ac:spMkLst>
            <pc:docMk/>
            <pc:sldMk cId="2222000713" sldId="859"/>
            <ac:spMk id="4" creationId="{55E1B0F1-83E1-6569-AEDE-0C8FC2217D51}"/>
          </ac:spMkLst>
        </pc:spChg>
      </pc:sldChg>
      <pc:sldChg chg="addSp delSp modSp add ord replId delAnim">
        <pc:chgData name="Guest User" userId="S::urn:spo:anon#e58dfa5fb489fdbc8aaac7de8fa7f0e33fb3c16554b0739024a1ac854ee88285::" providerId="AD" clId="Web-{98B16FF3-F72F-043E-D2AE-AB7AACC87024}" dt="2025-03-31T15:17:11.033" v="3761" actId="20577"/>
        <pc:sldMkLst>
          <pc:docMk/>
          <pc:sldMk cId="83655046" sldId="860"/>
        </pc:sldMkLst>
        <pc:spChg chg="mod">
          <ac:chgData name="Guest User" userId="S::urn:spo:anon#e58dfa5fb489fdbc8aaac7de8fa7f0e33fb3c16554b0739024a1ac854ee88285::" providerId="AD" clId="Web-{98B16FF3-F72F-043E-D2AE-AB7AACC87024}" dt="2025-03-31T14:00:27.201" v="2643" actId="20577"/>
          <ac:spMkLst>
            <pc:docMk/>
            <pc:sldMk cId="83655046" sldId="860"/>
            <ac:spMk id="2" creationId="{6D57CA8C-5E40-BA4F-ECCF-8619CA51E4CA}"/>
          </ac:spMkLst>
        </pc:spChg>
        <pc:spChg chg="del mod">
          <ac:chgData name="Guest User" userId="S::urn:spo:anon#e58dfa5fb489fdbc8aaac7de8fa7f0e33fb3c16554b0739024a1ac854ee88285::" providerId="AD" clId="Web-{98B16FF3-F72F-043E-D2AE-AB7AACC87024}" dt="2025-03-31T15:04:04.764" v="3541"/>
          <ac:spMkLst>
            <pc:docMk/>
            <pc:sldMk cId="83655046" sldId="860"/>
            <ac:spMk id="3" creationId="{5C7BB979-F6DD-F368-C451-F6809C7024AB}"/>
          </ac:spMkLst>
        </pc:spChg>
        <pc:spChg chg="del">
          <ac:chgData name="Guest User" userId="S::urn:spo:anon#e58dfa5fb489fdbc8aaac7de8fa7f0e33fb3c16554b0739024a1ac854ee88285::" providerId="AD" clId="Web-{98B16FF3-F72F-043E-D2AE-AB7AACC87024}" dt="2025-03-31T14:00:21.967" v="2639"/>
          <ac:spMkLst>
            <pc:docMk/>
            <pc:sldMk cId="83655046" sldId="860"/>
            <ac:spMk id="4" creationId="{B0C099EE-49AE-91CF-2F37-C11B2A0E4C88}"/>
          </ac:spMkLst>
        </pc:spChg>
        <pc:spChg chg="add del mod">
          <ac:chgData name="Guest User" userId="S::urn:spo:anon#e58dfa5fb489fdbc8aaac7de8fa7f0e33fb3c16554b0739024a1ac854ee88285::" providerId="AD" clId="Web-{98B16FF3-F72F-043E-D2AE-AB7AACC87024}" dt="2025-03-31T15:03:03.309" v="3537"/>
          <ac:spMkLst>
            <pc:docMk/>
            <pc:sldMk cId="83655046" sldId="860"/>
            <ac:spMk id="6" creationId="{A4986EB7-98CF-BE14-6B5A-D2B06E55FEB8}"/>
          </ac:spMkLst>
        </pc:spChg>
        <pc:spChg chg="add mod">
          <ac:chgData name="Guest User" userId="S::urn:spo:anon#e58dfa5fb489fdbc8aaac7de8fa7f0e33fb3c16554b0739024a1ac854ee88285::" providerId="AD" clId="Web-{98B16FF3-F72F-043E-D2AE-AB7AACC87024}" dt="2025-03-31T15:10:04.007" v="3709" actId="20577"/>
          <ac:spMkLst>
            <pc:docMk/>
            <pc:sldMk cId="83655046" sldId="860"/>
            <ac:spMk id="7" creationId="{B8064F93-3B55-9EF0-3827-28E9DC605567}"/>
          </ac:spMkLst>
        </pc:spChg>
        <pc:spChg chg="add mod">
          <ac:chgData name="Guest User" userId="S::urn:spo:anon#e58dfa5fb489fdbc8aaac7de8fa7f0e33fb3c16554b0739024a1ac854ee88285::" providerId="AD" clId="Web-{98B16FF3-F72F-043E-D2AE-AB7AACC87024}" dt="2025-03-31T15:17:11.033" v="3761" actId="20577"/>
          <ac:spMkLst>
            <pc:docMk/>
            <pc:sldMk cId="83655046" sldId="860"/>
            <ac:spMk id="8" creationId="{E4AA389F-9379-F8B8-86EE-7FAF1367FB86}"/>
          </ac:spMkLst>
        </pc:spChg>
        <pc:spChg chg="add mod">
          <ac:chgData name="Guest User" userId="S::urn:spo:anon#e58dfa5fb489fdbc8aaac7de8fa7f0e33fb3c16554b0739024a1ac854ee88285::" providerId="AD" clId="Web-{98B16FF3-F72F-043E-D2AE-AB7AACC87024}" dt="2025-03-31T15:16:29.767" v="3748" actId="1076"/>
          <ac:spMkLst>
            <pc:docMk/>
            <pc:sldMk cId="83655046" sldId="860"/>
            <ac:spMk id="10" creationId="{05763E7E-2D8E-C65E-F11D-A0036146B8D0}"/>
          </ac:spMkLst>
        </pc:spChg>
        <pc:spChg chg="add del mod">
          <ac:chgData name="Guest User" userId="S::urn:spo:anon#e58dfa5fb489fdbc8aaac7de8fa7f0e33fb3c16554b0739024a1ac854ee88285::" providerId="AD" clId="Web-{98B16FF3-F72F-043E-D2AE-AB7AACC87024}" dt="2025-03-31T15:09:22.740" v="3657"/>
          <ac:spMkLst>
            <pc:docMk/>
            <pc:sldMk cId="83655046" sldId="860"/>
            <ac:spMk id="11" creationId="{75F7B5ED-879F-EEAB-EC6D-6D89A98B65F7}"/>
          </ac:spMkLst>
        </pc:spChg>
        <pc:spChg chg="add mod">
          <ac:chgData name="Guest User" userId="S::urn:spo:anon#e58dfa5fb489fdbc8aaac7de8fa7f0e33fb3c16554b0739024a1ac854ee88285::" providerId="AD" clId="Web-{98B16FF3-F72F-043E-D2AE-AB7AACC87024}" dt="2025-03-31T15:17:04.549" v="3759" actId="20577"/>
          <ac:spMkLst>
            <pc:docMk/>
            <pc:sldMk cId="83655046" sldId="860"/>
            <ac:spMk id="16" creationId="{B6926865-E993-286F-97B2-CB0508D6B9C7}"/>
          </ac:spMkLst>
        </pc:spChg>
        <pc:picChg chg="add del mod modCrop">
          <ac:chgData name="Guest User" userId="S::urn:spo:anon#e58dfa5fb489fdbc8aaac7de8fa7f0e33fb3c16554b0739024a1ac854ee88285::" providerId="AD" clId="Web-{98B16FF3-F72F-043E-D2AE-AB7AACC87024}" dt="2025-03-31T15:13:44.747" v="3731"/>
          <ac:picMkLst>
            <pc:docMk/>
            <pc:sldMk cId="83655046" sldId="860"/>
            <ac:picMk id="12" creationId="{2E1197F6-29A2-D122-C784-09324C013058}"/>
          </ac:picMkLst>
        </pc:picChg>
        <pc:picChg chg="add del mod modCrop">
          <ac:chgData name="Guest User" userId="S::urn:spo:anon#e58dfa5fb489fdbc8aaac7de8fa7f0e33fb3c16554b0739024a1ac854ee88285::" providerId="AD" clId="Web-{98B16FF3-F72F-043E-D2AE-AB7AACC87024}" dt="2025-03-31T15:14:00.716" v="3733"/>
          <ac:picMkLst>
            <pc:docMk/>
            <pc:sldMk cId="83655046" sldId="860"/>
            <ac:picMk id="13" creationId="{7853E9F5-860F-F36B-230A-D7A481062EA4}"/>
          </ac:picMkLst>
        </pc:picChg>
        <pc:picChg chg="add mod">
          <ac:chgData name="Guest User" userId="S::urn:spo:anon#e58dfa5fb489fdbc8aaac7de8fa7f0e33fb3c16554b0739024a1ac854ee88285::" providerId="AD" clId="Web-{98B16FF3-F72F-043E-D2AE-AB7AACC87024}" dt="2025-03-31T15:16:38.392" v="3751" actId="1076"/>
          <ac:picMkLst>
            <pc:docMk/>
            <pc:sldMk cId="83655046" sldId="860"/>
            <ac:picMk id="14" creationId="{521AE690-CF2C-E297-F3E4-5880DD3996BC}"/>
          </ac:picMkLst>
        </pc:picChg>
        <pc:picChg chg="add mod modCrop">
          <ac:chgData name="Guest User" userId="S::urn:spo:anon#e58dfa5fb489fdbc8aaac7de8fa7f0e33fb3c16554b0739024a1ac854ee88285::" providerId="AD" clId="Web-{98B16FF3-F72F-043E-D2AE-AB7AACC87024}" dt="2025-03-31T15:16:57.642" v="3756" actId="1076"/>
          <ac:picMkLst>
            <pc:docMk/>
            <pc:sldMk cId="83655046" sldId="860"/>
            <ac:picMk id="15" creationId="{584C9A9D-3A1D-30E6-F697-FE1B07F3956E}"/>
          </ac:picMkLst>
        </pc:picChg>
      </pc:sldChg>
      <pc:sldChg chg="addSp delSp modSp add mod ord replId setBg">
        <pc:chgData name="Guest User" userId="S::urn:spo:anon#e58dfa5fb489fdbc8aaac7de8fa7f0e33fb3c16554b0739024a1ac854ee88285::" providerId="AD" clId="Web-{98B16FF3-F72F-043E-D2AE-AB7AACC87024}" dt="2025-03-31T15:24:58.670" v="3930" actId="20577"/>
        <pc:sldMkLst>
          <pc:docMk/>
          <pc:sldMk cId="3277638480" sldId="861"/>
        </pc:sldMkLst>
        <pc:spChg chg="mod">
          <ac:chgData name="Guest User" userId="S::urn:spo:anon#e58dfa5fb489fdbc8aaac7de8fa7f0e33fb3c16554b0739024a1ac854ee88285::" providerId="AD" clId="Web-{98B16FF3-F72F-043E-D2AE-AB7AACC87024}" dt="2025-03-31T14:03:37.472" v="2690"/>
          <ac:spMkLst>
            <pc:docMk/>
            <pc:sldMk cId="3277638480" sldId="861"/>
            <ac:spMk id="2" creationId="{6C4E503B-1808-10D2-3B74-23FD894744EE}"/>
          </ac:spMkLst>
        </pc:spChg>
        <pc:spChg chg="mod ord">
          <ac:chgData name="Guest User" userId="S::urn:spo:anon#e58dfa5fb489fdbc8aaac7de8fa7f0e33fb3c16554b0739024a1ac854ee88285::" providerId="AD" clId="Web-{98B16FF3-F72F-043E-D2AE-AB7AACC87024}" dt="2025-03-31T14:03:37.472" v="2690"/>
          <ac:spMkLst>
            <pc:docMk/>
            <pc:sldMk cId="3277638480" sldId="861"/>
            <ac:spMk id="5" creationId="{C0DAD1D8-D607-9B78-E2A4-761842B6B8A1}"/>
          </ac:spMkLst>
        </pc:spChg>
        <pc:spChg chg="mod">
          <ac:chgData name="Guest User" userId="S::urn:spo:anon#e58dfa5fb489fdbc8aaac7de8fa7f0e33fb3c16554b0739024a1ac854ee88285::" providerId="AD" clId="Web-{98B16FF3-F72F-043E-D2AE-AB7AACC87024}" dt="2025-03-31T15:24:58.670" v="3930" actId="20577"/>
          <ac:spMkLst>
            <pc:docMk/>
            <pc:sldMk cId="3277638480" sldId="861"/>
            <ac:spMk id="7" creationId="{BB178DEB-191C-EF7A-2E0D-C21367EDE22E}"/>
          </ac:spMkLst>
        </pc:spChg>
        <pc:spChg chg="add mod">
          <ac:chgData name="Guest User" userId="S::urn:spo:anon#e58dfa5fb489fdbc8aaac7de8fa7f0e33fb3c16554b0739024a1ac854ee88285::" providerId="AD" clId="Web-{98B16FF3-F72F-043E-D2AE-AB7AACC87024}" dt="2025-03-31T14:14:58.457" v="2858" actId="20577"/>
          <ac:spMkLst>
            <pc:docMk/>
            <pc:sldMk cId="3277638480" sldId="861"/>
            <ac:spMk id="11" creationId="{185392C2-E731-54B3-0BD0-0422520A2206}"/>
          </ac:spMkLst>
        </pc:spChg>
        <pc:spChg chg="add del">
          <ac:chgData name="Guest User" userId="S::urn:spo:anon#e58dfa5fb489fdbc8aaac7de8fa7f0e33fb3c16554b0739024a1ac854ee88285::" providerId="AD" clId="Web-{98B16FF3-F72F-043E-D2AE-AB7AACC87024}" dt="2025-03-31T14:03:37.472" v="2690"/>
          <ac:spMkLst>
            <pc:docMk/>
            <pc:sldMk cId="3277638480" sldId="861"/>
            <ac:spMk id="12" creationId="{A8384FB5-9ADC-4DDC-881B-597D56F5B15D}"/>
          </ac:spMkLst>
        </pc:spChg>
        <pc:spChg chg="add del">
          <ac:chgData name="Guest User" userId="S::urn:spo:anon#e58dfa5fb489fdbc8aaac7de8fa7f0e33fb3c16554b0739024a1ac854ee88285::" providerId="AD" clId="Web-{98B16FF3-F72F-043E-D2AE-AB7AACC87024}" dt="2025-03-31T14:03:37.472" v="2690"/>
          <ac:spMkLst>
            <pc:docMk/>
            <pc:sldMk cId="3277638480" sldId="861"/>
            <ac:spMk id="14" creationId="{91E5A9A7-95C6-4F4F-B00E-C82E07FE62EF}"/>
          </ac:spMkLst>
        </pc:spChg>
        <pc:spChg chg="add mod">
          <ac:chgData name="Guest User" userId="S::urn:spo:anon#e58dfa5fb489fdbc8aaac7de8fa7f0e33fb3c16554b0739024a1ac854ee88285::" providerId="AD" clId="Web-{98B16FF3-F72F-043E-D2AE-AB7AACC87024}" dt="2025-03-31T14:04:00.941" v="2703" actId="20577"/>
          <ac:spMkLst>
            <pc:docMk/>
            <pc:sldMk cId="3277638480" sldId="861"/>
            <ac:spMk id="15" creationId="{FEBF4E05-6EFF-2C28-BC80-40CCB4FFAE01}"/>
          </ac:spMkLst>
        </pc:spChg>
        <pc:spChg chg="add del">
          <ac:chgData name="Guest User" userId="S::urn:spo:anon#e58dfa5fb489fdbc8aaac7de8fa7f0e33fb3c16554b0739024a1ac854ee88285::" providerId="AD" clId="Web-{98B16FF3-F72F-043E-D2AE-AB7AACC87024}" dt="2025-03-31T14:03:37.472" v="2690"/>
          <ac:spMkLst>
            <pc:docMk/>
            <pc:sldMk cId="3277638480" sldId="861"/>
            <ac:spMk id="16" creationId="{D07DD2DE-F619-49DD-B5E7-03A290FF4ED1}"/>
          </ac:spMkLst>
        </pc:spChg>
        <pc:spChg chg="add del">
          <ac:chgData name="Guest User" userId="S::urn:spo:anon#e58dfa5fb489fdbc8aaac7de8fa7f0e33fb3c16554b0739024a1ac854ee88285::" providerId="AD" clId="Web-{98B16FF3-F72F-043E-D2AE-AB7AACC87024}" dt="2025-03-31T14:03:37.472" v="2690"/>
          <ac:spMkLst>
            <pc:docMk/>
            <pc:sldMk cId="3277638480" sldId="861"/>
            <ac:spMk id="18" creationId="{85149191-5F60-4A28-AAFF-039F96B0F3EC}"/>
          </ac:spMkLst>
        </pc:spChg>
        <pc:spChg chg="add del">
          <ac:chgData name="Guest User" userId="S::urn:spo:anon#e58dfa5fb489fdbc8aaac7de8fa7f0e33fb3c16554b0739024a1ac854ee88285::" providerId="AD" clId="Web-{98B16FF3-F72F-043E-D2AE-AB7AACC87024}" dt="2025-03-31T14:03:37.472" v="2690"/>
          <ac:spMkLst>
            <pc:docMk/>
            <pc:sldMk cId="3277638480" sldId="861"/>
            <ac:spMk id="20" creationId="{F8260ED5-17F7-4158-B241-D51DD4CF1B7E}"/>
          </ac:spMkLst>
        </pc:spChg>
        <pc:picChg chg="del">
          <ac:chgData name="Guest User" userId="S::urn:spo:anon#e58dfa5fb489fdbc8aaac7de8fa7f0e33fb3c16554b0739024a1ac854ee88285::" providerId="AD" clId="Web-{98B16FF3-F72F-043E-D2AE-AB7AACC87024}" dt="2025-03-31T14:01:38.797" v="2668"/>
          <ac:picMkLst>
            <pc:docMk/>
            <pc:sldMk cId="3277638480" sldId="861"/>
            <ac:picMk id="3" creationId="{28B38E5E-849B-92AD-F70B-2D3075481855}"/>
          </ac:picMkLst>
        </pc:picChg>
        <pc:picChg chg="add del mod">
          <ac:chgData name="Guest User" userId="S::urn:spo:anon#e58dfa5fb489fdbc8aaac7de8fa7f0e33fb3c16554b0739024a1ac854ee88285::" providerId="AD" clId="Web-{98B16FF3-F72F-043E-D2AE-AB7AACC87024}" dt="2025-03-31T14:03:41.628" v="2692"/>
          <ac:picMkLst>
            <pc:docMk/>
            <pc:sldMk cId="3277638480" sldId="861"/>
            <ac:picMk id="4" creationId="{81069D07-CEA0-1CCE-03AC-A37A5576963B}"/>
          </ac:picMkLst>
        </pc:picChg>
        <pc:picChg chg="del">
          <ac:chgData name="Guest User" userId="S::urn:spo:anon#e58dfa5fb489fdbc8aaac7de8fa7f0e33fb3c16554b0739024a1ac854ee88285::" providerId="AD" clId="Web-{98B16FF3-F72F-043E-D2AE-AB7AACC87024}" dt="2025-03-31T14:01:39.156" v="2669"/>
          <ac:picMkLst>
            <pc:docMk/>
            <pc:sldMk cId="3277638480" sldId="861"/>
            <ac:picMk id="8" creationId="{336F9104-C501-3114-0854-4FB12E71FAC8}"/>
          </ac:picMkLst>
        </pc:picChg>
        <pc:picChg chg="del">
          <ac:chgData name="Guest User" userId="S::urn:spo:anon#e58dfa5fb489fdbc8aaac7de8fa7f0e33fb3c16554b0739024a1ac854ee88285::" providerId="AD" clId="Web-{98B16FF3-F72F-043E-D2AE-AB7AACC87024}" dt="2025-03-31T14:01:39.594" v="2670"/>
          <ac:picMkLst>
            <pc:docMk/>
            <pc:sldMk cId="3277638480" sldId="861"/>
            <ac:picMk id="9" creationId="{D8AC8B1D-8462-06AE-3801-71FB84F1B0C3}"/>
          </ac:picMkLst>
        </pc:picChg>
        <pc:picChg chg="add del mod">
          <ac:chgData name="Guest User" userId="S::urn:spo:anon#e58dfa5fb489fdbc8aaac7de8fa7f0e33fb3c16554b0739024a1ac854ee88285::" providerId="AD" clId="Web-{98B16FF3-F72F-043E-D2AE-AB7AACC87024}" dt="2025-03-31T14:03:34.737" v="2689"/>
          <ac:picMkLst>
            <pc:docMk/>
            <pc:sldMk cId="3277638480" sldId="861"/>
            <ac:picMk id="10" creationId="{BCDD89F8-E380-0FEC-24B3-B649BA8C4305}"/>
          </ac:picMkLst>
        </pc:picChg>
        <pc:picChg chg="add mod">
          <ac:chgData name="Guest User" userId="S::urn:spo:anon#e58dfa5fb489fdbc8aaac7de8fa7f0e33fb3c16554b0739024a1ac854ee88285::" providerId="AD" clId="Web-{98B16FF3-F72F-043E-D2AE-AB7AACC87024}" dt="2025-03-31T14:15:01.160" v="2859" actId="1076"/>
          <ac:picMkLst>
            <pc:docMk/>
            <pc:sldMk cId="3277638480" sldId="861"/>
            <ac:picMk id="17" creationId="{5E53C82C-6FF3-E584-7BFC-10A0AC1D223E}"/>
          </ac:picMkLst>
        </pc:picChg>
      </pc:sldChg>
      <pc:sldChg chg="addSp delSp modSp add ord replId">
        <pc:chgData name="Guest User" userId="S::urn:spo:anon#e58dfa5fb489fdbc8aaac7de8fa7f0e33fb3c16554b0739024a1ac854ee88285::" providerId="AD" clId="Web-{98B16FF3-F72F-043E-D2AE-AB7AACC87024}" dt="2025-03-31T15:30:46.241" v="4042" actId="20577"/>
        <pc:sldMkLst>
          <pc:docMk/>
          <pc:sldMk cId="157228383" sldId="862"/>
        </pc:sldMkLst>
        <pc:spChg chg="mod">
          <ac:chgData name="Guest User" userId="S::urn:spo:anon#e58dfa5fb489fdbc8aaac7de8fa7f0e33fb3c16554b0739024a1ac854ee88285::" providerId="AD" clId="Web-{98B16FF3-F72F-043E-D2AE-AB7AACC87024}" dt="2025-03-31T15:20:42.726" v="3818" actId="20577"/>
          <ac:spMkLst>
            <pc:docMk/>
            <pc:sldMk cId="157228383" sldId="862"/>
            <ac:spMk id="2" creationId="{4BF718EF-4E80-516C-F5B9-71F8F499E3F3}"/>
          </ac:spMkLst>
        </pc:spChg>
        <pc:spChg chg="del mod">
          <ac:chgData name="Guest User" userId="S::urn:spo:anon#e58dfa5fb489fdbc8aaac7de8fa7f0e33fb3c16554b0739024a1ac854ee88285::" providerId="AD" clId="Web-{98B16FF3-F72F-043E-D2AE-AB7AACC87024}" dt="2025-03-31T14:20:17.418" v="2910"/>
          <ac:spMkLst>
            <pc:docMk/>
            <pc:sldMk cId="157228383" sldId="862"/>
            <ac:spMk id="7" creationId="{0D06768D-8917-A67C-068A-383EC0BDB0C8}"/>
          </ac:spMkLst>
        </pc:spChg>
        <pc:spChg chg="add del">
          <ac:chgData name="Guest User" userId="S::urn:spo:anon#e58dfa5fb489fdbc8aaac7de8fa7f0e33fb3c16554b0739024a1ac854ee88285::" providerId="AD" clId="Web-{98B16FF3-F72F-043E-D2AE-AB7AACC87024}" dt="2025-03-31T14:59:21.757" v="3485"/>
          <ac:spMkLst>
            <pc:docMk/>
            <pc:sldMk cId="157228383" sldId="862"/>
            <ac:spMk id="13" creationId="{3F843AF7-E7A1-7F53-6A52-8954CEA0D881}"/>
          </ac:spMkLst>
        </pc:spChg>
        <pc:spChg chg="add mod">
          <ac:chgData name="Guest User" userId="S::urn:spo:anon#e58dfa5fb489fdbc8aaac7de8fa7f0e33fb3c16554b0739024a1ac854ee88285::" providerId="AD" clId="Web-{98B16FF3-F72F-043E-D2AE-AB7AACC87024}" dt="2025-03-31T15:30:46.241" v="4042" actId="20577"/>
          <ac:spMkLst>
            <pc:docMk/>
            <pc:sldMk cId="157228383" sldId="862"/>
            <ac:spMk id="15" creationId="{741157E9-4F9A-3477-4F3E-B2E501031CB8}"/>
          </ac:spMkLst>
        </pc:spChg>
        <pc:picChg chg="del">
          <ac:chgData name="Guest User" userId="S::urn:spo:anon#e58dfa5fb489fdbc8aaac7de8fa7f0e33fb3c16554b0739024a1ac854ee88285::" providerId="AD" clId="Web-{98B16FF3-F72F-043E-D2AE-AB7AACC87024}" dt="2025-03-31T14:15:57.037" v="2866"/>
          <ac:picMkLst>
            <pc:docMk/>
            <pc:sldMk cId="157228383" sldId="862"/>
            <ac:picMk id="3" creationId="{EB375E2E-9F91-B89E-49D6-308E7BA16161}"/>
          </ac:picMkLst>
        </pc:picChg>
        <pc:picChg chg="add del mod">
          <ac:chgData name="Guest User" userId="S::urn:spo:anon#e58dfa5fb489fdbc8aaac7de8fa7f0e33fb3c16554b0739024a1ac854ee88285::" providerId="AD" clId="Web-{98B16FF3-F72F-043E-D2AE-AB7AACC87024}" dt="2025-03-31T14:20:15.418" v="2909"/>
          <ac:picMkLst>
            <pc:docMk/>
            <pc:sldMk cId="157228383" sldId="862"/>
            <ac:picMk id="4" creationId="{7278F02B-2EF1-165F-5B1A-8BEC1D8D36A0}"/>
          </ac:picMkLst>
        </pc:picChg>
        <pc:picChg chg="add del mod">
          <ac:chgData name="Guest User" userId="S::urn:spo:anon#e58dfa5fb489fdbc8aaac7de8fa7f0e33fb3c16554b0739024a1ac854ee88285::" providerId="AD" clId="Web-{98B16FF3-F72F-043E-D2AE-AB7AACC87024}" dt="2025-03-31T14:17:24.273" v="2883"/>
          <ac:picMkLst>
            <pc:docMk/>
            <pc:sldMk cId="157228383" sldId="862"/>
            <ac:picMk id="6" creationId="{0DDAFB40-6A1C-257A-4B3A-ACE5D1268FE1}"/>
          </ac:picMkLst>
        </pc:picChg>
        <pc:picChg chg="del">
          <ac:chgData name="Guest User" userId="S::urn:spo:anon#e58dfa5fb489fdbc8aaac7de8fa7f0e33fb3c16554b0739024a1ac854ee88285::" providerId="AD" clId="Web-{98B16FF3-F72F-043E-D2AE-AB7AACC87024}" dt="2025-03-31T14:15:57.177" v="2867"/>
          <ac:picMkLst>
            <pc:docMk/>
            <pc:sldMk cId="157228383" sldId="862"/>
            <ac:picMk id="8" creationId="{AF8E3993-67CC-7E2A-B141-10D6E9025188}"/>
          </ac:picMkLst>
        </pc:picChg>
        <pc:picChg chg="del">
          <ac:chgData name="Guest User" userId="S::urn:spo:anon#e58dfa5fb489fdbc8aaac7de8fa7f0e33fb3c16554b0739024a1ac854ee88285::" providerId="AD" clId="Web-{98B16FF3-F72F-043E-D2AE-AB7AACC87024}" dt="2025-03-31T14:15:57.646" v="2868"/>
          <ac:picMkLst>
            <pc:docMk/>
            <pc:sldMk cId="157228383" sldId="862"/>
            <ac:picMk id="9" creationId="{5BB314DC-B000-7171-B0D3-7D6327878A72}"/>
          </ac:picMkLst>
        </pc:picChg>
        <pc:picChg chg="add mod">
          <ac:chgData name="Guest User" userId="S::urn:spo:anon#e58dfa5fb489fdbc8aaac7de8fa7f0e33fb3c16554b0739024a1ac854ee88285::" providerId="AD" clId="Web-{98B16FF3-F72F-043E-D2AE-AB7AACC87024}" dt="2025-03-31T14:59:24.929" v="3486" actId="1076"/>
          <ac:picMkLst>
            <pc:docMk/>
            <pc:sldMk cId="157228383" sldId="862"/>
            <ac:picMk id="10" creationId="{04460634-EED7-3A30-3AFC-EF9A4C2C6FBD}"/>
          </ac:picMkLst>
        </pc:picChg>
        <pc:picChg chg="add del mod modCrop">
          <ac:chgData name="Guest User" userId="S::urn:spo:anon#e58dfa5fb489fdbc8aaac7de8fa7f0e33fb3c16554b0739024a1ac854ee88285::" providerId="AD" clId="Web-{98B16FF3-F72F-043E-D2AE-AB7AACC87024}" dt="2025-03-31T15:00:52.337" v="3490"/>
          <ac:picMkLst>
            <pc:docMk/>
            <pc:sldMk cId="157228383" sldId="862"/>
            <ac:picMk id="11" creationId="{616010AB-2CE3-790A-2EF2-3A9A6391ED3A}"/>
          </ac:picMkLst>
        </pc:picChg>
      </pc:sldChg>
      <pc:sldChg chg="addSp delSp modSp add del replId">
        <pc:chgData name="Guest User" userId="S::urn:spo:anon#e58dfa5fb489fdbc8aaac7de8fa7f0e33fb3c16554b0739024a1ac854ee88285::" providerId="AD" clId="Web-{98B16FF3-F72F-043E-D2AE-AB7AACC87024}" dt="2025-03-31T14:25:31.910" v="3021"/>
        <pc:sldMkLst>
          <pc:docMk/>
          <pc:sldMk cId="4099428865" sldId="863"/>
        </pc:sldMkLst>
        <pc:spChg chg="del">
          <ac:chgData name="Guest User" userId="S::urn:spo:anon#e58dfa5fb489fdbc8aaac7de8fa7f0e33fb3c16554b0739024a1ac854ee88285::" providerId="AD" clId="Web-{98B16FF3-F72F-043E-D2AE-AB7AACC87024}" dt="2025-03-31T14:17:43.539" v="2888"/>
          <ac:spMkLst>
            <pc:docMk/>
            <pc:sldMk cId="4099428865" sldId="863"/>
            <ac:spMk id="7" creationId="{68B3BFB7-5637-F80A-3691-4CB23542144A}"/>
          </ac:spMkLst>
        </pc:spChg>
        <pc:spChg chg="add mod">
          <ac:chgData name="Guest User" userId="S::urn:spo:anon#e58dfa5fb489fdbc8aaac7de8fa7f0e33fb3c16554b0739024a1ac854ee88285::" providerId="AD" clId="Web-{98B16FF3-F72F-043E-D2AE-AB7AACC87024}" dt="2025-03-31T14:22:22.031" v="2938" actId="20577"/>
          <ac:spMkLst>
            <pc:docMk/>
            <pc:sldMk cId="4099428865" sldId="863"/>
            <ac:spMk id="8" creationId="{319958FF-C0B1-3200-EA48-C82A18AB8AF7}"/>
          </ac:spMkLst>
        </pc:spChg>
        <pc:picChg chg="add mod">
          <ac:chgData name="Guest User" userId="S::urn:spo:anon#e58dfa5fb489fdbc8aaac7de8fa7f0e33fb3c16554b0739024a1ac854ee88285::" providerId="AD" clId="Web-{98B16FF3-F72F-043E-D2AE-AB7AACC87024}" dt="2025-03-31T14:22:39.578" v="2941" actId="1076"/>
          <ac:picMkLst>
            <pc:docMk/>
            <pc:sldMk cId="4099428865" sldId="863"/>
            <ac:picMk id="3" creationId="{B05B7F73-2488-3E80-1AB2-B39A5669669D}"/>
          </ac:picMkLst>
        </pc:picChg>
        <pc:picChg chg="del">
          <ac:chgData name="Guest User" userId="S::urn:spo:anon#e58dfa5fb489fdbc8aaac7de8fa7f0e33fb3c16554b0739024a1ac854ee88285::" providerId="AD" clId="Web-{98B16FF3-F72F-043E-D2AE-AB7AACC87024}" dt="2025-03-31T14:17:38.649" v="2885"/>
          <ac:picMkLst>
            <pc:docMk/>
            <pc:sldMk cId="4099428865" sldId="863"/>
            <ac:picMk id="4" creationId="{77AA12B5-047E-B277-6333-B3F2BA922AC8}"/>
          </ac:picMkLst>
        </pc:picChg>
      </pc:sldChg>
      <pc:sldChg chg="addSp delSp modSp add replId">
        <pc:chgData name="Guest User" userId="S::urn:spo:anon#e58dfa5fb489fdbc8aaac7de8fa7f0e33fb3c16554b0739024a1ac854ee88285::" providerId="AD" clId="Web-{98B16FF3-F72F-043E-D2AE-AB7AACC87024}" dt="2025-03-31T15:40:04.051" v="4263" actId="1076"/>
        <pc:sldMkLst>
          <pc:docMk/>
          <pc:sldMk cId="810442927" sldId="864"/>
        </pc:sldMkLst>
        <pc:spChg chg="mod">
          <ac:chgData name="Guest User" userId="S::urn:spo:anon#e58dfa5fb489fdbc8aaac7de8fa7f0e33fb3c16554b0739024a1ac854ee88285::" providerId="AD" clId="Web-{98B16FF3-F72F-043E-D2AE-AB7AACC87024}" dt="2025-03-31T14:21:39.936" v="2929" actId="20577"/>
          <ac:spMkLst>
            <pc:docMk/>
            <pc:sldMk cId="810442927" sldId="864"/>
            <ac:spMk id="2" creationId="{BDC09CA9-CE14-CF1F-539F-95E03DBC233F}"/>
          </ac:spMkLst>
        </pc:spChg>
        <pc:spChg chg="add del mod">
          <ac:chgData name="Guest User" userId="S::urn:spo:anon#e58dfa5fb489fdbc8aaac7de8fa7f0e33fb3c16554b0739024a1ac854ee88285::" providerId="AD" clId="Web-{98B16FF3-F72F-043E-D2AE-AB7AACC87024}" dt="2025-03-31T15:40:04.036" v="4262" actId="1076"/>
          <ac:spMkLst>
            <pc:docMk/>
            <pc:sldMk cId="810442927" sldId="864"/>
            <ac:spMk id="3" creationId="{DA1A13F5-D45A-0340-E5F4-6E66CAA272E3}"/>
          </ac:spMkLst>
        </pc:spChg>
        <pc:spChg chg="mod">
          <ac:chgData name="Guest User" userId="S::urn:spo:anon#e58dfa5fb489fdbc8aaac7de8fa7f0e33fb3c16554b0739024a1ac854ee88285::" providerId="AD" clId="Web-{98B16FF3-F72F-043E-D2AE-AB7AACC87024}" dt="2025-03-31T15:39:57.645" v="4261" actId="14100"/>
          <ac:spMkLst>
            <pc:docMk/>
            <pc:sldMk cId="810442927" sldId="864"/>
            <ac:spMk id="4" creationId="{0B5572E4-76F0-4C4F-CF1B-3B0C13066F9D}"/>
          </ac:spMkLst>
        </pc:spChg>
        <pc:spChg chg="add mod">
          <ac:chgData name="Guest User" userId="S::urn:spo:anon#e58dfa5fb489fdbc8aaac7de8fa7f0e33fb3c16554b0739024a1ac854ee88285::" providerId="AD" clId="Web-{98B16FF3-F72F-043E-D2AE-AB7AACC87024}" dt="2025-03-31T15:40:04.051" v="4263" actId="1076"/>
          <ac:spMkLst>
            <pc:docMk/>
            <pc:sldMk cId="810442927" sldId="864"/>
            <ac:spMk id="7" creationId="{1206938A-7F83-583A-0D1D-AF3A02D6777C}"/>
          </ac:spMkLst>
        </pc:spChg>
        <pc:picChg chg="add mod">
          <ac:chgData name="Guest User" userId="S::urn:spo:anon#e58dfa5fb489fdbc8aaac7de8fa7f0e33fb3c16554b0739024a1ac854ee88285::" providerId="AD" clId="Web-{98B16FF3-F72F-043E-D2AE-AB7AACC87024}" dt="2025-03-31T15:20:22.741" v="3813" actId="1076"/>
          <ac:picMkLst>
            <pc:docMk/>
            <pc:sldMk cId="810442927" sldId="864"/>
            <ac:picMk id="8" creationId="{6BE0671F-EF3D-FEB9-731D-47E73EACBAC3}"/>
          </ac:picMkLst>
        </pc:picChg>
        <pc:picChg chg="del">
          <ac:chgData name="Guest User" userId="S::urn:spo:anon#e58dfa5fb489fdbc8aaac7de8fa7f0e33fb3c16554b0739024a1ac854ee88285::" providerId="AD" clId="Web-{98B16FF3-F72F-043E-D2AE-AB7AACC87024}" dt="2025-03-31T14:19:48.839" v="2907"/>
          <ac:picMkLst>
            <pc:docMk/>
            <pc:sldMk cId="810442927" sldId="864"/>
            <ac:picMk id="9" creationId="{077263B0-066A-7241-C1DA-099D22D2DA29}"/>
          </ac:picMkLst>
        </pc:picChg>
        <pc:picChg chg="del">
          <ac:chgData name="Guest User" userId="S::urn:spo:anon#e58dfa5fb489fdbc8aaac7de8fa7f0e33fb3c16554b0739024a1ac854ee88285::" providerId="AD" clId="Web-{98B16FF3-F72F-043E-D2AE-AB7AACC87024}" dt="2025-03-31T14:19:48.386" v="2906"/>
          <ac:picMkLst>
            <pc:docMk/>
            <pc:sldMk cId="810442927" sldId="864"/>
            <ac:picMk id="10" creationId="{77DA42E5-FE55-A6FB-F9E1-307959A5FB69}"/>
          </ac:picMkLst>
        </pc:picChg>
      </pc:sldChg>
      <pc:sldChg chg="addSp delSp modSp add ord replId">
        <pc:chgData name="Guest User" userId="S::urn:spo:anon#e58dfa5fb489fdbc8aaac7de8fa7f0e33fb3c16554b0739024a1ac854ee88285::" providerId="AD" clId="Web-{98B16FF3-F72F-043E-D2AE-AB7AACC87024}" dt="2025-03-31T14:39:03.680" v="3319"/>
        <pc:sldMkLst>
          <pc:docMk/>
          <pc:sldMk cId="1786534927" sldId="865"/>
        </pc:sldMkLst>
        <pc:spChg chg="mod">
          <ac:chgData name="Guest User" userId="S::urn:spo:anon#e58dfa5fb489fdbc8aaac7de8fa7f0e33fb3c16554b0739024a1ac854ee88285::" providerId="AD" clId="Web-{98B16FF3-F72F-043E-D2AE-AB7AACC87024}" dt="2025-03-31T14:25:40.739" v="3023" actId="20577"/>
          <ac:spMkLst>
            <pc:docMk/>
            <pc:sldMk cId="1786534927" sldId="865"/>
            <ac:spMk id="2" creationId="{1D932DCE-1BCC-C1DB-5727-984DE6143B3C}"/>
          </ac:spMkLst>
        </pc:spChg>
        <pc:spChg chg="del">
          <ac:chgData name="Guest User" userId="S::urn:spo:anon#e58dfa5fb489fdbc8aaac7de8fa7f0e33fb3c16554b0739024a1ac854ee88285::" providerId="AD" clId="Web-{98B16FF3-F72F-043E-D2AE-AB7AACC87024}" dt="2025-03-31T14:22:29.812" v="2939"/>
          <ac:spMkLst>
            <pc:docMk/>
            <pc:sldMk cId="1786534927" sldId="865"/>
            <ac:spMk id="7" creationId="{F638F0B1-5FEF-FA98-040A-A8BDF56FEB28}"/>
          </ac:spMkLst>
        </pc:spChg>
        <pc:spChg chg="add mod">
          <ac:chgData name="Guest User" userId="S::urn:spo:anon#e58dfa5fb489fdbc8aaac7de8fa7f0e33fb3c16554b0739024a1ac854ee88285::" providerId="AD" clId="Web-{98B16FF3-F72F-043E-D2AE-AB7AACC87024}" dt="2025-03-31T14:38:52.742" v="3318" actId="20577"/>
          <ac:spMkLst>
            <pc:docMk/>
            <pc:sldMk cId="1786534927" sldId="865"/>
            <ac:spMk id="8" creationId="{7DDC8463-31C2-BA73-AF1B-EE21F0E30E04}"/>
          </ac:spMkLst>
        </pc:spChg>
        <pc:picChg chg="add mod">
          <ac:chgData name="Guest User" userId="S::urn:spo:anon#e58dfa5fb489fdbc8aaac7de8fa7f0e33fb3c16554b0739024a1ac854ee88285::" providerId="AD" clId="Web-{98B16FF3-F72F-043E-D2AE-AB7AACC87024}" dt="2025-03-31T14:25:12.144" v="3014" actId="1076"/>
          <ac:picMkLst>
            <pc:docMk/>
            <pc:sldMk cId="1786534927" sldId="865"/>
            <ac:picMk id="3" creationId="{83ACBA3D-0C48-E3E9-A37F-9401365E476E}"/>
          </ac:picMkLst>
        </pc:picChg>
        <pc:picChg chg="del mod">
          <ac:chgData name="Guest User" userId="S::urn:spo:anon#e58dfa5fb489fdbc8aaac7de8fa7f0e33fb3c16554b0739024a1ac854ee88285::" providerId="AD" clId="Web-{98B16FF3-F72F-043E-D2AE-AB7AACC87024}" dt="2025-03-31T14:23:13.751" v="2958"/>
          <ac:picMkLst>
            <pc:docMk/>
            <pc:sldMk cId="1786534927" sldId="865"/>
            <ac:picMk id="4" creationId="{23BE76CD-5268-AC3E-A7F8-3FBBE8F7DFCD}"/>
          </ac:picMkLst>
        </pc:picChg>
        <pc:picChg chg="add mod">
          <ac:chgData name="Guest User" userId="S::urn:spo:anon#e58dfa5fb489fdbc8aaac7de8fa7f0e33fb3c16554b0739024a1ac854ee88285::" providerId="AD" clId="Web-{98B16FF3-F72F-043E-D2AE-AB7AACC87024}" dt="2025-03-31T14:25:12.175" v="3015" actId="1076"/>
          <ac:picMkLst>
            <pc:docMk/>
            <pc:sldMk cId="1786534927" sldId="865"/>
            <ac:picMk id="10" creationId="{20C270DD-E022-93E8-2402-91BB8B9BD502}"/>
          </ac:picMkLst>
        </pc:picChg>
      </pc:sldChg>
      <pc:sldChg chg="addSp delSp modSp add del mod replId setBg">
        <pc:chgData name="Guest User" userId="S::urn:spo:anon#e58dfa5fb489fdbc8aaac7de8fa7f0e33fb3c16554b0739024a1ac854ee88285::" providerId="AD" clId="Web-{98B16FF3-F72F-043E-D2AE-AB7AACC87024}" dt="2025-03-31T14:30:59.778" v="3187"/>
        <pc:sldMkLst>
          <pc:docMk/>
          <pc:sldMk cId="100675599" sldId="866"/>
        </pc:sldMkLst>
        <pc:spChg chg="mod">
          <ac:chgData name="Guest User" userId="S::urn:spo:anon#e58dfa5fb489fdbc8aaac7de8fa7f0e33fb3c16554b0739024a1ac854ee88285::" providerId="AD" clId="Web-{98B16FF3-F72F-043E-D2AE-AB7AACC87024}" dt="2025-03-31T14:29:11.759" v="3115" actId="14100"/>
          <ac:spMkLst>
            <pc:docMk/>
            <pc:sldMk cId="100675599" sldId="866"/>
            <ac:spMk id="2" creationId="{9F06CC3B-C614-9BBE-63B8-B6AB3F3F957A}"/>
          </ac:spMkLst>
        </pc:spChg>
        <pc:spChg chg="mod ord">
          <ac:chgData name="Guest User" userId="S::urn:spo:anon#e58dfa5fb489fdbc8aaac7de8fa7f0e33fb3c16554b0739024a1ac854ee88285::" providerId="AD" clId="Web-{98B16FF3-F72F-043E-D2AE-AB7AACC87024}" dt="2025-03-31T14:28:48.556" v="3112"/>
          <ac:spMkLst>
            <pc:docMk/>
            <pc:sldMk cId="100675599" sldId="866"/>
            <ac:spMk id="5" creationId="{9D4B1C74-93AD-E61F-4516-A32FF839A171}"/>
          </ac:spMkLst>
        </pc:spChg>
        <pc:spChg chg="mod">
          <ac:chgData name="Guest User" userId="S::urn:spo:anon#e58dfa5fb489fdbc8aaac7de8fa7f0e33fb3c16554b0739024a1ac854ee88285::" providerId="AD" clId="Web-{98B16FF3-F72F-043E-D2AE-AB7AACC87024}" dt="2025-03-31T14:29:35.229" v="3139" actId="20577"/>
          <ac:spMkLst>
            <pc:docMk/>
            <pc:sldMk cId="100675599" sldId="866"/>
            <ac:spMk id="8" creationId="{0588E5D5-C58C-0EC3-84B0-C8FE971F7CE9}"/>
          </ac:spMkLst>
        </pc:spChg>
        <pc:spChg chg="add">
          <ac:chgData name="Guest User" userId="S::urn:spo:anon#e58dfa5fb489fdbc8aaac7de8fa7f0e33fb3c16554b0739024a1ac854ee88285::" providerId="AD" clId="Web-{98B16FF3-F72F-043E-D2AE-AB7AACC87024}" dt="2025-03-31T14:28:48.556" v="3112"/>
          <ac:spMkLst>
            <pc:docMk/>
            <pc:sldMk cId="100675599" sldId="866"/>
            <ac:spMk id="13" creationId="{201CC55D-ED54-4C5C-95E6-10947BD1103B}"/>
          </ac:spMkLst>
        </pc:spChg>
        <pc:spChg chg="add">
          <ac:chgData name="Guest User" userId="S::urn:spo:anon#e58dfa5fb489fdbc8aaac7de8fa7f0e33fb3c16554b0739024a1ac854ee88285::" providerId="AD" clId="Web-{98B16FF3-F72F-043E-D2AE-AB7AACC87024}" dt="2025-03-31T14:28:48.556" v="3112"/>
          <ac:spMkLst>
            <pc:docMk/>
            <pc:sldMk cId="100675599" sldId="866"/>
            <ac:spMk id="19" creationId="{3873B707-463F-40B0-8227-E8CC6C67EB25}"/>
          </ac:spMkLst>
        </pc:spChg>
        <pc:spChg chg="add">
          <ac:chgData name="Guest User" userId="S::urn:spo:anon#e58dfa5fb489fdbc8aaac7de8fa7f0e33fb3c16554b0739024a1ac854ee88285::" providerId="AD" clId="Web-{98B16FF3-F72F-043E-D2AE-AB7AACC87024}" dt="2025-03-31T14:28:48.556" v="3112"/>
          <ac:spMkLst>
            <pc:docMk/>
            <pc:sldMk cId="100675599" sldId="866"/>
            <ac:spMk id="21" creationId="{C13237C8-E62C-4F0D-A318-BD6FB6C2D138}"/>
          </ac:spMkLst>
        </pc:spChg>
        <pc:spChg chg="add">
          <ac:chgData name="Guest User" userId="S::urn:spo:anon#e58dfa5fb489fdbc8aaac7de8fa7f0e33fb3c16554b0739024a1ac854ee88285::" providerId="AD" clId="Web-{98B16FF3-F72F-043E-D2AE-AB7AACC87024}" dt="2025-03-31T14:28:48.556" v="3112"/>
          <ac:spMkLst>
            <pc:docMk/>
            <pc:sldMk cId="100675599" sldId="866"/>
            <ac:spMk id="23" creationId="{19C9EAEA-39D0-4B0E-A0EB-51E7B26740B1}"/>
          </ac:spMkLst>
        </pc:spChg>
        <pc:grpChg chg="add">
          <ac:chgData name="Guest User" userId="S::urn:spo:anon#e58dfa5fb489fdbc8aaac7de8fa7f0e33fb3c16554b0739024a1ac854ee88285::" providerId="AD" clId="Web-{98B16FF3-F72F-043E-D2AE-AB7AACC87024}" dt="2025-03-31T14:28:48.556" v="3112"/>
          <ac:grpSpMkLst>
            <pc:docMk/>
            <pc:sldMk cId="100675599" sldId="866"/>
            <ac:grpSpMk id="15" creationId="{1DE889C7-FAD6-4397-98E2-05D503484459}"/>
          </ac:grpSpMkLst>
        </pc:grpChg>
        <pc:picChg chg="del">
          <ac:chgData name="Guest User" userId="S::urn:spo:anon#e58dfa5fb489fdbc8aaac7de8fa7f0e33fb3c16554b0739024a1ac854ee88285::" providerId="AD" clId="Web-{98B16FF3-F72F-043E-D2AE-AB7AACC87024}" dt="2025-03-31T14:28:35.805" v="3108"/>
          <ac:picMkLst>
            <pc:docMk/>
            <pc:sldMk cId="100675599" sldId="866"/>
            <ac:picMk id="3" creationId="{565AE9BD-6B7E-C3E8-0D56-4B79044FB446}"/>
          </ac:picMkLst>
        </pc:picChg>
        <pc:picChg chg="add mod modCrop">
          <ac:chgData name="Guest User" userId="S::urn:spo:anon#e58dfa5fb489fdbc8aaac7de8fa7f0e33fb3c16554b0739024a1ac854ee88285::" providerId="AD" clId="Web-{98B16FF3-F72F-043E-D2AE-AB7AACC87024}" dt="2025-03-31T14:29:00.040" v="3114"/>
          <ac:picMkLst>
            <pc:docMk/>
            <pc:sldMk cId="100675599" sldId="866"/>
            <ac:picMk id="4" creationId="{6E411615-4A17-6F94-D447-6449A12FC366}"/>
          </ac:picMkLst>
        </pc:picChg>
        <pc:picChg chg="del">
          <ac:chgData name="Guest User" userId="S::urn:spo:anon#e58dfa5fb489fdbc8aaac7de8fa7f0e33fb3c16554b0739024a1ac854ee88285::" providerId="AD" clId="Web-{98B16FF3-F72F-043E-D2AE-AB7AACC87024}" dt="2025-03-31T14:28:36.399" v="3109"/>
          <ac:picMkLst>
            <pc:docMk/>
            <pc:sldMk cId="100675599" sldId="866"/>
            <ac:picMk id="10" creationId="{5CA17265-AFA0-2AA1-0F96-22B015836162}"/>
          </ac:picMkLst>
        </pc:picChg>
      </pc:sldChg>
      <pc:sldChg chg="add del replId">
        <pc:chgData name="Guest User" userId="S::urn:spo:anon#e58dfa5fb489fdbc8aaac7de8fa7f0e33fb3c16554b0739024a1ac854ee88285::" providerId="AD" clId="Web-{98B16FF3-F72F-043E-D2AE-AB7AACC87024}" dt="2025-03-31T14:24:27.081" v="2986"/>
        <pc:sldMkLst>
          <pc:docMk/>
          <pc:sldMk cId="1155659158" sldId="866"/>
        </pc:sldMkLst>
      </pc:sldChg>
      <pc:sldChg chg="addSp delSp modSp add replId">
        <pc:chgData name="Guest User" userId="S::urn:spo:anon#e58dfa5fb489fdbc8aaac7de8fa7f0e33fb3c16554b0739024a1ac854ee88285::" providerId="AD" clId="Web-{98B16FF3-F72F-043E-D2AE-AB7AACC87024}" dt="2025-03-31T14:39:53.697" v="3364" actId="20577"/>
        <pc:sldMkLst>
          <pc:docMk/>
          <pc:sldMk cId="2542417731" sldId="867"/>
        </pc:sldMkLst>
        <pc:spChg chg="mod">
          <ac:chgData name="Guest User" userId="S::urn:spo:anon#e58dfa5fb489fdbc8aaac7de8fa7f0e33fb3c16554b0739024a1ac854ee88285::" providerId="AD" clId="Web-{98B16FF3-F72F-043E-D2AE-AB7AACC87024}" dt="2025-03-31T14:39:53.697" v="3364" actId="20577"/>
          <ac:spMkLst>
            <pc:docMk/>
            <pc:sldMk cId="2542417731" sldId="867"/>
            <ac:spMk id="2" creationId="{CE0E2041-FD9C-7025-788C-5E6D8C1C696B}"/>
          </ac:spMkLst>
        </pc:spChg>
        <pc:spChg chg="del mod">
          <ac:chgData name="Guest User" userId="S::urn:spo:anon#e58dfa5fb489fdbc8aaac7de8fa7f0e33fb3c16554b0739024a1ac854ee88285::" providerId="AD" clId="Web-{98B16FF3-F72F-043E-D2AE-AB7AACC87024}" dt="2025-03-31T14:30:15.152" v="3170"/>
          <ac:spMkLst>
            <pc:docMk/>
            <pc:sldMk cId="2542417731" sldId="867"/>
            <ac:spMk id="8" creationId="{FE795B03-C4FE-D7D6-88E0-4DA7DB22555C}"/>
          </ac:spMkLst>
        </pc:spChg>
        <pc:spChg chg="add mod">
          <ac:chgData name="Guest User" userId="S::urn:spo:anon#e58dfa5fb489fdbc8aaac7de8fa7f0e33fb3c16554b0739024a1ac854ee88285::" providerId="AD" clId="Web-{98B16FF3-F72F-043E-D2AE-AB7AACC87024}" dt="2025-03-31T14:34:07.657" v="3228" actId="20577"/>
          <ac:spMkLst>
            <pc:docMk/>
            <pc:sldMk cId="2542417731" sldId="867"/>
            <ac:spMk id="11" creationId="{E7CF6F7B-B295-81A2-6355-04405BCF7A55}"/>
          </ac:spMkLst>
        </pc:spChg>
        <pc:picChg chg="del">
          <ac:chgData name="Guest User" userId="S::urn:spo:anon#e58dfa5fb489fdbc8aaac7de8fa7f0e33fb3c16554b0739024a1ac854ee88285::" providerId="AD" clId="Web-{98B16FF3-F72F-043E-D2AE-AB7AACC87024}" dt="2025-03-31T14:29:49.151" v="3142"/>
          <ac:picMkLst>
            <pc:docMk/>
            <pc:sldMk cId="2542417731" sldId="867"/>
            <ac:picMk id="3" creationId="{D1187929-9B1F-1138-A62F-1E5F3F000FB0}"/>
          </ac:picMkLst>
        </pc:picChg>
        <pc:picChg chg="add mod">
          <ac:chgData name="Guest User" userId="S::urn:spo:anon#e58dfa5fb489fdbc8aaac7de8fa7f0e33fb3c16554b0739024a1ac854ee88285::" providerId="AD" clId="Web-{98B16FF3-F72F-043E-D2AE-AB7AACC87024}" dt="2025-03-31T14:34:16.954" v="3230" actId="1076"/>
          <ac:picMkLst>
            <pc:docMk/>
            <pc:sldMk cId="2542417731" sldId="867"/>
            <ac:picMk id="6" creationId="{FDF52260-2DCF-F6A1-9784-B0C14C76505B}"/>
          </ac:picMkLst>
        </pc:picChg>
        <pc:picChg chg="add del">
          <ac:chgData name="Guest User" userId="S::urn:spo:anon#e58dfa5fb489fdbc8aaac7de8fa7f0e33fb3c16554b0739024a1ac854ee88285::" providerId="AD" clId="Web-{98B16FF3-F72F-043E-D2AE-AB7AACC87024}" dt="2025-03-31T14:30:21.605" v="3172"/>
          <ac:picMkLst>
            <pc:docMk/>
            <pc:sldMk cId="2542417731" sldId="867"/>
            <ac:picMk id="9" creationId="{A21F97DB-689E-0A5A-258D-B986C3653F45}"/>
          </ac:picMkLst>
        </pc:picChg>
        <pc:picChg chg="del">
          <ac:chgData name="Guest User" userId="S::urn:spo:anon#e58dfa5fb489fdbc8aaac7de8fa7f0e33fb3c16554b0739024a1ac854ee88285::" providerId="AD" clId="Web-{98B16FF3-F72F-043E-D2AE-AB7AACC87024}" dt="2025-03-31T14:29:48.401" v="3141"/>
          <ac:picMkLst>
            <pc:docMk/>
            <pc:sldMk cId="2542417731" sldId="867"/>
            <ac:picMk id="10" creationId="{B842CE0B-C21E-B2B5-2842-B39FE862A16E}"/>
          </ac:picMkLst>
        </pc:picChg>
      </pc:sldChg>
      <pc:sldChg chg="addSp delSp modSp add ord replId">
        <pc:chgData name="Guest User" userId="S::urn:spo:anon#e58dfa5fb489fdbc8aaac7de8fa7f0e33fb3c16554b0739024a1ac854ee88285::" providerId="AD" clId="Web-{98B16FF3-F72F-043E-D2AE-AB7AACC87024}" dt="2025-03-31T15:40:42.256" v="4281" actId="20577"/>
        <pc:sldMkLst>
          <pc:docMk/>
          <pc:sldMk cId="2643223527" sldId="868"/>
        </pc:sldMkLst>
        <pc:spChg chg="mod">
          <ac:chgData name="Guest User" userId="S::urn:spo:anon#e58dfa5fb489fdbc8aaac7de8fa7f0e33fb3c16554b0739024a1ac854ee88285::" providerId="AD" clId="Web-{98B16FF3-F72F-043E-D2AE-AB7AACC87024}" dt="2025-03-31T14:39:41.665" v="3350" actId="20577"/>
          <ac:spMkLst>
            <pc:docMk/>
            <pc:sldMk cId="2643223527" sldId="868"/>
            <ac:spMk id="2" creationId="{6A3DFA29-5D82-B71D-812E-DB86B52EFF66}"/>
          </ac:spMkLst>
        </pc:spChg>
        <pc:spChg chg="add del mod">
          <ac:chgData name="Guest User" userId="S::urn:spo:anon#e58dfa5fb489fdbc8aaac7de8fa7f0e33fb3c16554b0739024a1ac854ee88285::" providerId="AD" clId="Web-{98B16FF3-F72F-043E-D2AE-AB7AACC87024}" dt="2025-03-31T14:36:01.707" v="3265"/>
          <ac:spMkLst>
            <pc:docMk/>
            <pc:sldMk cId="2643223527" sldId="868"/>
            <ac:spMk id="4" creationId="{074114B0-DB61-C7B2-F24B-C41319C81CAB}"/>
          </ac:spMkLst>
        </pc:spChg>
        <pc:spChg chg="mod">
          <ac:chgData name="Guest User" userId="S::urn:spo:anon#e58dfa5fb489fdbc8aaac7de8fa7f0e33fb3c16554b0739024a1ac854ee88285::" providerId="AD" clId="Web-{98B16FF3-F72F-043E-D2AE-AB7AACC87024}" dt="2025-03-31T15:40:42.256" v="4281" actId="20577"/>
          <ac:spMkLst>
            <pc:docMk/>
            <pc:sldMk cId="2643223527" sldId="868"/>
            <ac:spMk id="11" creationId="{30F4E80F-3F5C-B1CE-7988-BAF1A5F1856A}"/>
          </ac:spMkLst>
        </pc:spChg>
        <pc:picChg chg="add del mod">
          <ac:chgData name="Guest User" userId="S::urn:spo:anon#e58dfa5fb489fdbc8aaac7de8fa7f0e33fb3c16554b0739024a1ac854ee88285::" providerId="AD" clId="Web-{98B16FF3-F72F-043E-D2AE-AB7AACC87024}" dt="2025-03-31T14:36:43.974" v="3288"/>
          <ac:picMkLst>
            <pc:docMk/>
            <pc:sldMk cId="2643223527" sldId="868"/>
            <ac:picMk id="3" creationId="{7B79D6A9-CE2E-118D-A957-BE382493B222}"/>
          </ac:picMkLst>
        </pc:picChg>
        <pc:picChg chg="del">
          <ac:chgData name="Guest User" userId="S::urn:spo:anon#e58dfa5fb489fdbc8aaac7de8fa7f0e33fb3c16554b0739024a1ac854ee88285::" providerId="AD" clId="Web-{98B16FF3-F72F-043E-D2AE-AB7AACC87024}" dt="2025-03-31T14:34:43.486" v="3245"/>
          <ac:picMkLst>
            <pc:docMk/>
            <pc:sldMk cId="2643223527" sldId="868"/>
            <ac:picMk id="6" creationId="{079583FA-F07D-E265-B843-A724832522E8}"/>
          </ac:picMkLst>
        </pc:picChg>
        <pc:picChg chg="add mod">
          <ac:chgData name="Guest User" userId="S::urn:spo:anon#e58dfa5fb489fdbc8aaac7de8fa7f0e33fb3c16554b0739024a1ac854ee88285::" providerId="AD" clId="Web-{98B16FF3-F72F-043E-D2AE-AB7AACC87024}" dt="2025-03-31T14:38:46.133" v="3316" actId="1076"/>
          <ac:picMkLst>
            <pc:docMk/>
            <pc:sldMk cId="2643223527" sldId="868"/>
            <ac:picMk id="7" creationId="{CA9C1198-6990-7D66-418A-3A6B0705341A}"/>
          </ac:picMkLst>
        </pc:picChg>
      </pc:sldChg>
      <pc:sldChg chg="addSp delSp modSp add replId">
        <pc:chgData name="Guest User" userId="S::urn:spo:anon#e58dfa5fb489fdbc8aaac7de8fa7f0e33fb3c16554b0739024a1ac854ee88285::" providerId="AD" clId="Web-{98B16FF3-F72F-043E-D2AE-AB7AACC87024}" dt="2025-03-31T15:41:18.772" v="4299" actId="1076"/>
        <pc:sldMkLst>
          <pc:docMk/>
          <pc:sldMk cId="4125122312" sldId="869"/>
        </pc:sldMkLst>
        <pc:spChg chg="mod">
          <ac:chgData name="Guest User" userId="S::urn:spo:anon#e58dfa5fb489fdbc8aaac7de8fa7f0e33fb3c16554b0739024a1ac854ee88285::" providerId="AD" clId="Web-{98B16FF3-F72F-043E-D2AE-AB7AACC87024}" dt="2025-03-31T15:31:22.679" v="4048" actId="20577"/>
          <ac:spMkLst>
            <pc:docMk/>
            <pc:sldMk cId="4125122312" sldId="869"/>
            <ac:spMk id="2" creationId="{663D1FD1-D5F5-FB45-E281-0C546623EFA7}"/>
          </ac:spMkLst>
        </pc:spChg>
        <pc:spChg chg="add mod">
          <ac:chgData name="Guest User" userId="S::urn:spo:anon#e58dfa5fb489fdbc8aaac7de8fa7f0e33fb3c16554b0739024a1ac854ee88285::" providerId="AD" clId="Web-{98B16FF3-F72F-043E-D2AE-AB7AACC87024}" dt="2025-03-31T15:41:18.772" v="4299" actId="1076"/>
          <ac:spMkLst>
            <pc:docMk/>
            <pc:sldMk cId="4125122312" sldId="869"/>
            <ac:spMk id="6" creationId="{CB9084C7-5AE0-E9AF-B2F9-F99222303E89}"/>
          </ac:spMkLst>
        </pc:spChg>
        <pc:spChg chg="del mod">
          <ac:chgData name="Guest User" userId="S::urn:spo:anon#e58dfa5fb489fdbc8aaac7de8fa7f0e33fb3c16554b0739024a1ac854ee88285::" providerId="AD" clId="Web-{98B16FF3-F72F-043E-D2AE-AB7AACC87024}" dt="2025-03-31T15:41:15.694" v="4298"/>
          <ac:spMkLst>
            <pc:docMk/>
            <pc:sldMk cId="4125122312" sldId="869"/>
            <ac:spMk id="7" creationId="{86A06B4C-B6D4-DC7B-8899-B9BC316522CE}"/>
          </ac:spMkLst>
        </pc:spChg>
      </pc:sldChg>
      <pc:sldChg chg="addSp delSp modSp add replId">
        <pc:chgData name="Guest User" userId="S::urn:spo:anon#e58dfa5fb489fdbc8aaac7de8fa7f0e33fb3c16554b0739024a1ac854ee88285::" providerId="AD" clId="Web-{98B16FF3-F72F-043E-D2AE-AB7AACC87024}" dt="2025-03-31T15:38:21.861" v="4246" actId="1076"/>
        <pc:sldMkLst>
          <pc:docMk/>
          <pc:sldMk cId="4061502763" sldId="870"/>
        </pc:sldMkLst>
        <pc:spChg chg="mod">
          <ac:chgData name="Guest User" userId="S::urn:spo:anon#e58dfa5fb489fdbc8aaac7de8fa7f0e33fb3c16554b0739024a1ac854ee88285::" providerId="AD" clId="Web-{98B16FF3-F72F-043E-D2AE-AB7AACC87024}" dt="2025-03-31T15:31:40.055" v="4063" actId="20577"/>
          <ac:spMkLst>
            <pc:docMk/>
            <pc:sldMk cId="4061502763" sldId="870"/>
            <ac:spMk id="2" creationId="{EBF2F6A4-4297-822E-D5B2-F456F0F82CC2}"/>
          </ac:spMkLst>
        </pc:spChg>
        <pc:spChg chg="del">
          <ac:chgData name="Guest User" userId="S::urn:spo:anon#e58dfa5fb489fdbc8aaac7de8fa7f0e33fb3c16554b0739024a1ac854ee88285::" providerId="AD" clId="Web-{98B16FF3-F72F-043E-D2AE-AB7AACC87024}" dt="2025-03-31T15:31:44.008" v="4067"/>
          <ac:spMkLst>
            <pc:docMk/>
            <pc:sldMk cId="4061502763" sldId="870"/>
            <ac:spMk id="7" creationId="{B9B63A27-DB3A-FA42-91DE-B47D4C136FC7}"/>
          </ac:spMkLst>
        </pc:spChg>
        <pc:spChg chg="add mod">
          <ac:chgData name="Guest User" userId="S::urn:spo:anon#e58dfa5fb489fdbc8aaac7de8fa7f0e33fb3c16554b0739024a1ac854ee88285::" providerId="AD" clId="Web-{98B16FF3-F72F-043E-D2AE-AB7AACC87024}" dt="2025-03-31T15:38:19.236" v="4245" actId="1076"/>
          <ac:spMkLst>
            <pc:docMk/>
            <pc:sldMk cId="4061502763" sldId="870"/>
            <ac:spMk id="10" creationId="{577E2C8E-83DB-B32C-112C-4AAB502F8E62}"/>
          </ac:spMkLst>
        </pc:spChg>
        <pc:picChg chg="del">
          <ac:chgData name="Guest User" userId="S::urn:spo:anon#e58dfa5fb489fdbc8aaac7de8fa7f0e33fb3c16554b0739024a1ac854ee88285::" providerId="AD" clId="Web-{98B16FF3-F72F-043E-D2AE-AB7AACC87024}" dt="2025-03-31T15:31:40.898" v="4064"/>
          <ac:picMkLst>
            <pc:docMk/>
            <pc:sldMk cId="4061502763" sldId="870"/>
            <ac:picMk id="3" creationId="{CC453926-ECE0-9A88-79FC-D43F70D51BFA}"/>
          </ac:picMkLst>
        </pc:picChg>
        <pc:picChg chg="add mod">
          <ac:chgData name="Guest User" userId="S::urn:spo:anon#e58dfa5fb489fdbc8aaac7de8fa7f0e33fb3c16554b0739024a1ac854ee88285::" providerId="AD" clId="Web-{98B16FF3-F72F-043E-D2AE-AB7AACC87024}" dt="2025-03-31T15:38:21.861" v="4246" actId="1076"/>
          <ac:picMkLst>
            <pc:docMk/>
            <pc:sldMk cId="4061502763" sldId="870"/>
            <ac:picMk id="4" creationId="{33A0F219-2D34-0114-B031-BADF53306E9C}"/>
          </ac:picMkLst>
        </pc:picChg>
        <pc:picChg chg="del">
          <ac:chgData name="Guest User" userId="S::urn:spo:anon#e58dfa5fb489fdbc8aaac7de8fa7f0e33fb3c16554b0739024a1ac854ee88285::" providerId="AD" clId="Web-{98B16FF3-F72F-043E-D2AE-AB7AACC87024}" dt="2025-03-31T15:31:41.336" v="4065"/>
          <ac:picMkLst>
            <pc:docMk/>
            <pc:sldMk cId="4061502763" sldId="870"/>
            <ac:picMk id="8" creationId="{C6CEE2E0-28C3-0633-11FF-39AA204FC5F8}"/>
          </ac:picMkLst>
        </pc:picChg>
        <pc:picChg chg="del">
          <ac:chgData name="Guest User" userId="S::urn:spo:anon#e58dfa5fb489fdbc8aaac7de8fa7f0e33fb3c16554b0739024a1ac854ee88285::" providerId="AD" clId="Web-{98B16FF3-F72F-043E-D2AE-AB7AACC87024}" dt="2025-03-31T15:31:41.914" v="4066"/>
          <ac:picMkLst>
            <pc:docMk/>
            <pc:sldMk cId="4061502763" sldId="870"/>
            <ac:picMk id="9" creationId="{60A75A70-27AE-33DE-105B-8C031734BE71}"/>
          </ac:picMkLst>
        </pc:picChg>
      </pc:sldChg>
      <pc:sldChg chg="addSp modSp add replId">
        <pc:chgData name="Guest User" userId="S::urn:spo:anon#e58dfa5fb489fdbc8aaac7de8fa7f0e33fb3c16554b0739024a1ac854ee88285::" providerId="AD" clId="Web-{98B16FF3-F72F-043E-D2AE-AB7AACC87024}" dt="2025-03-31T15:37:47.626" v="4238" actId="14100"/>
        <pc:sldMkLst>
          <pc:docMk/>
          <pc:sldMk cId="2076726402" sldId="871"/>
        </pc:sldMkLst>
        <pc:spChg chg="mod">
          <ac:chgData name="Guest User" userId="S::urn:spo:anon#e58dfa5fb489fdbc8aaac7de8fa7f0e33fb3c16554b0739024a1ac854ee88285::" providerId="AD" clId="Web-{98B16FF3-F72F-043E-D2AE-AB7AACC87024}" dt="2025-03-31T15:33:35.073" v="4090" actId="20577"/>
          <ac:spMkLst>
            <pc:docMk/>
            <pc:sldMk cId="2076726402" sldId="871"/>
            <ac:spMk id="2" creationId="{7D4E10EC-D8F1-F82E-97C3-C9EBAFC390C3}"/>
          </ac:spMkLst>
        </pc:spChg>
        <pc:spChg chg="add mod">
          <ac:chgData name="Guest User" userId="S::urn:spo:anon#e58dfa5fb489fdbc8aaac7de8fa7f0e33fb3c16554b0739024a1ac854ee88285::" providerId="AD" clId="Web-{98B16FF3-F72F-043E-D2AE-AB7AACC87024}" dt="2025-03-31T15:35:36.529" v="4205" actId="20577"/>
          <ac:spMkLst>
            <pc:docMk/>
            <pc:sldMk cId="2076726402" sldId="871"/>
            <ac:spMk id="6" creationId="{6599FE76-EBF5-9CCE-1FBC-853FE1C30FC8}"/>
          </ac:spMkLst>
        </pc:spChg>
        <pc:spChg chg="add mod">
          <ac:chgData name="Guest User" userId="S::urn:spo:anon#e58dfa5fb489fdbc8aaac7de8fa7f0e33fb3c16554b0739024a1ac854ee88285::" providerId="AD" clId="Web-{98B16FF3-F72F-043E-D2AE-AB7AACC87024}" dt="2025-03-31T15:37:44.361" v="4236" actId="20577"/>
          <ac:spMkLst>
            <pc:docMk/>
            <pc:sldMk cId="2076726402" sldId="871"/>
            <ac:spMk id="8" creationId="{21FC1109-5F05-5782-0002-A3B387732ECF}"/>
          </ac:spMkLst>
        </pc:spChg>
        <pc:picChg chg="add mod modCrop">
          <ac:chgData name="Guest User" userId="S::urn:spo:anon#e58dfa5fb489fdbc8aaac7de8fa7f0e33fb3c16554b0739024a1ac854ee88285::" providerId="AD" clId="Web-{98B16FF3-F72F-043E-D2AE-AB7AACC87024}" dt="2025-03-31T15:37:47.626" v="4238" actId="14100"/>
          <ac:picMkLst>
            <pc:docMk/>
            <pc:sldMk cId="2076726402" sldId="871"/>
            <ac:picMk id="3" creationId="{2F5847B8-3FA9-1D64-8B3B-79C0409346BA}"/>
          </ac:picMkLst>
        </pc:picChg>
      </pc:sldChg>
    </pc:docChg>
  </pc:docChgLst>
  <pc:docChgLst>
    <pc:chgData name="Guest User" userId="S::urn:spo:anon#e58dfa5fb489fdbc8aaac7de8fa7f0e33fb3c16554b0739024a1ac854ee88285::" providerId="AD" clId="Web-{0B73541B-165D-95D6-F291-1003F6CE2434}"/>
    <pc:docChg chg="addSld delSld modSld sldOrd">
      <pc:chgData name="Guest User" userId="S::urn:spo:anon#e58dfa5fb489fdbc8aaac7de8fa7f0e33fb3c16554b0739024a1ac854ee88285::" providerId="AD" clId="Web-{0B73541B-165D-95D6-F291-1003F6CE2434}" dt="2025-03-23T17:15:49.918" v="1557" actId="20577"/>
      <pc:docMkLst>
        <pc:docMk/>
      </pc:docMkLst>
      <pc:sldChg chg="del">
        <pc:chgData name="Guest User" userId="S::urn:spo:anon#e58dfa5fb489fdbc8aaac7de8fa7f0e33fb3c16554b0739024a1ac854ee88285::" providerId="AD" clId="Web-{0B73541B-165D-95D6-F291-1003F6CE2434}" dt="2025-03-23T16:46:55.406" v="1086"/>
        <pc:sldMkLst>
          <pc:docMk/>
          <pc:sldMk cId="1479468846" sldId="734"/>
        </pc:sldMkLst>
      </pc:sldChg>
      <pc:sldChg chg="del">
        <pc:chgData name="Guest User" userId="S::urn:spo:anon#e58dfa5fb489fdbc8aaac7de8fa7f0e33fb3c16554b0739024a1ac854ee88285::" providerId="AD" clId="Web-{0B73541B-165D-95D6-F291-1003F6CE2434}" dt="2025-03-23T16:46:59.515" v="1088"/>
        <pc:sldMkLst>
          <pc:docMk/>
          <pc:sldMk cId="1231134340" sldId="737"/>
        </pc:sldMkLst>
      </pc:sldChg>
      <pc:sldChg chg="delSp modSp ord">
        <pc:chgData name="Guest User" userId="S::urn:spo:anon#e58dfa5fb489fdbc8aaac7de8fa7f0e33fb3c16554b0739024a1ac854ee88285::" providerId="AD" clId="Web-{0B73541B-165D-95D6-F291-1003F6CE2434}" dt="2025-03-23T16:55:26.254" v="1244"/>
        <pc:sldMkLst>
          <pc:docMk/>
          <pc:sldMk cId="2493484935" sldId="738"/>
        </pc:sldMkLst>
        <pc:picChg chg="mod">
          <ac:chgData name="Guest User" userId="S::urn:spo:anon#e58dfa5fb489fdbc8aaac7de8fa7f0e33fb3c16554b0739024a1ac854ee88285::" providerId="AD" clId="Web-{0B73541B-165D-95D6-F291-1003F6CE2434}" dt="2025-03-23T16:54:53.832" v="1238" actId="1076"/>
          <ac:picMkLst>
            <pc:docMk/>
            <pc:sldMk cId="2493484935" sldId="738"/>
            <ac:picMk id="3" creationId="{06424DA0-16E0-804E-5EB0-21CCFF624651}"/>
          </ac:picMkLst>
        </pc:picChg>
        <pc:picChg chg="del">
          <ac:chgData name="Guest User" userId="S::urn:spo:anon#e58dfa5fb489fdbc8aaac7de8fa7f0e33fb3c16554b0739024a1ac854ee88285::" providerId="AD" clId="Web-{0B73541B-165D-95D6-F291-1003F6CE2434}" dt="2025-03-23T16:54:46.410" v="1235"/>
          <ac:picMkLst>
            <pc:docMk/>
            <pc:sldMk cId="2493484935" sldId="738"/>
            <ac:picMk id="6" creationId="{B6332844-ED15-A854-2017-6218C8D3D702}"/>
          </ac:picMkLst>
        </pc:picChg>
      </pc:sldChg>
      <pc:sldChg chg="modSp">
        <pc:chgData name="Guest User" userId="S::urn:spo:anon#e58dfa5fb489fdbc8aaac7de8fa7f0e33fb3c16554b0739024a1ac854ee88285::" providerId="AD" clId="Web-{0B73541B-165D-95D6-F291-1003F6CE2434}" dt="2025-03-23T17:15:49.918" v="1557" actId="20577"/>
        <pc:sldMkLst>
          <pc:docMk/>
          <pc:sldMk cId="1377641342" sldId="759"/>
        </pc:sldMkLst>
        <pc:spChg chg="mod">
          <ac:chgData name="Guest User" userId="S::urn:spo:anon#e58dfa5fb489fdbc8aaac7de8fa7f0e33fb3c16554b0739024a1ac854ee88285::" providerId="AD" clId="Web-{0B73541B-165D-95D6-F291-1003F6CE2434}" dt="2025-03-23T17:15:49.918" v="1557" actId="20577"/>
          <ac:spMkLst>
            <pc:docMk/>
            <pc:sldMk cId="1377641342" sldId="759"/>
            <ac:spMk id="2" creationId="{3F16907B-0DC9-E64D-B7CC-FD7066550EDE}"/>
          </ac:spMkLst>
        </pc:spChg>
      </pc:sldChg>
      <pc:sldChg chg="del">
        <pc:chgData name="Guest User" userId="S::urn:spo:anon#e58dfa5fb489fdbc8aaac7de8fa7f0e33fb3c16554b0739024a1ac854ee88285::" providerId="AD" clId="Web-{0B73541B-165D-95D6-F291-1003F6CE2434}" dt="2025-03-23T16:46:56.953" v="1087"/>
        <pc:sldMkLst>
          <pc:docMk/>
          <pc:sldMk cId="2756661319" sldId="763"/>
        </pc:sldMkLst>
      </pc:sldChg>
      <pc:sldChg chg="del">
        <pc:chgData name="Guest User" userId="S::urn:spo:anon#e58dfa5fb489fdbc8aaac7de8fa7f0e33fb3c16554b0739024a1ac854ee88285::" providerId="AD" clId="Web-{0B73541B-165D-95D6-F291-1003F6CE2434}" dt="2025-03-23T16:47:05.875" v="1089"/>
        <pc:sldMkLst>
          <pc:docMk/>
          <pc:sldMk cId="3958031051" sldId="764"/>
        </pc:sldMkLst>
      </pc:sldChg>
      <pc:sldChg chg="ord">
        <pc:chgData name="Guest User" userId="S::urn:spo:anon#e58dfa5fb489fdbc8aaac7de8fa7f0e33fb3c16554b0739024a1ac854ee88285::" providerId="AD" clId="Web-{0B73541B-165D-95D6-F291-1003F6CE2434}" dt="2025-03-23T16:55:26.254" v="1243"/>
        <pc:sldMkLst>
          <pc:docMk/>
          <pc:sldMk cId="267453379" sldId="783"/>
        </pc:sldMkLst>
      </pc:sldChg>
      <pc:sldChg chg="delSp modSp del">
        <pc:chgData name="Guest User" userId="S::urn:spo:anon#e58dfa5fb489fdbc8aaac7de8fa7f0e33fb3c16554b0739024a1ac854ee88285::" providerId="AD" clId="Web-{0B73541B-165D-95D6-F291-1003F6CE2434}" dt="2025-03-23T16:47:25.188" v="1095"/>
        <pc:sldMkLst>
          <pc:docMk/>
          <pc:sldMk cId="842988195" sldId="791"/>
        </pc:sldMkLst>
        <pc:picChg chg="del mod">
          <ac:chgData name="Guest User" userId="S::urn:spo:anon#e58dfa5fb489fdbc8aaac7de8fa7f0e33fb3c16554b0739024a1ac854ee88285::" providerId="AD" clId="Web-{0B73541B-165D-95D6-F291-1003F6CE2434}" dt="2025-03-23T16:47:21.141" v="1094"/>
          <ac:picMkLst>
            <pc:docMk/>
            <pc:sldMk cId="842988195" sldId="791"/>
            <ac:picMk id="3" creationId="{CFA5F9D0-3B26-A8BF-31C2-DECBA06E7D6A}"/>
          </ac:picMkLst>
        </pc:picChg>
      </pc:sldChg>
      <pc:sldChg chg="modSp">
        <pc:chgData name="Guest User" userId="S::urn:spo:anon#e58dfa5fb489fdbc8aaac7de8fa7f0e33fb3c16554b0739024a1ac854ee88285::" providerId="AD" clId="Web-{0B73541B-165D-95D6-F291-1003F6CE2434}" dt="2025-03-23T15:41:34.563" v="12" actId="20577"/>
        <pc:sldMkLst>
          <pc:docMk/>
          <pc:sldMk cId="4091928021" sldId="797"/>
        </pc:sldMkLst>
        <pc:spChg chg="mod">
          <ac:chgData name="Guest User" userId="S::urn:spo:anon#e58dfa5fb489fdbc8aaac7de8fa7f0e33fb3c16554b0739024a1ac854ee88285::" providerId="AD" clId="Web-{0B73541B-165D-95D6-F291-1003F6CE2434}" dt="2025-03-23T15:41:25.297" v="9" actId="14100"/>
          <ac:spMkLst>
            <pc:docMk/>
            <pc:sldMk cId="4091928021" sldId="797"/>
            <ac:spMk id="4" creationId="{D0DA175E-249A-DAD1-5176-116F358B7FEA}"/>
          </ac:spMkLst>
        </pc:spChg>
        <pc:spChg chg="mod">
          <ac:chgData name="Guest User" userId="S::urn:spo:anon#e58dfa5fb489fdbc8aaac7de8fa7f0e33fb3c16554b0739024a1ac854ee88285::" providerId="AD" clId="Web-{0B73541B-165D-95D6-F291-1003F6CE2434}" dt="2025-03-23T15:41:34.563" v="12" actId="20577"/>
          <ac:spMkLst>
            <pc:docMk/>
            <pc:sldMk cId="4091928021" sldId="797"/>
            <ac:spMk id="7" creationId="{A62DFB1B-90B5-BC3B-4C97-A8B586FE6792}"/>
          </ac:spMkLst>
        </pc:spChg>
        <pc:picChg chg="mod">
          <ac:chgData name="Guest User" userId="S::urn:spo:anon#e58dfa5fb489fdbc8aaac7de8fa7f0e33fb3c16554b0739024a1ac854ee88285::" providerId="AD" clId="Web-{0B73541B-165D-95D6-F291-1003F6CE2434}" dt="2025-03-23T15:41:16.031" v="6" actId="1076"/>
          <ac:picMkLst>
            <pc:docMk/>
            <pc:sldMk cId="4091928021" sldId="797"/>
            <ac:picMk id="3" creationId="{941777B8-41BA-AF91-A8D5-E6E6CF1163DB}"/>
          </ac:picMkLst>
        </pc:picChg>
      </pc:sldChg>
      <pc:sldChg chg="addSp delSp modSp ord delAnim">
        <pc:chgData name="Guest User" userId="S::urn:spo:anon#e58dfa5fb489fdbc8aaac7de8fa7f0e33fb3c16554b0739024a1ac854ee88285::" providerId="AD" clId="Web-{0B73541B-165D-95D6-F291-1003F6CE2434}" dt="2025-03-23T15:53:39.943" v="202" actId="14100"/>
        <pc:sldMkLst>
          <pc:docMk/>
          <pc:sldMk cId="1453464053" sldId="798"/>
        </pc:sldMkLst>
        <pc:spChg chg="del">
          <ac:chgData name="Guest User" userId="S::urn:spo:anon#e58dfa5fb489fdbc8aaac7de8fa7f0e33fb3c16554b0739024a1ac854ee88285::" providerId="AD" clId="Web-{0B73541B-165D-95D6-F291-1003F6CE2434}" dt="2025-03-23T15:52:50.566" v="194"/>
          <ac:spMkLst>
            <pc:docMk/>
            <pc:sldMk cId="1453464053" sldId="798"/>
            <ac:spMk id="7" creationId="{5CCA2295-88B5-D451-382A-6A8C26C1CE31}"/>
          </ac:spMkLst>
        </pc:spChg>
        <pc:spChg chg="mod">
          <ac:chgData name="Guest User" userId="S::urn:spo:anon#e58dfa5fb489fdbc8aaac7de8fa7f0e33fb3c16554b0739024a1ac854ee88285::" providerId="AD" clId="Web-{0B73541B-165D-95D6-F291-1003F6CE2434}" dt="2025-03-23T15:53:02.489" v="201" actId="20577"/>
          <ac:spMkLst>
            <pc:docMk/>
            <pc:sldMk cId="1453464053" sldId="798"/>
            <ac:spMk id="9" creationId="{85E6F492-B010-70B6-4123-F54B5F828C42}"/>
          </ac:spMkLst>
        </pc:spChg>
        <pc:picChg chg="del">
          <ac:chgData name="Guest User" userId="S::urn:spo:anon#e58dfa5fb489fdbc8aaac7de8fa7f0e33fb3c16554b0739024a1ac854ee88285::" providerId="AD" clId="Web-{0B73541B-165D-95D6-F291-1003F6CE2434}" dt="2025-03-23T15:51:23.611" v="188"/>
          <ac:picMkLst>
            <pc:docMk/>
            <pc:sldMk cId="1453464053" sldId="798"/>
            <ac:picMk id="3" creationId="{809B7B97-9B85-86C4-88C6-109BDF6E2136}"/>
          </ac:picMkLst>
        </pc:picChg>
        <pc:picChg chg="add mod">
          <ac:chgData name="Guest User" userId="S::urn:spo:anon#e58dfa5fb489fdbc8aaac7de8fa7f0e33fb3c16554b0739024a1ac854ee88285::" providerId="AD" clId="Web-{0B73541B-165D-95D6-F291-1003F6CE2434}" dt="2025-03-23T15:53:39.943" v="202" actId="14100"/>
          <ac:picMkLst>
            <pc:docMk/>
            <pc:sldMk cId="1453464053" sldId="798"/>
            <ac:picMk id="4" creationId="{B194E9C2-1EAD-E216-BEC9-90EF062D4014}"/>
          </ac:picMkLst>
        </pc:picChg>
      </pc:sldChg>
      <pc:sldChg chg="ord">
        <pc:chgData name="Guest User" userId="S::urn:spo:anon#e58dfa5fb489fdbc8aaac7de8fa7f0e33fb3c16554b0739024a1ac854ee88285::" providerId="AD" clId="Web-{0B73541B-165D-95D6-F291-1003F6CE2434}" dt="2025-03-23T15:43:28.582" v="68"/>
        <pc:sldMkLst>
          <pc:docMk/>
          <pc:sldMk cId="2932948025" sldId="801"/>
        </pc:sldMkLst>
      </pc:sldChg>
      <pc:sldChg chg="addSp delSp modSp ord addAnim delAnim">
        <pc:chgData name="Guest User" userId="S::urn:spo:anon#e58dfa5fb489fdbc8aaac7de8fa7f0e33fb3c16554b0739024a1ac854ee88285::" providerId="AD" clId="Web-{0B73541B-165D-95D6-F291-1003F6CE2434}" dt="2025-03-23T16:44:27.339" v="1068" actId="1076"/>
        <pc:sldMkLst>
          <pc:docMk/>
          <pc:sldMk cId="3180758035" sldId="802"/>
        </pc:sldMkLst>
        <pc:spChg chg="del">
          <ac:chgData name="Guest User" userId="S::urn:spo:anon#e58dfa5fb489fdbc8aaac7de8fa7f0e33fb3c16554b0739024a1ac854ee88285::" providerId="AD" clId="Web-{0B73541B-165D-95D6-F291-1003F6CE2434}" dt="2025-03-23T15:41:42.392" v="13"/>
          <ac:spMkLst>
            <pc:docMk/>
            <pc:sldMk cId="3180758035" sldId="802"/>
            <ac:spMk id="4" creationId="{ED255F50-954B-600A-424C-C0E8DB7936C4}"/>
          </ac:spMkLst>
        </pc:spChg>
        <pc:spChg chg="add mod">
          <ac:chgData name="Guest User" userId="S::urn:spo:anon#e58dfa5fb489fdbc8aaac7de8fa7f0e33fb3c16554b0739024a1ac854ee88285::" providerId="AD" clId="Web-{0B73541B-165D-95D6-F291-1003F6CE2434}" dt="2025-03-23T15:42:11.299" v="65" actId="14100"/>
          <ac:spMkLst>
            <pc:docMk/>
            <pc:sldMk cId="3180758035" sldId="802"/>
            <ac:spMk id="7" creationId="{48455DCF-C8E6-D039-A497-A7FAED0398F0}"/>
          </ac:spMkLst>
        </pc:spChg>
        <pc:spChg chg="add del mod">
          <ac:chgData name="Guest User" userId="S::urn:spo:anon#e58dfa5fb489fdbc8aaac7de8fa7f0e33fb3c16554b0739024a1ac854ee88285::" providerId="AD" clId="Web-{0B73541B-165D-95D6-F291-1003F6CE2434}" dt="2025-03-23T16:44:27.339" v="1068" actId="1076"/>
          <ac:spMkLst>
            <pc:docMk/>
            <pc:sldMk cId="3180758035" sldId="802"/>
            <ac:spMk id="9" creationId="{7653C1C5-F70E-B303-2DB7-5E6996427083}"/>
          </ac:spMkLst>
        </pc:spChg>
        <pc:picChg chg="add mod">
          <ac:chgData name="Guest User" userId="S::urn:spo:anon#e58dfa5fb489fdbc8aaac7de8fa7f0e33fb3c16554b0739024a1ac854ee88285::" providerId="AD" clId="Web-{0B73541B-165D-95D6-F291-1003F6CE2434}" dt="2025-03-23T15:41:03.187" v="3" actId="1076"/>
          <ac:picMkLst>
            <pc:docMk/>
            <pc:sldMk cId="3180758035" sldId="802"/>
            <ac:picMk id="3" creationId="{F15AF9B3-3DDC-D730-2B80-26C7FC0F12C4}"/>
          </ac:picMkLst>
        </pc:picChg>
      </pc:sldChg>
      <pc:sldChg chg="ord">
        <pc:chgData name="Guest User" userId="S::urn:spo:anon#e58dfa5fb489fdbc8aaac7de8fa7f0e33fb3c16554b0739024a1ac854ee88285::" providerId="AD" clId="Web-{0B73541B-165D-95D6-F291-1003F6CE2434}" dt="2025-03-23T15:43:28.566" v="66"/>
        <pc:sldMkLst>
          <pc:docMk/>
          <pc:sldMk cId="4148611909" sldId="803"/>
        </pc:sldMkLst>
      </pc:sldChg>
      <pc:sldChg chg="del">
        <pc:chgData name="Guest User" userId="S::urn:spo:anon#e58dfa5fb489fdbc8aaac7de8fa7f0e33fb3c16554b0739024a1ac854ee88285::" providerId="AD" clId="Web-{0B73541B-165D-95D6-F291-1003F6CE2434}" dt="2025-03-23T16:03:34.350" v="324"/>
        <pc:sldMkLst>
          <pc:docMk/>
          <pc:sldMk cId="3623610320" sldId="806"/>
        </pc:sldMkLst>
      </pc:sldChg>
      <pc:sldChg chg="addSp delSp modSp del ord">
        <pc:chgData name="Guest User" userId="S::urn:spo:anon#e58dfa5fb489fdbc8aaac7de8fa7f0e33fb3c16554b0739024a1ac854ee88285::" providerId="AD" clId="Web-{0B73541B-165D-95D6-F291-1003F6CE2434}" dt="2025-03-23T16:30:50.489" v="791"/>
        <pc:sldMkLst>
          <pc:docMk/>
          <pc:sldMk cId="339887821" sldId="807"/>
        </pc:sldMkLst>
        <pc:spChg chg="mod">
          <ac:chgData name="Guest User" userId="S::urn:spo:anon#e58dfa5fb489fdbc8aaac7de8fa7f0e33fb3c16554b0739024a1ac854ee88285::" providerId="AD" clId="Web-{0B73541B-165D-95D6-F291-1003F6CE2434}" dt="2025-03-23T16:25:11.761" v="671" actId="20577"/>
          <ac:spMkLst>
            <pc:docMk/>
            <pc:sldMk cId="339887821" sldId="807"/>
            <ac:spMk id="2" creationId="{2EDCD6C7-8387-833E-A223-5A5899EDE1DD}"/>
          </ac:spMkLst>
        </pc:spChg>
        <pc:spChg chg="mod">
          <ac:chgData name="Guest User" userId="S::urn:spo:anon#e58dfa5fb489fdbc8aaac7de8fa7f0e33fb3c16554b0739024a1ac854ee88285::" providerId="AD" clId="Web-{0B73541B-165D-95D6-F291-1003F6CE2434}" dt="2025-03-23T16:29:15.408" v="754" actId="20577"/>
          <ac:spMkLst>
            <pc:docMk/>
            <pc:sldMk cId="339887821" sldId="807"/>
            <ac:spMk id="6" creationId="{F64D920C-5BF2-1406-C131-73345D28C3B5}"/>
          </ac:spMkLst>
        </pc:spChg>
        <pc:spChg chg="add del mod">
          <ac:chgData name="Guest User" userId="S::urn:spo:anon#e58dfa5fb489fdbc8aaac7de8fa7f0e33fb3c16554b0739024a1ac854ee88285::" providerId="AD" clId="Web-{0B73541B-165D-95D6-F291-1003F6CE2434}" dt="2025-03-23T16:10:40.299" v="370"/>
          <ac:spMkLst>
            <pc:docMk/>
            <pc:sldMk cId="339887821" sldId="807"/>
            <ac:spMk id="8" creationId="{542B0996-117D-363B-2360-CC3C80A0C3E9}"/>
          </ac:spMkLst>
        </pc:spChg>
        <pc:picChg chg="del">
          <ac:chgData name="Guest User" userId="S::urn:spo:anon#e58dfa5fb489fdbc8aaac7de8fa7f0e33fb3c16554b0739024a1ac854ee88285::" providerId="AD" clId="Web-{0B73541B-165D-95D6-F291-1003F6CE2434}" dt="2025-03-23T15:50:05.124" v="175"/>
          <ac:picMkLst>
            <pc:docMk/>
            <pc:sldMk cId="339887821" sldId="807"/>
            <ac:picMk id="3" creationId="{DB531719-190B-EAD7-04AE-21E822079C24}"/>
          </ac:picMkLst>
        </pc:picChg>
        <pc:picChg chg="add del mod">
          <ac:chgData name="Guest User" userId="S::urn:spo:anon#e58dfa5fb489fdbc8aaac7de8fa7f0e33fb3c16554b0739024a1ac854ee88285::" providerId="AD" clId="Web-{0B73541B-165D-95D6-F291-1003F6CE2434}" dt="2025-03-23T16:05:46.744" v="336"/>
          <ac:picMkLst>
            <pc:docMk/>
            <pc:sldMk cId="339887821" sldId="807"/>
            <ac:picMk id="4" creationId="{1E680B64-D548-9400-E0D7-800D9E3D9426}"/>
          </ac:picMkLst>
        </pc:picChg>
        <pc:picChg chg="del mod">
          <ac:chgData name="Guest User" userId="S::urn:spo:anon#e58dfa5fb489fdbc8aaac7de8fa7f0e33fb3c16554b0739024a1ac854ee88285::" providerId="AD" clId="Web-{0B73541B-165D-95D6-F291-1003F6CE2434}" dt="2025-03-23T15:59:15.889" v="214"/>
          <ac:picMkLst>
            <pc:docMk/>
            <pc:sldMk cId="339887821" sldId="807"/>
            <ac:picMk id="7" creationId="{81711C1A-EA47-1853-1E04-430991E7DA73}"/>
          </ac:picMkLst>
        </pc:picChg>
        <pc:picChg chg="add del mod">
          <ac:chgData name="Guest User" userId="S::urn:spo:anon#e58dfa5fb489fdbc8aaac7de8fa7f0e33fb3c16554b0739024a1ac854ee88285::" providerId="AD" clId="Web-{0B73541B-165D-95D6-F291-1003F6CE2434}" dt="2025-03-23T16:11:29.191" v="376"/>
          <ac:picMkLst>
            <pc:docMk/>
            <pc:sldMk cId="339887821" sldId="807"/>
            <ac:picMk id="9" creationId="{2FBFBE2A-BBF0-08F3-56C7-039B9B8450EA}"/>
          </ac:picMkLst>
        </pc:picChg>
        <pc:picChg chg="add mod">
          <ac:chgData name="Guest User" userId="S::urn:spo:anon#e58dfa5fb489fdbc8aaac7de8fa7f0e33fb3c16554b0739024a1ac854ee88285::" providerId="AD" clId="Web-{0B73541B-165D-95D6-F291-1003F6CE2434}" dt="2025-03-23T16:16:19.465" v="396" actId="1076"/>
          <ac:picMkLst>
            <pc:docMk/>
            <pc:sldMk cId="339887821" sldId="807"/>
            <ac:picMk id="10" creationId="{D77797EC-6838-1BE7-4FC5-074ED2B07FF6}"/>
          </ac:picMkLst>
        </pc:picChg>
        <pc:picChg chg="add del mod">
          <ac:chgData name="Guest User" userId="S::urn:spo:anon#e58dfa5fb489fdbc8aaac7de8fa7f0e33fb3c16554b0739024a1ac854ee88285::" providerId="AD" clId="Web-{0B73541B-165D-95D6-F291-1003F6CE2434}" dt="2025-03-23T16:25:11.901" v="672"/>
          <ac:picMkLst>
            <pc:docMk/>
            <pc:sldMk cId="339887821" sldId="807"/>
            <ac:picMk id="11" creationId="{3A934F90-D6E1-9204-F587-BA092D16FA9C}"/>
          </ac:picMkLst>
        </pc:picChg>
      </pc:sldChg>
      <pc:sldChg chg="addSp modSp">
        <pc:chgData name="Guest User" userId="S::urn:spo:anon#e58dfa5fb489fdbc8aaac7de8fa7f0e33fb3c16554b0739024a1ac854ee88285::" providerId="AD" clId="Web-{0B73541B-165D-95D6-F291-1003F6CE2434}" dt="2025-03-23T16:44:40.965" v="1077" actId="20577"/>
        <pc:sldMkLst>
          <pc:docMk/>
          <pc:sldMk cId="1069782500" sldId="808"/>
        </pc:sldMkLst>
        <pc:spChg chg="add mod">
          <ac:chgData name="Guest User" userId="S::urn:spo:anon#e58dfa5fb489fdbc8aaac7de8fa7f0e33fb3c16554b0739024a1ac854ee88285::" providerId="AD" clId="Web-{0B73541B-165D-95D6-F291-1003F6CE2434}" dt="2025-03-23T16:44:40.965" v="1077" actId="20577"/>
          <ac:spMkLst>
            <pc:docMk/>
            <pc:sldMk cId="1069782500" sldId="808"/>
            <ac:spMk id="7" creationId="{B14A88A7-54EA-58B9-47A8-BF8D812CE686}"/>
          </ac:spMkLst>
        </pc:spChg>
        <pc:picChg chg="add mod">
          <ac:chgData name="Guest User" userId="S::urn:spo:anon#e58dfa5fb489fdbc8aaac7de8fa7f0e33fb3c16554b0739024a1ac854ee88285::" providerId="AD" clId="Web-{0B73541B-165D-95D6-F291-1003F6CE2434}" dt="2025-03-23T15:58:13.028" v="208" actId="1076"/>
          <ac:picMkLst>
            <pc:docMk/>
            <pc:sldMk cId="1069782500" sldId="808"/>
            <ac:picMk id="3" creationId="{360DFC28-0DFD-488A-8539-759C0133D71C}"/>
          </ac:picMkLst>
        </pc:picChg>
        <pc:picChg chg="mod">
          <ac:chgData name="Guest User" userId="S::urn:spo:anon#e58dfa5fb489fdbc8aaac7de8fa7f0e33fb3c16554b0739024a1ac854ee88285::" providerId="AD" clId="Web-{0B73541B-165D-95D6-F291-1003F6CE2434}" dt="2025-03-23T15:58:16.888" v="210" actId="14100"/>
          <ac:picMkLst>
            <pc:docMk/>
            <pc:sldMk cId="1069782500" sldId="808"/>
            <ac:picMk id="6" creationId="{B5E1FAED-9634-2532-F0F1-5952B467A072}"/>
          </ac:picMkLst>
        </pc:picChg>
      </pc:sldChg>
      <pc:sldChg chg="addSp delSp modSp ord delAnim">
        <pc:chgData name="Guest User" userId="S::urn:spo:anon#e58dfa5fb489fdbc8aaac7de8fa7f0e33fb3c16554b0739024a1ac854ee88285::" providerId="AD" clId="Web-{0B73541B-165D-95D6-F291-1003F6CE2434}" dt="2025-03-23T16:53:04.469" v="1212" actId="14100"/>
        <pc:sldMkLst>
          <pc:docMk/>
          <pc:sldMk cId="2255587065" sldId="812"/>
        </pc:sldMkLst>
        <pc:spChg chg="mod">
          <ac:chgData name="Guest User" userId="S::urn:spo:anon#e58dfa5fb489fdbc8aaac7de8fa7f0e33fb3c16554b0739024a1ac854ee88285::" providerId="AD" clId="Web-{0B73541B-165D-95D6-F291-1003F6CE2434}" dt="2025-03-23T16:48:20.127" v="1132" actId="20577"/>
          <ac:spMkLst>
            <pc:docMk/>
            <pc:sldMk cId="2255587065" sldId="812"/>
            <ac:spMk id="2" creationId="{1BFF902E-363D-FBA4-AB64-394B60C6F046}"/>
          </ac:spMkLst>
        </pc:spChg>
        <pc:spChg chg="del mod">
          <ac:chgData name="Guest User" userId="S::urn:spo:anon#e58dfa5fb489fdbc8aaac7de8fa7f0e33fb3c16554b0739024a1ac854ee88285::" providerId="AD" clId="Web-{0B73541B-165D-95D6-F291-1003F6CE2434}" dt="2025-03-23T16:51:58.749" v="1169"/>
          <ac:spMkLst>
            <pc:docMk/>
            <pc:sldMk cId="2255587065" sldId="812"/>
            <ac:spMk id="4" creationId="{11F7E53A-8518-BA1F-C9FF-8E7F8D7EB82C}"/>
          </ac:spMkLst>
        </pc:spChg>
        <pc:spChg chg="add mod">
          <ac:chgData name="Guest User" userId="S::urn:spo:anon#e58dfa5fb489fdbc8aaac7de8fa7f0e33fb3c16554b0739024a1ac854ee88285::" providerId="AD" clId="Web-{0B73541B-165D-95D6-F291-1003F6CE2434}" dt="2025-03-23T16:53:04.469" v="1212" actId="14100"/>
          <ac:spMkLst>
            <pc:docMk/>
            <pc:sldMk cId="2255587065" sldId="812"/>
            <ac:spMk id="7" creationId="{D5A5771D-440F-9DE5-0C9D-26C79485E110}"/>
          </ac:spMkLst>
        </pc:spChg>
        <pc:picChg chg="add mod">
          <ac:chgData name="Guest User" userId="S::urn:spo:anon#e58dfa5fb489fdbc8aaac7de8fa7f0e33fb3c16554b0739024a1ac854ee88285::" providerId="AD" clId="Web-{0B73541B-165D-95D6-F291-1003F6CE2434}" dt="2025-03-23T16:52:37.109" v="1202" actId="14100"/>
          <ac:picMkLst>
            <pc:docMk/>
            <pc:sldMk cId="2255587065" sldId="812"/>
            <ac:picMk id="3" creationId="{8FE60AD7-D420-22C0-EC7F-BEBC9EDDEE8B}"/>
          </ac:picMkLst>
        </pc:picChg>
        <pc:picChg chg="add mod">
          <ac:chgData name="Guest User" userId="S::urn:spo:anon#e58dfa5fb489fdbc8aaac7de8fa7f0e33fb3c16554b0739024a1ac854ee88285::" providerId="AD" clId="Web-{0B73541B-165D-95D6-F291-1003F6CE2434}" dt="2025-03-23T16:52:55.657" v="1210" actId="1076"/>
          <ac:picMkLst>
            <pc:docMk/>
            <pc:sldMk cId="2255587065" sldId="812"/>
            <ac:picMk id="8" creationId="{7F65E085-40FB-FF24-CAF2-E61552949286}"/>
          </ac:picMkLst>
        </pc:picChg>
        <pc:picChg chg="add mod">
          <ac:chgData name="Guest User" userId="S::urn:spo:anon#e58dfa5fb489fdbc8aaac7de8fa7f0e33fb3c16554b0739024a1ac854ee88285::" providerId="AD" clId="Web-{0B73541B-165D-95D6-F291-1003F6CE2434}" dt="2025-03-23T16:52:53.469" v="1209" actId="14100"/>
          <ac:picMkLst>
            <pc:docMk/>
            <pc:sldMk cId="2255587065" sldId="812"/>
            <ac:picMk id="9" creationId="{E47F80BF-A82F-630C-FD94-1A244BB7C2B4}"/>
          </ac:picMkLst>
        </pc:picChg>
      </pc:sldChg>
      <pc:sldChg chg="ord">
        <pc:chgData name="Guest User" userId="S::urn:spo:anon#e58dfa5fb489fdbc8aaac7de8fa7f0e33fb3c16554b0739024a1ac854ee88285::" providerId="AD" clId="Web-{0B73541B-165D-95D6-F291-1003F6CE2434}" dt="2025-03-23T17:03:50.476" v="1299"/>
        <pc:sldMkLst>
          <pc:docMk/>
          <pc:sldMk cId="3692180403" sldId="813"/>
        </pc:sldMkLst>
      </pc:sldChg>
      <pc:sldChg chg="addSp delSp modSp delAnim">
        <pc:chgData name="Guest User" userId="S::urn:spo:anon#e58dfa5fb489fdbc8aaac7de8fa7f0e33fb3c16554b0739024a1ac854ee88285::" providerId="AD" clId="Web-{0B73541B-165D-95D6-F291-1003F6CE2434}" dt="2025-03-23T17:03:20.366" v="1298" actId="1076"/>
        <pc:sldMkLst>
          <pc:docMk/>
          <pc:sldMk cId="1648993464" sldId="814"/>
        </pc:sldMkLst>
        <pc:spChg chg="del mod">
          <ac:chgData name="Guest User" userId="S::urn:spo:anon#e58dfa5fb489fdbc8aaac7de8fa7f0e33fb3c16554b0739024a1ac854ee88285::" providerId="AD" clId="Web-{0B73541B-165D-95D6-F291-1003F6CE2434}" dt="2025-03-23T16:59:57.251" v="1252"/>
          <ac:spMkLst>
            <pc:docMk/>
            <pc:sldMk cId="1648993464" sldId="814"/>
            <ac:spMk id="4" creationId="{11AAEFB1-ED6F-125E-6B53-DFED225E6F54}"/>
          </ac:spMkLst>
        </pc:spChg>
        <pc:picChg chg="add mod">
          <ac:chgData name="Guest User" userId="S::urn:spo:anon#e58dfa5fb489fdbc8aaac7de8fa7f0e33fb3c16554b0739024a1ac854ee88285::" providerId="AD" clId="Web-{0B73541B-165D-95D6-F291-1003F6CE2434}" dt="2025-03-23T17:03:20.272" v="1296" actId="1076"/>
          <ac:picMkLst>
            <pc:docMk/>
            <pc:sldMk cId="1648993464" sldId="814"/>
            <ac:picMk id="3" creationId="{38A7F30E-C9AC-BCF7-6279-38E216655200}"/>
          </ac:picMkLst>
        </pc:picChg>
        <pc:picChg chg="add mod">
          <ac:chgData name="Guest User" userId="S::urn:spo:anon#e58dfa5fb489fdbc8aaac7de8fa7f0e33fb3c16554b0739024a1ac854ee88285::" providerId="AD" clId="Web-{0B73541B-165D-95D6-F291-1003F6CE2434}" dt="2025-03-23T17:03:20.335" v="1297" actId="1076"/>
          <ac:picMkLst>
            <pc:docMk/>
            <pc:sldMk cId="1648993464" sldId="814"/>
            <ac:picMk id="6" creationId="{72B658FA-4BF7-79BF-4F19-BAD2D1CE401F}"/>
          </ac:picMkLst>
        </pc:picChg>
        <pc:picChg chg="add mod">
          <ac:chgData name="Guest User" userId="S::urn:spo:anon#e58dfa5fb489fdbc8aaac7de8fa7f0e33fb3c16554b0739024a1ac854ee88285::" providerId="AD" clId="Web-{0B73541B-165D-95D6-F291-1003F6CE2434}" dt="2025-03-23T17:03:20.366" v="1298" actId="1076"/>
          <ac:picMkLst>
            <pc:docMk/>
            <pc:sldMk cId="1648993464" sldId="814"/>
            <ac:picMk id="7" creationId="{D51191DC-A756-5B7E-6B18-D4040CDFBA67}"/>
          </ac:picMkLst>
        </pc:picChg>
      </pc:sldChg>
      <pc:sldChg chg="addSp delSp modSp">
        <pc:chgData name="Guest User" userId="S::urn:spo:anon#e58dfa5fb489fdbc8aaac7de8fa7f0e33fb3c16554b0739024a1ac854ee88285::" providerId="AD" clId="Web-{0B73541B-165D-95D6-F291-1003F6CE2434}" dt="2025-03-23T16:36:09.529" v="870"/>
        <pc:sldMkLst>
          <pc:docMk/>
          <pc:sldMk cId="3986492585" sldId="817"/>
        </pc:sldMkLst>
        <pc:spChg chg="add del mod">
          <ac:chgData name="Guest User" userId="S::urn:spo:anon#e58dfa5fb489fdbc8aaac7de8fa7f0e33fb3c16554b0739024a1ac854ee88285::" providerId="AD" clId="Web-{0B73541B-165D-95D6-F291-1003F6CE2434}" dt="2025-03-23T16:36:09.529" v="870"/>
          <ac:spMkLst>
            <pc:docMk/>
            <pc:sldMk cId="3986492585" sldId="817"/>
            <ac:spMk id="2" creationId="{BC7618F8-527E-D176-33EA-7000E26EA47D}"/>
          </ac:spMkLst>
        </pc:spChg>
      </pc:sldChg>
      <pc:sldChg chg="addSp delSp modSp">
        <pc:chgData name="Guest User" userId="S::urn:spo:anon#e58dfa5fb489fdbc8aaac7de8fa7f0e33fb3c16554b0739024a1ac854ee88285::" providerId="AD" clId="Web-{0B73541B-165D-95D6-F291-1003F6CE2434}" dt="2025-03-23T16:55:21.739" v="1242"/>
        <pc:sldMkLst>
          <pc:docMk/>
          <pc:sldMk cId="1397005830" sldId="822"/>
        </pc:sldMkLst>
        <pc:picChg chg="add del mod">
          <ac:chgData name="Guest User" userId="S::urn:spo:anon#e58dfa5fb489fdbc8aaac7de8fa7f0e33fb3c16554b0739024a1ac854ee88285::" providerId="AD" clId="Web-{0B73541B-165D-95D6-F291-1003F6CE2434}" dt="2025-03-23T16:55:21.739" v="1242"/>
          <ac:picMkLst>
            <pc:docMk/>
            <pc:sldMk cId="1397005830" sldId="822"/>
            <ac:picMk id="4" creationId="{EF771C67-C594-025A-08CA-7CB3D7D65938}"/>
          </ac:picMkLst>
        </pc:picChg>
      </pc:sldChg>
      <pc:sldChg chg="modSp">
        <pc:chgData name="Guest User" userId="S::urn:spo:anon#e58dfa5fb489fdbc8aaac7de8fa7f0e33fb3c16554b0739024a1ac854ee88285::" providerId="AD" clId="Web-{0B73541B-165D-95D6-F291-1003F6CE2434}" dt="2025-03-23T17:06:22.230" v="1312" actId="20577"/>
        <pc:sldMkLst>
          <pc:docMk/>
          <pc:sldMk cId="3022463426" sldId="823"/>
        </pc:sldMkLst>
        <pc:spChg chg="mod">
          <ac:chgData name="Guest User" userId="S::urn:spo:anon#e58dfa5fb489fdbc8aaac7de8fa7f0e33fb3c16554b0739024a1ac854ee88285::" providerId="AD" clId="Web-{0B73541B-165D-95D6-F291-1003F6CE2434}" dt="2025-03-23T17:06:22.230" v="1312" actId="20577"/>
          <ac:spMkLst>
            <pc:docMk/>
            <pc:sldMk cId="3022463426" sldId="823"/>
            <ac:spMk id="8" creationId="{EAB59CB3-0BFC-142A-1D56-90D05CD976E0}"/>
          </ac:spMkLst>
        </pc:spChg>
      </pc:sldChg>
      <pc:sldChg chg="addSp delSp modSp ord addAnim">
        <pc:chgData name="Guest User" userId="S::urn:spo:anon#e58dfa5fb489fdbc8aaac7de8fa7f0e33fb3c16554b0739024a1ac854ee88285::" providerId="AD" clId="Web-{0B73541B-165D-95D6-F291-1003F6CE2434}" dt="2025-03-23T16:30:13.753" v="781" actId="20577"/>
        <pc:sldMkLst>
          <pc:docMk/>
          <pc:sldMk cId="1001448234" sldId="826"/>
        </pc:sldMkLst>
        <pc:spChg chg="mod">
          <ac:chgData name="Guest User" userId="S::urn:spo:anon#e58dfa5fb489fdbc8aaac7de8fa7f0e33fb3c16554b0739024a1ac854ee88285::" providerId="AD" clId="Web-{0B73541B-165D-95D6-F291-1003F6CE2434}" dt="2025-03-23T16:15:35.042" v="392" actId="20577"/>
          <ac:spMkLst>
            <pc:docMk/>
            <pc:sldMk cId="1001448234" sldId="826"/>
            <ac:spMk id="2" creationId="{7AA968E0-1532-BE26-52EE-E6ACB71AF7B1}"/>
          </ac:spMkLst>
        </pc:spChg>
        <pc:spChg chg="del">
          <ac:chgData name="Guest User" userId="S::urn:spo:anon#e58dfa5fb489fdbc8aaac7de8fa7f0e33fb3c16554b0739024a1ac854ee88285::" providerId="AD" clId="Web-{0B73541B-165D-95D6-F291-1003F6CE2434}" dt="2025-03-23T16:00:53.408" v="241"/>
          <ac:spMkLst>
            <pc:docMk/>
            <pc:sldMk cId="1001448234" sldId="826"/>
            <ac:spMk id="6" creationId="{EB81109E-166B-6823-C9EF-E3B7892D1139}"/>
          </ac:spMkLst>
        </pc:spChg>
        <pc:spChg chg="add del mod">
          <ac:chgData name="Guest User" userId="S::urn:spo:anon#e58dfa5fb489fdbc8aaac7de8fa7f0e33fb3c16554b0739024a1ac854ee88285::" providerId="AD" clId="Web-{0B73541B-165D-95D6-F291-1003F6CE2434}" dt="2025-03-23T16:02:36.911" v="297"/>
          <ac:spMkLst>
            <pc:docMk/>
            <pc:sldMk cId="1001448234" sldId="826"/>
            <ac:spMk id="9" creationId="{6465E10C-6F8D-D28F-988E-FC7F77CD2FD3}"/>
          </ac:spMkLst>
        </pc:spChg>
        <pc:spChg chg="add mod">
          <ac:chgData name="Guest User" userId="S::urn:spo:anon#e58dfa5fb489fdbc8aaac7de8fa7f0e33fb3c16554b0739024a1ac854ee88285::" providerId="AD" clId="Web-{0B73541B-165D-95D6-F291-1003F6CE2434}" dt="2025-03-23T16:30:13.753" v="781" actId="20577"/>
          <ac:spMkLst>
            <pc:docMk/>
            <pc:sldMk cId="1001448234" sldId="826"/>
            <ac:spMk id="11" creationId="{E293DAE0-084A-5DA4-AC75-EC4E5FEEA988}"/>
          </ac:spMkLst>
        </pc:spChg>
        <pc:spChg chg="add mod">
          <ac:chgData name="Guest User" userId="S::urn:spo:anon#e58dfa5fb489fdbc8aaac7de8fa7f0e33fb3c16554b0739024a1ac854ee88285::" providerId="AD" clId="Web-{0B73541B-165D-95D6-F291-1003F6CE2434}" dt="2025-03-23T16:29:37.987" v="766" actId="1076"/>
          <ac:spMkLst>
            <pc:docMk/>
            <pc:sldMk cId="1001448234" sldId="826"/>
            <ac:spMk id="13" creationId="{67D2C22A-AE71-581E-1137-AA48B314A200}"/>
          </ac:spMkLst>
        </pc:spChg>
        <pc:picChg chg="del">
          <ac:chgData name="Guest User" userId="S::urn:spo:anon#e58dfa5fb489fdbc8aaac7de8fa7f0e33fb3c16554b0739024a1ac854ee88285::" providerId="AD" clId="Web-{0B73541B-165D-95D6-F291-1003F6CE2434}" dt="2025-03-23T16:00:54.455" v="242"/>
          <ac:picMkLst>
            <pc:docMk/>
            <pc:sldMk cId="1001448234" sldId="826"/>
            <ac:picMk id="3" creationId="{17779843-5567-DDF4-FEE8-12A6B9A50126}"/>
          </ac:picMkLst>
        </pc:picChg>
        <pc:picChg chg="add mod">
          <ac:chgData name="Guest User" userId="S::urn:spo:anon#e58dfa5fb489fdbc8aaac7de8fa7f0e33fb3c16554b0739024a1ac854ee88285::" providerId="AD" clId="Web-{0B73541B-165D-95D6-F291-1003F6CE2434}" dt="2025-03-23T16:03:12.755" v="315" actId="1076"/>
          <ac:picMkLst>
            <pc:docMk/>
            <pc:sldMk cId="1001448234" sldId="826"/>
            <ac:picMk id="4" creationId="{079BE7F4-A4DC-36D3-3033-C3290AA60755}"/>
          </ac:picMkLst>
        </pc:picChg>
        <pc:picChg chg="add mod">
          <ac:chgData name="Guest User" userId="S::urn:spo:anon#e58dfa5fb489fdbc8aaac7de8fa7f0e33fb3c16554b0739024a1ac854ee88285::" providerId="AD" clId="Web-{0B73541B-165D-95D6-F291-1003F6CE2434}" dt="2025-03-23T16:03:11.224" v="314" actId="1076"/>
          <ac:picMkLst>
            <pc:docMk/>
            <pc:sldMk cId="1001448234" sldId="826"/>
            <ac:picMk id="7" creationId="{ECAC8DFF-5DE5-95F6-3F4A-91CB0FDC75AB}"/>
          </ac:picMkLst>
        </pc:picChg>
      </pc:sldChg>
      <pc:sldChg chg="addSp delSp modSp ord">
        <pc:chgData name="Guest User" userId="S::urn:spo:anon#e58dfa5fb489fdbc8aaac7de8fa7f0e33fb3c16554b0739024a1ac854ee88285::" providerId="AD" clId="Web-{0B73541B-165D-95D6-F291-1003F6CE2434}" dt="2025-03-23T16:43:54.714" v="1052" actId="20577"/>
        <pc:sldMkLst>
          <pc:docMk/>
          <pc:sldMk cId="1834373807" sldId="827"/>
        </pc:sldMkLst>
        <pc:spChg chg="mod">
          <ac:chgData name="Guest User" userId="S::urn:spo:anon#e58dfa5fb489fdbc8aaac7de8fa7f0e33fb3c16554b0739024a1ac854ee88285::" providerId="AD" clId="Web-{0B73541B-165D-95D6-F291-1003F6CE2434}" dt="2025-03-23T16:43:54.714" v="1052" actId="20577"/>
          <ac:spMkLst>
            <pc:docMk/>
            <pc:sldMk cId="1834373807" sldId="827"/>
            <ac:spMk id="4" creationId="{367F21C8-BA1A-DBF9-85FC-257BE5A33E7E}"/>
          </ac:spMkLst>
        </pc:spChg>
        <pc:spChg chg="add del">
          <ac:chgData name="Guest User" userId="S::urn:spo:anon#e58dfa5fb489fdbc8aaac7de8fa7f0e33fb3c16554b0739024a1ac854ee88285::" providerId="AD" clId="Web-{0B73541B-165D-95D6-F291-1003F6CE2434}" dt="2025-03-23T16:42:58.509" v="1030"/>
          <ac:spMkLst>
            <pc:docMk/>
            <pc:sldMk cId="1834373807" sldId="827"/>
            <ac:spMk id="7" creationId="{D4E60CB1-C35F-D92C-8492-F011FC80D82D}"/>
          </ac:spMkLst>
        </pc:spChg>
        <pc:picChg chg="mod">
          <ac:chgData name="Guest User" userId="S::urn:spo:anon#e58dfa5fb489fdbc8aaac7de8fa7f0e33fb3c16554b0739024a1ac854ee88285::" providerId="AD" clId="Web-{0B73541B-165D-95D6-F291-1003F6CE2434}" dt="2025-03-23T16:43:51.026" v="1051" actId="1076"/>
          <ac:picMkLst>
            <pc:docMk/>
            <pc:sldMk cId="1834373807" sldId="827"/>
            <ac:picMk id="3" creationId="{299B5636-2039-06FE-1942-3E6F3A5676C2}"/>
          </ac:picMkLst>
        </pc:picChg>
      </pc:sldChg>
      <pc:sldChg chg="addSp delSp modSp add ord replId">
        <pc:chgData name="Guest User" userId="S::urn:spo:anon#e58dfa5fb489fdbc8aaac7de8fa7f0e33fb3c16554b0739024a1ac854ee88285::" providerId="AD" clId="Web-{0B73541B-165D-95D6-F291-1003F6CE2434}" dt="2025-03-23T15:49:25.701" v="174"/>
        <pc:sldMkLst>
          <pc:docMk/>
          <pc:sldMk cId="2558887952" sldId="828"/>
        </pc:sldMkLst>
        <pc:spChg chg="mod">
          <ac:chgData name="Guest User" userId="S::urn:spo:anon#e58dfa5fb489fdbc8aaac7de8fa7f0e33fb3c16554b0739024a1ac854ee88285::" providerId="AD" clId="Web-{0B73541B-165D-95D6-F291-1003F6CE2434}" dt="2025-03-23T15:44:50.397" v="113" actId="14100"/>
          <ac:spMkLst>
            <pc:docMk/>
            <pc:sldMk cId="2558887952" sldId="828"/>
            <ac:spMk id="9" creationId="{371A9A06-91D1-61A2-64CD-14AF436F63A7}"/>
          </ac:spMkLst>
        </pc:spChg>
        <pc:picChg chg="add mod modCrop">
          <ac:chgData name="Guest User" userId="S::urn:spo:anon#e58dfa5fb489fdbc8aaac7de8fa7f0e33fb3c16554b0739024a1ac854ee88285::" providerId="AD" clId="Web-{0B73541B-165D-95D6-F291-1003F6CE2434}" dt="2025-03-23T15:49:14.748" v="171"/>
          <ac:picMkLst>
            <pc:docMk/>
            <pc:sldMk cId="2558887952" sldId="828"/>
            <ac:picMk id="3" creationId="{4E57FC44-7CC7-14FF-5D38-2581D7C97A12}"/>
          </ac:picMkLst>
        </pc:picChg>
        <pc:picChg chg="del">
          <ac:chgData name="Guest User" userId="S::urn:spo:anon#e58dfa5fb489fdbc8aaac7de8fa7f0e33fb3c16554b0739024a1ac854ee88285::" providerId="AD" clId="Web-{0B73541B-165D-95D6-F291-1003F6CE2434}" dt="2025-03-23T15:44:06.677" v="72"/>
          <ac:picMkLst>
            <pc:docMk/>
            <pc:sldMk cId="2558887952" sldId="828"/>
            <ac:picMk id="4" creationId="{FB2282F8-A8AB-23C2-6358-DD1CF8E3D4FF}"/>
          </ac:picMkLst>
        </pc:picChg>
        <pc:picChg chg="del">
          <ac:chgData name="Guest User" userId="S::urn:spo:anon#e58dfa5fb489fdbc8aaac7de8fa7f0e33fb3c16554b0739024a1ac854ee88285::" providerId="AD" clId="Web-{0B73541B-165D-95D6-F291-1003F6CE2434}" dt="2025-03-23T15:44:05.989" v="71"/>
          <ac:picMkLst>
            <pc:docMk/>
            <pc:sldMk cId="2558887952" sldId="828"/>
            <ac:picMk id="6" creationId="{A4F88DD1-0798-6306-723B-128E5A0284B6}"/>
          </ac:picMkLst>
        </pc:picChg>
        <pc:picChg chg="add mod modCrop">
          <ac:chgData name="Guest User" userId="S::urn:spo:anon#e58dfa5fb489fdbc8aaac7de8fa7f0e33fb3c16554b0739024a1ac854ee88285::" providerId="AD" clId="Web-{0B73541B-165D-95D6-F291-1003F6CE2434}" dt="2025-03-23T15:49:14.748" v="172"/>
          <ac:picMkLst>
            <pc:docMk/>
            <pc:sldMk cId="2558887952" sldId="828"/>
            <ac:picMk id="7" creationId="{0D4AA84E-E5EE-05A2-2BAB-FAA0BB4FB772}"/>
          </ac:picMkLst>
        </pc:picChg>
        <pc:picChg chg="add del mod modCrop">
          <ac:chgData name="Guest User" userId="S::urn:spo:anon#e58dfa5fb489fdbc8aaac7de8fa7f0e33fb3c16554b0739024a1ac854ee88285::" providerId="AD" clId="Web-{0B73541B-165D-95D6-F291-1003F6CE2434}" dt="2025-03-23T15:48:46.294" v="160"/>
          <ac:picMkLst>
            <pc:docMk/>
            <pc:sldMk cId="2558887952" sldId="828"/>
            <ac:picMk id="8" creationId="{7254812C-BDE4-1057-20A3-8BD7213C946B}"/>
          </ac:picMkLst>
        </pc:picChg>
        <pc:picChg chg="add mod modCrop">
          <ac:chgData name="Guest User" userId="S::urn:spo:anon#e58dfa5fb489fdbc8aaac7de8fa7f0e33fb3c16554b0739024a1ac854ee88285::" providerId="AD" clId="Web-{0B73541B-165D-95D6-F291-1003F6CE2434}" dt="2025-03-23T15:49:14.857" v="173"/>
          <ac:picMkLst>
            <pc:docMk/>
            <pc:sldMk cId="2558887952" sldId="828"/>
            <ac:picMk id="10" creationId="{35218E41-7183-C4D5-34E1-44BB67C3A2EF}"/>
          </ac:picMkLst>
        </pc:picChg>
      </pc:sldChg>
      <pc:sldChg chg="add replId">
        <pc:chgData name="Guest User" userId="S::urn:spo:anon#e58dfa5fb489fdbc8aaac7de8fa7f0e33fb3c16554b0739024a1ac854ee88285::" providerId="AD" clId="Web-{0B73541B-165D-95D6-F291-1003F6CE2434}" dt="2025-03-23T15:50:50.125" v="176"/>
        <pc:sldMkLst>
          <pc:docMk/>
          <pc:sldMk cId="1044978892" sldId="829"/>
        </pc:sldMkLst>
      </pc:sldChg>
      <pc:sldChg chg="addSp delSp modSp add del mod ord replId setBg">
        <pc:chgData name="Guest User" userId="S::urn:spo:anon#e58dfa5fb489fdbc8aaac7de8fa7f0e33fb3c16554b0739024a1ac854ee88285::" providerId="AD" clId="Web-{0B73541B-165D-95D6-F291-1003F6CE2434}" dt="2025-03-23T16:52:28.984" v="1199"/>
        <pc:sldMkLst>
          <pc:docMk/>
          <pc:sldMk cId="212657338" sldId="830"/>
        </pc:sldMkLst>
        <pc:spChg chg="mod">
          <ac:chgData name="Guest User" userId="S::urn:spo:anon#e58dfa5fb489fdbc8aaac7de8fa7f0e33fb3c16554b0739024a1ac854ee88285::" providerId="AD" clId="Web-{0B73541B-165D-95D6-F291-1003F6CE2434}" dt="2025-03-23T16:39:28.425" v="910"/>
          <ac:spMkLst>
            <pc:docMk/>
            <pc:sldMk cId="212657338" sldId="830"/>
            <ac:spMk id="2" creationId="{30DF871A-56B6-24CA-6A23-BF22264A50B7}"/>
          </ac:spMkLst>
        </pc:spChg>
        <pc:spChg chg="mod ord">
          <ac:chgData name="Guest User" userId="S::urn:spo:anon#e58dfa5fb489fdbc8aaac7de8fa7f0e33fb3c16554b0739024a1ac854ee88285::" providerId="AD" clId="Web-{0B73541B-165D-95D6-F291-1003F6CE2434}" dt="2025-03-23T16:39:28.425" v="910"/>
          <ac:spMkLst>
            <pc:docMk/>
            <pc:sldMk cId="212657338" sldId="830"/>
            <ac:spMk id="5" creationId="{E54AE0AC-CCB2-1B66-4884-16D35BC1FE74}"/>
          </ac:spMkLst>
        </pc:spChg>
        <pc:spChg chg="mod">
          <ac:chgData name="Guest User" userId="S::urn:spo:anon#e58dfa5fb489fdbc8aaac7de8fa7f0e33fb3c16554b0739024a1ac854ee88285::" providerId="AD" clId="Web-{0B73541B-165D-95D6-F291-1003F6CE2434}" dt="2025-03-23T16:40:38.083" v="947" actId="20577"/>
          <ac:spMkLst>
            <pc:docMk/>
            <pc:sldMk cId="212657338" sldId="830"/>
            <ac:spMk id="6" creationId="{66AE61D1-C45F-4FAC-5266-C79F8A2F6994}"/>
          </ac:spMkLst>
        </pc:spChg>
        <pc:spChg chg="add del">
          <ac:chgData name="Guest User" userId="S::urn:spo:anon#e58dfa5fb489fdbc8aaac7de8fa7f0e33fb3c16554b0739024a1ac854ee88285::" providerId="AD" clId="Web-{0B73541B-165D-95D6-F291-1003F6CE2434}" dt="2025-03-23T16:39:28.425" v="910"/>
          <ac:spMkLst>
            <pc:docMk/>
            <pc:sldMk cId="212657338" sldId="830"/>
            <ac:spMk id="12" creationId="{FB5B0058-AF13-4859-B429-4EDDE2A26F7F}"/>
          </ac:spMkLst>
        </pc:spChg>
        <pc:spChg chg="add del">
          <ac:chgData name="Guest User" userId="S::urn:spo:anon#e58dfa5fb489fdbc8aaac7de8fa7f0e33fb3c16554b0739024a1ac854ee88285::" providerId="AD" clId="Web-{0B73541B-165D-95D6-F291-1003F6CE2434}" dt="2025-03-23T16:39:28.425" v="910"/>
          <ac:spMkLst>
            <pc:docMk/>
            <pc:sldMk cId="212657338" sldId="830"/>
            <ac:spMk id="14" creationId="{0277405F-0B4F-4418-B773-1B38814125B6}"/>
          </ac:spMkLst>
        </pc:spChg>
        <pc:picChg chg="add mod">
          <ac:chgData name="Guest User" userId="S::urn:spo:anon#e58dfa5fb489fdbc8aaac7de8fa7f0e33fb3c16554b0739024a1ac854ee88285::" providerId="AD" clId="Web-{0B73541B-165D-95D6-F291-1003F6CE2434}" dt="2025-03-23T16:39:46.285" v="915" actId="1076"/>
          <ac:picMkLst>
            <pc:docMk/>
            <pc:sldMk cId="212657338" sldId="830"/>
            <ac:picMk id="3" creationId="{BBBD3A88-E37A-6311-7C8D-D8859ADF382B}"/>
          </ac:picMkLst>
        </pc:picChg>
        <pc:picChg chg="del">
          <ac:chgData name="Guest User" userId="S::urn:spo:anon#e58dfa5fb489fdbc8aaac7de8fa7f0e33fb3c16554b0739024a1ac854ee88285::" providerId="AD" clId="Web-{0B73541B-165D-95D6-F291-1003F6CE2434}" dt="2025-03-23T16:35:26.324" v="858"/>
          <ac:picMkLst>
            <pc:docMk/>
            <pc:sldMk cId="212657338" sldId="830"/>
            <ac:picMk id="4" creationId="{9F8E9FEA-4ACB-77CD-22C0-022713D57699}"/>
          </ac:picMkLst>
        </pc:picChg>
        <pc:picChg chg="add del mod">
          <ac:chgData name="Guest User" userId="S::urn:spo:anon#e58dfa5fb489fdbc8aaac7de8fa7f0e33fb3c16554b0739024a1ac854ee88285::" providerId="AD" clId="Web-{0B73541B-165D-95D6-F291-1003F6CE2434}" dt="2025-03-23T16:52:28.984" v="1199"/>
          <ac:picMkLst>
            <pc:docMk/>
            <pc:sldMk cId="212657338" sldId="830"/>
            <ac:picMk id="7" creationId="{5E41D1E2-94D6-F90E-77FA-402811359AC2}"/>
          </ac:picMkLst>
        </pc:picChg>
      </pc:sldChg>
      <pc:sldChg chg="addSp delSp modSp add mod ord replId setBg">
        <pc:chgData name="Guest User" userId="S::urn:spo:anon#e58dfa5fb489fdbc8aaac7de8fa7f0e33fb3c16554b0739024a1ac854ee88285::" providerId="AD" clId="Web-{0B73541B-165D-95D6-F291-1003F6CE2434}" dt="2025-03-23T16:28:56.126" v="748" actId="1076"/>
        <pc:sldMkLst>
          <pc:docMk/>
          <pc:sldMk cId="308980604" sldId="831"/>
        </pc:sldMkLst>
        <pc:spChg chg="mod">
          <ac:chgData name="Guest User" userId="S::urn:spo:anon#e58dfa5fb489fdbc8aaac7de8fa7f0e33fb3c16554b0739024a1ac854ee88285::" providerId="AD" clId="Web-{0B73541B-165D-95D6-F291-1003F6CE2434}" dt="2025-03-23T16:21:53.646" v="565" actId="20577"/>
          <ac:spMkLst>
            <pc:docMk/>
            <pc:sldMk cId="308980604" sldId="831"/>
            <ac:spMk id="2" creationId="{37A9B0C7-A6B8-A0CC-6FB3-5E13F8017FFA}"/>
          </ac:spMkLst>
        </pc:spChg>
        <pc:spChg chg="add del mod">
          <ac:chgData name="Guest User" userId="S::urn:spo:anon#e58dfa5fb489fdbc8aaac7de8fa7f0e33fb3c16554b0739024a1ac854ee88285::" providerId="AD" clId="Web-{0B73541B-165D-95D6-F291-1003F6CE2434}" dt="2025-03-23T16:20:27.831" v="525"/>
          <ac:spMkLst>
            <pc:docMk/>
            <pc:sldMk cId="308980604" sldId="831"/>
            <ac:spMk id="4" creationId="{1C861F78-AA40-55FC-189C-A7AEE2254B12}"/>
          </ac:spMkLst>
        </pc:spChg>
        <pc:spChg chg="mod ord">
          <ac:chgData name="Guest User" userId="S::urn:spo:anon#e58dfa5fb489fdbc8aaac7de8fa7f0e33fb3c16554b0739024a1ac854ee88285::" providerId="AD" clId="Web-{0B73541B-165D-95D6-F291-1003F6CE2434}" dt="2025-03-23T16:16:55.513" v="406"/>
          <ac:spMkLst>
            <pc:docMk/>
            <pc:sldMk cId="308980604" sldId="831"/>
            <ac:spMk id="5" creationId="{D27C10B7-6E77-9813-59D6-2BE5EECE3937}"/>
          </ac:spMkLst>
        </pc:spChg>
        <pc:spChg chg="add del mod">
          <ac:chgData name="Guest User" userId="S::urn:spo:anon#e58dfa5fb489fdbc8aaac7de8fa7f0e33fb3c16554b0739024a1ac854ee88285::" providerId="AD" clId="Web-{0B73541B-165D-95D6-F291-1003F6CE2434}" dt="2025-03-23T16:20:33.550" v="528"/>
          <ac:spMkLst>
            <pc:docMk/>
            <pc:sldMk cId="308980604" sldId="831"/>
            <ac:spMk id="6" creationId="{70B4AE13-2417-EAE2-C60C-0E6306E48832}"/>
          </ac:spMkLst>
        </pc:spChg>
        <pc:spChg chg="add mod">
          <ac:chgData name="Guest User" userId="S::urn:spo:anon#e58dfa5fb489fdbc8aaac7de8fa7f0e33fb3c16554b0739024a1ac854ee88285::" providerId="AD" clId="Web-{0B73541B-165D-95D6-F291-1003F6CE2434}" dt="2025-03-23T16:28:48.017" v="746" actId="20577"/>
          <ac:spMkLst>
            <pc:docMk/>
            <pc:sldMk cId="308980604" sldId="831"/>
            <ac:spMk id="7" creationId="{22B29896-49B8-C5BF-7335-B9D2DC9543A8}"/>
          </ac:spMkLst>
        </pc:spChg>
        <pc:spChg chg="add mod">
          <ac:chgData name="Guest User" userId="S::urn:spo:anon#e58dfa5fb489fdbc8aaac7de8fa7f0e33fb3c16554b0739024a1ac854ee88285::" providerId="AD" clId="Web-{0B73541B-165D-95D6-F291-1003F6CE2434}" dt="2025-03-23T16:28:56.126" v="748" actId="1076"/>
          <ac:spMkLst>
            <pc:docMk/>
            <pc:sldMk cId="308980604" sldId="831"/>
            <ac:spMk id="8" creationId="{F807A252-3152-2829-281F-54EDAE046C23}"/>
          </ac:spMkLst>
        </pc:spChg>
        <pc:spChg chg="add del">
          <ac:chgData name="Guest User" userId="S::urn:spo:anon#e58dfa5fb489fdbc8aaac7de8fa7f0e33fb3c16554b0739024a1ac854ee88285::" providerId="AD" clId="Web-{0B73541B-165D-95D6-F291-1003F6CE2434}" dt="2025-03-23T16:16:55.513" v="406"/>
          <ac:spMkLst>
            <pc:docMk/>
            <pc:sldMk cId="308980604" sldId="831"/>
            <ac:spMk id="13" creationId="{3A397E3E-B90C-4D82-BAAA-36F7AC6A4565}"/>
          </ac:spMkLst>
        </pc:spChg>
        <pc:spChg chg="add del">
          <ac:chgData name="Guest User" userId="S::urn:spo:anon#e58dfa5fb489fdbc8aaac7de8fa7f0e33fb3c16554b0739024a1ac854ee88285::" providerId="AD" clId="Web-{0B73541B-165D-95D6-F291-1003F6CE2434}" dt="2025-03-23T16:16:49.606" v="404"/>
          <ac:spMkLst>
            <pc:docMk/>
            <pc:sldMk cId="308980604" sldId="831"/>
            <ac:spMk id="16" creationId="{A061BA2E-A388-41C5-B73A-B0FEB6B1029D}"/>
          </ac:spMkLst>
        </pc:spChg>
        <pc:spChg chg="add del">
          <ac:chgData name="Guest User" userId="S::urn:spo:anon#e58dfa5fb489fdbc8aaac7de8fa7f0e33fb3c16554b0739024a1ac854ee88285::" providerId="AD" clId="Web-{0B73541B-165D-95D6-F291-1003F6CE2434}" dt="2025-03-23T16:16:49.606" v="404"/>
          <ac:spMkLst>
            <pc:docMk/>
            <pc:sldMk cId="308980604" sldId="831"/>
            <ac:spMk id="18" creationId="{76E192A2-3ED3-4081-8A86-A22B5114178F}"/>
          </ac:spMkLst>
        </pc:spChg>
        <pc:spChg chg="add del">
          <ac:chgData name="Guest User" userId="S::urn:spo:anon#e58dfa5fb489fdbc8aaac7de8fa7f0e33fb3c16554b0739024a1ac854ee88285::" providerId="AD" clId="Web-{0B73541B-165D-95D6-F291-1003F6CE2434}" dt="2025-03-23T16:16:49.606" v="404"/>
          <ac:spMkLst>
            <pc:docMk/>
            <pc:sldMk cId="308980604" sldId="831"/>
            <ac:spMk id="20" creationId="{79F40191-0F44-4FD1-82CC-ACB507C14BE6}"/>
          </ac:spMkLst>
        </pc:spChg>
        <pc:spChg chg="add del">
          <ac:chgData name="Guest User" userId="S::urn:spo:anon#e58dfa5fb489fdbc8aaac7de8fa7f0e33fb3c16554b0739024a1ac854ee88285::" providerId="AD" clId="Web-{0B73541B-165D-95D6-F291-1003F6CE2434}" dt="2025-03-23T16:16:55.513" v="406"/>
          <ac:spMkLst>
            <pc:docMk/>
            <pc:sldMk cId="308980604" sldId="831"/>
            <ac:spMk id="30" creationId="{BE1E800F-93B7-4AB7-B63A-E4C4E9C2C392}"/>
          </ac:spMkLst>
        </pc:spChg>
        <pc:spChg chg="add del">
          <ac:chgData name="Guest User" userId="S::urn:spo:anon#e58dfa5fb489fdbc8aaac7de8fa7f0e33fb3c16554b0739024a1ac854ee88285::" providerId="AD" clId="Web-{0B73541B-165D-95D6-F291-1003F6CE2434}" dt="2025-03-23T16:16:55.513" v="406"/>
          <ac:spMkLst>
            <pc:docMk/>
            <pc:sldMk cId="308980604" sldId="831"/>
            <ac:spMk id="32" creationId="{A2B5CBEA-F125-49B6-8335-227C325B112B}"/>
          </ac:spMkLst>
        </pc:spChg>
        <pc:spChg chg="add del">
          <ac:chgData name="Guest User" userId="S::urn:spo:anon#e58dfa5fb489fdbc8aaac7de8fa7f0e33fb3c16554b0739024a1ac854ee88285::" providerId="AD" clId="Web-{0B73541B-165D-95D6-F291-1003F6CE2434}" dt="2025-03-23T16:16:55.513" v="406"/>
          <ac:spMkLst>
            <pc:docMk/>
            <pc:sldMk cId="308980604" sldId="831"/>
            <ac:spMk id="34" creationId="{A1A59942-B6FE-4CF6-8242-F6EE3231B8CB}"/>
          </ac:spMkLst>
        </pc:spChg>
        <pc:spChg chg="add del">
          <ac:chgData name="Guest User" userId="S::urn:spo:anon#e58dfa5fb489fdbc8aaac7de8fa7f0e33fb3c16554b0739024a1ac854ee88285::" providerId="AD" clId="Web-{0B73541B-165D-95D6-F291-1003F6CE2434}" dt="2025-03-23T16:16:55.513" v="406"/>
          <ac:spMkLst>
            <pc:docMk/>
            <pc:sldMk cId="308980604" sldId="831"/>
            <ac:spMk id="36" creationId="{F2D9628C-9189-4868-B8AA-1727266FEF32}"/>
          </ac:spMkLst>
        </pc:spChg>
        <pc:spChg chg="add del">
          <ac:chgData name="Guest User" userId="S::urn:spo:anon#e58dfa5fb489fdbc8aaac7de8fa7f0e33fb3c16554b0739024a1ac854ee88285::" providerId="AD" clId="Web-{0B73541B-165D-95D6-F291-1003F6CE2434}" dt="2025-03-23T16:16:55.513" v="406"/>
          <ac:spMkLst>
            <pc:docMk/>
            <pc:sldMk cId="308980604" sldId="831"/>
            <ac:spMk id="38" creationId="{1AF05241-2204-496E-AD1F-68B31922BB4A}"/>
          </ac:spMkLst>
        </pc:spChg>
        <pc:picChg chg="add mod ord">
          <ac:chgData name="Guest User" userId="S::urn:spo:anon#e58dfa5fb489fdbc8aaac7de8fa7f0e33fb3c16554b0739024a1ac854ee88285::" providerId="AD" clId="Web-{0B73541B-165D-95D6-F291-1003F6CE2434}" dt="2025-03-23T16:28:26.922" v="738" actId="14100"/>
          <ac:picMkLst>
            <pc:docMk/>
            <pc:sldMk cId="308980604" sldId="831"/>
            <ac:picMk id="3" creationId="{D0EAE87D-C040-520D-3ADF-53BE1CA40665}"/>
          </ac:picMkLst>
        </pc:picChg>
        <pc:picChg chg="del">
          <ac:chgData name="Guest User" userId="S::urn:spo:anon#e58dfa5fb489fdbc8aaac7de8fa7f0e33fb3c16554b0739024a1ac854ee88285::" providerId="AD" clId="Web-{0B73541B-165D-95D6-F291-1003F6CE2434}" dt="2025-03-23T16:16:25.387" v="399"/>
          <ac:picMkLst>
            <pc:docMk/>
            <pc:sldMk cId="308980604" sldId="831"/>
            <ac:picMk id="10" creationId="{C3DD99C0-BE8F-9F6B-82C3-8CB730EFE5AC}"/>
          </ac:picMkLst>
        </pc:picChg>
        <pc:picChg chg="mod ord">
          <ac:chgData name="Guest User" userId="S::urn:spo:anon#e58dfa5fb489fdbc8aaac7de8fa7f0e33fb3c16554b0739024a1ac854ee88285::" providerId="AD" clId="Web-{0B73541B-165D-95D6-F291-1003F6CE2434}" dt="2025-03-23T16:28:28.875" v="739" actId="1076"/>
          <ac:picMkLst>
            <pc:docMk/>
            <pc:sldMk cId="308980604" sldId="831"/>
            <ac:picMk id="11" creationId="{0539C582-CFD4-EA1C-96AE-89D1A76F08DC}"/>
          </ac:picMkLst>
        </pc:picChg>
      </pc:sldChg>
      <pc:sldChg chg="addSp delSp modSp add replId">
        <pc:chgData name="Guest User" userId="S::urn:spo:anon#e58dfa5fb489fdbc8aaac7de8fa7f0e33fb3c16554b0739024a1ac854ee88285::" providerId="AD" clId="Web-{0B73541B-165D-95D6-F291-1003F6CE2434}" dt="2025-03-23T16:34:23.588" v="855" actId="20577"/>
        <pc:sldMkLst>
          <pc:docMk/>
          <pc:sldMk cId="473848458" sldId="832"/>
        </pc:sldMkLst>
        <pc:spChg chg="del">
          <ac:chgData name="Guest User" userId="S::urn:spo:anon#e58dfa5fb489fdbc8aaac7de8fa7f0e33fb3c16554b0739024a1ac854ee88285::" providerId="AD" clId="Web-{0B73541B-165D-95D6-F291-1003F6CE2434}" dt="2025-03-23T16:30:41.160" v="784"/>
          <ac:spMkLst>
            <pc:docMk/>
            <pc:sldMk cId="473848458" sldId="832"/>
            <ac:spMk id="7" creationId="{9C6243B8-0738-BE13-5C72-4DAF73058510}"/>
          </ac:spMkLst>
        </pc:spChg>
        <pc:spChg chg="del">
          <ac:chgData name="Guest User" userId="S::urn:spo:anon#e58dfa5fb489fdbc8aaac7de8fa7f0e33fb3c16554b0739024a1ac854ee88285::" providerId="AD" clId="Web-{0B73541B-165D-95D6-F291-1003F6CE2434}" dt="2025-03-23T16:30:41.160" v="783"/>
          <ac:spMkLst>
            <pc:docMk/>
            <pc:sldMk cId="473848458" sldId="832"/>
            <ac:spMk id="8" creationId="{FCDED5F9-7A58-CFE7-9276-1AE532FC0321}"/>
          </ac:spMkLst>
        </pc:spChg>
        <pc:spChg chg="add mod">
          <ac:chgData name="Guest User" userId="S::urn:spo:anon#e58dfa5fb489fdbc8aaac7de8fa7f0e33fb3c16554b0739024a1ac854ee88285::" providerId="AD" clId="Web-{0B73541B-165D-95D6-F291-1003F6CE2434}" dt="2025-03-23T16:34:23.588" v="855" actId="20577"/>
          <ac:spMkLst>
            <pc:docMk/>
            <pc:sldMk cId="473848458" sldId="832"/>
            <ac:spMk id="12" creationId="{92494626-B739-44B6-113B-5EDC250FB435}"/>
          </ac:spMkLst>
        </pc:spChg>
        <pc:spChg chg="add mod">
          <ac:chgData name="Guest User" userId="S::urn:spo:anon#e58dfa5fb489fdbc8aaac7de8fa7f0e33fb3c16554b0739024a1ac854ee88285::" providerId="AD" clId="Web-{0B73541B-165D-95D6-F291-1003F6CE2434}" dt="2025-03-23T16:34:07.369" v="842" actId="20577"/>
          <ac:spMkLst>
            <pc:docMk/>
            <pc:sldMk cId="473848458" sldId="832"/>
            <ac:spMk id="13" creationId="{A2BDC307-037D-5A44-4654-CBBC493D3B78}"/>
          </ac:spMkLst>
        </pc:spChg>
        <pc:picChg chg="del">
          <ac:chgData name="Guest User" userId="S::urn:spo:anon#e58dfa5fb489fdbc8aaac7de8fa7f0e33fb3c16554b0739024a1ac854ee88285::" providerId="AD" clId="Web-{0B73541B-165D-95D6-F291-1003F6CE2434}" dt="2025-03-23T16:30:41.160" v="785"/>
          <ac:picMkLst>
            <pc:docMk/>
            <pc:sldMk cId="473848458" sldId="832"/>
            <ac:picMk id="3" creationId="{7C85EE7F-EE95-31EB-6565-203590E758F7}"/>
          </ac:picMkLst>
        </pc:picChg>
        <pc:picChg chg="add mod">
          <ac:chgData name="Guest User" userId="S::urn:spo:anon#e58dfa5fb489fdbc8aaac7de8fa7f0e33fb3c16554b0739024a1ac854ee88285::" providerId="AD" clId="Web-{0B73541B-165D-95D6-F291-1003F6CE2434}" dt="2025-03-23T16:33:05.664" v="802" actId="14100"/>
          <ac:picMkLst>
            <pc:docMk/>
            <pc:sldMk cId="473848458" sldId="832"/>
            <ac:picMk id="6" creationId="{9CA34B13-EAD1-0431-9AC9-F19F2A21A83C}"/>
          </ac:picMkLst>
        </pc:picChg>
        <pc:picChg chg="add mod">
          <ac:chgData name="Guest User" userId="S::urn:spo:anon#e58dfa5fb489fdbc8aaac7de8fa7f0e33fb3c16554b0739024a1ac854ee88285::" providerId="AD" clId="Web-{0B73541B-165D-95D6-F291-1003F6CE2434}" dt="2025-03-23T16:33:03.680" v="801" actId="14100"/>
          <ac:picMkLst>
            <pc:docMk/>
            <pc:sldMk cId="473848458" sldId="832"/>
            <ac:picMk id="9" creationId="{79766652-A2E6-F26F-4120-283CBA9CE35F}"/>
          </ac:picMkLst>
        </pc:picChg>
        <pc:picChg chg="del">
          <ac:chgData name="Guest User" userId="S::urn:spo:anon#e58dfa5fb489fdbc8aaac7de8fa7f0e33fb3c16554b0739024a1ac854ee88285::" providerId="AD" clId="Web-{0B73541B-165D-95D6-F291-1003F6CE2434}" dt="2025-03-23T16:30:41.160" v="786"/>
          <ac:picMkLst>
            <pc:docMk/>
            <pc:sldMk cId="473848458" sldId="832"/>
            <ac:picMk id="11" creationId="{8FE1A4E6-590A-E57E-36E1-CBF5D1F27B8E}"/>
          </ac:picMkLst>
        </pc:picChg>
      </pc:sldChg>
      <pc:sldChg chg="addSp delSp modSp add del ord replId">
        <pc:chgData name="Guest User" userId="S::urn:spo:anon#e58dfa5fb489fdbc8aaac7de8fa7f0e33fb3c16554b0739024a1ac854ee88285::" providerId="AD" clId="Web-{0B73541B-165D-95D6-F291-1003F6CE2434}" dt="2025-03-23T16:48:15.111" v="1131"/>
        <pc:sldMkLst>
          <pc:docMk/>
          <pc:sldMk cId="1608214273" sldId="833"/>
        </pc:sldMkLst>
        <pc:spChg chg="mod">
          <ac:chgData name="Guest User" userId="S::urn:spo:anon#e58dfa5fb489fdbc8aaac7de8fa7f0e33fb3c16554b0739024a1ac854ee88285::" providerId="AD" clId="Web-{0B73541B-165D-95D6-F291-1003F6CE2434}" dt="2025-03-23T16:47:55.205" v="1128" actId="20577"/>
          <ac:spMkLst>
            <pc:docMk/>
            <pc:sldMk cId="1608214273" sldId="833"/>
            <ac:spMk id="7" creationId="{3A123FE9-874D-7034-7C09-FAD892925861}"/>
          </ac:spMkLst>
        </pc:spChg>
        <pc:spChg chg="del">
          <ac:chgData name="Guest User" userId="S::urn:spo:anon#e58dfa5fb489fdbc8aaac7de8fa7f0e33fb3c16554b0739024a1ac854ee88285::" providerId="AD" clId="Web-{0B73541B-165D-95D6-F291-1003F6CE2434}" dt="2025-03-23T16:47:49.783" v="1103"/>
          <ac:spMkLst>
            <pc:docMk/>
            <pc:sldMk cId="1608214273" sldId="833"/>
            <ac:spMk id="11" creationId="{AE632709-60B0-9C15-6812-A3907D55AC87}"/>
          </ac:spMkLst>
        </pc:spChg>
        <pc:spChg chg="del">
          <ac:chgData name="Guest User" userId="S::urn:spo:anon#e58dfa5fb489fdbc8aaac7de8fa7f0e33fb3c16554b0739024a1ac854ee88285::" providerId="AD" clId="Web-{0B73541B-165D-95D6-F291-1003F6CE2434}" dt="2025-03-23T16:47:49.783" v="1102"/>
          <ac:spMkLst>
            <pc:docMk/>
            <pc:sldMk cId="1608214273" sldId="833"/>
            <ac:spMk id="13" creationId="{2FF033C8-CFA3-B694-EDFE-BF111EA1369C}"/>
          </ac:spMkLst>
        </pc:spChg>
        <pc:picChg chg="del">
          <ac:chgData name="Guest User" userId="S::urn:spo:anon#e58dfa5fb489fdbc8aaac7de8fa7f0e33fb3c16554b0739024a1ac854ee88285::" providerId="AD" clId="Web-{0B73541B-165D-95D6-F291-1003F6CE2434}" dt="2025-03-23T16:47:38.563" v="1097"/>
          <ac:picMkLst>
            <pc:docMk/>
            <pc:sldMk cId="1608214273" sldId="833"/>
            <ac:picMk id="2" creationId="{E92EFFB3-7BC9-8817-7E50-DA7FE64C728F}"/>
          </ac:picMkLst>
        </pc:picChg>
        <pc:picChg chg="del">
          <ac:chgData name="Guest User" userId="S::urn:spo:anon#e58dfa5fb489fdbc8aaac7de8fa7f0e33fb3c16554b0739024a1ac854ee88285::" providerId="AD" clId="Web-{0B73541B-165D-95D6-F291-1003F6CE2434}" dt="2025-03-23T16:47:46.314" v="1101"/>
          <ac:picMkLst>
            <pc:docMk/>
            <pc:sldMk cId="1608214273" sldId="833"/>
            <ac:picMk id="3" creationId="{7B77E481-90F7-D131-06D2-E7A769F23B4A}"/>
          </ac:picMkLst>
        </pc:picChg>
        <pc:picChg chg="add mod">
          <ac:chgData name="Guest User" userId="S::urn:spo:anon#e58dfa5fb489fdbc8aaac7de8fa7f0e33fb3c16554b0739024a1ac854ee88285::" providerId="AD" clId="Web-{0B73541B-165D-95D6-F291-1003F6CE2434}" dt="2025-03-23T16:47:45.298" v="1100" actId="14100"/>
          <ac:picMkLst>
            <pc:docMk/>
            <pc:sldMk cId="1608214273" sldId="833"/>
            <ac:picMk id="6" creationId="{E83959C7-050F-88F8-F1A6-8AB9C08FEDF2}"/>
          </ac:picMkLst>
        </pc:picChg>
      </pc:sldChg>
      <pc:sldChg chg="addSp delSp modSp add del ord replId">
        <pc:chgData name="Guest User" userId="S::urn:spo:anon#e58dfa5fb489fdbc8aaac7de8fa7f0e33fb3c16554b0739024a1ac854ee88285::" providerId="AD" clId="Web-{0B73541B-165D-95D6-F291-1003F6CE2434}" dt="2025-03-23T16:49:47.911" v="1146"/>
        <pc:sldMkLst>
          <pc:docMk/>
          <pc:sldMk cId="1035906202" sldId="834"/>
        </pc:sldMkLst>
        <pc:picChg chg="add mod">
          <ac:chgData name="Guest User" userId="S::urn:spo:anon#e58dfa5fb489fdbc8aaac7de8fa7f0e33fb3c16554b0739024a1ac854ee88285::" providerId="AD" clId="Web-{0B73541B-165D-95D6-F291-1003F6CE2434}" dt="2025-03-23T16:49:08.144" v="1135"/>
          <ac:picMkLst>
            <pc:docMk/>
            <pc:sldMk cId="1035906202" sldId="834"/>
            <ac:picMk id="2" creationId="{B074AA26-4D02-65D6-1F43-1B00BE00A372}"/>
          </ac:picMkLst>
        </pc:picChg>
        <pc:picChg chg="del">
          <ac:chgData name="Guest User" userId="S::urn:spo:anon#e58dfa5fb489fdbc8aaac7de8fa7f0e33fb3c16554b0739024a1ac854ee88285::" providerId="AD" clId="Web-{0B73541B-165D-95D6-F291-1003F6CE2434}" dt="2025-03-23T16:49:06.582" v="1134"/>
          <ac:picMkLst>
            <pc:docMk/>
            <pc:sldMk cId="1035906202" sldId="834"/>
            <ac:picMk id="14" creationId="{32D3CD93-C7B6-AC7D-0CB5-53FA0F4051D6}"/>
          </ac:picMkLst>
        </pc:picChg>
        <pc:picChg chg="del">
          <ac:chgData name="Guest User" userId="S::urn:spo:anon#e58dfa5fb489fdbc8aaac7de8fa7f0e33fb3c16554b0739024a1ac854ee88285::" providerId="AD" clId="Web-{0B73541B-165D-95D6-F291-1003F6CE2434}" dt="2025-03-23T16:49:06.238" v="1133"/>
          <ac:picMkLst>
            <pc:docMk/>
            <pc:sldMk cId="1035906202" sldId="834"/>
            <ac:picMk id="18" creationId="{A77E1016-1298-119A-AA12-47C9496A2590}"/>
          </ac:picMkLst>
        </pc:picChg>
      </pc:sldChg>
      <pc:sldChg chg="addSp delSp modSp add del mod replId setBg delAnim">
        <pc:chgData name="Guest User" userId="S::urn:spo:anon#e58dfa5fb489fdbc8aaac7de8fa7f0e33fb3c16554b0739024a1ac854ee88285::" providerId="AD" clId="Web-{0B73541B-165D-95D6-F291-1003F6CE2434}" dt="2025-03-23T16:54:35.597" v="1232"/>
        <pc:sldMkLst>
          <pc:docMk/>
          <pc:sldMk cId="230204167" sldId="835"/>
        </pc:sldMkLst>
        <pc:spChg chg="del mod">
          <ac:chgData name="Guest User" userId="S::urn:spo:anon#e58dfa5fb489fdbc8aaac7de8fa7f0e33fb3c16554b0739024a1ac854ee88285::" providerId="AD" clId="Web-{0B73541B-165D-95D6-F291-1003F6CE2434}" dt="2025-03-23T16:53:33.158" v="1216"/>
          <ac:spMkLst>
            <pc:docMk/>
            <pc:sldMk cId="230204167" sldId="835"/>
            <ac:spMk id="2" creationId="{C1604BC5-1A93-4CC5-7333-A7A64A8A12B2}"/>
          </ac:spMkLst>
        </pc:spChg>
        <pc:spChg chg="del mod">
          <ac:chgData name="Guest User" userId="S::urn:spo:anon#e58dfa5fb489fdbc8aaac7de8fa7f0e33fb3c16554b0739024a1ac854ee88285::" providerId="AD" clId="Web-{0B73541B-165D-95D6-F291-1003F6CE2434}" dt="2025-03-23T16:49:34.629" v="1140"/>
          <ac:spMkLst>
            <pc:docMk/>
            <pc:sldMk cId="230204167" sldId="835"/>
            <ac:spMk id="4" creationId="{CEA72ED0-F8AB-962E-ED3E-96DB7C2F2667}"/>
          </ac:spMkLst>
        </pc:spChg>
        <pc:spChg chg="mod">
          <ac:chgData name="Guest User" userId="S::urn:spo:anon#e58dfa5fb489fdbc8aaac7de8fa7f0e33fb3c16554b0739024a1ac854ee88285::" providerId="AD" clId="Web-{0B73541B-165D-95D6-F291-1003F6CE2434}" dt="2025-03-23T16:49:32.754" v="1139"/>
          <ac:spMkLst>
            <pc:docMk/>
            <pc:sldMk cId="230204167" sldId="835"/>
            <ac:spMk id="5" creationId="{850F67D3-6340-BA34-3D1C-D3B542920333}"/>
          </ac:spMkLst>
        </pc:spChg>
        <pc:spChg chg="add del mod">
          <ac:chgData name="Guest User" userId="S::urn:spo:anon#e58dfa5fb489fdbc8aaac7de8fa7f0e33fb3c16554b0739024a1ac854ee88285::" providerId="AD" clId="Web-{0B73541B-165D-95D6-F291-1003F6CE2434}" dt="2025-03-23T16:53:36.720" v="1220"/>
          <ac:spMkLst>
            <pc:docMk/>
            <pc:sldMk cId="230204167" sldId="835"/>
            <ac:spMk id="6" creationId="{D5DCF551-7619-7178-2DDA-A84D4732F66E}"/>
          </ac:spMkLst>
        </pc:spChg>
        <pc:spChg chg="add del">
          <ac:chgData name="Guest User" userId="S::urn:spo:anon#e58dfa5fb489fdbc8aaac7de8fa7f0e33fb3c16554b0739024a1ac854ee88285::" providerId="AD" clId="Web-{0B73541B-165D-95D6-F291-1003F6CE2434}" dt="2025-03-23T16:53:15.407" v="1213"/>
          <ac:spMkLst>
            <pc:docMk/>
            <pc:sldMk cId="230204167" sldId="835"/>
            <ac:spMk id="10" creationId="{D4771268-CB57-404A-9271-370EB28F6090}"/>
          </ac:spMkLst>
        </pc:spChg>
        <pc:picChg chg="add mod ord">
          <ac:chgData name="Guest User" userId="S::urn:spo:anon#e58dfa5fb489fdbc8aaac7de8fa7f0e33fb3c16554b0739024a1ac854ee88285::" providerId="AD" clId="Web-{0B73541B-165D-95D6-F291-1003F6CE2434}" dt="2025-03-23T16:49:44.551" v="1145" actId="1076"/>
          <ac:picMkLst>
            <pc:docMk/>
            <pc:sldMk cId="230204167" sldId="835"/>
            <ac:picMk id="3" creationId="{D198A7F9-FDF3-5AE2-7BC9-019934375695}"/>
          </ac:picMkLst>
        </pc:picChg>
      </pc:sldChg>
      <pc:sldChg chg="addSp delSp modSp add ord replId addAnim delAnim">
        <pc:chgData name="Guest User" userId="S::urn:spo:anon#e58dfa5fb489fdbc8aaac7de8fa7f0e33fb3c16554b0739024a1ac854ee88285::" providerId="AD" clId="Web-{0B73541B-165D-95D6-F291-1003F6CE2434}" dt="2025-03-23T17:00:25.971" v="1276"/>
        <pc:sldMkLst>
          <pc:docMk/>
          <pc:sldMk cId="545429777" sldId="836"/>
        </pc:sldMkLst>
        <pc:spChg chg="add del">
          <ac:chgData name="Guest User" userId="S::urn:spo:anon#e58dfa5fb489fdbc8aaac7de8fa7f0e33fb3c16554b0739024a1ac854ee88285::" providerId="AD" clId="Web-{0B73541B-165D-95D6-F291-1003F6CE2434}" dt="2025-03-23T16:53:47.189" v="1224"/>
          <ac:spMkLst>
            <pc:docMk/>
            <pc:sldMk cId="545429777" sldId="836"/>
            <ac:spMk id="2" creationId="{9F1CD3C3-16B2-BD10-87FB-E25D6CE8FBCF}"/>
          </ac:spMkLst>
        </pc:spChg>
        <pc:spChg chg="add del">
          <ac:chgData name="Guest User" userId="S::urn:spo:anon#e58dfa5fb489fdbc8aaac7de8fa7f0e33fb3c16554b0739024a1ac854ee88285::" providerId="AD" clId="Web-{0B73541B-165D-95D6-F291-1003F6CE2434}" dt="2025-03-23T16:53:50.627" v="1226"/>
          <ac:spMkLst>
            <pc:docMk/>
            <pc:sldMk cId="545429777" sldId="836"/>
            <ac:spMk id="4" creationId="{C05761C0-3BC2-2E61-DF47-DE5B93323F4B}"/>
          </ac:spMkLst>
        </pc:spChg>
        <pc:picChg chg="add mod">
          <ac:chgData name="Guest User" userId="S::urn:spo:anon#e58dfa5fb489fdbc8aaac7de8fa7f0e33fb3c16554b0739024a1ac854ee88285::" providerId="AD" clId="Web-{0B73541B-165D-95D6-F291-1003F6CE2434}" dt="2025-03-23T16:54:17.424" v="1231" actId="14100"/>
          <ac:picMkLst>
            <pc:docMk/>
            <pc:sldMk cId="545429777" sldId="836"/>
            <ac:picMk id="6" creationId="{E89E02F8-A297-5649-6515-44ABA6081390}"/>
          </ac:picMkLst>
        </pc:picChg>
      </pc:sldChg>
      <pc:sldChg chg="addSp delSp modSp add ord replId addAnim delAnim">
        <pc:chgData name="Guest User" userId="S::urn:spo:anon#e58dfa5fb489fdbc8aaac7de8fa7f0e33fb3c16554b0739024a1ac854ee88285::" providerId="AD" clId="Web-{0B73541B-165D-95D6-F291-1003F6CE2434}" dt="2025-03-23T17:15:30.058" v="1556" actId="1076"/>
        <pc:sldMkLst>
          <pc:docMk/>
          <pc:sldMk cId="4118168414" sldId="837"/>
        </pc:sldMkLst>
        <pc:spChg chg="mod">
          <ac:chgData name="Guest User" userId="S::urn:spo:anon#e58dfa5fb489fdbc8aaac7de8fa7f0e33fb3c16554b0739024a1ac854ee88285::" providerId="AD" clId="Web-{0B73541B-165D-95D6-F291-1003F6CE2434}" dt="2025-03-23T17:00:22.861" v="1275" actId="20577"/>
          <ac:spMkLst>
            <pc:docMk/>
            <pc:sldMk cId="4118168414" sldId="837"/>
            <ac:spMk id="2" creationId="{EEEF83D7-DCC6-E906-6F81-CD79057F2374}"/>
          </ac:spMkLst>
        </pc:spChg>
        <pc:spChg chg="del mod">
          <ac:chgData name="Guest User" userId="S::urn:spo:anon#e58dfa5fb489fdbc8aaac7de8fa7f0e33fb3c16554b0739024a1ac854ee88285::" providerId="AD" clId="Web-{0B73541B-165D-95D6-F291-1003F6CE2434}" dt="2025-03-23T17:15:08.214" v="1539"/>
          <ac:spMkLst>
            <pc:docMk/>
            <pc:sldMk cId="4118168414" sldId="837"/>
            <ac:spMk id="4" creationId="{12EB77CF-0707-7E5C-7B37-F6AFABD7C47C}"/>
          </ac:spMkLst>
        </pc:spChg>
        <pc:spChg chg="add mod">
          <ac:chgData name="Guest User" userId="S::urn:spo:anon#e58dfa5fb489fdbc8aaac7de8fa7f0e33fb3c16554b0739024a1ac854ee88285::" providerId="AD" clId="Web-{0B73541B-165D-95D6-F291-1003F6CE2434}" dt="2025-03-23T17:14:09.056" v="1462" actId="1076"/>
          <ac:spMkLst>
            <pc:docMk/>
            <pc:sldMk cId="4118168414" sldId="837"/>
            <ac:spMk id="9" creationId="{82EBA6DB-8EA8-6273-5DE1-BA6504B11495}"/>
          </ac:spMkLst>
        </pc:spChg>
        <pc:spChg chg="add mod">
          <ac:chgData name="Guest User" userId="S::urn:spo:anon#e58dfa5fb489fdbc8aaac7de8fa7f0e33fb3c16554b0739024a1ac854ee88285::" providerId="AD" clId="Web-{0B73541B-165D-95D6-F291-1003F6CE2434}" dt="2025-03-23T17:15:24.855" v="1555" actId="20577"/>
          <ac:spMkLst>
            <pc:docMk/>
            <pc:sldMk cId="4118168414" sldId="837"/>
            <ac:spMk id="11" creationId="{4D60B970-E4DF-326F-9279-6E4A3F7E8127}"/>
          </ac:spMkLst>
        </pc:spChg>
        <pc:picChg chg="del">
          <ac:chgData name="Guest User" userId="S::urn:spo:anon#e58dfa5fb489fdbc8aaac7de8fa7f0e33fb3c16554b0739024a1ac854ee88285::" providerId="AD" clId="Web-{0B73541B-165D-95D6-F291-1003F6CE2434}" dt="2025-03-23T16:59:59.220" v="1253"/>
          <ac:picMkLst>
            <pc:docMk/>
            <pc:sldMk cId="4118168414" sldId="837"/>
            <ac:picMk id="3" creationId="{FE22F0D0-6807-AF94-0FB6-DDDD85F6CAF0}"/>
          </ac:picMkLst>
        </pc:picChg>
        <pc:picChg chg="add del mod">
          <ac:chgData name="Guest User" userId="S::urn:spo:anon#e58dfa5fb489fdbc8aaac7de8fa7f0e33fb3c16554b0739024a1ac854ee88285::" providerId="AD" clId="Web-{0B73541B-165D-95D6-F291-1003F6CE2434}" dt="2025-03-23T17:14:15.072" v="1466"/>
          <ac:picMkLst>
            <pc:docMk/>
            <pc:sldMk cId="4118168414" sldId="837"/>
            <ac:picMk id="6" creationId="{80FC3E09-27D4-8E8A-3D44-6071C0F3421D}"/>
          </ac:picMkLst>
        </pc:picChg>
        <pc:picChg chg="add mod modCrop">
          <ac:chgData name="Guest User" userId="S::urn:spo:anon#e58dfa5fb489fdbc8aaac7de8fa7f0e33fb3c16554b0739024a1ac854ee88285::" providerId="AD" clId="Web-{0B73541B-165D-95D6-F291-1003F6CE2434}" dt="2025-03-23T17:15:30.058" v="1556" actId="1076"/>
          <ac:picMkLst>
            <pc:docMk/>
            <pc:sldMk cId="4118168414" sldId="837"/>
            <ac:picMk id="7" creationId="{0AB0CD8A-0FB5-A042-5AC0-5C35815EFA87}"/>
          </ac:picMkLst>
        </pc:picChg>
      </pc:sldChg>
      <pc:sldChg chg="add del replId">
        <pc:chgData name="Guest User" userId="S::urn:spo:anon#e58dfa5fb489fdbc8aaac7de8fa7f0e33fb3c16554b0739024a1ac854ee88285::" providerId="AD" clId="Web-{0B73541B-165D-95D6-F291-1003F6CE2434}" dt="2025-03-23T16:54:35.597" v="1233"/>
        <pc:sldMkLst>
          <pc:docMk/>
          <pc:sldMk cId="4271343271" sldId="837"/>
        </pc:sldMkLst>
      </pc:sldChg>
      <pc:sldChg chg="addSp delSp modSp add del ord replId delAnim">
        <pc:chgData name="Guest User" userId="S::urn:spo:anon#e58dfa5fb489fdbc8aaac7de8fa7f0e33fb3c16554b0739024a1ac854ee88285::" providerId="AD" clId="Web-{0B73541B-165D-95D6-F291-1003F6CE2434}" dt="2025-03-23T17:08:59.407" v="1346"/>
        <pc:sldMkLst>
          <pc:docMk/>
          <pc:sldMk cId="525395832" sldId="838"/>
        </pc:sldMkLst>
        <pc:spChg chg="mod">
          <ac:chgData name="Guest User" userId="S::urn:spo:anon#e58dfa5fb489fdbc8aaac7de8fa7f0e33fb3c16554b0739024a1ac854ee88285::" providerId="AD" clId="Web-{0B73541B-165D-95D6-F291-1003F6CE2434}" dt="2025-03-23T17:07:12.450" v="1330" actId="20577"/>
          <ac:spMkLst>
            <pc:docMk/>
            <pc:sldMk cId="525395832" sldId="838"/>
            <ac:spMk id="2" creationId="{B8EA0667-13F6-1C4C-3AAB-E1AEEC718397}"/>
          </ac:spMkLst>
        </pc:spChg>
        <pc:spChg chg="del mod">
          <ac:chgData name="Guest User" userId="S::urn:spo:anon#e58dfa5fb489fdbc8aaac7de8fa7f0e33fb3c16554b0739024a1ac854ee88285::" providerId="AD" clId="Web-{0B73541B-165D-95D6-F291-1003F6CE2434}" dt="2025-03-23T17:07:25.701" v="1332"/>
          <ac:spMkLst>
            <pc:docMk/>
            <pc:sldMk cId="525395832" sldId="838"/>
            <ac:spMk id="4" creationId="{C65CB572-B705-FA64-CC8D-64F33B377A37}"/>
          </ac:spMkLst>
        </pc:spChg>
        <pc:picChg chg="add mod">
          <ac:chgData name="Guest User" userId="S::urn:spo:anon#e58dfa5fb489fdbc8aaac7de8fa7f0e33fb3c16554b0739024a1ac854ee88285::" providerId="AD" clId="Web-{0B73541B-165D-95D6-F291-1003F6CE2434}" dt="2025-03-23T17:07:07.997" v="1318" actId="1076"/>
          <ac:picMkLst>
            <pc:docMk/>
            <pc:sldMk cId="525395832" sldId="838"/>
            <ac:picMk id="3" creationId="{EFCDCB78-6C39-5B98-6E82-09A2E2DE8374}"/>
          </ac:picMkLst>
        </pc:picChg>
        <pc:picChg chg="add mod">
          <ac:chgData name="Guest User" userId="S::urn:spo:anon#e58dfa5fb489fdbc8aaac7de8fa7f0e33fb3c16554b0739024a1ac854ee88285::" providerId="AD" clId="Web-{0B73541B-165D-95D6-F291-1003F6CE2434}" dt="2025-03-23T17:08:13.046" v="1334" actId="14100"/>
          <ac:picMkLst>
            <pc:docMk/>
            <pc:sldMk cId="525395832" sldId="838"/>
            <ac:picMk id="6" creationId="{14877ABA-F502-B65A-4259-057F98D519DC}"/>
          </ac:picMkLst>
        </pc:picChg>
      </pc:sldChg>
      <pc:sldChg chg="addSp delSp modSp add ord replId">
        <pc:chgData name="Guest User" userId="S::urn:spo:anon#e58dfa5fb489fdbc8aaac7de8fa7f0e33fb3c16554b0739024a1ac854ee88285::" providerId="AD" clId="Web-{0B73541B-165D-95D6-F291-1003F6CE2434}" dt="2025-03-23T17:10:02.205" v="1368"/>
        <pc:sldMkLst>
          <pc:docMk/>
          <pc:sldMk cId="4025172356" sldId="839"/>
        </pc:sldMkLst>
        <pc:spChg chg="mod">
          <ac:chgData name="Guest User" userId="S::urn:spo:anon#e58dfa5fb489fdbc8aaac7de8fa7f0e33fb3c16554b0739024a1ac854ee88285::" providerId="AD" clId="Web-{0B73541B-165D-95D6-F291-1003F6CE2434}" dt="2025-03-23T17:09:49.220" v="1367" actId="20577"/>
          <ac:spMkLst>
            <pc:docMk/>
            <pc:sldMk cId="4025172356" sldId="839"/>
            <ac:spMk id="33" creationId="{173176BA-0976-87E3-DBF0-5B3A3CE873C5}"/>
          </ac:spMkLst>
        </pc:spChg>
        <pc:picChg chg="add mod modCrop">
          <ac:chgData name="Guest User" userId="S::urn:spo:anon#e58dfa5fb489fdbc8aaac7de8fa7f0e33fb3c16554b0739024a1ac854ee88285::" providerId="AD" clId="Web-{0B73541B-165D-95D6-F291-1003F6CE2434}" dt="2025-03-23T17:09:33.517" v="1354" actId="14100"/>
          <ac:picMkLst>
            <pc:docMk/>
            <pc:sldMk cId="4025172356" sldId="839"/>
            <ac:picMk id="3" creationId="{159132B0-06FC-AF0E-8E50-C0E89DF2AB4C}"/>
          </ac:picMkLst>
        </pc:picChg>
        <pc:picChg chg="add mod modCrop">
          <ac:chgData name="Guest User" userId="S::urn:spo:anon#e58dfa5fb489fdbc8aaac7de8fa7f0e33fb3c16554b0739024a1ac854ee88285::" providerId="AD" clId="Web-{0B73541B-165D-95D6-F291-1003F6CE2434}" dt="2025-03-23T17:09:38.845" v="1356" actId="14100"/>
          <ac:picMkLst>
            <pc:docMk/>
            <pc:sldMk cId="4025172356" sldId="839"/>
            <ac:picMk id="6" creationId="{1D880EBF-9D82-D43C-E566-D4480B1879EF}"/>
          </ac:picMkLst>
        </pc:picChg>
        <pc:picChg chg="del">
          <ac:chgData name="Guest User" userId="S::urn:spo:anon#e58dfa5fb489fdbc8aaac7de8fa7f0e33fb3c16554b0739024a1ac854ee88285::" providerId="AD" clId="Web-{0B73541B-165D-95D6-F291-1003F6CE2434}" dt="2025-03-23T17:08:42.422" v="1338"/>
          <ac:picMkLst>
            <pc:docMk/>
            <pc:sldMk cId="4025172356" sldId="839"/>
            <ac:picMk id="14" creationId="{260A86C2-A91C-67BD-DA25-DC6E0EE06EC3}"/>
          </ac:picMkLst>
        </pc:picChg>
        <pc:picChg chg="del">
          <ac:chgData name="Guest User" userId="S::urn:spo:anon#e58dfa5fb489fdbc8aaac7de8fa7f0e33fb3c16554b0739024a1ac854ee88285::" providerId="AD" clId="Web-{0B73541B-165D-95D6-F291-1003F6CE2434}" dt="2025-03-23T17:08:44.125" v="1339"/>
          <ac:picMkLst>
            <pc:docMk/>
            <pc:sldMk cId="4025172356" sldId="839"/>
            <ac:picMk id="18" creationId="{1F5A304E-7840-E226-0F71-358ECD6AC0B0}"/>
          </ac:picMkLst>
        </pc:picChg>
      </pc:sldChg>
    </pc:docChg>
  </pc:docChgLst>
  <pc:docChgLst>
    <pc:chgData name="Andrea Mozo" userId="S::amozo@councilforeconed.org::ec324d89-8e2a-42bb-81f4-68d0295e10da" providerId="AD" clId="Web-{1AC6F7C8-0AC0-2BB8-81C3-61C344B482C5}"/>
    <pc:docChg chg="addSld modSld">
      <pc:chgData name="Andrea Mozo" userId="S::amozo@councilforeconed.org::ec324d89-8e2a-42bb-81f4-68d0295e10da" providerId="AD" clId="Web-{1AC6F7C8-0AC0-2BB8-81C3-61C344B482C5}" dt="2024-03-28T16:58:18.595" v="1070"/>
      <pc:docMkLst>
        <pc:docMk/>
      </pc:docMkLst>
      <pc:sldChg chg="modSp">
        <pc:chgData name="Andrea Mozo" userId="S::amozo@councilforeconed.org::ec324d89-8e2a-42bb-81f4-68d0295e10da" providerId="AD" clId="Web-{1AC6F7C8-0AC0-2BB8-81C3-61C344B482C5}" dt="2024-03-28T15:17:18.628" v="1032" actId="1076"/>
        <pc:sldMkLst>
          <pc:docMk/>
          <pc:sldMk cId="4256242774" sldId="723"/>
        </pc:sldMkLst>
        <pc:spChg chg="mod">
          <ac:chgData name="Andrea Mozo" userId="S::amozo@councilforeconed.org::ec324d89-8e2a-42bb-81f4-68d0295e10da" providerId="AD" clId="Web-{1AC6F7C8-0AC0-2BB8-81C3-61C344B482C5}" dt="2024-03-28T15:17:18.628" v="1032" actId="1076"/>
          <ac:spMkLst>
            <pc:docMk/>
            <pc:sldMk cId="4256242774" sldId="723"/>
            <ac:spMk id="3" creationId="{0428248E-9A13-7345-BF5A-CD0E38051879}"/>
          </ac:spMkLst>
        </pc:spChg>
        <pc:spChg chg="mod">
          <ac:chgData name="Andrea Mozo" userId="S::amozo@councilforeconed.org::ec324d89-8e2a-42bb-81f4-68d0295e10da" providerId="AD" clId="Web-{1AC6F7C8-0AC0-2BB8-81C3-61C344B482C5}" dt="2024-03-28T15:16:32.439" v="1031" actId="1076"/>
          <ac:spMkLst>
            <pc:docMk/>
            <pc:sldMk cId="4256242774" sldId="723"/>
            <ac:spMk id="4" creationId="{833D65FE-E3F3-1E88-35EE-7862CF8AD7C0}"/>
          </ac:spMkLst>
        </pc:spChg>
        <pc:spChg chg="mod">
          <ac:chgData name="Andrea Mozo" userId="S::amozo@councilforeconed.org::ec324d89-8e2a-42bb-81f4-68d0295e10da" providerId="AD" clId="Web-{1AC6F7C8-0AC0-2BB8-81C3-61C344B482C5}" dt="2024-03-28T13:55:25.379" v="321" actId="20577"/>
          <ac:spMkLst>
            <pc:docMk/>
            <pc:sldMk cId="4256242774" sldId="723"/>
            <ac:spMk id="6" creationId="{08D2981F-E869-06D0-FAAD-A38E2F280056}"/>
          </ac:spMkLst>
        </pc:spChg>
      </pc:sldChg>
      <pc:sldChg chg="modSp">
        <pc:chgData name="Andrea Mozo" userId="S::amozo@councilforeconed.org::ec324d89-8e2a-42bb-81f4-68d0295e10da" providerId="AD" clId="Web-{1AC6F7C8-0AC0-2BB8-81C3-61C344B482C5}" dt="2024-03-28T13:57:55.338" v="355" actId="20577"/>
        <pc:sldMkLst>
          <pc:docMk/>
          <pc:sldMk cId="937720314" sldId="724"/>
        </pc:sldMkLst>
        <pc:spChg chg="mod">
          <ac:chgData name="Andrea Mozo" userId="S::amozo@councilforeconed.org::ec324d89-8e2a-42bb-81f4-68d0295e10da" providerId="AD" clId="Web-{1AC6F7C8-0AC0-2BB8-81C3-61C344B482C5}" dt="2024-03-28T13:57:55.338" v="355" actId="20577"/>
          <ac:spMkLst>
            <pc:docMk/>
            <pc:sldMk cId="937720314" sldId="724"/>
            <ac:spMk id="3" creationId="{0428248E-9A13-7345-BF5A-CD0E38051879}"/>
          </ac:spMkLst>
        </pc:spChg>
      </pc:sldChg>
      <pc:sldChg chg="addSp modSp">
        <pc:chgData name="Andrea Mozo" userId="S::amozo@councilforeconed.org::ec324d89-8e2a-42bb-81f4-68d0295e10da" providerId="AD" clId="Web-{1AC6F7C8-0AC0-2BB8-81C3-61C344B482C5}" dt="2024-03-28T14:39:38.049" v="436" actId="1076"/>
        <pc:sldMkLst>
          <pc:docMk/>
          <pc:sldMk cId="1309746143" sldId="725"/>
        </pc:sldMkLst>
        <pc:spChg chg="mod">
          <ac:chgData name="Andrea Mozo" userId="S::amozo@councilforeconed.org::ec324d89-8e2a-42bb-81f4-68d0295e10da" providerId="AD" clId="Web-{1AC6F7C8-0AC0-2BB8-81C3-61C344B482C5}" dt="2024-03-28T14:38:38.344" v="430" actId="20577"/>
          <ac:spMkLst>
            <pc:docMk/>
            <pc:sldMk cId="1309746143" sldId="725"/>
            <ac:spMk id="3" creationId="{0428248E-9A13-7345-BF5A-CD0E38051879}"/>
          </ac:spMkLst>
        </pc:spChg>
        <pc:picChg chg="add mod">
          <ac:chgData name="Andrea Mozo" userId="S::amozo@councilforeconed.org::ec324d89-8e2a-42bb-81f4-68d0295e10da" providerId="AD" clId="Web-{1AC6F7C8-0AC0-2BB8-81C3-61C344B482C5}" dt="2024-03-28T14:39:38.049" v="436" actId="1076"/>
          <ac:picMkLst>
            <pc:docMk/>
            <pc:sldMk cId="1309746143" sldId="725"/>
            <ac:picMk id="4" creationId="{CD3F451A-6F82-3B20-20CE-77171E9ECA42}"/>
          </ac:picMkLst>
        </pc:picChg>
      </pc:sldChg>
      <pc:sldChg chg="addSp delSp modSp add replId">
        <pc:chgData name="Andrea Mozo" userId="S::amozo@councilforeconed.org::ec324d89-8e2a-42bb-81f4-68d0295e10da" providerId="AD" clId="Web-{1AC6F7C8-0AC0-2BB8-81C3-61C344B482C5}" dt="2024-03-28T16:58:18.595" v="1070"/>
        <pc:sldMkLst>
          <pc:docMk/>
          <pc:sldMk cId="1389646338" sldId="726"/>
        </pc:sldMkLst>
        <pc:spChg chg="mod">
          <ac:chgData name="Andrea Mozo" userId="S::amozo@councilforeconed.org::ec324d89-8e2a-42bb-81f4-68d0295e10da" providerId="AD" clId="Web-{1AC6F7C8-0AC0-2BB8-81C3-61C344B482C5}" dt="2024-03-28T14:40:03.878" v="443" actId="20577"/>
          <ac:spMkLst>
            <pc:docMk/>
            <pc:sldMk cId="1389646338" sldId="726"/>
            <ac:spMk id="2" creationId="{3F16907B-0DC9-E64D-B7CC-FD7066550EDE}"/>
          </ac:spMkLst>
        </pc:spChg>
        <pc:spChg chg="del">
          <ac:chgData name="Andrea Mozo" userId="S::amozo@councilforeconed.org::ec324d89-8e2a-42bb-81f4-68d0295e10da" providerId="AD" clId="Web-{1AC6F7C8-0AC0-2BB8-81C3-61C344B482C5}" dt="2024-03-28T14:40:05.566" v="444"/>
          <ac:spMkLst>
            <pc:docMk/>
            <pc:sldMk cId="1389646338" sldId="726"/>
            <ac:spMk id="3" creationId="{0428248E-9A13-7345-BF5A-CD0E38051879}"/>
          </ac:spMkLst>
        </pc:spChg>
        <pc:spChg chg="add">
          <ac:chgData name="Andrea Mozo" userId="S::amozo@councilforeconed.org::ec324d89-8e2a-42bb-81f4-68d0295e10da" providerId="AD" clId="Web-{1AC6F7C8-0AC0-2BB8-81C3-61C344B482C5}" dt="2024-03-28T16:57:14.093" v="1055"/>
          <ac:spMkLst>
            <pc:docMk/>
            <pc:sldMk cId="1389646338" sldId="726"/>
            <ac:spMk id="4" creationId="{C7A8A59A-A89C-4075-6523-DD2D892B6AD4}"/>
          </ac:spMkLst>
        </pc:spChg>
        <pc:picChg chg="add del mod">
          <ac:chgData name="Andrea Mozo" userId="S::amozo@councilforeconed.org::ec324d89-8e2a-42bb-81f4-68d0295e10da" providerId="AD" clId="Web-{1AC6F7C8-0AC0-2BB8-81C3-61C344B482C5}" dt="2024-03-28T14:48:51.756" v="521"/>
          <ac:picMkLst>
            <pc:docMk/>
            <pc:sldMk cId="1389646338" sldId="726"/>
            <ac:picMk id="4" creationId="{24F6D991-8153-B047-08D7-36C86EF42A86}"/>
          </ac:picMkLst>
        </pc:picChg>
        <pc:picChg chg="add mod">
          <ac:chgData name="Andrea Mozo" userId="S::amozo@councilforeconed.org::ec324d89-8e2a-42bb-81f4-68d0295e10da" providerId="AD" clId="Web-{1AC6F7C8-0AC0-2BB8-81C3-61C344B482C5}" dt="2024-03-28T14:41:39.585" v="472" actId="1076"/>
          <ac:picMkLst>
            <pc:docMk/>
            <pc:sldMk cId="1389646338" sldId="726"/>
            <ac:picMk id="6" creationId="{7D1438AA-B566-F7D3-F393-2C4CBFAE6EF1}"/>
          </ac:picMkLst>
        </pc:picChg>
        <pc:picChg chg="add mod modCrop">
          <ac:chgData name="Andrea Mozo" userId="S::amozo@councilforeconed.org::ec324d89-8e2a-42bb-81f4-68d0295e10da" providerId="AD" clId="Web-{1AC6F7C8-0AC0-2BB8-81C3-61C344B482C5}" dt="2024-03-28T16:57:49.125" v="1062"/>
          <ac:picMkLst>
            <pc:docMk/>
            <pc:sldMk cId="1389646338" sldId="726"/>
            <ac:picMk id="7" creationId="{E64A7E8D-A28C-0567-5212-9523B9D68A4F}"/>
          </ac:picMkLst>
        </pc:picChg>
        <pc:picChg chg="add mod modCrop">
          <ac:chgData name="Andrea Mozo" userId="S::amozo@councilforeconed.org::ec324d89-8e2a-42bb-81f4-68d0295e10da" providerId="AD" clId="Web-{1AC6F7C8-0AC0-2BB8-81C3-61C344B482C5}" dt="2024-03-28T16:58:18.595" v="1070"/>
          <ac:picMkLst>
            <pc:docMk/>
            <pc:sldMk cId="1389646338" sldId="726"/>
            <ac:picMk id="8" creationId="{2C4B21E3-C556-E6C9-CC20-81AF6B178C54}"/>
          </ac:picMkLst>
        </pc:picChg>
        <pc:picChg chg="add mod modCrop">
          <ac:chgData name="Andrea Mozo" userId="S::amozo@councilforeconed.org::ec324d89-8e2a-42bb-81f4-68d0295e10da" providerId="AD" clId="Web-{1AC6F7C8-0AC0-2BB8-81C3-61C344B482C5}" dt="2024-03-28T14:49:45.086" v="534" actId="1076"/>
          <ac:picMkLst>
            <pc:docMk/>
            <pc:sldMk cId="1389646338" sldId="726"/>
            <ac:picMk id="9" creationId="{B5F984F9-D901-3A2B-EBF8-B4B74BC7B2D8}"/>
          </ac:picMkLst>
        </pc:picChg>
      </pc:sldChg>
      <pc:sldChg chg="addSp delSp modSp add replId">
        <pc:chgData name="Andrea Mozo" userId="S::amozo@councilforeconed.org::ec324d89-8e2a-42bb-81f4-68d0295e10da" providerId="AD" clId="Web-{1AC6F7C8-0AC0-2BB8-81C3-61C344B482C5}" dt="2024-03-28T16:57:06.749" v="1054" actId="20577"/>
        <pc:sldMkLst>
          <pc:docMk/>
          <pc:sldMk cId="3638787741" sldId="727"/>
        </pc:sldMkLst>
        <pc:spChg chg="mod">
          <ac:chgData name="Andrea Mozo" userId="S::amozo@councilforeconed.org::ec324d89-8e2a-42bb-81f4-68d0295e10da" providerId="AD" clId="Web-{1AC6F7C8-0AC0-2BB8-81C3-61C344B482C5}" dt="2024-03-28T14:42:31.977" v="486" actId="20577"/>
          <ac:spMkLst>
            <pc:docMk/>
            <pc:sldMk cId="3638787741" sldId="727"/>
            <ac:spMk id="2" creationId="{3F16907B-0DC9-E64D-B7CC-FD7066550EDE}"/>
          </ac:spMkLst>
        </pc:spChg>
        <pc:spChg chg="del mod">
          <ac:chgData name="Andrea Mozo" userId="S::amozo@councilforeconed.org::ec324d89-8e2a-42bb-81f4-68d0295e10da" providerId="AD" clId="Web-{1AC6F7C8-0AC0-2BB8-81C3-61C344B482C5}" dt="2024-03-28T14:42:36.884" v="488"/>
          <ac:spMkLst>
            <pc:docMk/>
            <pc:sldMk cId="3638787741" sldId="727"/>
            <ac:spMk id="3" creationId="{0428248E-9A13-7345-BF5A-CD0E38051879}"/>
          </ac:spMkLst>
        </pc:spChg>
        <pc:spChg chg="add mod">
          <ac:chgData name="Andrea Mozo" userId="S::amozo@councilforeconed.org::ec324d89-8e2a-42bb-81f4-68d0295e10da" providerId="AD" clId="Web-{1AC6F7C8-0AC0-2BB8-81C3-61C344B482C5}" dt="2024-03-28T16:57:06.749" v="1054" actId="20577"/>
          <ac:spMkLst>
            <pc:docMk/>
            <pc:sldMk cId="3638787741" sldId="727"/>
            <ac:spMk id="3" creationId="{FC03E373-6FFD-668B-D71F-5A61CF69A3F8}"/>
          </ac:spMkLst>
        </pc:spChg>
        <pc:picChg chg="add del mod">
          <ac:chgData name="Andrea Mozo" userId="S::amozo@councilforeconed.org::ec324d89-8e2a-42bb-81f4-68d0295e10da" providerId="AD" clId="Web-{1AC6F7C8-0AC0-2BB8-81C3-61C344B482C5}" dt="2024-03-28T14:46:20.626" v="503"/>
          <ac:picMkLst>
            <pc:docMk/>
            <pc:sldMk cId="3638787741" sldId="727"/>
            <ac:picMk id="4" creationId="{04D7D83A-93C6-8F54-AAC8-21620E59C198}"/>
          </ac:picMkLst>
        </pc:picChg>
        <pc:picChg chg="add del mod">
          <ac:chgData name="Andrea Mozo" userId="S::amozo@councilforeconed.org::ec324d89-8e2a-42bb-81f4-68d0295e10da" providerId="AD" clId="Web-{1AC6F7C8-0AC0-2BB8-81C3-61C344B482C5}" dt="2024-03-28T14:46:20.142" v="502"/>
          <ac:picMkLst>
            <pc:docMk/>
            <pc:sldMk cId="3638787741" sldId="727"/>
            <ac:picMk id="6" creationId="{46559BE4-EF56-570B-8814-19DB0FA9C06A}"/>
          </ac:picMkLst>
        </pc:picChg>
        <pc:picChg chg="add del mod">
          <ac:chgData name="Andrea Mozo" userId="S::amozo@councilforeconed.org::ec324d89-8e2a-42bb-81f4-68d0295e10da" providerId="AD" clId="Web-{1AC6F7C8-0AC0-2BB8-81C3-61C344B482C5}" dt="2024-03-28T14:46:18.626" v="501"/>
          <ac:picMkLst>
            <pc:docMk/>
            <pc:sldMk cId="3638787741" sldId="727"/>
            <ac:picMk id="7" creationId="{2BC47796-E58F-575B-667F-A12AED318923}"/>
          </ac:picMkLst>
        </pc:picChg>
        <pc:picChg chg="add mod">
          <ac:chgData name="Andrea Mozo" userId="S::amozo@councilforeconed.org::ec324d89-8e2a-42bb-81f4-68d0295e10da" providerId="AD" clId="Web-{1AC6F7C8-0AC0-2BB8-81C3-61C344B482C5}" dt="2024-03-28T16:56:14.560" v="1035" actId="1076"/>
          <ac:picMkLst>
            <pc:docMk/>
            <pc:sldMk cId="3638787741" sldId="727"/>
            <ac:picMk id="8" creationId="{539E6AF9-19EA-77C4-5F75-616593205EA9}"/>
          </ac:picMkLst>
        </pc:picChg>
      </pc:sldChg>
      <pc:sldChg chg="addSp delSp modSp add replId">
        <pc:chgData name="Andrea Mozo" userId="S::amozo@councilforeconed.org::ec324d89-8e2a-42bb-81f4-68d0295e10da" providerId="AD" clId="Web-{1AC6F7C8-0AC0-2BB8-81C3-61C344B482C5}" dt="2024-03-28T15:17:43.019" v="1034" actId="1076"/>
        <pc:sldMkLst>
          <pc:docMk/>
          <pc:sldMk cId="215165024" sldId="728"/>
        </pc:sldMkLst>
        <pc:spChg chg="mod">
          <ac:chgData name="Andrea Mozo" userId="S::amozo@councilforeconed.org::ec324d89-8e2a-42bb-81f4-68d0295e10da" providerId="AD" clId="Web-{1AC6F7C8-0AC0-2BB8-81C3-61C344B482C5}" dt="2024-03-28T14:50:19.931" v="540" actId="20577"/>
          <ac:spMkLst>
            <pc:docMk/>
            <pc:sldMk cId="215165024" sldId="728"/>
            <ac:spMk id="2" creationId="{3F16907B-0DC9-E64D-B7CC-FD7066550EDE}"/>
          </ac:spMkLst>
        </pc:spChg>
        <pc:spChg chg="del">
          <ac:chgData name="Andrea Mozo" userId="S::amozo@councilforeconed.org::ec324d89-8e2a-42bb-81f4-68d0295e10da" providerId="AD" clId="Web-{1AC6F7C8-0AC0-2BB8-81C3-61C344B482C5}" dt="2024-03-28T14:50:17.119" v="537"/>
          <ac:spMkLst>
            <pc:docMk/>
            <pc:sldMk cId="215165024" sldId="728"/>
            <ac:spMk id="3" creationId="{0428248E-9A13-7345-BF5A-CD0E38051879}"/>
          </ac:spMkLst>
        </pc:spChg>
        <pc:picChg chg="add del mod">
          <ac:chgData name="Andrea Mozo" userId="S::amozo@councilforeconed.org::ec324d89-8e2a-42bb-81f4-68d0295e10da" providerId="AD" clId="Web-{1AC6F7C8-0AC0-2BB8-81C3-61C344B482C5}" dt="2024-03-28T14:50:48.557" v="555"/>
          <ac:picMkLst>
            <pc:docMk/>
            <pc:sldMk cId="215165024" sldId="728"/>
            <ac:picMk id="4" creationId="{3909DA01-0B12-5BF0-CE2C-137946EF5A7E}"/>
          </ac:picMkLst>
        </pc:picChg>
        <pc:picChg chg="add mod modCrop">
          <ac:chgData name="Andrea Mozo" userId="S::amozo@councilforeconed.org::ec324d89-8e2a-42bb-81f4-68d0295e10da" providerId="AD" clId="Web-{1AC6F7C8-0AC0-2BB8-81C3-61C344B482C5}" dt="2024-03-28T14:51:36.403" v="568" actId="1076"/>
          <ac:picMkLst>
            <pc:docMk/>
            <pc:sldMk cId="215165024" sldId="728"/>
            <ac:picMk id="6" creationId="{79A5A459-C942-FBCD-B695-5A7B58185965}"/>
          </ac:picMkLst>
        </pc:picChg>
        <pc:picChg chg="add mod">
          <ac:chgData name="Andrea Mozo" userId="S::amozo@councilforeconed.org::ec324d89-8e2a-42bb-81f4-68d0295e10da" providerId="AD" clId="Web-{1AC6F7C8-0AC0-2BB8-81C3-61C344B482C5}" dt="2024-03-28T15:17:43.019" v="1034" actId="1076"/>
          <ac:picMkLst>
            <pc:docMk/>
            <pc:sldMk cId="215165024" sldId="728"/>
            <ac:picMk id="7" creationId="{9729E6D2-4803-844B-FB2E-D3D96332413B}"/>
          </ac:picMkLst>
        </pc:picChg>
      </pc:sldChg>
      <pc:sldChg chg="addSp delSp modSp add replId">
        <pc:chgData name="Andrea Mozo" userId="S::amozo@councilforeconed.org::ec324d89-8e2a-42bb-81f4-68d0295e10da" providerId="AD" clId="Web-{1AC6F7C8-0AC0-2BB8-81C3-61C344B482C5}" dt="2024-03-28T14:53:49.407" v="633" actId="20577"/>
        <pc:sldMkLst>
          <pc:docMk/>
          <pc:sldMk cId="2100124143" sldId="729"/>
        </pc:sldMkLst>
        <pc:spChg chg="mod">
          <ac:chgData name="Andrea Mozo" userId="S::amozo@councilforeconed.org::ec324d89-8e2a-42bb-81f4-68d0295e10da" providerId="AD" clId="Web-{1AC6F7C8-0AC0-2BB8-81C3-61C344B482C5}" dt="2024-03-28T14:52:46.764" v="573" actId="20577"/>
          <ac:spMkLst>
            <pc:docMk/>
            <pc:sldMk cId="2100124143" sldId="729"/>
            <ac:spMk id="2" creationId="{3F16907B-0DC9-E64D-B7CC-FD7066550EDE}"/>
          </ac:spMkLst>
        </pc:spChg>
        <pc:spChg chg="add">
          <ac:chgData name="Andrea Mozo" userId="S::amozo@councilforeconed.org::ec324d89-8e2a-42bb-81f4-68d0295e10da" providerId="AD" clId="Web-{1AC6F7C8-0AC0-2BB8-81C3-61C344B482C5}" dt="2024-03-28T14:52:51.280" v="576"/>
          <ac:spMkLst>
            <pc:docMk/>
            <pc:sldMk cId="2100124143" sldId="729"/>
            <ac:spMk id="11" creationId="{C23EB70F-72F5-D6FB-D746-04A319CA08B5}"/>
          </ac:spMkLst>
        </pc:spChg>
        <pc:spChg chg="add">
          <ac:chgData name="Andrea Mozo" userId="S::amozo@councilforeconed.org::ec324d89-8e2a-42bb-81f4-68d0295e10da" providerId="AD" clId="Web-{1AC6F7C8-0AC0-2BB8-81C3-61C344B482C5}" dt="2024-03-28T14:52:51.280" v="576"/>
          <ac:spMkLst>
            <pc:docMk/>
            <pc:sldMk cId="2100124143" sldId="729"/>
            <ac:spMk id="14" creationId="{DA14D1BE-608F-B08A-4405-3F97826FEB80}"/>
          </ac:spMkLst>
        </pc:spChg>
        <pc:spChg chg="add">
          <ac:chgData name="Andrea Mozo" userId="S::amozo@councilforeconed.org::ec324d89-8e2a-42bb-81f4-68d0295e10da" providerId="AD" clId="Web-{1AC6F7C8-0AC0-2BB8-81C3-61C344B482C5}" dt="2024-03-28T14:52:51.280" v="576"/>
          <ac:spMkLst>
            <pc:docMk/>
            <pc:sldMk cId="2100124143" sldId="729"/>
            <ac:spMk id="17" creationId="{1F1043ED-F230-7050-0D02-18D9E618EF8D}"/>
          </ac:spMkLst>
        </pc:spChg>
        <pc:spChg chg="add mod">
          <ac:chgData name="Andrea Mozo" userId="S::amozo@councilforeconed.org::ec324d89-8e2a-42bb-81f4-68d0295e10da" providerId="AD" clId="Web-{1AC6F7C8-0AC0-2BB8-81C3-61C344B482C5}" dt="2024-03-28T14:53:49.407" v="633" actId="20577"/>
          <ac:spMkLst>
            <pc:docMk/>
            <pc:sldMk cId="2100124143" sldId="729"/>
            <ac:spMk id="19" creationId="{F5BE0FE4-DA02-49D0-5449-C95D5161D78B}"/>
          </ac:spMkLst>
        </pc:spChg>
        <pc:grpChg chg="add mod">
          <ac:chgData name="Andrea Mozo" userId="S::amozo@councilforeconed.org::ec324d89-8e2a-42bb-81f4-68d0295e10da" providerId="AD" clId="Web-{1AC6F7C8-0AC0-2BB8-81C3-61C344B482C5}" dt="2024-03-28T14:52:57.562" v="577" actId="1076"/>
          <ac:grpSpMkLst>
            <pc:docMk/>
            <pc:sldMk cId="2100124143" sldId="729"/>
            <ac:grpSpMk id="3" creationId="{7E826E71-3749-9E32-4205-BF0C1330E63C}"/>
          </ac:grpSpMkLst>
        </pc:grpChg>
        <pc:grpChg chg="add mod">
          <ac:chgData name="Andrea Mozo" userId="S::amozo@councilforeconed.org::ec324d89-8e2a-42bb-81f4-68d0295e10da" providerId="AD" clId="Web-{1AC6F7C8-0AC0-2BB8-81C3-61C344B482C5}" dt="2024-03-28T14:52:57.577" v="578" actId="1076"/>
          <ac:grpSpMkLst>
            <pc:docMk/>
            <pc:sldMk cId="2100124143" sldId="729"/>
            <ac:grpSpMk id="4" creationId="{CF05A5AE-0F45-0CBA-B37B-AF4901B0D1B3}"/>
          </ac:grpSpMkLst>
        </pc:grpChg>
        <pc:grpChg chg="add mod">
          <ac:chgData name="Andrea Mozo" userId="S::amozo@councilforeconed.org::ec324d89-8e2a-42bb-81f4-68d0295e10da" providerId="AD" clId="Web-{1AC6F7C8-0AC0-2BB8-81C3-61C344B482C5}" dt="2024-03-28T14:52:57.609" v="579" actId="1076"/>
          <ac:grpSpMkLst>
            <pc:docMk/>
            <pc:sldMk cId="2100124143" sldId="729"/>
            <ac:grpSpMk id="8" creationId="{39B0ED2F-EEB9-6A05-99D6-788EB9E5CA07}"/>
          </ac:grpSpMkLst>
        </pc:grpChg>
        <pc:picChg chg="del">
          <ac:chgData name="Andrea Mozo" userId="S::amozo@councilforeconed.org::ec324d89-8e2a-42bb-81f4-68d0295e10da" providerId="AD" clId="Web-{1AC6F7C8-0AC0-2BB8-81C3-61C344B482C5}" dt="2024-03-28T14:52:49.999" v="575"/>
          <ac:picMkLst>
            <pc:docMk/>
            <pc:sldMk cId="2100124143" sldId="729"/>
            <ac:picMk id="6" creationId="{79A5A459-C942-FBCD-B695-5A7B58185965}"/>
          </ac:picMkLst>
        </pc:picChg>
        <pc:picChg chg="del">
          <ac:chgData name="Andrea Mozo" userId="S::amozo@councilforeconed.org::ec324d89-8e2a-42bb-81f4-68d0295e10da" providerId="AD" clId="Web-{1AC6F7C8-0AC0-2BB8-81C3-61C344B482C5}" dt="2024-03-28T14:52:48.608" v="574"/>
          <ac:picMkLst>
            <pc:docMk/>
            <pc:sldMk cId="2100124143" sldId="729"/>
            <ac:picMk id="7" creationId="{9729E6D2-4803-844B-FB2E-D3D96332413B}"/>
          </ac:picMkLst>
        </pc:picChg>
        <pc:picChg chg="add">
          <ac:chgData name="Andrea Mozo" userId="S::amozo@councilforeconed.org::ec324d89-8e2a-42bb-81f4-68d0295e10da" providerId="AD" clId="Web-{1AC6F7C8-0AC0-2BB8-81C3-61C344B482C5}" dt="2024-03-28T14:52:51.280" v="576"/>
          <ac:picMkLst>
            <pc:docMk/>
            <pc:sldMk cId="2100124143" sldId="729"/>
            <ac:picMk id="9" creationId="{05E911F0-BC0A-FBF1-8A65-8FB9F6A76EAE}"/>
          </ac:picMkLst>
        </pc:picChg>
        <pc:picChg chg="add">
          <ac:chgData name="Andrea Mozo" userId="S::amozo@councilforeconed.org::ec324d89-8e2a-42bb-81f4-68d0295e10da" providerId="AD" clId="Web-{1AC6F7C8-0AC0-2BB8-81C3-61C344B482C5}" dt="2024-03-28T14:52:51.280" v="576"/>
          <ac:picMkLst>
            <pc:docMk/>
            <pc:sldMk cId="2100124143" sldId="729"/>
            <ac:picMk id="10" creationId="{C0D7AD7B-B890-E4EB-C8A1-F6C3C0C43162}"/>
          </ac:picMkLst>
        </pc:picChg>
        <pc:picChg chg="add">
          <ac:chgData name="Andrea Mozo" userId="S::amozo@councilforeconed.org::ec324d89-8e2a-42bb-81f4-68d0295e10da" providerId="AD" clId="Web-{1AC6F7C8-0AC0-2BB8-81C3-61C344B482C5}" dt="2024-03-28T14:52:51.280" v="576"/>
          <ac:picMkLst>
            <pc:docMk/>
            <pc:sldMk cId="2100124143" sldId="729"/>
            <ac:picMk id="12" creationId="{A9D6D9EE-224F-490F-0720-9DDCCEACAE6E}"/>
          </ac:picMkLst>
        </pc:picChg>
        <pc:picChg chg="add">
          <ac:chgData name="Andrea Mozo" userId="S::amozo@councilforeconed.org::ec324d89-8e2a-42bb-81f4-68d0295e10da" providerId="AD" clId="Web-{1AC6F7C8-0AC0-2BB8-81C3-61C344B482C5}" dt="2024-03-28T14:52:51.280" v="576"/>
          <ac:picMkLst>
            <pc:docMk/>
            <pc:sldMk cId="2100124143" sldId="729"/>
            <ac:picMk id="13" creationId="{EF581A27-304C-6731-D333-1B28A5142CBC}"/>
          </ac:picMkLst>
        </pc:picChg>
        <pc:picChg chg="add">
          <ac:chgData name="Andrea Mozo" userId="S::amozo@councilforeconed.org::ec324d89-8e2a-42bb-81f4-68d0295e10da" providerId="AD" clId="Web-{1AC6F7C8-0AC0-2BB8-81C3-61C344B482C5}" dt="2024-03-28T14:52:51.280" v="576"/>
          <ac:picMkLst>
            <pc:docMk/>
            <pc:sldMk cId="2100124143" sldId="729"/>
            <ac:picMk id="15" creationId="{D81CEC9C-F2ED-94A1-9C88-ED44C6496676}"/>
          </ac:picMkLst>
        </pc:picChg>
        <pc:picChg chg="add">
          <ac:chgData name="Andrea Mozo" userId="S::amozo@councilforeconed.org::ec324d89-8e2a-42bb-81f4-68d0295e10da" providerId="AD" clId="Web-{1AC6F7C8-0AC0-2BB8-81C3-61C344B482C5}" dt="2024-03-28T14:52:51.280" v="576"/>
          <ac:picMkLst>
            <pc:docMk/>
            <pc:sldMk cId="2100124143" sldId="729"/>
            <ac:picMk id="16" creationId="{51A56627-C079-605A-7BEF-B1BD054EA90D}"/>
          </ac:picMkLst>
        </pc:picChg>
      </pc:sldChg>
      <pc:sldChg chg="addSp delSp modSp add replId">
        <pc:chgData name="Andrea Mozo" userId="S::amozo@councilforeconed.org::ec324d89-8e2a-42bb-81f4-68d0295e10da" providerId="AD" clId="Web-{1AC6F7C8-0AC0-2BB8-81C3-61C344B482C5}" dt="2024-03-28T15:02:18.378" v="958" actId="1076"/>
        <pc:sldMkLst>
          <pc:docMk/>
          <pc:sldMk cId="4005454053" sldId="730"/>
        </pc:sldMkLst>
        <pc:spChg chg="mod">
          <ac:chgData name="Andrea Mozo" userId="S::amozo@councilforeconed.org::ec324d89-8e2a-42bb-81f4-68d0295e10da" providerId="AD" clId="Web-{1AC6F7C8-0AC0-2BB8-81C3-61C344B482C5}" dt="2024-03-28T15:00:04.514" v="769" actId="20577"/>
          <ac:spMkLst>
            <pc:docMk/>
            <pc:sldMk cId="4005454053" sldId="730"/>
            <ac:spMk id="2" creationId="{3F16907B-0DC9-E64D-B7CC-FD7066550EDE}"/>
          </ac:spMkLst>
        </pc:spChg>
        <pc:spChg chg="add mod">
          <ac:chgData name="Andrea Mozo" userId="S::amozo@councilforeconed.org::ec324d89-8e2a-42bb-81f4-68d0295e10da" providerId="AD" clId="Web-{1AC6F7C8-0AC0-2BB8-81C3-61C344B482C5}" dt="2024-03-28T15:02:18.378" v="958" actId="1076"/>
          <ac:spMkLst>
            <pc:docMk/>
            <pc:sldMk cId="4005454053" sldId="730"/>
            <ac:spMk id="18" creationId="{5FA50AE2-EFA9-3D3B-ECCE-EF1183E77B0E}"/>
          </ac:spMkLst>
        </pc:spChg>
        <pc:spChg chg="del">
          <ac:chgData name="Andrea Mozo" userId="S::amozo@councilforeconed.org::ec324d89-8e2a-42bb-81f4-68d0295e10da" providerId="AD" clId="Web-{1AC6F7C8-0AC0-2BB8-81C3-61C344B482C5}" dt="2024-03-28T15:00:10.921" v="773"/>
          <ac:spMkLst>
            <pc:docMk/>
            <pc:sldMk cId="4005454053" sldId="730"/>
            <ac:spMk id="19" creationId="{F5BE0FE4-DA02-49D0-5449-C95D5161D78B}"/>
          </ac:spMkLst>
        </pc:spChg>
        <pc:grpChg chg="del">
          <ac:chgData name="Andrea Mozo" userId="S::amozo@councilforeconed.org::ec324d89-8e2a-42bb-81f4-68d0295e10da" providerId="AD" clId="Web-{1AC6F7C8-0AC0-2BB8-81C3-61C344B482C5}" dt="2024-03-28T15:00:06.670" v="770"/>
          <ac:grpSpMkLst>
            <pc:docMk/>
            <pc:sldMk cId="4005454053" sldId="730"/>
            <ac:grpSpMk id="3" creationId="{7E826E71-3749-9E32-4205-BF0C1330E63C}"/>
          </ac:grpSpMkLst>
        </pc:grpChg>
        <pc:grpChg chg="del">
          <ac:chgData name="Andrea Mozo" userId="S::amozo@councilforeconed.org::ec324d89-8e2a-42bb-81f4-68d0295e10da" providerId="AD" clId="Web-{1AC6F7C8-0AC0-2BB8-81C3-61C344B482C5}" dt="2024-03-28T15:00:07.124" v="771"/>
          <ac:grpSpMkLst>
            <pc:docMk/>
            <pc:sldMk cId="4005454053" sldId="730"/>
            <ac:grpSpMk id="4" creationId="{CF05A5AE-0F45-0CBA-B37B-AF4901B0D1B3}"/>
          </ac:grpSpMkLst>
        </pc:grpChg>
        <pc:grpChg chg="del">
          <ac:chgData name="Andrea Mozo" userId="S::amozo@councilforeconed.org::ec324d89-8e2a-42bb-81f4-68d0295e10da" providerId="AD" clId="Web-{1AC6F7C8-0AC0-2BB8-81C3-61C344B482C5}" dt="2024-03-28T15:00:07.624" v="772"/>
          <ac:grpSpMkLst>
            <pc:docMk/>
            <pc:sldMk cId="4005454053" sldId="730"/>
            <ac:grpSpMk id="8" creationId="{39B0ED2F-EEB9-6A05-99D6-788EB9E5CA07}"/>
          </ac:grpSpMkLst>
        </pc:grpChg>
        <pc:picChg chg="add del mod">
          <ac:chgData name="Andrea Mozo" userId="S::amozo@councilforeconed.org::ec324d89-8e2a-42bb-81f4-68d0295e10da" providerId="AD" clId="Web-{1AC6F7C8-0AC0-2BB8-81C3-61C344B482C5}" dt="2024-03-28T15:02:10.737" v="957"/>
          <ac:picMkLst>
            <pc:docMk/>
            <pc:sldMk cId="4005454053" sldId="730"/>
            <ac:picMk id="6" creationId="{110AC490-300A-B9E9-A91E-0314A02A4DDA}"/>
          </ac:picMkLst>
        </pc:picChg>
      </pc:sldChg>
      <pc:sldChg chg="addSp delSp modSp add replId">
        <pc:chgData name="Andrea Mozo" userId="S::amozo@councilforeconed.org::ec324d89-8e2a-42bb-81f4-68d0295e10da" providerId="AD" clId="Web-{1AC6F7C8-0AC0-2BB8-81C3-61C344B482C5}" dt="2024-03-28T14:59:50.686" v="755" actId="20577"/>
        <pc:sldMkLst>
          <pc:docMk/>
          <pc:sldMk cId="2607024723" sldId="731"/>
        </pc:sldMkLst>
        <pc:spChg chg="mod">
          <ac:chgData name="Andrea Mozo" userId="S::amozo@councilforeconed.org::ec324d89-8e2a-42bb-81f4-68d0295e10da" providerId="AD" clId="Web-{1AC6F7C8-0AC0-2BB8-81C3-61C344B482C5}" dt="2024-03-28T14:56:22.756" v="644" actId="20577"/>
          <ac:spMkLst>
            <pc:docMk/>
            <pc:sldMk cId="2607024723" sldId="731"/>
            <ac:spMk id="2" creationId="{3F16907B-0DC9-E64D-B7CC-FD7066550EDE}"/>
          </ac:spMkLst>
        </pc:spChg>
        <pc:spChg chg="mod">
          <ac:chgData name="Andrea Mozo" userId="S::amozo@councilforeconed.org::ec324d89-8e2a-42bb-81f4-68d0295e10da" providerId="AD" clId="Web-{1AC6F7C8-0AC0-2BB8-81C3-61C344B482C5}" dt="2024-03-28T14:59:50.686" v="755" actId="20577"/>
          <ac:spMkLst>
            <pc:docMk/>
            <pc:sldMk cId="2607024723" sldId="731"/>
            <ac:spMk id="19" creationId="{F5BE0FE4-DA02-49D0-5449-C95D5161D78B}"/>
          </ac:spMkLst>
        </pc:spChg>
        <pc:grpChg chg="del">
          <ac:chgData name="Andrea Mozo" userId="S::amozo@councilforeconed.org::ec324d89-8e2a-42bb-81f4-68d0295e10da" providerId="AD" clId="Web-{1AC6F7C8-0AC0-2BB8-81C3-61C344B482C5}" dt="2024-03-28T14:56:24.616" v="646"/>
          <ac:grpSpMkLst>
            <pc:docMk/>
            <pc:sldMk cId="2607024723" sldId="731"/>
            <ac:grpSpMk id="3" creationId="{7E826E71-3749-9E32-4205-BF0C1330E63C}"/>
          </ac:grpSpMkLst>
        </pc:grpChg>
        <pc:grpChg chg="del">
          <ac:chgData name="Andrea Mozo" userId="S::amozo@councilforeconed.org::ec324d89-8e2a-42bb-81f4-68d0295e10da" providerId="AD" clId="Web-{1AC6F7C8-0AC0-2BB8-81C3-61C344B482C5}" dt="2024-03-28T14:56:27.819" v="647"/>
          <ac:grpSpMkLst>
            <pc:docMk/>
            <pc:sldMk cId="2607024723" sldId="731"/>
            <ac:grpSpMk id="4" creationId="{CF05A5AE-0F45-0CBA-B37B-AF4901B0D1B3}"/>
          </ac:grpSpMkLst>
        </pc:grpChg>
        <pc:grpChg chg="del">
          <ac:chgData name="Andrea Mozo" userId="S::amozo@councilforeconed.org::ec324d89-8e2a-42bb-81f4-68d0295e10da" providerId="AD" clId="Web-{1AC6F7C8-0AC0-2BB8-81C3-61C344B482C5}" dt="2024-03-28T14:56:24.288" v="645"/>
          <ac:grpSpMkLst>
            <pc:docMk/>
            <pc:sldMk cId="2607024723" sldId="731"/>
            <ac:grpSpMk id="8" creationId="{39B0ED2F-EEB9-6A05-99D6-788EB9E5CA07}"/>
          </ac:grpSpMkLst>
        </pc:grpChg>
        <pc:picChg chg="add del mod">
          <ac:chgData name="Andrea Mozo" userId="S::amozo@councilforeconed.org::ec324d89-8e2a-42bb-81f4-68d0295e10da" providerId="AD" clId="Web-{1AC6F7C8-0AC0-2BB8-81C3-61C344B482C5}" dt="2024-03-28T14:59:25.403" v="753"/>
          <ac:picMkLst>
            <pc:docMk/>
            <pc:sldMk cId="2607024723" sldId="731"/>
            <ac:picMk id="6" creationId="{53B8A78F-52EE-996E-9B3D-B4D9E626B490}"/>
          </ac:picMkLst>
        </pc:picChg>
        <pc:picChg chg="add del mod">
          <ac:chgData name="Andrea Mozo" userId="S::amozo@councilforeconed.org::ec324d89-8e2a-42bb-81f4-68d0295e10da" providerId="AD" clId="Web-{1AC6F7C8-0AC0-2BB8-81C3-61C344B482C5}" dt="2024-03-28T14:59:25.403" v="752"/>
          <ac:picMkLst>
            <pc:docMk/>
            <pc:sldMk cId="2607024723" sldId="731"/>
            <ac:picMk id="7" creationId="{6BD1DC1C-8DCF-D166-BE47-EC0CFBA532F7}"/>
          </ac:picMkLst>
        </pc:picChg>
        <pc:picChg chg="add del mod">
          <ac:chgData name="Andrea Mozo" userId="S::amozo@councilforeconed.org::ec324d89-8e2a-42bb-81f4-68d0295e10da" providerId="AD" clId="Web-{1AC6F7C8-0AC0-2BB8-81C3-61C344B482C5}" dt="2024-03-28T14:56:49.835" v="657"/>
          <ac:picMkLst>
            <pc:docMk/>
            <pc:sldMk cId="2607024723" sldId="731"/>
            <ac:picMk id="18" creationId="{827913A6-ACEB-57DE-0F3D-5C8639CFFD69}"/>
          </ac:picMkLst>
        </pc:picChg>
        <pc:picChg chg="add del mod">
          <ac:chgData name="Andrea Mozo" userId="S::amozo@councilforeconed.org::ec324d89-8e2a-42bb-81f4-68d0295e10da" providerId="AD" clId="Web-{1AC6F7C8-0AC0-2BB8-81C3-61C344B482C5}" dt="2024-03-28T14:59:25.403" v="751"/>
          <ac:picMkLst>
            <pc:docMk/>
            <pc:sldMk cId="2607024723" sldId="731"/>
            <ac:picMk id="20" creationId="{5A489154-CBC2-7598-6544-5EB3E0D2D145}"/>
          </ac:picMkLst>
        </pc:picChg>
      </pc:sldChg>
      <pc:sldChg chg="addSp delSp modSp add replId">
        <pc:chgData name="Andrea Mozo" userId="S::amozo@councilforeconed.org::ec324d89-8e2a-42bb-81f4-68d0295e10da" providerId="AD" clId="Web-{1AC6F7C8-0AC0-2BB8-81C3-61C344B482C5}" dt="2024-03-28T15:05:56.058" v="993" actId="1076"/>
        <pc:sldMkLst>
          <pc:docMk/>
          <pc:sldMk cId="1275915775" sldId="732"/>
        </pc:sldMkLst>
        <pc:spChg chg="mod">
          <ac:chgData name="Andrea Mozo" userId="S::amozo@councilforeconed.org::ec324d89-8e2a-42bb-81f4-68d0295e10da" providerId="AD" clId="Web-{1AC6F7C8-0AC0-2BB8-81C3-61C344B482C5}" dt="2024-03-28T15:03:30.974" v="966" actId="20577"/>
          <ac:spMkLst>
            <pc:docMk/>
            <pc:sldMk cId="1275915775" sldId="732"/>
            <ac:spMk id="2" creationId="{3F16907B-0DC9-E64D-B7CC-FD7066550EDE}"/>
          </ac:spMkLst>
        </pc:spChg>
        <pc:spChg chg="del">
          <ac:chgData name="Andrea Mozo" userId="S::amozo@councilforeconed.org::ec324d89-8e2a-42bb-81f4-68d0295e10da" providerId="AD" clId="Web-{1AC6F7C8-0AC0-2BB8-81C3-61C344B482C5}" dt="2024-03-28T15:03:35.100" v="967"/>
          <ac:spMkLst>
            <pc:docMk/>
            <pc:sldMk cId="1275915775" sldId="732"/>
            <ac:spMk id="18" creationId="{5FA50AE2-EFA9-3D3B-ECCE-EF1183E77B0E}"/>
          </ac:spMkLst>
        </pc:spChg>
        <pc:picChg chg="add mod">
          <ac:chgData name="Andrea Mozo" userId="S::amozo@councilforeconed.org::ec324d89-8e2a-42bb-81f4-68d0295e10da" providerId="AD" clId="Web-{1AC6F7C8-0AC0-2BB8-81C3-61C344B482C5}" dt="2024-03-28T15:05:28.088" v="990" actId="1076"/>
          <ac:picMkLst>
            <pc:docMk/>
            <pc:sldMk cId="1275915775" sldId="732"/>
            <ac:picMk id="3" creationId="{B097E00D-3A0A-C014-5164-49ECBAD0A5B4}"/>
          </ac:picMkLst>
        </pc:picChg>
        <pc:picChg chg="add mod">
          <ac:chgData name="Andrea Mozo" userId="S::amozo@councilforeconed.org::ec324d89-8e2a-42bb-81f4-68d0295e10da" providerId="AD" clId="Web-{1AC6F7C8-0AC0-2BB8-81C3-61C344B482C5}" dt="2024-03-28T15:05:32.385" v="991" actId="1076"/>
          <ac:picMkLst>
            <pc:docMk/>
            <pc:sldMk cId="1275915775" sldId="732"/>
            <ac:picMk id="4" creationId="{95EEA3D5-FC5A-BB1C-C86D-0F629226EFEB}"/>
          </ac:picMkLst>
        </pc:picChg>
        <pc:picChg chg="add mod">
          <ac:chgData name="Andrea Mozo" userId="S::amozo@councilforeconed.org::ec324d89-8e2a-42bb-81f4-68d0295e10da" providerId="AD" clId="Web-{1AC6F7C8-0AC0-2BB8-81C3-61C344B482C5}" dt="2024-03-28T15:05:56.058" v="993" actId="1076"/>
          <ac:picMkLst>
            <pc:docMk/>
            <pc:sldMk cId="1275915775" sldId="732"/>
            <ac:picMk id="6" creationId="{367AC043-8411-FB13-FA8C-9217861D87E6}"/>
          </ac:picMkLst>
        </pc:picChg>
      </pc:sldChg>
      <pc:sldChg chg="addSp delSp modSp add replId">
        <pc:chgData name="Andrea Mozo" userId="S::amozo@councilforeconed.org::ec324d89-8e2a-42bb-81f4-68d0295e10da" providerId="AD" clId="Web-{1AC6F7C8-0AC0-2BB8-81C3-61C344B482C5}" dt="2024-03-28T15:11:36.272" v="1027" actId="1076"/>
        <pc:sldMkLst>
          <pc:docMk/>
          <pc:sldMk cId="2641077334" sldId="733"/>
        </pc:sldMkLst>
        <pc:spChg chg="mod">
          <ac:chgData name="Andrea Mozo" userId="S::amozo@councilforeconed.org::ec324d89-8e2a-42bb-81f4-68d0295e10da" providerId="AD" clId="Web-{1AC6F7C8-0AC0-2BB8-81C3-61C344B482C5}" dt="2024-03-28T15:07:12.654" v="1008" actId="20577"/>
          <ac:spMkLst>
            <pc:docMk/>
            <pc:sldMk cId="2641077334" sldId="733"/>
            <ac:spMk id="2" creationId="{3F16907B-0DC9-E64D-B7CC-FD7066550EDE}"/>
          </ac:spMkLst>
        </pc:spChg>
        <pc:spChg chg="add mod">
          <ac:chgData name="Andrea Mozo" userId="S::amozo@councilforeconed.org::ec324d89-8e2a-42bb-81f4-68d0295e10da" providerId="AD" clId="Web-{1AC6F7C8-0AC0-2BB8-81C3-61C344B482C5}" dt="2024-03-28T15:11:32.882" v="1026" actId="1076"/>
          <ac:spMkLst>
            <pc:docMk/>
            <pc:sldMk cId="2641077334" sldId="733"/>
            <ac:spMk id="9" creationId="{E30826BE-ED6E-7816-C01B-C126E609DC1E}"/>
          </ac:spMkLst>
        </pc:spChg>
        <pc:picChg chg="del">
          <ac:chgData name="Andrea Mozo" userId="S::amozo@councilforeconed.org::ec324d89-8e2a-42bb-81f4-68d0295e10da" providerId="AD" clId="Web-{1AC6F7C8-0AC0-2BB8-81C3-61C344B482C5}" dt="2024-03-28T15:06:44.512" v="995"/>
          <ac:picMkLst>
            <pc:docMk/>
            <pc:sldMk cId="2641077334" sldId="733"/>
            <ac:picMk id="3" creationId="{B097E00D-3A0A-C014-5164-49ECBAD0A5B4}"/>
          </ac:picMkLst>
        </pc:picChg>
        <pc:picChg chg="del">
          <ac:chgData name="Andrea Mozo" userId="S::amozo@councilforeconed.org::ec324d89-8e2a-42bb-81f4-68d0295e10da" providerId="AD" clId="Web-{1AC6F7C8-0AC0-2BB8-81C3-61C344B482C5}" dt="2024-03-28T15:06:44.919" v="996"/>
          <ac:picMkLst>
            <pc:docMk/>
            <pc:sldMk cId="2641077334" sldId="733"/>
            <ac:picMk id="4" creationId="{95EEA3D5-FC5A-BB1C-C86D-0F629226EFEB}"/>
          </ac:picMkLst>
        </pc:picChg>
        <pc:picChg chg="del">
          <ac:chgData name="Andrea Mozo" userId="S::amozo@councilforeconed.org::ec324d89-8e2a-42bb-81f4-68d0295e10da" providerId="AD" clId="Web-{1AC6F7C8-0AC0-2BB8-81C3-61C344B482C5}" dt="2024-03-28T15:06:45.465" v="997"/>
          <ac:picMkLst>
            <pc:docMk/>
            <pc:sldMk cId="2641077334" sldId="733"/>
            <ac:picMk id="6" creationId="{367AC043-8411-FB13-FA8C-9217861D87E6}"/>
          </ac:picMkLst>
        </pc:picChg>
        <pc:picChg chg="add del mod">
          <ac:chgData name="Andrea Mozo" userId="S::amozo@councilforeconed.org::ec324d89-8e2a-42bb-81f4-68d0295e10da" providerId="AD" clId="Web-{1AC6F7C8-0AC0-2BB8-81C3-61C344B482C5}" dt="2024-03-28T15:10:51.677" v="1015"/>
          <ac:picMkLst>
            <pc:docMk/>
            <pc:sldMk cId="2641077334" sldId="733"/>
            <ac:picMk id="7" creationId="{5B6CAC5C-A6D7-8E5D-0F8B-ADDE60C74723}"/>
          </ac:picMkLst>
        </pc:picChg>
        <pc:picChg chg="add mod">
          <ac:chgData name="Andrea Mozo" userId="S::amozo@councilforeconed.org::ec324d89-8e2a-42bb-81f4-68d0295e10da" providerId="AD" clId="Web-{1AC6F7C8-0AC0-2BB8-81C3-61C344B482C5}" dt="2024-03-28T15:11:36.272" v="1027" actId="1076"/>
          <ac:picMkLst>
            <pc:docMk/>
            <pc:sldMk cId="2641077334" sldId="733"/>
            <ac:picMk id="8" creationId="{F522809D-31E5-6640-0C9A-757A0AAE60CD}"/>
          </ac:picMkLst>
        </pc:picChg>
      </pc:sldChg>
      <pc:sldChg chg="add replId">
        <pc:chgData name="Andrea Mozo" userId="S::amozo@councilforeconed.org::ec324d89-8e2a-42bb-81f4-68d0295e10da" providerId="AD" clId="Web-{1AC6F7C8-0AC0-2BB8-81C3-61C344B482C5}" dt="2024-03-28T15:10:34.255" v="1014"/>
        <pc:sldMkLst>
          <pc:docMk/>
          <pc:sldMk cId="1479468846" sldId="734"/>
        </pc:sldMkLst>
      </pc:sldChg>
    </pc:docChg>
  </pc:docChgLst>
  <pc:docChgLst>
    <pc:chgData name="Cheidy Perez" userId="S::cperez@councilforeconed.org::b17a67d5-fbd6-4d73-adcb-3e9c14b1e4be" providerId="AD" clId="Web-{4BC603EE-3435-DCBF-F29B-01AB6F5D5EA1}"/>
    <pc:docChg chg="delSld modSld">
      <pc:chgData name="Cheidy Perez" userId="S::cperez@councilforeconed.org::b17a67d5-fbd6-4d73-adcb-3e9c14b1e4be" providerId="AD" clId="Web-{4BC603EE-3435-DCBF-F29B-01AB6F5D5EA1}" dt="2025-04-02T19:07:41.662" v="40"/>
      <pc:docMkLst>
        <pc:docMk/>
      </pc:docMkLst>
      <pc:sldChg chg="del">
        <pc:chgData name="Cheidy Perez" userId="S::cperez@councilforeconed.org::b17a67d5-fbd6-4d73-adcb-3e9c14b1e4be" providerId="AD" clId="Web-{4BC603EE-3435-DCBF-F29B-01AB6F5D5EA1}" dt="2025-04-02T18:35:40.224" v="37"/>
        <pc:sldMkLst>
          <pc:docMk/>
          <pc:sldMk cId="1492239085" sldId="259"/>
        </pc:sldMkLst>
      </pc:sldChg>
      <pc:sldChg chg="del">
        <pc:chgData name="Cheidy Perez" userId="S::cperez@councilforeconed.org::b17a67d5-fbd6-4d73-adcb-3e9c14b1e4be" providerId="AD" clId="Web-{4BC603EE-3435-DCBF-F29B-01AB6F5D5EA1}" dt="2025-04-02T18:35:37.412" v="36"/>
        <pc:sldMkLst>
          <pc:docMk/>
          <pc:sldMk cId="33294878" sldId="260"/>
        </pc:sldMkLst>
      </pc:sldChg>
      <pc:sldChg chg="addSp delSp modSp">
        <pc:chgData name="Cheidy Perez" userId="S::cperez@councilforeconed.org::b17a67d5-fbd6-4d73-adcb-3e9c14b1e4be" providerId="AD" clId="Web-{4BC603EE-3435-DCBF-F29B-01AB6F5D5EA1}" dt="2025-04-02T18:09:17.974" v="22"/>
        <pc:sldMkLst>
          <pc:docMk/>
          <pc:sldMk cId="341012192" sldId="699"/>
        </pc:sldMkLst>
        <pc:picChg chg="add del mod">
          <ac:chgData name="Cheidy Perez" userId="S::cperez@councilforeconed.org::b17a67d5-fbd6-4d73-adcb-3e9c14b1e4be" providerId="AD" clId="Web-{4BC603EE-3435-DCBF-F29B-01AB6F5D5EA1}" dt="2025-04-02T18:08:56.239" v="21"/>
          <ac:picMkLst>
            <pc:docMk/>
            <pc:sldMk cId="341012192" sldId="699"/>
            <ac:picMk id="2" creationId="{D119B8B0-E67B-A3A7-C030-3A6B2BD811C4}"/>
          </ac:picMkLst>
        </pc:picChg>
        <pc:picChg chg="add del mod">
          <ac:chgData name="Cheidy Perez" userId="S::cperez@councilforeconed.org::b17a67d5-fbd6-4d73-adcb-3e9c14b1e4be" providerId="AD" clId="Web-{4BC603EE-3435-DCBF-F29B-01AB6F5D5EA1}" dt="2025-04-02T18:09:17.974" v="22"/>
          <ac:picMkLst>
            <pc:docMk/>
            <pc:sldMk cId="341012192" sldId="699"/>
            <ac:picMk id="4" creationId="{1A5E8AA4-F7D2-743F-026F-2554DE1CBEB1}"/>
          </ac:picMkLst>
        </pc:picChg>
        <pc:picChg chg="add del">
          <ac:chgData name="Cheidy Perez" userId="S::cperez@councilforeconed.org::b17a67d5-fbd6-4d73-adcb-3e9c14b1e4be" providerId="AD" clId="Web-{4BC603EE-3435-DCBF-F29B-01AB6F5D5EA1}" dt="2025-04-02T18:06:27.239" v="5"/>
          <ac:picMkLst>
            <pc:docMk/>
            <pc:sldMk cId="341012192" sldId="699"/>
            <ac:picMk id="5" creationId="{491F6E2D-AB04-B9EB-3236-1AC86FDAEFFE}"/>
          </ac:picMkLst>
        </pc:picChg>
        <pc:picChg chg="add del mod">
          <ac:chgData name="Cheidy Perez" userId="S::cperez@councilforeconed.org::b17a67d5-fbd6-4d73-adcb-3e9c14b1e4be" providerId="AD" clId="Web-{4BC603EE-3435-DCBF-F29B-01AB6F5D5EA1}" dt="2025-04-02T18:08:28.411" v="18"/>
          <ac:picMkLst>
            <pc:docMk/>
            <pc:sldMk cId="341012192" sldId="699"/>
            <ac:picMk id="7" creationId="{E67E76CE-00BA-7FF4-4DBB-F53F3E9CDC18}"/>
          </ac:picMkLst>
        </pc:picChg>
      </pc:sldChg>
      <pc:sldChg chg="delSp modSp">
        <pc:chgData name="Cheidy Perez" userId="S::cperez@councilforeconed.org::b17a67d5-fbd6-4d73-adcb-3e9c14b1e4be" providerId="AD" clId="Web-{4BC603EE-3435-DCBF-F29B-01AB6F5D5EA1}" dt="2025-04-02T18:10:51.052" v="24"/>
        <pc:sldMkLst>
          <pc:docMk/>
          <pc:sldMk cId="1468089500" sldId="749"/>
        </pc:sldMkLst>
        <pc:spChg chg="del">
          <ac:chgData name="Cheidy Perez" userId="S::cperez@councilforeconed.org::b17a67d5-fbd6-4d73-adcb-3e9c14b1e4be" providerId="AD" clId="Web-{4BC603EE-3435-DCBF-F29B-01AB6F5D5EA1}" dt="2025-04-02T18:10:51.052" v="24"/>
          <ac:spMkLst>
            <pc:docMk/>
            <pc:sldMk cId="1468089500" sldId="749"/>
            <ac:spMk id="7" creationId="{013F28B3-7386-8A86-D965-F231472E887D}"/>
          </ac:spMkLst>
        </pc:spChg>
        <pc:picChg chg="mod">
          <ac:chgData name="Cheidy Perez" userId="S::cperez@councilforeconed.org::b17a67d5-fbd6-4d73-adcb-3e9c14b1e4be" providerId="AD" clId="Web-{4BC603EE-3435-DCBF-F29B-01AB6F5D5EA1}" dt="2025-04-02T18:10:46.536" v="23"/>
          <ac:picMkLst>
            <pc:docMk/>
            <pc:sldMk cId="1468089500" sldId="749"/>
            <ac:picMk id="4" creationId="{1A5E8AA4-F7D2-743F-026F-2554DE1CBEB1}"/>
          </ac:picMkLst>
        </pc:picChg>
      </pc:sldChg>
      <pc:sldChg chg="delSp modSp">
        <pc:chgData name="Cheidy Perez" userId="S::cperez@councilforeconed.org::b17a67d5-fbd6-4d73-adcb-3e9c14b1e4be" providerId="AD" clId="Web-{4BC603EE-3435-DCBF-F29B-01AB6F5D5EA1}" dt="2025-04-02T18:13:01.552" v="26"/>
        <pc:sldMkLst>
          <pc:docMk/>
          <pc:sldMk cId="1593463067" sldId="751"/>
        </pc:sldMkLst>
        <pc:spChg chg="del">
          <ac:chgData name="Cheidy Perez" userId="S::cperez@councilforeconed.org::b17a67d5-fbd6-4d73-adcb-3e9c14b1e4be" providerId="AD" clId="Web-{4BC603EE-3435-DCBF-F29B-01AB6F5D5EA1}" dt="2025-04-02T18:13:01.552" v="26"/>
          <ac:spMkLst>
            <pc:docMk/>
            <pc:sldMk cId="1593463067" sldId="751"/>
            <ac:spMk id="7" creationId="{CE3A1392-0417-9A68-3F22-8E5D16FCB1BB}"/>
          </ac:spMkLst>
        </pc:spChg>
        <pc:picChg chg="mod">
          <ac:chgData name="Cheidy Perez" userId="S::cperez@councilforeconed.org::b17a67d5-fbd6-4d73-adcb-3e9c14b1e4be" providerId="AD" clId="Web-{4BC603EE-3435-DCBF-F29B-01AB6F5D5EA1}" dt="2025-04-02T18:12:57.864" v="25"/>
          <ac:picMkLst>
            <pc:docMk/>
            <pc:sldMk cId="1593463067" sldId="751"/>
            <ac:picMk id="4" creationId="{1A5E8AA4-F7D2-743F-026F-2554DE1CBEB1}"/>
          </ac:picMkLst>
        </pc:picChg>
      </pc:sldChg>
      <pc:sldChg chg="delSp modSp">
        <pc:chgData name="Cheidy Perez" userId="S::cperez@councilforeconed.org::b17a67d5-fbd6-4d73-adcb-3e9c14b1e4be" providerId="AD" clId="Web-{4BC603EE-3435-DCBF-F29B-01AB6F5D5EA1}" dt="2025-04-02T19:07:41.662" v="40"/>
        <pc:sldMkLst>
          <pc:docMk/>
          <pc:sldMk cId="2933641090" sldId="758"/>
        </pc:sldMkLst>
        <pc:spChg chg="del mod">
          <ac:chgData name="Cheidy Perez" userId="S::cperez@councilforeconed.org::b17a67d5-fbd6-4d73-adcb-3e9c14b1e4be" providerId="AD" clId="Web-{4BC603EE-3435-DCBF-F29B-01AB6F5D5EA1}" dt="2025-04-02T19:07:41.662" v="40"/>
          <ac:spMkLst>
            <pc:docMk/>
            <pc:sldMk cId="2933641090" sldId="758"/>
            <ac:spMk id="7" creationId="{54184D1E-DFA3-373A-0A48-9EF798D9A213}"/>
          </ac:spMkLst>
        </pc:spChg>
        <pc:picChg chg="mod">
          <ac:chgData name="Cheidy Perez" userId="S::cperez@councilforeconed.org::b17a67d5-fbd6-4d73-adcb-3e9c14b1e4be" providerId="AD" clId="Web-{4BC603EE-3435-DCBF-F29B-01AB6F5D5EA1}" dt="2025-04-02T19:07:20.084" v="38"/>
          <ac:picMkLst>
            <pc:docMk/>
            <pc:sldMk cId="2933641090" sldId="758"/>
            <ac:picMk id="4" creationId="{1A5E8AA4-F7D2-743F-026F-2554DE1CBEB1}"/>
          </ac:picMkLst>
        </pc:picChg>
      </pc:sldChg>
      <pc:sldChg chg="delSp modSp">
        <pc:chgData name="Cheidy Perez" userId="S::cperez@councilforeconed.org::b17a67d5-fbd6-4d73-adcb-3e9c14b1e4be" providerId="AD" clId="Web-{4BC603EE-3435-DCBF-F29B-01AB6F5D5EA1}" dt="2025-04-02T18:27:57.380" v="34"/>
        <pc:sldMkLst>
          <pc:docMk/>
          <pc:sldMk cId="1404771200" sldId="768"/>
        </pc:sldMkLst>
        <pc:spChg chg="del">
          <ac:chgData name="Cheidy Perez" userId="S::cperez@councilforeconed.org::b17a67d5-fbd6-4d73-adcb-3e9c14b1e4be" providerId="AD" clId="Web-{4BC603EE-3435-DCBF-F29B-01AB6F5D5EA1}" dt="2025-04-02T18:27:57.380" v="34"/>
          <ac:spMkLst>
            <pc:docMk/>
            <pc:sldMk cId="1404771200" sldId="768"/>
            <ac:spMk id="7" creationId="{6542076F-1E42-FBC5-6A29-420733C7BA3D}"/>
          </ac:spMkLst>
        </pc:spChg>
        <pc:picChg chg="mod">
          <ac:chgData name="Cheidy Perez" userId="S::cperez@councilforeconed.org::b17a67d5-fbd6-4d73-adcb-3e9c14b1e4be" providerId="AD" clId="Web-{4BC603EE-3435-DCBF-F29B-01AB6F5D5EA1}" dt="2025-04-02T18:27:51.677" v="33"/>
          <ac:picMkLst>
            <pc:docMk/>
            <pc:sldMk cId="1404771200" sldId="768"/>
            <ac:picMk id="4" creationId="{52BB531F-BC74-308A-D895-6A4918AA6B4A}"/>
          </ac:picMkLst>
        </pc:picChg>
      </pc:sldChg>
      <pc:sldChg chg="modSp">
        <pc:chgData name="Cheidy Perez" userId="S::cperez@councilforeconed.org::b17a67d5-fbd6-4d73-adcb-3e9c14b1e4be" providerId="AD" clId="Web-{4BC603EE-3435-DCBF-F29B-01AB6F5D5EA1}" dt="2025-04-02T18:34:29.146" v="35"/>
        <pc:sldMkLst>
          <pc:docMk/>
          <pc:sldMk cId="3198903242" sldId="771"/>
        </pc:sldMkLst>
        <pc:picChg chg="mod">
          <ac:chgData name="Cheidy Perez" userId="S::cperez@councilforeconed.org::b17a67d5-fbd6-4d73-adcb-3e9c14b1e4be" providerId="AD" clId="Web-{4BC603EE-3435-DCBF-F29B-01AB6F5D5EA1}" dt="2025-04-02T18:34:29.146" v="35"/>
          <ac:picMkLst>
            <pc:docMk/>
            <pc:sldMk cId="3198903242" sldId="771"/>
            <ac:picMk id="4" creationId="{5155471E-E2AC-CBE7-BF89-143C34E1AE65}"/>
          </ac:picMkLst>
        </pc:picChg>
      </pc:sldChg>
      <pc:sldChg chg="addSp delSp modSp mod setBg">
        <pc:chgData name="Cheidy Perez" userId="S::cperez@councilforeconed.org::b17a67d5-fbd6-4d73-adcb-3e9c14b1e4be" providerId="AD" clId="Web-{4BC603EE-3435-DCBF-F29B-01AB6F5D5EA1}" dt="2025-04-02T18:14:37.568" v="32" actId="14100"/>
        <pc:sldMkLst>
          <pc:docMk/>
          <pc:sldMk cId="4233342673" sldId="778"/>
        </pc:sldMkLst>
        <pc:picChg chg="add del mod ord">
          <ac:chgData name="Cheidy Perez" userId="S::cperez@councilforeconed.org::b17a67d5-fbd6-4d73-adcb-3e9c14b1e4be" providerId="AD" clId="Web-{4BC603EE-3435-DCBF-F29B-01AB6F5D5EA1}" dt="2025-04-02T18:14:37.568" v="32" actId="14100"/>
          <ac:picMkLst>
            <pc:docMk/>
            <pc:sldMk cId="4233342673" sldId="778"/>
            <ac:picMk id="7" creationId="{9DB4961A-972F-700A-1303-827B9D066E19}"/>
          </ac:picMkLst>
        </pc:picChg>
      </pc:sldChg>
    </pc:docChg>
  </pc:docChgLst>
  <pc:docChgLst>
    <pc:chgData name="Andrea Mozo" userId="S::amozo@councilforeconed.org::ec324d89-8e2a-42bb-81f4-68d0295e10da" providerId="AD" clId="Web-{1C50BB93-B523-92F6-1281-BC9ADAABAD49}"/>
    <pc:docChg chg="modSld sldOrd">
      <pc:chgData name="Andrea Mozo" userId="S::amozo@councilforeconed.org::ec324d89-8e2a-42bb-81f4-68d0295e10da" providerId="AD" clId="Web-{1C50BB93-B523-92F6-1281-BC9ADAABAD49}" dt="2024-03-29T14:20:17.329" v="11" actId="20577"/>
      <pc:docMkLst>
        <pc:docMk/>
      </pc:docMkLst>
      <pc:sldChg chg="modSp">
        <pc:chgData name="Andrea Mozo" userId="S::amozo@councilforeconed.org::ec324d89-8e2a-42bb-81f4-68d0295e10da" providerId="AD" clId="Web-{1C50BB93-B523-92F6-1281-BC9ADAABAD49}" dt="2024-03-29T14:16:19.366" v="0" actId="1076"/>
        <pc:sldMkLst>
          <pc:docMk/>
          <pc:sldMk cId="884104494" sldId="721"/>
        </pc:sldMkLst>
        <pc:spChg chg="mod">
          <ac:chgData name="Andrea Mozo" userId="S::amozo@councilforeconed.org::ec324d89-8e2a-42bb-81f4-68d0295e10da" providerId="AD" clId="Web-{1C50BB93-B523-92F6-1281-BC9ADAABAD49}" dt="2024-03-29T14:16:19.366" v="0" actId="1076"/>
          <ac:spMkLst>
            <pc:docMk/>
            <pc:sldMk cId="884104494" sldId="721"/>
            <ac:spMk id="4" creationId="{2D0B4F33-E4D1-2F57-38E4-E6C92F48BF20}"/>
          </ac:spMkLst>
        </pc:spChg>
      </pc:sldChg>
      <pc:sldChg chg="modSp">
        <pc:chgData name="Andrea Mozo" userId="S::amozo@councilforeconed.org::ec324d89-8e2a-42bb-81f4-68d0295e10da" providerId="AD" clId="Web-{1C50BB93-B523-92F6-1281-BC9ADAABAD49}" dt="2024-03-29T14:20:03.328" v="8" actId="20577"/>
        <pc:sldMkLst>
          <pc:docMk/>
          <pc:sldMk cId="2493484935" sldId="738"/>
        </pc:sldMkLst>
        <pc:spChg chg="mod">
          <ac:chgData name="Andrea Mozo" userId="S::amozo@councilforeconed.org::ec324d89-8e2a-42bb-81f4-68d0295e10da" providerId="AD" clId="Web-{1C50BB93-B523-92F6-1281-BC9ADAABAD49}" dt="2024-03-29T14:20:03.328" v="8" actId="20577"/>
          <ac:spMkLst>
            <pc:docMk/>
            <pc:sldMk cId="2493484935" sldId="738"/>
            <ac:spMk id="2" creationId="{3F16907B-0DC9-E64D-B7CC-FD7066550EDE}"/>
          </ac:spMkLst>
        </pc:spChg>
      </pc:sldChg>
      <pc:sldChg chg="ord">
        <pc:chgData name="Andrea Mozo" userId="S::amozo@councilforeconed.org::ec324d89-8e2a-42bb-81f4-68d0295e10da" providerId="AD" clId="Web-{1C50BB93-B523-92F6-1281-BC9ADAABAD49}" dt="2024-03-29T14:17:24.791" v="2"/>
        <pc:sldMkLst>
          <pc:docMk/>
          <pc:sldMk cId="1377641342" sldId="759"/>
        </pc:sldMkLst>
      </pc:sldChg>
      <pc:sldChg chg="ord">
        <pc:chgData name="Andrea Mozo" userId="S::amozo@councilforeconed.org::ec324d89-8e2a-42bb-81f4-68d0295e10da" providerId="AD" clId="Web-{1C50BB93-B523-92F6-1281-BC9ADAABAD49}" dt="2024-03-29T14:20:08.657" v="10"/>
        <pc:sldMkLst>
          <pc:docMk/>
          <pc:sldMk cId="474977556" sldId="761"/>
        </pc:sldMkLst>
      </pc:sldChg>
      <pc:sldChg chg="modSp">
        <pc:chgData name="Andrea Mozo" userId="S::amozo@councilforeconed.org::ec324d89-8e2a-42bb-81f4-68d0295e10da" providerId="AD" clId="Web-{1C50BB93-B523-92F6-1281-BC9ADAABAD49}" dt="2024-03-29T14:20:17.329" v="11" actId="20577"/>
        <pc:sldMkLst>
          <pc:docMk/>
          <pc:sldMk cId="2756661319" sldId="763"/>
        </pc:sldMkLst>
        <pc:spChg chg="mod">
          <ac:chgData name="Andrea Mozo" userId="S::amozo@councilforeconed.org::ec324d89-8e2a-42bb-81f4-68d0295e10da" providerId="AD" clId="Web-{1C50BB93-B523-92F6-1281-BC9ADAABAD49}" dt="2024-03-29T14:20:17.329" v="11" actId="20577"/>
          <ac:spMkLst>
            <pc:docMk/>
            <pc:sldMk cId="2756661319" sldId="763"/>
            <ac:spMk id="2" creationId="{3F16907B-0DC9-E64D-B7CC-FD7066550EDE}"/>
          </ac:spMkLst>
        </pc:spChg>
      </pc:sldChg>
    </pc:docChg>
  </pc:docChgLst>
  <pc:docChgLst>
    <pc:chgData name="Andrea Mozo" userId="S::amozo@councilforeconed.org::ec324d89-8e2a-42bb-81f4-68d0295e10da" providerId="AD" clId="Web-{47FE3EF5-BEA5-BCE8-C034-64CC34CF52B7}"/>
    <pc:docChg chg="delSld">
      <pc:chgData name="Andrea Mozo" userId="S::amozo@councilforeconed.org::ec324d89-8e2a-42bb-81f4-68d0295e10da" providerId="AD" clId="Web-{47FE3EF5-BEA5-BCE8-C034-64CC34CF52B7}" dt="2024-06-14T14:25:51.676" v="0"/>
      <pc:docMkLst>
        <pc:docMk/>
      </pc:docMkLst>
      <pc:sldChg chg="del">
        <pc:chgData name="Andrea Mozo" userId="S::amozo@councilforeconed.org::ec324d89-8e2a-42bb-81f4-68d0295e10da" providerId="AD" clId="Web-{47FE3EF5-BEA5-BCE8-C034-64CC34CF52B7}" dt="2024-06-14T14:25:51.676" v="0"/>
        <pc:sldMkLst>
          <pc:docMk/>
          <pc:sldMk cId="3144930063" sldId="766"/>
        </pc:sldMkLst>
      </pc:sldChg>
    </pc:docChg>
  </pc:docChgLst>
  <pc:docChgLst>
    <pc:chgData clId="Web-{45A1178F-73F2-8643-3D11-C6E5BDD0E6BA}"/>
    <pc:docChg chg="modSld">
      <pc:chgData name="" userId="" providerId="" clId="Web-{45A1178F-73F2-8643-3D11-C6E5BDD0E6BA}" dt="2024-03-28T18:41:17.025" v="0" actId="20577"/>
      <pc:docMkLst>
        <pc:docMk/>
      </pc:docMkLst>
      <pc:sldChg chg="modSp">
        <pc:chgData name="" userId="" providerId="" clId="Web-{45A1178F-73F2-8643-3D11-C6E5BDD0E6BA}" dt="2024-03-28T18:41:17.025" v="0" actId="20577"/>
        <pc:sldMkLst>
          <pc:docMk/>
          <pc:sldMk cId="960279657" sldId="745"/>
        </pc:sldMkLst>
        <pc:spChg chg="mod">
          <ac:chgData name="" userId="" providerId="" clId="Web-{45A1178F-73F2-8643-3D11-C6E5BDD0E6BA}" dt="2024-03-28T18:41:17.025" v="0" actId="20577"/>
          <ac:spMkLst>
            <pc:docMk/>
            <pc:sldMk cId="960279657" sldId="745"/>
            <ac:spMk id="4" creationId="{B97D6AFC-1B5C-888B-F90C-E340EA57F69A}"/>
          </ac:spMkLst>
        </pc:spChg>
      </pc:sldChg>
    </pc:docChg>
  </pc:docChgLst>
  <pc:docChgLst>
    <pc:chgData name="Andrea Mozo" userId="S::amozo@councilforeconed.org::ec324d89-8e2a-42bb-81f4-68d0295e10da" providerId="AD" clId="Web-{45A1178F-73F2-8643-3D11-C6E5BDD0E6BA}"/>
    <pc:docChg chg="addSld delSld modSld sldOrd">
      <pc:chgData name="Andrea Mozo" userId="S::amozo@councilforeconed.org::ec324d89-8e2a-42bb-81f4-68d0295e10da" providerId="AD" clId="Web-{45A1178F-73F2-8643-3D11-C6E5BDD0E6BA}" dt="2024-03-28T20:14:10.359" v="1824"/>
      <pc:docMkLst>
        <pc:docMk/>
      </pc:docMkLst>
      <pc:sldChg chg="modSp del">
        <pc:chgData name="Andrea Mozo" userId="S::amozo@councilforeconed.org::ec324d89-8e2a-42bb-81f4-68d0295e10da" providerId="AD" clId="Web-{45A1178F-73F2-8643-3D11-C6E5BDD0E6BA}" dt="2024-03-28T19:58:47.419" v="1493"/>
        <pc:sldMkLst>
          <pc:docMk/>
          <pc:sldMk cId="4256242774" sldId="723"/>
        </pc:sldMkLst>
        <pc:spChg chg="mod">
          <ac:chgData name="Andrea Mozo" userId="S::amozo@councilforeconed.org::ec324d89-8e2a-42bb-81f4-68d0295e10da" providerId="AD" clId="Web-{45A1178F-73F2-8643-3D11-C6E5BDD0E6BA}" dt="2024-03-28T17:07:02.450" v="2" actId="1076"/>
          <ac:spMkLst>
            <pc:docMk/>
            <pc:sldMk cId="4256242774" sldId="723"/>
            <ac:spMk id="4" creationId="{833D65FE-E3F3-1E88-35EE-7862CF8AD7C0}"/>
          </ac:spMkLst>
        </pc:spChg>
        <pc:spChg chg="mod">
          <ac:chgData name="Andrea Mozo" userId="S::amozo@councilforeconed.org::ec324d89-8e2a-42bb-81f4-68d0295e10da" providerId="AD" clId="Web-{45A1178F-73F2-8643-3D11-C6E5BDD0E6BA}" dt="2024-03-28T17:07:12.731" v="5" actId="20577"/>
          <ac:spMkLst>
            <pc:docMk/>
            <pc:sldMk cId="4256242774" sldId="723"/>
            <ac:spMk id="6" creationId="{08D2981F-E869-06D0-FAAD-A38E2F280056}"/>
          </ac:spMkLst>
        </pc:spChg>
        <pc:picChg chg="mod">
          <ac:chgData name="Andrea Mozo" userId="S::amozo@councilforeconed.org::ec324d89-8e2a-42bb-81f4-68d0295e10da" providerId="AD" clId="Web-{45A1178F-73F2-8643-3D11-C6E5BDD0E6BA}" dt="2024-03-28T17:06:58.574" v="1" actId="1076"/>
          <ac:picMkLst>
            <pc:docMk/>
            <pc:sldMk cId="4256242774" sldId="723"/>
            <ac:picMk id="8" creationId="{C1C405AA-9411-ED8C-48C6-14CE249D384A}"/>
          </ac:picMkLst>
        </pc:picChg>
      </pc:sldChg>
      <pc:sldChg chg="modSp">
        <pc:chgData name="Andrea Mozo" userId="S::amozo@councilforeconed.org::ec324d89-8e2a-42bb-81f4-68d0295e10da" providerId="AD" clId="Web-{45A1178F-73F2-8643-3D11-C6E5BDD0E6BA}" dt="2024-03-28T19:29:01.199" v="884" actId="20577"/>
        <pc:sldMkLst>
          <pc:docMk/>
          <pc:sldMk cId="1309746143" sldId="725"/>
        </pc:sldMkLst>
        <pc:spChg chg="mod">
          <ac:chgData name="Andrea Mozo" userId="S::amozo@councilforeconed.org::ec324d89-8e2a-42bb-81f4-68d0295e10da" providerId="AD" clId="Web-{45A1178F-73F2-8643-3D11-C6E5BDD0E6BA}" dt="2024-03-28T19:29:01.199" v="884" actId="20577"/>
          <ac:spMkLst>
            <pc:docMk/>
            <pc:sldMk cId="1309746143" sldId="725"/>
            <ac:spMk id="3" creationId="{0428248E-9A13-7345-BF5A-CD0E38051879}"/>
          </ac:spMkLst>
        </pc:spChg>
      </pc:sldChg>
      <pc:sldChg chg="addSp delSp modSp">
        <pc:chgData name="Andrea Mozo" userId="S::amozo@councilforeconed.org::ec324d89-8e2a-42bb-81f4-68d0295e10da" providerId="AD" clId="Web-{45A1178F-73F2-8643-3D11-C6E5BDD0E6BA}" dt="2024-03-28T17:09:38.361" v="80" actId="20577"/>
        <pc:sldMkLst>
          <pc:docMk/>
          <pc:sldMk cId="1389646338" sldId="726"/>
        </pc:sldMkLst>
        <pc:spChg chg="add mod">
          <ac:chgData name="Andrea Mozo" userId="S::amozo@councilforeconed.org::ec324d89-8e2a-42bb-81f4-68d0295e10da" providerId="AD" clId="Web-{45A1178F-73F2-8643-3D11-C6E5BDD0E6BA}" dt="2024-03-28T17:09:38.361" v="80" actId="20577"/>
          <ac:spMkLst>
            <pc:docMk/>
            <pc:sldMk cId="1389646338" sldId="726"/>
            <ac:spMk id="10" creationId="{B0D9AFC4-3A1E-5081-F4F1-E472EAF1A09F}"/>
          </ac:spMkLst>
        </pc:spChg>
        <pc:picChg chg="del">
          <ac:chgData name="Andrea Mozo" userId="S::amozo@councilforeconed.org::ec324d89-8e2a-42bb-81f4-68d0295e10da" providerId="AD" clId="Web-{45A1178F-73F2-8643-3D11-C6E5BDD0E6BA}" dt="2024-03-28T17:08:33.265" v="9"/>
          <ac:picMkLst>
            <pc:docMk/>
            <pc:sldMk cId="1389646338" sldId="726"/>
            <ac:picMk id="6" creationId="{7D1438AA-B566-F7D3-F393-2C4CBFAE6EF1}"/>
          </ac:picMkLst>
        </pc:picChg>
        <pc:picChg chg="del">
          <ac:chgData name="Andrea Mozo" userId="S::amozo@councilforeconed.org::ec324d89-8e2a-42bb-81f4-68d0295e10da" providerId="AD" clId="Web-{45A1178F-73F2-8643-3D11-C6E5BDD0E6BA}" dt="2024-03-28T17:09:20.985" v="76"/>
          <ac:picMkLst>
            <pc:docMk/>
            <pc:sldMk cId="1389646338" sldId="726"/>
            <ac:picMk id="7" creationId="{E64A7E8D-A28C-0567-5212-9523B9D68A4F}"/>
          </ac:picMkLst>
        </pc:picChg>
        <pc:picChg chg="del">
          <ac:chgData name="Andrea Mozo" userId="S::amozo@councilforeconed.org::ec324d89-8e2a-42bb-81f4-68d0295e10da" providerId="AD" clId="Web-{45A1178F-73F2-8643-3D11-C6E5BDD0E6BA}" dt="2024-03-28T17:09:20.392" v="75"/>
          <ac:picMkLst>
            <pc:docMk/>
            <pc:sldMk cId="1389646338" sldId="726"/>
            <ac:picMk id="8" creationId="{2C4B21E3-C556-E6C9-CC20-81AF6B178C54}"/>
          </ac:picMkLst>
        </pc:picChg>
        <pc:picChg chg="mod">
          <ac:chgData name="Andrea Mozo" userId="S::amozo@councilforeconed.org::ec324d89-8e2a-42bb-81f4-68d0295e10da" providerId="AD" clId="Web-{45A1178F-73F2-8643-3D11-C6E5BDD0E6BA}" dt="2024-03-28T17:07:36.732" v="8" actId="1076"/>
          <ac:picMkLst>
            <pc:docMk/>
            <pc:sldMk cId="1389646338" sldId="726"/>
            <ac:picMk id="9" creationId="{B5F984F9-D901-3A2B-EBF8-B4B74BC7B2D8}"/>
          </ac:picMkLst>
        </pc:picChg>
      </pc:sldChg>
      <pc:sldChg chg="addSp modSp ord">
        <pc:chgData name="Andrea Mozo" userId="S::amozo@councilforeconed.org::ec324d89-8e2a-42bb-81f4-68d0295e10da" providerId="AD" clId="Web-{45A1178F-73F2-8643-3D11-C6E5BDD0E6BA}" dt="2024-03-28T17:10:05.315" v="94" actId="20577"/>
        <pc:sldMkLst>
          <pc:docMk/>
          <pc:sldMk cId="3638787741" sldId="727"/>
        </pc:sldMkLst>
        <pc:spChg chg="add mod">
          <ac:chgData name="Andrea Mozo" userId="S::amozo@councilforeconed.org::ec324d89-8e2a-42bb-81f4-68d0295e10da" providerId="AD" clId="Web-{45A1178F-73F2-8643-3D11-C6E5BDD0E6BA}" dt="2024-03-28T17:10:05.315" v="94" actId="20577"/>
          <ac:spMkLst>
            <pc:docMk/>
            <pc:sldMk cId="3638787741" sldId="727"/>
            <ac:spMk id="6" creationId="{88A12E36-739F-5F97-B070-7C71BEE2D5AA}"/>
          </ac:spMkLst>
        </pc:spChg>
      </pc:sldChg>
      <pc:sldChg chg="modSp">
        <pc:chgData name="Andrea Mozo" userId="S::amozo@councilforeconed.org::ec324d89-8e2a-42bb-81f4-68d0295e10da" providerId="AD" clId="Web-{45A1178F-73F2-8643-3D11-C6E5BDD0E6BA}" dt="2024-03-28T19:25:05.862" v="818" actId="20577"/>
        <pc:sldMkLst>
          <pc:docMk/>
          <pc:sldMk cId="215165024" sldId="728"/>
        </pc:sldMkLst>
        <pc:spChg chg="mod">
          <ac:chgData name="Andrea Mozo" userId="S::amozo@councilforeconed.org::ec324d89-8e2a-42bb-81f4-68d0295e10da" providerId="AD" clId="Web-{45A1178F-73F2-8643-3D11-C6E5BDD0E6BA}" dt="2024-03-28T19:25:05.862" v="818" actId="20577"/>
          <ac:spMkLst>
            <pc:docMk/>
            <pc:sldMk cId="215165024" sldId="728"/>
            <ac:spMk id="2" creationId="{3F16907B-0DC9-E64D-B7CC-FD7066550EDE}"/>
          </ac:spMkLst>
        </pc:spChg>
      </pc:sldChg>
      <pc:sldChg chg="addSp modSp">
        <pc:chgData name="Andrea Mozo" userId="S::amozo@councilforeconed.org::ec324d89-8e2a-42bb-81f4-68d0295e10da" providerId="AD" clId="Web-{45A1178F-73F2-8643-3D11-C6E5BDD0E6BA}" dt="2024-03-28T17:15:22.763" v="167" actId="1076"/>
        <pc:sldMkLst>
          <pc:docMk/>
          <pc:sldMk cId="4005454053" sldId="730"/>
        </pc:sldMkLst>
        <pc:spChg chg="add mod">
          <ac:chgData name="Andrea Mozo" userId="S::amozo@councilforeconed.org::ec324d89-8e2a-42bb-81f4-68d0295e10da" providerId="AD" clId="Web-{45A1178F-73F2-8643-3D11-C6E5BDD0E6BA}" dt="2024-03-28T17:15:15.841" v="164" actId="20577"/>
          <ac:spMkLst>
            <pc:docMk/>
            <pc:sldMk cId="4005454053" sldId="730"/>
            <ac:spMk id="3" creationId="{89F0A5DC-C025-4910-40E3-03F0326F195E}"/>
          </ac:spMkLst>
        </pc:spChg>
        <pc:spChg chg="add mod">
          <ac:chgData name="Andrea Mozo" userId="S::amozo@councilforeconed.org::ec324d89-8e2a-42bb-81f4-68d0295e10da" providerId="AD" clId="Web-{45A1178F-73F2-8643-3D11-C6E5BDD0E6BA}" dt="2024-03-28T17:14:49.746" v="156" actId="1076"/>
          <ac:spMkLst>
            <pc:docMk/>
            <pc:sldMk cId="4005454053" sldId="730"/>
            <ac:spMk id="4" creationId="{18D82BDC-46C6-4774-8D83-8419F019F313}"/>
          </ac:spMkLst>
        </pc:spChg>
        <pc:spChg chg="add mod">
          <ac:chgData name="Andrea Mozo" userId="S::amozo@councilforeconed.org::ec324d89-8e2a-42bb-81f4-68d0295e10da" providerId="AD" clId="Web-{45A1178F-73F2-8643-3D11-C6E5BDD0E6BA}" dt="2024-03-28T17:12:52.211" v="155" actId="1076"/>
          <ac:spMkLst>
            <pc:docMk/>
            <pc:sldMk cId="4005454053" sldId="730"/>
            <ac:spMk id="6" creationId="{64ED13FF-40F0-1DA1-7314-0868B362BEE7}"/>
          </ac:spMkLst>
        </pc:spChg>
        <pc:spChg chg="add mod">
          <ac:chgData name="Andrea Mozo" userId="S::amozo@councilforeconed.org::ec324d89-8e2a-42bb-81f4-68d0295e10da" providerId="AD" clId="Web-{45A1178F-73F2-8643-3D11-C6E5BDD0E6BA}" dt="2024-03-28T17:15:06.059" v="163" actId="1076"/>
          <ac:spMkLst>
            <pc:docMk/>
            <pc:sldMk cId="4005454053" sldId="730"/>
            <ac:spMk id="7" creationId="{636581CC-B886-3BF2-DC6B-AA9DD0B3288D}"/>
          </ac:spMkLst>
        </pc:spChg>
        <pc:spChg chg="add mod">
          <ac:chgData name="Andrea Mozo" userId="S::amozo@councilforeconed.org::ec324d89-8e2a-42bb-81f4-68d0295e10da" providerId="AD" clId="Web-{45A1178F-73F2-8643-3D11-C6E5BDD0E6BA}" dt="2024-03-28T17:15:22.763" v="167" actId="1076"/>
          <ac:spMkLst>
            <pc:docMk/>
            <pc:sldMk cId="4005454053" sldId="730"/>
            <ac:spMk id="8" creationId="{66A5C72A-2EAF-1015-BA07-C46281FC7304}"/>
          </ac:spMkLst>
        </pc:spChg>
        <pc:spChg chg="mod">
          <ac:chgData name="Andrea Mozo" userId="S::amozo@councilforeconed.org::ec324d89-8e2a-42bb-81f4-68d0295e10da" providerId="AD" clId="Web-{45A1178F-73F2-8643-3D11-C6E5BDD0E6BA}" dt="2024-03-28T17:11:57.819" v="135" actId="14100"/>
          <ac:spMkLst>
            <pc:docMk/>
            <pc:sldMk cId="4005454053" sldId="730"/>
            <ac:spMk id="18" creationId="{5FA50AE2-EFA9-3D3B-ECCE-EF1183E77B0E}"/>
          </ac:spMkLst>
        </pc:spChg>
      </pc:sldChg>
      <pc:sldChg chg="addSp modSp">
        <pc:chgData name="Andrea Mozo" userId="S::amozo@councilforeconed.org::ec324d89-8e2a-42bb-81f4-68d0295e10da" providerId="AD" clId="Web-{45A1178F-73F2-8643-3D11-C6E5BDD0E6BA}" dt="2024-03-28T17:22:19.214" v="225" actId="1076"/>
        <pc:sldMkLst>
          <pc:docMk/>
          <pc:sldMk cId="2607024723" sldId="731"/>
        </pc:sldMkLst>
        <pc:spChg chg="add mod">
          <ac:chgData name="Andrea Mozo" userId="S::amozo@councilforeconed.org::ec324d89-8e2a-42bb-81f4-68d0295e10da" providerId="AD" clId="Web-{45A1178F-73F2-8643-3D11-C6E5BDD0E6BA}" dt="2024-03-28T17:22:19.214" v="225" actId="1076"/>
          <ac:spMkLst>
            <pc:docMk/>
            <pc:sldMk cId="2607024723" sldId="731"/>
            <ac:spMk id="3" creationId="{25F48092-3D33-3E4F-53BC-82DFF9EF764A}"/>
          </ac:spMkLst>
        </pc:spChg>
        <pc:spChg chg="add mod">
          <ac:chgData name="Andrea Mozo" userId="S::amozo@councilforeconed.org::ec324d89-8e2a-42bb-81f4-68d0295e10da" providerId="AD" clId="Web-{45A1178F-73F2-8643-3D11-C6E5BDD0E6BA}" dt="2024-03-28T17:22:07.714" v="223" actId="1076"/>
          <ac:spMkLst>
            <pc:docMk/>
            <pc:sldMk cId="2607024723" sldId="731"/>
            <ac:spMk id="6" creationId="{BD49D5C6-CB7A-E398-145D-6B17CCEE83A6}"/>
          </ac:spMkLst>
        </pc:spChg>
        <pc:spChg chg="mod">
          <ac:chgData name="Andrea Mozo" userId="S::amozo@councilforeconed.org::ec324d89-8e2a-42bb-81f4-68d0295e10da" providerId="AD" clId="Web-{45A1178F-73F2-8643-3D11-C6E5BDD0E6BA}" dt="2024-03-28T17:11:09.005" v="112" actId="20577"/>
          <ac:spMkLst>
            <pc:docMk/>
            <pc:sldMk cId="2607024723" sldId="731"/>
            <ac:spMk id="19" creationId="{F5BE0FE4-DA02-49D0-5449-C95D5161D78B}"/>
          </ac:spMkLst>
        </pc:spChg>
        <pc:picChg chg="add mod">
          <ac:chgData name="Andrea Mozo" userId="S::amozo@councilforeconed.org::ec324d89-8e2a-42bb-81f4-68d0295e10da" providerId="AD" clId="Web-{45A1178F-73F2-8643-3D11-C6E5BDD0E6BA}" dt="2024-03-28T17:22:10.589" v="224" actId="1076"/>
          <ac:picMkLst>
            <pc:docMk/>
            <pc:sldMk cId="2607024723" sldId="731"/>
            <ac:picMk id="4" creationId="{4A989746-D2BF-A8AA-52E4-A71C5176A238}"/>
          </ac:picMkLst>
        </pc:picChg>
      </pc:sldChg>
      <pc:sldChg chg="modSp del">
        <pc:chgData name="Andrea Mozo" userId="S::amozo@councilforeconed.org::ec324d89-8e2a-42bb-81f4-68d0295e10da" providerId="AD" clId="Web-{45A1178F-73F2-8643-3D11-C6E5BDD0E6BA}" dt="2024-03-28T19:28:48.636" v="880"/>
        <pc:sldMkLst>
          <pc:docMk/>
          <pc:sldMk cId="1275915775" sldId="732"/>
        </pc:sldMkLst>
        <pc:spChg chg="mod">
          <ac:chgData name="Andrea Mozo" userId="S::amozo@councilforeconed.org::ec324d89-8e2a-42bb-81f4-68d0295e10da" providerId="AD" clId="Web-{45A1178F-73F2-8643-3D11-C6E5BDD0E6BA}" dt="2024-03-28T19:24:57.893" v="815" actId="20577"/>
          <ac:spMkLst>
            <pc:docMk/>
            <pc:sldMk cId="1275915775" sldId="732"/>
            <ac:spMk id="2" creationId="{3F16907B-0DC9-E64D-B7CC-FD7066550EDE}"/>
          </ac:spMkLst>
        </pc:spChg>
      </pc:sldChg>
      <pc:sldChg chg="addSp delSp modSp">
        <pc:chgData name="Andrea Mozo" userId="S::amozo@councilforeconed.org::ec324d89-8e2a-42bb-81f4-68d0295e10da" providerId="AD" clId="Web-{45A1178F-73F2-8643-3D11-C6E5BDD0E6BA}" dt="2024-03-28T17:24:50.328" v="244" actId="20577"/>
        <pc:sldMkLst>
          <pc:docMk/>
          <pc:sldMk cId="1479468846" sldId="734"/>
        </pc:sldMkLst>
        <pc:spChg chg="add del mod">
          <ac:chgData name="Andrea Mozo" userId="S::amozo@councilforeconed.org::ec324d89-8e2a-42bb-81f4-68d0295e10da" providerId="AD" clId="Web-{45A1178F-73F2-8643-3D11-C6E5BDD0E6BA}" dt="2024-03-28T17:24:28.093" v="229"/>
          <ac:spMkLst>
            <pc:docMk/>
            <pc:sldMk cId="1479468846" sldId="734"/>
            <ac:spMk id="3" creationId="{35C96A40-4389-5FAD-A0D8-65BC518B0386}"/>
          </ac:spMkLst>
        </pc:spChg>
        <pc:spChg chg="add mod">
          <ac:chgData name="Andrea Mozo" userId="S::amozo@councilforeconed.org::ec324d89-8e2a-42bb-81f4-68d0295e10da" providerId="AD" clId="Web-{45A1178F-73F2-8643-3D11-C6E5BDD0E6BA}" dt="2024-03-28T17:24:50.328" v="244" actId="20577"/>
          <ac:spMkLst>
            <pc:docMk/>
            <pc:sldMk cId="1479468846" sldId="734"/>
            <ac:spMk id="4" creationId="{CB3B607C-CADA-BCFB-5D5D-665A604C5C76}"/>
          </ac:spMkLst>
        </pc:spChg>
      </pc:sldChg>
      <pc:sldChg chg="addSp delSp modSp add mod ord replId setBg">
        <pc:chgData name="Andrea Mozo" userId="S::amozo@councilforeconed.org::ec324d89-8e2a-42bb-81f4-68d0295e10da" providerId="AD" clId="Web-{45A1178F-73F2-8643-3D11-C6E5BDD0E6BA}" dt="2024-03-28T17:29:26.634" v="284" actId="14100"/>
        <pc:sldMkLst>
          <pc:docMk/>
          <pc:sldMk cId="1828052761" sldId="735"/>
        </pc:sldMkLst>
        <pc:spChg chg="mod">
          <ac:chgData name="Andrea Mozo" userId="S::amozo@councilforeconed.org::ec324d89-8e2a-42bb-81f4-68d0295e10da" providerId="AD" clId="Web-{45A1178F-73F2-8643-3D11-C6E5BDD0E6BA}" dt="2024-03-28T17:29:19.587" v="283"/>
          <ac:spMkLst>
            <pc:docMk/>
            <pc:sldMk cId="1828052761" sldId="735"/>
            <ac:spMk id="2" creationId="{3F16907B-0DC9-E64D-B7CC-FD7066550EDE}"/>
          </ac:spMkLst>
        </pc:spChg>
        <pc:spChg chg="add mod">
          <ac:chgData name="Andrea Mozo" userId="S::amozo@councilforeconed.org::ec324d89-8e2a-42bb-81f4-68d0295e10da" providerId="AD" clId="Web-{45A1178F-73F2-8643-3D11-C6E5BDD0E6BA}" dt="2024-03-28T17:29:19.587" v="283"/>
          <ac:spMkLst>
            <pc:docMk/>
            <pc:sldMk cId="1828052761" sldId="735"/>
            <ac:spMk id="4" creationId="{B97D6AFC-1B5C-888B-F90C-E340EA57F69A}"/>
          </ac:spMkLst>
        </pc:spChg>
        <pc:spChg chg="mod ord">
          <ac:chgData name="Andrea Mozo" userId="S::amozo@councilforeconed.org::ec324d89-8e2a-42bb-81f4-68d0295e10da" providerId="AD" clId="Web-{45A1178F-73F2-8643-3D11-C6E5BDD0E6BA}" dt="2024-03-28T17:29:19.587" v="283"/>
          <ac:spMkLst>
            <pc:docMk/>
            <pc:sldMk cId="1828052761" sldId="735"/>
            <ac:spMk id="5" creationId="{311A261A-0029-224B-814E-E9E4A90E2717}"/>
          </ac:spMkLst>
        </pc:spChg>
        <pc:spChg chg="add del">
          <ac:chgData name="Andrea Mozo" userId="S::amozo@councilforeconed.org::ec324d89-8e2a-42bb-81f4-68d0295e10da" providerId="AD" clId="Web-{45A1178F-73F2-8643-3D11-C6E5BDD0E6BA}" dt="2024-03-28T17:25:44.783" v="254"/>
          <ac:spMkLst>
            <pc:docMk/>
            <pc:sldMk cId="1828052761" sldId="735"/>
            <ac:spMk id="7" creationId="{8ABCD48D-8B91-B70A-2131-A015C58108B6}"/>
          </ac:spMkLst>
        </pc:spChg>
        <pc:spChg chg="del">
          <ac:chgData name="Andrea Mozo" userId="S::amozo@councilforeconed.org::ec324d89-8e2a-42bb-81f4-68d0295e10da" providerId="AD" clId="Web-{45A1178F-73F2-8643-3D11-C6E5BDD0E6BA}" dt="2024-03-28T17:25:27.001" v="250"/>
          <ac:spMkLst>
            <pc:docMk/>
            <pc:sldMk cId="1828052761" sldId="735"/>
            <ac:spMk id="9" creationId="{E30826BE-ED6E-7816-C01B-C126E609DC1E}"/>
          </ac:spMkLst>
        </pc:spChg>
        <pc:spChg chg="add del">
          <ac:chgData name="Andrea Mozo" userId="S::amozo@councilforeconed.org::ec324d89-8e2a-42bb-81f4-68d0295e10da" providerId="AD" clId="Web-{45A1178F-73F2-8643-3D11-C6E5BDD0E6BA}" dt="2024-03-28T17:29:19.587" v="283"/>
          <ac:spMkLst>
            <pc:docMk/>
            <pc:sldMk cId="1828052761" sldId="735"/>
            <ac:spMk id="16" creationId="{068E5CCC-C8B4-1C26-7EEC-22D3D6E680DA}"/>
          </ac:spMkLst>
        </pc:spChg>
        <pc:spChg chg="add del">
          <ac:chgData name="Andrea Mozo" userId="S::amozo@councilforeconed.org::ec324d89-8e2a-42bb-81f4-68d0295e10da" providerId="AD" clId="Web-{45A1178F-73F2-8643-3D11-C6E5BDD0E6BA}" dt="2024-03-28T17:29:19.587" v="283"/>
          <ac:spMkLst>
            <pc:docMk/>
            <pc:sldMk cId="1828052761" sldId="735"/>
            <ac:spMk id="18" creationId="{5AA4F2E6-C9E1-359F-FAB8-8E34321074B0}"/>
          </ac:spMkLst>
        </pc:spChg>
        <pc:picChg chg="del">
          <ac:chgData name="Andrea Mozo" userId="S::amozo@councilforeconed.org::ec324d89-8e2a-42bb-81f4-68d0295e10da" providerId="AD" clId="Web-{45A1178F-73F2-8643-3D11-C6E5BDD0E6BA}" dt="2024-03-28T17:25:25.470" v="249"/>
          <ac:picMkLst>
            <pc:docMk/>
            <pc:sldMk cId="1828052761" sldId="735"/>
            <ac:picMk id="8" creationId="{F522809D-31E5-6640-0C9A-757A0AAE60CD}"/>
          </ac:picMkLst>
        </pc:picChg>
        <pc:picChg chg="add mod modCrop">
          <ac:chgData name="Andrea Mozo" userId="S::amozo@councilforeconed.org::ec324d89-8e2a-42bb-81f4-68d0295e10da" providerId="AD" clId="Web-{45A1178F-73F2-8643-3D11-C6E5BDD0E6BA}" dt="2024-03-28T17:29:26.634" v="284" actId="14100"/>
          <ac:picMkLst>
            <pc:docMk/>
            <pc:sldMk cId="1828052761" sldId="735"/>
            <ac:picMk id="10" creationId="{4054704F-5869-A3C1-6A49-AC1E38AA1970}"/>
          </ac:picMkLst>
        </pc:picChg>
        <pc:picChg chg="add mod">
          <ac:chgData name="Andrea Mozo" userId="S::amozo@councilforeconed.org::ec324d89-8e2a-42bb-81f4-68d0295e10da" providerId="AD" clId="Web-{45A1178F-73F2-8643-3D11-C6E5BDD0E6BA}" dt="2024-03-28T17:29:19.587" v="283"/>
          <ac:picMkLst>
            <pc:docMk/>
            <pc:sldMk cId="1828052761" sldId="735"/>
            <ac:picMk id="11" creationId="{F50A41C7-D615-6FA9-C604-702E4A9B23D4}"/>
          </ac:picMkLst>
        </pc:picChg>
      </pc:sldChg>
      <pc:sldChg chg="addSp delSp modSp add replId">
        <pc:chgData name="Andrea Mozo" userId="S::amozo@councilforeconed.org::ec324d89-8e2a-42bb-81f4-68d0295e10da" providerId="AD" clId="Web-{45A1178F-73F2-8643-3D11-C6E5BDD0E6BA}" dt="2024-03-28T17:40:57.360" v="317" actId="20577"/>
        <pc:sldMkLst>
          <pc:docMk/>
          <pc:sldMk cId="2187122743" sldId="736"/>
        </pc:sldMkLst>
        <pc:spChg chg="mod">
          <ac:chgData name="Andrea Mozo" userId="S::amozo@councilforeconed.org::ec324d89-8e2a-42bb-81f4-68d0295e10da" providerId="AD" clId="Web-{45A1178F-73F2-8643-3D11-C6E5BDD0E6BA}" dt="2024-03-28T17:37:03.571" v="289" actId="20577"/>
          <ac:spMkLst>
            <pc:docMk/>
            <pc:sldMk cId="2187122743" sldId="736"/>
            <ac:spMk id="2" creationId="{3F16907B-0DC9-E64D-B7CC-FD7066550EDE}"/>
          </ac:spMkLst>
        </pc:spChg>
        <pc:spChg chg="mod">
          <ac:chgData name="Andrea Mozo" userId="S::amozo@councilforeconed.org::ec324d89-8e2a-42bb-81f4-68d0295e10da" providerId="AD" clId="Web-{45A1178F-73F2-8643-3D11-C6E5BDD0E6BA}" dt="2024-03-28T17:40:57.360" v="317" actId="20577"/>
          <ac:spMkLst>
            <pc:docMk/>
            <pc:sldMk cId="2187122743" sldId="736"/>
            <ac:spMk id="4" creationId="{B97D6AFC-1B5C-888B-F90C-E340EA57F69A}"/>
          </ac:spMkLst>
        </pc:spChg>
        <pc:picChg chg="add mod">
          <ac:chgData name="Andrea Mozo" userId="S::amozo@councilforeconed.org::ec324d89-8e2a-42bb-81f4-68d0295e10da" providerId="AD" clId="Web-{45A1178F-73F2-8643-3D11-C6E5BDD0E6BA}" dt="2024-03-28T17:40:01.967" v="312" actId="1076"/>
          <ac:picMkLst>
            <pc:docMk/>
            <pc:sldMk cId="2187122743" sldId="736"/>
            <ac:picMk id="3" creationId="{3AFBB38F-1CBE-4E32-2935-200726DF0DEE}"/>
          </ac:picMkLst>
        </pc:picChg>
        <pc:picChg chg="del">
          <ac:chgData name="Andrea Mozo" userId="S::amozo@councilforeconed.org::ec324d89-8e2a-42bb-81f4-68d0295e10da" providerId="AD" clId="Web-{45A1178F-73F2-8643-3D11-C6E5BDD0E6BA}" dt="2024-03-28T17:37:18.962" v="296"/>
          <ac:picMkLst>
            <pc:docMk/>
            <pc:sldMk cId="2187122743" sldId="736"/>
            <ac:picMk id="10" creationId="{4054704F-5869-A3C1-6A49-AC1E38AA1970}"/>
          </ac:picMkLst>
        </pc:picChg>
        <pc:picChg chg="del">
          <ac:chgData name="Andrea Mozo" userId="S::amozo@councilforeconed.org::ec324d89-8e2a-42bb-81f4-68d0295e10da" providerId="AD" clId="Web-{45A1178F-73F2-8643-3D11-C6E5BDD0E6BA}" dt="2024-03-28T17:37:20.040" v="297"/>
          <ac:picMkLst>
            <pc:docMk/>
            <pc:sldMk cId="2187122743" sldId="736"/>
            <ac:picMk id="11" creationId="{F50A41C7-D615-6FA9-C604-702E4A9B23D4}"/>
          </ac:picMkLst>
        </pc:picChg>
      </pc:sldChg>
      <pc:sldChg chg="addSp delSp modSp add replId">
        <pc:chgData name="Andrea Mozo" userId="S::amozo@councilforeconed.org::ec324d89-8e2a-42bb-81f4-68d0295e10da" providerId="AD" clId="Web-{45A1178F-73F2-8643-3D11-C6E5BDD0E6BA}" dt="2024-03-28T18:26:28" v="425" actId="1076"/>
        <pc:sldMkLst>
          <pc:docMk/>
          <pc:sldMk cId="1231134340" sldId="737"/>
        </pc:sldMkLst>
        <pc:spChg chg="mod">
          <ac:chgData name="Andrea Mozo" userId="S::amozo@councilforeconed.org::ec324d89-8e2a-42bb-81f4-68d0295e10da" providerId="AD" clId="Web-{45A1178F-73F2-8643-3D11-C6E5BDD0E6BA}" dt="2024-03-28T18:23:54.526" v="374" actId="20577"/>
          <ac:spMkLst>
            <pc:docMk/>
            <pc:sldMk cId="1231134340" sldId="737"/>
            <ac:spMk id="4" creationId="{B97D6AFC-1B5C-888B-F90C-E340EA57F69A}"/>
          </ac:spMkLst>
        </pc:spChg>
        <pc:picChg chg="del">
          <ac:chgData name="Andrea Mozo" userId="S::amozo@councilforeconed.org::ec324d89-8e2a-42bb-81f4-68d0295e10da" providerId="AD" clId="Web-{45A1178F-73F2-8643-3D11-C6E5BDD0E6BA}" dt="2024-03-28T17:43:23.708" v="330"/>
          <ac:picMkLst>
            <pc:docMk/>
            <pc:sldMk cId="1231134340" sldId="737"/>
            <ac:picMk id="3" creationId="{3AFBB38F-1CBE-4E32-2935-200726DF0DEE}"/>
          </ac:picMkLst>
        </pc:picChg>
        <pc:picChg chg="add del mod">
          <ac:chgData name="Andrea Mozo" userId="S::amozo@councilforeconed.org::ec324d89-8e2a-42bb-81f4-68d0295e10da" providerId="AD" clId="Web-{45A1178F-73F2-8643-3D11-C6E5BDD0E6BA}" dt="2024-03-28T18:26:11.031" v="415"/>
          <ac:picMkLst>
            <pc:docMk/>
            <pc:sldMk cId="1231134340" sldId="737"/>
            <ac:picMk id="3" creationId="{ADCE584A-1C21-5EDB-5D69-DA813B290F75}"/>
          </ac:picMkLst>
        </pc:picChg>
        <pc:picChg chg="add mod">
          <ac:chgData name="Andrea Mozo" userId="S::amozo@councilforeconed.org::ec324d89-8e2a-42bb-81f4-68d0295e10da" providerId="AD" clId="Web-{45A1178F-73F2-8643-3D11-C6E5BDD0E6BA}" dt="2024-03-28T18:25:34.389" v="399" actId="14100"/>
          <ac:picMkLst>
            <pc:docMk/>
            <pc:sldMk cId="1231134340" sldId="737"/>
            <ac:picMk id="6" creationId="{8385D4B9-8CA5-1137-FBAC-91CFFC9AE727}"/>
          </ac:picMkLst>
        </pc:picChg>
        <pc:picChg chg="add mod">
          <ac:chgData name="Andrea Mozo" userId="S::amozo@councilforeconed.org::ec324d89-8e2a-42bb-81f4-68d0295e10da" providerId="AD" clId="Web-{45A1178F-73F2-8643-3D11-C6E5BDD0E6BA}" dt="2024-03-28T18:25:39.905" v="402" actId="1076"/>
          <ac:picMkLst>
            <pc:docMk/>
            <pc:sldMk cId="1231134340" sldId="737"/>
            <ac:picMk id="7" creationId="{E164A985-1DE1-9DAD-349B-7948F0F9D103}"/>
          </ac:picMkLst>
        </pc:picChg>
        <pc:picChg chg="add del mod">
          <ac:chgData name="Andrea Mozo" userId="S::amozo@councilforeconed.org::ec324d89-8e2a-42bb-81f4-68d0295e10da" providerId="AD" clId="Web-{45A1178F-73F2-8643-3D11-C6E5BDD0E6BA}" dt="2024-03-28T18:26:05.390" v="412"/>
          <ac:picMkLst>
            <pc:docMk/>
            <pc:sldMk cId="1231134340" sldId="737"/>
            <ac:picMk id="8" creationId="{32AAC7B4-9F6B-CD96-F31A-F203496AF04C}"/>
          </ac:picMkLst>
        </pc:picChg>
        <pc:picChg chg="add mod">
          <ac:chgData name="Andrea Mozo" userId="S::amozo@councilforeconed.org::ec324d89-8e2a-42bb-81f4-68d0295e10da" providerId="AD" clId="Web-{45A1178F-73F2-8643-3D11-C6E5BDD0E6BA}" dt="2024-03-28T18:26:01.531" v="410"/>
          <ac:picMkLst>
            <pc:docMk/>
            <pc:sldMk cId="1231134340" sldId="737"/>
            <ac:picMk id="9" creationId="{DCAC47F8-08F8-8129-3C9E-695CC3BA4996}"/>
          </ac:picMkLst>
        </pc:picChg>
        <pc:picChg chg="add mod">
          <ac:chgData name="Andrea Mozo" userId="S::amozo@councilforeconed.org::ec324d89-8e2a-42bb-81f4-68d0295e10da" providerId="AD" clId="Web-{45A1178F-73F2-8643-3D11-C6E5BDD0E6BA}" dt="2024-03-28T18:26:28" v="425" actId="1076"/>
          <ac:picMkLst>
            <pc:docMk/>
            <pc:sldMk cId="1231134340" sldId="737"/>
            <ac:picMk id="10" creationId="{ADCE584A-1C21-5EDB-5D69-DA813B290F75}"/>
          </ac:picMkLst>
        </pc:picChg>
        <pc:picChg chg="add del">
          <ac:chgData name="Andrea Mozo" userId="S::amozo@councilforeconed.org::ec324d89-8e2a-42bb-81f4-68d0295e10da" providerId="AD" clId="Web-{45A1178F-73F2-8643-3D11-C6E5BDD0E6BA}" dt="2024-03-28T18:26:20.078" v="422"/>
          <ac:picMkLst>
            <pc:docMk/>
            <pc:sldMk cId="1231134340" sldId="737"/>
            <ac:picMk id="11" creationId="{ADCE584A-1C21-5EDB-5D69-DA813B290F75}"/>
          </ac:picMkLst>
        </pc:picChg>
        <pc:picChg chg="add del">
          <ac:chgData name="Andrea Mozo" userId="S::amozo@councilforeconed.org::ec324d89-8e2a-42bb-81f4-68d0295e10da" providerId="AD" clId="Web-{45A1178F-73F2-8643-3D11-C6E5BDD0E6BA}" dt="2024-03-28T18:26:19.078" v="421"/>
          <ac:picMkLst>
            <pc:docMk/>
            <pc:sldMk cId="1231134340" sldId="737"/>
            <ac:picMk id="12" creationId="{ADCE584A-1C21-5EDB-5D69-DA813B290F75}"/>
          </ac:picMkLst>
        </pc:picChg>
        <pc:picChg chg="add del">
          <ac:chgData name="Andrea Mozo" userId="S::amozo@councilforeconed.org::ec324d89-8e2a-42bb-81f4-68d0295e10da" providerId="AD" clId="Web-{45A1178F-73F2-8643-3D11-C6E5BDD0E6BA}" dt="2024-03-28T18:26:19.078" v="420"/>
          <ac:picMkLst>
            <pc:docMk/>
            <pc:sldMk cId="1231134340" sldId="737"/>
            <ac:picMk id="13" creationId="{ADCE584A-1C21-5EDB-5D69-DA813B290F75}"/>
          </ac:picMkLst>
        </pc:picChg>
      </pc:sldChg>
      <pc:sldChg chg="addSp delSp modSp add replId">
        <pc:chgData name="Andrea Mozo" userId="S::amozo@councilforeconed.org::ec324d89-8e2a-42bb-81f4-68d0295e10da" providerId="AD" clId="Web-{45A1178F-73F2-8643-3D11-C6E5BDD0E6BA}" dt="2024-03-28T18:24:45.231" v="379" actId="14100"/>
        <pc:sldMkLst>
          <pc:docMk/>
          <pc:sldMk cId="2493484935" sldId="738"/>
        </pc:sldMkLst>
        <pc:spChg chg="mod">
          <ac:chgData name="Andrea Mozo" userId="S::amozo@councilforeconed.org::ec324d89-8e2a-42bb-81f4-68d0295e10da" providerId="AD" clId="Web-{45A1178F-73F2-8643-3D11-C6E5BDD0E6BA}" dt="2024-03-28T18:23:40.682" v="356" actId="20577"/>
          <ac:spMkLst>
            <pc:docMk/>
            <pc:sldMk cId="2493484935" sldId="738"/>
            <ac:spMk id="4" creationId="{B97D6AFC-1B5C-888B-F90C-E340EA57F69A}"/>
          </ac:spMkLst>
        </pc:spChg>
        <pc:picChg chg="del">
          <ac:chgData name="Andrea Mozo" userId="S::amozo@councilforeconed.org::ec324d89-8e2a-42bb-81f4-68d0295e10da" providerId="AD" clId="Web-{45A1178F-73F2-8643-3D11-C6E5BDD0E6BA}" dt="2024-03-28T18:24:05.386" v="376"/>
          <ac:picMkLst>
            <pc:docMk/>
            <pc:sldMk cId="2493484935" sldId="738"/>
            <ac:picMk id="3" creationId="{3AFBB38F-1CBE-4E32-2935-200726DF0DEE}"/>
          </ac:picMkLst>
        </pc:picChg>
        <pc:picChg chg="add mod">
          <ac:chgData name="Andrea Mozo" userId="S::amozo@councilforeconed.org::ec324d89-8e2a-42bb-81f4-68d0295e10da" providerId="AD" clId="Web-{45A1178F-73F2-8643-3D11-C6E5BDD0E6BA}" dt="2024-03-28T18:24:45.231" v="379" actId="14100"/>
          <ac:picMkLst>
            <pc:docMk/>
            <pc:sldMk cId="2493484935" sldId="738"/>
            <ac:picMk id="6" creationId="{B6332844-ED15-A854-2017-6218C8D3D702}"/>
          </ac:picMkLst>
        </pc:picChg>
      </pc:sldChg>
      <pc:sldChg chg="addSp delSp modSp add ord replId">
        <pc:chgData name="Andrea Mozo" userId="S::amozo@councilforeconed.org::ec324d89-8e2a-42bb-81f4-68d0295e10da" providerId="AD" clId="Web-{45A1178F-73F2-8643-3D11-C6E5BDD0E6BA}" dt="2024-03-28T18:27:26.018" v="444" actId="20577"/>
        <pc:sldMkLst>
          <pc:docMk/>
          <pc:sldMk cId="805871618" sldId="739"/>
        </pc:sldMkLst>
        <pc:spChg chg="mod">
          <ac:chgData name="Andrea Mozo" userId="S::amozo@councilforeconed.org::ec324d89-8e2a-42bb-81f4-68d0295e10da" providerId="AD" clId="Web-{45A1178F-73F2-8643-3D11-C6E5BDD0E6BA}" dt="2024-03-28T18:27:08.236" v="437" actId="20577"/>
          <ac:spMkLst>
            <pc:docMk/>
            <pc:sldMk cId="805871618" sldId="739"/>
            <ac:spMk id="2" creationId="{3F16907B-0DC9-E64D-B7CC-FD7066550EDE}"/>
          </ac:spMkLst>
        </pc:spChg>
        <pc:spChg chg="mod">
          <ac:chgData name="Andrea Mozo" userId="S::amozo@councilforeconed.org::ec324d89-8e2a-42bb-81f4-68d0295e10da" providerId="AD" clId="Web-{45A1178F-73F2-8643-3D11-C6E5BDD0E6BA}" dt="2024-03-28T18:27:26.018" v="444" actId="20577"/>
          <ac:spMkLst>
            <pc:docMk/>
            <pc:sldMk cId="805871618" sldId="739"/>
            <ac:spMk id="4" creationId="{B97D6AFC-1B5C-888B-F90C-E340EA57F69A}"/>
          </ac:spMkLst>
        </pc:spChg>
        <pc:picChg chg="del">
          <ac:chgData name="Andrea Mozo" userId="S::amozo@councilforeconed.org::ec324d89-8e2a-42bb-81f4-68d0295e10da" providerId="AD" clId="Web-{45A1178F-73F2-8643-3D11-C6E5BDD0E6BA}" dt="2024-03-28T18:27:08.939" v="438"/>
          <ac:picMkLst>
            <pc:docMk/>
            <pc:sldMk cId="805871618" sldId="739"/>
            <ac:picMk id="3" creationId="{3AFBB38F-1CBE-4E32-2935-200726DF0DEE}"/>
          </ac:picMkLst>
        </pc:picChg>
        <pc:picChg chg="add mod">
          <ac:chgData name="Andrea Mozo" userId="S::amozo@councilforeconed.org::ec324d89-8e2a-42bb-81f4-68d0295e10da" providerId="AD" clId="Web-{45A1178F-73F2-8643-3D11-C6E5BDD0E6BA}" dt="2024-03-28T18:27:12.033" v="440" actId="1076"/>
          <ac:picMkLst>
            <pc:docMk/>
            <pc:sldMk cId="805871618" sldId="739"/>
            <ac:picMk id="6" creationId="{8B49FDB0-2739-13E8-F7DD-E0BD7BE6CCAA}"/>
          </ac:picMkLst>
        </pc:picChg>
      </pc:sldChg>
      <pc:sldChg chg="addSp delSp modSp add replId">
        <pc:chgData name="Andrea Mozo" userId="S::amozo@councilforeconed.org::ec324d89-8e2a-42bb-81f4-68d0295e10da" providerId="AD" clId="Web-{45A1178F-73F2-8643-3D11-C6E5BDD0E6BA}" dt="2024-03-28T18:35:47.114" v="521" actId="20577"/>
        <pc:sldMkLst>
          <pc:docMk/>
          <pc:sldMk cId="2657483292" sldId="740"/>
        </pc:sldMkLst>
        <pc:spChg chg="mod">
          <ac:chgData name="Andrea Mozo" userId="S::amozo@councilforeconed.org::ec324d89-8e2a-42bb-81f4-68d0295e10da" providerId="AD" clId="Web-{45A1178F-73F2-8643-3D11-C6E5BDD0E6BA}" dt="2024-03-28T18:29:04.115" v="455" actId="20577"/>
          <ac:spMkLst>
            <pc:docMk/>
            <pc:sldMk cId="2657483292" sldId="740"/>
            <ac:spMk id="2" creationId="{3F16907B-0DC9-E64D-B7CC-FD7066550EDE}"/>
          </ac:spMkLst>
        </pc:spChg>
        <pc:spChg chg="mod">
          <ac:chgData name="Andrea Mozo" userId="S::amozo@councilforeconed.org::ec324d89-8e2a-42bb-81f4-68d0295e10da" providerId="AD" clId="Web-{45A1178F-73F2-8643-3D11-C6E5BDD0E6BA}" dt="2024-03-28T18:35:47.114" v="521" actId="20577"/>
          <ac:spMkLst>
            <pc:docMk/>
            <pc:sldMk cId="2657483292" sldId="740"/>
            <ac:spMk id="4" creationId="{B97D6AFC-1B5C-888B-F90C-E340EA57F69A}"/>
          </ac:spMkLst>
        </pc:spChg>
        <pc:picChg chg="add mod">
          <ac:chgData name="Andrea Mozo" userId="S::amozo@councilforeconed.org::ec324d89-8e2a-42bb-81f4-68d0295e10da" providerId="AD" clId="Web-{45A1178F-73F2-8643-3D11-C6E5BDD0E6BA}" dt="2024-03-28T18:30:45.791" v="496" actId="1076"/>
          <ac:picMkLst>
            <pc:docMk/>
            <pc:sldMk cId="2657483292" sldId="740"/>
            <ac:picMk id="3" creationId="{E0EA5858-06F7-9AF3-FE83-D89E54DF5897}"/>
          </ac:picMkLst>
        </pc:picChg>
        <pc:picChg chg="del">
          <ac:chgData name="Andrea Mozo" userId="S::amozo@councilforeconed.org::ec324d89-8e2a-42bb-81f4-68d0295e10da" providerId="AD" clId="Web-{45A1178F-73F2-8643-3D11-C6E5BDD0E6BA}" dt="2024-03-28T18:29:56.367" v="485"/>
          <ac:picMkLst>
            <pc:docMk/>
            <pc:sldMk cId="2657483292" sldId="740"/>
            <ac:picMk id="6" creationId="{8385D4B9-8CA5-1137-FBAC-91CFFC9AE727}"/>
          </ac:picMkLst>
        </pc:picChg>
        <pc:picChg chg="del">
          <ac:chgData name="Andrea Mozo" userId="S::amozo@councilforeconed.org::ec324d89-8e2a-42bb-81f4-68d0295e10da" providerId="AD" clId="Web-{45A1178F-73F2-8643-3D11-C6E5BDD0E6BA}" dt="2024-03-28T18:29:56.852" v="486"/>
          <ac:picMkLst>
            <pc:docMk/>
            <pc:sldMk cId="2657483292" sldId="740"/>
            <ac:picMk id="7" creationId="{E164A985-1DE1-9DAD-349B-7948F0F9D103}"/>
          </ac:picMkLst>
        </pc:picChg>
        <pc:picChg chg="del">
          <ac:chgData name="Andrea Mozo" userId="S::amozo@councilforeconed.org::ec324d89-8e2a-42bb-81f4-68d0295e10da" providerId="AD" clId="Web-{45A1178F-73F2-8643-3D11-C6E5BDD0E6BA}" dt="2024-03-28T18:29:58.180" v="488"/>
          <ac:picMkLst>
            <pc:docMk/>
            <pc:sldMk cId="2657483292" sldId="740"/>
            <ac:picMk id="9" creationId="{DCAC47F8-08F8-8129-3C9E-695CC3BA4996}"/>
          </ac:picMkLst>
        </pc:picChg>
        <pc:picChg chg="del">
          <ac:chgData name="Andrea Mozo" userId="S::amozo@councilforeconed.org::ec324d89-8e2a-42bb-81f4-68d0295e10da" providerId="AD" clId="Web-{45A1178F-73F2-8643-3D11-C6E5BDD0E6BA}" dt="2024-03-28T18:29:57.445" v="487"/>
          <ac:picMkLst>
            <pc:docMk/>
            <pc:sldMk cId="2657483292" sldId="740"/>
            <ac:picMk id="10" creationId="{ADCE584A-1C21-5EDB-5D69-DA813B290F75}"/>
          </ac:picMkLst>
        </pc:picChg>
      </pc:sldChg>
      <pc:sldChg chg="addSp delSp modSp add replId">
        <pc:chgData name="Andrea Mozo" userId="S::amozo@councilforeconed.org::ec324d89-8e2a-42bb-81f4-68d0295e10da" providerId="AD" clId="Web-{45A1178F-73F2-8643-3D11-C6E5BDD0E6BA}" dt="2024-03-28T18:35:38.098" v="518" actId="20577"/>
        <pc:sldMkLst>
          <pc:docMk/>
          <pc:sldMk cId="488844650" sldId="741"/>
        </pc:sldMkLst>
        <pc:spChg chg="mod">
          <ac:chgData name="Andrea Mozo" userId="S::amozo@councilforeconed.org::ec324d89-8e2a-42bb-81f4-68d0295e10da" providerId="AD" clId="Web-{45A1178F-73F2-8643-3D11-C6E5BDD0E6BA}" dt="2024-03-28T18:31:02.963" v="502" actId="20577"/>
          <ac:spMkLst>
            <pc:docMk/>
            <pc:sldMk cId="488844650" sldId="741"/>
            <ac:spMk id="2" creationId="{3F16907B-0DC9-E64D-B7CC-FD7066550EDE}"/>
          </ac:spMkLst>
        </pc:spChg>
        <pc:spChg chg="mod">
          <ac:chgData name="Andrea Mozo" userId="S::amozo@councilforeconed.org::ec324d89-8e2a-42bb-81f4-68d0295e10da" providerId="AD" clId="Web-{45A1178F-73F2-8643-3D11-C6E5BDD0E6BA}" dt="2024-03-28T18:35:38.098" v="518" actId="20577"/>
          <ac:spMkLst>
            <pc:docMk/>
            <pc:sldMk cId="488844650" sldId="741"/>
            <ac:spMk id="4" creationId="{B97D6AFC-1B5C-888B-F90C-E340EA57F69A}"/>
          </ac:spMkLst>
        </pc:spChg>
        <pc:picChg chg="add del mod">
          <ac:chgData name="Andrea Mozo" userId="S::amozo@councilforeconed.org::ec324d89-8e2a-42bb-81f4-68d0295e10da" providerId="AD" clId="Web-{45A1178F-73F2-8643-3D11-C6E5BDD0E6BA}" dt="2024-03-28T18:35:26.629" v="510"/>
          <ac:picMkLst>
            <pc:docMk/>
            <pc:sldMk cId="488844650" sldId="741"/>
            <ac:picMk id="3" creationId="{755B3A79-A316-BF41-210B-87DAA68C649F}"/>
          </ac:picMkLst>
        </pc:picChg>
        <pc:picChg chg="del">
          <ac:chgData name="Andrea Mozo" userId="S::amozo@councilforeconed.org::ec324d89-8e2a-42bb-81f4-68d0295e10da" providerId="AD" clId="Web-{45A1178F-73F2-8643-3D11-C6E5BDD0E6BA}" dt="2024-03-28T18:31:04.167" v="503"/>
          <ac:picMkLst>
            <pc:docMk/>
            <pc:sldMk cId="488844650" sldId="741"/>
            <ac:picMk id="6" creationId="{B6332844-ED15-A854-2017-6218C8D3D702}"/>
          </ac:picMkLst>
        </pc:picChg>
        <pc:picChg chg="add mod">
          <ac:chgData name="Andrea Mozo" userId="S::amozo@councilforeconed.org::ec324d89-8e2a-42bb-81f4-68d0295e10da" providerId="AD" clId="Web-{45A1178F-73F2-8643-3D11-C6E5BDD0E6BA}" dt="2024-03-28T18:35:31.129" v="513" actId="14100"/>
          <ac:picMkLst>
            <pc:docMk/>
            <pc:sldMk cId="488844650" sldId="741"/>
            <ac:picMk id="7" creationId="{CE49B8B2-1861-EAC5-FF02-E759CF51652C}"/>
          </ac:picMkLst>
        </pc:picChg>
      </pc:sldChg>
      <pc:sldChg chg="addSp delSp modSp add ord replId">
        <pc:chgData name="Andrea Mozo" userId="S::amozo@councilforeconed.org::ec324d89-8e2a-42bb-81f4-68d0295e10da" providerId="AD" clId="Web-{45A1178F-73F2-8643-3D11-C6E5BDD0E6BA}" dt="2024-03-28T18:37:34.071" v="550" actId="14100"/>
        <pc:sldMkLst>
          <pc:docMk/>
          <pc:sldMk cId="2151011448" sldId="742"/>
        </pc:sldMkLst>
        <pc:spChg chg="mod">
          <ac:chgData name="Andrea Mozo" userId="S::amozo@councilforeconed.org::ec324d89-8e2a-42bb-81f4-68d0295e10da" providerId="AD" clId="Web-{45A1178F-73F2-8643-3D11-C6E5BDD0E6BA}" dt="2024-03-28T18:36:37.460" v="533" actId="20577"/>
          <ac:spMkLst>
            <pc:docMk/>
            <pc:sldMk cId="2151011448" sldId="742"/>
            <ac:spMk id="2" creationId="{3F16907B-0DC9-E64D-B7CC-FD7066550EDE}"/>
          </ac:spMkLst>
        </pc:spChg>
        <pc:spChg chg="mod">
          <ac:chgData name="Andrea Mozo" userId="S::amozo@councilforeconed.org::ec324d89-8e2a-42bb-81f4-68d0295e10da" providerId="AD" clId="Web-{45A1178F-73F2-8643-3D11-C6E5BDD0E6BA}" dt="2024-03-28T18:37:31.946" v="549" actId="14100"/>
          <ac:spMkLst>
            <pc:docMk/>
            <pc:sldMk cId="2151011448" sldId="742"/>
            <ac:spMk id="4" creationId="{B97D6AFC-1B5C-888B-F90C-E340EA57F69A}"/>
          </ac:spMkLst>
        </pc:spChg>
        <pc:picChg chg="add mod">
          <ac:chgData name="Andrea Mozo" userId="S::amozo@councilforeconed.org::ec324d89-8e2a-42bb-81f4-68d0295e10da" providerId="AD" clId="Web-{45A1178F-73F2-8643-3D11-C6E5BDD0E6BA}" dt="2024-03-28T18:37:34.071" v="550" actId="14100"/>
          <ac:picMkLst>
            <pc:docMk/>
            <pc:sldMk cId="2151011448" sldId="742"/>
            <ac:picMk id="3" creationId="{C32BE976-1DEB-5566-F8F7-1D40B5DA3334}"/>
          </ac:picMkLst>
        </pc:picChg>
        <pc:picChg chg="del">
          <ac:chgData name="Andrea Mozo" userId="S::amozo@councilforeconed.org::ec324d89-8e2a-42bb-81f4-68d0295e10da" providerId="AD" clId="Web-{45A1178F-73F2-8643-3D11-C6E5BDD0E6BA}" dt="2024-03-28T18:36:38.632" v="534"/>
          <ac:picMkLst>
            <pc:docMk/>
            <pc:sldMk cId="2151011448" sldId="742"/>
            <ac:picMk id="6" creationId="{8B49FDB0-2739-13E8-F7DD-E0BD7BE6CCAA}"/>
          </ac:picMkLst>
        </pc:picChg>
      </pc:sldChg>
      <pc:sldChg chg="addSp delSp modSp add replId">
        <pc:chgData name="Andrea Mozo" userId="S::amozo@councilforeconed.org::ec324d89-8e2a-42bb-81f4-68d0295e10da" providerId="AD" clId="Web-{45A1178F-73F2-8643-3D11-C6E5BDD0E6BA}" dt="2024-03-28T18:40:55.625" v="595" actId="20577"/>
        <pc:sldMkLst>
          <pc:docMk/>
          <pc:sldMk cId="3389412293" sldId="743"/>
        </pc:sldMkLst>
        <pc:spChg chg="mod">
          <ac:chgData name="Andrea Mozo" userId="S::amozo@councilforeconed.org::ec324d89-8e2a-42bb-81f4-68d0295e10da" providerId="AD" clId="Web-{45A1178F-73F2-8643-3D11-C6E5BDD0E6BA}" dt="2024-03-28T18:39:15.059" v="555" actId="20577"/>
          <ac:spMkLst>
            <pc:docMk/>
            <pc:sldMk cId="3389412293" sldId="743"/>
            <ac:spMk id="2" creationId="{3F16907B-0DC9-E64D-B7CC-FD7066550EDE}"/>
          </ac:spMkLst>
        </pc:spChg>
        <pc:spChg chg="mod">
          <ac:chgData name="Andrea Mozo" userId="S::amozo@councilforeconed.org::ec324d89-8e2a-42bb-81f4-68d0295e10da" providerId="AD" clId="Web-{45A1178F-73F2-8643-3D11-C6E5BDD0E6BA}" dt="2024-03-28T18:40:55.625" v="595" actId="20577"/>
          <ac:spMkLst>
            <pc:docMk/>
            <pc:sldMk cId="3389412293" sldId="743"/>
            <ac:spMk id="4" creationId="{B97D6AFC-1B5C-888B-F90C-E340EA57F69A}"/>
          </ac:spMkLst>
        </pc:spChg>
        <pc:picChg chg="add mod">
          <ac:chgData name="Andrea Mozo" userId="S::amozo@councilforeconed.org::ec324d89-8e2a-42bb-81f4-68d0295e10da" providerId="AD" clId="Web-{45A1178F-73F2-8643-3D11-C6E5BDD0E6BA}" dt="2024-03-28T18:39:42.873" v="567" actId="1076"/>
          <ac:picMkLst>
            <pc:docMk/>
            <pc:sldMk cId="3389412293" sldId="743"/>
            <ac:picMk id="3" creationId="{9412EB65-F528-4E58-418D-45150618A26F}"/>
          </ac:picMkLst>
        </pc:picChg>
        <pc:picChg chg="del">
          <ac:chgData name="Andrea Mozo" userId="S::amozo@councilforeconed.org::ec324d89-8e2a-42bb-81f4-68d0295e10da" providerId="AD" clId="Web-{45A1178F-73F2-8643-3D11-C6E5BDD0E6BA}" dt="2024-03-28T18:39:16.794" v="557"/>
          <ac:picMkLst>
            <pc:docMk/>
            <pc:sldMk cId="3389412293" sldId="743"/>
            <ac:picMk id="6" creationId="{8385D4B9-8CA5-1137-FBAC-91CFFC9AE727}"/>
          </ac:picMkLst>
        </pc:picChg>
        <pc:picChg chg="del">
          <ac:chgData name="Andrea Mozo" userId="S::amozo@councilforeconed.org::ec324d89-8e2a-42bb-81f4-68d0295e10da" providerId="AD" clId="Web-{45A1178F-73F2-8643-3D11-C6E5BDD0E6BA}" dt="2024-03-28T18:39:22.606" v="559"/>
          <ac:picMkLst>
            <pc:docMk/>
            <pc:sldMk cId="3389412293" sldId="743"/>
            <ac:picMk id="7" creationId="{E164A985-1DE1-9DAD-349B-7948F0F9D103}"/>
          </ac:picMkLst>
        </pc:picChg>
        <pc:picChg chg="add mod">
          <ac:chgData name="Andrea Mozo" userId="S::amozo@councilforeconed.org::ec324d89-8e2a-42bb-81f4-68d0295e10da" providerId="AD" clId="Web-{45A1178F-73F2-8643-3D11-C6E5BDD0E6BA}" dt="2024-03-28T18:39:44.920" v="568" actId="1076"/>
          <ac:picMkLst>
            <pc:docMk/>
            <pc:sldMk cId="3389412293" sldId="743"/>
            <ac:picMk id="8" creationId="{A15B1DBF-514F-E89C-EF68-7F1A4EB96DBB}"/>
          </ac:picMkLst>
        </pc:picChg>
        <pc:picChg chg="del">
          <ac:chgData name="Andrea Mozo" userId="S::amozo@councilforeconed.org::ec324d89-8e2a-42bb-81f4-68d0295e10da" providerId="AD" clId="Web-{45A1178F-73F2-8643-3D11-C6E5BDD0E6BA}" dt="2024-03-28T18:39:30.732" v="561"/>
          <ac:picMkLst>
            <pc:docMk/>
            <pc:sldMk cId="3389412293" sldId="743"/>
            <ac:picMk id="9" creationId="{DCAC47F8-08F8-8129-3C9E-695CC3BA4996}"/>
          </ac:picMkLst>
        </pc:picChg>
        <pc:picChg chg="del">
          <ac:chgData name="Andrea Mozo" userId="S::amozo@councilforeconed.org::ec324d89-8e2a-42bb-81f4-68d0295e10da" providerId="AD" clId="Web-{45A1178F-73F2-8643-3D11-C6E5BDD0E6BA}" dt="2024-03-28T18:39:29.153" v="560"/>
          <ac:picMkLst>
            <pc:docMk/>
            <pc:sldMk cId="3389412293" sldId="743"/>
            <ac:picMk id="10" creationId="{ADCE584A-1C21-5EDB-5D69-DA813B290F75}"/>
          </ac:picMkLst>
        </pc:picChg>
      </pc:sldChg>
      <pc:sldChg chg="addSp delSp modSp add replId">
        <pc:chgData name="Andrea Mozo" userId="S::amozo@councilforeconed.org::ec324d89-8e2a-42bb-81f4-68d0295e10da" providerId="AD" clId="Web-{45A1178F-73F2-8643-3D11-C6E5BDD0E6BA}" dt="2024-03-28T19:24:36.174" v="812" actId="20577"/>
        <pc:sldMkLst>
          <pc:docMk/>
          <pc:sldMk cId="3547838788" sldId="744"/>
        </pc:sldMkLst>
        <pc:spChg chg="del mod">
          <ac:chgData name="Andrea Mozo" userId="S::amozo@councilforeconed.org::ec324d89-8e2a-42bb-81f4-68d0295e10da" providerId="AD" clId="Web-{45A1178F-73F2-8643-3D11-C6E5BDD0E6BA}" dt="2024-03-28T19:20:44.884" v="749"/>
          <ac:spMkLst>
            <pc:docMk/>
            <pc:sldMk cId="3547838788" sldId="744"/>
            <ac:spMk id="2" creationId="{3F16907B-0DC9-E64D-B7CC-FD7066550EDE}"/>
          </ac:spMkLst>
        </pc:spChg>
        <pc:spChg chg="add del mod">
          <ac:chgData name="Andrea Mozo" userId="S::amozo@councilforeconed.org::ec324d89-8e2a-42bb-81f4-68d0295e10da" providerId="AD" clId="Web-{45A1178F-73F2-8643-3D11-C6E5BDD0E6BA}" dt="2024-03-28T19:23:32.156" v="760"/>
          <ac:spMkLst>
            <pc:docMk/>
            <pc:sldMk cId="3547838788" sldId="744"/>
            <ac:spMk id="3" creationId="{6AF25812-4103-4E9D-CC5F-DA447996FCF5}"/>
          </ac:spMkLst>
        </pc:spChg>
        <pc:spChg chg="mod">
          <ac:chgData name="Andrea Mozo" userId="S::amozo@councilforeconed.org::ec324d89-8e2a-42bb-81f4-68d0295e10da" providerId="AD" clId="Web-{45A1178F-73F2-8643-3D11-C6E5BDD0E6BA}" dt="2024-03-28T19:24:36.174" v="812" actId="20577"/>
          <ac:spMkLst>
            <pc:docMk/>
            <pc:sldMk cId="3547838788" sldId="744"/>
            <ac:spMk id="4" creationId="{B97D6AFC-1B5C-888B-F90C-E340EA57F69A}"/>
          </ac:spMkLst>
        </pc:spChg>
        <pc:spChg chg="add mod">
          <ac:chgData name="Andrea Mozo" userId="S::amozo@councilforeconed.org::ec324d89-8e2a-42bb-81f4-68d0295e10da" providerId="AD" clId="Web-{45A1178F-73F2-8643-3D11-C6E5BDD0E6BA}" dt="2024-03-28T19:24:11.501" v="791" actId="20577"/>
          <ac:spMkLst>
            <pc:docMk/>
            <pc:sldMk cId="3547838788" sldId="744"/>
            <ac:spMk id="9" creationId="{AEB4A13D-47A3-074C-3D52-3DC1C6281CBE}"/>
          </ac:spMkLst>
        </pc:spChg>
        <pc:picChg chg="add mod">
          <ac:chgData name="Andrea Mozo" userId="S::amozo@councilforeconed.org::ec324d89-8e2a-42bb-81f4-68d0295e10da" providerId="AD" clId="Web-{45A1178F-73F2-8643-3D11-C6E5BDD0E6BA}" dt="2024-03-28T19:23:42.547" v="763" actId="14100"/>
          <ac:picMkLst>
            <pc:docMk/>
            <pc:sldMk cId="3547838788" sldId="744"/>
            <ac:picMk id="6" creationId="{0118AA97-CD43-C1E3-4078-3F95DC77C3B7}"/>
          </ac:picMkLst>
        </pc:picChg>
        <pc:picChg chg="del">
          <ac:chgData name="Andrea Mozo" userId="S::amozo@councilforeconed.org::ec324d89-8e2a-42bb-81f4-68d0295e10da" providerId="AD" clId="Web-{45A1178F-73F2-8643-3D11-C6E5BDD0E6BA}" dt="2024-03-28T19:23:27.968" v="756"/>
          <ac:picMkLst>
            <pc:docMk/>
            <pc:sldMk cId="3547838788" sldId="744"/>
            <ac:picMk id="7" creationId="{CE49B8B2-1861-EAC5-FF02-E759CF51652C}"/>
          </ac:picMkLst>
        </pc:picChg>
      </pc:sldChg>
      <pc:sldChg chg="addSp delSp modSp add replId">
        <pc:chgData name="Andrea Mozo" userId="S::amozo@councilforeconed.org::ec324d89-8e2a-42bb-81f4-68d0295e10da" providerId="AD" clId="Web-{45A1178F-73F2-8643-3D11-C6E5BDD0E6BA}" dt="2024-03-28T18:49:07.004" v="677" actId="20577"/>
        <pc:sldMkLst>
          <pc:docMk/>
          <pc:sldMk cId="960279657" sldId="745"/>
        </pc:sldMkLst>
        <pc:spChg chg="mod">
          <ac:chgData name="Andrea Mozo" userId="S::amozo@councilforeconed.org::ec324d89-8e2a-42bb-81f4-68d0295e10da" providerId="AD" clId="Web-{45A1178F-73F2-8643-3D11-C6E5BDD0E6BA}" dt="2024-03-28T18:49:07.004" v="677" actId="20577"/>
          <ac:spMkLst>
            <pc:docMk/>
            <pc:sldMk cId="960279657" sldId="745"/>
            <ac:spMk id="2" creationId="{3F16907B-0DC9-E64D-B7CC-FD7066550EDE}"/>
          </ac:spMkLst>
        </pc:spChg>
        <pc:spChg chg="mod">
          <ac:chgData name="Andrea Mozo" userId="S::amozo@councilforeconed.org::ec324d89-8e2a-42bb-81f4-68d0295e10da" providerId="AD" clId="Web-{45A1178F-73F2-8643-3D11-C6E5BDD0E6BA}" dt="2024-03-28T18:48:33.611" v="672" actId="20577"/>
          <ac:spMkLst>
            <pc:docMk/>
            <pc:sldMk cId="960279657" sldId="745"/>
            <ac:spMk id="4" creationId="{B97D6AFC-1B5C-888B-F90C-E340EA57F69A}"/>
          </ac:spMkLst>
        </pc:spChg>
        <pc:picChg chg="del">
          <ac:chgData name="Andrea Mozo" userId="S::amozo@councilforeconed.org::ec324d89-8e2a-42bb-81f4-68d0295e10da" providerId="AD" clId="Web-{45A1178F-73F2-8643-3D11-C6E5BDD0E6BA}" dt="2024-03-28T18:47:13.388" v="645"/>
          <ac:picMkLst>
            <pc:docMk/>
            <pc:sldMk cId="960279657" sldId="745"/>
            <ac:picMk id="3" creationId="{E0EA5858-06F7-9AF3-FE83-D89E54DF5897}"/>
          </ac:picMkLst>
        </pc:picChg>
        <pc:picChg chg="add del mod">
          <ac:chgData name="Andrea Mozo" userId="S::amozo@councilforeconed.org::ec324d89-8e2a-42bb-81f4-68d0295e10da" providerId="AD" clId="Web-{45A1178F-73F2-8643-3D11-C6E5BDD0E6BA}" dt="2024-03-28T18:47:26.201" v="650"/>
          <ac:picMkLst>
            <pc:docMk/>
            <pc:sldMk cId="960279657" sldId="745"/>
            <ac:picMk id="6" creationId="{866F817C-BC46-4F40-5EB2-569D57A5BF66}"/>
          </ac:picMkLst>
        </pc:picChg>
        <pc:picChg chg="add del mod">
          <ac:chgData name="Andrea Mozo" userId="S::amozo@councilforeconed.org::ec324d89-8e2a-42bb-81f4-68d0295e10da" providerId="AD" clId="Web-{45A1178F-73F2-8643-3D11-C6E5BDD0E6BA}" dt="2024-03-28T18:48:44.018" v="673"/>
          <ac:picMkLst>
            <pc:docMk/>
            <pc:sldMk cId="960279657" sldId="745"/>
            <ac:picMk id="7" creationId="{3855BCF4-9E33-1696-6073-828A85549E6F}"/>
          </ac:picMkLst>
        </pc:picChg>
        <pc:picChg chg="add mod">
          <ac:chgData name="Andrea Mozo" userId="S::amozo@councilforeconed.org::ec324d89-8e2a-42bb-81f4-68d0295e10da" providerId="AD" clId="Web-{45A1178F-73F2-8643-3D11-C6E5BDD0E6BA}" dt="2024-03-28T18:47:37.577" v="655" actId="1076"/>
          <ac:picMkLst>
            <pc:docMk/>
            <pc:sldMk cId="960279657" sldId="745"/>
            <ac:picMk id="8" creationId="{F12859F8-8F13-6D43-D2A3-E2075DB353CF}"/>
          </ac:picMkLst>
        </pc:picChg>
        <pc:picChg chg="add mod">
          <ac:chgData name="Andrea Mozo" userId="S::amozo@councilforeconed.org::ec324d89-8e2a-42bb-81f4-68d0295e10da" providerId="AD" clId="Web-{45A1178F-73F2-8643-3D11-C6E5BDD0E6BA}" dt="2024-03-28T18:48:47.206" v="675" actId="1076"/>
          <ac:picMkLst>
            <pc:docMk/>
            <pc:sldMk cId="960279657" sldId="745"/>
            <ac:picMk id="9" creationId="{85D86506-B98D-1EF6-41AB-CD9F9C0DD0C6}"/>
          </ac:picMkLst>
        </pc:picChg>
      </pc:sldChg>
      <pc:sldChg chg="addSp delSp modSp add replId">
        <pc:chgData name="Andrea Mozo" userId="S::amozo@councilforeconed.org::ec324d89-8e2a-42bb-81f4-68d0295e10da" providerId="AD" clId="Web-{45A1178F-73F2-8643-3D11-C6E5BDD0E6BA}" dt="2024-03-28T19:18:47.099" v="727" actId="1076"/>
        <pc:sldMkLst>
          <pc:docMk/>
          <pc:sldMk cId="2117227267" sldId="746"/>
        </pc:sldMkLst>
        <pc:spChg chg="mod">
          <ac:chgData name="Andrea Mozo" userId="S::amozo@councilforeconed.org::ec324d89-8e2a-42bb-81f4-68d0295e10da" providerId="AD" clId="Web-{45A1178F-73F2-8643-3D11-C6E5BDD0E6BA}" dt="2024-03-28T19:18:37.098" v="719" actId="20577"/>
          <ac:spMkLst>
            <pc:docMk/>
            <pc:sldMk cId="2117227267" sldId="746"/>
            <ac:spMk id="4" creationId="{B97D6AFC-1B5C-888B-F90C-E340EA57F69A}"/>
          </ac:spMkLst>
        </pc:spChg>
        <pc:picChg chg="del">
          <ac:chgData name="Andrea Mozo" userId="S::amozo@councilforeconed.org::ec324d89-8e2a-42bb-81f4-68d0295e10da" providerId="AD" clId="Web-{45A1178F-73F2-8643-3D11-C6E5BDD0E6BA}" dt="2024-03-28T19:18:37.505" v="720"/>
          <ac:picMkLst>
            <pc:docMk/>
            <pc:sldMk cId="2117227267" sldId="746"/>
            <ac:picMk id="3" creationId="{9412EB65-F528-4E58-418D-45150618A26F}"/>
          </ac:picMkLst>
        </pc:picChg>
        <pc:picChg chg="add mod">
          <ac:chgData name="Andrea Mozo" userId="S::amozo@councilforeconed.org::ec324d89-8e2a-42bb-81f4-68d0295e10da" providerId="AD" clId="Web-{45A1178F-73F2-8643-3D11-C6E5BDD0E6BA}" dt="2024-03-28T19:18:47.099" v="727" actId="1076"/>
          <ac:picMkLst>
            <pc:docMk/>
            <pc:sldMk cId="2117227267" sldId="746"/>
            <ac:picMk id="6" creationId="{7C9A6EF7-411A-9196-7D9B-B80D4D6656A3}"/>
          </ac:picMkLst>
        </pc:picChg>
        <pc:picChg chg="add mod">
          <ac:chgData name="Andrea Mozo" userId="S::amozo@councilforeconed.org::ec324d89-8e2a-42bb-81f4-68d0295e10da" providerId="AD" clId="Web-{45A1178F-73F2-8643-3D11-C6E5BDD0E6BA}" dt="2024-03-28T19:18:44.942" v="726" actId="1076"/>
          <ac:picMkLst>
            <pc:docMk/>
            <pc:sldMk cId="2117227267" sldId="746"/>
            <ac:picMk id="7" creationId="{130E787D-4919-8C9F-945B-188B83459578}"/>
          </ac:picMkLst>
        </pc:picChg>
        <pc:picChg chg="del">
          <ac:chgData name="Andrea Mozo" userId="S::amozo@councilforeconed.org::ec324d89-8e2a-42bb-81f4-68d0295e10da" providerId="AD" clId="Web-{45A1178F-73F2-8643-3D11-C6E5BDD0E6BA}" dt="2024-03-28T19:18:38.536" v="721"/>
          <ac:picMkLst>
            <pc:docMk/>
            <pc:sldMk cId="2117227267" sldId="746"/>
            <ac:picMk id="8" creationId="{A15B1DBF-514F-E89C-EF68-7F1A4EB96DBB}"/>
          </ac:picMkLst>
        </pc:picChg>
      </pc:sldChg>
      <pc:sldChg chg="addSp delSp modSp add replId">
        <pc:chgData name="Andrea Mozo" userId="S::amozo@councilforeconed.org::ec324d89-8e2a-42bb-81f4-68d0295e10da" providerId="AD" clId="Web-{45A1178F-73F2-8643-3D11-C6E5BDD0E6BA}" dt="2024-03-28T19:19:15.272" v="739" actId="14100"/>
        <pc:sldMkLst>
          <pc:docMk/>
          <pc:sldMk cId="3801523587" sldId="747"/>
        </pc:sldMkLst>
        <pc:picChg chg="add mod">
          <ac:chgData name="Andrea Mozo" userId="S::amozo@councilforeconed.org::ec324d89-8e2a-42bb-81f4-68d0295e10da" providerId="AD" clId="Web-{45A1178F-73F2-8643-3D11-C6E5BDD0E6BA}" dt="2024-03-28T19:19:11.443" v="737" actId="1076"/>
          <ac:picMkLst>
            <pc:docMk/>
            <pc:sldMk cId="3801523587" sldId="747"/>
            <ac:picMk id="3" creationId="{D72426DA-2BBE-E88F-0172-449DE00FBEDE}"/>
          </ac:picMkLst>
        </pc:picChg>
        <pc:picChg chg="del">
          <ac:chgData name="Andrea Mozo" userId="S::amozo@councilforeconed.org::ec324d89-8e2a-42bb-81f4-68d0295e10da" providerId="AD" clId="Web-{45A1178F-73F2-8643-3D11-C6E5BDD0E6BA}" dt="2024-03-28T19:19:00.365" v="730"/>
          <ac:picMkLst>
            <pc:docMk/>
            <pc:sldMk cId="3801523587" sldId="747"/>
            <ac:picMk id="6" creationId="{7C9A6EF7-411A-9196-7D9B-B80D4D6656A3}"/>
          </ac:picMkLst>
        </pc:picChg>
        <pc:picChg chg="del">
          <ac:chgData name="Andrea Mozo" userId="S::amozo@councilforeconed.org::ec324d89-8e2a-42bb-81f4-68d0295e10da" providerId="AD" clId="Web-{45A1178F-73F2-8643-3D11-C6E5BDD0E6BA}" dt="2024-03-28T19:18:59.052" v="729"/>
          <ac:picMkLst>
            <pc:docMk/>
            <pc:sldMk cId="3801523587" sldId="747"/>
            <ac:picMk id="7" creationId="{130E787D-4919-8C9F-945B-188B83459578}"/>
          </ac:picMkLst>
        </pc:picChg>
        <pc:picChg chg="add mod">
          <ac:chgData name="Andrea Mozo" userId="S::amozo@councilforeconed.org::ec324d89-8e2a-42bb-81f4-68d0295e10da" providerId="AD" clId="Web-{45A1178F-73F2-8643-3D11-C6E5BDD0E6BA}" dt="2024-03-28T19:19:15.272" v="739" actId="14100"/>
          <ac:picMkLst>
            <pc:docMk/>
            <pc:sldMk cId="3801523587" sldId="747"/>
            <ac:picMk id="8" creationId="{B6C16020-AC46-C2BA-9D8B-0C1964BCF84A}"/>
          </ac:picMkLst>
        </pc:picChg>
      </pc:sldChg>
      <pc:sldChg chg="addSp delSp modSp add del replId">
        <pc:chgData name="Andrea Mozo" userId="S::amozo@councilforeconed.org::ec324d89-8e2a-42bb-81f4-68d0295e10da" providerId="AD" clId="Web-{45A1178F-73F2-8643-3D11-C6E5BDD0E6BA}" dt="2024-03-28T19:28:33.479" v="876"/>
        <pc:sldMkLst>
          <pc:docMk/>
          <pc:sldMk cId="1727758732" sldId="748"/>
        </pc:sldMkLst>
        <pc:spChg chg="del">
          <ac:chgData name="Andrea Mozo" userId="S::amozo@councilforeconed.org::ec324d89-8e2a-42bb-81f4-68d0295e10da" providerId="AD" clId="Web-{45A1178F-73F2-8643-3D11-C6E5BDD0E6BA}" dt="2024-03-28T19:25:43.176" v="830"/>
          <ac:spMkLst>
            <pc:docMk/>
            <pc:sldMk cId="1727758732" sldId="748"/>
            <ac:spMk id="4" creationId="{B97D6AFC-1B5C-888B-F90C-E340EA57F69A}"/>
          </ac:spMkLst>
        </pc:spChg>
        <pc:spChg chg="mod">
          <ac:chgData name="Andrea Mozo" userId="S::amozo@councilforeconed.org::ec324d89-8e2a-42bb-81f4-68d0295e10da" providerId="AD" clId="Web-{45A1178F-73F2-8643-3D11-C6E5BDD0E6BA}" dt="2024-03-28T19:25:55.973" v="840" actId="20577"/>
          <ac:spMkLst>
            <pc:docMk/>
            <pc:sldMk cId="1727758732" sldId="748"/>
            <ac:spMk id="9" creationId="{AEB4A13D-47A3-074C-3D52-3DC1C6281CBE}"/>
          </ac:spMkLst>
        </pc:spChg>
        <pc:picChg chg="add mod">
          <ac:chgData name="Andrea Mozo" userId="S::amozo@councilforeconed.org::ec324d89-8e2a-42bb-81f4-68d0295e10da" providerId="AD" clId="Web-{45A1178F-73F2-8643-3D11-C6E5BDD0E6BA}" dt="2024-03-28T19:25:48.301" v="832" actId="1076"/>
          <ac:picMkLst>
            <pc:docMk/>
            <pc:sldMk cId="1727758732" sldId="748"/>
            <ac:picMk id="2" creationId="{5657E161-B1FB-9579-9D4F-A5DC1A435E8D}"/>
          </ac:picMkLst>
        </pc:picChg>
        <pc:picChg chg="del">
          <ac:chgData name="Andrea Mozo" userId="S::amozo@councilforeconed.org::ec324d89-8e2a-42bb-81f4-68d0295e10da" providerId="AD" clId="Web-{45A1178F-73F2-8643-3D11-C6E5BDD0E6BA}" dt="2024-03-28T19:25:41.801" v="829"/>
          <ac:picMkLst>
            <pc:docMk/>
            <pc:sldMk cId="1727758732" sldId="748"/>
            <ac:picMk id="6" creationId="{0118AA97-CD43-C1E3-4078-3F95DC77C3B7}"/>
          </ac:picMkLst>
        </pc:picChg>
      </pc:sldChg>
      <pc:sldChg chg="modSp add replId">
        <pc:chgData name="Andrea Mozo" userId="S::amozo@councilforeconed.org::ec324d89-8e2a-42bb-81f4-68d0295e10da" providerId="AD" clId="Web-{45A1178F-73F2-8643-3D11-C6E5BDD0E6BA}" dt="2024-03-28T19:28:08.978" v="870" actId="20577"/>
        <pc:sldMkLst>
          <pc:docMk/>
          <pc:sldMk cId="1468089500" sldId="749"/>
        </pc:sldMkLst>
        <pc:spChg chg="mod">
          <ac:chgData name="Andrea Mozo" userId="S::amozo@councilforeconed.org::ec324d89-8e2a-42bb-81f4-68d0295e10da" providerId="AD" clId="Web-{45A1178F-73F2-8643-3D11-C6E5BDD0E6BA}" dt="2024-03-28T19:28:08.978" v="870" actId="20577"/>
          <ac:spMkLst>
            <pc:docMk/>
            <pc:sldMk cId="1468089500" sldId="749"/>
            <ac:spMk id="3" creationId="{9890555E-F5A8-A749-BA5F-C95D063E463A}"/>
          </ac:spMkLst>
        </pc:spChg>
      </pc:sldChg>
      <pc:sldChg chg="modSp add replId">
        <pc:chgData name="Andrea Mozo" userId="S::amozo@councilforeconed.org::ec324d89-8e2a-42bb-81f4-68d0295e10da" providerId="AD" clId="Web-{45A1178F-73F2-8643-3D11-C6E5BDD0E6BA}" dt="2024-03-28T19:28:31.573" v="875" actId="14100"/>
        <pc:sldMkLst>
          <pc:docMk/>
          <pc:sldMk cId="539261959" sldId="750"/>
        </pc:sldMkLst>
        <pc:spChg chg="mod">
          <ac:chgData name="Andrea Mozo" userId="S::amozo@councilforeconed.org::ec324d89-8e2a-42bb-81f4-68d0295e10da" providerId="AD" clId="Web-{45A1178F-73F2-8643-3D11-C6E5BDD0E6BA}" dt="2024-03-28T19:28:31.573" v="875" actId="14100"/>
          <ac:spMkLst>
            <pc:docMk/>
            <pc:sldMk cId="539261959" sldId="750"/>
            <ac:spMk id="3" creationId="{9890555E-F5A8-A749-BA5F-C95D063E463A}"/>
          </ac:spMkLst>
        </pc:spChg>
      </pc:sldChg>
      <pc:sldChg chg="new del">
        <pc:chgData name="Andrea Mozo" userId="S::amozo@councilforeconed.org::ec324d89-8e2a-42bb-81f4-68d0295e10da" providerId="AD" clId="Web-{45A1178F-73F2-8643-3D11-C6E5BDD0E6BA}" dt="2024-03-28T19:27:39.868" v="851"/>
        <pc:sldMkLst>
          <pc:docMk/>
          <pc:sldMk cId="410616495" sldId="751"/>
        </pc:sldMkLst>
      </pc:sldChg>
      <pc:sldChg chg="modSp add replId">
        <pc:chgData name="Andrea Mozo" userId="S::amozo@councilforeconed.org::ec324d89-8e2a-42bb-81f4-68d0295e10da" providerId="AD" clId="Web-{45A1178F-73F2-8643-3D11-C6E5BDD0E6BA}" dt="2024-03-28T19:27:54.525" v="865" actId="20577"/>
        <pc:sldMkLst>
          <pc:docMk/>
          <pc:sldMk cId="1593463067" sldId="751"/>
        </pc:sldMkLst>
        <pc:spChg chg="mod">
          <ac:chgData name="Andrea Mozo" userId="S::amozo@councilforeconed.org::ec324d89-8e2a-42bb-81f4-68d0295e10da" providerId="AD" clId="Web-{45A1178F-73F2-8643-3D11-C6E5BDD0E6BA}" dt="2024-03-28T19:27:54.525" v="865" actId="20577"/>
          <ac:spMkLst>
            <pc:docMk/>
            <pc:sldMk cId="1593463067" sldId="751"/>
            <ac:spMk id="3" creationId="{9890555E-F5A8-A749-BA5F-C95D063E463A}"/>
          </ac:spMkLst>
        </pc:spChg>
      </pc:sldChg>
      <pc:sldChg chg="modSp add replId">
        <pc:chgData name="Andrea Mozo" userId="S::amozo@councilforeconed.org::ec324d89-8e2a-42bb-81f4-68d0295e10da" providerId="AD" clId="Web-{45A1178F-73F2-8643-3D11-C6E5BDD0E6BA}" dt="2024-03-28T19:29:08.933" v="892" actId="20577"/>
        <pc:sldMkLst>
          <pc:docMk/>
          <pc:sldMk cId="998931785" sldId="752"/>
        </pc:sldMkLst>
        <pc:spChg chg="mod">
          <ac:chgData name="Andrea Mozo" userId="S::amozo@councilforeconed.org::ec324d89-8e2a-42bb-81f4-68d0295e10da" providerId="AD" clId="Web-{45A1178F-73F2-8643-3D11-C6E5BDD0E6BA}" dt="2024-03-28T19:29:08.933" v="892" actId="20577"/>
          <ac:spMkLst>
            <pc:docMk/>
            <pc:sldMk cId="998931785" sldId="752"/>
            <ac:spMk id="3" creationId="{9890555E-F5A8-A749-BA5F-C95D063E463A}"/>
          </ac:spMkLst>
        </pc:spChg>
      </pc:sldChg>
      <pc:sldChg chg="addSp delSp modSp add ord replId">
        <pc:chgData name="Andrea Mozo" userId="S::amozo@councilforeconed.org::ec324d89-8e2a-42bb-81f4-68d0295e10da" providerId="AD" clId="Web-{45A1178F-73F2-8643-3D11-C6E5BDD0E6BA}" dt="2024-03-28T19:41:43.664" v="1040" actId="20577"/>
        <pc:sldMkLst>
          <pc:docMk/>
          <pc:sldMk cId="2850330568" sldId="753"/>
        </pc:sldMkLst>
        <pc:spChg chg="mod">
          <ac:chgData name="Andrea Mozo" userId="S::amozo@councilforeconed.org::ec324d89-8e2a-42bb-81f4-68d0295e10da" providerId="AD" clId="Web-{45A1178F-73F2-8643-3D11-C6E5BDD0E6BA}" dt="2024-03-28T19:41:43.664" v="1040" actId="20577"/>
          <ac:spMkLst>
            <pc:docMk/>
            <pc:sldMk cId="2850330568" sldId="753"/>
            <ac:spMk id="4" creationId="{B97D6AFC-1B5C-888B-F90C-E340EA57F69A}"/>
          </ac:spMkLst>
        </pc:spChg>
        <pc:spChg chg="mod">
          <ac:chgData name="Andrea Mozo" userId="S::amozo@councilforeconed.org::ec324d89-8e2a-42bb-81f4-68d0295e10da" providerId="AD" clId="Web-{45A1178F-73F2-8643-3D11-C6E5BDD0E6BA}" dt="2024-03-28T19:29:37.653" v="901" actId="20577"/>
          <ac:spMkLst>
            <pc:docMk/>
            <pc:sldMk cId="2850330568" sldId="753"/>
            <ac:spMk id="9" creationId="{AEB4A13D-47A3-074C-3D52-3DC1C6281CBE}"/>
          </ac:spMkLst>
        </pc:spChg>
        <pc:picChg chg="add del mod">
          <ac:chgData name="Andrea Mozo" userId="S::amozo@councilforeconed.org::ec324d89-8e2a-42bb-81f4-68d0295e10da" providerId="AD" clId="Web-{45A1178F-73F2-8643-3D11-C6E5BDD0E6BA}" dt="2024-03-28T19:40:09.426" v="998"/>
          <ac:picMkLst>
            <pc:docMk/>
            <pc:sldMk cId="2850330568" sldId="753"/>
            <ac:picMk id="2" creationId="{E13C4B0C-DB62-2B90-DD28-6CD0948A07B1}"/>
          </ac:picMkLst>
        </pc:picChg>
        <pc:picChg chg="add del mod">
          <ac:chgData name="Andrea Mozo" userId="S::amozo@councilforeconed.org::ec324d89-8e2a-42bb-81f4-68d0295e10da" providerId="AD" clId="Web-{45A1178F-73F2-8643-3D11-C6E5BDD0E6BA}" dt="2024-03-28T19:40:36.333" v="1003"/>
          <ac:picMkLst>
            <pc:docMk/>
            <pc:sldMk cId="2850330568" sldId="753"/>
            <ac:picMk id="3" creationId="{97C5015B-F62A-2578-B7FF-3464CC3A8BB8}"/>
          </ac:picMkLst>
        </pc:picChg>
        <pc:picChg chg="del">
          <ac:chgData name="Andrea Mozo" userId="S::amozo@councilforeconed.org::ec324d89-8e2a-42bb-81f4-68d0295e10da" providerId="AD" clId="Web-{45A1178F-73F2-8643-3D11-C6E5BDD0E6BA}" dt="2024-03-28T19:29:39.106" v="902"/>
          <ac:picMkLst>
            <pc:docMk/>
            <pc:sldMk cId="2850330568" sldId="753"/>
            <ac:picMk id="6" creationId="{0118AA97-CD43-C1E3-4078-3F95DC77C3B7}"/>
          </ac:picMkLst>
        </pc:picChg>
        <pc:picChg chg="add mod">
          <ac:chgData name="Andrea Mozo" userId="S::amozo@councilforeconed.org::ec324d89-8e2a-42bb-81f4-68d0295e10da" providerId="AD" clId="Web-{45A1178F-73F2-8643-3D11-C6E5BDD0E6BA}" dt="2024-03-28T19:40:57.850" v="1006" actId="14100"/>
          <ac:picMkLst>
            <pc:docMk/>
            <pc:sldMk cId="2850330568" sldId="753"/>
            <ac:picMk id="7" creationId="{06388C98-633E-81A7-EF81-38D41BB5F90B}"/>
          </ac:picMkLst>
        </pc:picChg>
      </pc:sldChg>
      <pc:sldChg chg="addSp delSp modSp add replId">
        <pc:chgData name="Andrea Mozo" userId="S::amozo@councilforeconed.org::ec324d89-8e2a-42bb-81f4-68d0295e10da" providerId="AD" clId="Web-{45A1178F-73F2-8643-3D11-C6E5BDD0E6BA}" dt="2024-03-28T19:42:01.618" v="1045" actId="1076"/>
        <pc:sldMkLst>
          <pc:docMk/>
          <pc:sldMk cId="919591919" sldId="754"/>
        </pc:sldMkLst>
        <pc:spChg chg="mod">
          <ac:chgData name="Andrea Mozo" userId="S::amozo@councilforeconed.org::ec324d89-8e2a-42bb-81f4-68d0295e10da" providerId="AD" clId="Web-{45A1178F-73F2-8643-3D11-C6E5BDD0E6BA}" dt="2024-03-28T19:41:39.085" v="1039" actId="20577"/>
          <ac:spMkLst>
            <pc:docMk/>
            <pc:sldMk cId="919591919" sldId="754"/>
            <ac:spMk id="4" creationId="{B97D6AFC-1B5C-888B-F90C-E340EA57F69A}"/>
          </ac:spMkLst>
        </pc:spChg>
        <pc:spChg chg="mod">
          <ac:chgData name="Andrea Mozo" userId="S::amozo@councilforeconed.org::ec324d89-8e2a-42bb-81f4-68d0295e10da" providerId="AD" clId="Web-{45A1178F-73F2-8643-3D11-C6E5BDD0E6BA}" dt="2024-03-28T19:41:25.538" v="1019" actId="20577"/>
          <ac:spMkLst>
            <pc:docMk/>
            <pc:sldMk cId="919591919" sldId="754"/>
            <ac:spMk id="9" creationId="{AEB4A13D-47A3-074C-3D52-3DC1C6281CBE}"/>
          </ac:spMkLst>
        </pc:spChg>
        <pc:picChg chg="add mod">
          <ac:chgData name="Andrea Mozo" userId="S::amozo@councilforeconed.org::ec324d89-8e2a-42bb-81f4-68d0295e10da" providerId="AD" clId="Web-{45A1178F-73F2-8643-3D11-C6E5BDD0E6BA}" dt="2024-03-28T19:42:01.618" v="1045" actId="1076"/>
          <ac:picMkLst>
            <pc:docMk/>
            <pc:sldMk cId="919591919" sldId="754"/>
            <ac:picMk id="2" creationId="{5A1EEC02-CF0B-731E-7DCD-80B7A276F5DD}"/>
          </ac:picMkLst>
        </pc:picChg>
        <pc:picChg chg="del">
          <ac:chgData name="Andrea Mozo" userId="S::amozo@councilforeconed.org::ec324d89-8e2a-42bb-81f4-68d0295e10da" providerId="AD" clId="Web-{45A1178F-73F2-8643-3D11-C6E5BDD0E6BA}" dt="2024-03-28T19:41:54.945" v="1041"/>
          <ac:picMkLst>
            <pc:docMk/>
            <pc:sldMk cId="919591919" sldId="754"/>
            <ac:picMk id="7" creationId="{06388C98-633E-81A7-EF81-38D41BB5F90B}"/>
          </ac:picMkLst>
        </pc:picChg>
      </pc:sldChg>
      <pc:sldChg chg="addSp delSp modSp add ord">
        <pc:chgData name="Andrea Mozo" userId="S::amozo@councilforeconed.org::ec324d89-8e2a-42bb-81f4-68d0295e10da" providerId="AD" clId="Web-{45A1178F-73F2-8643-3D11-C6E5BDD0E6BA}" dt="2024-03-28T19:44:37.107" v="1081" actId="20577"/>
        <pc:sldMkLst>
          <pc:docMk/>
          <pc:sldMk cId="1568675599" sldId="755"/>
        </pc:sldMkLst>
        <pc:spChg chg="add mod">
          <ac:chgData name="Andrea Mozo" userId="S::amozo@councilforeconed.org::ec324d89-8e2a-42bb-81f4-68d0295e10da" providerId="AD" clId="Web-{45A1178F-73F2-8643-3D11-C6E5BDD0E6BA}" dt="2024-03-28T19:44:29.873" v="1078" actId="20577"/>
          <ac:spMkLst>
            <pc:docMk/>
            <pc:sldMk cId="1568675599" sldId="755"/>
            <ac:spMk id="3" creationId="{008D6ABA-D514-E224-C27F-45646847C0F6}"/>
          </ac:spMkLst>
        </pc:spChg>
        <pc:spChg chg="del mod">
          <ac:chgData name="Andrea Mozo" userId="S::amozo@councilforeconed.org::ec324d89-8e2a-42bb-81f4-68d0295e10da" providerId="AD" clId="Web-{45A1178F-73F2-8643-3D11-C6E5BDD0E6BA}" dt="2024-03-28T19:44:09.841" v="1067"/>
          <ac:spMkLst>
            <pc:docMk/>
            <pc:sldMk cId="1568675599" sldId="755"/>
            <ac:spMk id="4" creationId="{B97D6AFC-1B5C-888B-F90C-E340EA57F69A}"/>
          </ac:spMkLst>
        </pc:spChg>
        <pc:spChg chg="mod">
          <ac:chgData name="Andrea Mozo" userId="S::amozo@councilforeconed.org::ec324d89-8e2a-42bb-81f4-68d0295e10da" providerId="AD" clId="Web-{45A1178F-73F2-8643-3D11-C6E5BDD0E6BA}" dt="2024-03-28T19:44:37.107" v="1081" actId="20577"/>
          <ac:spMkLst>
            <pc:docMk/>
            <pc:sldMk cId="1568675599" sldId="755"/>
            <ac:spMk id="9" creationId="{AEB4A13D-47A3-074C-3D52-3DC1C6281CBE}"/>
          </ac:spMkLst>
        </pc:spChg>
        <pc:picChg chg="del">
          <ac:chgData name="Andrea Mozo" userId="S::amozo@councilforeconed.org::ec324d89-8e2a-42bb-81f4-68d0295e10da" providerId="AD" clId="Web-{45A1178F-73F2-8643-3D11-C6E5BDD0E6BA}" dt="2024-03-28T19:43:38.543" v="1053"/>
          <ac:picMkLst>
            <pc:docMk/>
            <pc:sldMk cId="1568675599" sldId="755"/>
            <ac:picMk id="2" creationId="{5A1EEC02-CF0B-731E-7DCD-80B7A276F5DD}"/>
          </ac:picMkLst>
        </pc:picChg>
      </pc:sldChg>
      <pc:sldChg chg="add del">
        <pc:chgData name="Andrea Mozo" userId="S::amozo@councilforeconed.org::ec324d89-8e2a-42bb-81f4-68d0295e10da" providerId="AD" clId="Web-{45A1178F-73F2-8643-3D11-C6E5BDD0E6BA}" dt="2024-03-28T19:44:00.325" v="1062"/>
        <pc:sldMkLst>
          <pc:docMk/>
          <pc:sldMk cId="589173022" sldId="756"/>
        </pc:sldMkLst>
      </pc:sldChg>
      <pc:sldChg chg="addSp delSp modSp add replId">
        <pc:chgData name="Andrea Mozo" userId="S::amozo@councilforeconed.org::ec324d89-8e2a-42bb-81f4-68d0295e10da" providerId="AD" clId="Web-{45A1178F-73F2-8643-3D11-C6E5BDD0E6BA}" dt="2024-03-28T20:06:32.483" v="1722" actId="20577"/>
        <pc:sldMkLst>
          <pc:docMk/>
          <pc:sldMk cId="1414407918" sldId="756"/>
        </pc:sldMkLst>
        <pc:spChg chg="del">
          <ac:chgData name="Andrea Mozo" userId="S::amozo@councilforeconed.org::ec324d89-8e2a-42bb-81f4-68d0295e10da" providerId="AD" clId="Web-{45A1178F-73F2-8643-3D11-C6E5BDD0E6BA}" dt="2024-03-28T19:45:43.219" v="1101"/>
          <ac:spMkLst>
            <pc:docMk/>
            <pc:sldMk cId="1414407918" sldId="756"/>
            <ac:spMk id="3" creationId="{008D6ABA-D514-E224-C27F-45646847C0F6}"/>
          </ac:spMkLst>
        </pc:spChg>
        <pc:spChg chg="mod">
          <ac:chgData name="Andrea Mozo" userId="S::amozo@councilforeconed.org::ec324d89-8e2a-42bb-81f4-68d0295e10da" providerId="AD" clId="Web-{45A1178F-73F2-8643-3D11-C6E5BDD0E6BA}" dt="2024-03-28T19:50:28.870" v="1359" actId="20577"/>
          <ac:spMkLst>
            <pc:docMk/>
            <pc:sldMk cId="1414407918" sldId="756"/>
            <ac:spMk id="9" creationId="{AEB4A13D-47A3-074C-3D52-3DC1C6281CBE}"/>
          </ac:spMkLst>
        </pc:spChg>
        <pc:spChg chg="add del mod">
          <ac:chgData name="Andrea Mozo" userId="S::amozo@councilforeconed.org::ec324d89-8e2a-42bb-81f4-68d0295e10da" providerId="AD" clId="Web-{45A1178F-73F2-8643-3D11-C6E5BDD0E6BA}" dt="2024-03-28T19:48:01.021" v="1196"/>
          <ac:spMkLst>
            <pc:docMk/>
            <pc:sldMk cId="1414407918" sldId="756"/>
            <ac:spMk id="26" creationId="{6C1004EF-3BED-0BCA-F05B-C19BDE1F33D3}"/>
          </ac:spMkLst>
        </pc:spChg>
        <pc:spChg chg="add mod">
          <ac:chgData name="Andrea Mozo" userId="S::amozo@councilforeconed.org::ec324d89-8e2a-42bb-81f4-68d0295e10da" providerId="AD" clId="Web-{45A1178F-73F2-8643-3D11-C6E5BDD0E6BA}" dt="2024-03-28T20:06:32.483" v="1722" actId="20577"/>
          <ac:spMkLst>
            <pc:docMk/>
            <pc:sldMk cId="1414407918" sldId="756"/>
            <ac:spMk id="27" creationId="{743C6363-2574-3C33-4C9E-CF8932D29866}"/>
          </ac:spMkLst>
        </pc:spChg>
        <pc:spChg chg="add del mod">
          <ac:chgData name="Andrea Mozo" userId="S::amozo@councilforeconed.org::ec324d89-8e2a-42bb-81f4-68d0295e10da" providerId="AD" clId="Web-{45A1178F-73F2-8643-3D11-C6E5BDD0E6BA}" dt="2024-03-28T19:50:08.682" v="1357" actId="20577"/>
          <ac:spMkLst>
            <pc:docMk/>
            <pc:sldMk cId="1414407918" sldId="756"/>
            <ac:spMk id="29" creationId="{40B93993-A704-4893-DE0B-494D05165209}"/>
          </ac:spMkLst>
        </pc:spChg>
        <pc:spChg chg="add del mod">
          <ac:chgData name="Andrea Mozo" userId="S::amozo@councilforeconed.org::ec324d89-8e2a-42bb-81f4-68d0295e10da" providerId="AD" clId="Web-{45A1178F-73F2-8643-3D11-C6E5BDD0E6BA}" dt="2024-03-28T19:54:26.910" v="1427"/>
          <ac:spMkLst>
            <pc:docMk/>
            <pc:sldMk cId="1414407918" sldId="756"/>
            <ac:spMk id="30" creationId="{840F2F0B-8200-D39D-23DA-252C3E91C2E8}"/>
          </ac:spMkLst>
        </pc:spChg>
        <pc:spChg chg="add mod">
          <ac:chgData name="Andrea Mozo" userId="S::amozo@councilforeconed.org::ec324d89-8e2a-42bb-81f4-68d0295e10da" providerId="AD" clId="Web-{45A1178F-73F2-8643-3D11-C6E5BDD0E6BA}" dt="2024-03-28T19:55:03.364" v="1440" actId="20577"/>
          <ac:spMkLst>
            <pc:docMk/>
            <pc:sldMk cId="1414407918" sldId="756"/>
            <ac:spMk id="31" creationId="{5B0B4488-1BFB-7545-B59B-1541FFDF5DCC}"/>
          </ac:spMkLst>
        </pc:spChg>
        <pc:picChg chg="add del mod">
          <ac:chgData name="Andrea Mozo" userId="S::amozo@councilforeconed.org::ec324d89-8e2a-42bb-81f4-68d0295e10da" providerId="AD" clId="Web-{45A1178F-73F2-8643-3D11-C6E5BDD0E6BA}" dt="2024-03-28T19:46:34.049" v="1142"/>
          <ac:picMkLst>
            <pc:docMk/>
            <pc:sldMk cId="1414407918" sldId="756"/>
            <ac:picMk id="2" creationId="{640BC6DE-F157-2A94-7829-816FA0A9A0D1}"/>
          </ac:picMkLst>
        </pc:picChg>
        <pc:picChg chg="add del mod">
          <ac:chgData name="Andrea Mozo" userId="S::amozo@councilforeconed.org::ec324d89-8e2a-42bb-81f4-68d0295e10da" providerId="AD" clId="Web-{45A1178F-73F2-8643-3D11-C6E5BDD0E6BA}" dt="2024-03-28T19:46:30.065" v="1140"/>
          <ac:picMkLst>
            <pc:docMk/>
            <pc:sldMk cId="1414407918" sldId="756"/>
            <ac:picMk id="4" creationId="{2437E861-0B86-392E-3B73-B6C5B05D8913}"/>
          </ac:picMkLst>
        </pc:picChg>
        <pc:picChg chg="add del mod">
          <ac:chgData name="Andrea Mozo" userId="S::amozo@councilforeconed.org::ec324d89-8e2a-42bb-81f4-68d0295e10da" providerId="AD" clId="Web-{45A1178F-73F2-8643-3D11-C6E5BDD0E6BA}" dt="2024-03-28T19:47:19.629" v="1165"/>
          <ac:picMkLst>
            <pc:docMk/>
            <pc:sldMk cId="1414407918" sldId="756"/>
            <ac:picMk id="6" creationId="{4AAC15D2-81A2-2291-6CDC-2718F7E2E9D1}"/>
          </ac:picMkLst>
        </pc:picChg>
        <pc:picChg chg="add del mod">
          <ac:chgData name="Andrea Mozo" userId="S::amozo@councilforeconed.org::ec324d89-8e2a-42bb-81f4-68d0295e10da" providerId="AD" clId="Web-{45A1178F-73F2-8643-3D11-C6E5BDD0E6BA}" dt="2024-03-28T19:47:19.207" v="1164"/>
          <ac:picMkLst>
            <pc:docMk/>
            <pc:sldMk cId="1414407918" sldId="756"/>
            <ac:picMk id="7" creationId="{6CEB98DA-6903-D381-EF0D-DB152C42BED6}"/>
          </ac:picMkLst>
        </pc:picChg>
        <pc:picChg chg="add del mod">
          <ac:chgData name="Andrea Mozo" userId="S::amozo@councilforeconed.org::ec324d89-8e2a-42bb-81f4-68d0295e10da" providerId="AD" clId="Web-{45A1178F-73F2-8643-3D11-C6E5BDD0E6BA}" dt="2024-03-28T19:46:12.330" v="1121"/>
          <ac:picMkLst>
            <pc:docMk/>
            <pc:sldMk cId="1414407918" sldId="756"/>
            <ac:picMk id="8" creationId="{F607488D-4A79-3FD6-8F64-FD7684BBE0D2}"/>
          </ac:picMkLst>
        </pc:picChg>
        <pc:picChg chg="add del mod">
          <ac:chgData name="Andrea Mozo" userId="S::amozo@councilforeconed.org::ec324d89-8e2a-42bb-81f4-68d0295e10da" providerId="AD" clId="Web-{45A1178F-73F2-8643-3D11-C6E5BDD0E6BA}" dt="2024-03-28T19:47:21.379" v="1167"/>
          <ac:picMkLst>
            <pc:docMk/>
            <pc:sldMk cId="1414407918" sldId="756"/>
            <ac:picMk id="10" creationId="{7B6575D9-0F8A-02E8-FCC7-8604EC292739}"/>
          </ac:picMkLst>
        </pc:picChg>
        <pc:picChg chg="add del mod">
          <ac:chgData name="Andrea Mozo" userId="S::amozo@councilforeconed.org::ec324d89-8e2a-42bb-81f4-68d0295e10da" providerId="AD" clId="Web-{45A1178F-73F2-8643-3D11-C6E5BDD0E6BA}" dt="2024-03-28T19:47:21.754" v="1168"/>
          <ac:picMkLst>
            <pc:docMk/>
            <pc:sldMk cId="1414407918" sldId="756"/>
            <ac:picMk id="11" creationId="{4C2BD4D4-AF61-5712-973B-3C6A7660C04E}"/>
          </ac:picMkLst>
        </pc:picChg>
        <pc:picChg chg="add del mod">
          <ac:chgData name="Andrea Mozo" userId="S::amozo@councilforeconed.org::ec324d89-8e2a-42bb-81f4-68d0295e10da" providerId="AD" clId="Web-{45A1178F-73F2-8643-3D11-C6E5BDD0E6BA}" dt="2024-03-28T19:46:03.407" v="1116"/>
          <ac:picMkLst>
            <pc:docMk/>
            <pc:sldMk cId="1414407918" sldId="756"/>
            <ac:picMk id="12" creationId="{928A4130-B052-79C9-7400-E4C041A6EAC3}"/>
          </ac:picMkLst>
        </pc:picChg>
        <pc:picChg chg="add del mod">
          <ac:chgData name="Andrea Mozo" userId="S::amozo@councilforeconed.org::ec324d89-8e2a-42bb-81f4-68d0295e10da" providerId="AD" clId="Web-{45A1178F-73F2-8643-3D11-C6E5BDD0E6BA}" dt="2024-03-28T19:46:01.064" v="1114"/>
          <ac:picMkLst>
            <pc:docMk/>
            <pc:sldMk cId="1414407918" sldId="756"/>
            <ac:picMk id="13" creationId="{D051DA41-2518-7D83-8613-3F1583A58114}"/>
          </ac:picMkLst>
        </pc:picChg>
        <pc:picChg chg="add del mod">
          <ac:chgData name="Andrea Mozo" userId="S::amozo@councilforeconed.org::ec324d89-8e2a-42bb-81f4-68d0295e10da" providerId="AD" clId="Web-{45A1178F-73F2-8643-3D11-C6E5BDD0E6BA}" dt="2024-03-28T19:47:20.113" v="1166"/>
          <ac:picMkLst>
            <pc:docMk/>
            <pc:sldMk cId="1414407918" sldId="756"/>
            <ac:picMk id="14" creationId="{C6A7FFE9-A8DA-9185-35E7-087848F39AEC}"/>
          </ac:picMkLst>
        </pc:picChg>
        <pc:picChg chg="add del mod">
          <ac:chgData name="Andrea Mozo" userId="S::amozo@councilforeconed.org::ec324d89-8e2a-42bb-81f4-68d0295e10da" providerId="AD" clId="Web-{45A1178F-73F2-8643-3D11-C6E5BDD0E6BA}" dt="2024-03-28T19:47:35.520" v="1191"/>
          <ac:picMkLst>
            <pc:docMk/>
            <pc:sldMk cId="1414407918" sldId="756"/>
            <ac:picMk id="15" creationId="{DBDCDD59-B805-51B9-1AF7-D60E19A7953F}"/>
          </ac:picMkLst>
        </pc:picChg>
        <pc:picChg chg="add del mod">
          <ac:chgData name="Andrea Mozo" userId="S::amozo@councilforeconed.org::ec324d89-8e2a-42bb-81f4-68d0295e10da" providerId="AD" clId="Web-{45A1178F-73F2-8643-3D11-C6E5BDD0E6BA}" dt="2024-03-28T19:47:35.520" v="1190"/>
          <ac:picMkLst>
            <pc:docMk/>
            <pc:sldMk cId="1414407918" sldId="756"/>
            <ac:picMk id="16" creationId="{5B50CBD9-7DAF-9FA9-A486-53746E677237}"/>
          </ac:picMkLst>
        </pc:picChg>
        <pc:picChg chg="add del mod">
          <ac:chgData name="Andrea Mozo" userId="S::amozo@councilforeconed.org::ec324d89-8e2a-42bb-81f4-68d0295e10da" providerId="AD" clId="Web-{45A1178F-73F2-8643-3D11-C6E5BDD0E6BA}" dt="2024-03-28T19:47:35.520" v="1189"/>
          <ac:picMkLst>
            <pc:docMk/>
            <pc:sldMk cId="1414407918" sldId="756"/>
            <ac:picMk id="17" creationId="{F4FDB13F-3602-5FCA-1BA5-6E99CC9D6E66}"/>
          </ac:picMkLst>
        </pc:picChg>
        <pc:picChg chg="add del mod">
          <ac:chgData name="Andrea Mozo" userId="S::amozo@councilforeconed.org::ec324d89-8e2a-42bb-81f4-68d0295e10da" providerId="AD" clId="Web-{45A1178F-73F2-8643-3D11-C6E5BDD0E6BA}" dt="2024-03-28T19:47:35.520" v="1188"/>
          <ac:picMkLst>
            <pc:docMk/>
            <pc:sldMk cId="1414407918" sldId="756"/>
            <ac:picMk id="18" creationId="{CDD33676-57AC-6E19-E049-09DE51F1CEEA}"/>
          </ac:picMkLst>
        </pc:picChg>
        <pc:picChg chg="add del mod">
          <ac:chgData name="Andrea Mozo" userId="S::amozo@councilforeconed.org::ec324d89-8e2a-42bb-81f4-68d0295e10da" providerId="AD" clId="Web-{45A1178F-73F2-8643-3D11-C6E5BDD0E6BA}" dt="2024-03-28T19:47:35.520" v="1187"/>
          <ac:picMkLst>
            <pc:docMk/>
            <pc:sldMk cId="1414407918" sldId="756"/>
            <ac:picMk id="19" creationId="{F3DF21DC-1615-BA82-248B-AB8C17800EC6}"/>
          </ac:picMkLst>
        </pc:picChg>
        <pc:picChg chg="add del mod">
          <ac:chgData name="Andrea Mozo" userId="S::amozo@councilforeconed.org::ec324d89-8e2a-42bb-81f4-68d0295e10da" providerId="AD" clId="Web-{45A1178F-73F2-8643-3D11-C6E5BDD0E6BA}" dt="2024-03-28T19:47:35.520" v="1186"/>
          <ac:picMkLst>
            <pc:docMk/>
            <pc:sldMk cId="1414407918" sldId="756"/>
            <ac:picMk id="20" creationId="{03468A95-99B9-EAE6-E5E4-8E05220F895B}"/>
          </ac:picMkLst>
        </pc:picChg>
        <pc:picChg chg="add del mod">
          <ac:chgData name="Andrea Mozo" userId="S::amozo@councilforeconed.org::ec324d89-8e2a-42bb-81f4-68d0295e10da" providerId="AD" clId="Web-{45A1178F-73F2-8643-3D11-C6E5BDD0E6BA}" dt="2024-03-28T19:47:35.520" v="1185"/>
          <ac:picMkLst>
            <pc:docMk/>
            <pc:sldMk cId="1414407918" sldId="756"/>
            <ac:picMk id="21" creationId="{CEA07B7B-FED7-AD8F-7B1F-CDCA0B61D7F4}"/>
          </ac:picMkLst>
        </pc:picChg>
        <pc:picChg chg="add del mod">
          <ac:chgData name="Andrea Mozo" userId="S::amozo@councilforeconed.org::ec324d89-8e2a-42bb-81f4-68d0295e10da" providerId="AD" clId="Web-{45A1178F-73F2-8643-3D11-C6E5BDD0E6BA}" dt="2024-03-28T19:47:35.520" v="1184"/>
          <ac:picMkLst>
            <pc:docMk/>
            <pc:sldMk cId="1414407918" sldId="756"/>
            <ac:picMk id="22" creationId="{4807D4F6-A013-3BC0-BD22-8986DD6D16E4}"/>
          </ac:picMkLst>
        </pc:picChg>
        <pc:picChg chg="add del mod">
          <ac:chgData name="Andrea Mozo" userId="S::amozo@councilforeconed.org::ec324d89-8e2a-42bb-81f4-68d0295e10da" providerId="AD" clId="Web-{45A1178F-73F2-8643-3D11-C6E5BDD0E6BA}" dt="2024-03-28T19:47:35.520" v="1183"/>
          <ac:picMkLst>
            <pc:docMk/>
            <pc:sldMk cId="1414407918" sldId="756"/>
            <ac:picMk id="23" creationId="{79F1A80E-FC09-8928-3D94-FE0BFAB240B0}"/>
          </ac:picMkLst>
        </pc:picChg>
        <pc:picChg chg="add del mod">
          <ac:chgData name="Andrea Mozo" userId="S::amozo@councilforeconed.org::ec324d89-8e2a-42bb-81f4-68d0295e10da" providerId="AD" clId="Web-{45A1178F-73F2-8643-3D11-C6E5BDD0E6BA}" dt="2024-03-28T19:47:35.520" v="1182"/>
          <ac:picMkLst>
            <pc:docMk/>
            <pc:sldMk cId="1414407918" sldId="756"/>
            <ac:picMk id="24" creationId="{CC753830-9E34-8576-C426-97DACF0B6587}"/>
          </ac:picMkLst>
        </pc:picChg>
      </pc:sldChg>
      <pc:sldChg chg="add replId">
        <pc:chgData name="Andrea Mozo" userId="S::amozo@councilforeconed.org::ec324d89-8e2a-42bb-81f4-68d0295e10da" providerId="AD" clId="Web-{45A1178F-73F2-8643-3D11-C6E5BDD0E6BA}" dt="2024-03-28T19:47:08.816" v="1151"/>
        <pc:sldMkLst>
          <pc:docMk/>
          <pc:sldMk cId="1295303336" sldId="757"/>
        </pc:sldMkLst>
      </pc:sldChg>
      <pc:sldChg chg="modSp add replId">
        <pc:chgData name="Andrea Mozo" userId="S::amozo@councilforeconed.org::ec324d89-8e2a-42bb-81f4-68d0295e10da" providerId="AD" clId="Web-{45A1178F-73F2-8643-3D11-C6E5BDD0E6BA}" dt="2024-03-28T19:55:33.475" v="1451" actId="20577"/>
        <pc:sldMkLst>
          <pc:docMk/>
          <pc:sldMk cId="2933641090" sldId="758"/>
        </pc:sldMkLst>
        <pc:spChg chg="mod">
          <ac:chgData name="Andrea Mozo" userId="S::amozo@councilforeconed.org::ec324d89-8e2a-42bb-81f4-68d0295e10da" providerId="AD" clId="Web-{45A1178F-73F2-8643-3D11-C6E5BDD0E6BA}" dt="2024-03-28T19:55:33.475" v="1451" actId="20577"/>
          <ac:spMkLst>
            <pc:docMk/>
            <pc:sldMk cId="2933641090" sldId="758"/>
            <ac:spMk id="3" creationId="{9890555E-F5A8-A749-BA5F-C95D063E463A}"/>
          </ac:spMkLst>
        </pc:spChg>
      </pc:sldChg>
      <pc:sldChg chg="modSp add replId">
        <pc:chgData name="Andrea Mozo" userId="S::amozo@councilforeconed.org::ec324d89-8e2a-42bb-81f4-68d0295e10da" providerId="AD" clId="Web-{45A1178F-73F2-8643-3D11-C6E5BDD0E6BA}" dt="2024-03-28T19:58:42.763" v="1492" actId="1076"/>
        <pc:sldMkLst>
          <pc:docMk/>
          <pc:sldMk cId="1377641342" sldId="759"/>
        </pc:sldMkLst>
        <pc:spChg chg="mod">
          <ac:chgData name="Andrea Mozo" userId="S::amozo@councilforeconed.org::ec324d89-8e2a-42bb-81f4-68d0295e10da" providerId="AD" clId="Web-{45A1178F-73F2-8643-3D11-C6E5BDD0E6BA}" dt="2024-03-28T19:56:00.085" v="1457" actId="20577"/>
          <ac:spMkLst>
            <pc:docMk/>
            <pc:sldMk cId="1377641342" sldId="759"/>
            <ac:spMk id="2" creationId="{3F16907B-0DC9-E64D-B7CC-FD7066550EDE}"/>
          </ac:spMkLst>
        </pc:spChg>
        <pc:spChg chg="mod">
          <ac:chgData name="Andrea Mozo" userId="S::amozo@councilforeconed.org::ec324d89-8e2a-42bb-81f4-68d0295e10da" providerId="AD" clId="Web-{45A1178F-73F2-8643-3D11-C6E5BDD0E6BA}" dt="2024-03-28T19:58:35.231" v="1491" actId="14100"/>
          <ac:spMkLst>
            <pc:docMk/>
            <pc:sldMk cId="1377641342" sldId="759"/>
            <ac:spMk id="3" creationId="{0428248E-9A13-7345-BF5A-CD0E38051879}"/>
          </ac:spMkLst>
        </pc:spChg>
        <pc:spChg chg="mod">
          <ac:chgData name="Andrea Mozo" userId="S::amozo@councilforeconed.org::ec324d89-8e2a-42bb-81f4-68d0295e10da" providerId="AD" clId="Web-{45A1178F-73F2-8643-3D11-C6E5BDD0E6BA}" dt="2024-03-28T19:58:32.278" v="1490" actId="1076"/>
          <ac:spMkLst>
            <pc:docMk/>
            <pc:sldMk cId="1377641342" sldId="759"/>
            <ac:spMk id="4" creationId="{833D65FE-E3F3-1E88-35EE-7862CF8AD7C0}"/>
          </ac:spMkLst>
        </pc:spChg>
        <pc:spChg chg="mod">
          <ac:chgData name="Andrea Mozo" userId="S::amozo@councilforeconed.org::ec324d89-8e2a-42bb-81f4-68d0295e10da" providerId="AD" clId="Web-{45A1178F-73F2-8643-3D11-C6E5BDD0E6BA}" dt="2024-03-28T19:58:42.763" v="1492" actId="1076"/>
          <ac:spMkLst>
            <pc:docMk/>
            <pc:sldMk cId="1377641342" sldId="759"/>
            <ac:spMk id="6" creationId="{08D2981F-E869-06D0-FAAD-A38E2F280056}"/>
          </ac:spMkLst>
        </pc:spChg>
      </pc:sldChg>
      <pc:sldChg chg="modSp add replId">
        <pc:chgData name="Andrea Mozo" userId="S::amozo@councilforeconed.org::ec324d89-8e2a-42bb-81f4-68d0295e10da" providerId="AD" clId="Web-{45A1178F-73F2-8643-3D11-C6E5BDD0E6BA}" dt="2024-03-28T19:58:55.373" v="1505" actId="20577"/>
        <pc:sldMkLst>
          <pc:docMk/>
          <pc:sldMk cId="1074274890" sldId="760"/>
        </pc:sldMkLst>
        <pc:spChg chg="mod">
          <ac:chgData name="Andrea Mozo" userId="S::amozo@councilforeconed.org::ec324d89-8e2a-42bb-81f4-68d0295e10da" providerId="AD" clId="Web-{45A1178F-73F2-8643-3D11-C6E5BDD0E6BA}" dt="2024-03-28T19:58:55.373" v="1505" actId="20577"/>
          <ac:spMkLst>
            <pc:docMk/>
            <pc:sldMk cId="1074274890" sldId="760"/>
            <ac:spMk id="2" creationId="{3F16907B-0DC9-E64D-B7CC-FD7066550EDE}"/>
          </ac:spMkLst>
        </pc:spChg>
      </pc:sldChg>
      <pc:sldChg chg="addSp delSp modSp add ord replId">
        <pc:chgData name="Andrea Mozo" userId="S::amozo@councilforeconed.org::ec324d89-8e2a-42bb-81f4-68d0295e10da" providerId="AD" clId="Web-{45A1178F-73F2-8643-3D11-C6E5BDD0E6BA}" dt="2024-03-28T20:14:10.359" v="1824"/>
        <pc:sldMkLst>
          <pc:docMk/>
          <pc:sldMk cId="474977556" sldId="761"/>
        </pc:sldMkLst>
        <pc:spChg chg="add del mod">
          <ac:chgData name="Andrea Mozo" userId="S::amozo@councilforeconed.org::ec324d89-8e2a-42bb-81f4-68d0295e10da" providerId="AD" clId="Web-{45A1178F-73F2-8643-3D11-C6E5BDD0E6BA}" dt="2024-03-28T20:05:21.887" v="1678"/>
          <ac:spMkLst>
            <pc:docMk/>
            <pc:sldMk cId="474977556" sldId="761"/>
            <ac:spMk id="3" creationId="{DA306698-5948-9CDB-1B5A-2ECD061EABD0}"/>
          </ac:spMkLst>
        </pc:spChg>
        <pc:spChg chg="mod">
          <ac:chgData name="Andrea Mozo" userId="S::amozo@councilforeconed.org::ec324d89-8e2a-42bb-81f4-68d0295e10da" providerId="AD" clId="Web-{45A1178F-73F2-8643-3D11-C6E5BDD0E6BA}" dt="2024-03-28T20:02:20.974" v="1622" actId="20577"/>
          <ac:spMkLst>
            <pc:docMk/>
            <pc:sldMk cId="474977556" sldId="761"/>
            <ac:spMk id="9" creationId="{AEB4A13D-47A3-074C-3D52-3DC1C6281CBE}"/>
          </ac:spMkLst>
        </pc:spChg>
        <pc:spChg chg="add del">
          <ac:chgData name="Andrea Mozo" userId="S::amozo@councilforeconed.org::ec324d89-8e2a-42bb-81f4-68d0295e10da" providerId="AD" clId="Web-{45A1178F-73F2-8643-3D11-C6E5BDD0E6BA}" dt="2024-03-28T20:06:22.451" v="1711"/>
          <ac:spMkLst>
            <pc:docMk/>
            <pc:sldMk cId="474977556" sldId="761"/>
            <ac:spMk id="15" creationId="{5189F4E7-33D3-1B0B-179C-8D89BED981D9}"/>
          </ac:spMkLst>
        </pc:spChg>
        <pc:spChg chg="add mod">
          <ac:chgData name="Andrea Mozo" userId="S::amozo@councilforeconed.org::ec324d89-8e2a-42bb-81f4-68d0295e10da" providerId="AD" clId="Web-{45A1178F-73F2-8643-3D11-C6E5BDD0E6BA}" dt="2024-03-28T20:14:03.483" v="1823"/>
          <ac:spMkLst>
            <pc:docMk/>
            <pc:sldMk cId="474977556" sldId="761"/>
            <ac:spMk id="17" creationId="{C79EA819-B033-9D42-D426-4EE5A91DFD8C}"/>
          </ac:spMkLst>
        </pc:spChg>
        <pc:spChg chg="add del mod">
          <ac:chgData name="Andrea Mozo" userId="S::amozo@councilforeconed.org::ec324d89-8e2a-42bb-81f4-68d0295e10da" providerId="AD" clId="Web-{45A1178F-73F2-8643-3D11-C6E5BDD0E6BA}" dt="2024-03-28T20:06:22.592" v="1712"/>
          <ac:spMkLst>
            <pc:docMk/>
            <pc:sldMk cId="474977556" sldId="761"/>
            <ac:spMk id="19" creationId="{FD95A3CA-8B7F-4362-7D84-B45EF6EB63F7}"/>
          </ac:spMkLst>
        </pc:spChg>
        <pc:spChg chg="add mod">
          <ac:chgData name="Andrea Mozo" userId="S::amozo@councilforeconed.org::ec324d89-8e2a-42bb-81f4-68d0295e10da" providerId="AD" clId="Web-{45A1178F-73F2-8643-3D11-C6E5BDD0E6BA}" dt="2024-03-28T20:14:10.359" v="1824"/>
          <ac:spMkLst>
            <pc:docMk/>
            <pc:sldMk cId="474977556" sldId="761"/>
            <ac:spMk id="20" creationId="{D40BAB6F-8263-5A04-AD94-3C03CA1DB2ED}"/>
          </ac:spMkLst>
        </pc:spChg>
        <pc:spChg chg="add mod">
          <ac:chgData name="Andrea Mozo" userId="S::amozo@councilforeconed.org::ec324d89-8e2a-42bb-81f4-68d0295e10da" providerId="AD" clId="Web-{45A1178F-73F2-8643-3D11-C6E5BDD0E6BA}" dt="2024-03-28T20:12:21.417" v="1817" actId="20577"/>
          <ac:spMkLst>
            <pc:docMk/>
            <pc:sldMk cId="474977556" sldId="761"/>
            <ac:spMk id="21" creationId="{C27BCA3D-ACB4-1835-6EEA-2761A0518E84}"/>
          </ac:spMkLst>
        </pc:spChg>
        <pc:picChg chg="add del mod">
          <ac:chgData name="Andrea Mozo" userId="S::amozo@councilforeconed.org::ec324d89-8e2a-42bb-81f4-68d0295e10da" providerId="AD" clId="Web-{45A1178F-73F2-8643-3D11-C6E5BDD0E6BA}" dt="2024-03-28T20:05:17.715" v="1674"/>
          <ac:picMkLst>
            <pc:docMk/>
            <pc:sldMk cId="474977556" sldId="761"/>
            <ac:picMk id="4" creationId="{951A3B5B-2EA4-2AEF-E17D-F8371D6F1DB3}"/>
          </ac:picMkLst>
        </pc:picChg>
        <pc:picChg chg="del">
          <ac:chgData name="Andrea Mozo" userId="S::amozo@councilforeconed.org::ec324d89-8e2a-42bb-81f4-68d0295e10da" providerId="AD" clId="Web-{45A1178F-73F2-8643-3D11-C6E5BDD0E6BA}" dt="2024-03-28T19:59:19.327" v="1514"/>
          <ac:picMkLst>
            <pc:docMk/>
            <pc:sldMk cId="474977556" sldId="761"/>
            <ac:picMk id="6" creationId="{4AAC15D2-81A2-2291-6CDC-2718F7E2E9D1}"/>
          </ac:picMkLst>
        </pc:picChg>
        <pc:picChg chg="del">
          <ac:chgData name="Andrea Mozo" userId="S::amozo@councilforeconed.org::ec324d89-8e2a-42bb-81f4-68d0295e10da" providerId="AD" clId="Web-{45A1178F-73F2-8643-3D11-C6E5BDD0E6BA}" dt="2024-03-28T19:59:20.139" v="1515"/>
          <ac:picMkLst>
            <pc:docMk/>
            <pc:sldMk cId="474977556" sldId="761"/>
            <ac:picMk id="7" creationId="{6CEB98DA-6903-D381-EF0D-DB152C42BED6}"/>
          </ac:picMkLst>
        </pc:picChg>
        <pc:picChg chg="add del mod">
          <ac:chgData name="Andrea Mozo" userId="S::amozo@councilforeconed.org::ec324d89-8e2a-42bb-81f4-68d0295e10da" providerId="AD" clId="Web-{45A1178F-73F2-8643-3D11-C6E5BDD0E6BA}" dt="2024-03-28T20:05:19.262" v="1675"/>
          <ac:picMkLst>
            <pc:docMk/>
            <pc:sldMk cId="474977556" sldId="761"/>
            <ac:picMk id="8" creationId="{3E4B8D98-F47E-61BB-52CD-DA92D967807F}"/>
          </ac:picMkLst>
        </pc:picChg>
        <pc:picChg chg="del">
          <ac:chgData name="Andrea Mozo" userId="S::amozo@councilforeconed.org::ec324d89-8e2a-42bb-81f4-68d0295e10da" providerId="AD" clId="Web-{45A1178F-73F2-8643-3D11-C6E5BDD0E6BA}" dt="2024-03-28T19:59:21.796" v="1518"/>
          <ac:picMkLst>
            <pc:docMk/>
            <pc:sldMk cId="474977556" sldId="761"/>
            <ac:picMk id="10" creationId="{7B6575D9-0F8A-02E8-FCC7-8604EC292739}"/>
          </ac:picMkLst>
        </pc:picChg>
        <pc:picChg chg="del">
          <ac:chgData name="Andrea Mozo" userId="S::amozo@councilforeconed.org::ec324d89-8e2a-42bb-81f4-68d0295e10da" providerId="AD" clId="Web-{45A1178F-73F2-8643-3D11-C6E5BDD0E6BA}" dt="2024-03-28T19:59:21.717" v="1517"/>
          <ac:picMkLst>
            <pc:docMk/>
            <pc:sldMk cId="474977556" sldId="761"/>
            <ac:picMk id="11" creationId="{4C2BD4D4-AF61-5712-973B-3C6A7660C04E}"/>
          </ac:picMkLst>
        </pc:picChg>
        <pc:picChg chg="add del mod">
          <ac:chgData name="Andrea Mozo" userId="S::amozo@councilforeconed.org::ec324d89-8e2a-42bb-81f4-68d0295e10da" providerId="AD" clId="Web-{45A1178F-73F2-8643-3D11-C6E5BDD0E6BA}" dt="2024-03-28T20:05:20.449" v="1676"/>
          <ac:picMkLst>
            <pc:docMk/>
            <pc:sldMk cId="474977556" sldId="761"/>
            <ac:picMk id="12" creationId="{AD418B42-4B6C-A449-F72C-78B9783E5ED0}"/>
          </ac:picMkLst>
        </pc:picChg>
        <pc:picChg chg="del">
          <ac:chgData name="Andrea Mozo" userId="S::amozo@councilforeconed.org::ec324d89-8e2a-42bb-81f4-68d0295e10da" providerId="AD" clId="Web-{45A1178F-73F2-8643-3D11-C6E5BDD0E6BA}" dt="2024-03-28T19:59:20.561" v="1516"/>
          <ac:picMkLst>
            <pc:docMk/>
            <pc:sldMk cId="474977556" sldId="761"/>
            <ac:picMk id="14" creationId="{C6A7FFE9-A8DA-9185-35E7-087848F39AEC}"/>
          </ac:picMkLst>
        </pc:picChg>
        <pc:picChg chg="add mod modCrop">
          <ac:chgData name="Andrea Mozo" userId="S::amozo@councilforeconed.org::ec324d89-8e2a-42bb-81f4-68d0295e10da" providerId="AD" clId="Web-{45A1178F-73F2-8643-3D11-C6E5BDD0E6BA}" dt="2024-03-28T20:13:50.186" v="1822"/>
          <ac:picMkLst>
            <pc:docMk/>
            <pc:sldMk cId="474977556" sldId="761"/>
            <ac:picMk id="22" creationId="{FC3F2286-101B-0FF5-4B69-80B6E4B62F91}"/>
          </ac:picMkLst>
        </pc:picChg>
        <pc:picChg chg="add mod">
          <ac:chgData name="Andrea Mozo" userId="S::amozo@councilforeconed.org::ec324d89-8e2a-42bb-81f4-68d0295e10da" providerId="AD" clId="Web-{45A1178F-73F2-8643-3D11-C6E5BDD0E6BA}" dt="2024-03-28T20:09:59.584" v="1795" actId="1076"/>
          <ac:picMkLst>
            <pc:docMk/>
            <pc:sldMk cId="474977556" sldId="761"/>
            <ac:picMk id="23" creationId="{C7887DA5-2ACE-C613-22B2-152E1D081478}"/>
          </ac:picMkLst>
        </pc:picChg>
        <pc:picChg chg="add del mod">
          <ac:chgData name="Andrea Mozo" userId="S::amozo@councilforeconed.org::ec324d89-8e2a-42bb-81f4-68d0295e10da" providerId="AD" clId="Web-{45A1178F-73F2-8643-3D11-C6E5BDD0E6BA}" dt="2024-03-28T20:07:59.205" v="1770"/>
          <ac:picMkLst>
            <pc:docMk/>
            <pc:sldMk cId="474977556" sldId="761"/>
            <ac:picMk id="24" creationId="{5642477B-AED7-FFD2-AE6A-E20F0F96CDD5}"/>
          </ac:picMkLst>
        </pc:picChg>
        <pc:picChg chg="add mod">
          <ac:chgData name="Andrea Mozo" userId="S::amozo@councilforeconed.org::ec324d89-8e2a-42bb-81f4-68d0295e10da" providerId="AD" clId="Web-{45A1178F-73F2-8643-3D11-C6E5BDD0E6BA}" dt="2024-03-28T20:10:54.602" v="1807" actId="14100"/>
          <ac:picMkLst>
            <pc:docMk/>
            <pc:sldMk cId="474977556" sldId="761"/>
            <ac:picMk id="25" creationId="{0167BAEF-7C4F-F0AE-CF45-932E29B3AD06}"/>
          </ac:picMkLst>
        </pc:picChg>
      </pc:sldChg>
      <pc:sldChg chg="addSp delSp modSp add replId">
        <pc:chgData name="Andrea Mozo" userId="S::amozo@councilforeconed.org::ec324d89-8e2a-42bb-81f4-68d0295e10da" providerId="AD" clId="Web-{45A1178F-73F2-8643-3D11-C6E5BDD0E6BA}" dt="2024-03-28T20:01:04.955" v="1618" actId="20577"/>
        <pc:sldMkLst>
          <pc:docMk/>
          <pc:sldMk cId="488036887" sldId="762"/>
        </pc:sldMkLst>
        <pc:spChg chg="mod">
          <ac:chgData name="Andrea Mozo" userId="S::amozo@councilforeconed.org::ec324d89-8e2a-42bb-81f4-68d0295e10da" providerId="AD" clId="Web-{45A1178F-73F2-8643-3D11-C6E5BDD0E6BA}" dt="2024-03-28T20:01:04.955" v="1618" actId="20577"/>
          <ac:spMkLst>
            <pc:docMk/>
            <pc:sldMk cId="488036887" sldId="762"/>
            <ac:spMk id="4" creationId="{B97D6AFC-1B5C-888B-F90C-E340EA57F69A}"/>
          </ac:spMkLst>
        </pc:spChg>
        <pc:spChg chg="mod">
          <ac:chgData name="Andrea Mozo" userId="S::amozo@councilforeconed.org::ec324d89-8e2a-42bb-81f4-68d0295e10da" providerId="AD" clId="Web-{45A1178F-73F2-8643-3D11-C6E5BDD0E6BA}" dt="2024-03-28T19:59:53.812" v="1531" actId="20577"/>
          <ac:spMkLst>
            <pc:docMk/>
            <pc:sldMk cId="488036887" sldId="762"/>
            <ac:spMk id="9" creationId="{AEB4A13D-47A3-074C-3D52-3DC1C6281CBE}"/>
          </ac:spMkLst>
        </pc:spChg>
        <pc:picChg chg="del">
          <ac:chgData name="Andrea Mozo" userId="S::amozo@councilforeconed.org::ec324d89-8e2a-42bb-81f4-68d0295e10da" providerId="AD" clId="Web-{45A1178F-73F2-8643-3D11-C6E5BDD0E6BA}" dt="2024-03-28T19:59:56.375" v="1532"/>
          <ac:picMkLst>
            <pc:docMk/>
            <pc:sldMk cId="488036887" sldId="762"/>
            <ac:picMk id="2" creationId="{5A1EEC02-CF0B-731E-7DCD-80B7A276F5DD}"/>
          </ac:picMkLst>
        </pc:picChg>
        <pc:picChg chg="add mod">
          <ac:chgData name="Andrea Mozo" userId="S::amozo@councilforeconed.org::ec324d89-8e2a-42bb-81f4-68d0295e10da" providerId="AD" clId="Web-{45A1178F-73F2-8643-3D11-C6E5BDD0E6BA}" dt="2024-03-28T19:59:58.969" v="1534" actId="1076"/>
          <ac:picMkLst>
            <pc:docMk/>
            <pc:sldMk cId="488036887" sldId="762"/>
            <ac:picMk id="3" creationId="{1A4B3138-04E0-1628-099A-E13F759881DF}"/>
          </ac:picMkLst>
        </pc:picChg>
      </pc:sldChg>
      <pc:sldChg chg="add del">
        <pc:chgData name="Andrea Mozo" userId="S::amozo@councilforeconed.org::ec324d89-8e2a-42bb-81f4-68d0295e10da" providerId="AD" clId="Web-{45A1178F-73F2-8643-3D11-C6E5BDD0E6BA}" dt="2024-03-28T18:30:23.056" v="492"/>
        <pc:sldMkLst>
          <pc:docMk/>
          <pc:sldMk cId="1780983645" sldId="820"/>
        </pc:sldMkLst>
      </pc:sldChg>
    </pc:docChg>
  </pc:docChgLst>
  <pc:docChgLst>
    <pc:chgData name="Guest User" userId="S::urn:spo:anon#e58dfa5fb489fdbc8aaac7de8fa7f0e33fb3c16554b0739024a1ac854ee88285::" providerId="AD" clId="Web-{75889727-03DB-9A4F-ABF1-36720DDEAB59}"/>
    <pc:docChg chg="addSld delSld modSld sldOrd">
      <pc:chgData name="Guest User" userId="S::urn:spo:anon#e58dfa5fb489fdbc8aaac7de8fa7f0e33fb3c16554b0739024a1ac854ee88285::" providerId="AD" clId="Web-{75889727-03DB-9A4F-ABF1-36720DDEAB59}" dt="2025-03-23T02:46:35.023" v="3804" actId="20577"/>
      <pc:docMkLst>
        <pc:docMk/>
      </pc:docMkLst>
      <pc:sldChg chg="addSp delSp modSp add del">
        <pc:chgData name="Guest User" userId="S::urn:spo:anon#e58dfa5fb489fdbc8aaac7de8fa7f0e33fb3c16554b0739024a1ac854ee88285::" providerId="AD" clId="Web-{75889727-03DB-9A4F-ABF1-36720DDEAB59}" dt="2025-03-23T00:01:57.203" v="591" actId="14100"/>
        <pc:sldMkLst>
          <pc:docMk/>
          <pc:sldMk cId="341012192" sldId="699"/>
        </pc:sldMkLst>
        <pc:spChg chg="mod">
          <ac:chgData name="Guest User" userId="S::urn:spo:anon#e58dfa5fb489fdbc8aaac7de8fa7f0e33fb3c16554b0739024a1ac854ee88285::" providerId="AD" clId="Web-{75889727-03DB-9A4F-ABF1-36720DDEAB59}" dt="2025-03-23T00:01:57.203" v="591" actId="14100"/>
          <ac:spMkLst>
            <pc:docMk/>
            <pc:sldMk cId="341012192" sldId="699"/>
            <ac:spMk id="3" creationId="{9890555E-F5A8-A749-BA5F-C95D063E463A}"/>
          </ac:spMkLst>
        </pc:spChg>
        <pc:picChg chg="add del">
          <ac:chgData name="Guest User" userId="S::urn:spo:anon#e58dfa5fb489fdbc8aaac7de8fa7f0e33fb3c16554b0739024a1ac854ee88285::" providerId="AD" clId="Web-{75889727-03DB-9A4F-ABF1-36720DDEAB59}" dt="2025-03-22T10:42:37.867" v="5"/>
          <ac:picMkLst>
            <pc:docMk/>
            <pc:sldMk cId="341012192" sldId="699"/>
            <ac:picMk id="4" creationId="{1A5E8AA4-F7D2-743F-026F-2554DE1CBEB1}"/>
          </ac:picMkLst>
        </pc:picChg>
        <pc:picChg chg="mod">
          <ac:chgData name="Guest User" userId="S::urn:spo:anon#e58dfa5fb489fdbc8aaac7de8fa7f0e33fb3c16554b0739024a1ac854ee88285::" providerId="AD" clId="Web-{75889727-03DB-9A4F-ABF1-36720DDEAB59}" dt="2025-03-22T10:42:24.726" v="1" actId="1076"/>
          <ac:picMkLst>
            <pc:docMk/>
            <pc:sldMk cId="341012192" sldId="699"/>
            <ac:picMk id="5" creationId="{491F6E2D-AB04-B9EB-3236-1AC86FDAEFFE}"/>
          </ac:picMkLst>
        </pc:picChg>
      </pc:sldChg>
      <pc:sldChg chg="modSp">
        <pc:chgData name="Guest User" userId="S::urn:spo:anon#e58dfa5fb489fdbc8aaac7de8fa7f0e33fb3c16554b0739024a1ac854ee88285::" providerId="AD" clId="Web-{75889727-03DB-9A4F-ABF1-36720DDEAB59}" dt="2025-03-23T00:02:23.485" v="595" actId="20577"/>
        <pc:sldMkLst>
          <pc:docMk/>
          <pc:sldMk cId="937720314" sldId="724"/>
        </pc:sldMkLst>
        <pc:spChg chg="mod">
          <ac:chgData name="Guest User" userId="S::urn:spo:anon#e58dfa5fb489fdbc8aaac7de8fa7f0e33fb3c16554b0739024a1ac854ee88285::" providerId="AD" clId="Web-{75889727-03DB-9A4F-ABF1-36720DDEAB59}" dt="2025-03-23T00:02:23.485" v="595" actId="20577"/>
          <ac:spMkLst>
            <pc:docMk/>
            <pc:sldMk cId="937720314" sldId="724"/>
            <ac:spMk id="3" creationId="{0428248E-9A13-7345-BF5A-CD0E38051879}"/>
          </ac:spMkLst>
        </pc:spChg>
      </pc:sldChg>
      <pc:sldChg chg="modSp">
        <pc:chgData name="Guest User" userId="S::urn:spo:anon#e58dfa5fb489fdbc8aaac7de8fa7f0e33fb3c16554b0739024a1ac854ee88285::" providerId="AD" clId="Web-{75889727-03DB-9A4F-ABF1-36720DDEAB59}" dt="2025-03-23T00:48:42.543" v="1803" actId="20577"/>
        <pc:sldMkLst>
          <pc:docMk/>
          <pc:sldMk cId="1309746143" sldId="725"/>
        </pc:sldMkLst>
        <pc:spChg chg="mod">
          <ac:chgData name="Guest User" userId="S::urn:spo:anon#e58dfa5fb489fdbc8aaac7de8fa7f0e33fb3c16554b0739024a1ac854ee88285::" providerId="AD" clId="Web-{75889727-03DB-9A4F-ABF1-36720DDEAB59}" dt="2025-03-23T00:48:42.543" v="1803" actId="20577"/>
          <ac:spMkLst>
            <pc:docMk/>
            <pc:sldMk cId="1309746143" sldId="725"/>
            <ac:spMk id="3" creationId="{0428248E-9A13-7345-BF5A-CD0E38051879}"/>
          </ac:spMkLst>
        </pc:spChg>
      </pc:sldChg>
      <pc:sldChg chg="add del">
        <pc:chgData name="Guest User" userId="S::urn:spo:anon#e58dfa5fb489fdbc8aaac7de8fa7f0e33fb3c16554b0739024a1ac854ee88285::" providerId="AD" clId="Web-{75889727-03DB-9A4F-ABF1-36720DDEAB59}" dt="2025-03-22T11:12:40.919" v="96"/>
        <pc:sldMkLst>
          <pc:docMk/>
          <pc:sldMk cId="1389646338" sldId="726"/>
        </pc:sldMkLst>
      </pc:sldChg>
      <pc:sldChg chg="modSp">
        <pc:chgData name="Guest User" userId="S::urn:spo:anon#e58dfa5fb489fdbc8aaac7de8fa7f0e33fb3c16554b0739024a1ac854ee88285::" providerId="AD" clId="Web-{75889727-03DB-9A4F-ABF1-36720DDEAB59}" dt="2025-03-22T11:12:23.122" v="94"/>
        <pc:sldMkLst>
          <pc:docMk/>
          <pc:sldMk cId="3638787741" sldId="727"/>
        </pc:sldMkLst>
        <pc:spChg chg="mod">
          <ac:chgData name="Guest User" userId="S::urn:spo:anon#e58dfa5fb489fdbc8aaac7de8fa7f0e33fb3c16554b0739024a1ac854ee88285::" providerId="AD" clId="Web-{75889727-03DB-9A4F-ABF1-36720DDEAB59}" dt="2025-03-22T11:12:23.122" v="94"/>
          <ac:spMkLst>
            <pc:docMk/>
            <pc:sldMk cId="3638787741" sldId="727"/>
            <ac:spMk id="6" creationId="{88A12E36-739F-5F97-B070-7C71BEE2D5AA}"/>
          </ac:spMkLst>
        </pc:spChg>
      </pc:sldChg>
      <pc:sldChg chg="modSp ord">
        <pc:chgData name="Guest User" userId="S::urn:spo:anon#e58dfa5fb489fdbc8aaac7de8fa7f0e33fb3c16554b0739024a1ac854ee88285::" providerId="AD" clId="Web-{75889727-03DB-9A4F-ABF1-36720DDEAB59}" dt="2025-03-23T01:05:38.865" v="2273" actId="20577"/>
        <pc:sldMkLst>
          <pc:docMk/>
          <pc:sldMk cId="215165024" sldId="728"/>
        </pc:sldMkLst>
        <pc:spChg chg="mod">
          <ac:chgData name="Guest User" userId="S::urn:spo:anon#e58dfa5fb489fdbc8aaac7de8fa7f0e33fb3c16554b0739024a1ac854ee88285::" providerId="AD" clId="Web-{75889727-03DB-9A4F-ABF1-36720DDEAB59}" dt="2025-03-23T01:05:38.865" v="2273" actId="20577"/>
          <ac:spMkLst>
            <pc:docMk/>
            <pc:sldMk cId="215165024" sldId="728"/>
            <ac:spMk id="2" creationId="{3F16907B-0DC9-E64D-B7CC-FD7066550EDE}"/>
          </ac:spMkLst>
        </pc:spChg>
        <pc:spChg chg="mod">
          <ac:chgData name="Guest User" userId="S::urn:spo:anon#e58dfa5fb489fdbc8aaac7de8fa7f0e33fb3c16554b0739024a1ac854ee88285::" providerId="AD" clId="Web-{75889727-03DB-9A4F-ABF1-36720DDEAB59}" dt="2025-03-23T00:56:20.013" v="2164" actId="20577"/>
          <ac:spMkLst>
            <pc:docMk/>
            <pc:sldMk cId="215165024" sldId="728"/>
            <ac:spMk id="4" creationId="{60130DE2-C692-AAF5-5D7C-1D78E2E223E3}"/>
          </ac:spMkLst>
        </pc:spChg>
      </pc:sldChg>
      <pc:sldChg chg="modSp">
        <pc:chgData name="Guest User" userId="S::urn:spo:anon#e58dfa5fb489fdbc8aaac7de8fa7f0e33fb3c16554b0739024a1ac854ee88285::" providerId="AD" clId="Web-{75889727-03DB-9A4F-ABF1-36720DDEAB59}" dt="2025-03-23T01:04:36.378" v="2257" actId="20577"/>
        <pc:sldMkLst>
          <pc:docMk/>
          <pc:sldMk cId="1468089500" sldId="749"/>
        </pc:sldMkLst>
        <pc:spChg chg="mod">
          <ac:chgData name="Guest User" userId="S::urn:spo:anon#e58dfa5fb489fdbc8aaac7de8fa7f0e33fb3c16554b0739024a1ac854ee88285::" providerId="AD" clId="Web-{75889727-03DB-9A4F-ABF1-36720DDEAB59}" dt="2025-03-23T01:04:36.378" v="2257" actId="20577"/>
          <ac:spMkLst>
            <pc:docMk/>
            <pc:sldMk cId="1468089500" sldId="749"/>
            <ac:spMk id="3" creationId="{9890555E-F5A8-A749-BA5F-C95D063E463A}"/>
          </ac:spMkLst>
        </pc:spChg>
      </pc:sldChg>
      <pc:sldChg chg="modSp">
        <pc:chgData name="Guest User" userId="S::urn:spo:anon#e58dfa5fb489fdbc8aaac7de8fa7f0e33fb3c16554b0739024a1ac854ee88285::" providerId="AD" clId="Web-{75889727-03DB-9A4F-ABF1-36720DDEAB59}" dt="2025-03-23T00:48:37.058" v="1802" actId="20577"/>
        <pc:sldMkLst>
          <pc:docMk/>
          <pc:sldMk cId="1593463067" sldId="751"/>
        </pc:sldMkLst>
        <pc:spChg chg="mod">
          <ac:chgData name="Guest User" userId="S::urn:spo:anon#e58dfa5fb489fdbc8aaac7de8fa7f0e33fb3c16554b0739024a1ac854ee88285::" providerId="AD" clId="Web-{75889727-03DB-9A4F-ABF1-36720DDEAB59}" dt="2025-03-23T00:48:37.058" v="1802" actId="20577"/>
          <ac:spMkLst>
            <pc:docMk/>
            <pc:sldMk cId="1593463067" sldId="751"/>
            <ac:spMk id="3" creationId="{9890555E-F5A8-A749-BA5F-C95D063E463A}"/>
          </ac:spMkLst>
        </pc:spChg>
      </pc:sldChg>
      <pc:sldChg chg="addSp delSp modSp">
        <pc:chgData name="Guest User" userId="S::urn:spo:anon#e58dfa5fb489fdbc8aaac7de8fa7f0e33fb3c16554b0739024a1ac854ee88285::" providerId="AD" clId="Web-{75889727-03DB-9A4F-ABF1-36720DDEAB59}" dt="2025-03-23T00:25:34.413" v="1074" actId="1076"/>
        <pc:sldMkLst>
          <pc:docMk/>
          <pc:sldMk cId="1377641342" sldId="759"/>
        </pc:sldMkLst>
        <pc:spChg chg="del">
          <ac:chgData name="Guest User" userId="S::urn:spo:anon#e58dfa5fb489fdbc8aaac7de8fa7f0e33fb3c16554b0739024a1ac854ee88285::" providerId="AD" clId="Web-{75889727-03DB-9A4F-ABF1-36720DDEAB59}" dt="2025-03-23T00:25:30.053" v="1072"/>
          <ac:spMkLst>
            <pc:docMk/>
            <pc:sldMk cId="1377641342" sldId="759"/>
            <ac:spMk id="11" creationId="{86231821-F15C-F7B9-7F81-39C5EA2131FD}"/>
          </ac:spMkLst>
        </pc:spChg>
        <pc:spChg chg="del">
          <ac:chgData name="Guest User" userId="S::urn:spo:anon#e58dfa5fb489fdbc8aaac7de8fa7f0e33fb3c16554b0739024a1ac854ee88285::" providerId="AD" clId="Web-{75889727-03DB-9A4F-ABF1-36720DDEAB59}" dt="2025-03-23T00:25:30.053" v="1068"/>
          <ac:spMkLst>
            <pc:docMk/>
            <pc:sldMk cId="1377641342" sldId="759"/>
            <ac:spMk id="19" creationId="{F12C1C45-E970-D715-8878-121F3C497125}"/>
          </ac:spMkLst>
        </pc:spChg>
        <pc:spChg chg="del">
          <ac:chgData name="Guest User" userId="S::urn:spo:anon#e58dfa5fb489fdbc8aaac7de8fa7f0e33fb3c16554b0739024a1ac854ee88285::" providerId="AD" clId="Web-{75889727-03DB-9A4F-ABF1-36720DDEAB59}" dt="2025-03-23T00:25:30.053" v="1067"/>
          <ac:spMkLst>
            <pc:docMk/>
            <pc:sldMk cId="1377641342" sldId="759"/>
            <ac:spMk id="21" creationId="{F6D36A05-78DD-7288-8D74-95C1D8E858FE}"/>
          </ac:spMkLst>
        </pc:spChg>
        <pc:picChg chg="add mod">
          <ac:chgData name="Guest User" userId="S::urn:spo:anon#e58dfa5fb489fdbc8aaac7de8fa7f0e33fb3c16554b0739024a1ac854ee88285::" providerId="AD" clId="Web-{75889727-03DB-9A4F-ABF1-36720DDEAB59}" dt="2025-03-23T00:25:34.413" v="1074" actId="1076"/>
          <ac:picMkLst>
            <pc:docMk/>
            <pc:sldMk cId="1377641342" sldId="759"/>
            <ac:picMk id="3" creationId="{17219640-AD42-670F-E450-700536BFBB32}"/>
          </ac:picMkLst>
        </pc:picChg>
        <pc:picChg chg="del">
          <ac:chgData name="Guest User" userId="S::urn:spo:anon#e58dfa5fb489fdbc8aaac7de8fa7f0e33fb3c16554b0739024a1ac854ee88285::" providerId="AD" clId="Web-{75889727-03DB-9A4F-ABF1-36720DDEAB59}" dt="2025-03-23T00:25:30.053" v="1071"/>
          <ac:picMkLst>
            <pc:docMk/>
            <pc:sldMk cId="1377641342" sldId="759"/>
            <ac:picMk id="13" creationId="{9D25C37D-F877-FA76-8116-7E2DC01B639F}"/>
          </ac:picMkLst>
        </pc:picChg>
        <pc:picChg chg="del">
          <ac:chgData name="Guest User" userId="S::urn:spo:anon#e58dfa5fb489fdbc8aaac7de8fa7f0e33fb3c16554b0739024a1ac854ee88285::" providerId="AD" clId="Web-{75889727-03DB-9A4F-ABF1-36720DDEAB59}" dt="2025-03-23T00:25:30.053" v="1070"/>
          <ac:picMkLst>
            <pc:docMk/>
            <pc:sldMk cId="1377641342" sldId="759"/>
            <ac:picMk id="15" creationId="{BCCBE344-5234-ACF9-64C3-EC1F8EAED180}"/>
          </ac:picMkLst>
        </pc:picChg>
        <pc:picChg chg="del">
          <ac:chgData name="Guest User" userId="S::urn:spo:anon#e58dfa5fb489fdbc8aaac7de8fa7f0e33fb3c16554b0739024a1ac854ee88285::" providerId="AD" clId="Web-{75889727-03DB-9A4F-ABF1-36720DDEAB59}" dt="2025-03-23T00:25:30.053" v="1069"/>
          <ac:picMkLst>
            <pc:docMk/>
            <pc:sldMk cId="1377641342" sldId="759"/>
            <ac:picMk id="17" creationId="{7B839048-4E7D-1144-2887-B53466353EAE}"/>
          </ac:picMkLst>
        </pc:picChg>
      </pc:sldChg>
      <pc:sldChg chg="addSp delSp modSp mod setBg">
        <pc:chgData name="Guest User" userId="S::urn:spo:anon#e58dfa5fb489fdbc8aaac7de8fa7f0e33fb3c16554b0739024a1ac854ee88285::" providerId="AD" clId="Web-{75889727-03DB-9A4F-ABF1-36720DDEAB59}" dt="2025-03-23T00:11:29.443" v="881" actId="20577"/>
        <pc:sldMkLst>
          <pc:docMk/>
          <pc:sldMk cId="1074274890" sldId="760"/>
        </pc:sldMkLst>
        <pc:spChg chg="mod">
          <ac:chgData name="Guest User" userId="S::urn:spo:anon#e58dfa5fb489fdbc8aaac7de8fa7f0e33fb3c16554b0739024a1ac854ee88285::" providerId="AD" clId="Web-{75889727-03DB-9A4F-ABF1-36720DDEAB59}" dt="2025-03-23T00:09:52.002" v="854" actId="14100"/>
          <ac:spMkLst>
            <pc:docMk/>
            <pc:sldMk cId="1074274890" sldId="760"/>
            <ac:spMk id="2" creationId="{3F16907B-0DC9-E64D-B7CC-FD7066550EDE}"/>
          </ac:spMkLst>
        </pc:spChg>
        <pc:spChg chg="mod">
          <ac:chgData name="Guest User" userId="S::urn:spo:anon#e58dfa5fb489fdbc8aaac7de8fa7f0e33fb3c16554b0739024a1ac854ee88285::" providerId="AD" clId="Web-{75889727-03DB-9A4F-ABF1-36720DDEAB59}" dt="2025-03-23T00:11:29.443" v="881" actId="20577"/>
          <ac:spMkLst>
            <pc:docMk/>
            <pc:sldMk cId="1074274890" sldId="760"/>
            <ac:spMk id="3" creationId="{0428248E-9A13-7345-BF5A-CD0E38051879}"/>
          </ac:spMkLst>
        </pc:spChg>
        <pc:spChg chg="mod ord">
          <ac:chgData name="Guest User" userId="S::urn:spo:anon#e58dfa5fb489fdbc8aaac7de8fa7f0e33fb3c16554b0739024a1ac854ee88285::" providerId="AD" clId="Web-{75889727-03DB-9A4F-ABF1-36720DDEAB59}" dt="2025-03-22T10:49:35.460" v="58"/>
          <ac:spMkLst>
            <pc:docMk/>
            <pc:sldMk cId="1074274890" sldId="760"/>
            <ac:spMk id="5" creationId="{311A261A-0029-224B-814E-E9E4A90E2717}"/>
          </ac:spMkLst>
        </pc:spChg>
        <pc:spChg chg="del">
          <ac:chgData name="Guest User" userId="S::urn:spo:anon#e58dfa5fb489fdbc8aaac7de8fa7f0e33fb3c16554b0739024a1ac854ee88285::" providerId="AD" clId="Web-{75889727-03DB-9A4F-ABF1-36720DDEAB59}" dt="2025-03-22T10:43:27.684" v="16"/>
          <ac:spMkLst>
            <pc:docMk/>
            <pc:sldMk cId="1074274890" sldId="760"/>
            <ac:spMk id="10" creationId="{F3CE008A-1223-DE28-3131-6053184B7286}"/>
          </ac:spMkLst>
        </pc:spChg>
        <pc:spChg chg="del">
          <ac:chgData name="Guest User" userId="S::urn:spo:anon#e58dfa5fb489fdbc8aaac7de8fa7f0e33fb3c16554b0739024a1ac854ee88285::" providerId="AD" clId="Web-{75889727-03DB-9A4F-ABF1-36720DDEAB59}" dt="2025-03-22T10:43:28.653" v="18"/>
          <ac:spMkLst>
            <pc:docMk/>
            <pc:sldMk cId="1074274890" sldId="760"/>
            <ac:spMk id="11" creationId="{BE3998C7-9D29-A8E2-5C5F-E3DAA32E1ED2}"/>
          </ac:spMkLst>
        </pc:spChg>
        <pc:spChg chg="add del">
          <ac:chgData name="Guest User" userId="S::urn:spo:anon#e58dfa5fb489fdbc8aaac7de8fa7f0e33fb3c16554b0739024a1ac854ee88285::" providerId="AD" clId="Web-{75889727-03DB-9A4F-ABF1-36720DDEAB59}" dt="2025-03-22T10:48:45.380" v="53"/>
          <ac:spMkLst>
            <pc:docMk/>
            <pc:sldMk cId="1074274890" sldId="760"/>
            <ac:spMk id="13" creationId="{45D37F4E-DDB4-456B-97E0-9937730A039F}"/>
          </ac:spMkLst>
        </pc:spChg>
        <pc:spChg chg="add del">
          <ac:chgData name="Guest User" userId="S::urn:spo:anon#e58dfa5fb489fdbc8aaac7de8fa7f0e33fb3c16554b0739024a1ac854ee88285::" providerId="AD" clId="Web-{75889727-03DB-9A4F-ABF1-36720DDEAB59}" dt="2025-03-22T10:48:45.380" v="53"/>
          <ac:spMkLst>
            <pc:docMk/>
            <pc:sldMk cId="1074274890" sldId="760"/>
            <ac:spMk id="14" creationId="{B2DD41CD-8F47-4F56-AD12-4E2FF7696987}"/>
          </ac:spMkLst>
        </pc:spChg>
        <pc:spChg chg="add del">
          <ac:chgData name="Guest User" userId="S::urn:spo:anon#e58dfa5fb489fdbc8aaac7de8fa7f0e33fb3c16554b0739024a1ac854ee88285::" providerId="AD" clId="Web-{75889727-03DB-9A4F-ABF1-36720DDEAB59}" dt="2025-03-22T10:49:13.647" v="55"/>
          <ac:spMkLst>
            <pc:docMk/>
            <pc:sldMk cId="1074274890" sldId="760"/>
            <ac:spMk id="15" creationId="{04812C46-200A-4DEB-A05E-3ED6C68C2387}"/>
          </ac:spMkLst>
        </pc:spChg>
        <pc:spChg chg="add del">
          <ac:chgData name="Guest User" userId="S::urn:spo:anon#e58dfa5fb489fdbc8aaac7de8fa7f0e33fb3c16554b0739024a1ac854ee88285::" providerId="AD" clId="Web-{75889727-03DB-9A4F-ABF1-36720DDEAB59}" dt="2025-03-22T10:48:39.849" v="48"/>
          <ac:spMkLst>
            <pc:docMk/>
            <pc:sldMk cId="1074274890" sldId="760"/>
            <ac:spMk id="16" creationId="{04812C46-200A-4DEB-A05E-3ED6C68C2387}"/>
          </ac:spMkLst>
        </pc:spChg>
        <pc:spChg chg="add del">
          <ac:chgData name="Guest User" userId="S::urn:spo:anon#e58dfa5fb489fdbc8aaac7de8fa7f0e33fb3c16554b0739024a1ac854ee88285::" providerId="AD" clId="Web-{75889727-03DB-9A4F-ABF1-36720DDEAB59}" dt="2025-03-22T10:48:39.849" v="48"/>
          <ac:spMkLst>
            <pc:docMk/>
            <pc:sldMk cId="1074274890" sldId="760"/>
            <ac:spMk id="17" creationId="{D1EA859B-E555-4109-94F3-6700E046E008}"/>
          </ac:spMkLst>
        </pc:spChg>
        <pc:spChg chg="add del">
          <ac:chgData name="Guest User" userId="S::urn:spo:anon#e58dfa5fb489fdbc8aaac7de8fa7f0e33fb3c16554b0739024a1ac854ee88285::" providerId="AD" clId="Web-{75889727-03DB-9A4F-ABF1-36720DDEAB59}" dt="2025-03-22T10:49:13.647" v="55"/>
          <ac:spMkLst>
            <pc:docMk/>
            <pc:sldMk cId="1074274890" sldId="760"/>
            <ac:spMk id="18" creationId="{D1EA859B-E555-4109-94F3-6700E046E008}"/>
          </ac:spMkLst>
        </pc:spChg>
        <pc:spChg chg="add del">
          <ac:chgData name="Guest User" userId="S::urn:spo:anon#e58dfa5fb489fdbc8aaac7de8fa7f0e33fb3c16554b0739024a1ac854ee88285::" providerId="AD" clId="Web-{75889727-03DB-9A4F-ABF1-36720DDEAB59}" dt="2025-03-22T10:48:30.489" v="46"/>
          <ac:spMkLst>
            <pc:docMk/>
            <pc:sldMk cId="1074274890" sldId="760"/>
            <ac:spMk id="19" creationId="{04812C46-200A-4DEB-A05E-3ED6C68C2387}"/>
          </ac:spMkLst>
        </pc:spChg>
        <pc:spChg chg="add del">
          <ac:chgData name="Guest User" userId="S::urn:spo:anon#e58dfa5fb489fdbc8aaac7de8fa7f0e33fb3c16554b0739024a1ac854ee88285::" providerId="AD" clId="Web-{75889727-03DB-9A4F-ABF1-36720DDEAB59}" dt="2025-03-22T10:49:28.054" v="57"/>
          <ac:spMkLst>
            <pc:docMk/>
            <pc:sldMk cId="1074274890" sldId="760"/>
            <ac:spMk id="20" creationId="{AE3A741D-C19B-960A-5803-1C5887147820}"/>
          </ac:spMkLst>
        </pc:spChg>
        <pc:spChg chg="add del">
          <ac:chgData name="Guest User" userId="S::urn:spo:anon#e58dfa5fb489fdbc8aaac7de8fa7f0e33fb3c16554b0739024a1ac854ee88285::" providerId="AD" clId="Web-{75889727-03DB-9A4F-ABF1-36720DDEAB59}" dt="2025-03-22T10:48:30.489" v="46"/>
          <ac:spMkLst>
            <pc:docMk/>
            <pc:sldMk cId="1074274890" sldId="760"/>
            <ac:spMk id="21" creationId="{D1EA859B-E555-4109-94F3-6700E046E008}"/>
          </ac:spMkLst>
        </pc:spChg>
        <pc:spChg chg="add del">
          <ac:chgData name="Guest User" userId="S::urn:spo:anon#e58dfa5fb489fdbc8aaac7de8fa7f0e33fb3c16554b0739024a1ac854ee88285::" providerId="AD" clId="Web-{75889727-03DB-9A4F-ABF1-36720DDEAB59}" dt="2025-03-22T10:49:28.054" v="57"/>
          <ac:spMkLst>
            <pc:docMk/>
            <pc:sldMk cId="1074274890" sldId="760"/>
            <ac:spMk id="22" creationId="{DC39DE25-0E4E-0AA7-0932-1D78C2372786}"/>
          </ac:spMkLst>
        </pc:spChg>
        <pc:spChg chg="add del">
          <ac:chgData name="Guest User" userId="S::urn:spo:anon#e58dfa5fb489fdbc8aaac7de8fa7f0e33fb3c16554b0739024a1ac854ee88285::" providerId="AD" clId="Web-{75889727-03DB-9A4F-ABF1-36720DDEAB59}" dt="2025-03-22T10:49:28.054" v="57"/>
          <ac:spMkLst>
            <pc:docMk/>
            <pc:sldMk cId="1074274890" sldId="760"/>
            <ac:spMk id="23" creationId="{8D6EA299-0840-6DEA-E670-C49AEBC87E89}"/>
          </ac:spMkLst>
        </pc:spChg>
        <pc:grpChg chg="add">
          <ac:chgData name="Guest User" userId="S::urn:spo:anon#e58dfa5fb489fdbc8aaac7de8fa7f0e33fb3c16554b0739024a1ac854ee88285::" providerId="AD" clId="Web-{75889727-03DB-9A4F-ABF1-36720DDEAB59}" dt="2025-03-22T10:49:35.460" v="58"/>
          <ac:grpSpMkLst>
            <pc:docMk/>
            <pc:sldMk cId="1074274890" sldId="760"/>
            <ac:grpSpMk id="24" creationId="{1FD67D68-9B83-C338-8342-3348D8F22347}"/>
          </ac:grpSpMkLst>
        </pc:grpChg>
        <pc:picChg chg="mod ord modCrop">
          <ac:chgData name="Guest User" userId="S::urn:spo:anon#e58dfa5fb489fdbc8aaac7de8fa7f0e33fb3c16554b0739024a1ac854ee88285::" providerId="AD" clId="Web-{75889727-03DB-9A4F-ABF1-36720DDEAB59}" dt="2025-03-23T00:09:59.721" v="856" actId="1076"/>
          <ac:picMkLst>
            <pc:docMk/>
            <pc:sldMk cId="1074274890" sldId="760"/>
            <ac:picMk id="7" creationId="{91D7D443-4765-CF0A-3426-9F5D52CBC39A}"/>
          </ac:picMkLst>
        </pc:picChg>
        <pc:picChg chg="del">
          <ac:chgData name="Guest User" userId="S::urn:spo:anon#e58dfa5fb489fdbc8aaac7de8fa7f0e33fb3c16554b0739024a1ac854ee88285::" providerId="AD" clId="Web-{75889727-03DB-9A4F-ABF1-36720DDEAB59}" dt="2025-03-22T10:43:27.684" v="17"/>
          <ac:picMkLst>
            <pc:docMk/>
            <pc:sldMk cId="1074274890" sldId="760"/>
            <ac:picMk id="8" creationId="{C1C405AA-9411-ED8C-48C6-14CE249D384A}"/>
          </ac:picMkLst>
        </pc:picChg>
        <pc:picChg chg="del">
          <ac:chgData name="Guest User" userId="S::urn:spo:anon#e58dfa5fb489fdbc8aaac7de8fa7f0e33fb3c16554b0739024a1ac854ee88285::" providerId="AD" clId="Web-{75889727-03DB-9A4F-ABF1-36720DDEAB59}" dt="2025-03-22T10:43:28.653" v="19"/>
          <ac:picMkLst>
            <pc:docMk/>
            <pc:sldMk cId="1074274890" sldId="760"/>
            <ac:picMk id="9" creationId="{8527C915-A320-D69F-43EE-FB52CB09F87D}"/>
          </ac:picMkLst>
        </pc:picChg>
      </pc:sldChg>
      <pc:sldChg chg="ord">
        <pc:chgData name="Guest User" userId="S::urn:spo:anon#e58dfa5fb489fdbc8aaac7de8fa7f0e33fb3c16554b0739024a1ac854ee88285::" providerId="AD" clId="Web-{75889727-03DB-9A4F-ABF1-36720DDEAB59}" dt="2025-03-23T00:47:36.509" v="1779"/>
        <pc:sldMkLst>
          <pc:docMk/>
          <pc:sldMk cId="2756661319" sldId="763"/>
        </pc:sldMkLst>
      </pc:sldChg>
      <pc:sldChg chg="addSp delSp modSp add del mod ord replId setBg">
        <pc:chgData name="Guest User" userId="S::urn:spo:anon#e58dfa5fb489fdbc8aaac7de8fa7f0e33fb3c16554b0739024a1ac854ee88285::" providerId="AD" clId="Web-{75889727-03DB-9A4F-ABF1-36720DDEAB59}" dt="2025-03-23T02:39:44.898" v="3737"/>
        <pc:sldMkLst>
          <pc:docMk/>
          <pc:sldMk cId="2889314998" sldId="765"/>
        </pc:sldMkLst>
        <pc:spChg chg="mod">
          <ac:chgData name="Guest User" userId="S::urn:spo:anon#e58dfa5fb489fdbc8aaac7de8fa7f0e33fb3c16554b0739024a1ac854ee88285::" providerId="AD" clId="Web-{75889727-03DB-9A4F-ABF1-36720DDEAB59}" dt="2025-03-23T00:16:18.079" v="1021" actId="14100"/>
          <ac:spMkLst>
            <pc:docMk/>
            <pc:sldMk cId="2889314998" sldId="765"/>
            <ac:spMk id="2" creationId="{1876FBBF-3299-B9B5-D0FF-89AA6CD9210E}"/>
          </ac:spMkLst>
        </pc:spChg>
        <pc:spChg chg="del">
          <ac:chgData name="Guest User" userId="S::urn:spo:anon#e58dfa5fb489fdbc8aaac7de8fa7f0e33fb3c16554b0739024a1ac854ee88285::" providerId="AD" clId="Web-{75889727-03DB-9A4F-ABF1-36720DDEAB59}" dt="2025-03-23T00:15:13.624" v="1000"/>
          <ac:spMkLst>
            <pc:docMk/>
            <pc:sldMk cId="2889314998" sldId="765"/>
            <ac:spMk id="4" creationId="{9338B7F0-C145-27BB-964F-890C366CE982}"/>
          </ac:spMkLst>
        </pc:spChg>
        <pc:spChg chg="mod ord">
          <ac:chgData name="Guest User" userId="S::urn:spo:anon#e58dfa5fb489fdbc8aaac7de8fa7f0e33fb3c16554b0739024a1ac854ee88285::" providerId="AD" clId="Web-{75889727-03DB-9A4F-ABF1-36720DDEAB59}" dt="2025-03-23T00:15:27.359" v="1006"/>
          <ac:spMkLst>
            <pc:docMk/>
            <pc:sldMk cId="2889314998" sldId="765"/>
            <ac:spMk id="5" creationId="{029E1E64-2EFD-721B-C89C-008A3F8842A0}"/>
          </ac:spMkLst>
        </pc:spChg>
        <pc:spChg chg="add mod">
          <ac:chgData name="Guest User" userId="S::urn:spo:anon#e58dfa5fb489fdbc8aaac7de8fa7f0e33fb3c16554b0739024a1ac854ee88285::" providerId="AD" clId="Web-{75889727-03DB-9A4F-ABF1-36720DDEAB59}" dt="2025-03-23T00:16:29.502" v="1028" actId="20577"/>
          <ac:spMkLst>
            <pc:docMk/>
            <pc:sldMk cId="2889314998" sldId="765"/>
            <ac:spMk id="6" creationId="{1987B0D3-F89C-41A0-5FBF-F18CE5F77D67}"/>
          </ac:spMkLst>
        </pc:spChg>
        <pc:grpChg chg="add">
          <ac:chgData name="Guest User" userId="S::urn:spo:anon#e58dfa5fb489fdbc8aaac7de8fa7f0e33fb3c16554b0739024a1ac854ee88285::" providerId="AD" clId="Web-{75889727-03DB-9A4F-ABF1-36720DDEAB59}" dt="2025-03-23T00:15:27.359" v="1006"/>
          <ac:grpSpMkLst>
            <pc:docMk/>
            <pc:sldMk cId="2889314998" sldId="765"/>
            <ac:grpSpMk id="11" creationId="{8CE57D37-C2D0-066B-1AE3-6F4244344F27}"/>
          </ac:grpSpMkLst>
        </pc:grpChg>
        <pc:picChg chg="add mod ord">
          <ac:chgData name="Guest User" userId="S::urn:spo:anon#e58dfa5fb489fdbc8aaac7de8fa7f0e33fb3c16554b0739024a1ac854ee88285::" providerId="AD" clId="Web-{75889727-03DB-9A4F-ABF1-36720DDEAB59}" dt="2025-03-23T00:16:39.314" v="1030" actId="14100"/>
          <ac:picMkLst>
            <pc:docMk/>
            <pc:sldMk cId="2889314998" sldId="765"/>
            <ac:picMk id="3" creationId="{EB42EFED-3E09-A94E-F21F-2199DF44EEB7}"/>
          </ac:picMkLst>
        </pc:picChg>
      </pc:sldChg>
      <pc:sldChg chg="addSp delSp modSp add ord replId addAnim delAnim">
        <pc:chgData name="Guest User" userId="S::urn:spo:anon#e58dfa5fb489fdbc8aaac7de8fa7f0e33fb3c16554b0739024a1ac854ee88285::" providerId="AD" clId="Web-{75889727-03DB-9A4F-ABF1-36720DDEAB59}" dt="2025-03-23T01:05:15.145" v="2268"/>
        <pc:sldMkLst>
          <pc:docMk/>
          <pc:sldMk cId="1631302452" sldId="766"/>
        </pc:sldMkLst>
        <pc:spChg chg="mod">
          <ac:chgData name="Guest User" userId="S::urn:spo:anon#e58dfa5fb489fdbc8aaac7de8fa7f0e33fb3c16554b0739024a1ac854ee88285::" providerId="AD" clId="Web-{75889727-03DB-9A4F-ABF1-36720DDEAB59}" dt="2025-03-23T01:05:11.661" v="2267" actId="20577"/>
          <ac:spMkLst>
            <pc:docMk/>
            <pc:sldMk cId="1631302452" sldId="766"/>
            <ac:spMk id="4" creationId="{A0EA03AD-DB03-CC26-1172-0A90316D9233}"/>
          </ac:spMkLst>
        </pc:spChg>
        <pc:spChg chg="add del mod">
          <ac:chgData name="Guest User" userId="S::urn:spo:anon#e58dfa5fb489fdbc8aaac7de8fa7f0e33fb3c16554b0739024a1ac854ee88285::" providerId="AD" clId="Web-{75889727-03DB-9A4F-ABF1-36720DDEAB59}" dt="2025-03-23T01:05:15.145" v="2268"/>
          <ac:spMkLst>
            <pc:docMk/>
            <pc:sldMk cId="1631302452" sldId="766"/>
            <ac:spMk id="6" creationId="{955167A3-006F-BD2E-33A5-213FE673CB7F}"/>
          </ac:spMkLst>
        </pc:spChg>
      </pc:sldChg>
      <pc:sldChg chg="addSp delSp modSp add del replId">
        <pc:chgData name="Guest User" userId="S::urn:spo:anon#e58dfa5fb489fdbc8aaac7de8fa7f0e33fb3c16554b0739024a1ac854ee88285::" providerId="AD" clId="Web-{75889727-03DB-9A4F-ABF1-36720DDEAB59}" dt="2025-03-23T00:23:17.845" v="1057"/>
        <pc:sldMkLst>
          <pc:docMk/>
          <pc:sldMk cId="1983475649" sldId="767"/>
        </pc:sldMkLst>
        <pc:spChg chg="mod">
          <ac:chgData name="Guest User" userId="S::urn:spo:anon#e58dfa5fb489fdbc8aaac7de8fa7f0e33fb3c16554b0739024a1ac854ee88285::" providerId="AD" clId="Web-{75889727-03DB-9A4F-ABF1-36720DDEAB59}" dt="2025-03-23T00:19:18.867" v="1046" actId="14100"/>
          <ac:spMkLst>
            <pc:docMk/>
            <pc:sldMk cId="1983475649" sldId="767"/>
            <ac:spMk id="2" creationId="{C875A934-EC58-04A4-B598-7796C7789D0D}"/>
          </ac:spMkLst>
        </pc:spChg>
        <pc:spChg chg="mod ord">
          <ac:chgData name="Guest User" userId="S::urn:spo:anon#e58dfa5fb489fdbc8aaac7de8fa7f0e33fb3c16554b0739024a1ac854ee88285::" providerId="AD" clId="Web-{75889727-03DB-9A4F-ABF1-36720DDEAB59}" dt="2025-03-23T00:18:58.007" v="1038"/>
          <ac:spMkLst>
            <pc:docMk/>
            <pc:sldMk cId="1983475649" sldId="767"/>
            <ac:spMk id="5" creationId="{5A21A82B-78F2-E300-BF23-2481F65A794A}"/>
          </ac:spMkLst>
        </pc:spChg>
        <pc:spChg chg="del mod">
          <ac:chgData name="Guest User" userId="S::urn:spo:anon#e58dfa5fb489fdbc8aaac7de8fa7f0e33fb3c16554b0739024a1ac854ee88285::" providerId="AD" clId="Web-{75889727-03DB-9A4F-ABF1-36720DDEAB59}" dt="2025-03-23T00:18:46.585" v="1034"/>
          <ac:spMkLst>
            <pc:docMk/>
            <pc:sldMk cId="1983475649" sldId="767"/>
            <ac:spMk id="6" creationId="{7842E821-8E20-F240-C21D-57F527F47001}"/>
          </ac:spMkLst>
        </pc:spChg>
        <pc:spChg chg="add mod">
          <ac:chgData name="Guest User" userId="S::urn:spo:anon#e58dfa5fb489fdbc8aaac7de8fa7f0e33fb3c16554b0739024a1ac854ee88285::" providerId="AD" clId="Web-{75889727-03DB-9A4F-ABF1-36720DDEAB59}" dt="2025-03-23T00:19:29.555" v="1054" actId="14100"/>
          <ac:spMkLst>
            <pc:docMk/>
            <pc:sldMk cId="1983475649" sldId="767"/>
            <ac:spMk id="7" creationId="{EC5DFA20-4920-5E42-8DC1-D461DACF2661}"/>
          </ac:spMkLst>
        </pc:spChg>
        <pc:grpChg chg="del">
          <ac:chgData name="Guest User" userId="S::urn:spo:anon#e58dfa5fb489fdbc8aaac7de8fa7f0e33fb3c16554b0739024a1ac854ee88285::" providerId="AD" clId="Web-{75889727-03DB-9A4F-ABF1-36720DDEAB59}" dt="2025-03-23T00:18:58.007" v="1038"/>
          <ac:grpSpMkLst>
            <pc:docMk/>
            <pc:sldMk cId="1983475649" sldId="767"/>
            <ac:grpSpMk id="11" creationId="{5711CF9B-85B5-8070-CB9A-3751F2A0BEBA}"/>
          </ac:grpSpMkLst>
        </pc:grpChg>
        <pc:grpChg chg="add">
          <ac:chgData name="Guest User" userId="S::urn:spo:anon#e58dfa5fb489fdbc8aaac7de8fa7f0e33fb3c16554b0739024a1ac854ee88285::" providerId="AD" clId="Web-{75889727-03DB-9A4F-ABF1-36720DDEAB59}" dt="2025-03-23T00:18:58.007" v="1038"/>
          <ac:grpSpMkLst>
            <pc:docMk/>
            <pc:sldMk cId="1983475649" sldId="767"/>
            <ac:grpSpMk id="18" creationId="{C54A2A4D-19EF-3552-F383-6AD9587C8AFC}"/>
          </ac:grpSpMkLst>
        </pc:grpChg>
        <pc:picChg chg="del">
          <ac:chgData name="Guest User" userId="S::urn:spo:anon#e58dfa5fb489fdbc8aaac7de8fa7f0e33fb3c16554b0739024a1ac854ee88285::" providerId="AD" clId="Web-{75889727-03DB-9A4F-ABF1-36720DDEAB59}" dt="2025-03-23T00:18:43.616" v="1032"/>
          <ac:picMkLst>
            <pc:docMk/>
            <pc:sldMk cId="1983475649" sldId="767"/>
            <ac:picMk id="3" creationId="{9B80FBEF-0C82-98FD-263F-4876777E7D73}"/>
          </ac:picMkLst>
        </pc:picChg>
        <pc:picChg chg="add mod ord">
          <ac:chgData name="Guest User" userId="S::urn:spo:anon#e58dfa5fb489fdbc8aaac7de8fa7f0e33fb3c16554b0739024a1ac854ee88285::" providerId="AD" clId="Web-{75889727-03DB-9A4F-ABF1-36720DDEAB59}" dt="2025-03-23T00:19:38.071" v="1056" actId="14100"/>
          <ac:picMkLst>
            <pc:docMk/>
            <pc:sldMk cId="1983475649" sldId="767"/>
            <ac:picMk id="4" creationId="{696FCE6B-D4CD-E30A-307C-77B1B56C2A61}"/>
          </ac:picMkLst>
        </pc:picChg>
      </pc:sldChg>
      <pc:sldChg chg="addSp delSp modSp add del ord replId">
        <pc:chgData name="Guest User" userId="S::urn:spo:anon#e58dfa5fb489fdbc8aaac7de8fa7f0e33fb3c16554b0739024a1ac854ee88285::" providerId="AD" clId="Web-{75889727-03DB-9A4F-ABF1-36720DDEAB59}" dt="2025-03-23T00:25:24.725" v="1066"/>
        <pc:sldMkLst>
          <pc:docMk/>
          <pc:sldMk cId="2881528562" sldId="767"/>
        </pc:sldMkLst>
        <pc:spChg chg="del">
          <ac:chgData name="Guest User" userId="S::urn:spo:anon#e58dfa5fb489fdbc8aaac7de8fa7f0e33fb3c16554b0739024a1ac854ee88285::" providerId="AD" clId="Web-{75889727-03DB-9A4F-ABF1-36720DDEAB59}" dt="2025-03-23T00:24:56.349" v="1061"/>
          <ac:spMkLst>
            <pc:docMk/>
            <pc:sldMk cId="2881528562" sldId="767"/>
            <ac:spMk id="3" creationId="{26F07EBE-55F0-242F-DEFB-D3DDB367F882}"/>
          </ac:spMkLst>
        </pc:spChg>
        <pc:picChg chg="add mod">
          <ac:chgData name="Guest User" userId="S::urn:spo:anon#e58dfa5fb489fdbc8aaac7de8fa7f0e33fb3c16554b0739024a1ac854ee88285::" providerId="AD" clId="Web-{75889727-03DB-9A4F-ABF1-36720DDEAB59}" dt="2025-03-23T00:25:03.818" v="1064" actId="1076"/>
          <ac:picMkLst>
            <pc:docMk/>
            <pc:sldMk cId="2881528562" sldId="767"/>
            <ac:picMk id="4" creationId="{A9112134-42D5-F057-A3A8-131B88B25EB6}"/>
          </ac:picMkLst>
        </pc:picChg>
        <pc:picChg chg="del">
          <ac:chgData name="Guest User" userId="S::urn:spo:anon#e58dfa5fb489fdbc8aaac7de8fa7f0e33fb3c16554b0739024a1ac854ee88285::" providerId="AD" clId="Web-{75889727-03DB-9A4F-ABF1-36720DDEAB59}" dt="2025-03-23T00:24:56.349" v="1060"/>
          <ac:picMkLst>
            <pc:docMk/>
            <pc:sldMk cId="2881528562" sldId="767"/>
            <ac:picMk id="7" creationId="{A08DECB7-9F53-6F2A-750D-1707C3E96154}"/>
          </ac:picMkLst>
        </pc:picChg>
      </pc:sldChg>
      <pc:sldChg chg="addSp delSp modSp add replId">
        <pc:chgData name="Guest User" userId="S::urn:spo:anon#e58dfa5fb489fdbc8aaac7de8fa7f0e33fb3c16554b0739024a1ac854ee88285::" providerId="AD" clId="Web-{75889727-03DB-9A4F-ABF1-36720DDEAB59}" dt="2025-03-23T00:44:54.394" v="1765" actId="20577"/>
        <pc:sldMkLst>
          <pc:docMk/>
          <pc:sldMk cId="3757787317" sldId="767"/>
        </pc:sldMkLst>
        <pc:spChg chg="mod">
          <ac:chgData name="Guest User" userId="S::urn:spo:anon#e58dfa5fb489fdbc8aaac7de8fa7f0e33fb3c16554b0739024a1ac854ee88285::" providerId="AD" clId="Web-{75889727-03DB-9A4F-ABF1-36720DDEAB59}" dt="2025-03-23T00:40:59.854" v="1701" actId="20577"/>
          <ac:spMkLst>
            <pc:docMk/>
            <pc:sldMk cId="3757787317" sldId="767"/>
            <ac:spMk id="2" creationId="{5AEA2576-06FD-5596-4259-E2CE2119D060}"/>
          </ac:spMkLst>
        </pc:spChg>
        <pc:spChg chg="add del mod">
          <ac:chgData name="Guest User" userId="S::urn:spo:anon#e58dfa5fb489fdbc8aaac7de8fa7f0e33fb3c16554b0739024a1ac854ee88285::" providerId="AD" clId="Web-{75889727-03DB-9A4F-ABF1-36720DDEAB59}" dt="2025-03-23T00:37:17.658" v="1547"/>
          <ac:spMkLst>
            <pc:docMk/>
            <pc:sldMk cId="3757787317" sldId="767"/>
            <ac:spMk id="3" creationId="{F3F0CC8C-0AC5-B46F-BA70-E321961FE73A}"/>
          </ac:spMkLst>
        </pc:spChg>
        <pc:spChg chg="mod">
          <ac:chgData name="Guest User" userId="S::urn:spo:anon#e58dfa5fb489fdbc8aaac7de8fa7f0e33fb3c16554b0739024a1ac854ee88285::" providerId="AD" clId="Web-{75889727-03DB-9A4F-ABF1-36720DDEAB59}" dt="2025-03-23T00:44:54.394" v="1765" actId="20577"/>
          <ac:spMkLst>
            <pc:docMk/>
            <pc:sldMk cId="3757787317" sldId="767"/>
            <ac:spMk id="4" creationId="{E439534E-5493-260C-909B-945DA999BCB1}"/>
          </ac:spMkLst>
        </pc:spChg>
      </pc:sldChg>
      <pc:sldChg chg="modSp add replId">
        <pc:chgData name="Guest User" userId="S::urn:spo:anon#e58dfa5fb489fdbc8aaac7de8fa7f0e33fb3c16554b0739024a1ac854ee88285::" providerId="AD" clId="Web-{75889727-03DB-9A4F-ABF1-36720DDEAB59}" dt="2025-03-23T00:49:03.106" v="1809" actId="14100"/>
        <pc:sldMkLst>
          <pc:docMk/>
          <pc:sldMk cId="1404771200" sldId="768"/>
        </pc:sldMkLst>
        <pc:spChg chg="mod">
          <ac:chgData name="Guest User" userId="S::urn:spo:anon#e58dfa5fb489fdbc8aaac7de8fa7f0e33fb3c16554b0739024a1ac854ee88285::" providerId="AD" clId="Web-{75889727-03DB-9A4F-ABF1-36720DDEAB59}" dt="2025-03-23T00:49:03.106" v="1809" actId="14100"/>
          <ac:spMkLst>
            <pc:docMk/>
            <pc:sldMk cId="1404771200" sldId="768"/>
            <ac:spMk id="3" creationId="{5A0CA4C0-00A1-1B43-B4AD-00B18E391BB3}"/>
          </ac:spMkLst>
        </pc:spChg>
      </pc:sldChg>
      <pc:sldChg chg="modSp add replId">
        <pc:chgData name="Guest User" userId="S::urn:spo:anon#e58dfa5fb489fdbc8aaac7de8fa7f0e33fb3c16554b0739024a1ac854ee88285::" providerId="AD" clId="Web-{75889727-03DB-9A4F-ABF1-36720DDEAB59}" dt="2025-03-23T00:49:26.591" v="1818" actId="14100"/>
        <pc:sldMkLst>
          <pc:docMk/>
          <pc:sldMk cId="3554612999" sldId="769"/>
        </pc:sldMkLst>
        <pc:spChg chg="mod">
          <ac:chgData name="Guest User" userId="S::urn:spo:anon#e58dfa5fb489fdbc8aaac7de8fa7f0e33fb3c16554b0739024a1ac854ee88285::" providerId="AD" clId="Web-{75889727-03DB-9A4F-ABF1-36720DDEAB59}" dt="2025-03-23T00:49:26.591" v="1818" actId="14100"/>
          <ac:spMkLst>
            <pc:docMk/>
            <pc:sldMk cId="3554612999" sldId="769"/>
            <ac:spMk id="3" creationId="{CE10E757-6450-1114-7557-2F2C9ACBB37D}"/>
          </ac:spMkLst>
        </pc:spChg>
        <pc:picChg chg="mod">
          <ac:chgData name="Guest User" userId="S::urn:spo:anon#e58dfa5fb489fdbc8aaac7de8fa7f0e33fb3c16554b0739024a1ac854ee88285::" providerId="AD" clId="Web-{75889727-03DB-9A4F-ABF1-36720DDEAB59}" dt="2025-03-23T00:49:23.560" v="1817" actId="1076"/>
          <ac:picMkLst>
            <pc:docMk/>
            <pc:sldMk cId="3554612999" sldId="769"/>
            <ac:picMk id="5" creationId="{7F8BBE74-5102-039C-2295-550DC87BDAE1}"/>
          </ac:picMkLst>
        </pc:picChg>
      </pc:sldChg>
      <pc:sldChg chg="modSp add replId">
        <pc:chgData name="Guest User" userId="S::urn:spo:anon#e58dfa5fb489fdbc8aaac7de8fa7f0e33fb3c16554b0739024a1ac854ee88285::" providerId="AD" clId="Web-{75889727-03DB-9A4F-ABF1-36720DDEAB59}" dt="2025-03-23T00:49:43.123" v="1822" actId="14100"/>
        <pc:sldMkLst>
          <pc:docMk/>
          <pc:sldMk cId="390195155" sldId="770"/>
        </pc:sldMkLst>
        <pc:spChg chg="mod">
          <ac:chgData name="Guest User" userId="S::urn:spo:anon#e58dfa5fb489fdbc8aaac7de8fa7f0e33fb3c16554b0739024a1ac854ee88285::" providerId="AD" clId="Web-{75889727-03DB-9A4F-ABF1-36720DDEAB59}" dt="2025-03-23T00:49:43.123" v="1822" actId="14100"/>
          <ac:spMkLst>
            <pc:docMk/>
            <pc:sldMk cId="390195155" sldId="770"/>
            <ac:spMk id="3" creationId="{4D4E5F86-6FA0-4E59-C5D9-4481BAFD78CE}"/>
          </ac:spMkLst>
        </pc:spChg>
      </pc:sldChg>
      <pc:sldChg chg="modSp add replId">
        <pc:chgData name="Guest User" userId="S::urn:spo:anon#e58dfa5fb489fdbc8aaac7de8fa7f0e33fb3c16554b0739024a1ac854ee88285::" providerId="AD" clId="Web-{75889727-03DB-9A4F-ABF1-36720DDEAB59}" dt="2025-03-23T00:49:58.358" v="1827" actId="20577"/>
        <pc:sldMkLst>
          <pc:docMk/>
          <pc:sldMk cId="3198903242" sldId="771"/>
        </pc:sldMkLst>
        <pc:spChg chg="mod">
          <ac:chgData name="Guest User" userId="S::urn:spo:anon#e58dfa5fb489fdbc8aaac7de8fa7f0e33fb3c16554b0739024a1ac854ee88285::" providerId="AD" clId="Web-{75889727-03DB-9A4F-ABF1-36720DDEAB59}" dt="2025-03-23T00:49:58.358" v="1827" actId="20577"/>
          <ac:spMkLst>
            <pc:docMk/>
            <pc:sldMk cId="3198903242" sldId="771"/>
            <ac:spMk id="3" creationId="{20174245-CFDB-4A41-1AF9-9F19F9CD564E}"/>
          </ac:spMkLst>
        </pc:spChg>
      </pc:sldChg>
      <pc:sldChg chg="addSp delSp modSp add ord replId addAnim delAnim">
        <pc:chgData name="Guest User" userId="S::urn:spo:anon#e58dfa5fb489fdbc8aaac7de8fa7f0e33fb3c16554b0739024a1ac854ee88285::" providerId="AD" clId="Web-{75889727-03DB-9A4F-ABF1-36720DDEAB59}" dt="2025-03-23T01:35:18.624" v="2725" actId="20577"/>
        <pc:sldMkLst>
          <pc:docMk/>
          <pc:sldMk cId="1039237033" sldId="772"/>
        </pc:sldMkLst>
        <pc:spChg chg="mod">
          <ac:chgData name="Guest User" userId="S::urn:spo:anon#e58dfa5fb489fdbc8aaac7de8fa7f0e33fb3c16554b0739024a1ac854ee88285::" providerId="AD" clId="Web-{75889727-03DB-9A4F-ABF1-36720DDEAB59}" dt="2025-03-23T00:57:43.204" v="2169" actId="20577"/>
          <ac:spMkLst>
            <pc:docMk/>
            <pc:sldMk cId="1039237033" sldId="772"/>
            <ac:spMk id="2" creationId="{CA9055FF-C65E-A919-F3D4-C8FF78CA1A48}"/>
          </ac:spMkLst>
        </pc:spChg>
        <pc:spChg chg="mod">
          <ac:chgData name="Guest User" userId="S::urn:spo:anon#e58dfa5fb489fdbc8aaac7de8fa7f0e33fb3c16554b0739024a1ac854ee88285::" providerId="AD" clId="Web-{75889727-03DB-9A4F-ABF1-36720DDEAB59}" dt="2025-03-23T01:35:18.624" v="2725" actId="20577"/>
          <ac:spMkLst>
            <pc:docMk/>
            <pc:sldMk cId="1039237033" sldId="772"/>
            <ac:spMk id="4" creationId="{A8402434-72E4-1F2C-7356-D26EC4A759FE}"/>
          </ac:spMkLst>
        </pc:spChg>
        <pc:picChg chg="add del mod">
          <ac:chgData name="Guest User" userId="S::urn:spo:anon#e58dfa5fb489fdbc8aaac7de8fa7f0e33fb3c16554b0739024a1ac854ee88285::" providerId="AD" clId="Web-{75889727-03DB-9A4F-ABF1-36720DDEAB59}" dt="2025-03-23T01:35:15.889" v="2722"/>
          <ac:picMkLst>
            <pc:docMk/>
            <pc:sldMk cId="1039237033" sldId="772"/>
            <ac:picMk id="3" creationId="{31511147-C615-3F9E-3390-9CD27E4E5E87}"/>
          </ac:picMkLst>
        </pc:picChg>
      </pc:sldChg>
      <pc:sldChg chg="addSp delSp modSp add mod replId setBg">
        <pc:chgData name="Guest User" userId="S::urn:spo:anon#e58dfa5fb489fdbc8aaac7de8fa7f0e33fb3c16554b0739024a1ac854ee88285::" providerId="AD" clId="Web-{75889727-03DB-9A4F-ABF1-36720DDEAB59}" dt="2025-03-23T02:37:36.675" v="3704"/>
        <pc:sldMkLst>
          <pc:docMk/>
          <pc:sldMk cId="1366698781" sldId="773"/>
        </pc:sldMkLst>
        <pc:spChg chg="mod">
          <ac:chgData name="Guest User" userId="S::urn:spo:anon#e58dfa5fb489fdbc8aaac7de8fa7f0e33fb3c16554b0739024a1ac854ee88285::" providerId="AD" clId="Web-{75889727-03DB-9A4F-ABF1-36720DDEAB59}" dt="2025-03-23T02:37:15.752" v="3691" actId="1076"/>
          <ac:spMkLst>
            <pc:docMk/>
            <pc:sldMk cId="1366698781" sldId="773"/>
            <ac:spMk id="2" creationId="{77F6F15F-4AC5-B67A-4B06-EEE2C64253E9}"/>
          </ac:spMkLst>
        </pc:spChg>
        <pc:spChg chg="mod">
          <ac:chgData name="Guest User" userId="S::urn:spo:anon#e58dfa5fb489fdbc8aaac7de8fa7f0e33fb3c16554b0739024a1ac854ee88285::" providerId="AD" clId="Web-{75889727-03DB-9A4F-ABF1-36720DDEAB59}" dt="2025-03-23T02:37:36.675" v="3704"/>
          <ac:spMkLst>
            <pc:docMk/>
            <pc:sldMk cId="1366698781" sldId="773"/>
            <ac:spMk id="4" creationId="{26514462-820E-D03C-5C9E-68B5BA27A06F}"/>
          </ac:spMkLst>
        </pc:spChg>
        <pc:spChg chg="mod ord">
          <ac:chgData name="Guest User" userId="S::urn:spo:anon#e58dfa5fb489fdbc8aaac7de8fa7f0e33fb3c16554b0739024a1ac854ee88285::" providerId="AD" clId="Web-{75889727-03DB-9A4F-ABF1-36720DDEAB59}" dt="2025-03-23T02:36:53.220" v="3684"/>
          <ac:spMkLst>
            <pc:docMk/>
            <pc:sldMk cId="1366698781" sldId="773"/>
            <ac:spMk id="5" creationId="{0C801A52-B1E6-63BD-CDB6-E938D9B798D8}"/>
          </ac:spMkLst>
        </pc:spChg>
        <pc:spChg chg="add">
          <ac:chgData name="Guest User" userId="S::urn:spo:anon#e58dfa5fb489fdbc8aaac7de8fa7f0e33fb3c16554b0739024a1ac854ee88285::" providerId="AD" clId="Web-{75889727-03DB-9A4F-ABF1-36720DDEAB59}" dt="2025-03-23T02:36:53.220" v="3684"/>
          <ac:spMkLst>
            <pc:docMk/>
            <pc:sldMk cId="1366698781" sldId="773"/>
            <ac:spMk id="12" creationId="{201CC55D-ED54-4C5C-95E6-10947BD1103B}"/>
          </ac:spMkLst>
        </pc:spChg>
        <pc:spChg chg="add">
          <ac:chgData name="Guest User" userId="S::urn:spo:anon#e58dfa5fb489fdbc8aaac7de8fa7f0e33fb3c16554b0739024a1ac854ee88285::" providerId="AD" clId="Web-{75889727-03DB-9A4F-ABF1-36720DDEAB59}" dt="2025-03-23T02:36:53.220" v="3684"/>
          <ac:spMkLst>
            <pc:docMk/>
            <pc:sldMk cId="1366698781" sldId="773"/>
            <ac:spMk id="18" creationId="{3873B707-463F-40B0-8227-E8CC6C67EB25}"/>
          </ac:spMkLst>
        </pc:spChg>
        <pc:spChg chg="add">
          <ac:chgData name="Guest User" userId="S::urn:spo:anon#e58dfa5fb489fdbc8aaac7de8fa7f0e33fb3c16554b0739024a1ac854ee88285::" providerId="AD" clId="Web-{75889727-03DB-9A4F-ABF1-36720DDEAB59}" dt="2025-03-23T02:36:53.220" v="3684"/>
          <ac:spMkLst>
            <pc:docMk/>
            <pc:sldMk cId="1366698781" sldId="773"/>
            <ac:spMk id="20" creationId="{C13237C8-E62C-4F0D-A318-BD6FB6C2D138}"/>
          </ac:spMkLst>
        </pc:spChg>
        <pc:spChg chg="add">
          <ac:chgData name="Guest User" userId="S::urn:spo:anon#e58dfa5fb489fdbc8aaac7de8fa7f0e33fb3c16554b0739024a1ac854ee88285::" providerId="AD" clId="Web-{75889727-03DB-9A4F-ABF1-36720DDEAB59}" dt="2025-03-23T02:36:53.220" v="3684"/>
          <ac:spMkLst>
            <pc:docMk/>
            <pc:sldMk cId="1366698781" sldId="773"/>
            <ac:spMk id="22" creationId="{19C9EAEA-39D0-4B0E-A0EB-51E7B26740B1}"/>
          </ac:spMkLst>
        </pc:spChg>
        <pc:grpChg chg="add">
          <ac:chgData name="Guest User" userId="S::urn:spo:anon#e58dfa5fb489fdbc8aaac7de8fa7f0e33fb3c16554b0739024a1ac854ee88285::" providerId="AD" clId="Web-{75889727-03DB-9A4F-ABF1-36720DDEAB59}" dt="2025-03-23T02:36:53.220" v="3684"/>
          <ac:grpSpMkLst>
            <pc:docMk/>
            <pc:sldMk cId="1366698781" sldId="773"/>
            <ac:grpSpMk id="14" creationId="{1DE889C7-FAD6-4397-98E2-05D503484459}"/>
          </ac:grpSpMkLst>
        </pc:grpChg>
        <pc:picChg chg="add del mod">
          <ac:chgData name="Guest User" userId="S::urn:spo:anon#e58dfa5fb489fdbc8aaac7de8fa7f0e33fb3c16554b0739024a1ac854ee88285::" providerId="AD" clId="Web-{75889727-03DB-9A4F-ABF1-36720DDEAB59}" dt="2025-03-23T02:35:44.311" v="3670"/>
          <ac:picMkLst>
            <pc:docMk/>
            <pc:sldMk cId="1366698781" sldId="773"/>
            <ac:picMk id="3" creationId="{08119814-0AED-E4F9-2CA4-78148694ED48}"/>
          </ac:picMkLst>
        </pc:picChg>
        <pc:picChg chg="add del mod">
          <ac:chgData name="Guest User" userId="S::urn:spo:anon#e58dfa5fb489fdbc8aaac7de8fa7f0e33fb3c16554b0739024a1ac854ee88285::" providerId="AD" clId="Web-{75889727-03DB-9A4F-ABF1-36720DDEAB59}" dt="2025-03-23T02:35:49.295" v="3672"/>
          <ac:picMkLst>
            <pc:docMk/>
            <pc:sldMk cId="1366698781" sldId="773"/>
            <ac:picMk id="6" creationId="{E7D30A97-8B15-8A85-569A-5828134B93EC}"/>
          </ac:picMkLst>
        </pc:picChg>
        <pc:picChg chg="add mod modCrop">
          <ac:chgData name="Guest User" userId="S::urn:spo:anon#e58dfa5fb489fdbc8aaac7de8fa7f0e33fb3c16554b0739024a1ac854ee88285::" providerId="AD" clId="Web-{75889727-03DB-9A4F-ABF1-36720DDEAB59}" dt="2025-03-23T02:37:04.158" v="3687" actId="1076"/>
          <ac:picMkLst>
            <pc:docMk/>
            <pc:sldMk cId="1366698781" sldId="773"/>
            <ac:picMk id="7" creationId="{4E43A97F-6D41-F40D-6129-38A33F0579BA}"/>
          </ac:picMkLst>
        </pc:picChg>
        <pc:picChg chg="add del mod">
          <ac:chgData name="Guest User" userId="S::urn:spo:anon#e58dfa5fb489fdbc8aaac7de8fa7f0e33fb3c16554b0739024a1ac854ee88285::" providerId="AD" clId="Web-{75889727-03DB-9A4F-ABF1-36720DDEAB59}" dt="2025-03-23T02:35:34.388" v="3667"/>
          <ac:picMkLst>
            <pc:docMk/>
            <pc:sldMk cId="1366698781" sldId="773"/>
            <ac:picMk id="8" creationId="{480A13EE-4332-0A53-C02C-1D5AE0AF4DC8}"/>
          </ac:picMkLst>
        </pc:picChg>
        <pc:picChg chg="add mod">
          <ac:chgData name="Guest User" userId="S::urn:spo:anon#e58dfa5fb489fdbc8aaac7de8fa7f0e33fb3c16554b0739024a1ac854ee88285::" providerId="AD" clId="Web-{75889727-03DB-9A4F-ABF1-36720DDEAB59}" dt="2025-03-23T02:37:17.909" v="3692" actId="1076"/>
          <ac:picMkLst>
            <pc:docMk/>
            <pc:sldMk cId="1366698781" sldId="773"/>
            <ac:picMk id="10" creationId="{73179456-8A81-7D59-F3E5-6260BEE892A2}"/>
          </ac:picMkLst>
        </pc:picChg>
      </pc:sldChg>
      <pc:sldChg chg="add replId">
        <pc:chgData name="Guest User" userId="S::urn:spo:anon#e58dfa5fb489fdbc8aaac7de8fa7f0e33fb3c16554b0739024a1ac854ee88285::" providerId="AD" clId="Web-{75889727-03DB-9A4F-ABF1-36720DDEAB59}" dt="2025-03-23T00:50:30.094" v="1845"/>
        <pc:sldMkLst>
          <pc:docMk/>
          <pc:sldMk cId="287989112" sldId="774"/>
        </pc:sldMkLst>
      </pc:sldChg>
      <pc:sldChg chg="addSp delSp modSp add del mod replId setBg delAnim">
        <pc:chgData name="Guest User" userId="S::urn:spo:anon#e58dfa5fb489fdbc8aaac7de8fa7f0e33fb3c16554b0739024a1ac854ee88285::" providerId="AD" clId="Web-{75889727-03DB-9A4F-ABF1-36720DDEAB59}" dt="2025-03-23T01:20:52.448" v="2437"/>
        <pc:sldMkLst>
          <pc:docMk/>
          <pc:sldMk cId="2842057312" sldId="775"/>
        </pc:sldMkLst>
        <pc:spChg chg="mod">
          <ac:chgData name="Guest User" userId="S::urn:spo:anon#e58dfa5fb489fdbc8aaac7de8fa7f0e33fb3c16554b0739024a1ac854ee88285::" providerId="AD" clId="Web-{75889727-03DB-9A4F-ABF1-36720DDEAB59}" dt="2025-03-23T01:17:28.425" v="2323" actId="20577"/>
          <ac:spMkLst>
            <pc:docMk/>
            <pc:sldMk cId="2842057312" sldId="775"/>
            <ac:spMk id="2" creationId="{1CF24EA2-2FEF-4FC4-B2E6-1D8A94CFA52A}"/>
          </ac:spMkLst>
        </pc:spChg>
        <pc:spChg chg="del">
          <ac:chgData name="Guest User" userId="S::urn:spo:anon#e58dfa5fb489fdbc8aaac7de8fa7f0e33fb3c16554b0739024a1ac854ee88285::" providerId="AD" clId="Web-{75889727-03DB-9A4F-ABF1-36720DDEAB59}" dt="2025-03-23T00:59:07.410" v="2181"/>
          <ac:spMkLst>
            <pc:docMk/>
            <pc:sldMk cId="2842057312" sldId="775"/>
            <ac:spMk id="4" creationId="{F4791BB1-5AF4-BD63-04B5-385272DC49E2}"/>
          </ac:spMkLst>
        </pc:spChg>
        <pc:spChg chg="mod ord">
          <ac:chgData name="Guest User" userId="S::urn:spo:anon#e58dfa5fb489fdbc8aaac7de8fa7f0e33fb3c16554b0739024a1ac854ee88285::" providerId="AD" clId="Web-{75889727-03DB-9A4F-ABF1-36720DDEAB59}" dt="2025-03-23T00:59:55.833" v="2193"/>
          <ac:spMkLst>
            <pc:docMk/>
            <pc:sldMk cId="2842057312" sldId="775"/>
            <ac:spMk id="5" creationId="{7DF7BCD2-01CB-11E8-E72D-6735D5FD39E1}"/>
          </ac:spMkLst>
        </pc:spChg>
        <pc:spChg chg="add del">
          <ac:chgData name="Guest User" userId="S::urn:spo:anon#e58dfa5fb489fdbc8aaac7de8fa7f0e33fb3c16554b0739024a1ac854ee88285::" providerId="AD" clId="Web-{75889727-03DB-9A4F-ABF1-36720DDEAB59}" dt="2025-03-23T00:59:55.833" v="2193"/>
          <ac:spMkLst>
            <pc:docMk/>
            <pc:sldMk cId="2842057312" sldId="775"/>
            <ac:spMk id="10" creationId="{D4771268-CB57-404A-9271-370EB28F6090}"/>
          </ac:spMkLst>
        </pc:spChg>
        <pc:spChg chg="add">
          <ac:chgData name="Guest User" userId="S::urn:spo:anon#e58dfa5fb489fdbc8aaac7de8fa7f0e33fb3c16554b0739024a1ac854ee88285::" providerId="AD" clId="Web-{75889727-03DB-9A4F-ABF1-36720DDEAB59}" dt="2025-03-23T00:59:55.833" v="2193"/>
          <ac:spMkLst>
            <pc:docMk/>
            <pc:sldMk cId="2842057312" sldId="775"/>
            <ac:spMk id="12" creationId="{9B7AD9F6-8CE7-4299-8FC6-328F4DCD3FF9}"/>
          </ac:spMkLst>
        </pc:spChg>
        <pc:spChg chg="add">
          <ac:chgData name="Guest User" userId="S::urn:spo:anon#e58dfa5fb489fdbc8aaac7de8fa7f0e33fb3c16554b0739024a1ac854ee88285::" providerId="AD" clId="Web-{75889727-03DB-9A4F-ABF1-36720DDEAB59}" dt="2025-03-23T00:59:55.833" v="2193"/>
          <ac:spMkLst>
            <pc:docMk/>
            <pc:sldMk cId="2842057312" sldId="775"/>
            <ac:spMk id="13" creationId="{F49775AF-8896-43EE-92C6-83497D6DC56F}"/>
          </ac:spMkLst>
        </pc:spChg>
        <pc:spChg chg="add del">
          <ac:chgData name="Guest User" userId="S::urn:spo:anon#e58dfa5fb489fdbc8aaac7de8fa7f0e33fb3c16554b0739024a1ac854ee88285::" providerId="AD" clId="Web-{75889727-03DB-9A4F-ABF1-36720DDEAB59}" dt="2025-03-23T00:59:51.365" v="2192"/>
          <ac:spMkLst>
            <pc:docMk/>
            <pc:sldMk cId="2842057312" sldId="775"/>
            <ac:spMk id="15" creationId="{9B7AD9F6-8CE7-4299-8FC6-328F4DCD3FF9}"/>
          </ac:spMkLst>
        </pc:spChg>
        <pc:spChg chg="add del">
          <ac:chgData name="Guest User" userId="S::urn:spo:anon#e58dfa5fb489fdbc8aaac7de8fa7f0e33fb3c16554b0739024a1ac854ee88285::" providerId="AD" clId="Web-{75889727-03DB-9A4F-ABF1-36720DDEAB59}" dt="2025-03-23T00:59:51.365" v="2192"/>
          <ac:spMkLst>
            <pc:docMk/>
            <pc:sldMk cId="2842057312" sldId="775"/>
            <ac:spMk id="17" creationId="{F49775AF-8896-43EE-92C6-83497D6DC56F}"/>
          </ac:spMkLst>
        </pc:spChg>
        <pc:picChg chg="add del mod">
          <ac:chgData name="Guest User" userId="S::urn:spo:anon#e58dfa5fb489fdbc8aaac7de8fa7f0e33fb3c16554b0739024a1ac854ee88285::" providerId="AD" clId="Web-{75889727-03DB-9A4F-ABF1-36720DDEAB59}" dt="2025-03-23T01:17:29.035" v="2324"/>
          <ac:picMkLst>
            <pc:docMk/>
            <pc:sldMk cId="2842057312" sldId="775"/>
            <ac:picMk id="3" creationId="{3140B5D6-0182-56A5-9C0A-09D3D0BB13EC}"/>
          </ac:picMkLst>
        </pc:picChg>
        <pc:picChg chg="add mod">
          <ac:chgData name="Guest User" userId="S::urn:spo:anon#e58dfa5fb489fdbc8aaac7de8fa7f0e33fb3c16554b0739024a1ac854ee88285::" providerId="AD" clId="Web-{75889727-03DB-9A4F-ABF1-36720DDEAB59}" dt="2025-03-23T01:00:16.756" v="2195" actId="1076"/>
          <ac:picMkLst>
            <pc:docMk/>
            <pc:sldMk cId="2842057312" sldId="775"/>
            <ac:picMk id="6" creationId="{23433E85-548D-4B62-433A-C911755745E3}"/>
          </ac:picMkLst>
        </pc:picChg>
        <pc:picChg chg="add mod">
          <ac:chgData name="Guest User" userId="S::urn:spo:anon#e58dfa5fb489fdbc8aaac7de8fa7f0e33fb3c16554b0739024a1ac854ee88285::" providerId="AD" clId="Web-{75889727-03DB-9A4F-ABF1-36720DDEAB59}" dt="2025-03-23T01:17:30.347" v="2325"/>
          <ac:picMkLst>
            <pc:docMk/>
            <pc:sldMk cId="2842057312" sldId="775"/>
            <ac:picMk id="7" creationId="{F7CBAADC-3536-75CE-23C6-0049344AFF13}"/>
          </ac:picMkLst>
        </pc:picChg>
      </pc:sldChg>
      <pc:sldChg chg="addSp delSp modSp add ord replId">
        <pc:chgData name="Guest User" userId="S::urn:spo:anon#e58dfa5fb489fdbc8aaac7de8fa7f0e33fb3c16554b0739024a1ac854ee88285::" providerId="AD" clId="Web-{75889727-03DB-9A4F-ABF1-36720DDEAB59}" dt="2025-03-23T01:50:52.316" v="2997" actId="14100"/>
        <pc:sldMkLst>
          <pc:docMk/>
          <pc:sldMk cId="1911612124" sldId="776"/>
        </pc:sldMkLst>
        <pc:spChg chg="mod">
          <ac:chgData name="Guest User" userId="S::urn:spo:anon#e58dfa5fb489fdbc8aaac7de8fa7f0e33fb3c16554b0739024a1ac854ee88285::" providerId="AD" clId="Web-{75889727-03DB-9A4F-ABF1-36720DDEAB59}" dt="2025-03-23T01:37:01.425" v="2744" actId="20577"/>
          <ac:spMkLst>
            <pc:docMk/>
            <pc:sldMk cId="1911612124" sldId="776"/>
            <ac:spMk id="2" creationId="{499D2BDF-B4DC-0412-8FAE-09E84E5A7C10}"/>
          </ac:spMkLst>
        </pc:spChg>
        <pc:picChg chg="del">
          <ac:chgData name="Guest User" userId="S::urn:spo:anon#e58dfa5fb489fdbc8aaac7de8fa7f0e33fb3c16554b0739024a1ac854ee88285::" providerId="AD" clId="Web-{75889727-03DB-9A4F-ABF1-36720DDEAB59}" dt="2025-03-23T01:00:43.163" v="2197"/>
          <ac:picMkLst>
            <pc:docMk/>
            <pc:sldMk cId="1911612124" sldId="776"/>
            <ac:picMk id="3" creationId="{38458DDC-65A9-A214-71B0-A94422FB241C}"/>
          </ac:picMkLst>
        </pc:picChg>
        <pc:picChg chg="add del mod">
          <ac:chgData name="Guest User" userId="S::urn:spo:anon#e58dfa5fb489fdbc8aaac7de8fa7f0e33fb3c16554b0739024a1ac854ee88285::" providerId="AD" clId="Web-{75889727-03DB-9A4F-ABF1-36720DDEAB59}" dt="2025-03-23T01:36:31.986" v="2727"/>
          <ac:picMkLst>
            <pc:docMk/>
            <pc:sldMk cId="1911612124" sldId="776"/>
            <ac:picMk id="4" creationId="{5F59EF03-4D29-D2C9-BF00-3A1171EC2B9F}"/>
          </ac:picMkLst>
        </pc:picChg>
        <pc:picChg chg="mod modCrop">
          <ac:chgData name="Guest User" userId="S::urn:spo:anon#e58dfa5fb489fdbc8aaac7de8fa7f0e33fb3c16554b0739024a1ac854ee88285::" providerId="AD" clId="Web-{75889727-03DB-9A4F-ABF1-36720DDEAB59}" dt="2025-03-23T01:50:52.316" v="2997" actId="14100"/>
          <ac:picMkLst>
            <pc:docMk/>
            <pc:sldMk cId="1911612124" sldId="776"/>
            <ac:picMk id="6" creationId="{B0CE1462-FF2D-0AC9-536E-0A0D202B153D}"/>
          </ac:picMkLst>
        </pc:picChg>
        <pc:picChg chg="add mod">
          <ac:chgData name="Guest User" userId="S::urn:spo:anon#e58dfa5fb489fdbc8aaac7de8fa7f0e33fb3c16554b0739024a1ac854ee88285::" providerId="AD" clId="Web-{75889727-03DB-9A4F-ABF1-36720DDEAB59}" dt="2025-03-23T01:36:39.314" v="2730" actId="1076"/>
          <ac:picMkLst>
            <pc:docMk/>
            <pc:sldMk cId="1911612124" sldId="776"/>
            <ac:picMk id="7" creationId="{46A35995-CE09-903E-8FDF-575536FBF11F}"/>
          </ac:picMkLst>
        </pc:picChg>
      </pc:sldChg>
      <pc:sldChg chg="addSp delSp modSp add mod replId setBg addAnim delAnim modAnim">
        <pc:chgData name="Guest User" userId="S::urn:spo:anon#e58dfa5fb489fdbc8aaac7de8fa7f0e33fb3c16554b0739024a1ac854ee88285::" providerId="AD" clId="Web-{75889727-03DB-9A4F-ABF1-36720DDEAB59}" dt="2025-03-23T01:37:23.847" v="2760" actId="20577"/>
        <pc:sldMkLst>
          <pc:docMk/>
          <pc:sldMk cId="15150653" sldId="777"/>
        </pc:sldMkLst>
        <pc:spChg chg="mod ord">
          <ac:chgData name="Guest User" userId="S::urn:spo:anon#e58dfa5fb489fdbc8aaac7de8fa7f0e33fb3c16554b0739024a1ac854ee88285::" providerId="AD" clId="Web-{75889727-03DB-9A4F-ABF1-36720DDEAB59}" dt="2025-03-23T01:37:20.910" v="2759" actId="20577"/>
          <ac:spMkLst>
            <pc:docMk/>
            <pc:sldMk cId="15150653" sldId="777"/>
            <ac:spMk id="2" creationId="{8D7B9C1D-15C8-A035-CF1E-930B2651D782}"/>
          </ac:spMkLst>
        </pc:spChg>
        <pc:spChg chg="del mod">
          <ac:chgData name="Guest User" userId="S::urn:spo:anon#e58dfa5fb489fdbc8aaac7de8fa7f0e33fb3c16554b0739024a1ac854ee88285::" providerId="AD" clId="Web-{75889727-03DB-9A4F-ABF1-36720DDEAB59}" dt="2025-03-23T01:02:29.498" v="2231"/>
          <ac:spMkLst>
            <pc:docMk/>
            <pc:sldMk cId="15150653" sldId="777"/>
            <ac:spMk id="4" creationId="{0EC11A42-5BFF-17E5-8DA9-E334C946A402}"/>
          </ac:spMkLst>
        </pc:spChg>
        <pc:spChg chg="mod ord">
          <ac:chgData name="Guest User" userId="S::urn:spo:anon#e58dfa5fb489fdbc8aaac7de8fa7f0e33fb3c16554b0739024a1ac854ee88285::" providerId="AD" clId="Web-{75889727-03DB-9A4F-ABF1-36720DDEAB59}" dt="2025-03-23T01:03:17.125" v="2238"/>
          <ac:spMkLst>
            <pc:docMk/>
            <pc:sldMk cId="15150653" sldId="777"/>
            <ac:spMk id="5" creationId="{CDDCDABD-6914-E120-C6AF-90D4B164C59B}"/>
          </ac:spMkLst>
        </pc:spChg>
        <pc:spChg chg="add del mod">
          <ac:chgData name="Guest User" userId="S::urn:spo:anon#e58dfa5fb489fdbc8aaac7de8fa7f0e33fb3c16554b0739024a1ac854ee88285::" providerId="AD" clId="Web-{75889727-03DB-9A4F-ABF1-36720DDEAB59}" dt="2025-03-23T01:02:00.919" v="2217"/>
          <ac:spMkLst>
            <pc:docMk/>
            <pc:sldMk cId="15150653" sldId="777"/>
            <ac:spMk id="6" creationId="{88B84176-1480-C94F-D36E-BDB2EAF8DBD5}"/>
          </ac:spMkLst>
        </pc:spChg>
        <pc:spChg chg="add mod ord">
          <ac:chgData name="Guest User" userId="S::urn:spo:anon#e58dfa5fb489fdbc8aaac7de8fa7f0e33fb3c16554b0739024a1ac854ee88285::" providerId="AD" clId="Web-{75889727-03DB-9A4F-ABF1-36720DDEAB59}" dt="2025-03-23T01:37:23.847" v="2760" actId="20577"/>
          <ac:spMkLst>
            <pc:docMk/>
            <pc:sldMk cId="15150653" sldId="777"/>
            <ac:spMk id="9" creationId="{53EA09C4-605C-ABFE-C8E8-29E52432DC0D}"/>
          </ac:spMkLst>
        </pc:spChg>
        <pc:spChg chg="add del">
          <ac:chgData name="Guest User" userId="S::urn:spo:anon#e58dfa5fb489fdbc8aaac7de8fa7f0e33fb3c16554b0739024a1ac854ee88285::" providerId="AD" clId="Web-{75889727-03DB-9A4F-ABF1-36720DDEAB59}" dt="2025-03-23T01:03:17.125" v="2238"/>
          <ac:spMkLst>
            <pc:docMk/>
            <pc:sldMk cId="15150653" sldId="777"/>
            <ac:spMk id="15" creationId="{C7D023E4-8DE1-436E-9847-ED6A4B4B04FD}"/>
          </ac:spMkLst>
        </pc:spChg>
        <pc:grpChg chg="add del">
          <ac:chgData name="Guest User" userId="S::urn:spo:anon#e58dfa5fb489fdbc8aaac7de8fa7f0e33fb3c16554b0739024a1ac854ee88285::" providerId="AD" clId="Web-{75889727-03DB-9A4F-ABF1-36720DDEAB59}" dt="2025-03-23T01:03:17.125" v="2238"/>
          <ac:grpSpMkLst>
            <pc:docMk/>
            <pc:sldMk cId="15150653" sldId="777"/>
            <ac:grpSpMk id="17" creationId="{519334DB-EC8F-4050-9C6E-F92B6A72DA20}"/>
          </ac:grpSpMkLst>
        </pc:grpChg>
        <pc:grpChg chg="add del">
          <ac:chgData name="Guest User" userId="S::urn:spo:anon#e58dfa5fb489fdbc8aaac7de8fa7f0e33fb3c16554b0739024a1ac854ee88285::" providerId="AD" clId="Web-{75889727-03DB-9A4F-ABF1-36720DDEAB59}" dt="2025-03-23T01:03:17.125" v="2238"/>
          <ac:grpSpMkLst>
            <pc:docMk/>
            <pc:sldMk cId="15150653" sldId="777"/>
            <ac:grpSpMk id="21" creationId="{3F87BA2A-0B66-4DEF-A04F-2CC1722572E0}"/>
          </ac:grpSpMkLst>
        </pc:grpChg>
        <pc:grpChg chg="add del">
          <ac:chgData name="Guest User" userId="S::urn:spo:anon#e58dfa5fb489fdbc8aaac7de8fa7f0e33fb3c16554b0739024a1ac854ee88285::" providerId="AD" clId="Web-{75889727-03DB-9A4F-ABF1-36720DDEAB59}" dt="2025-03-23T01:03:17.125" v="2238"/>
          <ac:grpSpMkLst>
            <pc:docMk/>
            <pc:sldMk cId="15150653" sldId="777"/>
            <ac:grpSpMk id="25" creationId="{E27AF472-EAE3-4572-AB69-B92BD10DBC6D}"/>
          </ac:grpSpMkLst>
        </pc:grpChg>
        <pc:picChg chg="add mod">
          <ac:chgData name="Guest User" userId="S::urn:spo:anon#e58dfa5fb489fdbc8aaac7de8fa7f0e33fb3c16554b0739024a1ac854ee88285::" providerId="AD" clId="Web-{75889727-03DB-9A4F-ABF1-36720DDEAB59}" dt="2025-03-23T01:03:17.125" v="2238"/>
          <ac:picMkLst>
            <pc:docMk/>
            <pc:sldMk cId="15150653" sldId="777"/>
            <ac:picMk id="3" creationId="{A87F775C-3012-82F7-CEFB-B386A5D15D2D}"/>
          </ac:picMkLst>
        </pc:picChg>
        <pc:picChg chg="add mod">
          <ac:chgData name="Guest User" userId="S::urn:spo:anon#e58dfa5fb489fdbc8aaac7de8fa7f0e33fb3c16554b0739024a1ac854ee88285::" providerId="AD" clId="Web-{75889727-03DB-9A4F-ABF1-36720DDEAB59}" dt="2025-03-23T01:03:17.125" v="2238"/>
          <ac:picMkLst>
            <pc:docMk/>
            <pc:sldMk cId="15150653" sldId="777"/>
            <ac:picMk id="10" creationId="{9C53C0A7-1BDE-CC73-4F07-51FA58604C9E}"/>
          </ac:picMkLst>
        </pc:picChg>
      </pc:sldChg>
      <pc:sldChg chg="addSp delSp modSp add mod ord replId setBg">
        <pc:chgData name="Guest User" userId="S::urn:spo:anon#e58dfa5fb489fdbc8aaac7de8fa7f0e33fb3c16554b0739024a1ac854ee88285::" providerId="AD" clId="Web-{75889727-03DB-9A4F-ABF1-36720DDEAB59}" dt="2025-03-23T01:45:26.568" v="2990" actId="1076"/>
        <pc:sldMkLst>
          <pc:docMk/>
          <pc:sldMk cId="4233342673" sldId="778"/>
        </pc:sldMkLst>
        <pc:spChg chg="mod">
          <ac:chgData name="Guest User" userId="S::urn:spo:anon#e58dfa5fb489fdbc8aaac7de8fa7f0e33fb3c16554b0739024a1ac854ee88285::" providerId="AD" clId="Web-{75889727-03DB-9A4F-ABF1-36720DDEAB59}" dt="2025-03-23T01:19:40.070" v="2420"/>
          <ac:spMkLst>
            <pc:docMk/>
            <pc:sldMk cId="4233342673" sldId="778"/>
            <ac:spMk id="2" creationId="{DAB1910D-AAF6-7C17-E7D6-754979709E86}"/>
          </ac:spMkLst>
        </pc:spChg>
        <pc:spChg chg="mod ord">
          <ac:chgData name="Guest User" userId="S::urn:spo:anon#e58dfa5fb489fdbc8aaac7de8fa7f0e33fb3c16554b0739024a1ac854ee88285::" providerId="AD" clId="Web-{75889727-03DB-9A4F-ABF1-36720DDEAB59}" dt="2025-03-23T01:45:26.568" v="2990" actId="1076"/>
          <ac:spMkLst>
            <pc:docMk/>
            <pc:sldMk cId="4233342673" sldId="778"/>
            <ac:spMk id="4" creationId="{FE1225BD-C1D7-79A1-A4FA-576727B10E2A}"/>
          </ac:spMkLst>
        </pc:spChg>
        <pc:spChg chg="mod ord">
          <ac:chgData name="Guest User" userId="S::urn:spo:anon#e58dfa5fb489fdbc8aaac7de8fa7f0e33fb3c16554b0739024a1ac854ee88285::" providerId="AD" clId="Web-{75889727-03DB-9A4F-ABF1-36720DDEAB59}" dt="2025-03-23T01:19:40.070" v="2420"/>
          <ac:spMkLst>
            <pc:docMk/>
            <pc:sldMk cId="4233342673" sldId="778"/>
            <ac:spMk id="5" creationId="{34257B45-1B91-846C-6D75-E5C0635063C4}"/>
          </ac:spMkLst>
        </pc:spChg>
        <pc:spChg chg="add del mod">
          <ac:chgData name="Guest User" userId="S::urn:spo:anon#e58dfa5fb489fdbc8aaac7de8fa7f0e33fb3c16554b0739024a1ac854ee88285::" providerId="AD" clId="Web-{75889727-03DB-9A4F-ABF1-36720DDEAB59}" dt="2025-03-23T01:19:17.179" v="2416"/>
          <ac:spMkLst>
            <pc:docMk/>
            <pc:sldMk cId="4233342673" sldId="778"/>
            <ac:spMk id="6" creationId="{33A0697B-A8EB-28DC-C70B-F5B6C8B50F97}"/>
          </ac:spMkLst>
        </pc:spChg>
        <pc:spChg chg="add del">
          <ac:chgData name="Guest User" userId="S::urn:spo:anon#e58dfa5fb489fdbc8aaac7de8fa7f0e33fb3c16554b0739024a1ac854ee88285::" providerId="AD" clId="Web-{75889727-03DB-9A4F-ABF1-36720DDEAB59}" dt="2025-03-23T01:19:40.070" v="2420"/>
          <ac:spMkLst>
            <pc:docMk/>
            <pc:sldMk cId="4233342673" sldId="778"/>
            <ac:spMk id="12" creationId="{2EB492CD-616E-47F8-933B-5E2D952A0593}"/>
          </ac:spMkLst>
        </pc:spChg>
        <pc:spChg chg="add del">
          <ac:chgData name="Guest User" userId="S::urn:spo:anon#e58dfa5fb489fdbc8aaac7de8fa7f0e33fb3c16554b0739024a1ac854ee88285::" providerId="AD" clId="Web-{75889727-03DB-9A4F-ABF1-36720DDEAB59}" dt="2025-03-23T01:19:40.070" v="2420"/>
          <ac:spMkLst>
            <pc:docMk/>
            <pc:sldMk cId="4233342673" sldId="778"/>
            <ac:spMk id="14" creationId="{59383CF9-23B5-4335-9B21-1791C4CF1C75}"/>
          </ac:spMkLst>
        </pc:spChg>
        <pc:spChg chg="add del">
          <ac:chgData name="Guest User" userId="S::urn:spo:anon#e58dfa5fb489fdbc8aaac7de8fa7f0e33fb3c16554b0739024a1ac854ee88285::" providerId="AD" clId="Web-{75889727-03DB-9A4F-ABF1-36720DDEAB59}" dt="2025-03-23T01:19:40.070" v="2420"/>
          <ac:spMkLst>
            <pc:docMk/>
            <pc:sldMk cId="4233342673" sldId="778"/>
            <ac:spMk id="16" creationId="{0007FE00-9498-4706-B255-6437B0252C02}"/>
          </ac:spMkLst>
        </pc:spChg>
        <pc:picChg chg="del">
          <ac:chgData name="Guest User" userId="S::urn:spo:anon#e58dfa5fb489fdbc8aaac7de8fa7f0e33fb3c16554b0739024a1ac854ee88285::" providerId="AD" clId="Web-{75889727-03DB-9A4F-ABF1-36720DDEAB59}" dt="2025-03-23T01:17:48.410" v="2329"/>
          <ac:picMkLst>
            <pc:docMk/>
            <pc:sldMk cId="4233342673" sldId="778"/>
            <ac:picMk id="3" creationId="{F1841DC5-2772-53D9-82FA-59F62CE1A45D}"/>
          </ac:picMkLst>
        </pc:picChg>
        <pc:picChg chg="add mod modCrop">
          <ac:chgData name="Guest User" userId="S::urn:spo:anon#e58dfa5fb489fdbc8aaac7de8fa7f0e33fb3c16554b0739024a1ac854ee88285::" providerId="AD" clId="Web-{75889727-03DB-9A4F-ABF1-36720DDEAB59}" dt="2025-03-23T01:45:20.084" v="2988" actId="1076"/>
          <ac:picMkLst>
            <pc:docMk/>
            <pc:sldMk cId="4233342673" sldId="778"/>
            <ac:picMk id="7" creationId="{9DB4961A-972F-700A-1303-827B9D066E19}"/>
          </ac:picMkLst>
        </pc:picChg>
        <pc:picChg chg="add del mod">
          <ac:chgData name="Guest User" userId="S::urn:spo:anon#e58dfa5fb489fdbc8aaac7de8fa7f0e33fb3c16554b0739024a1ac854ee88285::" providerId="AD" clId="Web-{75889727-03DB-9A4F-ABF1-36720DDEAB59}" dt="2025-03-23T01:20:15.416" v="2429"/>
          <ac:picMkLst>
            <pc:docMk/>
            <pc:sldMk cId="4233342673" sldId="778"/>
            <ac:picMk id="8" creationId="{85BC4AAF-610C-C398-592D-0CF26E2D05AF}"/>
          </ac:picMkLst>
        </pc:picChg>
      </pc:sldChg>
      <pc:sldChg chg="modSp add replId addAnim delAnim">
        <pc:chgData name="Guest User" userId="S::urn:spo:anon#e58dfa5fb489fdbc8aaac7de8fa7f0e33fb3c16554b0739024a1ac854ee88285::" providerId="AD" clId="Web-{75889727-03DB-9A4F-ABF1-36720DDEAB59}" dt="2025-03-23T01:35:13.327" v="2721" actId="14100"/>
        <pc:sldMkLst>
          <pc:docMk/>
          <pc:sldMk cId="3659821404" sldId="779"/>
        </pc:sldMkLst>
        <pc:spChg chg="mod">
          <ac:chgData name="Guest User" userId="S::urn:spo:anon#e58dfa5fb489fdbc8aaac7de8fa7f0e33fb3c16554b0739024a1ac854ee88285::" providerId="AD" clId="Web-{75889727-03DB-9A4F-ABF1-36720DDEAB59}" dt="2025-03-23T01:35:06.186" v="2690" actId="20577"/>
          <ac:spMkLst>
            <pc:docMk/>
            <pc:sldMk cId="3659821404" sldId="779"/>
            <ac:spMk id="2" creationId="{0FDE6627-8676-CCA6-B053-520487D2FED0}"/>
          </ac:spMkLst>
        </pc:spChg>
        <pc:spChg chg="mod">
          <ac:chgData name="Guest User" userId="S::urn:spo:anon#e58dfa5fb489fdbc8aaac7de8fa7f0e33fb3c16554b0739024a1ac854ee88285::" providerId="AD" clId="Web-{75889727-03DB-9A4F-ABF1-36720DDEAB59}" dt="2025-03-23T01:35:13.327" v="2721" actId="14100"/>
          <ac:spMkLst>
            <pc:docMk/>
            <pc:sldMk cId="3659821404" sldId="779"/>
            <ac:spMk id="4" creationId="{3D13D683-2480-BF27-6C90-44ABFD2D64E6}"/>
          </ac:spMkLst>
        </pc:spChg>
        <pc:picChg chg="mod">
          <ac:chgData name="Guest User" userId="S::urn:spo:anon#e58dfa5fb489fdbc8aaac7de8fa7f0e33fb3c16554b0739024a1ac854ee88285::" providerId="AD" clId="Web-{75889727-03DB-9A4F-ABF1-36720DDEAB59}" dt="2025-03-23T01:35:03.842" v="2687" actId="14100"/>
          <ac:picMkLst>
            <pc:docMk/>
            <pc:sldMk cId="3659821404" sldId="779"/>
            <ac:picMk id="3" creationId="{FD05166F-AAFC-16DC-7FFA-2431CD9EFA9C}"/>
          </ac:picMkLst>
        </pc:picChg>
      </pc:sldChg>
      <pc:sldChg chg="addSp delSp modSp add mod replId modClrScheme delDesignElem chgLayout">
        <pc:chgData name="Guest User" userId="S::urn:spo:anon#e58dfa5fb489fdbc8aaac7de8fa7f0e33fb3c16554b0739024a1ac854ee88285::" providerId="AD" clId="Web-{75889727-03DB-9A4F-ABF1-36720DDEAB59}" dt="2025-03-23T02:23:12.060" v="3485" actId="20577"/>
        <pc:sldMkLst>
          <pc:docMk/>
          <pc:sldMk cId="3081948202" sldId="780"/>
        </pc:sldMkLst>
        <pc:spChg chg="mod ord">
          <ac:chgData name="Guest User" userId="S::urn:spo:anon#e58dfa5fb489fdbc8aaac7de8fa7f0e33fb3c16554b0739024a1ac854ee88285::" providerId="AD" clId="Web-{75889727-03DB-9A4F-ABF1-36720DDEAB59}" dt="2025-03-23T02:23:12.060" v="3485" actId="20577"/>
          <ac:spMkLst>
            <pc:docMk/>
            <pc:sldMk cId="3081948202" sldId="780"/>
            <ac:spMk id="2" creationId="{AD31FE4D-2865-76D6-F0C7-8CE180A624CF}"/>
          </ac:spMkLst>
        </pc:spChg>
        <pc:spChg chg="mod ord">
          <ac:chgData name="Guest User" userId="S::urn:spo:anon#e58dfa5fb489fdbc8aaac7de8fa7f0e33fb3c16554b0739024a1ac854ee88285::" providerId="AD" clId="Web-{75889727-03DB-9A4F-ABF1-36720DDEAB59}" dt="2025-03-23T02:12:18.536" v="3137"/>
          <ac:spMkLst>
            <pc:docMk/>
            <pc:sldMk cId="3081948202" sldId="780"/>
            <ac:spMk id="5" creationId="{6E310E89-C09D-FA6C-D7AE-D33C84CA9DC3}"/>
          </ac:spMkLst>
        </pc:spChg>
        <pc:spChg chg="add mod">
          <ac:chgData name="Guest User" userId="S::urn:spo:anon#e58dfa5fb489fdbc8aaac7de8fa7f0e33fb3c16554b0739024a1ac854ee88285::" providerId="AD" clId="Web-{75889727-03DB-9A4F-ABF1-36720DDEAB59}" dt="2025-03-23T02:15:38.324" v="3219" actId="14100"/>
          <ac:spMkLst>
            <pc:docMk/>
            <pc:sldMk cId="3081948202" sldId="780"/>
            <ac:spMk id="8" creationId="{264704E1-3A5D-AFDB-E4B4-EFBF1AEE22A1}"/>
          </ac:spMkLst>
        </pc:spChg>
        <pc:spChg chg="add del">
          <ac:chgData name="Guest User" userId="S::urn:spo:anon#e58dfa5fb489fdbc8aaac7de8fa7f0e33fb3c16554b0739024a1ac854ee88285::" providerId="AD" clId="Web-{75889727-03DB-9A4F-ABF1-36720DDEAB59}" dt="2025-03-23T02:11:31.971" v="3131"/>
          <ac:spMkLst>
            <pc:docMk/>
            <pc:sldMk cId="3081948202" sldId="780"/>
            <ac:spMk id="10" creationId="{4CBC69AF-AE9D-43C7-A183-244646418BB4}"/>
          </ac:spMkLst>
        </pc:spChg>
        <pc:spChg chg="del">
          <ac:chgData name="Guest User" userId="S::urn:spo:anon#e58dfa5fb489fdbc8aaac7de8fa7f0e33fb3c16554b0739024a1ac854ee88285::" providerId="AD" clId="Web-{75889727-03DB-9A4F-ABF1-36720DDEAB59}" dt="2025-03-23T02:05:29.052" v="3011"/>
          <ac:spMkLst>
            <pc:docMk/>
            <pc:sldMk cId="3081948202" sldId="780"/>
            <ac:spMk id="12" creationId="{20D440C5-9461-D753-DA6B-1B11F838B686}"/>
          </ac:spMkLst>
        </pc:spChg>
        <pc:spChg chg="del">
          <ac:chgData name="Guest User" userId="S::urn:spo:anon#e58dfa5fb489fdbc8aaac7de8fa7f0e33fb3c16554b0739024a1ac854ee88285::" providerId="AD" clId="Web-{75889727-03DB-9A4F-ABF1-36720DDEAB59}" dt="2025-03-23T02:05:29.052" v="3011"/>
          <ac:spMkLst>
            <pc:docMk/>
            <pc:sldMk cId="3081948202" sldId="780"/>
            <ac:spMk id="13" creationId="{F747CAAC-4315-39A4-16A3-D138E0833CFC}"/>
          </ac:spMkLst>
        </pc:spChg>
        <pc:spChg chg="add del">
          <ac:chgData name="Guest User" userId="S::urn:spo:anon#e58dfa5fb489fdbc8aaac7de8fa7f0e33fb3c16554b0739024a1ac854ee88285::" providerId="AD" clId="Web-{75889727-03DB-9A4F-ABF1-36720DDEAB59}" dt="2025-03-23T02:11:31.971" v="3131"/>
          <ac:spMkLst>
            <pc:docMk/>
            <pc:sldMk cId="3081948202" sldId="780"/>
            <ac:spMk id="15" creationId="{BE64232A-D912-4882-BF58-104918115741}"/>
          </ac:spMkLst>
        </pc:spChg>
        <pc:spChg chg="add del">
          <ac:chgData name="Guest User" userId="S::urn:spo:anon#e58dfa5fb489fdbc8aaac7de8fa7f0e33fb3c16554b0739024a1ac854ee88285::" providerId="AD" clId="Web-{75889727-03DB-9A4F-ABF1-36720DDEAB59}" dt="2025-03-23T02:11:31.971" v="3131"/>
          <ac:spMkLst>
            <pc:docMk/>
            <pc:sldMk cId="3081948202" sldId="780"/>
            <ac:spMk id="17" creationId="{E8E4E9D8-6D9C-4646-83A2-11844D84EAE4}"/>
          </ac:spMkLst>
        </pc:spChg>
        <pc:grpChg chg="add del">
          <ac:chgData name="Guest User" userId="S::urn:spo:anon#e58dfa5fb489fdbc8aaac7de8fa7f0e33fb3c16554b0739024a1ac854ee88285::" providerId="AD" clId="Web-{75889727-03DB-9A4F-ABF1-36720DDEAB59}" dt="2025-03-23T02:12:18.536" v="3137"/>
          <ac:grpSpMkLst>
            <pc:docMk/>
            <pc:sldMk cId="3081948202" sldId="780"/>
            <ac:grpSpMk id="11" creationId="{792AA144-DDFF-C43B-6866-516C9091D065}"/>
          </ac:grpSpMkLst>
        </pc:grpChg>
        <pc:picChg chg="add mod ord modCrop">
          <ac:chgData name="Guest User" userId="S::urn:spo:anon#e58dfa5fb489fdbc8aaac7de8fa7f0e33fb3c16554b0739024a1ac854ee88285::" providerId="AD" clId="Web-{75889727-03DB-9A4F-ABF1-36720DDEAB59}" dt="2025-03-23T02:14:30.525" v="3166" actId="14100"/>
          <ac:picMkLst>
            <pc:docMk/>
            <pc:sldMk cId="3081948202" sldId="780"/>
            <ac:picMk id="3" creationId="{1B6914A0-538A-742F-900E-C7CA1D35EA1B}"/>
          </ac:picMkLst>
        </pc:picChg>
        <pc:picChg chg="del">
          <ac:chgData name="Guest User" userId="S::urn:spo:anon#e58dfa5fb489fdbc8aaac7de8fa7f0e33fb3c16554b0739024a1ac854ee88285::" providerId="AD" clId="Web-{75889727-03DB-9A4F-ABF1-36720DDEAB59}" dt="2025-03-23T02:04:14.424" v="3002"/>
          <ac:picMkLst>
            <pc:docMk/>
            <pc:sldMk cId="3081948202" sldId="780"/>
            <ac:picMk id="4" creationId="{0C34FCD3-A9FB-A2B7-BBFD-458A3FB96168}"/>
          </ac:picMkLst>
        </pc:picChg>
        <pc:picChg chg="del">
          <ac:chgData name="Guest User" userId="S::urn:spo:anon#e58dfa5fb489fdbc8aaac7de8fa7f0e33fb3c16554b0739024a1ac854ee88285::" providerId="AD" clId="Web-{75889727-03DB-9A4F-ABF1-36720DDEAB59}" dt="2025-03-23T02:05:36.646" v="3013"/>
          <ac:picMkLst>
            <pc:docMk/>
            <pc:sldMk cId="3081948202" sldId="780"/>
            <ac:picMk id="6" creationId="{26FEE151-0310-80B8-30FC-C1670833CDB5}"/>
          </ac:picMkLst>
        </pc:picChg>
        <pc:picChg chg="add del mod ord modCrop">
          <ac:chgData name="Guest User" userId="S::urn:spo:anon#e58dfa5fb489fdbc8aaac7de8fa7f0e33fb3c16554b0739024a1ac854ee88285::" providerId="AD" clId="Web-{75889727-03DB-9A4F-ABF1-36720DDEAB59}" dt="2025-03-23T02:12:45.959" v="3147"/>
          <ac:picMkLst>
            <pc:docMk/>
            <pc:sldMk cId="3081948202" sldId="780"/>
            <ac:picMk id="7" creationId="{F77DE9CD-8390-9339-0563-6BF6F39836EC}"/>
          </ac:picMkLst>
        </pc:picChg>
        <pc:picChg chg="add mod modCrop">
          <ac:chgData name="Guest User" userId="S::urn:spo:anon#e58dfa5fb489fdbc8aaac7de8fa7f0e33fb3c16554b0739024a1ac854ee88285::" providerId="AD" clId="Web-{75889727-03DB-9A4F-ABF1-36720DDEAB59}" dt="2025-03-23T02:15:23.168" v="3215" actId="1076"/>
          <ac:picMkLst>
            <pc:docMk/>
            <pc:sldMk cId="3081948202" sldId="780"/>
            <ac:picMk id="9" creationId="{AEAB54AE-A86D-85B8-3A7B-2ED26EF2AB05}"/>
          </ac:picMkLst>
        </pc:picChg>
      </pc:sldChg>
      <pc:sldChg chg="delSp modSp add del ord replId">
        <pc:chgData name="Guest User" userId="S::urn:spo:anon#e58dfa5fb489fdbc8aaac7de8fa7f0e33fb3c16554b0739024a1ac854ee88285::" providerId="AD" clId="Web-{75889727-03DB-9A4F-ABF1-36720DDEAB59}" dt="2025-03-23T01:41:09.481" v="2928"/>
        <pc:sldMkLst>
          <pc:docMk/>
          <pc:sldMk cId="2813136604" sldId="781"/>
        </pc:sldMkLst>
        <pc:spChg chg="mod">
          <ac:chgData name="Guest User" userId="S::urn:spo:anon#e58dfa5fb489fdbc8aaac7de8fa7f0e33fb3c16554b0739024a1ac854ee88285::" providerId="AD" clId="Web-{75889727-03DB-9A4F-ABF1-36720DDEAB59}" dt="2025-03-23T01:39:17.195" v="2820" actId="20577"/>
          <ac:spMkLst>
            <pc:docMk/>
            <pc:sldMk cId="2813136604" sldId="781"/>
            <ac:spMk id="2" creationId="{02D5B44C-E33A-52C0-9582-966178AE8C7C}"/>
          </ac:spMkLst>
        </pc:spChg>
        <pc:picChg chg="mod">
          <ac:chgData name="Guest User" userId="S::urn:spo:anon#e58dfa5fb489fdbc8aaac7de8fa7f0e33fb3c16554b0739024a1ac854ee88285::" providerId="AD" clId="Web-{75889727-03DB-9A4F-ABF1-36720DDEAB59}" dt="2025-03-23T01:38:42.256" v="2792" actId="1076"/>
          <ac:picMkLst>
            <pc:docMk/>
            <pc:sldMk cId="2813136604" sldId="781"/>
            <ac:picMk id="6" creationId="{B46B5AA3-32AD-6978-E332-CEF1D4B54626}"/>
          </ac:picMkLst>
        </pc:picChg>
        <pc:picChg chg="del">
          <ac:chgData name="Guest User" userId="S::urn:spo:anon#e58dfa5fb489fdbc8aaac7de8fa7f0e33fb3c16554b0739024a1ac854ee88285::" providerId="AD" clId="Web-{75889727-03DB-9A4F-ABF1-36720DDEAB59}" dt="2025-03-23T01:38:17.162" v="2776"/>
          <ac:picMkLst>
            <pc:docMk/>
            <pc:sldMk cId="2813136604" sldId="781"/>
            <ac:picMk id="7" creationId="{5A81FE59-CD15-0894-1C71-F6764A48956F}"/>
          </ac:picMkLst>
        </pc:picChg>
      </pc:sldChg>
      <pc:sldChg chg="addSp delSp modSp add del ord replId addAnim">
        <pc:chgData name="Guest User" userId="S::urn:spo:anon#e58dfa5fb489fdbc8aaac7de8fa7f0e33fb3c16554b0739024a1ac854ee88285::" providerId="AD" clId="Web-{75889727-03DB-9A4F-ABF1-36720DDEAB59}" dt="2025-03-23T02:25:31.143" v="3539" actId="20577"/>
        <pc:sldMkLst>
          <pc:docMk/>
          <pc:sldMk cId="3212184753" sldId="782"/>
        </pc:sldMkLst>
        <pc:spChg chg="add mod">
          <ac:chgData name="Guest User" userId="S::urn:spo:anon#e58dfa5fb489fdbc8aaac7de8fa7f0e33fb3c16554b0739024a1ac854ee88285::" providerId="AD" clId="Web-{75889727-03DB-9A4F-ABF1-36720DDEAB59}" dt="2025-03-23T02:25:31.143" v="3539" actId="20577"/>
          <ac:spMkLst>
            <pc:docMk/>
            <pc:sldMk cId="3212184753" sldId="782"/>
            <ac:spMk id="8" creationId="{83727455-B0FA-714A-B803-9091D5326C63}"/>
          </ac:spMkLst>
        </pc:spChg>
        <pc:picChg chg="add mod">
          <ac:chgData name="Guest User" userId="S::urn:spo:anon#e58dfa5fb489fdbc8aaac7de8fa7f0e33fb3c16554b0739024a1ac854ee88285::" providerId="AD" clId="Web-{75889727-03DB-9A4F-ABF1-36720DDEAB59}" dt="2025-03-23T01:51:01.160" v="3000" actId="1076"/>
          <ac:picMkLst>
            <pc:docMk/>
            <pc:sldMk cId="3212184753" sldId="782"/>
            <ac:picMk id="4" creationId="{65C1D5FE-D6B1-5985-9204-29ADBB624F10}"/>
          </ac:picMkLst>
        </pc:picChg>
        <pc:picChg chg="del">
          <ac:chgData name="Guest User" userId="S::urn:spo:anon#e58dfa5fb489fdbc8aaac7de8fa7f0e33fb3c16554b0739024a1ac854ee88285::" providerId="AD" clId="Web-{75889727-03DB-9A4F-ABF1-36720DDEAB59}" dt="2025-03-23T01:50:57.894" v="2998"/>
          <ac:picMkLst>
            <pc:docMk/>
            <pc:sldMk cId="3212184753" sldId="782"/>
            <ac:picMk id="6" creationId="{0E47F572-1FAB-B3B6-F11A-E8DFADEFF1A0}"/>
          </ac:picMkLst>
        </pc:picChg>
      </pc:sldChg>
      <pc:sldChg chg="delSp modSp add ord replId">
        <pc:chgData name="Guest User" userId="S::urn:spo:anon#e58dfa5fb489fdbc8aaac7de8fa7f0e33fb3c16554b0739024a1ac854ee88285::" providerId="AD" clId="Web-{75889727-03DB-9A4F-ABF1-36720DDEAB59}" dt="2025-03-23T02:39:37.914" v="3736"/>
        <pc:sldMkLst>
          <pc:docMk/>
          <pc:sldMk cId="267453379" sldId="783"/>
        </pc:sldMkLst>
        <pc:spChg chg="mod">
          <ac:chgData name="Guest User" userId="S::urn:spo:anon#e58dfa5fb489fdbc8aaac7de8fa7f0e33fb3c16554b0739024a1ac854ee88285::" providerId="AD" clId="Web-{75889727-03DB-9A4F-ABF1-36720DDEAB59}" dt="2025-03-23T01:39:24.586" v="2824" actId="20577"/>
          <ac:spMkLst>
            <pc:docMk/>
            <pc:sldMk cId="267453379" sldId="783"/>
            <ac:spMk id="2" creationId="{D95E3328-918A-8282-AEAC-45EF814F156E}"/>
          </ac:spMkLst>
        </pc:spChg>
        <pc:spChg chg="mod">
          <ac:chgData name="Guest User" userId="S::urn:spo:anon#e58dfa5fb489fdbc8aaac7de8fa7f0e33fb3c16554b0739024a1ac854ee88285::" providerId="AD" clId="Web-{75889727-03DB-9A4F-ABF1-36720DDEAB59}" dt="2025-03-23T01:41:17.840" v="2930" actId="20577"/>
          <ac:spMkLst>
            <pc:docMk/>
            <pc:sldMk cId="267453379" sldId="783"/>
            <ac:spMk id="4" creationId="{C346996E-4B45-BDCC-3F8D-B256340225D7}"/>
          </ac:spMkLst>
        </pc:spChg>
        <pc:picChg chg="del">
          <ac:chgData name="Guest User" userId="S::urn:spo:anon#e58dfa5fb489fdbc8aaac7de8fa7f0e33fb3c16554b0739024a1ac854ee88285::" providerId="AD" clId="Web-{75889727-03DB-9A4F-ABF1-36720DDEAB59}" dt="2025-03-23T01:39:27.086" v="2825"/>
          <ac:picMkLst>
            <pc:docMk/>
            <pc:sldMk cId="267453379" sldId="783"/>
            <ac:picMk id="7" creationId="{B7FC7E7C-B7E2-95D5-347D-A3DE4BBE43B4}"/>
          </ac:picMkLst>
        </pc:picChg>
      </pc:sldChg>
      <pc:sldChg chg="addSp modSp add del ord replId addAnim">
        <pc:chgData name="Guest User" userId="S::urn:spo:anon#e58dfa5fb489fdbc8aaac7de8fa7f0e33fb3c16554b0739024a1ac854ee88285::" providerId="AD" clId="Web-{75889727-03DB-9A4F-ABF1-36720DDEAB59}" dt="2025-03-23T01:42:55.703" v="2961"/>
        <pc:sldMkLst>
          <pc:docMk/>
          <pc:sldMk cId="2407505010" sldId="784"/>
        </pc:sldMkLst>
        <pc:spChg chg="mod">
          <ac:chgData name="Guest User" userId="S::urn:spo:anon#e58dfa5fb489fdbc8aaac7de8fa7f0e33fb3c16554b0739024a1ac854ee88285::" providerId="AD" clId="Web-{75889727-03DB-9A4F-ABF1-36720DDEAB59}" dt="2025-03-23T01:42:28.968" v="2953" actId="20577"/>
          <ac:spMkLst>
            <pc:docMk/>
            <pc:sldMk cId="2407505010" sldId="784"/>
            <ac:spMk id="2" creationId="{A1B2A0DC-959B-1E47-80E1-32B7E4DB90E7}"/>
          </ac:spMkLst>
        </pc:spChg>
        <pc:spChg chg="add mod">
          <ac:chgData name="Guest User" userId="S::urn:spo:anon#e58dfa5fb489fdbc8aaac7de8fa7f0e33fb3c16554b0739024a1ac854ee88285::" providerId="AD" clId="Web-{75889727-03DB-9A4F-ABF1-36720DDEAB59}" dt="2025-03-23T01:42:36.390" v="2955" actId="14100"/>
          <ac:spMkLst>
            <pc:docMk/>
            <pc:sldMk cId="2407505010" sldId="784"/>
            <ac:spMk id="4" creationId="{B987F8E6-B1EA-87AA-3033-5AC0A916AD5E}"/>
          </ac:spMkLst>
        </pc:spChg>
      </pc:sldChg>
      <pc:sldChg chg="modSp add replId">
        <pc:chgData name="Guest User" userId="S::urn:spo:anon#e58dfa5fb489fdbc8aaac7de8fa7f0e33fb3c16554b0739024a1ac854ee88285::" providerId="AD" clId="Web-{75889727-03DB-9A4F-ABF1-36720DDEAB59}" dt="2025-03-23T02:35:01.840" v="3655" actId="20577"/>
        <pc:sldMkLst>
          <pc:docMk/>
          <pc:sldMk cId="477631525" sldId="785"/>
        </pc:sldMkLst>
        <pc:spChg chg="mod">
          <ac:chgData name="Guest User" userId="S::urn:spo:anon#e58dfa5fb489fdbc8aaac7de8fa7f0e33fb3c16554b0739024a1ac854ee88285::" providerId="AD" clId="Web-{75889727-03DB-9A4F-ABF1-36720DDEAB59}" dt="2025-03-23T02:35:01.840" v="3655" actId="20577"/>
          <ac:spMkLst>
            <pc:docMk/>
            <pc:sldMk cId="477631525" sldId="785"/>
            <ac:spMk id="4" creationId="{9FF86CB4-E20F-2EC4-25A6-4C7065ABA4EC}"/>
          </ac:spMkLst>
        </pc:spChg>
      </pc:sldChg>
      <pc:sldChg chg="modSp add del replId">
        <pc:chgData name="Guest User" userId="S::urn:spo:anon#e58dfa5fb489fdbc8aaac7de8fa7f0e33fb3c16554b0739024a1ac854ee88285::" providerId="AD" clId="Web-{75889727-03DB-9A4F-ABF1-36720DDEAB59}" dt="2025-03-23T02:23:19.998" v="3487" actId="20577"/>
        <pc:sldMkLst>
          <pc:docMk/>
          <pc:sldMk cId="2565649902" sldId="786"/>
        </pc:sldMkLst>
        <pc:spChg chg="mod">
          <ac:chgData name="Guest User" userId="S::urn:spo:anon#e58dfa5fb489fdbc8aaac7de8fa7f0e33fb3c16554b0739024a1ac854ee88285::" providerId="AD" clId="Web-{75889727-03DB-9A4F-ABF1-36720DDEAB59}" dt="2025-03-23T02:23:19.998" v="3487" actId="20577"/>
          <ac:spMkLst>
            <pc:docMk/>
            <pc:sldMk cId="2565649902" sldId="786"/>
            <ac:spMk id="2" creationId="{C10A4D6B-C6D8-FBB8-0AF9-0766A03A73C6}"/>
          </ac:spMkLst>
        </pc:spChg>
        <pc:picChg chg="mod">
          <ac:chgData name="Guest User" userId="S::urn:spo:anon#e58dfa5fb489fdbc8aaac7de8fa7f0e33fb3c16554b0739024a1ac854ee88285::" providerId="AD" clId="Web-{75889727-03DB-9A4F-ABF1-36720DDEAB59}" dt="2025-03-23T02:09:52.437" v="3119" actId="1076"/>
          <ac:picMkLst>
            <pc:docMk/>
            <pc:sldMk cId="2565649902" sldId="786"/>
            <ac:picMk id="6" creationId="{27F67438-5AFE-008B-8930-A81E6BC582A1}"/>
          </ac:picMkLst>
        </pc:picChg>
      </pc:sldChg>
      <pc:sldChg chg="addSp delSp modSp add mod replId setBg">
        <pc:chgData name="Guest User" userId="S::urn:spo:anon#e58dfa5fb489fdbc8aaac7de8fa7f0e33fb3c16554b0739024a1ac854ee88285::" providerId="AD" clId="Web-{75889727-03DB-9A4F-ABF1-36720DDEAB59}" dt="2025-03-23T02:39:17.444" v="3735" actId="1076"/>
        <pc:sldMkLst>
          <pc:docMk/>
          <pc:sldMk cId="1286763651" sldId="787"/>
        </pc:sldMkLst>
        <pc:spChg chg="mod">
          <ac:chgData name="Guest User" userId="S::urn:spo:anon#e58dfa5fb489fdbc8aaac7de8fa7f0e33fb3c16554b0739024a1ac854ee88285::" providerId="AD" clId="Web-{75889727-03DB-9A4F-ABF1-36720DDEAB59}" dt="2025-03-23T02:38:46.209" v="3720" actId="14100"/>
          <ac:spMkLst>
            <pc:docMk/>
            <pc:sldMk cId="1286763651" sldId="787"/>
            <ac:spMk id="2" creationId="{B17A0E30-FC37-8860-5D8A-707AE7E61DE0}"/>
          </ac:spMkLst>
        </pc:spChg>
        <pc:spChg chg="mod ord">
          <ac:chgData name="Guest User" userId="S::urn:spo:anon#e58dfa5fb489fdbc8aaac7de8fa7f0e33fb3c16554b0739024a1ac854ee88285::" providerId="AD" clId="Web-{75889727-03DB-9A4F-ABF1-36720DDEAB59}" dt="2025-03-23T02:39:13.022" v="3733" actId="14100"/>
          <ac:spMkLst>
            <pc:docMk/>
            <pc:sldMk cId="1286763651" sldId="787"/>
            <ac:spMk id="4" creationId="{900667F4-0983-665A-1BF6-12BAD1EAF9B9}"/>
          </ac:spMkLst>
        </pc:spChg>
        <pc:spChg chg="mod ord">
          <ac:chgData name="Guest User" userId="S::urn:spo:anon#e58dfa5fb489fdbc8aaac7de8fa7f0e33fb3c16554b0739024a1ac854ee88285::" providerId="AD" clId="Web-{75889727-03DB-9A4F-ABF1-36720DDEAB59}" dt="2025-03-23T02:38:32.599" v="3717"/>
          <ac:spMkLst>
            <pc:docMk/>
            <pc:sldMk cId="1286763651" sldId="787"/>
            <ac:spMk id="5" creationId="{AE69135F-FDCB-CF28-00CA-B010C33C84FA}"/>
          </ac:spMkLst>
        </pc:spChg>
        <pc:spChg chg="add del">
          <ac:chgData name="Guest User" userId="S::urn:spo:anon#e58dfa5fb489fdbc8aaac7de8fa7f0e33fb3c16554b0739024a1ac854ee88285::" providerId="AD" clId="Web-{75889727-03DB-9A4F-ABF1-36720DDEAB59}" dt="2025-03-23T02:38:32.583" v="3716"/>
          <ac:spMkLst>
            <pc:docMk/>
            <pc:sldMk cId="1286763651" sldId="787"/>
            <ac:spMk id="11" creationId="{A51A0227-072A-4F5F-928C-E2C3E5CCD10C}"/>
          </ac:spMkLst>
        </pc:spChg>
        <pc:spChg chg="add del">
          <ac:chgData name="Guest User" userId="S::urn:spo:anon#e58dfa5fb489fdbc8aaac7de8fa7f0e33fb3c16554b0739024a1ac854ee88285::" providerId="AD" clId="Web-{75889727-03DB-9A4F-ABF1-36720DDEAB59}" dt="2025-03-23T02:38:32.583" v="3716"/>
          <ac:spMkLst>
            <pc:docMk/>
            <pc:sldMk cId="1286763651" sldId="787"/>
            <ac:spMk id="13" creationId="{35D99776-4B38-47DF-A302-11AD9AF87ACA}"/>
          </ac:spMkLst>
        </pc:spChg>
        <pc:grpChg chg="add">
          <ac:chgData name="Guest User" userId="S::urn:spo:anon#e58dfa5fb489fdbc8aaac7de8fa7f0e33fb3c16554b0739024a1ac854ee88285::" providerId="AD" clId="Web-{75889727-03DB-9A4F-ABF1-36720DDEAB59}" dt="2025-03-23T02:38:32.599" v="3717"/>
          <ac:grpSpMkLst>
            <pc:docMk/>
            <pc:sldMk cId="1286763651" sldId="787"/>
            <ac:grpSpMk id="15" creationId="{12B241C5-7E45-AD52-638D-31E8FD2BC181}"/>
          </ac:grpSpMkLst>
        </pc:grpChg>
        <pc:picChg chg="add mod ord">
          <ac:chgData name="Guest User" userId="S::urn:spo:anon#e58dfa5fb489fdbc8aaac7de8fa7f0e33fb3c16554b0739024a1ac854ee88285::" providerId="AD" clId="Web-{75889727-03DB-9A4F-ABF1-36720DDEAB59}" dt="2025-03-23T02:39:16.335" v="3734" actId="1076"/>
          <ac:picMkLst>
            <pc:docMk/>
            <pc:sldMk cId="1286763651" sldId="787"/>
            <ac:picMk id="3" creationId="{72A2FB7F-6670-3110-408C-DFDBDE4B999C}"/>
          </ac:picMkLst>
        </pc:picChg>
        <pc:picChg chg="add mod">
          <ac:chgData name="Guest User" userId="S::urn:spo:anon#e58dfa5fb489fdbc8aaac7de8fa7f0e33fb3c16554b0739024a1ac854ee88285::" providerId="AD" clId="Web-{75889727-03DB-9A4F-ABF1-36720DDEAB59}" dt="2025-03-23T02:39:17.444" v="3735" actId="1076"/>
          <ac:picMkLst>
            <pc:docMk/>
            <pc:sldMk cId="1286763651" sldId="787"/>
            <ac:picMk id="6" creationId="{9463D33F-D6C4-AAEF-E13E-061E481B502F}"/>
          </ac:picMkLst>
        </pc:picChg>
        <pc:picChg chg="del">
          <ac:chgData name="Guest User" userId="S::urn:spo:anon#e58dfa5fb489fdbc8aaac7de8fa7f0e33fb3c16554b0739024a1ac854ee88285::" providerId="AD" clId="Web-{75889727-03DB-9A4F-ABF1-36720DDEAB59}" dt="2025-03-23T02:36:15.625" v="3675"/>
          <ac:picMkLst>
            <pc:docMk/>
            <pc:sldMk cId="1286763651" sldId="787"/>
            <ac:picMk id="7" creationId="{DD9C94B4-6169-95B4-CF1E-A7CE0416D51D}"/>
          </ac:picMkLst>
        </pc:picChg>
      </pc:sldChg>
      <pc:sldChg chg="addSp delSp modSp add del replId">
        <pc:chgData name="Guest User" userId="S::urn:spo:anon#e58dfa5fb489fdbc8aaac7de8fa7f0e33fb3c16554b0739024a1ac854ee88285::" providerId="AD" clId="Web-{75889727-03DB-9A4F-ABF1-36720DDEAB59}" dt="2025-03-23T02:09:48.093" v="3118"/>
        <pc:sldMkLst>
          <pc:docMk/>
          <pc:sldMk cId="1846971052" sldId="787"/>
        </pc:sldMkLst>
        <pc:picChg chg="add del">
          <ac:chgData name="Guest User" userId="S::urn:spo:anon#e58dfa5fb489fdbc8aaac7de8fa7f0e33fb3c16554b0739024a1ac854ee88285::" providerId="AD" clId="Web-{75889727-03DB-9A4F-ABF1-36720DDEAB59}" dt="2025-03-23T02:09:39.358" v="3115"/>
          <ac:picMkLst>
            <pc:docMk/>
            <pc:sldMk cId="1846971052" sldId="787"/>
            <ac:picMk id="3" creationId="{53D53ACB-CF70-EF5B-C549-5334045B58AD}"/>
          </ac:picMkLst>
        </pc:picChg>
        <pc:picChg chg="add del mod">
          <ac:chgData name="Guest User" userId="S::urn:spo:anon#e58dfa5fb489fdbc8aaac7de8fa7f0e33fb3c16554b0739024a1ac854ee88285::" providerId="AD" clId="Web-{75889727-03DB-9A4F-ABF1-36720DDEAB59}" dt="2025-03-23T02:09:37.936" v="3114"/>
          <ac:picMkLst>
            <pc:docMk/>
            <pc:sldMk cId="1846971052" sldId="787"/>
            <ac:picMk id="4" creationId="{8DFBCA76-C6B2-88CC-EE11-B5027E28DF3F}"/>
          </ac:picMkLst>
        </pc:picChg>
        <pc:picChg chg="add del">
          <ac:chgData name="Guest User" userId="S::urn:spo:anon#e58dfa5fb489fdbc8aaac7de8fa7f0e33fb3c16554b0739024a1ac854ee88285::" providerId="AD" clId="Web-{75889727-03DB-9A4F-ABF1-36720DDEAB59}" dt="2025-03-23T02:09:41.030" v="3116"/>
          <ac:picMkLst>
            <pc:docMk/>
            <pc:sldMk cId="1846971052" sldId="787"/>
            <ac:picMk id="7" creationId="{423D1B83-328A-3ECC-77C1-EAB71B666253}"/>
          </ac:picMkLst>
        </pc:picChg>
      </pc:sldChg>
      <pc:sldChg chg="modSp add replId">
        <pc:chgData name="Guest User" userId="S::urn:spo:anon#e58dfa5fb489fdbc8aaac7de8fa7f0e33fb3c16554b0739024a1ac854ee88285::" providerId="AD" clId="Web-{75889727-03DB-9A4F-ABF1-36720DDEAB59}" dt="2025-03-23T02:46:35.023" v="3804" actId="20577"/>
        <pc:sldMkLst>
          <pc:docMk/>
          <pc:sldMk cId="3850826328" sldId="788"/>
        </pc:sldMkLst>
        <pc:spChg chg="mod">
          <ac:chgData name="Guest User" userId="S::urn:spo:anon#e58dfa5fb489fdbc8aaac7de8fa7f0e33fb3c16554b0739024a1ac854ee88285::" providerId="AD" clId="Web-{75889727-03DB-9A4F-ABF1-36720DDEAB59}" dt="2025-03-23T02:41:11.980" v="3752" actId="20577"/>
          <ac:spMkLst>
            <pc:docMk/>
            <pc:sldMk cId="3850826328" sldId="788"/>
            <ac:spMk id="2" creationId="{1B20873B-9506-089F-E373-438FCA2BB637}"/>
          </ac:spMkLst>
        </pc:spChg>
        <pc:spChg chg="mod">
          <ac:chgData name="Guest User" userId="S::urn:spo:anon#e58dfa5fb489fdbc8aaac7de8fa7f0e33fb3c16554b0739024a1ac854ee88285::" providerId="AD" clId="Web-{75889727-03DB-9A4F-ABF1-36720DDEAB59}" dt="2025-03-23T02:46:35.023" v="3804" actId="20577"/>
          <ac:spMkLst>
            <pc:docMk/>
            <pc:sldMk cId="3850826328" sldId="788"/>
            <ac:spMk id="4" creationId="{25EBD0EB-3E19-30DB-1646-2895891E175F}"/>
          </ac:spMkLst>
        </pc:spChg>
      </pc:sldChg>
      <pc:sldChg chg="add ord replId">
        <pc:chgData name="Guest User" userId="S::urn:spo:anon#e58dfa5fb489fdbc8aaac7de8fa7f0e33fb3c16554b0739024a1ac854ee88285::" providerId="AD" clId="Web-{75889727-03DB-9A4F-ABF1-36720DDEAB59}" dt="2025-03-23T02:44:41.863" v="3760"/>
        <pc:sldMkLst>
          <pc:docMk/>
          <pc:sldMk cId="2099885063" sldId="789"/>
        </pc:sldMkLst>
      </pc:sldChg>
      <pc:sldChg chg="add ord replId">
        <pc:chgData name="Guest User" userId="S::urn:spo:anon#e58dfa5fb489fdbc8aaac7de8fa7f0e33fb3c16554b0739024a1ac854ee88285::" providerId="AD" clId="Web-{75889727-03DB-9A4F-ABF1-36720DDEAB59}" dt="2025-03-23T02:44:47.160" v="3762"/>
        <pc:sldMkLst>
          <pc:docMk/>
          <pc:sldMk cId="2984588042" sldId="790"/>
        </pc:sldMkLst>
      </pc:sldChg>
      <pc:sldChg chg="addSp delSp modSp add mod ord replId setBg delAnim">
        <pc:chgData name="Guest User" userId="S::urn:spo:anon#e58dfa5fb489fdbc8aaac7de8fa7f0e33fb3c16554b0739024a1ac854ee88285::" providerId="AD" clId="Web-{75889727-03DB-9A4F-ABF1-36720DDEAB59}" dt="2025-03-23T02:45:37.193" v="3803"/>
        <pc:sldMkLst>
          <pc:docMk/>
          <pc:sldMk cId="842988195" sldId="791"/>
        </pc:sldMkLst>
        <pc:spChg chg="mod">
          <ac:chgData name="Guest User" userId="S::urn:spo:anon#e58dfa5fb489fdbc8aaac7de8fa7f0e33fb3c16554b0739024a1ac854ee88285::" providerId="AD" clId="Web-{75889727-03DB-9A4F-ABF1-36720DDEAB59}" dt="2025-03-23T02:45:34.974" v="3802" actId="20577"/>
          <ac:spMkLst>
            <pc:docMk/>
            <pc:sldMk cId="842988195" sldId="791"/>
            <ac:spMk id="2" creationId="{8F193E58-89F1-82C4-89AF-6E73DB5C589D}"/>
          </ac:spMkLst>
        </pc:spChg>
        <pc:spChg chg="del mod">
          <ac:chgData name="Guest User" userId="S::urn:spo:anon#e58dfa5fb489fdbc8aaac7de8fa7f0e33fb3c16554b0739024a1ac854ee88285::" providerId="AD" clId="Web-{75889727-03DB-9A4F-ABF1-36720DDEAB59}" dt="2025-03-23T02:45:02.473" v="3766"/>
          <ac:spMkLst>
            <pc:docMk/>
            <pc:sldMk cId="842988195" sldId="791"/>
            <ac:spMk id="4" creationId="{9CD0CE72-8CCD-95C7-AC2B-0F42D3766223}"/>
          </ac:spMkLst>
        </pc:spChg>
        <pc:spChg chg="mod ord">
          <ac:chgData name="Guest User" userId="S::urn:spo:anon#e58dfa5fb489fdbc8aaac7de8fa7f0e33fb3c16554b0739024a1ac854ee88285::" providerId="AD" clId="Web-{75889727-03DB-9A4F-ABF1-36720DDEAB59}" dt="2025-03-23T02:45:14.911" v="3770"/>
          <ac:spMkLst>
            <pc:docMk/>
            <pc:sldMk cId="842988195" sldId="791"/>
            <ac:spMk id="5" creationId="{8596A6C4-F84A-3CAC-A524-53AF0ECB9879}"/>
          </ac:spMkLst>
        </pc:spChg>
        <pc:spChg chg="add del">
          <ac:chgData name="Guest User" userId="S::urn:spo:anon#e58dfa5fb489fdbc8aaac7de8fa7f0e33fb3c16554b0739024a1ac854ee88285::" providerId="AD" clId="Web-{75889727-03DB-9A4F-ABF1-36720DDEAB59}" dt="2025-03-23T02:45:14.911" v="3769"/>
          <ac:spMkLst>
            <pc:docMk/>
            <pc:sldMk cId="842988195" sldId="791"/>
            <ac:spMk id="10" creationId="{B7BD7FCF-A254-4A97-A15C-319B67622677}"/>
          </ac:spMkLst>
        </pc:spChg>
        <pc:spChg chg="add del">
          <ac:chgData name="Guest User" userId="S::urn:spo:anon#e58dfa5fb489fdbc8aaac7de8fa7f0e33fb3c16554b0739024a1ac854ee88285::" providerId="AD" clId="Web-{75889727-03DB-9A4F-ABF1-36720DDEAB59}" dt="2025-03-23T02:45:14.911" v="3769"/>
          <ac:spMkLst>
            <pc:docMk/>
            <pc:sldMk cId="842988195" sldId="791"/>
            <ac:spMk id="12" creationId="{52FFAF72-6204-4676-9C6F-9A4CC4D91805}"/>
          </ac:spMkLst>
        </pc:spChg>
        <pc:spChg chg="add">
          <ac:chgData name="Guest User" userId="S::urn:spo:anon#e58dfa5fb489fdbc8aaac7de8fa7f0e33fb3c16554b0739024a1ac854ee88285::" providerId="AD" clId="Web-{75889727-03DB-9A4F-ABF1-36720DDEAB59}" dt="2025-03-23T02:45:14.911" v="3770"/>
          <ac:spMkLst>
            <pc:docMk/>
            <pc:sldMk cId="842988195" sldId="791"/>
            <ac:spMk id="14" creationId="{1707FC24-6981-43D9-B525-C7832BA22463}"/>
          </ac:spMkLst>
        </pc:spChg>
        <pc:picChg chg="add mod">
          <ac:chgData name="Guest User" userId="S::urn:spo:anon#e58dfa5fb489fdbc8aaac7de8fa7f0e33fb3c16554b0739024a1ac854ee88285::" providerId="AD" clId="Web-{75889727-03DB-9A4F-ABF1-36720DDEAB59}" dt="2025-03-23T02:45:14.911" v="3770"/>
          <ac:picMkLst>
            <pc:docMk/>
            <pc:sldMk cId="842988195" sldId="791"/>
            <ac:picMk id="3" creationId="{CFA5F9D0-3B26-A8BF-31C2-DECBA06E7D6A}"/>
          </ac:picMkLst>
        </pc:picChg>
      </pc:sldChg>
    </pc:docChg>
  </pc:docChgLst>
  <pc:docChgLst>
    <pc:chgData name="Cheidy Perez" userId="S::cperez@councilforeconed.org::b17a67d5-fbd6-4d73-adcb-3e9c14b1e4be" providerId="AD" clId="Web-{3A101C87-B2F5-A432-6ACB-F379F76D6DD7}"/>
    <pc:docChg chg="addSld delSld sldOrd">
      <pc:chgData name="Cheidy Perez" userId="S::cperez@councilforeconed.org::b17a67d5-fbd6-4d73-adcb-3e9c14b1e4be" providerId="AD" clId="Web-{3A101C87-B2F5-A432-6ACB-F379F76D6DD7}" dt="2025-02-12T15:26:43.408" v="4"/>
      <pc:docMkLst>
        <pc:docMk/>
      </pc:docMkLst>
      <pc:sldChg chg="add">
        <pc:chgData name="Cheidy Perez" userId="S::cperez@councilforeconed.org::b17a67d5-fbd6-4d73-adcb-3e9c14b1e4be" providerId="AD" clId="Web-{3A101C87-B2F5-A432-6ACB-F379F76D6DD7}" dt="2025-02-12T15:26:43.408" v="4"/>
        <pc:sldMkLst>
          <pc:docMk/>
          <pc:sldMk cId="0" sldId="256"/>
        </pc:sldMkLst>
      </pc:sldChg>
      <pc:sldChg chg="add">
        <pc:chgData name="Cheidy Perez" userId="S::cperez@councilforeconed.org::b17a67d5-fbd6-4d73-adcb-3e9c14b1e4be" providerId="AD" clId="Web-{3A101C87-B2F5-A432-6ACB-F379F76D6DD7}" dt="2025-02-12T15:25:18.608" v="3"/>
        <pc:sldMkLst>
          <pc:docMk/>
          <pc:sldMk cId="1492239085" sldId="259"/>
        </pc:sldMkLst>
      </pc:sldChg>
      <pc:sldChg chg="add ord">
        <pc:chgData name="Cheidy Perez" userId="S::cperez@councilforeconed.org::b17a67d5-fbd6-4d73-adcb-3e9c14b1e4be" providerId="AD" clId="Web-{3A101C87-B2F5-A432-6ACB-F379F76D6DD7}" dt="2025-02-12T15:25:09.295" v="2"/>
        <pc:sldMkLst>
          <pc:docMk/>
          <pc:sldMk cId="33294878" sldId="260"/>
        </pc:sldMkLst>
      </pc:sldChg>
      <pc:sldChg chg="del">
        <pc:chgData name="Cheidy Perez" userId="S::cperez@councilforeconed.org::b17a67d5-fbd6-4d73-adcb-3e9c14b1e4be" providerId="AD" clId="Web-{3A101C87-B2F5-A432-6ACB-F379F76D6DD7}" dt="2025-02-12T15:23:58.745" v="0"/>
        <pc:sldMkLst>
          <pc:docMk/>
          <pc:sldMk cId="4081312071" sldId="765"/>
        </pc:sldMkLst>
      </pc:sldChg>
      <pc:sldMasterChg chg="addSldLayout">
        <pc:chgData name="Cheidy Perez" userId="S::cperez@councilforeconed.org::b17a67d5-fbd6-4d73-adcb-3e9c14b1e4be" providerId="AD" clId="Web-{3A101C87-B2F5-A432-6ACB-F379F76D6DD7}" dt="2025-02-12T15:26:43.408" v="4"/>
        <pc:sldMasterMkLst>
          <pc:docMk/>
          <pc:sldMasterMk cId="1490564425" sldId="2147483684"/>
        </pc:sldMasterMkLst>
        <pc:sldLayoutChg chg="add">
          <pc:chgData name="Cheidy Perez" userId="S::cperez@councilforeconed.org::b17a67d5-fbd6-4d73-adcb-3e9c14b1e4be" providerId="AD" clId="Web-{3A101C87-B2F5-A432-6ACB-F379F76D6DD7}" dt="2025-02-12T15:25:03.419" v="1"/>
          <pc:sldLayoutMkLst>
            <pc:docMk/>
            <pc:sldMasterMk cId="1490564425" sldId="2147483684"/>
            <pc:sldLayoutMk cId="4079223392" sldId="2147483716"/>
          </pc:sldLayoutMkLst>
        </pc:sldLayoutChg>
        <pc:sldLayoutChg chg="add">
          <pc:chgData name="Cheidy Perez" userId="S::cperez@councilforeconed.org::b17a67d5-fbd6-4d73-adcb-3e9c14b1e4be" providerId="AD" clId="Web-{3A101C87-B2F5-A432-6ACB-F379F76D6DD7}" dt="2025-02-12T15:26:43.408" v="4"/>
          <pc:sldLayoutMkLst>
            <pc:docMk/>
            <pc:sldMasterMk cId="1490564425" sldId="2147483684"/>
            <pc:sldLayoutMk cId="582345744" sldId="2147483717"/>
          </pc:sldLayoutMkLst>
        </pc:sldLayoutChg>
      </pc:sldMasterChg>
    </pc:docChg>
  </pc:docChgLst>
  <pc:docChgLst>
    <pc:chgData name="Guest User" userId="S::urn:spo:anon#e58dfa5fb489fdbc8aaac7de8fa7f0e33fb3c16554b0739024a1ac854ee88285::" providerId="AD" clId="Web-{9F3C1F82-2850-CD3C-E457-40A46981664C}"/>
    <pc:docChg chg="addSld delSld modSld sldOrd">
      <pc:chgData name="Guest User" userId="S::urn:spo:anon#e58dfa5fb489fdbc8aaac7de8fa7f0e33fb3c16554b0739024a1ac854ee88285::" providerId="AD" clId="Web-{9F3C1F82-2850-CD3C-E457-40A46981664C}" dt="2025-04-05T16:38:57.659" v="750"/>
      <pc:docMkLst>
        <pc:docMk/>
      </pc:docMkLst>
      <pc:sldChg chg="modSp">
        <pc:chgData name="Guest User" userId="S::urn:spo:anon#e58dfa5fb489fdbc8aaac7de8fa7f0e33fb3c16554b0739024a1ac854ee88285::" providerId="AD" clId="Web-{9F3C1F82-2850-CD3C-E457-40A46981664C}" dt="2025-04-05T13:41:32.804" v="179" actId="20577"/>
        <pc:sldMkLst>
          <pc:docMk/>
          <pc:sldMk cId="1309746143" sldId="725"/>
        </pc:sldMkLst>
        <pc:spChg chg="mod">
          <ac:chgData name="Guest User" userId="S::urn:spo:anon#e58dfa5fb489fdbc8aaac7de8fa7f0e33fb3c16554b0739024a1ac854ee88285::" providerId="AD" clId="Web-{9F3C1F82-2850-CD3C-E457-40A46981664C}" dt="2025-04-05T13:41:32.804" v="179" actId="20577"/>
          <ac:spMkLst>
            <pc:docMk/>
            <pc:sldMk cId="1309746143" sldId="725"/>
            <ac:spMk id="3" creationId="{0428248E-9A13-7345-BF5A-CD0E38051879}"/>
          </ac:spMkLst>
        </pc:spChg>
      </pc:sldChg>
      <pc:sldChg chg="modSp mod setBg">
        <pc:chgData name="Guest User" userId="S::urn:spo:anon#e58dfa5fb489fdbc8aaac7de8fa7f0e33fb3c16554b0739024a1ac854ee88285::" providerId="AD" clId="Web-{9F3C1F82-2850-CD3C-E457-40A46981664C}" dt="2025-04-05T13:24:56.796" v="38" actId="14100"/>
        <pc:sldMkLst>
          <pc:docMk/>
          <pc:sldMk cId="1631302452" sldId="766"/>
        </pc:sldMkLst>
        <pc:spChg chg="mod">
          <ac:chgData name="Guest User" userId="S::urn:spo:anon#e58dfa5fb489fdbc8aaac7de8fa7f0e33fb3c16554b0739024a1ac854ee88285::" providerId="AD" clId="Web-{9F3C1F82-2850-CD3C-E457-40A46981664C}" dt="2025-04-05T13:24:56.796" v="38" actId="14100"/>
          <ac:spMkLst>
            <pc:docMk/>
            <pc:sldMk cId="1631302452" sldId="766"/>
            <ac:spMk id="4" creationId="{A0EA03AD-DB03-CC26-1172-0A90316D9233}"/>
          </ac:spMkLst>
        </pc:spChg>
      </pc:sldChg>
      <pc:sldChg chg="delAnim">
        <pc:chgData name="Guest User" userId="S::urn:spo:anon#e58dfa5fb489fdbc8aaac7de8fa7f0e33fb3c16554b0739024a1ac854ee88285::" providerId="AD" clId="Web-{9F3C1F82-2850-CD3C-E457-40A46981664C}" dt="2025-04-05T13:32:00.587" v="103"/>
        <pc:sldMkLst>
          <pc:docMk/>
          <pc:sldMk cId="4233342673" sldId="778"/>
        </pc:sldMkLst>
      </pc:sldChg>
      <pc:sldChg chg="ord">
        <pc:chgData name="Guest User" userId="S::urn:spo:anon#e58dfa5fb489fdbc8aaac7de8fa7f0e33fb3c16554b0739024a1ac854ee88285::" providerId="AD" clId="Web-{9F3C1F82-2850-CD3C-E457-40A46981664C}" dt="2025-04-05T15:07:35.020" v="724"/>
        <pc:sldMkLst>
          <pc:docMk/>
          <pc:sldMk cId="3212184753" sldId="782"/>
        </pc:sldMkLst>
      </pc:sldChg>
      <pc:sldChg chg="addSp modSp">
        <pc:chgData name="Guest User" userId="S::urn:spo:anon#e58dfa5fb489fdbc8aaac7de8fa7f0e33fb3c16554b0739024a1ac854ee88285::" providerId="AD" clId="Web-{9F3C1F82-2850-CD3C-E457-40A46981664C}" dt="2025-04-05T13:39:22.676" v="146" actId="1076"/>
        <pc:sldMkLst>
          <pc:docMk/>
          <pc:sldMk cId="2099885063" sldId="789"/>
        </pc:sldMkLst>
        <pc:spChg chg="add mod">
          <ac:chgData name="Guest User" userId="S::urn:spo:anon#e58dfa5fb489fdbc8aaac7de8fa7f0e33fb3c16554b0739024a1ac854ee88285::" providerId="AD" clId="Web-{9F3C1F82-2850-CD3C-E457-40A46981664C}" dt="2025-04-05T13:39:22.676" v="146" actId="1076"/>
          <ac:spMkLst>
            <pc:docMk/>
            <pc:sldMk cId="2099885063" sldId="789"/>
            <ac:spMk id="7" creationId="{F953A7A8-4350-8F8D-2706-FB8D7B966D99}"/>
          </ac:spMkLst>
        </pc:spChg>
      </pc:sldChg>
      <pc:sldChg chg="modSp">
        <pc:chgData name="Guest User" userId="S::urn:spo:anon#e58dfa5fb489fdbc8aaac7de8fa7f0e33fb3c16554b0739024a1ac854ee88285::" providerId="AD" clId="Web-{9F3C1F82-2850-CD3C-E457-40A46981664C}" dt="2025-04-05T14:17:11.655" v="346" actId="20577"/>
        <pc:sldMkLst>
          <pc:docMk/>
          <pc:sldMk cId="1453464053" sldId="798"/>
        </pc:sldMkLst>
        <pc:spChg chg="mod">
          <ac:chgData name="Guest User" userId="S::urn:spo:anon#e58dfa5fb489fdbc8aaac7de8fa7f0e33fb3c16554b0739024a1ac854ee88285::" providerId="AD" clId="Web-{9F3C1F82-2850-CD3C-E457-40A46981664C}" dt="2025-04-05T14:17:11.655" v="346" actId="20577"/>
          <ac:spMkLst>
            <pc:docMk/>
            <pc:sldMk cId="1453464053" sldId="798"/>
            <ac:spMk id="9" creationId="{85E6F492-B010-70B6-4123-F54B5F828C42}"/>
          </ac:spMkLst>
        </pc:spChg>
      </pc:sldChg>
      <pc:sldChg chg="modSp">
        <pc:chgData name="Guest User" userId="S::urn:spo:anon#e58dfa5fb489fdbc8aaac7de8fa7f0e33fb3c16554b0739024a1ac854ee88285::" providerId="AD" clId="Web-{9F3C1F82-2850-CD3C-E457-40A46981664C}" dt="2025-04-05T13:52:06.788" v="216" actId="20577"/>
        <pc:sldMkLst>
          <pc:docMk/>
          <pc:sldMk cId="3180758035" sldId="802"/>
        </pc:sldMkLst>
        <pc:spChg chg="mod">
          <ac:chgData name="Guest User" userId="S::urn:spo:anon#e58dfa5fb489fdbc8aaac7de8fa7f0e33fb3c16554b0739024a1ac854ee88285::" providerId="AD" clId="Web-{9F3C1F82-2850-CD3C-E457-40A46981664C}" dt="2025-04-05T13:52:06.788" v="216" actId="20577"/>
          <ac:spMkLst>
            <pc:docMk/>
            <pc:sldMk cId="3180758035" sldId="802"/>
            <ac:spMk id="9" creationId="{7653C1C5-F70E-B303-2DB7-5E6996427083}"/>
          </ac:spMkLst>
        </pc:spChg>
      </pc:sldChg>
      <pc:sldChg chg="modSp">
        <pc:chgData name="Guest User" userId="S::urn:spo:anon#e58dfa5fb489fdbc8aaac7de8fa7f0e33fb3c16554b0739024a1ac854ee88285::" providerId="AD" clId="Web-{9F3C1F82-2850-CD3C-E457-40A46981664C}" dt="2025-04-05T14:20:27.550" v="365" actId="1076"/>
        <pc:sldMkLst>
          <pc:docMk/>
          <pc:sldMk cId="1069782500" sldId="808"/>
        </pc:sldMkLst>
        <pc:spChg chg="mod">
          <ac:chgData name="Guest User" userId="S::urn:spo:anon#e58dfa5fb489fdbc8aaac7de8fa7f0e33fb3c16554b0739024a1ac854ee88285::" providerId="AD" clId="Web-{9F3C1F82-2850-CD3C-E457-40A46981664C}" dt="2025-04-05T14:20:27.550" v="365" actId="1076"/>
          <ac:spMkLst>
            <pc:docMk/>
            <pc:sldMk cId="1069782500" sldId="808"/>
            <ac:spMk id="7" creationId="{B14A88A7-54EA-58B9-47A8-BF8D812CE686}"/>
          </ac:spMkLst>
        </pc:spChg>
        <pc:picChg chg="mod">
          <ac:chgData name="Guest User" userId="S::urn:spo:anon#e58dfa5fb489fdbc8aaac7de8fa7f0e33fb3c16554b0739024a1ac854ee88285::" providerId="AD" clId="Web-{9F3C1F82-2850-CD3C-E457-40A46981664C}" dt="2025-04-05T14:20:25.035" v="364" actId="1076"/>
          <ac:picMkLst>
            <pc:docMk/>
            <pc:sldMk cId="1069782500" sldId="808"/>
            <ac:picMk id="4" creationId="{9861665A-0125-5D7B-E60C-159448D665B7}"/>
          </ac:picMkLst>
        </pc:picChg>
      </pc:sldChg>
      <pc:sldChg chg="addSp modSp">
        <pc:chgData name="Guest User" userId="S::urn:spo:anon#e58dfa5fb489fdbc8aaac7de8fa7f0e33fb3c16554b0739024a1ac854ee88285::" providerId="AD" clId="Web-{9F3C1F82-2850-CD3C-E457-40A46981664C}" dt="2025-04-05T14:41:23.232" v="589" actId="1076"/>
        <pc:sldMkLst>
          <pc:docMk/>
          <pc:sldMk cId="2255587065" sldId="812"/>
        </pc:sldMkLst>
        <pc:spChg chg="add mod">
          <ac:chgData name="Guest User" userId="S::urn:spo:anon#e58dfa5fb489fdbc8aaac7de8fa7f0e33fb3c16554b0739024a1ac854ee88285::" providerId="AD" clId="Web-{9F3C1F82-2850-CD3C-E457-40A46981664C}" dt="2025-04-05T14:41:23.232" v="589" actId="1076"/>
          <ac:spMkLst>
            <pc:docMk/>
            <pc:sldMk cId="2255587065" sldId="812"/>
            <ac:spMk id="6" creationId="{91C48684-BF32-4514-0381-2B892AA2CE55}"/>
          </ac:spMkLst>
        </pc:spChg>
        <pc:picChg chg="mod">
          <ac:chgData name="Guest User" userId="S::urn:spo:anon#e58dfa5fb489fdbc8aaac7de8fa7f0e33fb3c16554b0739024a1ac854ee88285::" providerId="AD" clId="Web-{9F3C1F82-2850-CD3C-E457-40A46981664C}" dt="2025-04-05T14:41:20.529" v="588" actId="1076"/>
          <ac:picMkLst>
            <pc:docMk/>
            <pc:sldMk cId="2255587065" sldId="812"/>
            <ac:picMk id="4" creationId="{C0518F29-0705-57A6-FE90-0F08994D8866}"/>
          </ac:picMkLst>
        </pc:picChg>
      </pc:sldChg>
      <pc:sldChg chg="ord">
        <pc:chgData name="Guest User" userId="S::urn:spo:anon#e58dfa5fb489fdbc8aaac7de8fa7f0e33fb3c16554b0739024a1ac854ee88285::" providerId="AD" clId="Web-{9F3C1F82-2850-CD3C-E457-40A46981664C}" dt="2025-04-05T14:49:31.650" v="669"/>
        <pc:sldMkLst>
          <pc:docMk/>
          <pc:sldMk cId="1648993464" sldId="814"/>
        </pc:sldMkLst>
      </pc:sldChg>
      <pc:sldChg chg="modSp">
        <pc:chgData name="Guest User" userId="S::urn:spo:anon#e58dfa5fb489fdbc8aaac7de8fa7f0e33fb3c16554b0739024a1ac854ee88285::" providerId="AD" clId="Web-{9F3C1F82-2850-CD3C-E457-40A46981664C}" dt="2025-04-05T14:49:45.447" v="674" actId="20577"/>
        <pc:sldMkLst>
          <pc:docMk/>
          <pc:sldMk cId="3628001215" sldId="815"/>
        </pc:sldMkLst>
        <pc:spChg chg="mod">
          <ac:chgData name="Guest User" userId="S::urn:spo:anon#e58dfa5fb489fdbc8aaac7de8fa7f0e33fb3c16554b0739024a1ac854ee88285::" providerId="AD" clId="Web-{9F3C1F82-2850-CD3C-E457-40A46981664C}" dt="2025-04-05T14:49:45.447" v="674" actId="20577"/>
          <ac:spMkLst>
            <pc:docMk/>
            <pc:sldMk cId="3628001215" sldId="815"/>
            <ac:spMk id="2" creationId="{C3A3E7EC-8F64-7F0C-98F8-2E03FCF80907}"/>
          </ac:spMkLst>
        </pc:spChg>
      </pc:sldChg>
      <pc:sldChg chg="modSp">
        <pc:chgData name="Guest User" userId="S::urn:spo:anon#e58dfa5fb489fdbc8aaac7de8fa7f0e33fb3c16554b0739024a1ac854ee88285::" providerId="AD" clId="Web-{9F3C1F82-2850-CD3C-E457-40A46981664C}" dt="2025-04-05T14:37:38.224" v="504" actId="14100"/>
        <pc:sldMkLst>
          <pc:docMk/>
          <pc:sldMk cId="354702306" sldId="816"/>
        </pc:sldMkLst>
        <pc:spChg chg="mod">
          <ac:chgData name="Guest User" userId="S::urn:spo:anon#e58dfa5fb489fdbc8aaac7de8fa7f0e33fb3c16554b0739024a1ac854ee88285::" providerId="AD" clId="Web-{9F3C1F82-2850-CD3C-E457-40A46981664C}" dt="2025-04-05T14:37:38.224" v="504" actId="14100"/>
          <ac:spMkLst>
            <pc:docMk/>
            <pc:sldMk cId="354702306" sldId="816"/>
            <ac:spMk id="12" creationId="{38D284EB-47B1-363D-1608-2E2F16CC06E5}"/>
          </ac:spMkLst>
        </pc:spChg>
      </pc:sldChg>
      <pc:sldChg chg="addSp delSp modSp mod setBg">
        <pc:chgData name="Guest User" userId="S::urn:spo:anon#e58dfa5fb489fdbc8aaac7de8fa7f0e33fb3c16554b0739024a1ac854ee88285::" providerId="AD" clId="Web-{9F3C1F82-2850-CD3C-E457-40A46981664C}" dt="2025-04-05T14:33:05.530" v="486" actId="1076"/>
        <pc:sldMkLst>
          <pc:docMk/>
          <pc:sldMk cId="2219690958" sldId="819"/>
        </pc:sldMkLst>
        <pc:spChg chg="mod">
          <ac:chgData name="Guest User" userId="S::urn:spo:anon#e58dfa5fb489fdbc8aaac7de8fa7f0e33fb3c16554b0739024a1ac854ee88285::" providerId="AD" clId="Web-{9F3C1F82-2850-CD3C-E457-40A46981664C}" dt="2025-04-05T14:29:58.755" v="424" actId="14100"/>
          <ac:spMkLst>
            <pc:docMk/>
            <pc:sldMk cId="2219690958" sldId="819"/>
            <ac:spMk id="2" creationId="{FCC6BD01-07E4-B39A-6EBB-FC6F18B247DA}"/>
          </ac:spMkLst>
        </pc:spChg>
        <pc:spChg chg="del mod">
          <ac:chgData name="Guest User" userId="S::urn:spo:anon#e58dfa5fb489fdbc8aaac7de8fa7f0e33fb3c16554b0739024a1ac854ee88285::" providerId="AD" clId="Web-{9F3C1F82-2850-CD3C-E457-40A46981664C}" dt="2025-04-05T14:29:40.708" v="417"/>
          <ac:spMkLst>
            <pc:docMk/>
            <pc:sldMk cId="2219690958" sldId="819"/>
            <ac:spMk id="5" creationId="{6A8BFBA6-0860-C2DC-0451-D11ECF13BD71}"/>
          </ac:spMkLst>
        </pc:spChg>
        <pc:spChg chg="mod ord">
          <ac:chgData name="Guest User" userId="S::urn:spo:anon#e58dfa5fb489fdbc8aaac7de8fa7f0e33fb3c16554b0739024a1ac854ee88285::" providerId="AD" clId="Web-{9F3C1F82-2850-CD3C-E457-40A46981664C}" dt="2025-04-05T14:33:05.530" v="486" actId="1076"/>
          <ac:spMkLst>
            <pc:docMk/>
            <pc:sldMk cId="2219690958" sldId="819"/>
            <ac:spMk id="9" creationId="{69BFE73D-4D29-AF6D-112A-BD643BE4F895}"/>
          </ac:spMkLst>
        </pc:spChg>
        <pc:spChg chg="add del mod">
          <ac:chgData name="Guest User" userId="S::urn:spo:anon#e58dfa5fb489fdbc8aaac7de8fa7f0e33fb3c16554b0739024a1ac854ee88285::" providerId="AD" clId="Web-{9F3C1F82-2850-CD3C-E457-40A46981664C}" dt="2025-04-05T14:32:28.732" v="472"/>
          <ac:spMkLst>
            <pc:docMk/>
            <pc:sldMk cId="2219690958" sldId="819"/>
            <ac:spMk id="10" creationId="{889911A5-7D51-4DA4-D903-1D7B95360B73}"/>
          </ac:spMkLst>
        </pc:spChg>
        <pc:spChg chg="add mod">
          <ac:chgData name="Guest User" userId="S::urn:spo:anon#e58dfa5fb489fdbc8aaac7de8fa7f0e33fb3c16554b0739024a1ac854ee88285::" providerId="AD" clId="Web-{9F3C1F82-2850-CD3C-E457-40A46981664C}" dt="2025-04-05T14:32:52.483" v="484" actId="1076"/>
          <ac:spMkLst>
            <pc:docMk/>
            <pc:sldMk cId="2219690958" sldId="819"/>
            <ac:spMk id="11" creationId="{29E8B180-8399-2C8B-E9C1-4836086AC5E7}"/>
          </ac:spMkLst>
        </pc:spChg>
        <pc:spChg chg="add">
          <ac:chgData name="Guest User" userId="S::urn:spo:anon#e58dfa5fb489fdbc8aaac7de8fa7f0e33fb3c16554b0739024a1ac854ee88285::" providerId="AD" clId="Web-{9F3C1F82-2850-CD3C-E457-40A46981664C}" dt="2025-04-05T14:27:46.609" v="411"/>
          <ac:spMkLst>
            <pc:docMk/>
            <pc:sldMk cId="2219690958" sldId="819"/>
            <ac:spMk id="14" creationId="{C3896A03-3945-419A-B66B-4EE266EDD152}"/>
          </ac:spMkLst>
        </pc:spChg>
        <pc:spChg chg="add">
          <ac:chgData name="Guest User" userId="S::urn:spo:anon#e58dfa5fb489fdbc8aaac7de8fa7f0e33fb3c16554b0739024a1ac854ee88285::" providerId="AD" clId="Web-{9F3C1F82-2850-CD3C-E457-40A46981664C}" dt="2025-04-05T14:27:46.609" v="411"/>
          <ac:spMkLst>
            <pc:docMk/>
            <pc:sldMk cId="2219690958" sldId="819"/>
            <ac:spMk id="16" creationId="{B34F5AD2-EDBD-4BBD-A55C-EAFFD0C7097A}"/>
          </ac:spMkLst>
        </pc:spChg>
        <pc:spChg chg="add">
          <ac:chgData name="Guest User" userId="S::urn:spo:anon#e58dfa5fb489fdbc8aaac7de8fa7f0e33fb3c16554b0739024a1ac854ee88285::" providerId="AD" clId="Web-{9F3C1F82-2850-CD3C-E457-40A46981664C}" dt="2025-04-05T14:27:46.609" v="411"/>
          <ac:spMkLst>
            <pc:docMk/>
            <pc:sldMk cId="2219690958" sldId="819"/>
            <ac:spMk id="18" creationId="{450D3AD2-FA80-415F-A9CE-54D884561CD7}"/>
          </ac:spMkLst>
        </pc:spChg>
        <pc:picChg chg="add mod modCrop">
          <ac:chgData name="Guest User" userId="S::urn:spo:anon#e58dfa5fb489fdbc8aaac7de8fa7f0e33fb3c16554b0739024a1ac854ee88285::" providerId="AD" clId="Web-{9F3C1F82-2850-CD3C-E457-40A46981664C}" dt="2025-04-05T14:29:47.380" v="420" actId="14100"/>
          <ac:picMkLst>
            <pc:docMk/>
            <pc:sldMk cId="2219690958" sldId="819"/>
            <ac:picMk id="3" creationId="{5239DA39-70A6-D30B-6198-FB5F34AC4D8D}"/>
          </ac:picMkLst>
        </pc:picChg>
        <pc:picChg chg="add mod">
          <ac:chgData name="Guest User" userId="S::urn:spo:anon#e58dfa5fb489fdbc8aaac7de8fa7f0e33fb3c16554b0739024a1ac854ee88285::" providerId="AD" clId="Web-{9F3C1F82-2850-CD3C-E457-40A46981664C}" dt="2025-04-05T14:29:43.161" v="418" actId="14100"/>
          <ac:picMkLst>
            <pc:docMk/>
            <pc:sldMk cId="2219690958" sldId="819"/>
            <ac:picMk id="4" creationId="{0D4E97F4-9F77-4441-847D-2D9D30FDAEFC}"/>
          </ac:picMkLst>
        </pc:picChg>
        <pc:picChg chg="del mod">
          <ac:chgData name="Guest User" userId="S::urn:spo:anon#e58dfa5fb489fdbc8aaac7de8fa7f0e33fb3c16554b0739024a1ac854ee88285::" providerId="AD" clId="Web-{9F3C1F82-2850-CD3C-E457-40A46981664C}" dt="2025-04-05T14:29:21.080" v="412"/>
          <ac:picMkLst>
            <pc:docMk/>
            <pc:sldMk cId="2219690958" sldId="819"/>
            <ac:picMk id="7" creationId="{0F5FAC17-6F76-EA53-97D9-EB9D99993AC1}"/>
          </ac:picMkLst>
        </pc:picChg>
        <pc:picChg chg="add mod">
          <ac:chgData name="Guest User" userId="S::urn:spo:anon#e58dfa5fb489fdbc8aaac7de8fa7f0e33fb3c16554b0739024a1ac854ee88285::" providerId="AD" clId="Web-{9F3C1F82-2850-CD3C-E457-40A46981664C}" dt="2025-04-05T14:31:22.554" v="454" actId="14100"/>
          <ac:picMkLst>
            <pc:docMk/>
            <pc:sldMk cId="2219690958" sldId="819"/>
            <ac:picMk id="8" creationId="{E64DC7CE-59F3-1817-74D2-B898DFBD0FDA}"/>
          </ac:picMkLst>
        </pc:picChg>
      </pc:sldChg>
      <pc:sldChg chg="modSp delAnim">
        <pc:chgData name="Guest User" userId="S::urn:spo:anon#e58dfa5fb489fdbc8aaac7de8fa7f0e33fb3c16554b0739024a1ac854ee88285::" providerId="AD" clId="Web-{9F3C1F82-2850-CD3C-E457-40A46981664C}" dt="2025-04-05T16:38:57.659" v="750"/>
        <pc:sldMkLst>
          <pc:docMk/>
          <pc:sldMk cId="1385347225" sldId="821"/>
        </pc:sldMkLst>
        <pc:spChg chg="mod">
          <ac:chgData name="Guest User" userId="S::urn:spo:anon#e58dfa5fb489fdbc8aaac7de8fa7f0e33fb3c16554b0739024a1ac854ee88285::" providerId="AD" clId="Web-{9F3C1F82-2850-CD3C-E457-40A46981664C}" dt="2025-04-05T14:57:48.803" v="722" actId="20577"/>
          <ac:spMkLst>
            <pc:docMk/>
            <pc:sldMk cId="1385347225" sldId="821"/>
            <ac:spMk id="6" creationId="{96649959-8B67-5F64-C20C-088202D1A886}"/>
          </ac:spMkLst>
        </pc:spChg>
        <pc:spChg chg="mod">
          <ac:chgData name="Guest User" userId="S::urn:spo:anon#e58dfa5fb489fdbc8aaac7de8fa7f0e33fb3c16554b0739024a1ac854ee88285::" providerId="AD" clId="Web-{9F3C1F82-2850-CD3C-E457-40A46981664C}" dt="2025-04-05T14:54:56.751" v="706" actId="1076"/>
          <ac:spMkLst>
            <pc:docMk/>
            <pc:sldMk cId="1385347225" sldId="821"/>
            <ac:spMk id="8" creationId="{1D44DAE7-2C54-559D-1849-D4452B34E616}"/>
          </ac:spMkLst>
        </pc:spChg>
        <pc:spChg chg="mod">
          <ac:chgData name="Guest User" userId="S::urn:spo:anon#e58dfa5fb489fdbc8aaac7de8fa7f0e33fb3c16554b0739024a1ac854ee88285::" providerId="AD" clId="Web-{9F3C1F82-2850-CD3C-E457-40A46981664C}" dt="2025-04-05T14:55:01.861" v="712" actId="20577"/>
          <ac:spMkLst>
            <pc:docMk/>
            <pc:sldMk cId="1385347225" sldId="821"/>
            <ac:spMk id="12" creationId="{48F10D61-7506-F514-6B2D-7DB7D2725A51}"/>
          </ac:spMkLst>
        </pc:spChg>
        <pc:picChg chg="mod">
          <ac:chgData name="Guest User" userId="S::urn:spo:anon#e58dfa5fb489fdbc8aaac7de8fa7f0e33fb3c16554b0739024a1ac854ee88285::" providerId="AD" clId="Web-{9F3C1F82-2850-CD3C-E457-40A46981664C}" dt="2025-04-05T14:55:05.205" v="713" actId="1076"/>
          <ac:picMkLst>
            <pc:docMk/>
            <pc:sldMk cId="1385347225" sldId="821"/>
            <ac:picMk id="9" creationId="{793ABFC1-9214-1972-DDCA-FB83A711ADD3}"/>
          </ac:picMkLst>
        </pc:picChg>
        <pc:picChg chg="mod">
          <ac:chgData name="Guest User" userId="S::urn:spo:anon#e58dfa5fb489fdbc8aaac7de8fa7f0e33fb3c16554b0739024a1ac854ee88285::" providerId="AD" clId="Web-{9F3C1F82-2850-CD3C-E457-40A46981664C}" dt="2025-04-05T14:55:11.939" v="714" actId="14100"/>
          <ac:picMkLst>
            <pc:docMk/>
            <pc:sldMk cId="1385347225" sldId="821"/>
            <ac:picMk id="13" creationId="{38FA4B5C-FFCA-CCF5-3F6F-8C9519DFF1B5}"/>
          </ac:picMkLst>
        </pc:picChg>
      </pc:sldChg>
      <pc:sldChg chg="modSp">
        <pc:chgData name="Guest User" userId="S::urn:spo:anon#e58dfa5fb489fdbc8aaac7de8fa7f0e33fb3c16554b0739024a1ac854ee88285::" providerId="AD" clId="Web-{9F3C1F82-2850-CD3C-E457-40A46981664C}" dt="2025-04-05T14:11:05.412" v="287" actId="20577"/>
        <pc:sldMkLst>
          <pc:docMk/>
          <pc:sldMk cId="3022463426" sldId="823"/>
        </pc:sldMkLst>
        <pc:spChg chg="mod">
          <ac:chgData name="Guest User" userId="S::urn:spo:anon#e58dfa5fb489fdbc8aaac7de8fa7f0e33fb3c16554b0739024a1ac854ee88285::" providerId="AD" clId="Web-{9F3C1F82-2850-CD3C-E457-40A46981664C}" dt="2025-04-05T14:10:38.333" v="270" actId="20577"/>
          <ac:spMkLst>
            <pc:docMk/>
            <pc:sldMk cId="3022463426" sldId="823"/>
            <ac:spMk id="6" creationId="{A234CDF3-59E9-A609-E605-06B439FA4A05}"/>
          </ac:spMkLst>
        </pc:spChg>
        <pc:spChg chg="mod">
          <ac:chgData name="Guest User" userId="S::urn:spo:anon#e58dfa5fb489fdbc8aaac7de8fa7f0e33fb3c16554b0739024a1ac854ee88285::" providerId="AD" clId="Web-{9F3C1F82-2850-CD3C-E457-40A46981664C}" dt="2025-04-05T14:11:05.412" v="287" actId="20577"/>
          <ac:spMkLst>
            <pc:docMk/>
            <pc:sldMk cId="3022463426" sldId="823"/>
            <ac:spMk id="8" creationId="{EAB59CB3-0BFC-142A-1D56-90D05CD976E0}"/>
          </ac:spMkLst>
        </pc:spChg>
      </pc:sldChg>
      <pc:sldChg chg="modSp">
        <pc:chgData name="Guest User" userId="S::urn:spo:anon#e58dfa5fb489fdbc8aaac7de8fa7f0e33fb3c16554b0739024a1ac854ee88285::" providerId="AD" clId="Web-{9F3C1F82-2850-CD3C-E457-40A46981664C}" dt="2025-04-05T14:06:53.544" v="261" actId="20577"/>
        <pc:sldMkLst>
          <pc:docMk/>
          <pc:sldMk cId="1001448234" sldId="826"/>
        </pc:sldMkLst>
        <pc:spChg chg="mod">
          <ac:chgData name="Guest User" userId="S::urn:spo:anon#e58dfa5fb489fdbc8aaac7de8fa7f0e33fb3c16554b0739024a1ac854ee88285::" providerId="AD" clId="Web-{9F3C1F82-2850-CD3C-E457-40A46981664C}" dt="2025-04-05T14:06:53.544" v="261" actId="20577"/>
          <ac:spMkLst>
            <pc:docMk/>
            <pc:sldMk cId="1001448234" sldId="826"/>
            <ac:spMk id="11" creationId="{E293DAE0-084A-5DA4-AC75-EC4E5FEEA988}"/>
          </ac:spMkLst>
        </pc:spChg>
      </pc:sldChg>
      <pc:sldChg chg="modSp">
        <pc:chgData name="Guest User" userId="S::urn:spo:anon#e58dfa5fb489fdbc8aaac7de8fa7f0e33fb3c16554b0739024a1ac854ee88285::" providerId="AD" clId="Web-{9F3C1F82-2850-CD3C-E457-40A46981664C}" dt="2025-04-05T14:09:44.847" v="262" actId="20577"/>
        <pc:sldMkLst>
          <pc:docMk/>
          <pc:sldMk cId="1834373807" sldId="827"/>
        </pc:sldMkLst>
        <pc:spChg chg="mod">
          <ac:chgData name="Guest User" userId="S::urn:spo:anon#e58dfa5fb489fdbc8aaac7de8fa7f0e33fb3c16554b0739024a1ac854ee88285::" providerId="AD" clId="Web-{9F3C1F82-2850-CD3C-E457-40A46981664C}" dt="2025-04-05T14:09:44.847" v="262" actId="20577"/>
          <ac:spMkLst>
            <pc:docMk/>
            <pc:sldMk cId="1834373807" sldId="827"/>
            <ac:spMk id="4" creationId="{367F21C8-BA1A-DBF9-85FC-257BE5A33E7E}"/>
          </ac:spMkLst>
        </pc:spChg>
      </pc:sldChg>
      <pc:sldChg chg="addSp modSp">
        <pc:chgData name="Guest User" userId="S::urn:spo:anon#e58dfa5fb489fdbc8aaac7de8fa7f0e33fb3c16554b0739024a1ac854ee88285::" providerId="AD" clId="Web-{9F3C1F82-2850-CD3C-E457-40A46981664C}" dt="2025-04-05T14:18:52.298" v="355" actId="20577"/>
        <pc:sldMkLst>
          <pc:docMk/>
          <pc:sldMk cId="1044978892" sldId="829"/>
        </pc:sldMkLst>
        <pc:spChg chg="add mod">
          <ac:chgData name="Guest User" userId="S::urn:spo:anon#e58dfa5fb489fdbc8aaac7de8fa7f0e33fb3c16554b0739024a1ac854ee88285::" providerId="AD" clId="Web-{9F3C1F82-2850-CD3C-E457-40A46981664C}" dt="2025-04-05T14:18:52.298" v="355" actId="20577"/>
          <ac:spMkLst>
            <pc:docMk/>
            <pc:sldMk cId="1044978892" sldId="829"/>
            <ac:spMk id="4" creationId="{CF7AB614-0E66-D563-55EB-25C62B6D7C3E}"/>
          </ac:spMkLst>
        </pc:spChg>
        <pc:spChg chg="mod">
          <ac:chgData name="Guest User" userId="S::urn:spo:anon#e58dfa5fb489fdbc8aaac7de8fa7f0e33fb3c16554b0739024a1ac854ee88285::" providerId="AD" clId="Web-{9F3C1F82-2850-CD3C-E457-40A46981664C}" dt="2025-04-05T13:50:17.364" v="212" actId="14100"/>
          <ac:spMkLst>
            <pc:docMk/>
            <pc:sldMk cId="1044978892" sldId="829"/>
            <ac:spMk id="7" creationId="{CD10E6A5-F167-A540-CEDE-CE94334D8702}"/>
          </ac:spMkLst>
        </pc:spChg>
      </pc:sldChg>
      <pc:sldChg chg="modSp">
        <pc:chgData name="Guest User" userId="S::urn:spo:anon#e58dfa5fb489fdbc8aaac7de8fa7f0e33fb3c16554b0739024a1ac854ee88285::" providerId="AD" clId="Web-{9F3C1F82-2850-CD3C-E457-40A46981664C}" dt="2025-04-05T14:35:58.097" v="502" actId="1076"/>
        <pc:sldMkLst>
          <pc:docMk/>
          <pc:sldMk cId="212657338" sldId="830"/>
        </pc:sldMkLst>
        <pc:spChg chg="mod">
          <ac:chgData name="Guest User" userId="S::urn:spo:anon#e58dfa5fb489fdbc8aaac7de8fa7f0e33fb3c16554b0739024a1ac854ee88285::" providerId="AD" clId="Web-{9F3C1F82-2850-CD3C-E457-40A46981664C}" dt="2025-04-05T14:35:55.644" v="501" actId="1076"/>
          <ac:spMkLst>
            <pc:docMk/>
            <pc:sldMk cId="212657338" sldId="830"/>
            <ac:spMk id="4" creationId="{D6563920-0D73-7BF0-8D1E-472275ABAAC6}"/>
          </ac:spMkLst>
        </pc:spChg>
        <pc:spChg chg="mod">
          <ac:chgData name="Guest User" userId="S::urn:spo:anon#e58dfa5fb489fdbc8aaac7de8fa7f0e33fb3c16554b0739024a1ac854ee88285::" providerId="AD" clId="Web-{9F3C1F82-2850-CD3C-E457-40A46981664C}" dt="2025-04-05T14:35:03.533" v="489" actId="20577"/>
          <ac:spMkLst>
            <pc:docMk/>
            <pc:sldMk cId="212657338" sldId="830"/>
            <ac:spMk id="6" creationId="{66AE61D1-C45F-4FAC-5266-C79F8A2F6994}"/>
          </ac:spMkLst>
        </pc:spChg>
        <pc:picChg chg="mod">
          <ac:chgData name="Guest User" userId="S::urn:spo:anon#e58dfa5fb489fdbc8aaac7de8fa7f0e33fb3c16554b0739024a1ac854ee88285::" providerId="AD" clId="Web-{9F3C1F82-2850-CD3C-E457-40A46981664C}" dt="2025-04-05T14:34:52.205" v="487" actId="14100"/>
          <ac:picMkLst>
            <pc:docMk/>
            <pc:sldMk cId="212657338" sldId="830"/>
            <ac:picMk id="3" creationId="{BBBD3A88-E37A-6311-7C8D-D8859ADF382B}"/>
          </ac:picMkLst>
        </pc:picChg>
        <pc:picChg chg="mod">
          <ac:chgData name="Guest User" userId="S::urn:spo:anon#e58dfa5fb489fdbc8aaac7de8fa7f0e33fb3c16554b0739024a1ac854ee88285::" providerId="AD" clId="Web-{9F3C1F82-2850-CD3C-E457-40A46981664C}" dt="2025-04-05T14:35:58.097" v="502" actId="1076"/>
          <ac:picMkLst>
            <pc:docMk/>
            <pc:sldMk cId="212657338" sldId="830"/>
            <ac:picMk id="7" creationId="{68F688CD-BF29-8C62-6188-8D1843E8469A}"/>
          </ac:picMkLst>
        </pc:picChg>
      </pc:sldChg>
      <pc:sldChg chg="modNotes">
        <pc:chgData name="Guest User" userId="S::urn:spo:anon#e58dfa5fb489fdbc8aaac7de8fa7f0e33fb3c16554b0739024a1ac854ee88285::" providerId="AD" clId="Web-{9F3C1F82-2850-CD3C-E457-40A46981664C}" dt="2025-04-05T14:16:30.529" v="339"/>
        <pc:sldMkLst>
          <pc:docMk/>
          <pc:sldMk cId="308980604" sldId="831"/>
        </pc:sldMkLst>
      </pc:sldChg>
      <pc:sldChg chg="modSp">
        <pc:chgData name="Guest User" userId="S::urn:spo:anon#e58dfa5fb489fdbc8aaac7de8fa7f0e33fb3c16554b0739024a1ac854ee88285::" providerId="AD" clId="Web-{9F3C1F82-2850-CD3C-E457-40A46981664C}" dt="2025-04-05T13:55:04.293" v="247" actId="14100"/>
        <pc:sldMkLst>
          <pc:docMk/>
          <pc:sldMk cId="473848458" sldId="832"/>
        </pc:sldMkLst>
        <pc:spChg chg="mod">
          <ac:chgData name="Guest User" userId="S::urn:spo:anon#e58dfa5fb489fdbc8aaac7de8fa7f0e33fb3c16554b0739024a1ac854ee88285::" providerId="AD" clId="Web-{9F3C1F82-2850-CD3C-E457-40A46981664C}" dt="2025-04-05T13:54:59.308" v="242" actId="1076"/>
          <ac:spMkLst>
            <pc:docMk/>
            <pc:sldMk cId="473848458" sldId="832"/>
            <ac:spMk id="5" creationId="{DF71230B-26DF-D2B3-A65D-D5E8D4704CCD}"/>
          </ac:spMkLst>
        </pc:spChg>
        <pc:spChg chg="mod">
          <ac:chgData name="Guest User" userId="S::urn:spo:anon#e58dfa5fb489fdbc8aaac7de8fa7f0e33fb3c16554b0739024a1ac854ee88285::" providerId="AD" clId="Web-{9F3C1F82-2850-CD3C-E457-40A46981664C}" dt="2025-04-05T13:54:59.371" v="245" actId="1076"/>
          <ac:spMkLst>
            <pc:docMk/>
            <pc:sldMk cId="473848458" sldId="832"/>
            <ac:spMk id="12" creationId="{92494626-B739-44B6-113B-5EDC250FB435}"/>
          </ac:spMkLst>
        </pc:spChg>
        <pc:spChg chg="mod">
          <ac:chgData name="Guest User" userId="S::urn:spo:anon#e58dfa5fb489fdbc8aaac7de8fa7f0e33fb3c16554b0739024a1ac854ee88285::" providerId="AD" clId="Web-{9F3C1F82-2850-CD3C-E457-40A46981664C}" dt="2025-04-05T13:55:04.293" v="247" actId="14100"/>
          <ac:spMkLst>
            <pc:docMk/>
            <pc:sldMk cId="473848458" sldId="832"/>
            <ac:spMk id="13" creationId="{A2BDC307-037D-5A44-4654-CBBC493D3B78}"/>
          </ac:spMkLst>
        </pc:spChg>
        <pc:picChg chg="mod">
          <ac:chgData name="Guest User" userId="S::urn:spo:anon#e58dfa5fb489fdbc8aaac7de8fa7f0e33fb3c16554b0739024a1ac854ee88285::" providerId="AD" clId="Web-{9F3C1F82-2850-CD3C-E457-40A46981664C}" dt="2025-04-05T13:54:59.324" v="243" actId="1076"/>
          <ac:picMkLst>
            <pc:docMk/>
            <pc:sldMk cId="473848458" sldId="832"/>
            <ac:picMk id="6" creationId="{9CA34B13-EAD1-0431-9AC9-F19F2A21A83C}"/>
          </ac:picMkLst>
        </pc:picChg>
        <pc:picChg chg="mod">
          <ac:chgData name="Guest User" userId="S::urn:spo:anon#e58dfa5fb489fdbc8aaac7de8fa7f0e33fb3c16554b0739024a1ac854ee88285::" providerId="AD" clId="Web-{9F3C1F82-2850-CD3C-E457-40A46981664C}" dt="2025-04-05T13:54:59.355" v="244" actId="1076"/>
          <ac:picMkLst>
            <pc:docMk/>
            <pc:sldMk cId="473848458" sldId="832"/>
            <ac:picMk id="9" creationId="{79766652-A2E6-F26F-4120-283CBA9CE35F}"/>
          </ac:picMkLst>
        </pc:picChg>
      </pc:sldChg>
      <pc:sldChg chg="addSp delSp modSp addAnim">
        <pc:chgData name="Guest User" userId="S::urn:spo:anon#e58dfa5fb489fdbc8aaac7de8fa7f0e33fb3c16554b0739024a1ac854ee88285::" providerId="AD" clId="Web-{9F3C1F82-2850-CD3C-E457-40A46981664C}" dt="2025-04-05T13:29:47.256" v="100"/>
        <pc:sldMkLst>
          <pc:docMk/>
          <pc:sldMk cId="545429777" sldId="836"/>
        </pc:sldMkLst>
        <pc:spChg chg="add del mod">
          <ac:chgData name="Guest User" userId="S::urn:spo:anon#e58dfa5fb489fdbc8aaac7de8fa7f0e33fb3c16554b0739024a1ac854ee88285::" providerId="AD" clId="Web-{9F3C1F82-2850-CD3C-E457-40A46981664C}" dt="2025-04-05T13:28:31.332" v="49"/>
          <ac:spMkLst>
            <pc:docMk/>
            <pc:sldMk cId="545429777" sldId="836"/>
            <ac:spMk id="6" creationId="{A5728F51-629A-B87B-993D-0A3E0C43CE64}"/>
          </ac:spMkLst>
        </pc:spChg>
        <pc:spChg chg="add mod">
          <ac:chgData name="Guest User" userId="S::urn:spo:anon#e58dfa5fb489fdbc8aaac7de8fa7f0e33fb3c16554b0739024a1ac854ee88285::" providerId="AD" clId="Web-{9F3C1F82-2850-CD3C-E457-40A46981664C}" dt="2025-04-05T13:29:30.662" v="93" actId="1076"/>
          <ac:spMkLst>
            <pc:docMk/>
            <pc:sldMk cId="545429777" sldId="836"/>
            <ac:spMk id="10" creationId="{F9134734-F3FF-4E95-41A7-4092C2B763C0}"/>
          </ac:spMkLst>
        </pc:spChg>
        <pc:spChg chg="add mod">
          <ac:chgData name="Guest User" userId="S::urn:spo:anon#e58dfa5fb489fdbc8aaac7de8fa7f0e33fb3c16554b0739024a1ac854ee88285::" providerId="AD" clId="Web-{9F3C1F82-2850-CD3C-E457-40A46981664C}" dt="2025-04-05T13:29:27.365" v="92" actId="14100"/>
          <ac:spMkLst>
            <pc:docMk/>
            <pc:sldMk cId="545429777" sldId="836"/>
            <ac:spMk id="12" creationId="{AD5CF4B8-81FD-650B-F70C-EB313D87D675}"/>
          </ac:spMkLst>
        </pc:spChg>
        <pc:picChg chg="mod">
          <ac:chgData name="Guest User" userId="S::urn:spo:anon#e58dfa5fb489fdbc8aaac7de8fa7f0e33fb3c16554b0739024a1ac854ee88285::" providerId="AD" clId="Web-{9F3C1F82-2850-CD3C-E457-40A46981664C}" dt="2025-04-05T13:29:47.194" v="99"/>
          <ac:picMkLst>
            <pc:docMk/>
            <pc:sldMk cId="545429777" sldId="836"/>
            <ac:picMk id="3" creationId="{7BE6FA60-3030-221C-721B-6025474D4709}"/>
          </ac:picMkLst>
        </pc:picChg>
        <pc:picChg chg="add mod">
          <ac:chgData name="Guest User" userId="S::urn:spo:anon#e58dfa5fb489fdbc8aaac7de8fa7f0e33fb3c16554b0739024a1ac854ee88285::" providerId="AD" clId="Web-{9F3C1F82-2850-CD3C-E457-40A46981664C}" dt="2025-04-05T13:29:47.256" v="100"/>
          <ac:picMkLst>
            <pc:docMk/>
            <pc:sldMk cId="545429777" sldId="836"/>
            <ac:picMk id="8" creationId="{217B5C4F-EC8C-E2B6-A5A5-0AD5B0E785B3}"/>
          </ac:picMkLst>
        </pc:picChg>
      </pc:sldChg>
      <pc:sldChg chg="modSp">
        <pc:chgData name="Guest User" userId="S::urn:spo:anon#e58dfa5fb489fdbc8aaac7de8fa7f0e33fb3c16554b0739024a1ac854ee88285::" providerId="AD" clId="Web-{9F3C1F82-2850-CD3C-E457-40A46981664C}" dt="2025-04-05T14:51:45.575" v="688" actId="20577"/>
        <pc:sldMkLst>
          <pc:docMk/>
          <pc:sldMk cId="4118168414" sldId="837"/>
        </pc:sldMkLst>
        <pc:spChg chg="mod">
          <ac:chgData name="Guest User" userId="S::urn:spo:anon#e58dfa5fb489fdbc8aaac7de8fa7f0e33fb3c16554b0739024a1ac854ee88285::" providerId="AD" clId="Web-{9F3C1F82-2850-CD3C-E457-40A46981664C}" dt="2025-04-05T14:51:32.481" v="687" actId="14100"/>
          <ac:spMkLst>
            <pc:docMk/>
            <pc:sldMk cId="4118168414" sldId="837"/>
            <ac:spMk id="9" creationId="{82EBA6DB-8EA8-6273-5DE1-BA6504B11495}"/>
          </ac:spMkLst>
        </pc:spChg>
        <pc:spChg chg="mod">
          <ac:chgData name="Guest User" userId="S::urn:spo:anon#e58dfa5fb489fdbc8aaac7de8fa7f0e33fb3c16554b0739024a1ac854ee88285::" providerId="AD" clId="Web-{9F3C1F82-2850-CD3C-E457-40A46981664C}" dt="2025-04-05T14:51:45.575" v="688" actId="20577"/>
          <ac:spMkLst>
            <pc:docMk/>
            <pc:sldMk cId="4118168414" sldId="837"/>
            <ac:spMk id="11" creationId="{4D60B970-E4DF-326F-9279-6E4A3F7E8127}"/>
          </ac:spMkLst>
        </pc:spChg>
      </pc:sldChg>
      <pc:sldChg chg="modSp">
        <pc:chgData name="Guest User" userId="S::urn:spo:anon#e58dfa5fb489fdbc8aaac7de8fa7f0e33fb3c16554b0739024a1ac854ee88285::" providerId="AD" clId="Web-{9F3C1F82-2850-CD3C-E457-40A46981664C}" dt="2025-04-05T13:32:49.104" v="104" actId="20577"/>
        <pc:sldMkLst>
          <pc:docMk/>
          <pc:sldMk cId="3550260902" sldId="840"/>
        </pc:sldMkLst>
        <pc:spChg chg="mod">
          <ac:chgData name="Guest User" userId="S::urn:spo:anon#e58dfa5fb489fdbc8aaac7de8fa7f0e33fb3c16554b0739024a1ac854ee88285::" providerId="AD" clId="Web-{9F3C1F82-2850-CD3C-E457-40A46981664C}" dt="2025-04-05T13:32:49.104" v="104" actId="20577"/>
          <ac:spMkLst>
            <pc:docMk/>
            <pc:sldMk cId="3550260902" sldId="840"/>
            <ac:spMk id="4" creationId="{BAF5B315-01F0-FF87-0E06-6280249D59B4}"/>
          </ac:spMkLst>
        </pc:spChg>
      </pc:sldChg>
      <pc:sldChg chg="modSp">
        <pc:chgData name="Guest User" userId="S::urn:spo:anon#e58dfa5fb489fdbc8aaac7de8fa7f0e33fb3c16554b0739024a1ac854ee88285::" providerId="AD" clId="Web-{9F3C1F82-2850-CD3C-E457-40A46981664C}" dt="2025-04-05T13:33:15.699" v="108" actId="20577"/>
        <pc:sldMkLst>
          <pc:docMk/>
          <pc:sldMk cId="2690295215" sldId="843"/>
        </pc:sldMkLst>
        <pc:spChg chg="mod">
          <ac:chgData name="Guest User" userId="S::urn:spo:anon#e58dfa5fb489fdbc8aaac7de8fa7f0e33fb3c16554b0739024a1ac854ee88285::" providerId="AD" clId="Web-{9F3C1F82-2850-CD3C-E457-40A46981664C}" dt="2025-04-05T13:33:15.699" v="108" actId="20577"/>
          <ac:spMkLst>
            <pc:docMk/>
            <pc:sldMk cId="2690295215" sldId="843"/>
            <ac:spMk id="8" creationId="{D477A120-D7C9-A80F-59BD-012C2536D5D6}"/>
          </ac:spMkLst>
        </pc:spChg>
      </pc:sldChg>
      <pc:sldChg chg="modSp">
        <pc:chgData name="Guest User" userId="S::urn:spo:anon#e58dfa5fb489fdbc8aaac7de8fa7f0e33fb3c16554b0739024a1ac854ee88285::" providerId="AD" clId="Web-{9F3C1F82-2850-CD3C-E457-40A46981664C}" dt="2025-04-05T13:33:58.043" v="126" actId="20577"/>
        <pc:sldMkLst>
          <pc:docMk/>
          <pc:sldMk cId="1386085939" sldId="845"/>
        </pc:sldMkLst>
        <pc:spChg chg="mod">
          <ac:chgData name="Guest User" userId="S::urn:spo:anon#e58dfa5fb489fdbc8aaac7de8fa7f0e33fb3c16554b0739024a1ac854ee88285::" providerId="AD" clId="Web-{9F3C1F82-2850-CD3C-E457-40A46981664C}" dt="2025-04-05T13:33:54.512" v="125" actId="20577"/>
          <ac:spMkLst>
            <pc:docMk/>
            <pc:sldMk cId="1386085939" sldId="845"/>
            <ac:spMk id="3" creationId="{9B7AA109-F65C-8721-1C5B-491110078FB6}"/>
          </ac:spMkLst>
        </pc:spChg>
        <pc:spChg chg="mod">
          <ac:chgData name="Guest User" userId="S::urn:spo:anon#e58dfa5fb489fdbc8aaac7de8fa7f0e33fb3c16554b0739024a1ac854ee88285::" providerId="AD" clId="Web-{9F3C1F82-2850-CD3C-E457-40A46981664C}" dt="2025-04-05T13:33:58.043" v="126" actId="20577"/>
          <ac:spMkLst>
            <pc:docMk/>
            <pc:sldMk cId="1386085939" sldId="845"/>
            <ac:spMk id="5" creationId="{80849B3B-4D40-9689-5A54-F2EA8D2B6B4F}"/>
          </ac:spMkLst>
        </pc:spChg>
      </pc:sldChg>
      <pc:sldChg chg="del">
        <pc:chgData name="Guest User" userId="S::urn:spo:anon#e58dfa5fb489fdbc8aaac7de8fa7f0e33fb3c16554b0739024a1ac854ee88285::" providerId="AD" clId="Web-{9F3C1F82-2850-CD3C-E457-40A46981664C}" dt="2025-04-05T13:29:54.756" v="101"/>
        <pc:sldMkLst>
          <pc:docMk/>
          <pc:sldMk cId="3733953217" sldId="854"/>
        </pc:sldMkLst>
      </pc:sldChg>
      <pc:sldChg chg="modSp">
        <pc:chgData name="Guest User" userId="S::urn:spo:anon#e58dfa5fb489fdbc8aaac7de8fa7f0e33fb3c16554b0739024a1ac854ee88285::" providerId="AD" clId="Web-{9F3C1F82-2850-CD3C-E457-40A46981664C}" dt="2025-04-05T13:30:10.475" v="102"/>
        <pc:sldMkLst>
          <pc:docMk/>
          <pc:sldMk cId="1613892057" sldId="856"/>
        </pc:sldMkLst>
        <pc:picChg chg="mod">
          <ac:chgData name="Guest User" userId="S::urn:spo:anon#e58dfa5fb489fdbc8aaac7de8fa7f0e33fb3c16554b0739024a1ac854ee88285::" providerId="AD" clId="Web-{9F3C1F82-2850-CD3C-E457-40A46981664C}" dt="2025-04-05T13:30:10.475" v="102"/>
          <ac:picMkLst>
            <pc:docMk/>
            <pc:sldMk cId="1613892057" sldId="856"/>
            <ac:picMk id="3" creationId="{7032EDD0-CFDC-E534-CE61-F39459889423}"/>
          </ac:picMkLst>
        </pc:picChg>
      </pc:sldChg>
      <pc:sldChg chg="modSp">
        <pc:chgData name="Guest User" userId="S::urn:spo:anon#e58dfa5fb489fdbc8aaac7de8fa7f0e33fb3c16554b0739024a1ac854ee88285::" providerId="AD" clId="Web-{9F3C1F82-2850-CD3C-E457-40A46981664C}" dt="2025-04-05T14:48:51.399" v="668" actId="20577"/>
        <pc:sldMkLst>
          <pc:docMk/>
          <pc:sldMk cId="157228383" sldId="862"/>
        </pc:sldMkLst>
        <pc:spChg chg="mod">
          <ac:chgData name="Guest User" userId="S::urn:spo:anon#e58dfa5fb489fdbc8aaac7de8fa7f0e33fb3c16554b0739024a1ac854ee88285::" providerId="AD" clId="Web-{9F3C1F82-2850-CD3C-E457-40A46981664C}" dt="2025-04-05T14:48:51.399" v="668" actId="20577"/>
          <ac:spMkLst>
            <pc:docMk/>
            <pc:sldMk cId="157228383" sldId="862"/>
            <ac:spMk id="15" creationId="{741157E9-4F9A-3477-4F3E-B2E501031CB8}"/>
          </ac:spMkLst>
        </pc:spChg>
      </pc:sldChg>
      <pc:sldChg chg="addSp delSp modSp modNotes">
        <pc:chgData name="Guest User" userId="S::urn:spo:anon#e58dfa5fb489fdbc8aaac7de8fa7f0e33fb3c16554b0739024a1ac854ee88285::" providerId="AD" clId="Web-{9F3C1F82-2850-CD3C-E457-40A46981664C}" dt="2025-04-05T14:48:26.867" v="666"/>
        <pc:sldMkLst>
          <pc:docMk/>
          <pc:sldMk cId="810442927" sldId="864"/>
        </pc:sldMkLst>
        <pc:spChg chg="mod">
          <ac:chgData name="Guest User" userId="S::urn:spo:anon#e58dfa5fb489fdbc8aaac7de8fa7f0e33fb3c16554b0739024a1ac854ee88285::" providerId="AD" clId="Web-{9F3C1F82-2850-CD3C-E457-40A46981664C}" dt="2025-04-05T14:38:32.069" v="506" actId="20577"/>
          <ac:spMkLst>
            <pc:docMk/>
            <pc:sldMk cId="810442927" sldId="864"/>
            <ac:spMk id="3" creationId="{DA1A13F5-D45A-0340-E5F4-6E66CAA272E3}"/>
          </ac:spMkLst>
        </pc:spChg>
        <pc:spChg chg="mod">
          <ac:chgData name="Guest User" userId="S::urn:spo:anon#e58dfa5fb489fdbc8aaac7de8fa7f0e33fb3c16554b0739024a1ac854ee88285::" providerId="AD" clId="Web-{9F3C1F82-2850-CD3C-E457-40A46981664C}" dt="2025-04-05T14:47:45.632" v="627" actId="20577"/>
          <ac:spMkLst>
            <pc:docMk/>
            <pc:sldMk cId="810442927" sldId="864"/>
            <ac:spMk id="4" creationId="{0B5572E4-76F0-4C4F-CF1B-3B0C13066F9D}"/>
          </ac:spMkLst>
        </pc:spChg>
        <pc:picChg chg="add mod">
          <ac:chgData name="Guest User" userId="S::urn:spo:anon#e58dfa5fb489fdbc8aaac7de8fa7f0e33fb3c16554b0739024a1ac854ee88285::" providerId="AD" clId="Web-{9F3C1F82-2850-CD3C-E457-40A46981664C}" dt="2025-04-05T14:45:26.519" v="597" actId="1076"/>
          <ac:picMkLst>
            <pc:docMk/>
            <pc:sldMk cId="810442927" sldId="864"/>
            <ac:picMk id="6" creationId="{AAE07383-D751-1066-2A4A-02C18CB4E363}"/>
          </ac:picMkLst>
        </pc:picChg>
        <pc:picChg chg="del">
          <ac:chgData name="Guest User" userId="S::urn:spo:anon#e58dfa5fb489fdbc8aaac7de8fa7f0e33fb3c16554b0739024a1ac854ee88285::" providerId="AD" clId="Web-{9F3C1F82-2850-CD3C-E457-40A46981664C}" dt="2025-04-05T14:45:13.659" v="592"/>
          <ac:picMkLst>
            <pc:docMk/>
            <pc:sldMk cId="810442927" sldId="864"/>
            <ac:picMk id="8" creationId="{6BE0671F-EF3D-FEB9-731D-47E73EACBAC3}"/>
          </ac:picMkLst>
        </pc:picChg>
      </pc:sldChg>
      <pc:sldChg chg="modSp">
        <pc:chgData name="Guest User" userId="S::urn:spo:anon#e58dfa5fb489fdbc8aaac7de8fa7f0e33fb3c16554b0739024a1ac854ee88285::" providerId="AD" clId="Web-{9F3C1F82-2850-CD3C-E457-40A46981664C}" dt="2025-04-05T14:36:09.253" v="503" actId="1076"/>
        <pc:sldMkLst>
          <pc:docMk/>
          <pc:sldMk cId="4061502763" sldId="870"/>
        </pc:sldMkLst>
        <pc:picChg chg="mod">
          <ac:chgData name="Guest User" userId="S::urn:spo:anon#e58dfa5fb489fdbc8aaac7de8fa7f0e33fb3c16554b0739024a1ac854ee88285::" providerId="AD" clId="Web-{9F3C1F82-2850-CD3C-E457-40A46981664C}" dt="2025-04-05T14:36:09.253" v="503" actId="1076"/>
          <ac:picMkLst>
            <pc:docMk/>
            <pc:sldMk cId="4061502763" sldId="870"/>
            <ac:picMk id="4" creationId="{33A0F219-2D34-0114-B031-BADF53306E9C}"/>
          </ac:picMkLst>
        </pc:picChg>
      </pc:sldChg>
      <pc:sldChg chg="modSp">
        <pc:chgData name="Guest User" userId="S::urn:spo:anon#e58dfa5fb489fdbc8aaac7de8fa7f0e33fb3c16554b0739024a1ac854ee88285::" providerId="AD" clId="Web-{9F3C1F82-2850-CD3C-E457-40A46981664C}" dt="2025-04-05T14:52:47.967" v="694" actId="20577"/>
        <pc:sldMkLst>
          <pc:docMk/>
          <pc:sldMk cId="2076726402" sldId="871"/>
        </pc:sldMkLst>
        <pc:spChg chg="mod">
          <ac:chgData name="Guest User" userId="S::urn:spo:anon#e58dfa5fb489fdbc8aaac7de8fa7f0e33fb3c16554b0739024a1ac854ee88285::" providerId="AD" clId="Web-{9F3C1F82-2850-CD3C-E457-40A46981664C}" dt="2025-04-05T14:52:47.967" v="694" actId="20577"/>
          <ac:spMkLst>
            <pc:docMk/>
            <pc:sldMk cId="2076726402" sldId="871"/>
            <ac:spMk id="8" creationId="{21FC1109-5F05-5782-0002-A3B387732ECF}"/>
          </ac:spMkLst>
        </pc:spChg>
      </pc:sldChg>
      <pc:sldChg chg="addSp delSp modSp">
        <pc:chgData name="Guest User" userId="S::urn:spo:anon#e58dfa5fb489fdbc8aaac7de8fa7f0e33fb3c16554b0739024a1ac854ee88285::" providerId="AD" clId="Web-{9F3C1F82-2850-CD3C-E457-40A46981664C}" dt="2025-04-05T14:23:58.306" v="389" actId="1076"/>
        <pc:sldMkLst>
          <pc:docMk/>
          <pc:sldMk cId="882532253" sldId="875"/>
        </pc:sldMkLst>
        <pc:spChg chg="mod">
          <ac:chgData name="Guest User" userId="S::urn:spo:anon#e58dfa5fb489fdbc8aaac7de8fa7f0e33fb3c16554b0739024a1ac854ee88285::" providerId="AD" clId="Web-{9F3C1F82-2850-CD3C-E457-40A46981664C}" dt="2025-04-05T14:22:47.008" v="384" actId="1076"/>
          <ac:spMkLst>
            <pc:docMk/>
            <pc:sldMk cId="882532253" sldId="875"/>
            <ac:spMk id="2" creationId="{97459263-9B8B-3F2A-0044-91618D2A2795}"/>
          </ac:spMkLst>
        </pc:spChg>
        <pc:spChg chg="mod">
          <ac:chgData name="Guest User" userId="S::urn:spo:anon#e58dfa5fb489fdbc8aaac7de8fa7f0e33fb3c16554b0739024a1ac854ee88285::" providerId="AD" clId="Web-{9F3C1F82-2850-CD3C-E457-40A46981664C}" dt="2025-04-05T14:22:39.617" v="382" actId="1076"/>
          <ac:spMkLst>
            <pc:docMk/>
            <pc:sldMk cId="882532253" sldId="875"/>
            <ac:spMk id="7" creationId="{A39006A7-D910-02A0-2643-536D0AB45D40}"/>
          </ac:spMkLst>
        </pc:spChg>
        <pc:picChg chg="del">
          <ac:chgData name="Guest User" userId="S::urn:spo:anon#e58dfa5fb489fdbc8aaac7de8fa7f0e33fb3c16554b0739024a1ac854ee88285::" providerId="AD" clId="Web-{9F3C1F82-2850-CD3C-E457-40A46981664C}" dt="2025-04-05T14:23:49.103" v="386"/>
          <ac:picMkLst>
            <pc:docMk/>
            <pc:sldMk cId="882532253" sldId="875"/>
            <ac:picMk id="3" creationId="{D9F2578A-A015-59AE-EC76-B9C8CED65820}"/>
          </ac:picMkLst>
        </pc:picChg>
        <pc:picChg chg="add mod">
          <ac:chgData name="Guest User" userId="S::urn:spo:anon#e58dfa5fb489fdbc8aaac7de8fa7f0e33fb3c16554b0739024a1ac854ee88285::" providerId="AD" clId="Web-{9F3C1F82-2850-CD3C-E457-40A46981664C}" dt="2025-04-05T14:22:49.211" v="385" actId="1076"/>
          <ac:picMkLst>
            <pc:docMk/>
            <pc:sldMk cId="882532253" sldId="875"/>
            <ac:picMk id="4" creationId="{9DC6EFB0-46FB-1550-9DD5-1CD1B98301A0}"/>
          </ac:picMkLst>
        </pc:picChg>
        <pc:picChg chg="add mod">
          <ac:chgData name="Guest User" userId="S::urn:spo:anon#e58dfa5fb489fdbc8aaac7de8fa7f0e33fb3c16554b0739024a1ac854ee88285::" providerId="AD" clId="Web-{9F3C1F82-2850-CD3C-E457-40A46981664C}" dt="2025-04-05T14:23:58.306" v="389" actId="1076"/>
          <ac:picMkLst>
            <pc:docMk/>
            <pc:sldMk cId="882532253" sldId="875"/>
            <ac:picMk id="6" creationId="{9A580DBD-B91F-8B9D-25F1-0F47B038D90C}"/>
          </ac:picMkLst>
        </pc:picChg>
      </pc:sldChg>
      <pc:sldChg chg="addSp delSp modSp add replId">
        <pc:chgData name="Guest User" userId="S::urn:spo:anon#e58dfa5fb489fdbc8aaac7de8fa7f0e33fb3c16554b0739024a1ac854ee88285::" providerId="AD" clId="Web-{9F3C1F82-2850-CD3C-E457-40A46981664C}" dt="2025-04-05T15:11:41.887" v="749" actId="1076"/>
        <pc:sldMkLst>
          <pc:docMk/>
          <pc:sldMk cId="1922945971" sldId="886"/>
        </pc:sldMkLst>
        <pc:spChg chg="mod">
          <ac:chgData name="Guest User" userId="S::urn:spo:anon#e58dfa5fb489fdbc8aaac7de8fa7f0e33fb3c16554b0739024a1ac854ee88285::" providerId="AD" clId="Web-{9F3C1F82-2850-CD3C-E457-40A46981664C}" dt="2025-04-05T15:11:40.199" v="748" actId="20577"/>
          <ac:spMkLst>
            <pc:docMk/>
            <pc:sldMk cId="1922945971" sldId="886"/>
            <ac:spMk id="2" creationId="{00FAFB09-B2B6-FE13-130E-73770E3544DB}"/>
          </ac:spMkLst>
        </pc:spChg>
        <pc:spChg chg="del">
          <ac:chgData name="Guest User" userId="S::urn:spo:anon#e58dfa5fb489fdbc8aaac7de8fa7f0e33fb3c16554b0739024a1ac854ee88285::" providerId="AD" clId="Web-{9F3C1F82-2850-CD3C-E457-40A46981664C}" dt="2025-04-05T15:11:27.339" v="726"/>
          <ac:spMkLst>
            <pc:docMk/>
            <pc:sldMk cId="1922945971" sldId="886"/>
            <ac:spMk id="7" creationId="{05A6E861-69F5-D9B5-A444-44E8B4071CDF}"/>
          </ac:spMkLst>
        </pc:spChg>
        <pc:picChg chg="add mod">
          <ac:chgData name="Guest User" userId="S::urn:spo:anon#e58dfa5fb489fdbc8aaac7de8fa7f0e33fb3c16554b0739024a1ac854ee88285::" providerId="AD" clId="Web-{9F3C1F82-2850-CD3C-E457-40A46981664C}" dt="2025-04-05T15:11:41.887" v="749" actId="1076"/>
          <ac:picMkLst>
            <pc:docMk/>
            <pc:sldMk cId="1922945971" sldId="886"/>
            <ac:picMk id="3" creationId="{5F3F912E-95A8-D68C-5EC1-27B2F4FEB463}"/>
          </ac:picMkLst>
        </pc:picChg>
      </pc:sldChg>
    </pc:docChg>
  </pc:docChgLst>
  <pc:docChgLst>
    <pc:chgData name="Andrea Mozo" userId="S::amozo@councilforeconed.org::ec324d89-8e2a-42bb-81f4-68d0295e10da" providerId="AD" clId="Web-{0B39C155-7DEF-5C4F-B52C-415502950318}"/>
    <pc:docChg chg="addSld delSld modSld">
      <pc:chgData name="Andrea Mozo" userId="S::amozo@councilforeconed.org::ec324d89-8e2a-42bb-81f4-68d0295e10da" providerId="AD" clId="Web-{0B39C155-7DEF-5C4F-B52C-415502950318}" dt="2024-03-28T21:24:47.583" v="297"/>
      <pc:docMkLst>
        <pc:docMk/>
      </pc:docMkLst>
      <pc:sldChg chg="addSp modSp">
        <pc:chgData name="Andrea Mozo" userId="S::amozo@councilforeconed.org::ec324d89-8e2a-42bb-81f4-68d0295e10da" providerId="AD" clId="Web-{0B39C155-7DEF-5C4F-B52C-415502950318}" dt="2024-03-28T21:15:55.817" v="171" actId="14100"/>
        <pc:sldMkLst>
          <pc:docMk/>
          <pc:sldMk cId="341012192" sldId="699"/>
        </pc:sldMkLst>
        <pc:spChg chg="mod">
          <ac:chgData name="Andrea Mozo" userId="S::amozo@councilforeconed.org::ec324d89-8e2a-42bb-81f4-68d0295e10da" providerId="AD" clId="Web-{0B39C155-7DEF-5C4F-B52C-415502950318}" dt="2024-03-28T20:57:45.533" v="7" actId="1076"/>
          <ac:spMkLst>
            <pc:docMk/>
            <pc:sldMk cId="341012192" sldId="699"/>
            <ac:spMk id="3" creationId="{9890555E-F5A8-A749-BA5F-C95D063E463A}"/>
          </ac:spMkLst>
        </pc:spChg>
        <pc:spChg chg="add mod">
          <ac:chgData name="Andrea Mozo" userId="S::amozo@councilforeconed.org::ec324d89-8e2a-42bb-81f4-68d0295e10da" providerId="AD" clId="Web-{0B39C155-7DEF-5C4F-B52C-415502950318}" dt="2024-03-28T21:15:55.817" v="171" actId="14100"/>
          <ac:spMkLst>
            <pc:docMk/>
            <pc:sldMk cId="341012192" sldId="699"/>
            <ac:spMk id="7" creationId="{BD0CC539-05C1-1FD2-7774-C13D8DA86458}"/>
          </ac:spMkLst>
        </pc:spChg>
      </pc:sldChg>
      <pc:sldChg chg="modSp">
        <pc:chgData name="Andrea Mozo" userId="S::amozo@councilforeconed.org::ec324d89-8e2a-42bb-81f4-68d0295e10da" providerId="AD" clId="Web-{0B39C155-7DEF-5C4F-B52C-415502950318}" dt="2024-03-28T20:58:55.223" v="37" actId="20577"/>
        <pc:sldMkLst>
          <pc:docMk/>
          <pc:sldMk cId="937720314" sldId="724"/>
        </pc:sldMkLst>
        <pc:spChg chg="mod">
          <ac:chgData name="Andrea Mozo" userId="S::amozo@councilforeconed.org::ec324d89-8e2a-42bb-81f4-68d0295e10da" providerId="AD" clId="Web-{0B39C155-7DEF-5C4F-B52C-415502950318}" dt="2024-03-28T20:58:55.223" v="37" actId="20577"/>
          <ac:spMkLst>
            <pc:docMk/>
            <pc:sldMk cId="937720314" sldId="724"/>
            <ac:spMk id="3" creationId="{0428248E-9A13-7345-BF5A-CD0E38051879}"/>
          </ac:spMkLst>
        </pc:spChg>
      </pc:sldChg>
      <pc:sldChg chg="modSp">
        <pc:chgData name="Andrea Mozo" userId="S::amozo@councilforeconed.org::ec324d89-8e2a-42bb-81f4-68d0295e10da" providerId="AD" clId="Web-{0B39C155-7DEF-5C4F-B52C-415502950318}" dt="2024-03-28T20:59:34.615" v="52" actId="20577"/>
        <pc:sldMkLst>
          <pc:docMk/>
          <pc:sldMk cId="1309746143" sldId="725"/>
        </pc:sldMkLst>
        <pc:spChg chg="mod">
          <ac:chgData name="Andrea Mozo" userId="S::amozo@councilforeconed.org::ec324d89-8e2a-42bb-81f4-68d0295e10da" providerId="AD" clId="Web-{0B39C155-7DEF-5C4F-B52C-415502950318}" dt="2024-03-28T20:59:34.615" v="52" actId="20577"/>
          <ac:spMkLst>
            <pc:docMk/>
            <pc:sldMk cId="1309746143" sldId="725"/>
            <ac:spMk id="3" creationId="{0428248E-9A13-7345-BF5A-CD0E38051879}"/>
          </ac:spMkLst>
        </pc:spChg>
      </pc:sldChg>
      <pc:sldChg chg="modSp">
        <pc:chgData name="Andrea Mozo" userId="S::amozo@councilforeconed.org::ec324d89-8e2a-42bb-81f4-68d0295e10da" providerId="AD" clId="Web-{0B39C155-7DEF-5C4F-B52C-415502950318}" dt="2024-03-28T20:59:59.694" v="58" actId="20577"/>
        <pc:sldMkLst>
          <pc:docMk/>
          <pc:sldMk cId="1389646338" sldId="726"/>
        </pc:sldMkLst>
        <pc:spChg chg="mod">
          <ac:chgData name="Andrea Mozo" userId="S::amozo@councilforeconed.org::ec324d89-8e2a-42bb-81f4-68d0295e10da" providerId="AD" clId="Web-{0B39C155-7DEF-5C4F-B52C-415502950318}" dt="2024-03-28T20:59:59.694" v="58" actId="20577"/>
          <ac:spMkLst>
            <pc:docMk/>
            <pc:sldMk cId="1389646338" sldId="726"/>
            <ac:spMk id="10" creationId="{B0D9AFC4-3A1E-5081-F4F1-E472EAF1A09F}"/>
          </ac:spMkLst>
        </pc:spChg>
      </pc:sldChg>
      <pc:sldChg chg="addSp delSp modSp">
        <pc:chgData name="Andrea Mozo" userId="S::amozo@councilforeconed.org::ec324d89-8e2a-42bb-81f4-68d0295e10da" providerId="AD" clId="Web-{0B39C155-7DEF-5C4F-B52C-415502950318}" dt="2024-03-28T21:07:00.066" v="100" actId="20577"/>
        <pc:sldMkLst>
          <pc:docMk/>
          <pc:sldMk cId="215165024" sldId="728"/>
        </pc:sldMkLst>
        <pc:spChg chg="mod">
          <ac:chgData name="Andrea Mozo" userId="S::amozo@councilforeconed.org::ec324d89-8e2a-42bb-81f4-68d0295e10da" providerId="AD" clId="Web-{0B39C155-7DEF-5C4F-B52C-415502950318}" dt="2024-03-28T21:05:46.829" v="73" actId="20577"/>
          <ac:spMkLst>
            <pc:docMk/>
            <pc:sldMk cId="215165024" sldId="728"/>
            <ac:spMk id="2" creationId="{3F16907B-0DC9-E64D-B7CC-FD7066550EDE}"/>
          </ac:spMkLst>
        </pc:spChg>
        <pc:spChg chg="add mod">
          <ac:chgData name="Andrea Mozo" userId="S::amozo@councilforeconed.org::ec324d89-8e2a-42bb-81f4-68d0295e10da" providerId="AD" clId="Web-{0B39C155-7DEF-5C4F-B52C-415502950318}" dt="2024-03-28T21:07:00.066" v="100" actId="20577"/>
          <ac:spMkLst>
            <pc:docMk/>
            <pc:sldMk cId="215165024" sldId="728"/>
            <ac:spMk id="4" creationId="{60130DE2-C692-AAF5-5D7C-1D78E2E223E3}"/>
          </ac:spMkLst>
        </pc:spChg>
        <pc:picChg chg="del">
          <ac:chgData name="Andrea Mozo" userId="S::amozo@councilforeconed.org::ec324d89-8e2a-42bb-81f4-68d0295e10da" providerId="AD" clId="Web-{0B39C155-7DEF-5C4F-B52C-415502950318}" dt="2024-03-28T21:05:48.626" v="74"/>
          <ac:picMkLst>
            <pc:docMk/>
            <pc:sldMk cId="215165024" sldId="728"/>
            <ac:picMk id="6" creationId="{79A5A459-C942-FBCD-B695-5A7B58185965}"/>
          </ac:picMkLst>
        </pc:picChg>
        <pc:picChg chg="del">
          <ac:chgData name="Andrea Mozo" userId="S::amozo@councilforeconed.org::ec324d89-8e2a-42bb-81f4-68d0295e10da" providerId="AD" clId="Web-{0B39C155-7DEF-5C4F-B52C-415502950318}" dt="2024-03-28T21:05:50.376" v="75"/>
          <ac:picMkLst>
            <pc:docMk/>
            <pc:sldMk cId="215165024" sldId="728"/>
            <ac:picMk id="7" creationId="{9729E6D2-4803-844B-FB2E-D3D96332413B}"/>
          </ac:picMkLst>
        </pc:picChg>
      </pc:sldChg>
      <pc:sldChg chg="del">
        <pc:chgData name="Andrea Mozo" userId="S::amozo@councilforeconed.org::ec324d89-8e2a-42bb-81f4-68d0295e10da" providerId="AD" clId="Web-{0B39C155-7DEF-5C4F-B52C-415502950318}" dt="2024-03-28T21:07:01.347" v="101"/>
        <pc:sldMkLst>
          <pc:docMk/>
          <pc:sldMk cId="2100124143" sldId="729"/>
        </pc:sldMkLst>
      </pc:sldChg>
      <pc:sldChg chg="del">
        <pc:chgData name="Andrea Mozo" userId="S::amozo@councilforeconed.org::ec324d89-8e2a-42bb-81f4-68d0295e10da" providerId="AD" clId="Web-{0B39C155-7DEF-5C4F-B52C-415502950318}" dt="2024-03-28T21:16:37.740" v="173"/>
        <pc:sldMkLst>
          <pc:docMk/>
          <pc:sldMk cId="4005454053" sldId="730"/>
        </pc:sldMkLst>
      </pc:sldChg>
      <pc:sldChg chg="modSp del">
        <pc:chgData name="Andrea Mozo" userId="S::amozo@councilforeconed.org::ec324d89-8e2a-42bb-81f4-68d0295e10da" providerId="AD" clId="Web-{0B39C155-7DEF-5C4F-B52C-415502950318}" dt="2024-03-28T21:16:36.240" v="172"/>
        <pc:sldMkLst>
          <pc:docMk/>
          <pc:sldMk cId="2607024723" sldId="731"/>
        </pc:sldMkLst>
        <pc:spChg chg="mod">
          <ac:chgData name="Andrea Mozo" userId="S::amozo@councilforeconed.org::ec324d89-8e2a-42bb-81f4-68d0295e10da" providerId="AD" clId="Web-{0B39C155-7DEF-5C4F-B52C-415502950318}" dt="2024-03-28T21:10:53.761" v="103" actId="20577"/>
          <ac:spMkLst>
            <pc:docMk/>
            <pc:sldMk cId="2607024723" sldId="731"/>
            <ac:spMk id="19" creationId="{F5BE0FE4-DA02-49D0-5449-C95D5161D78B}"/>
          </ac:spMkLst>
        </pc:spChg>
      </pc:sldChg>
      <pc:sldChg chg="del">
        <pc:chgData name="Andrea Mozo" userId="S::amozo@councilforeconed.org::ec324d89-8e2a-42bb-81f4-68d0295e10da" providerId="AD" clId="Web-{0B39C155-7DEF-5C4F-B52C-415502950318}" dt="2024-03-28T21:20:52.810" v="196"/>
        <pc:sldMkLst>
          <pc:docMk/>
          <pc:sldMk cId="2641077334" sldId="733"/>
        </pc:sldMkLst>
      </pc:sldChg>
      <pc:sldChg chg="modSp">
        <pc:chgData name="Andrea Mozo" userId="S::amozo@councilforeconed.org::ec324d89-8e2a-42bb-81f4-68d0295e10da" providerId="AD" clId="Web-{0B39C155-7DEF-5C4F-B52C-415502950318}" dt="2024-03-28T21:20:49.951" v="195" actId="20577"/>
        <pc:sldMkLst>
          <pc:docMk/>
          <pc:sldMk cId="1479468846" sldId="734"/>
        </pc:sldMkLst>
        <pc:spChg chg="mod">
          <ac:chgData name="Andrea Mozo" userId="S::amozo@councilforeconed.org::ec324d89-8e2a-42bb-81f4-68d0295e10da" providerId="AD" clId="Web-{0B39C155-7DEF-5C4F-B52C-415502950318}" dt="2024-03-28T21:20:39.138" v="187" actId="20577"/>
          <ac:spMkLst>
            <pc:docMk/>
            <pc:sldMk cId="1479468846" sldId="734"/>
            <ac:spMk id="2" creationId="{3F16907B-0DC9-E64D-B7CC-FD7066550EDE}"/>
          </ac:spMkLst>
        </pc:spChg>
        <pc:spChg chg="mod">
          <ac:chgData name="Andrea Mozo" userId="S::amozo@councilforeconed.org::ec324d89-8e2a-42bb-81f4-68d0295e10da" providerId="AD" clId="Web-{0B39C155-7DEF-5C4F-B52C-415502950318}" dt="2024-03-28T21:20:49.951" v="195" actId="20577"/>
          <ac:spMkLst>
            <pc:docMk/>
            <pc:sldMk cId="1479468846" sldId="734"/>
            <ac:spMk id="4" creationId="{CB3B607C-CADA-BCFB-5D5D-665A604C5C76}"/>
          </ac:spMkLst>
        </pc:spChg>
      </pc:sldChg>
      <pc:sldChg chg="del">
        <pc:chgData name="Andrea Mozo" userId="S::amozo@councilforeconed.org::ec324d89-8e2a-42bb-81f4-68d0295e10da" providerId="AD" clId="Web-{0B39C155-7DEF-5C4F-B52C-415502950318}" dt="2024-03-28T21:20:28.247" v="182"/>
        <pc:sldMkLst>
          <pc:docMk/>
          <pc:sldMk cId="1828052761" sldId="735"/>
        </pc:sldMkLst>
      </pc:sldChg>
      <pc:sldChg chg="del">
        <pc:chgData name="Andrea Mozo" userId="S::amozo@councilforeconed.org::ec324d89-8e2a-42bb-81f4-68d0295e10da" providerId="AD" clId="Web-{0B39C155-7DEF-5C4F-B52C-415502950318}" dt="2024-03-28T21:20:25.356" v="181"/>
        <pc:sldMkLst>
          <pc:docMk/>
          <pc:sldMk cId="2187122743" sldId="736"/>
        </pc:sldMkLst>
      </pc:sldChg>
      <pc:sldChg chg="delSp modSp">
        <pc:chgData name="Andrea Mozo" userId="S::amozo@councilforeconed.org::ec324d89-8e2a-42bb-81f4-68d0295e10da" providerId="AD" clId="Web-{0B39C155-7DEF-5C4F-B52C-415502950318}" dt="2024-03-28T21:23:11.299" v="264"/>
        <pc:sldMkLst>
          <pc:docMk/>
          <pc:sldMk cId="1231134340" sldId="737"/>
        </pc:sldMkLst>
        <pc:spChg chg="mod">
          <ac:chgData name="Andrea Mozo" userId="S::amozo@councilforeconed.org::ec324d89-8e2a-42bb-81f4-68d0295e10da" providerId="AD" clId="Web-{0B39C155-7DEF-5C4F-B52C-415502950318}" dt="2024-03-28T21:22:40.939" v="250" actId="20577"/>
          <ac:spMkLst>
            <pc:docMk/>
            <pc:sldMk cId="1231134340" sldId="737"/>
            <ac:spMk id="2" creationId="{3F16907B-0DC9-E64D-B7CC-FD7066550EDE}"/>
          </ac:spMkLst>
        </pc:spChg>
        <pc:spChg chg="mod">
          <ac:chgData name="Andrea Mozo" userId="S::amozo@councilforeconed.org::ec324d89-8e2a-42bb-81f4-68d0295e10da" providerId="AD" clId="Web-{0B39C155-7DEF-5C4F-B52C-415502950318}" dt="2024-03-28T21:23:03.627" v="262" actId="20577"/>
          <ac:spMkLst>
            <pc:docMk/>
            <pc:sldMk cId="1231134340" sldId="737"/>
            <ac:spMk id="4" creationId="{B97D6AFC-1B5C-888B-F90C-E340EA57F69A}"/>
          </ac:spMkLst>
        </pc:spChg>
        <pc:picChg chg="del">
          <ac:chgData name="Andrea Mozo" userId="S::amozo@councilforeconed.org::ec324d89-8e2a-42bb-81f4-68d0295e10da" providerId="AD" clId="Web-{0B39C155-7DEF-5C4F-B52C-415502950318}" dt="2024-03-28T21:23:11.299" v="264"/>
          <ac:picMkLst>
            <pc:docMk/>
            <pc:sldMk cId="1231134340" sldId="737"/>
            <ac:picMk id="9" creationId="{DCAC47F8-08F8-8129-3C9E-695CC3BA4996}"/>
          </ac:picMkLst>
        </pc:picChg>
        <pc:picChg chg="del">
          <ac:chgData name="Andrea Mozo" userId="S::amozo@councilforeconed.org::ec324d89-8e2a-42bb-81f4-68d0295e10da" providerId="AD" clId="Web-{0B39C155-7DEF-5C4F-B52C-415502950318}" dt="2024-03-28T21:23:09.705" v="263"/>
          <ac:picMkLst>
            <pc:docMk/>
            <pc:sldMk cId="1231134340" sldId="737"/>
            <ac:picMk id="10" creationId="{ADCE584A-1C21-5EDB-5D69-DA813B290F75}"/>
          </ac:picMkLst>
        </pc:picChg>
      </pc:sldChg>
      <pc:sldChg chg="modSp del">
        <pc:chgData name="Andrea Mozo" userId="S::amozo@councilforeconed.org::ec324d89-8e2a-42bb-81f4-68d0295e10da" providerId="AD" clId="Web-{0B39C155-7DEF-5C4F-B52C-415502950318}" dt="2024-03-28T21:23:28.784" v="266"/>
        <pc:sldMkLst>
          <pc:docMk/>
          <pc:sldMk cId="805871618" sldId="739"/>
        </pc:sldMkLst>
        <pc:spChg chg="mod">
          <ac:chgData name="Andrea Mozo" userId="S::amozo@councilforeconed.org::ec324d89-8e2a-42bb-81f4-68d0295e10da" providerId="AD" clId="Web-{0B39C155-7DEF-5C4F-B52C-415502950318}" dt="2024-03-28T21:23:26.096" v="265" actId="20577"/>
          <ac:spMkLst>
            <pc:docMk/>
            <pc:sldMk cId="805871618" sldId="739"/>
            <ac:spMk id="2" creationId="{3F16907B-0DC9-E64D-B7CC-FD7066550EDE}"/>
          </ac:spMkLst>
        </pc:spChg>
      </pc:sldChg>
      <pc:sldChg chg="del">
        <pc:chgData name="Andrea Mozo" userId="S::amozo@councilforeconed.org::ec324d89-8e2a-42bb-81f4-68d0295e10da" providerId="AD" clId="Web-{0B39C155-7DEF-5C4F-B52C-415502950318}" dt="2024-03-28T21:23:30.831" v="267"/>
        <pc:sldMkLst>
          <pc:docMk/>
          <pc:sldMk cId="2657483292" sldId="740"/>
        </pc:sldMkLst>
      </pc:sldChg>
      <pc:sldChg chg="del">
        <pc:chgData name="Andrea Mozo" userId="S::amozo@councilforeconed.org::ec324d89-8e2a-42bb-81f4-68d0295e10da" providerId="AD" clId="Web-{0B39C155-7DEF-5C4F-B52C-415502950318}" dt="2024-03-28T21:23:32.471" v="268"/>
        <pc:sldMkLst>
          <pc:docMk/>
          <pc:sldMk cId="488844650" sldId="741"/>
        </pc:sldMkLst>
      </pc:sldChg>
      <pc:sldChg chg="del">
        <pc:chgData name="Andrea Mozo" userId="S::amozo@councilforeconed.org::ec324d89-8e2a-42bb-81f4-68d0295e10da" providerId="AD" clId="Web-{0B39C155-7DEF-5C4F-B52C-415502950318}" dt="2024-03-28T21:23:33.721" v="269"/>
        <pc:sldMkLst>
          <pc:docMk/>
          <pc:sldMk cId="2151011448" sldId="742"/>
        </pc:sldMkLst>
      </pc:sldChg>
      <pc:sldChg chg="del">
        <pc:chgData name="Andrea Mozo" userId="S::amozo@councilforeconed.org::ec324d89-8e2a-42bb-81f4-68d0295e10da" providerId="AD" clId="Web-{0B39C155-7DEF-5C4F-B52C-415502950318}" dt="2024-03-28T21:23:34.518" v="270"/>
        <pc:sldMkLst>
          <pc:docMk/>
          <pc:sldMk cId="3389412293" sldId="743"/>
        </pc:sldMkLst>
      </pc:sldChg>
      <pc:sldChg chg="del">
        <pc:chgData name="Andrea Mozo" userId="S::amozo@councilforeconed.org::ec324d89-8e2a-42bb-81f4-68d0295e10da" providerId="AD" clId="Web-{0B39C155-7DEF-5C4F-B52C-415502950318}" dt="2024-03-28T21:23:37.081" v="274"/>
        <pc:sldMkLst>
          <pc:docMk/>
          <pc:sldMk cId="3547838788" sldId="744"/>
        </pc:sldMkLst>
      </pc:sldChg>
      <pc:sldChg chg="del">
        <pc:chgData name="Andrea Mozo" userId="S::amozo@councilforeconed.org::ec324d89-8e2a-42bb-81f4-68d0295e10da" providerId="AD" clId="Web-{0B39C155-7DEF-5C4F-B52C-415502950318}" dt="2024-03-28T21:23:36.159" v="273"/>
        <pc:sldMkLst>
          <pc:docMk/>
          <pc:sldMk cId="960279657" sldId="745"/>
        </pc:sldMkLst>
      </pc:sldChg>
      <pc:sldChg chg="del">
        <pc:chgData name="Andrea Mozo" userId="S::amozo@councilforeconed.org::ec324d89-8e2a-42bb-81f4-68d0295e10da" providerId="AD" clId="Web-{0B39C155-7DEF-5C4F-B52C-415502950318}" dt="2024-03-28T21:23:35.159" v="271"/>
        <pc:sldMkLst>
          <pc:docMk/>
          <pc:sldMk cId="2117227267" sldId="746"/>
        </pc:sldMkLst>
      </pc:sldChg>
      <pc:sldChg chg="del">
        <pc:chgData name="Andrea Mozo" userId="S::amozo@councilforeconed.org::ec324d89-8e2a-42bb-81f4-68d0295e10da" providerId="AD" clId="Web-{0B39C155-7DEF-5C4F-B52C-415502950318}" dt="2024-03-28T21:23:35.784" v="272"/>
        <pc:sldMkLst>
          <pc:docMk/>
          <pc:sldMk cId="3801523587" sldId="747"/>
        </pc:sldMkLst>
      </pc:sldChg>
      <pc:sldChg chg="addSp modSp">
        <pc:chgData name="Andrea Mozo" userId="S::amozo@councilforeconed.org::ec324d89-8e2a-42bb-81f4-68d0295e10da" providerId="AD" clId="Web-{0B39C155-7DEF-5C4F-B52C-415502950318}" dt="2024-03-28T21:24:40.895" v="294"/>
        <pc:sldMkLst>
          <pc:docMk/>
          <pc:sldMk cId="1468089500" sldId="749"/>
        </pc:sldMkLst>
        <pc:spChg chg="mod">
          <ac:chgData name="Andrea Mozo" userId="S::amozo@councilforeconed.org::ec324d89-8e2a-42bb-81f4-68d0295e10da" providerId="AD" clId="Web-{0B39C155-7DEF-5C4F-B52C-415502950318}" dt="2024-03-28T21:16:53.053" v="178" actId="20577"/>
          <ac:spMkLst>
            <pc:docMk/>
            <pc:sldMk cId="1468089500" sldId="749"/>
            <ac:spMk id="3" creationId="{9890555E-F5A8-A749-BA5F-C95D063E463A}"/>
          </ac:spMkLst>
        </pc:spChg>
        <pc:spChg chg="add">
          <ac:chgData name="Andrea Mozo" userId="S::amozo@councilforeconed.org::ec324d89-8e2a-42bb-81f4-68d0295e10da" providerId="AD" clId="Web-{0B39C155-7DEF-5C4F-B52C-415502950318}" dt="2024-03-28T21:24:40.895" v="294"/>
          <ac:spMkLst>
            <pc:docMk/>
            <pc:sldMk cId="1468089500" sldId="749"/>
            <ac:spMk id="7" creationId="{013F28B3-7386-8A86-D965-F231472E887D}"/>
          </ac:spMkLst>
        </pc:spChg>
      </pc:sldChg>
      <pc:sldChg chg="modSp del">
        <pc:chgData name="Andrea Mozo" userId="S::amozo@councilforeconed.org::ec324d89-8e2a-42bb-81f4-68d0295e10da" providerId="AD" clId="Web-{0B39C155-7DEF-5C4F-B52C-415502950318}" dt="2024-03-28T21:23:38.425" v="275"/>
        <pc:sldMkLst>
          <pc:docMk/>
          <pc:sldMk cId="539261959" sldId="750"/>
        </pc:sldMkLst>
        <pc:spChg chg="mod">
          <ac:chgData name="Andrea Mozo" userId="S::amozo@councilforeconed.org::ec324d89-8e2a-42bb-81f4-68d0295e10da" providerId="AD" clId="Web-{0B39C155-7DEF-5C4F-B52C-415502950318}" dt="2024-03-28T21:00:23.554" v="64" actId="20577"/>
          <ac:spMkLst>
            <pc:docMk/>
            <pc:sldMk cId="539261959" sldId="750"/>
            <ac:spMk id="3" creationId="{9890555E-F5A8-A749-BA5F-C95D063E463A}"/>
          </ac:spMkLst>
        </pc:spChg>
      </pc:sldChg>
      <pc:sldChg chg="addSp modSp">
        <pc:chgData name="Andrea Mozo" userId="S::amozo@councilforeconed.org::ec324d89-8e2a-42bb-81f4-68d0295e10da" providerId="AD" clId="Web-{0B39C155-7DEF-5C4F-B52C-415502950318}" dt="2024-03-28T21:24:43.161" v="295"/>
        <pc:sldMkLst>
          <pc:docMk/>
          <pc:sldMk cId="1593463067" sldId="751"/>
        </pc:sldMkLst>
        <pc:spChg chg="mod">
          <ac:chgData name="Andrea Mozo" userId="S::amozo@councilforeconed.org::ec324d89-8e2a-42bb-81f4-68d0295e10da" providerId="AD" clId="Web-{0B39C155-7DEF-5C4F-B52C-415502950318}" dt="2024-03-28T21:20:20.122" v="180" actId="20577"/>
          <ac:spMkLst>
            <pc:docMk/>
            <pc:sldMk cId="1593463067" sldId="751"/>
            <ac:spMk id="3" creationId="{9890555E-F5A8-A749-BA5F-C95D063E463A}"/>
          </ac:spMkLst>
        </pc:spChg>
        <pc:spChg chg="add">
          <ac:chgData name="Andrea Mozo" userId="S::amozo@councilforeconed.org::ec324d89-8e2a-42bb-81f4-68d0295e10da" providerId="AD" clId="Web-{0B39C155-7DEF-5C4F-B52C-415502950318}" dt="2024-03-28T21:24:43.161" v="295"/>
          <ac:spMkLst>
            <pc:docMk/>
            <pc:sldMk cId="1593463067" sldId="751"/>
            <ac:spMk id="7" creationId="{CE3A1392-0417-9A68-3F22-8E5D16FCB1BB}"/>
          </ac:spMkLst>
        </pc:spChg>
      </pc:sldChg>
      <pc:sldChg chg="modSp del">
        <pc:chgData name="Andrea Mozo" userId="S::amozo@councilforeconed.org::ec324d89-8e2a-42bb-81f4-68d0295e10da" providerId="AD" clId="Web-{0B39C155-7DEF-5C4F-B52C-415502950318}" dt="2024-03-28T21:23:45.644" v="279"/>
        <pc:sldMkLst>
          <pc:docMk/>
          <pc:sldMk cId="998931785" sldId="752"/>
        </pc:sldMkLst>
        <pc:spChg chg="mod">
          <ac:chgData name="Andrea Mozo" userId="S::amozo@councilforeconed.org::ec324d89-8e2a-42bb-81f4-68d0295e10da" providerId="AD" clId="Web-{0B39C155-7DEF-5C4F-B52C-415502950318}" dt="2024-03-28T21:00:31.023" v="66" actId="20577"/>
          <ac:spMkLst>
            <pc:docMk/>
            <pc:sldMk cId="998931785" sldId="752"/>
            <ac:spMk id="3" creationId="{9890555E-F5A8-A749-BA5F-C95D063E463A}"/>
          </ac:spMkLst>
        </pc:spChg>
      </pc:sldChg>
      <pc:sldChg chg="del">
        <pc:chgData name="Andrea Mozo" userId="S::amozo@councilforeconed.org::ec324d89-8e2a-42bb-81f4-68d0295e10da" providerId="AD" clId="Web-{0B39C155-7DEF-5C4F-B52C-415502950318}" dt="2024-03-28T21:23:39.909" v="276"/>
        <pc:sldMkLst>
          <pc:docMk/>
          <pc:sldMk cId="2850330568" sldId="753"/>
        </pc:sldMkLst>
      </pc:sldChg>
      <pc:sldChg chg="del">
        <pc:chgData name="Andrea Mozo" userId="S::amozo@councilforeconed.org::ec324d89-8e2a-42bb-81f4-68d0295e10da" providerId="AD" clId="Web-{0B39C155-7DEF-5C4F-B52C-415502950318}" dt="2024-03-28T21:23:41.972" v="277"/>
        <pc:sldMkLst>
          <pc:docMk/>
          <pc:sldMk cId="919591919" sldId="754"/>
        </pc:sldMkLst>
      </pc:sldChg>
      <pc:sldChg chg="del">
        <pc:chgData name="Andrea Mozo" userId="S::amozo@councilforeconed.org::ec324d89-8e2a-42bb-81f4-68d0295e10da" providerId="AD" clId="Web-{0B39C155-7DEF-5C4F-B52C-415502950318}" dt="2024-03-28T21:23:48.581" v="280"/>
        <pc:sldMkLst>
          <pc:docMk/>
          <pc:sldMk cId="1568675599" sldId="755"/>
        </pc:sldMkLst>
      </pc:sldChg>
      <pc:sldChg chg="addSp">
        <pc:chgData name="Andrea Mozo" userId="S::amozo@councilforeconed.org::ec324d89-8e2a-42bb-81f4-68d0295e10da" providerId="AD" clId="Web-{0B39C155-7DEF-5C4F-B52C-415502950318}" dt="2024-03-28T21:24:47.583" v="297"/>
        <pc:sldMkLst>
          <pc:docMk/>
          <pc:sldMk cId="2933641090" sldId="758"/>
        </pc:sldMkLst>
        <pc:spChg chg="add">
          <ac:chgData name="Andrea Mozo" userId="S::amozo@councilforeconed.org::ec324d89-8e2a-42bb-81f4-68d0295e10da" providerId="AD" clId="Web-{0B39C155-7DEF-5C4F-B52C-415502950318}" dt="2024-03-28T21:24:47.583" v="297"/>
          <ac:spMkLst>
            <pc:docMk/>
            <pc:sldMk cId="2933641090" sldId="758"/>
            <ac:spMk id="7" creationId="{54184D1E-DFA3-373A-0A48-9EF798D9A213}"/>
          </ac:spMkLst>
        </pc:spChg>
      </pc:sldChg>
      <pc:sldChg chg="addSp delSp">
        <pc:chgData name="Andrea Mozo" userId="S::amozo@councilforeconed.org::ec324d89-8e2a-42bb-81f4-68d0295e10da" providerId="AD" clId="Web-{0B39C155-7DEF-5C4F-B52C-415502950318}" dt="2024-03-28T21:24:30.551" v="293"/>
        <pc:sldMkLst>
          <pc:docMk/>
          <pc:sldMk cId="1377641342" sldId="759"/>
        </pc:sldMkLst>
        <pc:spChg chg="del">
          <ac:chgData name="Andrea Mozo" userId="S::amozo@councilforeconed.org::ec324d89-8e2a-42bb-81f4-68d0295e10da" providerId="AD" clId="Web-{0B39C155-7DEF-5C4F-B52C-415502950318}" dt="2024-03-28T21:24:30.067" v="287"/>
          <ac:spMkLst>
            <pc:docMk/>
            <pc:sldMk cId="1377641342" sldId="759"/>
            <ac:spMk id="3" creationId="{0428248E-9A13-7345-BF5A-CD0E38051879}"/>
          </ac:spMkLst>
        </pc:spChg>
        <pc:spChg chg="del">
          <ac:chgData name="Andrea Mozo" userId="S::amozo@councilforeconed.org::ec324d89-8e2a-42bb-81f4-68d0295e10da" providerId="AD" clId="Web-{0B39C155-7DEF-5C4F-B52C-415502950318}" dt="2024-03-28T21:24:30.067" v="286"/>
          <ac:spMkLst>
            <pc:docMk/>
            <pc:sldMk cId="1377641342" sldId="759"/>
            <ac:spMk id="4" creationId="{833D65FE-E3F3-1E88-35EE-7862CF8AD7C0}"/>
          </ac:spMkLst>
        </pc:spChg>
        <pc:spChg chg="del">
          <ac:chgData name="Andrea Mozo" userId="S::amozo@councilforeconed.org::ec324d89-8e2a-42bb-81f4-68d0295e10da" providerId="AD" clId="Web-{0B39C155-7DEF-5C4F-B52C-415502950318}" dt="2024-03-28T21:24:30.067" v="285"/>
          <ac:spMkLst>
            <pc:docMk/>
            <pc:sldMk cId="1377641342" sldId="759"/>
            <ac:spMk id="6" creationId="{08D2981F-E869-06D0-FAAD-A38E2F280056}"/>
          </ac:spMkLst>
        </pc:spChg>
        <pc:spChg chg="add">
          <ac:chgData name="Andrea Mozo" userId="S::amozo@councilforeconed.org::ec324d89-8e2a-42bb-81f4-68d0295e10da" providerId="AD" clId="Web-{0B39C155-7DEF-5C4F-B52C-415502950318}" dt="2024-03-28T21:24:30.473" v="288"/>
          <ac:spMkLst>
            <pc:docMk/>
            <pc:sldMk cId="1377641342" sldId="759"/>
            <ac:spMk id="11" creationId="{86231821-F15C-F7B9-7F81-39C5EA2131FD}"/>
          </ac:spMkLst>
        </pc:spChg>
        <pc:spChg chg="add">
          <ac:chgData name="Andrea Mozo" userId="S::amozo@councilforeconed.org::ec324d89-8e2a-42bb-81f4-68d0295e10da" providerId="AD" clId="Web-{0B39C155-7DEF-5C4F-B52C-415502950318}" dt="2024-03-28T21:24:30.536" v="292"/>
          <ac:spMkLst>
            <pc:docMk/>
            <pc:sldMk cId="1377641342" sldId="759"/>
            <ac:spMk id="19" creationId="{F12C1C45-E970-D715-8878-121F3C497125}"/>
          </ac:spMkLst>
        </pc:spChg>
        <pc:spChg chg="add">
          <ac:chgData name="Andrea Mozo" userId="S::amozo@councilforeconed.org::ec324d89-8e2a-42bb-81f4-68d0295e10da" providerId="AD" clId="Web-{0B39C155-7DEF-5C4F-B52C-415502950318}" dt="2024-03-28T21:24:30.551" v="293"/>
          <ac:spMkLst>
            <pc:docMk/>
            <pc:sldMk cId="1377641342" sldId="759"/>
            <ac:spMk id="21" creationId="{F6D36A05-78DD-7288-8D74-95C1D8E858FE}"/>
          </ac:spMkLst>
        </pc:spChg>
        <pc:picChg chg="del">
          <ac:chgData name="Andrea Mozo" userId="S::amozo@councilforeconed.org::ec324d89-8e2a-42bb-81f4-68d0295e10da" providerId="AD" clId="Web-{0B39C155-7DEF-5C4F-B52C-415502950318}" dt="2024-03-28T21:24:30.067" v="284"/>
          <ac:picMkLst>
            <pc:docMk/>
            <pc:sldMk cId="1377641342" sldId="759"/>
            <ac:picMk id="7" creationId="{91D7D443-4765-CF0A-3426-9F5D52CBC39A}"/>
          </ac:picMkLst>
        </pc:picChg>
        <pc:picChg chg="del">
          <ac:chgData name="Andrea Mozo" userId="S::amozo@councilforeconed.org::ec324d89-8e2a-42bb-81f4-68d0295e10da" providerId="AD" clId="Web-{0B39C155-7DEF-5C4F-B52C-415502950318}" dt="2024-03-28T21:24:30.067" v="283"/>
          <ac:picMkLst>
            <pc:docMk/>
            <pc:sldMk cId="1377641342" sldId="759"/>
            <ac:picMk id="8" creationId="{C1C405AA-9411-ED8C-48C6-14CE249D384A}"/>
          </ac:picMkLst>
        </pc:picChg>
        <pc:picChg chg="del">
          <ac:chgData name="Andrea Mozo" userId="S::amozo@councilforeconed.org::ec324d89-8e2a-42bb-81f4-68d0295e10da" providerId="AD" clId="Web-{0B39C155-7DEF-5C4F-B52C-415502950318}" dt="2024-03-28T21:24:30.067" v="282"/>
          <ac:picMkLst>
            <pc:docMk/>
            <pc:sldMk cId="1377641342" sldId="759"/>
            <ac:picMk id="9" creationId="{8527C915-A320-D69F-43EE-FB52CB09F87D}"/>
          </ac:picMkLst>
        </pc:picChg>
        <pc:picChg chg="add">
          <ac:chgData name="Andrea Mozo" userId="S::amozo@councilforeconed.org::ec324d89-8e2a-42bb-81f4-68d0295e10da" providerId="AD" clId="Web-{0B39C155-7DEF-5C4F-B52C-415502950318}" dt="2024-03-28T21:24:30.489" v="289"/>
          <ac:picMkLst>
            <pc:docMk/>
            <pc:sldMk cId="1377641342" sldId="759"/>
            <ac:picMk id="13" creationId="{9D25C37D-F877-FA76-8116-7E2DC01B639F}"/>
          </ac:picMkLst>
        </pc:picChg>
        <pc:picChg chg="add">
          <ac:chgData name="Andrea Mozo" userId="S::amozo@councilforeconed.org::ec324d89-8e2a-42bb-81f4-68d0295e10da" providerId="AD" clId="Web-{0B39C155-7DEF-5C4F-B52C-415502950318}" dt="2024-03-28T21:24:30.504" v="290"/>
          <ac:picMkLst>
            <pc:docMk/>
            <pc:sldMk cId="1377641342" sldId="759"/>
            <ac:picMk id="15" creationId="{BCCBE344-5234-ACF9-64C3-EC1F8EAED180}"/>
          </ac:picMkLst>
        </pc:picChg>
        <pc:picChg chg="add">
          <ac:chgData name="Andrea Mozo" userId="S::amozo@councilforeconed.org::ec324d89-8e2a-42bb-81f4-68d0295e10da" providerId="AD" clId="Web-{0B39C155-7DEF-5C4F-B52C-415502950318}" dt="2024-03-28T21:24:30.536" v="291"/>
          <ac:picMkLst>
            <pc:docMk/>
            <pc:sldMk cId="1377641342" sldId="759"/>
            <ac:picMk id="17" creationId="{7B839048-4E7D-1144-2887-B53466353EAE}"/>
          </ac:picMkLst>
        </pc:picChg>
      </pc:sldChg>
      <pc:sldChg chg="addSp delSp modSp">
        <pc:chgData name="Andrea Mozo" userId="S::amozo@councilforeconed.org::ec324d89-8e2a-42bb-81f4-68d0295e10da" providerId="AD" clId="Web-{0B39C155-7DEF-5C4F-B52C-415502950318}" dt="2024-03-28T21:13:08.749" v="142"/>
        <pc:sldMkLst>
          <pc:docMk/>
          <pc:sldMk cId="1074274890" sldId="760"/>
        </pc:sldMkLst>
        <pc:spChg chg="mod">
          <ac:chgData name="Andrea Mozo" userId="S::amozo@councilforeconed.org::ec324d89-8e2a-42bb-81f4-68d0295e10da" providerId="AD" clId="Web-{0B39C155-7DEF-5C4F-B52C-415502950318}" dt="2024-03-28T21:11:24.246" v="106" actId="20577"/>
          <ac:spMkLst>
            <pc:docMk/>
            <pc:sldMk cId="1074274890" sldId="760"/>
            <ac:spMk id="2" creationId="{3F16907B-0DC9-E64D-B7CC-FD7066550EDE}"/>
          </ac:spMkLst>
        </pc:spChg>
        <pc:spChg chg="mod">
          <ac:chgData name="Andrea Mozo" userId="S::amozo@councilforeconed.org::ec324d89-8e2a-42bb-81f4-68d0295e10da" providerId="AD" clId="Web-{0B39C155-7DEF-5C4F-B52C-415502950318}" dt="2024-03-28T21:11:40.278" v="125" actId="20577"/>
          <ac:spMkLst>
            <pc:docMk/>
            <pc:sldMk cId="1074274890" sldId="760"/>
            <ac:spMk id="3" creationId="{0428248E-9A13-7345-BF5A-CD0E38051879}"/>
          </ac:spMkLst>
        </pc:spChg>
        <pc:spChg chg="del">
          <ac:chgData name="Andrea Mozo" userId="S::amozo@councilforeconed.org::ec324d89-8e2a-42bb-81f4-68d0295e10da" providerId="AD" clId="Web-{0B39C155-7DEF-5C4F-B52C-415502950318}" dt="2024-03-28T21:11:44.762" v="126"/>
          <ac:spMkLst>
            <pc:docMk/>
            <pc:sldMk cId="1074274890" sldId="760"/>
            <ac:spMk id="4" creationId="{833D65FE-E3F3-1E88-35EE-7862CF8AD7C0}"/>
          </ac:spMkLst>
        </pc:spChg>
        <pc:spChg chg="del">
          <ac:chgData name="Andrea Mozo" userId="S::amozo@councilforeconed.org::ec324d89-8e2a-42bb-81f4-68d0295e10da" providerId="AD" clId="Web-{0B39C155-7DEF-5C4F-B52C-415502950318}" dt="2024-03-28T21:11:54.122" v="129"/>
          <ac:spMkLst>
            <pc:docMk/>
            <pc:sldMk cId="1074274890" sldId="760"/>
            <ac:spMk id="6" creationId="{08D2981F-E869-06D0-FAAD-A38E2F280056}"/>
          </ac:spMkLst>
        </pc:spChg>
        <pc:spChg chg="add mod">
          <ac:chgData name="Andrea Mozo" userId="S::amozo@councilforeconed.org::ec324d89-8e2a-42bb-81f4-68d0295e10da" providerId="AD" clId="Web-{0B39C155-7DEF-5C4F-B52C-415502950318}" dt="2024-03-28T21:11:49.106" v="128" actId="1076"/>
          <ac:spMkLst>
            <pc:docMk/>
            <pc:sldMk cId="1074274890" sldId="760"/>
            <ac:spMk id="10" creationId="{F3CE008A-1223-DE28-3131-6053184B7286}"/>
          </ac:spMkLst>
        </pc:spChg>
        <pc:spChg chg="add mod">
          <ac:chgData name="Andrea Mozo" userId="S::amozo@councilforeconed.org::ec324d89-8e2a-42bb-81f4-68d0295e10da" providerId="AD" clId="Web-{0B39C155-7DEF-5C4F-B52C-415502950318}" dt="2024-03-28T21:11:57.762" v="131" actId="1076"/>
          <ac:spMkLst>
            <pc:docMk/>
            <pc:sldMk cId="1074274890" sldId="760"/>
            <ac:spMk id="11" creationId="{BE3998C7-9D29-A8E2-5C5F-E3DAA32E1ED2}"/>
          </ac:spMkLst>
        </pc:spChg>
        <pc:picChg chg="mod modCrop">
          <ac:chgData name="Andrea Mozo" userId="S::amozo@councilforeconed.org::ec324d89-8e2a-42bb-81f4-68d0295e10da" providerId="AD" clId="Web-{0B39C155-7DEF-5C4F-B52C-415502950318}" dt="2024-03-28T21:13:03.186" v="140"/>
          <ac:picMkLst>
            <pc:docMk/>
            <pc:sldMk cId="1074274890" sldId="760"/>
            <ac:picMk id="7" creationId="{91D7D443-4765-CF0A-3426-9F5D52CBC39A}"/>
          </ac:picMkLst>
        </pc:picChg>
        <pc:picChg chg="mod modCrop">
          <ac:chgData name="Andrea Mozo" userId="S::amozo@councilforeconed.org::ec324d89-8e2a-42bb-81f4-68d0295e10da" providerId="AD" clId="Web-{0B39C155-7DEF-5C4F-B52C-415502950318}" dt="2024-03-28T21:13:08.749" v="142"/>
          <ac:picMkLst>
            <pc:docMk/>
            <pc:sldMk cId="1074274890" sldId="760"/>
            <ac:picMk id="8" creationId="{C1C405AA-9411-ED8C-48C6-14CE249D384A}"/>
          </ac:picMkLst>
        </pc:picChg>
        <pc:picChg chg="mod">
          <ac:chgData name="Andrea Mozo" userId="S::amozo@councilforeconed.org::ec324d89-8e2a-42bb-81f4-68d0295e10da" providerId="AD" clId="Web-{0B39C155-7DEF-5C4F-B52C-415502950318}" dt="2024-03-28T21:12:21.529" v="134"/>
          <ac:picMkLst>
            <pc:docMk/>
            <pc:sldMk cId="1074274890" sldId="760"/>
            <ac:picMk id="9" creationId="{8527C915-A320-D69F-43EE-FB52CB09F87D}"/>
          </ac:picMkLst>
        </pc:picChg>
        <pc:picChg chg="add del mod">
          <ac:chgData name="Andrea Mozo" userId="S::amozo@councilforeconed.org::ec324d89-8e2a-42bb-81f4-68d0295e10da" providerId="AD" clId="Web-{0B39C155-7DEF-5C4F-B52C-415502950318}" dt="2024-03-28T21:12:14.576" v="133"/>
          <ac:picMkLst>
            <pc:docMk/>
            <pc:sldMk cId="1074274890" sldId="760"/>
            <ac:picMk id="12" creationId="{3CC61190-6ACF-FD0A-AEA3-2F814955A596}"/>
          </ac:picMkLst>
        </pc:picChg>
      </pc:sldChg>
      <pc:sldChg chg="del">
        <pc:chgData name="Andrea Mozo" userId="S::amozo@councilforeconed.org::ec324d89-8e2a-42bb-81f4-68d0295e10da" providerId="AD" clId="Web-{0B39C155-7DEF-5C4F-B52C-415502950318}" dt="2024-03-28T21:23:44.956" v="278"/>
        <pc:sldMkLst>
          <pc:docMk/>
          <pc:sldMk cId="488036887" sldId="762"/>
        </pc:sldMkLst>
      </pc:sldChg>
      <pc:sldChg chg="addSp modSp add replId addAnim">
        <pc:chgData name="Andrea Mozo" userId="S::amozo@councilforeconed.org::ec324d89-8e2a-42bb-81f4-68d0295e10da" providerId="AD" clId="Web-{0B39C155-7DEF-5C4F-B52C-415502950318}" dt="2024-03-28T21:22:26.766" v="248"/>
        <pc:sldMkLst>
          <pc:docMk/>
          <pc:sldMk cId="2756661319" sldId="763"/>
        </pc:sldMkLst>
        <pc:spChg chg="mod">
          <ac:chgData name="Andrea Mozo" userId="S::amozo@councilforeconed.org::ec324d89-8e2a-42bb-81f4-68d0295e10da" providerId="AD" clId="Web-{0B39C155-7DEF-5C4F-B52C-415502950318}" dt="2024-03-28T21:21:46.531" v="228" actId="20577"/>
          <ac:spMkLst>
            <pc:docMk/>
            <pc:sldMk cId="2756661319" sldId="763"/>
            <ac:spMk id="2" creationId="{3F16907B-0DC9-E64D-B7CC-FD7066550EDE}"/>
          </ac:spMkLst>
        </pc:spChg>
        <pc:spChg chg="add mod">
          <ac:chgData name="Andrea Mozo" userId="S::amozo@councilforeconed.org::ec324d89-8e2a-42bb-81f4-68d0295e10da" providerId="AD" clId="Web-{0B39C155-7DEF-5C4F-B52C-415502950318}" dt="2024-03-28T21:22:18.500" v="247" actId="20577"/>
          <ac:spMkLst>
            <pc:docMk/>
            <pc:sldMk cId="2756661319" sldId="763"/>
            <ac:spMk id="3" creationId="{78642B0D-E5A2-99C8-4EE2-472893C7BE1E}"/>
          </ac:spMkLst>
        </pc:spChg>
        <pc:spChg chg="mod">
          <ac:chgData name="Andrea Mozo" userId="S::amozo@councilforeconed.org::ec324d89-8e2a-42bb-81f4-68d0295e10da" providerId="AD" clId="Web-{0B39C155-7DEF-5C4F-B52C-415502950318}" dt="2024-03-28T21:22:03.359" v="237" actId="20577"/>
          <ac:spMkLst>
            <pc:docMk/>
            <pc:sldMk cId="2756661319" sldId="763"/>
            <ac:spMk id="4" creationId="{60130DE2-C692-AAF5-5D7C-1D78E2E223E3}"/>
          </ac:spMkLst>
        </pc:spChg>
      </pc:sldChg>
      <pc:sldChg chg="addSp add replId">
        <pc:chgData name="Andrea Mozo" userId="S::amozo@councilforeconed.org::ec324d89-8e2a-42bb-81f4-68d0295e10da" providerId="AD" clId="Web-{0B39C155-7DEF-5C4F-B52C-415502950318}" dt="2024-03-28T21:24:45.395" v="296"/>
        <pc:sldMkLst>
          <pc:docMk/>
          <pc:sldMk cId="3958031051" sldId="764"/>
        </pc:sldMkLst>
        <pc:spChg chg="add">
          <ac:chgData name="Andrea Mozo" userId="S::amozo@councilforeconed.org::ec324d89-8e2a-42bb-81f4-68d0295e10da" providerId="AD" clId="Web-{0B39C155-7DEF-5C4F-B52C-415502950318}" dt="2024-03-28T21:24:45.395" v="296"/>
          <ac:spMkLst>
            <pc:docMk/>
            <pc:sldMk cId="3958031051" sldId="764"/>
            <ac:spMk id="7" creationId="{F4C3C338-11ED-3F3A-71BC-00E1A3201DBB}"/>
          </ac:spMkLst>
        </pc:spChg>
      </pc:sldChg>
    </pc:docChg>
  </pc:docChgLst>
  <pc:docChgLst>
    <pc:chgData name="Andrea Mozo" userId="S::amozo@councilforeconed.org::ec324d89-8e2a-42bb-81f4-68d0295e10da" providerId="AD" clId="Web-{28B93013-5118-6A4D-0A29-D09641E7DCEC}"/>
    <pc:docChg chg="modSld">
      <pc:chgData name="Andrea Mozo" userId="S::amozo@councilforeconed.org::ec324d89-8e2a-42bb-81f4-68d0295e10da" providerId="AD" clId="Web-{28B93013-5118-6A4D-0A29-D09641E7DCEC}" dt="2024-03-29T14:16:01.003" v="10" actId="14100"/>
      <pc:docMkLst>
        <pc:docMk/>
      </pc:docMkLst>
      <pc:sldChg chg="addSp delSp modSp">
        <pc:chgData name="Andrea Mozo" userId="S::amozo@councilforeconed.org::ec324d89-8e2a-42bb-81f4-68d0295e10da" providerId="AD" clId="Web-{28B93013-5118-6A4D-0A29-D09641E7DCEC}" dt="2024-03-29T14:16:01.003" v="10" actId="14100"/>
        <pc:sldMkLst>
          <pc:docMk/>
          <pc:sldMk cId="884104494" sldId="721"/>
        </pc:sldMkLst>
        <pc:spChg chg="del">
          <ac:chgData name="Andrea Mozo" userId="S::amozo@councilforeconed.org::ec324d89-8e2a-42bb-81f4-68d0295e10da" providerId="AD" clId="Web-{28B93013-5118-6A4D-0A29-D09641E7DCEC}" dt="2024-03-29T14:15:04.282" v="0"/>
          <ac:spMkLst>
            <pc:docMk/>
            <pc:sldMk cId="884104494" sldId="721"/>
            <ac:spMk id="3" creationId="{0428248E-9A13-7345-BF5A-CD0E38051879}"/>
          </ac:spMkLst>
        </pc:spChg>
        <pc:spChg chg="add mod">
          <ac:chgData name="Andrea Mozo" userId="S::amozo@councilforeconed.org::ec324d89-8e2a-42bb-81f4-68d0295e10da" providerId="AD" clId="Web-{28B93013-5118-6A4D-0A29-D09641E7DCEC}" dt="2024-03-29T14:16:01.003" v="10" actId="14100"/>
          <ac:spMkLst>
            <pc:docMk/>
            <pc:sldMk cId="884104494" sldId="721"/>
            <ac:spMk id="4" creationId="{2D0B4F33-E4D1-2F57-38E4-E6C92F48BF20}"/>
          </ac:spMkLst>
        </pc:spChg>
      </pc:sldChg>
    </pc:docChg>
  </pc:docChgLst>
  <pc:docChgLst>
    <pc:chgData name="Guest User" userId="S::urn:spo:anon#e58dfa5fb489fdbc8aaac7de8fa7f0e33fb3c16554b0739024a1ac854ee88285::" providerId="AD" clId="Web-{C4158105-42B0-E8FA-5E4B-7B717A69BAC5}"/>
    <pc:docChg chg="addSld delSld modSld sldOrd">
      <pc:chgData name="Guest User" userId="S::urn:spo:anon#e58dfa5fb489fdbc8aaac7de8fa7f0e33fb3c16554b0739024a1ac854ee88285::" providerId="AD" clId="Web-{C4158105-42B0-E8FA-5E4B-7B717A69BAC5}" dt="2025-04-04T22:03:17.718" v="1902" actId="14100"/>
      <pc:docMkLst>
        <pc:docMk/>
      </pc:docMkLst>
      <pc:sldChg chg="ord">
        <pc:chgData name="Guest User" userId="S::urn:spo:anon#e58dfa5fb489fdbc8aaac7de8fa7f0e33fb3c16554b0739024a1ac854ee88285::" providerId="AD" clId="Web-{C4158105-42B0-E8FA-5E4B-7B717A69BAC5}" dt="2025-04-04T20:05:10.720" v="366"/>
        <pc:sldMkLst>
          <pc:docMk/>
          <pc:sldMk cId="2493484935" sldId="738"/>
        </pc:sldMkLst>
      </pc:sldChg>
      <pc:sldChg chg="addSp delSp modSp">
        <pc:chgData name="Guest User" userId="S::urn:spo:anon#e58dfa5fb489fdbc8aaac7de8fa7f0e33fb3c16554b0739024a1ac854ee88285::" providerId="AD" clId="Web-{C4158105-42B0-E8FA-5E4B-7B717A69BAC5}" dt="2025-04-04T20:51:42.343" v="835" actId="1076"/>
        <pc:sldMkLst>
          <pc:docMk/>
          <pc:sldMk cId="1911612124" sldId="776"/>
        </pc:sldMkLst>
        <pc:spChg chg="mod">
          <ac:chgData name="Guest User" userId="S::urn:spo:anon#e58dfa5fb489fdbc8aaac7de8fa7f0e33fb3c16554b0739024a1ac854ee88285::" providerId="AD" clId="Web-{C4158105-42B0-E8FA-5E4B-7B717A69BAC5}" dt="2025-04-04T20:51:39.421" v="834" actId="20577"/>
          <ac:spMkLst>
            <pc:docMk/>
            <pc:sldMk cId="1911612124" sldId="776"/>
            <ac:spMk id="4" creationId="{AEB7F282-316E-1461-4614-7B24F42FEF6B}"/>
          </ac:spMkLst>
        </pc:spChg>
        <pc:picChg chg="add mod">
          <ac:chgData name="Guest User" userId="S::urn:spo:anon#e58dfa5fb489fdbc8aaac7de8fa7f0e33fb3c16554b0739024a1ac854ee88285::" providerId="AD" clId="Web-{C4158105-42B0-E8FA-5E4B-7B717A69BAC5}" dt="2025-04-04T20:51:42.343" v="835" actId="1076"/>
          <ac:picMkLst>
            <pc:docMk/>
            <pc:sldMk cId="1911612124" sldId="776"/>
            <ac:picMk id="3" creationId="{2B691A38-D58B-9321-4F64-415D998DAF4F}"/>
          </ac:picMkLst>
        </pc:picChg>
        <pc:picChg chg="del">
          <ac:chgData name="Guest User" userId="S::urn:spo:anon#e58dfa5fb489fdbc8aaac7de8fa7f0e33fb3c16554b0739024a1ac854ee88285::" providerId="AD" clId="Web-{C4158105-42B0-E8FA-5E4B-7B717A69BAC5}" dt="2025-04-04T20:51:26.811" v="829"/>
          <ac:picMkLst>
            <pc:docMk/>
            <pc:sldMk cId="1911612124" sldId="776"/>
            <ac:picMk id="7" creationId="{46A35995-CE09-903E-8FDF-575536FBF11F}"/>
          </ac:picMkLst>
        </pc:picChg>
      </pc:sldChg>
      <pc:sldChg chg="ord">
        <pc:chgData name="Guest User" userId="S::urn:spo:anon#e58dfa5fb489fdbc8aaac7de8fa7f0e33fb3c16554b0739024a1ac854ee88285::" providerId="AD" clId="Web-{C4158105-42B0-E8FA-5E4B-7B717A69BAC5}" dt="2025-04-04T20:05:10.720" v="365"/>
        <pc:sldMkLst>
          <pc:docMk/>
          <pc:sldMk cId="267453379" sldId="783"/>
        </pc:sldMkLst>
      </pc:sldChg>
      <pc:sldChg chg="modSp mod setBg">
        <pc:chgData name="Guest User" userId="S::urn:spo:anon#e58dfa5fb489fdbc8aaac7de8fa7f0e33fb3c16554b0739024a1ac854ee88285::" providerId="AD" clId="Web-{C4158105-42B0-E8FA-5E4B-7B717A69BAC5}" dt="2025-04-04T20:45:32.998" v="791" actId="1076"/>
        <pc:sldMkLst>
          <pc:docMk/>
          <pc:sldMk cId="477631525" sldId="785"/>
        </pc:sldMkLst>
        <pc:spChg chg="mod">
          <ac:chgData name="Guest User" userId="S::urn:spo:anon#e58dfa5fb489fdbc8aaac7de8fa7f0e33fb3c16554b0739024a1ac854ee88285::" providerId="AD" clId="Web-{C4158105-42B0-E8FA-5E4B-7B717A69BAC5}" dt="2025-04-04T20:45:32.998" v="791" actId="1076"/>
          <ac:spMkLst>
            <pc:docMk/>
            <pc:sldMk cId="477631525" sldId="785"/>
            <ac:spMk id="4" creationId="{9FF86CB4-E20F-2EC4-25A6-4C7065ABA4EC}"/>
          </ac:spMkLst>
        </pc:spChg>
      </pc:sldChg>
      <pc:sldChg chg="addSp modSp">
        <pc:chgData name="Guest User" userId="S::urn:spo:anon#e58dfa5fb489fdbc8aaac7de8fa7f0e33fb3c16554b0739024a1ac854ee88285::" providerId="AD" clId="Web-{C4158105-42B0-E8FA-5E4B-7B717A69BAC5}" dt="2025-04-04T21:33:48.984" v="1546" actId="14100"/>
        <pc:sldMkLst>
          <pc:docMk/>
          <pc:sldMk cId="2099885063" sldId="789"/>
        </pc:sldMkLst>
        <pc:picChg chg="mod">
          <ac:chgData name="Guest User" userId="S::urn:spo:anon#e58dfa5fb489fdbc8aaac7de8fa7f0e33fb3c16554b0739024a1ac854ee88285::" providerId="AD" clId="Web-{C4158105-42B0-E8FA-5E4B-7B717A69BAC5}" dt="2025-04-04T21:33:48.984" v="1546" actId="14100"/>
          <ac:picMkLst>
            <pc:docMk/>
            <pc:sldMk cId="2099885063" sldId="789"/>
            <ac:picMk id="3" creationId="{45B9FCD6-9D3B-24AF-A2DA-09C2B490032C}"/>
          </ac:picMkLst>
        </pc:picChg>
        <pc:picChg chg="add mod">
          <ac:chgData name="Guest User" userId="S::urn:spo:anon#e58dfa5fb489fdbc8aaac7de8fa7f0e33fb3c16554b0739024a1ac854ee88285::" providerId="AD" clId="Web-{C4158105-42B0-E8FA-5E4B-7B717A69BAC5}" dt="2025-04-04T21:33:45.297" v="1545" actId="1076"/>
          <ac:picMkLst>
            <pc:docMk/>
            <pc:sldMk cId="2099885063" sldId="789"/>
            <ac:picMk id="4" creationId="{8CC61F30-48F4-CDC0-EF41-B8D8899DB21E}"/>
          </ac:picMkLst>
        </pc:picChg>
      </pc:sldChg>
      <pc:sldChg chg="modSp mod setBg">
        <pc:chgData name="Guest User" userId="S::urn:spo:anon#e58dfa5fb489fdbc8aaac7de8fa7f0e33fb3c16554b0739024a1ac854ee88285::" providerId="AD" clId="Web-{C4158105-42B0-E8FA-5E4B-7B717A69BAC5}" dt="2025-04-04T20:45:25.014" v="788" actId="1076"/>
        <pc:sldMkLst>
          <pc:docMk/>
          <pc:sldMk cId="1053822638" sldId="805"/>
        </pc:sldMkLst>
        <pc:spChg chg="mod">
          <ac:chgData name="Guest User" userId="S::urn:spo:anon#e58dfa5fb489fdbc8aaac7de8fa7f0e33fb3c16554b0739024a1ac854ee88285::" providerId="AD" clId="Web-{C4158105-42B0-E8FA-5E4B-7B717A69BAC5}" dt="2025-04-04T20:45:25.014" v="788" actId="1076"/>
          <ac:spMkLst>
            <pc:docMk/>
            <pc:sldMk cId="1053822638" sldId="805"/>
            <ac:spMk id="4" creationId="{8BA1DEA6-66A0-615A-AC67-F1EA22B8C7E2}"/>
          </ac:spMkLst>
        </pc:spChg>
      </pc:sldChg>
      <pc:sldChg chg="modSp mod setBg">
        <pc:chgData name="Guest User" userId="S::urn:spo:anon#e58dfa5fb489fdbc8aaac7de8fa7f0e33fb3c16554b0739024a1ac854ee88285::" providerId="AD" clId="Web-{C4158105-42B0-E8FA-5E4B-7B717A69BAC5}" dt="2025-04-04T20:46:03.672" v="795" actId="20577"/>
        <pc:sldMkLst>
          <pc:docMk/>
          <pc:sldMk cId="1934036783" sldId="811"/>
        </pc:sldMkLst>
        <pc:spChg chg="mod">
          <ac:chgData name="Guest User" userId="S::urn:spo:anon#e58dfa5fb489fdbc8aaac7de8fa7f0e33fb3c16554b0739024a1ac854ee88285::" providerId="AD" clId="Web-{C4158105-42B0-E8FA-5E4B-7B717A69BAC5}" dt="2025-04-04T20:46:03.672" v="795" actId="20577"/>
          <ac:spMkLst>
            <pc:docMk/>
            <pc:sldMk cId="1934036783" sldId="811"/>
            <ac:spMk id="4" creationId="{D5D0BE37-56E7-49F3-9477-10F9707FFE44}"/>
          </ac:spMkLst>
        </pc:spChg>
        <pc:spChg chg="mod">
          <ac:chgData name="Guest User" userId="S::urn:spo:anon#e58dfa5fb489fdbc8aaac7de8fa7f0e33fb3c16554b0739024a1ac854ee88285::" providerId="AD" clId="Web-{C4158105-42B0-E8FA-5E4B-7B717A69BAC5}" dt="2025-04-04T20:44:52.387" v="783" actId="20577"/>
          <ac:spMkLst>
            <pc:docMk/>
            <pc:sldMk cId="1934036783" sldId="811"/>
            <ac:spMk id="6" creationId="{7BCAAE28-6E8B-232B-D276-1E003ACF23DA}"/>
          </ac:spMkLst>
        </pc:spChg>
      </pc:sldChg>
      <pc:sldChg chg="modSp">
        <pc:chgData name="Guest User" userId="S::urn:spo:anon#e58dfa5fb489fdbc8aaac7de8fa7f0e33fb3c16554b0739024a1ac854ee88285::" providerId="AD" clId="Web-{C4158105-42B0-E8FA-5E4B-7B717A69BAC5}" dt="2025-04-04T20:47:28.503" v="801" actId="20577"/>
        <pc:sldMkLst>
          <pc:docMk/>
          <pc:sldMk cId="3628001215" sldId="815"/>
        </pc:sldMkLst>
        <pc:spChg chg="mod">
          <ac:chgData name="Guest User" userId="S::urn:spo:anon#e58dfa5fb489fdbc8aaac7de8fa7f0e33fb3c16554b0739024a1ac854ee88285::" providerId="AD" clId="Web-{C4158105-42B0-E8FA-5E4B-7B717A69BAC5}" dt="2025-04-04T20:47:28.503" v="801" actId="20577"/>
          <ac:spMkLst>
            <pc:docMk/>
            <pc:sldMk cId="3628001215" sldId="815"/>
            <ac:spMk id="4" creationId="{FBF8094B-5D67-0C85-C823-9BA46F2D9B38}"/>
          </ac:spMkLst>
        </pc:spChg>
      </pc:sldChg>
      <pc:sldChg chg="modSp">
        <pc:chgData name="Guest User" userId="S::urn:spo:anon#e58dfa5fb489fdbc8aaac7de8fa7f0e33fb3c16554b0739024a1ac854ee88285::" providerId="AD" clId="Web-{C4158105-42B0-E8FA-5E4B-7B717A69BAC5}" dt="2025-04-04T20:55:31.103" v="844"/>
        <pc:sldMkLst>
          <pc:docMk/>
          <pc:sldMk cId="3852534796" sldId="824"/>
        </pc:sldMkLst>
        <pc:spChg chg="mod">
          <ac:chgData name="Guest User" userId="S::urn:spo:anon#e58dfa5fb489fdbc8aaac7de8fa7f0e33fb3c16554b0739024a1ac854ee88285::" providerId="AD" clId="Web-{C4158105-42B0-E8FA-5E4B-7B717A69BAC5}" dt="2025-04-04T20:55:21.118" v="840" actId="1076"/>
          <ac:spMkLst>
            <pc:docMk/>
            <pc:sldMk cId="3852534796" sldId="824"/>
            <ac:spMk id="7" creationId="{1FD12E38-C8A6-FF79-ED94-4026645606A6}"/>
          </ac:spMkLst>
        </pc:spChg>
        <pc:picChg chg="mod modCrop">
          <ac:chgData name="Guest User" userId="S::urn:spo:anon#e58dfa5fb489fdbc8aaac7de8fa7f0e33fb3c16554b0739024a1ac854ee88285::" providerId="AD" clId="Web-{C4158105-42B0-E8FA-5E4B-7B717A69BAC5}" dt="2025-04-04T20:55:31.103" v="844"/>
          <ac:picMkLst>
            <pc:docMk/>
            <pc:sldMk cId="3852534796" sldId="824"/>
            <ac:picMk id="3" creationId="{CA7B5D01-F2E0-44E9-C5AA-350D998EBF68}"/>
          </ac:picMkLst>
        </pc:picChg>
      </pc:sldChg>
      <pc:sldChg chg="addSp delSp modSp del">
        <pc:chgData name="Guest User" userId="S::urn:spo:anon#e58dfa5fb489fdbc8aaac7de8fa7f0e33fb3c16554b0739024a1ac854ee88285::" providerId="AD" clId="Web-{C4158105-42B0-E8FA-5E4B-7B717A69BAC5}" dt="2025-04-04T21:10:47.721" v="980"/>
        <pc:sldMkLst>
          <pc:docMk/>
          <pc:sldMk cId="2558887952" sldId="828"/>
        </pc:sldMkLst>
        <pc:picChg chg="add mod">
          <ac:chgData name="Guest User" userId="S::urn:spo:anon#e58dfa5fb489fdbc8aaac7de8fa7f0e33fb3c16554b0739024a1ac854ee88285::" providerId="AD" clId="Web-{C4158105-42B0-E8FA-5E4B-7B717A69BAC5}" dt="2025-04-04T21:09:24.467" v="952" actId="14100"/>
          <ac:picMkLst>
            <pc:docMk/>
            <pc:sldMk cId="2558887952" sldId="828"/>
            <ac:picMk id="6" creationId="{A1BA0F7C-79C0-3157-FD76-19A0F268027A}"/>
          </ac:picMkLst>
        </pc:picChg>
        <pc:picChg chg="del">
          <ac:chgData name="Guest User" userId="S::urn:spo:anon#e58dfa5fb489fdbc8aaac7de8fa7f0e33fb3c16554b0739024a1ac854ee88285::" providerId="AD" clId="Web-{C4158105-42B0-E8FA-5E4B-7B717A69BAC5}" dt="2025-04-04T21:09:11.920" v="949"/>
          <ac:picMkLst>
            <pc:docMk/>
            <pc:sldMk cId="2558887952" sldId="828"/>
            <ac:picMk id="10" creationId="{35218E41-7183-C4D5-34E1-44BB67C3A2EF}"/>
          </ac:picMkLst>
        </pc:picChg>
      </pc:sldChg>
      <pc:sldChg chg="modSp">
        <pc:chgData name="Guest User" userId="S::urn:spo:anon#e58dfa5fb489fdbc8aaac7de8fa7f0e33fb3c16554b0739024a1ac854ee88285::" providerId="AD" clId="Web-{C4158105-42B0-E8FA-5E4B-7B717A69BAC5}" dt="2025-04-04T21:11:57.833" v="1003" actId="20577"/>
        <pc:sldMkLst>
          <pc:docMk/>
          <pc:sldMk cId="1044978892" sldId="829"/>
        </pc:sldMkLst>
        <pc:spChg chg="mod">
          <ac:chgData name="Guest User" userId="S::urn:spo:anon#e58dfa5fb489fdbc8aaac7de8fa7f0e33fb3c16554b0739024a1ac854ee88285::" providerId="AD" clId="Web-{C4158105-42B0-E8FA-5E4B-7B717A69BAC5}" dt="2025-04-04T21:11:57.833" v="1003" actId="20577"/>
          <ac:spMkLst>
            <pc:docMk/>
            <pc:sldMk cId="1044978892" sldId="829"/>
            <ac:spMk id="7" creationId="{CD10E6A5-F167-A540-CEDE-CE94334D8702}"/>
          </ac:spMkLst>
        </pc:spChg>
      </pc:sldChg>
      <pc:sldChg chg="addSp delSp modSp">
        <pc:chgData name="Guest User" userId="S::urn:spo:anon#e58dfa5fb489fdbc8aaac7de8fa7f0e33fb3c16554b0739024a1ac854ee88285::" providerId="AD" clId="Web-{C4158105-42B0-E8FA-5E4B-7B717A69BAC5}" dt="2025-04-04T19:58:10.311" v="364" actId="1076"/>
        <pc:sldMkLst>
          <pc:docMk/>
          <pc:sldMk cId="545429777" sldId="836"/>
        </pc:sldMkLst>
        <pc:picChg chg="add mod">
          <ac:chgData name="Guest User" userId="S::urn:spo:anon#e58dfa5fb489fdbc8aaac7de8fa7f0e33fb3c16554b0739024a1ac854ee88285::" providerId="AD" clId="Web-{C4158105-42B0-E8FA-5E4B-7B717A69BAC5}" dt="2025-04-04T19:58:10.311" v="364" actId="1076"/>
          <ac:picMkLst>
            <pc:docMk/>
            <pc:sldMk cId="545429777" sldId="836"/>
            <ac:picMk id="3" creationId="{7BE6FA60-3030-221C-721B-6025474D4709}"/>
          </ac:picMkLst>
        </pc:picChg>
        <pc:picChg chg="del">
          <ac:chgData name="Guest User" userId="S::urn:spo:anon#e58dfa5fb489fdbc8aaac7de8fa7f0e33fb3c16554b0739024a1ac854ee88285::" providerId="AD" clId="Web-{C4158105-42B0-E8FA-5E4B-7B717A69BAC5}" dt="2025-04-04T19:57:59.811" v="360"/>
          <ac:picMkLst>
            <pc:docMk/>
            <pc:sldMk cId="545429777" sldId="836"/>
            <ac:picMk id="6" creationId="{E89E02F8-A297-5649-6515-44ABA6081390}"/>
          </ac:picMkLst>
        </pc:picChg>
      </pc:sldChg>
      <pc:sldChg chg="modSp">
        <pc:chgData name="Guest User" userId="S::urn:spo:anon#e58dfa5fb489fdbc8aaac7de8fa7f0e33fb3c16554b0739024a1ac854ee88285::" providerId="AD" clId="Web-{C4158105-42B0-E8FA-5E4B-7B717A69BAC5}" dt="2025-04-04T20:33:14.575" v="571" actId="20577"/>
        <pc:sldMkLst>
          <pc:docMk/>
          <pc:sldMk cId="3550260902" sldId="840"/>
        </pc:sldMkLst>
        <pc:spChg chg="mod">
          <ac:chgData name="Guest User" userId="S::urn:spo:anon#e58dfa5fb489fdbc8aaac7de8fa7f0e33fb3c16554b0739024a1ac854ee88285::" providerId="AD" clId="Web-{C4158105-42B0-E8FA-5E4B-7B717A69BAC5}" dt="2025-04-04T20:31:05.835" v="521" actId="20577"/>
          <ac:spMkLst>
            <pc:docMk/>
            <pc:sldMk cId="3550260902" sldId="840"/>
            <ac:spMk id="4" creationId="{BAF5B315-01F0-FF87-0E06-6280249D59B4}"/>
          </ac:spMkLst>
        </pc:spChg>
        <pc:spChg chg="mod">
          <ac:chgData name="Guest User" userId="S::urn:spo:anon#e58dfa5fb489fdbc8aaac7de8fa7f0e33fb3c16554b0739024a1ac854ee88285::" providerId="AD" clId="Web-{C4158105-42B0-E8FA-5E4B-7B717A69BAC5}" dt="2025-04-04T20:33:14.575" v="571" actId="20577"/>
          <ac:spMkLst>
            <pc:docMk/>
            <pc:sldMk cId="3550260902" sldId="840"/>
            <ac:spMk id="6" creationId="{A501D54A-BF2A-82B5-253A-7913F62FFE61}"/>
          </ac:spMkLst>
        </pc:spChg>
      </pc:sldChg>
      <pc:sldChg chg="addSp delSp modSp modNotes">
        <pc:chgData name="Guest User" userId="S::urn:spo:anon#e58dfa5fb489fdbc8aaac7de8fa7f0e33fb3c16554b0739024a1ac854ee88285::" providerId="AD" clId="Web-{C4158105-42B0-E8FA-5E4B-7B717A69BAC5}" dt="2025-04-04T20:31:18.414" v="522" actId="20577"/>
        <pc:sldMkLst>
          <pc:docMk/>
          <pc:sldMk cId="2690295215" sldId="843"/>
        </pc:sldMkLst>
        <pc:spChg chg="add del mod">
          <ac:chgData name="Guest User" userId="S::urn:spo:anon#e58dfa5fb489fdbc8aaac7de8fa7f0e33fb3c16554b0739024a1ac854ee88285::" providerId="AD" clId="Web-{C4158105-42B0-E8FA-5E4B-7B717A69BAC5}" dt="2025-04-04T19:37:15.694" v="121"/>
          <ac:spMkLst>
            <pc:docMk/>
            <pc:sldMk cId="2690295215" sldId="843"/>
            <ac:spMk id="3" creationId="{47963DA6-B6E8-8BE9-13E6-883E9245A0F7}"/>
          </ac:spMkLst>
        </pc:spChg>
        <pc:spChg chg="mod">
          <ac:chgData name="Guest User" userId="S::urn:spo:anon#e58dfa5fb489fdbc8aaac7de8fa7f0e33fb3c16554b0739024a1ac854ee88285::" providerId="AD" clId="Web-{C4158105-42B0-E8FA-5E4B-7B717A69BAC5}" dt="2025-04-04T19:46:11.155" v="342" actId="20577"/>
          <ac:spMkLst>
            <pc:docMk/>
            <pc:sldMk cId="2690295215" sldId="843"/>
            <ac:spMk id="7" creationId="{E1ED1678-178A-2892-C145-3A5B51B6564F}"/>
          </ac:spMkLst>
        </pc:spChg>
        <pc:spChg chg="mod">
          <ac:chgData name="Guest User" userId="S::urn:spo:anon#e58dfa5fb489fdbc8aaac7de8fa7f0e33fb3c16554b0739024a1ac854ee88285::" providerId="AD" clId="Web-{C4158105-42B0-E8FA-5E4B-7B717A69BAC5}" dt="2025-04-04T20:31:18.414" v="522" actId="20577"/>
          <ac:spMkLst>
            <pc:docMk/>
            <pc:sldMk cId="2690295215" sldId="843"/>
            <ac:spMk id="8" creationId="{D477A120-D7C9-A80F-59BD-012C2536D5D6}"/>
          </ac:spMkLst>
        </pc:spChg>
        <pc:spChg chg="del mod">
          <ac:chgData name="Guest User" userId="S::urn:spo:anon#e58dfa5fb489fdbc8aaac7de8fa7f0e33fb3c16554b0739024a1ac854ee88285::" providerId="AD" clId="Web-{C4158105-42B0-E8FA-5E4B-7B717A69BAC5}" dt="2025-04-04T19:32:33.212" v="89"/>
          <ac:spMkLst>
            <pc:docMk/>
            <pc:sldMk cId="2690295215" sldId="843"/>
            <ac:spMk id="9" creationId="{9B7AA109-F65C-8721-1C5B-491110078FB6}"/>
          </ac:spMkLst>
        </pc:spChg>
        <pc:spChg chg="del mod">
          <ac:chgData name="Guest User" userId="S::urn:spo:anon#e58dfa5fb489fdbc8aaac7de8fa7f0e33fb3c16554b0739024a1ac854ee88285::" providerId="AD" clId="Web-{C4158105-42B0-E8FA-5E4B-7B717A69BAC5}" dt="2025-04-04T19:32:33.212" v="88"/>
          <ac:spMkLst>
            <pc:docMk/>
            <pc:sldMk cId="2690295215" sldId="843"/>
            <ac:spMk id="10" creationId="{80849B3B-4D40-9689-5A54-F2EA8D2B6B4F}"/>
          </ac:spMkLst>
        </pc:spChg>
      </pc:sldChg>
      <pc:sldChg chg="modSp">
        <pc:chgData name="Guest User" userId="S::urn:spo:anon#e58dfa5fb489fdbc8aaac7de8fa7f0e33fb3c16554b0739024a1ac854ee88285::" providerId="AD" clId="Web-{C4158105-42B0-E8FA-5E4B-7B717A69BAC5}" dt="2025-04-04T20:35:29.566" v="619" actId="20577"/>
        <pc:sldMkLst>
          <pc:docMk/>
          <pc:sldMk cId="2782021529" sldId="844"/>
        </pc:sldMkLst>
        <pc:spChg chg="mod">
          <ac:chgData name="Guest User" userId="S::urn:spo:anon#e58dfa5fb489fdbc8aaac7de8fa7f0e33fb3c16554b0739024a1ac854ee88285::" providerId="AD" clId="Web-{C4158105-42B0-E8FA-5E4B-7B717A69BAC5}" dt="2025-04-04T20:35:29.566" v="619" actId="20577"/>
          <ac:spMkLst>
            <pc:docMk/>
            <pc:sldMk cId="2782021529" sldId="844"/>
            <ac:spMk id="7" creationId="{A904472B-4BA1-6335-FED4-61FA6B80F275}"/>
          </ac:spMkLst>
        </pc:spChg>
      </pc:sldChg>
      <pc:sldChg chg="addSp delSp modSp modNotes">
        <pc:chgData name="Guest User" userId="S::urn:spo:anon#e58dfa5fb489fdbc8aaac7de8fa7f0e33fb3c16554b0739024a1ac854ee88285::" providerId="AD" clId="Web-{C4158105-42B0-E8FA-5E4B-7B717A69BAC5}" dt="2025-04-04T20:34:55.970" v="604" actId="14100"/>
        <pc:sldMkLst>
          <pc:docMk/>
          <pc:sldMk cId="1386085939" sldId="845"/>
        </pc:sldMkLst>
        <pc:spChg chg="add mod">
          <ac:chgData name="Guest User" userId="S::urn:spo:anon#e58dfa5fb489fdbc8aaac7de8fa7f0e33fb3c16554b0739024a1ac854ee88285::" providerId="AD" clId="Web-{C4158105-42B0-E8FA-5E4B-7B717A69BAC5}" dt="2025-04-04T20:33:45.967" v="574" actId="20577"/>
          <ac:spMkLst>
            <pc:docMk/>
            <pc:sldMk cId="1386085939" sldId="845"/>
            <ac:spMk id="3" creationId="{9B7AA109-F65C-8721-1C5B-491110078FB6}"/>
          </ac:spMkLst>
        </pc:spChg>
        <pc:spChg chg="add mod">
          <ac:chgData name="Guest User" userId="S::urn:spo:anon#e58dfa5fb489fdbc8aaac7de8fa7f0e33fb3c16554b0739024a1ac854ee88285::" providerId="AD" clId="Web-{C4158105-42B0-E8FA-5E4B-7B717A69BAC5}" dt="2025-04-04T20:34:55.970" v="604" actId="14100"/>
          <ac:spMkLst>
            <pc:docMk/>
            <pc:sldMk cId="1386085939" sldId="845"/>
            <ac:spMk id="5" creationId="{80849B3B-4D40-9689-5A54-F2EA8D2B6B4F}"/>
          </ac:spMkLst>
        </pc:spChg>
        <pc:spChg chg="del">
          <ac:chgData name="Guest User" userId="S::urn:spo:anon#e58dfa5fb489fdbc8aaac7de8fa7f0e33fb3c16554b0739024a1ac854ee88285::" providerId="AD" clId="Web-{C4158105-42B0-E8FA-5E4B-7B717A69BAC5}" dt="2025-04-04T19:32:20.180" v="87"/>
          <ac:spMkLst>
            <pc:docMk/>
            <pc:sldMk cId="1386085939" sldId="845"/>
            <ac:spMk id="7" creationId="{EB849DEC-8397-58E8-22BF-37D6C0C9F5A6}"/>
          </ac:spMkLst>
        </pc:spChg>
        <pc:spChg chg="del">
          <ac:chgData name="Guest User" userId="S::urn:spo:anon#e58dfa5fb489fdbc8aaac7de8fa7f0e33fb3c16554b0739024a1ac854ee88285::" providerId="AD" clId="Web-{C4158105-42B0-E8FA-5E4B-7B717A69BAC5}" dt="2025-04-04T19:32:20.180" v="86"/>
          <ac:spMkLst>
            <pc:docMk/>
            <pc:sldMk cId="1386085939" sldId="845"/>
            <ac:spMk id="8" creationId="{0CA7F9D7-DB6C-8B48-93A7-DA075BA12670}"/>
          </ac:spMkLst>
        </pc:spChg>
        <pc:spChg chg="del">
          <ac:chgData name="Guest User" userId="S::urn:spo:anon#e58dfa5fb489fdbc8aaac7de8fa7f0e33fb3c16554b0739024a1ac854ee88285::" providerId="AD" clId="Web-{C4158105-42B0-E8FA-5E4B-7B717A69BAC5}" dt="2025-04-04T19:32:20.180" v="85"/>
          <ac:spMkLst>
            <pc:docMk/>
            <pc:sldMk cId="1386085939" sldId="845"/>
            <ac:spMk id="9" creationId="{6196484A-9C80-C01F-586D-26A16C27F431}"/>
          </ac:spMkLst>
        </pc:spChg>
        <pc:spChg chg="del">
          <ac:chgData name="Guest User" userId="S::urn:spo:anon#e58dfa5fb489fdbc8aaac7de8fa7f0e33fb3c16554b0739024a1ac854ee88285::" providerId="AD" clId="Web-{C4158105-42B0-E8FA-5E4B-7B717A69BAC5}" dt="2025-04-04T19:32:20.180" v="84"/>
          <ac:spMkLst>
            <pc:docMk/>
            <pc:sldMk cId="1386085939" sldId="845"/>
            <ac:spMk id="10" creationId="{9D709FED-C75B-DCFD-1603-0BEA7C512BB7}"/>
          </ac:spMkLst>
        </pc:spChg>
      </pc:sldChg>
      <pc:sldChg chg="addSp delSp modSp del">
        <pc:chgData name="Guest User" userId="S::urn:spo:anon#e58dfa5fb489fdbc8aaac7de8fa7f0e33fb3c16554b0739024a1ac854ee88285::" providerId="AD" clId="Web-{C4158105-42B0-E8FA-5E4B-7B717A69BAC5}" dt="2025-04-04T21:09:32.530" v="955"/>
        <pc:sldMkLst>
          <pc:docMk/>
          <pc:sldMk cId="4084566895" sldId="846"/>
        </pc:sldMkLst>
        <pc:picChg chg="del">
          <ac:chgData name="Guest User" userId="S::urn:spo:anon#e58dfa5fb489fdbc8aaac7de8fa7f0e33fb3c16554b0739024a1ac854ee88285::" providerId="AD" clId="Web-{C4158105-42B0-E8FA-5E4B-7B717A69BAC5}" dt="2025-04-04T21:09:28.061" v="954"/>
          <ac:picMkLst>
            <pc:docMk/>
            <pc:sldMk cId="4084566895" sldId="846"/>
            <ac:picMk id="3" creationId="{E71FA046-B89E-BC3E-5E61-5DCC64AA3392}"/>
          </ac:picMkLst>
        </pc:picChg>
        <pc:picChg chg="del">
          <ac:chgData name="Guest User" userId="S::urn:spo:anon#e58dfa5fb489fdbc8aaac7de8fa7f0e33fb3c16554b0739024a1ac854ee88285::" providerId="AD" clId="Web-{C4158105-42B0-E8FA-5E4B-7B717A69BAC5}" dt="2025-04-04T21:09:26.499" v="953"/>
          <ac:picMkLst>
            <pc:docMk/>
            <pc:sldMk cId="4084566895" sldId="846"/>
            <ac:picMk id="4" creationId="{1CEFFBDB-8E4B-4E90-0E53-0A784F99BB5E}"/>
          </ac:picMkLst>
        </pc:picChg>
        <pc:picChg chg="add del mod">
          <ac:chgData name="Guest User" userId="S::urn:spo:anon#e58dfa5fb489fdbc8aaac7de8fa7f0e33fb3c16554b0739024a1ac854ee88285::" providerId="AD" clId="Web-{C4158105-42B0-E8FA-5E4B-7B717A69BAC5}" dt="2025-04-04T21:03:03.232" v="888"/>
          <ac:picMkLst>
            <pc:docMk/>
            <pc:sldMk cId="4084566895" sldId="846"/>
            <ac:picMk id="7" creationId="{D4141FCF-8E25-062D-1ADD-227BF0B24C03}"/>
          </ac:picMkLst>
        </pc:picChg>
      </pc:sldChg>
      <pc:sldChg chg="addSp delSp modSp add del">
        <pc:chgData name="Guest User" userId="S::urn:spo:anon#e58dfa5fb489fdbc8aaac7de8fa7f0e33fb3c16554b0739024a1ac854ee88285::" providerId="AD" clId="Web-{C4158105-42B0-E8FA-5E4B-7B717A69BAC5}" dt="2025-04-04T21:08:34.012" v="948" actId="20577"/>
        <pc:sldMkLst>
          <pc:docMk/>
          <pc:sldMk cId="3142948668" sldId="852"/>
        </pc:sldMkLst>
        <pc:spChg chg="add del mod">
          <ac:chgData name="Guest User" userId="S::urn:spo:anon#e58dfa5fb489fdbc8aaac7de8fa7f0e33fb3c16554b0739024a1ac854ee88285::" providerId="AD" clId="Web-{C4158105-42B0-E8FA-5E4B-7B717A69BAC5}" dt="2025-04-04T20:19:21.164" v="473"/>
          <ac:spMkLst>
            <pc:docMk/>
            <pc:sldMk cId="3142948668" sldId="852"/>
            <ac:spMk id="2" creationId="{09B1E3ED-9047-6E24-7927-07C1A3E5A6A9}"/>
          </ac:spMkLst>
        </pc:spChg>
        <pc:spChg chg="add mod">
          <ac:chgData name="Guest User" userId="S::urn:spo:anon#e58dfa5fb489fdbc8aaac7de8fa7f0e33fb3c16554b0739024a1ac854ee88285::" providerId="AD" clId="Web-{C4158105-42B0-E8FA-5E4B-7B717A69BAC5}" dt="2025-04-04T21:07:28.025" v="920" actId="1076"/>
          <ac:spMkLst>
            <pc:docMk/>
            <pc:sldMk cId="3142948668" sldId="852"/>
            <ac:spMk id="3" creationId="{D45C92EB-8D60-B261-1707-0373DDC12394}"/>
          </ac:spMkLst>
        </pc:spChg>
        <pc:spChg chg="add mod">
          <ac:chgData name="Guest User" userId="S::urn:spo:anon#e58dfa5fb489fdbc8aaac7de8fa7f0e33fb3c16554b0739024a1ac854ee88285::" providerId="AD" clId="Web-{C4158105-42B0-E8FA-5E4B-7B717A69BAC5}" dt="2025-04-04T21:08:34.012" v="948" actId="20577"/>
          <ac:spMkLst>
            <pc:docMk/>
            <pc:sldMk cId="3142948668" sldId="852"/>
            <ac:spMk id="4" creationId="{8DDF0A6C-3BF2-D761-0D24-1ECDE4DC3C8F}"/>
          </ac:spMkLst>
        </pc:spChg>
        <pc:spChg chg="del mod">
          <ac:chgData name="Guest User" userId="S::urn:spo:anon#e58dfa5fb489fdbc8aaac7de8fa7f0e33fb3c16554b0739024a1ac854ee88285::" providerId="AD" clId="Web-{C4158105-42B0-E8FA-5E4B-7B717A69BAC5}" dt="2025-04-04T21:08:21.715" v="942"/>
          <ac:spMkLst>
            <pc:docMk/>
            <pc:sldMk cId="3142948668" sldId="852"/>
            <ac:spMk id="11" creationId="{6DBF0650-AA98-D0E2-D399-165EE5928E7F}"/>
          </ac:spMkLst>
        </pc:spChg>
        <pc:picChg chg="mod">
          <ac:chgData name="Guest User" userId="S::urn:spo:anon#e58dfa5fb489fdbc8aaac7de8fa7f0e33fb3c16554b0739024a1ac854ee88285::" providerId="AD" clId="Web-{C4158105-42B0-E8FA-5E4B-7B717A69BAC5}" dt="2025-04-04T21:07:42.838" v="929" actId="1076"/>
          <ac:picMkLst>
            <pc:docMk/>
            <pc:sldMk cId="3142948668" sldId="852"/>
            <ac:picMk id="7" creationId="{DC163603-81E8-697E-2FDF-4CBBD6E2B88B}"/>
          </ac:picMkLst>
        </pc:picChg>
        <pc:picChg chg="mod">
          <ac:chgData name="Guest User" userId="S::urn:spo:anon#e58dfa5fb489fdbc8aaac7de8fa7f0e33fb3c16554b0739024a1ac854ee88285::" providerId="AD" clId="Web-{C4158105-42B0-E8FA-5E4B-7B717A69BAC5}" dt="2025-04-04T21:07:42.744" v="927" actId="1076"/>
          <ac:picMkLst>
            <pc:docMk/>
            <pc:sldMk cId="3142948668" sldId="852"/>
            <ac:picMk id="8" creationId="{3C9B9768-B187-58AE-7873-841C54D1C9F1}"/>
          </ac:picMkLst>
        </pc:picChg>
        <pc:picChg chg="mod">
          <ac:chgData name="Guest User" userId="S::urn:spo:anon#e58dfa5fb489fdbc8aaac7de8fa7f0e33fb3c16554b0739024a1ac854ee88285::" providerId="AD" clId="Web-{C4158105-42B0-E8FA-5E4B-7B717A69BAC5}" dt="2025-04-04T21:07:42.791" v="928" actId="1076"/>
          <ac:picMkLst>
            <pc:docMk/>
            <pc:sldMk cId="3142948668" sldId="852"/>
            <ac:picMk id="10" creationId="{F9B53AB1-17BB-CC50-A387-6A6FA5FCAEBB}"/>
          </ac:picMkLst>
        </pc:picChg>
        <pc:picChg chg="del">
          <ac:chgData name="Guest User" userId="S::urn:spo:anon#e58dfa5fb489fdbc8aaac7de8fa7f0e33fb3c16554b0739024a1ac854ee88285::" providerId="AD" clId="Web-{C4158105-42B0-E8FA-5E4B-7B717A69BAC5}" dt="2025-04-04T21:07:39.322" v="926"/>
          <ac:picMkLst>
            <pc:docMk/>
            <pc:sldMk cId="3142948668" sldId="852"/>
            <ac:picMk id="13" creationId="{BEF7E83E-5919-D634-D969-E820215C518B}"/>
          </ac:picMkLst>
        </pc:picChg>
      </pc:sldChg>
      <pc:sldChg chg="modSp add del">
        <pc:chgData name="Guest User" userId="S::urn:spo:anon#e58dfa5fb489fdbc8aaac7de8fa7f0e33fb3c16554b0739024a1ac854ee88285::" providerId="AD" clId="Web-{C4158105-42B0-E8FA-5E4B-7B717A69BAC5}" dt="2025-04-04T20:19:00.100" v="463" actId="20577"/>
        <pc:sldMkLst>
          <pc:docMk/>
          <pc:sldMk cId="2315386084" sldId="853"/>
        </pc:sldMkLst>
        <pc:spChg chg="mod">
          <ac:chgData name="Guest User" userId="S::urn:spo:anon#e58dfa5fb489fdbc8aaac7de8fa7f0e33fb3c16554b0739024a1ac854ee88285::" providerId="AD" clId="Web-{C4158105-42B0-E8FA-5E4B-7B717A69BAC5}" dt="2025-04-04T20:19:00.100" v="463" actId="20577"/>
          <ac:spMkLst>
            <pc:docMk/>
            <pc:sldMk cId="2315386084" sldId="853"/>
            <ac:spMk id="2" creationId="{61CF1EB0-9B6D-D89C-BA23-0D036331655A}"/>
          </ac:spMkLst>
        </pc:spChg>
      </pc:sldChg>
      <pc:sldChg chg="modSp mod setBg">
        <pc:chgData name="Guest User" userId="S::urn:spo:anon#e58dfa5fb489fdbc8aaac7de8fa7f0e33fb3c16554b0739024a1ac854ee88285::" providerId="AD" clId="Web-{C4158105-42B0-E8FA-5E4B-7B717A69BAC5}" dt="2025-04-04T20:48:49.476" v="826" actId="1076"/>
        <pc:sldMkLst>
          <pc:docMk/>
          <pc:sldMk cId="3909675761" sldId="872"/>
        </pc:sldMkLst>
        <pc:spChg chg="mod">
          <ac:chgData name="Guest User" userId="S::urn:spo:anon#e58dfa5fb489fdbc8aaac7de8fa7f0e33fb3c16554b0739024a1ac854ee88285::" providerId="AD" clId="Web-{C4158105-42B0-E8FA-5E4B-7B717A69BAC5}" dt="2025-04-04T20:48:49.476" v="826" actId="1076"/>
          <ac:spMkLst>
            <pc:docMk/>
            <pc:sldMk cId="3909675761" sldId="872"/>
            <ac:spMk id="4" creationId="{B0FC8700-CE7F-BD89-FA41-75B7BA42D6C5}"/>
          </ac:spMkLst>
        </pc:spChg>
      </pc:sldChg>
      <pc:sldChg chg="modSp add replId">
        <pc:chgData name="Guest User" userId="S::urn:spo:anon#e58dfa5fb489fdbc8aaac7de8fa7f0e33fb3c16554b0739024a1ac854ee88285::" providerId="AD" clId="Web-{C4158105-42B0-E8FA-5E4B-7B717A69BAC5}" dt="2025-04-04T20:30:40.084" v="504"/>
        <pc:sldMkLst>
          <pc:docMk/>
          <pc:sldMk cId="967518820" sldId="874"/>
        </pc:sldMkLst>
        <pc:spChg chg="mod">
          <ac:chgData name="Guest User" userId="S::urn:spo:anon#e58dfa5fb489fdbc8aaac7de8fa7f0e33fb3c16554b0739024a1ac854ee88285::" providerId="AD" clId="Web-{C4158105-42B0-E8FA-5E4B-7B717A69BAC5}" dt="2025-04-04T20:28:56.080" v="482" actId="20577"/>
          <ac:spMkLst>
            <pc:docMk/>
            <pc:sldMk cId="967518820" sldId="874"/>
            <ac:spMk id="3" creationId="{B7351189-6EC3-CB9E-6F78-1386BFEED7BF}"/>
          </ac:spMkLst>
        </pc:spChg>
        <pc:picChg chg="mod modCrop">
          <ac:chgData name="Guest User" userId="S::urn:spo:anon#e58dfa5fb489fdbc8aaac7de8fa7f0e33fb3c16554b0739024a1ac854ee88285::" providerId="AD" clId="Web-{C4158105-42B0-E8FA-5E4B-7B717A69BAC5}" dt="2025-04-04T20:30:40.084" v="504"/>
          <ac:picMkLst>
            <pc:docMk/>
            <pc:sldMk cId="967518820" sldId="874"/>
            <ac:picMk id="4" creationId="{5FD1DF9E-639D-9D7A-30D0-A8F42A764F20}"/>
          </ac:picMkLst>
        </pc:picChg>
      </pc:sldChg>
      <pc:sldChg chg="addSp delSp modSp add mod replId setBg">
        <pc:chgData name="Guest User" userId="S::urn:spo:anon#e58dfa5fb489fdbc8aaac7de8fa7f0e33fb3c16554b0739024a1ac854ee88285::" providerId="AD" clId="Web-{C4158105-42B0-E8FA-5E4B-7B717A69BAC5}" dt="2025-04-04T20:21:01.356" v="480" actId="14100"/>
        <pc:sldMkLst>
          <pc:docMk/>
          <pc:sldMk cId="882532253" sldId="875"/>
        </pc:sldMkLst>
        <pc:spChg chg="mod">
          <ac:chgData name="Guest User" userId="S::urn:spo:anon#e58dfa5fb489fdbc8aaac7de8fa7f0e33fb3c16554b0739024a1ac854ee88285::" providerId="AD" clId="Web-{C4158105-42B0-E8FA-5E4B-7B717A69BAC5}" dt="2025-04-04T20:09:07.231" v="443" actId="14100"/>
          <ac:spMkLst>
            <pc:docMk/>
            <pc:sldMk cId="882532253" sldId="875"/>
            <ac:spMk id="2" creationId="{97459263-9B8B-3F2A-0044-91618D2A2795}"/>
          </ac:spMkLst>
        </pc:spChg>
        <pc:spChg chg="mod ord">
          <ac:chgData name="Guest User" userId="S::urn:spo:anon#e58dfa5fb489fdbc8aaac7de8fa7f0e33fb3c16554b0739024a1ac854ee88285::" providerId="AD" clId="Web-{C4158105-42B0-E8FA-5E4B-7B717A69BAC5}" dt="2025-04-04T20:07:09.913" v="388"/>
          <ac:spMkLst>
            <pc:docMk/>
            <pc:sldMk cId="882532253" sldId="875"/>
            <ac:spMk id="5" creationId="{D0D12685-572E-86E4-5C0F-6017C9C24DC4}"/>
          </ac:spMkLst>
        </pc:spChg>
        <pc:spChg chg="mod">
          <ac:chgData name="Guest User" userId="S::urn:spo:anon#e58dfa5fb489fdbc8aaac7de8fa7f0e33fb3c16554b0739024a1ac854ee88285::" providerId="AD" clId="Web-{C4158105-42B0-E8FA-5E4B-7B717A69BAC5}" dt="2025-04-04T20:21:01.356" v="480" actId="14100"/>
          <ac:spMkLst>
            <pc:docMk/>
            <pc:sldMk cId="882532253" sldId="875"/>
            <ac:spMk id="7" creationId="{A39006A7-D910-02A0-2643-536D0AB45D40}"/>
          </ac:spMkLst>
        </pc:spChg>
        <pc:spChg chg="add del">
          <ac:chgData name="Guest User" userId="S::urn:spo:anon#e58dfa5fb489fdbc8aaac7de8fa7f0e33fb3c16554b0739024a1ac854ee88285::" providerId="AD" clId="Web-{C4158105-42B0-E8FA-5E4B-7B717A69BAC5}" dt="2025-04-04T20:07:09.897" v="387"/>
          <ac:spMkLst>
            <pc:docMk/>
            <pc:sldMk cId="882532253" sldId="875"/>
            <ac:spMk id="12" creationId="{A8384FB5-9ADC-4DDC-881B-597D56F5B15D}"/>
          </ac:spMkLst>
        </pc:spChg>
        <pc:spChg chg="add del">
          <ac:chgData name="Guest User" userId="S::urn:spo:anon#e58dfa5fb489fdbc8aaac7de8fa7f0e33fb3c16554b0739024a1ac854ee88285::" providerId="AD" clId="Web-{C4158105-42B0-E8FA-5E4B-7B717A69BAC5}" dt="2025-04-04T20:07:09.897" v="387"/>
          <ac:spMkLst>
            <pc:docMk/>
            <pc:sldMk cId="882532253" sldId="875"/>
            <ac:spMk id="14" creationId="{91E5A9A7-95C6-4F4F-B00E-C82E07FE62EF}"/>
          </ac:spMkLst>
        </pc:spChg>
        <pc:spChg chg="add del">
          <ac:chgData name="Guest User" userId="S::urn:spo:anon#e58dfa5fb489fdbc8aaac7de8fa7f0e33fb3c16554b0739024a1ac854ee88285::" providerId="AD" clId="Web-{C4158105-42B0-E8FA-5E4B-7B717A69BAC5}" dt="2025-04-04T20:07:09.897" v="387"/>
          <ac:spMkLst>
            <pc:docMk/>
            <pc:sldMk cId="882532253" sldId="875"/>
            <ac:spMk id="16" creationId="{D07DD2DE-F619-49DD-B5E7-03A290FF4ED1}"/>
          </ac:spMkLst>
        </pc:spChg>
        <pc:spChg chg="add del">
          <ac:chgData name="Guest User" userId="S::urn:spo:anon#e58dfa5fb489fdbc8aaac7de8fa7f0e33fb3c16554b0739024a1ac854ee88285::" providerId="AD" clId="Web-{C4158105-42B0-E8FA-5E4B-7B717A69BAC5}" dt="2025-04-04T20:07:09.897" v="387"/>
          <ac:spMkLst>
            <pc:docMk/>
            <pc:sldMk cId="882532253" sldId="875"/>
            <ac:spMk id="18" creationId="{85149191-5F60-4A28-AAFF-039F96B0F3EC}"/>
          </ac:spMkLst>
        </pc:spChg>
        <pc:spChg chg="add del">
          <ac:chgData name="Guest User" userId="S::urn:spo:anon#e58dfa5fb489fdbc8aaac7de8fa7f0e33fb3c16554b0739024a1ac854ee88285::" providerId="AD" clId="Web-{C4158105-42B0-E8FA-5E4B-7B717A69BAC5}" dt="2025-04-04T20:07:09.897" v="387"/>
          <ac:spMkLst>
            <pc:docMk/>
            <pc:sldMk cId="882532253" sldId="875"/>
            <ac:spMk id="20" creationId="{F8260ED5-17F7-4158-B241-D51DD4CF1B7E}"/>
          </ac:spMkLst>
        </pc:spChg>
        <pc:spChg chg="add">
          <ac:chgData name="Guest User" userId="S::urn:spo:anon#e58dfa5fb489fdbc8aaac7de8fa7f0e33fb3c16554b0739024a1ac854ee88285::" providerId="AD" clId="Web-{C4158105-42B0-E8FA-5E4B-7B717A69BAC5}" dt="2025-04-04T20:07:09.913" v="388"/>
          <ac:spMkLst>
            <pc:docMk/>
            <pc:sldMk cId="882532253" sldId="875"/>
            <ac:spMk id="22" creationId="{E45B1D5C-0827-4AF0-8186-11FC5A8B8B92}"/>
          </ac:spMkLst>
        </pc:spChg>
        <pc:spChg chg="add">
          <ac:chgData name="Guest User" userId="S::urn:spo:anon#e58dfa5fb489fdbc8aaac7de8fa7f0e33fb3c16554b0739024a1ac854ee88285::" providerId="AD" clId="Web-{C4158105-42B0-E8FA-5E4B-7B717A69BAC5}" dt="2025-04-04T20:07:09.913" v="388"/>
          <ac:spMkLst>
            <pc:docMk/>
            <pc:sldMk cId="882532253" sldId="875"/>
            <ac:spMk id="23" creationId="{99413ED5-9ED4-4772-BCE4-2BCAE6B12E35}"/>
          </ac:spMkLst>
        </pc:spChg>
        <pc:spChg chg="add">
          <ac:chgData name="Guest User" userId="S::urn:spo:anon#e58dfa5fb489fdbc8aaac7de8fa7f0e33fb3c16554b0739024a1ac854ee88285::" providerId="AD" clId="Web-{C4158105-42B0-E8FA-5E4B-7B717A69BAC5}" dt="2025-04-04T20:07:09.913" v="388"/>
          <ac:spMkLst>
            <pc:docMk/>
            <pc:sldMk cId="882532253" sldId="875"/>
            <ac:spMk id="24" creationId="{04357C93-F0CB-4A1C-8F77-4E9063789819}"/>
          </ac:spMkLst>
        </pc:spChg>
        <pc:spChg chg="add">
          <ac:chgData name="Guest User" userId="S::urn:spo:anon#e58dfa5fb489fdbc8aaac7de8fa7f0e33fb3c16554b0739024a1ac854ee88285::" providerId="AD" clId="Web-{C4158105-42B0-E8FA-5E4B-7B717A69BAC5}" dt="2025-04-04T20:07:09.913" v="388"/>
          <ac:spMkLst>
            <pc:docMk/>
            <pc:sldMk cId="882532253" sldId="875"/>
            <ac:spMk id="25" creationId="{90F533E9-6690-41A8-A372-4C6C622D028D}"/>
          </ac:spMkLst>
        </pc:spChg>
        <pc:picChg chg="add mod">
          <ac:chgData name="Guest User" userId="S::urn:spo:anon#e58dfa5fb489fdbc8aaac7de8fa7f0e33fb3c16554b0739024a1ac854ee88285::" providerId="AD" clId="Web-{C4158105-42B0-E8FA-5E4B-7B717A69BAC5}" dt="2025-04-04T20:08:38.807" v="413" actId="1076"/>
          <ac:picMkLst>
            <pc:docMk/>
            <pc:sldMk cId="882532253" sldId="875"/>
            <ac:picMk id="3" creationId="{D9F2578A-A015-59AE-EC76-B9C8CED65820}"/>
          </ac:picMkLst>
        </pc:picChg>
        <pc:picChg chg="del">
          <ac:chgData name="Guest User" userId="S::urn:spo:anon#e58dfa5fb489fdbc8aaac7de8fa7f0e33fb3c16554b0739024a1ac854ee88285::" providerId="AD" clId="Web-{C4158105-42B0-E8FA-5E4B-7B717A69BAC5}" dt="2025-04-04T20:05:22.002" v="368"/>
          <ac:picMkLst>
            <pc:docMk/>
            <pc:sldMk cId="882532253" sldId="875"/>
            <ac:picMk id="4" creationId="{793DCA4C-DFEC-186E-9208-7472E3B1D84A}"/>
          </ac:picMkLst>
        </pc:picChg>
        <pc:picChg chg="add mod">
          <ac:chgData name="Guest User" userId="S::urn:spo:anon#e58dfa5fb489fdbc8aaac7de8fa7f0e33fb3c16554b0739024a1ac854ee88285::" providerId="AD" clId="Web-{C4158105-42B0-E8FA-5E4B-7B717A69BAC5}" dt="2025-04-04T20:08:43.214" v="414" actId="1076"/>
          <ac:picMkLst>
            <pc:docMk/>
            <pc:sldMk cId="882532253" sldId="875"/>
            <ac:picMk id="8" creationId="{01BDA8FD-6E07-90E0-3745-1BF655007D48}"/>
          </ac:picMkLst>
        </pc:picChg>
      </pc:sldChg>
      <pc:sldChg chg="delSp add del replId">
        <pc:chgData name="Guest User" userId="S::urn:spo:anon#e58dfa5fb489fdbc8aaac7de8fa7f0e33fb3c16554b0739024a1ac854ee88285::" providerId="AD" clId="Web-{C4158105-42B0-E8FA-5E4B-7B717A69BAC5}" dt="2025-04-04T20:54:59.195" v="838"/>
        <pc:sldMkLst>
          <pc:docMk/>
          <pc:sldMk cId="101471532" sldId="876"/>
        </pc:sldMkLst>
        <pc:picChg chg="del">
          <ac:chgData name="Guest User" userId="S::urn:spo:anon#e58dfa5fb489fdbc8aaac7de8fa7f0e33fb3c16554b0739024a1ac854ee88285::" providerId="AD" clId="Web-{C4158105-42B0-E8FA-5E4B-7B717A69BAC5}" dt="2025-04-04T20:54:12.584" v="837"/>
          <ac:picMkLst>
            <pc:docMk/>
            <pc:sldMk cId="101471532" sldId="876"/>
            <ac:picMk id="3" creationId="{29DE4F58-3149-143B-2BCC-F8BA96E67822}"/>
          </ac:picMkLst>
        </pc:picChg>
      </pc:sldChg>
      <pc:sldChg chg="addSp delSp modSp add mod ord replId setBg">
        <pc:chgData name="Guest User" userId="S::urn:spo:anon#e58dfa5fb489fdbc8aaac7de8fa7f0e33fb3c16554b0739024a1ac854ee88285::" providerId="AD" clId="Web-{C4158105-42B0-E8FA-5E4B-7B717A69BAC5}" dt="2025-04-04T21:10:49.471" v="981"/>
        <pc:sldMkLst>
          <pc:docMk/>
          <pc:sldMk cId="2941344524" sldId="876"/>
        </pc:sldMkLst>
        <pc:spChg chg="mod">
          <ac:chgData name="Guest User" userId="S::urn:spo:anon#e58dfa5fb489fdbc8aaac7de8fa7f0e33fb3c16554b0739024a1ac854ee88285::" providerId="AD" clId="Web-{C4158105-42B0-E8FA-5E4B-7B717A69BAC5}" dt="2025-04-04T21:09:58.031" v="964"/>
          <ac:spMkLst>
            <pc:docMk/>
            <pc:sldMk cId="2941344524" sldId="876"/>
            <ac:spMk id="2" creationId="{BD82FA7E-2A96-8376-11D6-46AEF19DEF7C}"/>
          </ac:spMkLst>
        </pc:spChg>
        <pc:spChg chg="mod ord">
          <ac:chgData name="Guest User" userId="S::urn:spo:anon#e58dfa5fb489fdbc8aaac7de8fa7f0e33fb3c16554b0739024a1ac854ee88285::" providerId="AD" clId="Web-{C4158105-42B0-E8FA-5E4B-7B717A69BAC5}" dt="2025-04-04T21:09:58.031" v="964"/>
          <ac:spMkLst>
            <pc:docMk/>
            <pc:sldMk cId="2941344524" sldId="876"/>
            <ac:spMk id="5" creationId="{4FA81EF7-5F77-678D-6430-2D33FF60CFB3}"/>
          </ac:spMkLst>
        </pc:spChg>
        <pc:spChg chg="mod ord">
          <ac:chgData name="Guest User" userId="S::urn:spo:anon#e58dfa5fb489fdbc8aaac7de8fa7f0e33fb3c16554b0739024a1ac854ee88285::" providerId="AD" clId="Web-{C4158105-42B0-E8FA-5E4B-7B717A69BAC5}" dt="2025-04-04T21:10:14.907" v="971" actId="20577"/>
          <ac:spMkLst>
            <pc:docMk/>
            <pc:sldMk cId="2941344524" sldId="876"/>
            <ac:spMk id="9" creationId="{33676965-E0DF-DAAD-E15E-DE80341CAB99}"/>
          </ac:spMkLst>
        </pc:spChg>
        <pc:spChg chg="add">
          <ac:chgData name="Guest User" userId="S::urn:spo:anon#e58dfa5fb489fdbc8aaac7de8fa7f0e33fb3c16554b0739024a1ac854ee88285::" providerId="AD" clId="Web-{C4158105-42B0-E8FA-5E4B-7B717A69BAC5}" dt="2025-04-04T21:09:58.031" v="964"/>
          <ac:spMkLst>
            <pc:docMk/>
            <pc:sldMk cId="2941344524" sldId="876"/>
            <ac:spMk id="14" creationId="{6D731904-7733-45B0-902C-289497204C19}"/>
          </ac:spMkLst>
        </pc:spChg>
        <pc:spChg chg="add">
          <ac:chgData name="Guest User" userId="S::urn:spo:anon#e58dfa5fb489fdbc8aaac7de8fa7f0e33fb3c16554b0739024a1ac854ee88285::" providerId="AD" clId="Web-{C4158105-42B0-E8FA-5E4B-7B717A69BAC5}" dt="2025-04-04T21:09:58.031" v="964"/>
          <ac:spMkLst>
            <pc:docMk/>
            <pc:sldMk cId="2941344524" sldId="876"/>
            <ac:spMk id="16" creationId="{504E6397-35D7-4AEC-9DA9-B7F6B12B88A5}"/>
          </ac:spMkLst>
        </pc:spChg>
        <pc:spChg chg="add">
          <ac:chgData name="Guest User" userId="S::urn:spo:anon#e58dfa5fb489fdbc8aaac7de8fa7f0e33fb3c16554b0739024a1ac854ee88285::" providerId="AD" clId="Web-{C4158105-42B0-E8FA-5E4B-7B717A69BAC5}" dt="2025-04-04T21:09:58.031" v="964"/>
          <ac:spMkLst>
            <pc:docMk/>
            <pc:sldMk cId="2941344524" sldId="876"/>
            <ac:spMk id="18" creationId="{62C5A04F-2AEB-4631-8314-A8B812E1EC8E}"/>
          </ac:spMkLst>
        </pc:spChg>
        <pc:spChg chg="add">
          <ac:chgData name="Guest User" userId="S::urn:spo:anon#e58dfa5fb489fdbc8aaac7de8fa7f0e33fb3c16554b0739024a1ac854ee88285::" providerId="AD" clId="Web-{C4158105-42B0-E8FA-5E4B-7B717A69BAC5}" dt="2025-04-04T21:09:58.031" v="964"/>
          <ac:spMkLst>
            <pc:docMk/>
            <pc:sldMk cId="2941344524" sldId="876"/>
            <ac:spMk id="20" creationId="{4B2B1C70-BF3F-41BD-871B-63D8F911F77B}"/>
          </ac:spMkLst>
        </pc:spChg>
        <pc:picChg chg="del">
          <ac:chgData name="Guest User" userId="S::urn:spo:anon#e58dfa5fb489fdbc8aaac7de8fa7f0e33fb3c16554b0739024a1ac854ee88285::" providerId="AD" clId="Web-{C4158105-42B0-E8FA-5E4B-7B717A69BAC5}" dt="2025-04-04T20:58:46.002" v="849"/>
          <ac:picMkLst>
            <pc:docMk/>
            <pc:sldMk cId="2941344524" sldId="876"/>
            <ac:picMk id="3" creationId="{36A980B6-65CC-D530-69E3-2D4095797191}"/>
          </ac:picMkLst>
        </pc:picChg>
        <pc:picChg chg="del">
          <ac:chgData name="Guest User" userId="S::urn:spo:anon#e58dfa5fb489fdbc8aaac7de8fa7f0e33fb3c16554b0739024a1ac854ee88285::" providerId="AD" clId="Web-{C4158105-42B0-E8FA-5E4B-7B717A69BAC5}" dt="2025-04-04T20:58:46.033" v="850"/>
          <ac:picMkLst>
            <pc:docMk/>
            <pc:sldMk cId="2941344524" sldId="876"/>
            <ac:picMk id="4" creationId="{9D50603B-A2A7-6608-2689-0A1D0A992AC2}"/>
          </ac:picMkLst>
        </pc:picChg>
        <pc:picChg chg="del">
          <ac:chgData name="Guest User" userId="S::urn:spo:anon#e58dfa5fb489fdbc8aaac7de8fa7f0e33fb3c16554b0739024a1ac854ee88285::" providerId="AD" clId="Web-{C4158105-42B0-E8FA-5E4B-7B717A69BAC5}" dt="2025-04-04T20:58:53.330" v="855"/>
          <ac:picMkLst>
            <pc:docMk/>
            <pc:sldMk cId="2941344524" sldId="876"/>
            <ac:picMk id="6" creationId="{993A027F-A130-29A8-5C51-82B87E4232F8}"/>
          </ac:picMkLst>
        </pc:picChg>
        <pc:picChg chg="add del mod modCrop">
          <ac:chgData name="Guest User" userId="S::urn:spo:anon#e58dfa5fb489fdbc8aaac7de8fa7f0e33fb3c16554b0739024a1ac854ee88285::" providerId="AD" clId="Web-{C4158105-42B0-E8FA-5E4B-7B717A69BAC5}" dt="2025-04-04T21:09:58.031" v="964"/>
          <ac:picMkLst>
            <pc:docMk/>
            <pc:sldMk cId="2941344524" sldId="876"/>
            <ac:picMk id="7" creationId="{437FE859-EEB0-CEAA-1AFA-93B59D05E25E}"/>
          </ac:picMkLst>
        </pc:picChg>
        <pc:picChg chg="add mod modCrop">
          <ac:chgData name="Guest User" userId="S::urn:spo:anon#e58dfa5fb489fdbc8aaac7de8fa7f0e33fb3c16554b0739024a1ac854ee88285::" providerId="AD" clId="Web-{C4158105-42B0-E8FA-5E4B-7B717A69BAC5}" dt="2025-04-04T21:10:05.532" v="966"/>
          <ac:picMkLst>
            <pc:docMk/>
            <pc:sldMk cId="2941344524" sldId="876"/>
            <ac:picMk id="8" creationId="{A4B25598-1634-096A-9460-37D99F746614}"/>
          </ac:picMkLst>
        </pc:picChg>
        <pc:picChg chg="add del mod">
          <ac:chgData name="Guest User" userId="S::urn:spo:anon#e58dfa5fb489fdbc8aaac7de8fa7f0e33fb3c16554b0739024a1ac854ee88285::" providerId="AD" clId="Web-{C4158105-42B0-E8FA-5E4B-7B717A69BAC5}" dt="2025-04-04T21:09:38.390" v="958"/>
          <ac:picMkLst>
            <pc:docMk/>
            <pc:sldMk cId="2941344524" sldId="876"/>
            <ac:picMk id="10" creationId="{DC0835B7-35B8-BACF-0281-5E0A3E15F675}"/>
          </ac:picMkLst>
        </pc:picChg>
      </pc:sldChg>
      <pc:sldChg chg="add del replId">
        <pc:chgData name="Guest User" userId="S::urn:spo:anon#e58dfa5fb489fdbc8aaac7de8fa7f0e33fb3c16554b0739024a1ac854ee88285::" providerId="AD" clId="Web-{C4158105-42B0-E8FA-5E4B-7B717A69BAC5}" dt="2025-04-04T20:51:24.967" v="828"/>
        <pc:sldMkLst>
          <pc:docMk/>
          <pc:sldMk cId="3280347878" sldId="876"/>
        </pc:sldMkLst>
      </pc:sldChg>
      <pc:sldChg chg="addSp delSp modSp add ord replId">
        <pc:chgData name="Guest User" userId="S::urn:spo:anon#e58dfa5fb489fdbc8aaac7de8fa7f0e33fb3c16554b0739024a1ac854ee88285::" providerId="AD" clId="Web-{C4158105-42B0-E8FA-5E4B-7B717A69BAC5}" dt="2025-04-04T21:20:37.403" v="1335" actId="1076"/>
        <pc:sldMkLst>
          <pc:docMk/>
          <pc:sldMk cId="3917539613" sldId="877"/>
        </pc:sldMkLst>
        <pc:spChg chg="mod">
          <ac:chgData name="Guest User" userId="S::urn:spo:anon#e58dfa5fb489fdbc8aaac7de8fa7f0e33fb3c16554b0739024a1ac854ee88285::" providerId="AD" clId="Web-{C4158105-42B0-E8FA-5E4B-7B717A69BAC5}" dt="2025-04-04T21:17:16.269" v="1239" actId="20577"/>
          <ac:spMkLst>
            <pc:docMk/>
            <pc:sldMk cId="3917539613" sldId="877"/>
            <ac:spMk id="9" creationId="{2402FAE0-E548-F79A-7458-62882D62B651}"/>
          </ac:spMkLst>
        </pc:spChg>
        <pc:spChg chg="add mod">
          <ac:chgData name="Guest User" userId="S::urn:spo:anon#e58dfa5fb489fdbc8aaac7de8fa7f0e33fb3c16554b0739024a1ac854ee88285::" providerId="AD" clId="Web-{C4158105-42B0-E8FA-5E4B-7B717A69BAC5}" dt="2025-04-04T21:20:37.356" v="1332" actId="1076"/>
          <ac:spMkLst>
            <pc:docMk/>
            <pc:sldMk cId="3917539613" sldId="877"/>
            <ac:spMk id="16" creationId="{4A019E96-CAC3-DDFF-D1E0-C4DFE35F92DD}"/>
          </ac:spMkLst>
        </pc:spChg>
        <pc:spChg chg="add del mod">
          <ac:chgData name="Guest User" userId="S::urn:spo:anon#e58dfa5fb489fdbc8aaac7de8fa7f0e33fb3c16554b0739024a1ac854ee88285::" providerId="AD" clId="Web-{C4158105-42B0-E8FA-5E4B-7B717A69BAC5}" dt="2025-04-04T21:19:28.525" v="1304"/>
          <ac:spMkLst>
            <pc:docMk/>
            <pc:sldMk cId="3917539613" sldId="877"/>
            <ac:spMk id="17" creationId="{36EF7AFA-D514-9041-C84E-8AA949003FC2}"/>
          </ac:spMkLst>
        </pc:spChg>
        <pc:spChg chg="add del mod">
          <ac:chgData name="Guest User" userId="S::urn:spo:anon#e58dfa5fb489fdbc8aaac7de8fa7f0e33fb3c16554b0739024a1ac854ee88285::" providerId="AD" clId="Web-{C4158105-42B0-E8FA-5E4B-7B717A69BAC5}" dt="2025-04-04T21:18:35.819" v="1282"/>
          <ac:spMkLst>
            <pc:docMk/>
            <pc:sldMk cId="3917539613" sldId="877"/>
            <ac:spMk id="18" creationId="{20327BD6-BE0B-1044-3211-AC52D8283D9D}"/>
          </ac:spMkLst>
        </pc:spChg>
        <pc:spChg chg="add mod">
          <ac:chgData name="Guest User" userId="S::urn:spo:anon#e58dfa5fb489fdbc8aaac7de8fa7f0e33fb3c16554b0739024a1ac854ee88285::" providerId="AD" clId="Web-{C4158105-42B0-E8FA-5E4B-7B717A69BAC5}" dt="2025-04-04T21:20:37.356" v="1333" actId="1076"/>
          <ac:spMkLst>
            <pc:docMk/>
            <pc:sldMk cId="3917539613" sldId="877"/>
            <ac:spMk id="19" creationId="{7367054B-C2C8-5FBC-7D6F-637A4BA44AA6}"/>
          </ac:spMkLst>
        </pc:spChg>
        <pc:spChg chg="add mod">
          <ac:chgData name="Guest User" userId="S::urn:spo:anon#e58dfa5fb489fdbc8aaac7de8fa7f0e33fb3c16554b0739024a1ac854ee88285::" providerId="AD" clId="Web-{C4158105-42B0-E8FA-5E4B-7B717A69BAC5}" dt="2025-04-04T21:20:37.403" v="1335" actId="1076"/>
          <ac:spMkLst>
            <pc:docMk/>
            <pc:sldMk cId="3917539613" sldId="877"/>
            <ac:spMk id="21" creationId="{36EF7AFA-D514-9041-C84E-8AA949003FC2}"/>
          </ac:spMkLst>
        </pc:spChg>
        <pc:picChg chg="del">
          <ac:chgData name="Guest User" userId="S::urn:spo:anon#e58dfa5fb489fdbc8aaac7de8fa7f0e33fb3c16554b0739024a1ac854ee88285::" providerId="AD" clId="Web-{C4158105-42B0-E8FA-5E4B-7B717A69BAC5}" dt="2025-04-04T21:03:13.967" v="891"/>
          <ac:picMkLst>
            <pc:docMk/>
            <pc:sldMk cId="3917539613" sldId="877"/>
            <ac:picMk id="3" creationId="{A122A69C-A0B1-6C5E-6DFA-E3D32BBF1565}"/>
          </ac:picMkLst>
        </pc:picChg>
        <pc:picChg chg="del">
          <ac:chgData name="Guest User" userId="S::urn:spo:anon#e58dfa5fb489fdbc8aaac7de8fa7f0e33fb3c16554b0739024a1ac854ee88285::" providerId="AD" clId="Web-{C4158105-42B0-E8FA-5E4B-7B717A69BAC5}" dt="2025-04-04T21:03:15.529" v="892"/>
          <ac:picMkLst>
            <pc:docMk/>
            <pc:sldMk cId="3917539613" sldId="877"/>
            <ac:picMk id="4" creationId="{4049D5F6-650B-F4CC-E05E-87CEBB91F8FE}"/>
          </ac:picMkLst>
        </pc:picChg>
        <pc:picChg chg="del">
          <ac:chgData name="Guest User" userId="S::urn:spo:anon#e58dfa5fb489fdbc8aaac7de8fa7f0e33fb3c16554b0739024a1ac854ee88285::" providerId="AD" clId="Web-{C4158105-42B0-E8FA-5E4B-7B717A69BAC5}" dt="2025-04-04T21:03:16.857" v="893"/>
          <ac:picMkLst>
            <pc:docMk/>
            <pc:sldMk cId="3917539613" sldId="877"/>
            <ac:picMk id="6" creationId="{C175EAF9-A188-29AB-1191-6366E4A5F8BC}"/>
          </ac:picMkLst>
        </pc:picChg>
        <pc:picChg chg="add del mod modCrop">
          <ac:chgData name="Guest User" userId="S::urn:spo:anon#e58dfa5fb489fdbc8aaac7de8fa7f0e33fb3c16554b0739024a1ac854ee88285::" providerId="AD" clId="Web-{C4158105-42B0-E8FA-5E4B-7B717A69BAC5}" dt="2025-04-04T21:14:22.715" v="1180"/>
          <ac:picMkLst>
            <pc:docMk/>
            <pc:sldMk cId="3917539613" sldId="877"/>
            <ac:picMk id="7" creationId="{61C351CA-9554-C2C7-2851-BEEC3E7CF618}"/>
          </ac:picMkLst>
        </pc:picChg>
        <pc:picChg chg="add del mod">
          <ac:chgData name="Guest User" userId="S::urn:spo:anon#e58dfa5fb489fdbc8aaac7de8fa7f0e33fb3c16554b0739024a1ac854ee88285::" providerId="AD" clId="Web-{C4158105-42B0-E8FA-5E4B-7B717A69BAC5}" dt="2025-04-04T21:14:22.715" v="1179"/>
          <ac:picMkLst>
            <pc:docMk/>
            <pc:sldMk cId="3917539613" sldId="877"/>
            <ac:picMk id="8" creationId="{EC645E88-9F52-E25F-80B0-660B09E4E286}"/>
          </ac:picMkLst>
        </pc:picChg>
        <pc:picChg chg="add del mod modCrop">
          <ac:chgData name="Guest User" userId="S::urn:spo:anon#e58dfa5fb489fdbc8aaac7de8fa7f0e33fb3c16554b0739024a1ac854ee88285::" providerId="AD" clId="Web-{C4158105-42B0-E8FA-5E4B-7B717A69BAC5}" dt="2025-04-04T21:14:22.715" v="1178"/>
          <ac:picMkLst>
            <pc:docMk/>
            <pc:sldMk cId="3917539613" sldId="877"/>
            <ac:picMk id="10" creationId="{28F05BE3-9DCE-6D93-18F1-51FD2B3180A3}"/>
          </ac:picMkLst>
        </pc:picChg>
        <pc:picChg chg="add del mod">
          <ac:chgData name="Guest User" userId="S::urn:spo:anon#e58dfa5fb489fdbc8aaac7de8fa7f0e33fb3c16554b0739024a1ac854ee88285::" providerId="AD" clId="Web-{C4158105-42B0-E8FA-5E4B-7B717A69BAC5}" dt="2025-04-04T21:14:22.715" v="1177"/>
          <ac:picMkLst>
            <pc:docMk/>
            <pc:sldMk cId="3917539613" sldId="877"/>
            <ac:picMk id="11" creationId="{E6420A00-4E61-FD6B-8529-1F7AE5EA577E}"/>
          </ac:picMkLst>
        </pc:picChg>
        <pc:picChg chg="add mod">
          <ac:chgData name="Guest User" userId="S::urn:spo:anon#e58dfa5fb489fdbc8aaac7de8fa7f0e33fb3c16554b0739024a1ac854ee88285::" providerId="AD" clId="Web-{C4158105-42B0-E8FA-5E4B-7B717A69BAC5}" dt="2025-04-04T21:20:37.309" v="1330" actId="1076"/>
          <ac:picMkLst>
            <pc:docMk/>
            <pc:sldMk cId="3917539613" sldId="877"/>
            <ac:picMk id="12" creationId="{A87F8EF7-0782-247D-DA1E-9507BF7D9636}"/>
          </ac:picMkLst>
        </pc:picChg>
        <pc:picChg chg="add del mod">
          <ac:chgData name="Guest User" userId="S::urn:spo:anon#e58dfa5fb489fdbc8aaac7de8fa7f0e33fb3c16554b0739024a1ac854ee88285::" providerId="AD" clId="Web-{C4158105-42B0-E8FA-5E4B-7B717A69BAC5}" dt="2025-04-04T21:16:00.141" v="1189"/>
          <ac:picMkLst>
            <pc:docMk/>
            <pc:sldMk cId="3917539613" sldId="877"/>
            <ac:picMk id="13" creationId="{66CCEE30-2F03-3378-E0E2-4E0D5403B6CB}"/>
          </ac:picMkLst>
        </pc:picChg>
        <pc:picChg chg="add del mod">
          <ac:chgData name="Guest User" userId="S::urn:spo:anon#e58dfa5fb489fdbc8aaac7de8fa7f0e33fb3c16554b0739024a1ac854ee88285::" providerId="AD" clId="Web-{C4158105-42B0-E8FA-5E4B-7B717A69BAC5}" dt="2025-04-04T21:19:28.525" v="1305"/>
          <ac:picMkLst>
            <pc:docMk/>
            <pc:sldMk cId="3917539613" sldId="877"/>
            <ac:picMk id="14" creationId="{89CB3792-4058-AEBA-29AF-555790118656}"/>
          </ac:picMkLst>
        </pc:picChg>
        <pc:picChg chg="add mod">
          <ac:chgData name="Guest User" userId="S::urn:spo:anon#e58dfa5fb489fdbc8aaac7de8fa7f0e33fb3c16554b0739024a1ac854ee88285::" providerId="AD" clId="Web-{C4158105-42B0-E8FA-5E4B-7B717A69BAC5}" dt="2025-04-04T21:20:37.340" v="1331" actId="1076"/>
          <ac:picMkLst>
            <pc:docMk/>
            <pc:sldMk cId="3917539613" sldId="877"/>
            <ac:picMk id="15" creationId="{9D53088A-D055-3C03-A3F7-D4D57ABF4ED1}"/>
          </ac:picMkLst>
        </pc:picChg>
        <pc:picChg chg="add mod">
          <ac:chgData name="Guest User" userId="S::urn:spo:anon#e58dfa5fb489fdbc8aaac7de8fa7f0e33fb3c16554b0739024a1ac854ee88285::" providerId="AD" clId="Web-{C4158105-42B0-E8FA-5E4B-7B717A69BAC5}" dt="2025-04-04T21:20:37.387" v="1334" actId="1076"/>
          <ac:picMkLst>
            <pc:docMk/>
            <pc:sldMk cId="3917539613" sldId="877"/>
            <ac:picMk id="20" creationId="{89CB3792-4058-AEBA-29AF-555790118656}"/>
          </ac:picMkLst>
        </pc:picChg>
      </pc:sldChg>
      <pc:sldChg chg="addSp delSp modSp add replId addAnim delAnim">
        <pc:chgData name="Guest User" userId="S::urn:spo:anon#e58dfa5fb489fdbc8aaac7de8fa7f0e33fb3c16554b0739024a1ac854ee88285::" providerId="AD" clId="Web-{C4158105-42B0-E8FA-5E4B-7B717A69BAC5}" dt="2025-04-04T21:11:45.130" v="1001" actId="20577"/>
        <pc:sldMkLst>
          <pc:docMk/>
          <pc:sldMk cId="953912887" sldId="878"/>
        </pc:sldMkLst>
        <pc:spChg chg="mod">
          <ac:chgData name="Guest User" userId="S::urn:spo:anon#e58dfa5fb489fdbc8aaac7de8fa7f0e33fb3c16554b0739024a1ac854ee88285::" providerId="AD" clId="Web-{C4158105-42B0-E8FA-5E4B-7B717A69BAC5}" dt="2025-04-04T21:11:41.848" v="999" actId="20577"/>
          <ac:spMkLst>
            <pc:docMk/>
            <pc:sldMk cId="953912887" sldId="878"/>
            <ac:spMk id="2" creationId="{0F8A6C4B-6ACA-7F79-AFE5-F2BCE6C1D975}"/>
          </ac:spMkLst>
        </pc:spChg>
        <pc:spChg chg="mod ord">
          <ac:chgData name="Guest User" userId="S::urn:spo:anon#e58dfa5fb489fdbc8aaac7de8fa7f0e33fb3c16554b0739024a1ac854ee88285::" providerId="AD" clId="Web-{C4158105-42B0-E8FA-5E4B-7B717A69BAC5}" dt="2025-04-04T21:10:39.799" v="979"/>
          <ac:spMkLst>
            <pc:docMk/>
            <pc:sldMk cId="953912887" sldId="878"/>
            <ac:spMk id="5" creationId="{DF6CF78C-6F8A-C3F7-2C76-ADD054560D78}"/>
          </ac:spMkLst>
        </pc:spChg>
        <pc:spChg chg="mod">
          <ac:chgData name="Guest User" userId="S::urn:spo:anon#e58dfa5fb489fdbc8aaac7de8fa7f0e33fb3c16554b0739024a1ac854ee88285::" providerId="AD" clId="Web-{C4158105-42B0-E8FA-5E4B-7B717A69BAC5}" dt="2025-04-04T21:11:45.130" v="1001" actId="20577"/>
          <ac:spMkLst>
            <pc:docMk/>
            <pc:sldMk cId="953912887" sldId="878"/>
            <ac:spMk id="9" creationId="{56B5A75C-B35B-1383-3070-7A0EEE4EFD01}"/>
          </ac:spMkLst>
        </pc:spChg>
        <pc:spChg chg="del">
          <ac:chgData name="Guest User" userId="S::urn:spo:anon#e58dfa5fb489fdbc8aaac7de8fa7f0e33fb3c16554b0739024a1ac854ee88285::" providerId="AD" clId="Web-{C4158105-42B0-E8FA-5E4B-7B717A69BAC5}" dt="2025-04-04T21:10:33.908" v="975"/>
          <ac:spMkLst>
            <pc:docMk/>
            <pc:sldMk cId="953912887" sldId="878"/>
            <ac:spMk id="14" creationId="{FE0A8D9E-2FAB-EB50-9066-1649694AC1E3}"/>
          </ac:spMkLst>
        </pc:spChg>
        <pc:spChg chg="add del">
          <ac:chgData name="Guest User" userId="S::urn:spo:anon#e58dfa5fb489fdbc8aaac7de8fa7f0e33fb3c16554b0739024a1ac854ee88285::" providerId="AD" clId="Web-{C4158105-42B0-E8FA-5E4B-7B717A69BAC5}" dt="2025-04-04T21:11:29.879" v="995"/>
          <ac:spMkLst>
            <pc:docMk/>
            <pc:sldMk cId="953912887" sldId="878"/>
            <ac:spMk id="15" creationId="{3A261B2D-44D7-385E-BDD4-8A02D6A5899B}"/>
          </ac:spMkLst>
        </pc:spChg>
        <pc:spChg chg="del">
          <ac:chgData name="Guest User" userId="S::urn:spo:anon#e58dfa5fb489fdbc8aaac7de8fa7f0e33fb3c16554b0739024a1ac854ee88285::" providerId="AD" clId="Web-{C4158105-42B0-E8FA-5E4B-7B717A69BAC5}" dt="2025-04-04T21:10:39.799" v="979"/>
          <ac:spMkLst>
            <pc:docMk/>
            <pc:sldMk cId="953912887" sldId="878"/>
            <ac:spMk id="16" creationId="{85392190-EB6E-A9DF-D6DC-D9113ABFA3AC}"/>
          </ac:spMkLst>
        </pc:spChg>
        <pc:spChg chg="del">
          <ac:chgData name="Guest User" userId="S::urn:spo:anon#e58dfa5fb489fdbc8aaac7de8fa7f0e33fb3c16554b0739024a1ac854ee88285::" providerId="AD" clId="Web-{C4158105-42B0-E8FA-5E4B-7B717A69BAC5}" dt="2025-04-04T21:10:39.799" v="979"/>
          <ac:spMkLst>
            <pc:docMk/>
            <pc:sldMk cId="953912887" sldId="878"/>
            <ac:spMk id="18" creationId="{2DE5C29E-05F3-682E-273E-B24A99DD00BD}"/>
          </ac:spMkLst>
        </pc:spChg>
        <pc:spChg chg="add del">
          <ac:chgData name="Guest User" userId="S::urn:spo:anon#e58dfa5fb489fdbc8aaac7de8fa7f0e33fb3c16554b0739024a1ac854ee88285::" providerId="AD" clId="Web-{C4158105-42B0-E8FA-5E4B-7B717A69BAC5}" dt="2025-04-04T21:11:29.879" v="994"/>
          <ac:spMkLst>
            <pc:docMk/>
            <pc:sldMk cId="953912887" sldId="878"/>
            <ac:spMk id="19" creationId="{7F90DA94-D71F-A083-2BBF-686B8032D982}"/>
          </ac:spMkLst>
        </pc:spChg>
        <pc:spChg chg="del">
          <ac:chgData name="Guest User" userId="S::urn:spo:anon#e58dfa5fb489fdbc8aaac7de8fa7f0e33fb3c16554b0739024a1ac854ee88285::" providerId="AD" clId="Web-{C4158105-42B0-E8FA-5E4B-7B717A69BAC5}" dt="2025-04-04T21:10:39.799" v="979"/>
          <ac:spMkLst>
            <pc:docMk/>
            <pc:sldMk cId="953912887" sldId="878"/>
            <ac:spMk id="20" creationId="{5BF2E5E5-324A-181E-381C-4FB579985751}"/>
          </ac:spMkLst>
        </pc:spChg>
        <pc:spChg chg="add del">
          <ac:chgData name="Guest User" userId="S::urn:spo:anon#e58dfa5fb489fdbc8aaac7de8fa7f0e33fb3c16554b0739024a1ac854ee88285::" providerId="AD" clId="Web-{C4158105-42B0-E8FA-5E4B-7B717A69BAC5}" dt="2025-04-04T21:11:29.879" v="993"/>
          <ac:spMkLst>
            <pc:docMk/>
            <pc:sldMk cId="953912887" sldId="878"/>
            <ac:spMk id="22" creationId="{7CC9F596-336B-5146-EBDE-CEBB732A3116}"/>
          </ac:spMkLst>
        </pc:spChg>
        <pc:spChg chg="add del">
          <ac:chgData name="Guest User" userId="S::urn:spo:anon#e58dfa5fb489fdbc8aaac7de8fa7f0e33fb3c16554b0739024a1ac854ee88285::" providerId="AD" clId="Web-{C4158105-42B0-E8FA-5E4B-7B717A69BAC5}" dt="2025-04-04T21:11:29.879" v="992"/>
          <ac:spMkLst>
            <pc:docMk/>
            <pc:sldMk cId="953912887" sldId="878"/>
            <ac:spMk id="24" creationId="{3D2CFED3-2AE7-F97F-3464-DE052A467714}"/>
          </ac:spMkLst>
        </pc:spChg>
        <pc:spChg chg="add">
          <ac:chgData name="Guest User" userId="S::urn:spo:anon#e58dfa5fb489fdbc8aaac7de8fa7f0e33fb3c16554b0739024a1ac854ee88285::" providerId="AD" clId="Web-{C4158105-42B0-E8FA-5E4B-7B717A69BAC5}" dt="2025-04-04T21:10:39.799" v="979"/>
          <ac:spMkLst>
            <pc:docMk/>
            <pc:sldMk cId="953912887" sldId="878"/>
            <ac:spMk id="25" creationId="{9A42C7B2-7BD6-433A-95AB-5AA4F44B5819}"/>
          </ac:spMkLst>
        </pc:spChg>
        <pc:spChg chg="add">
          <ac:chgData name="Guest User" userId="S::urn:spo:anon#e58dfa5fb489fdbc8aaac7de8fa7f0e33fb3c16554b0739024a1ac854ee88285::" providerId="AD" clId="Web-{C4158105-42B0-E8FA-5E4B-7B717A69BAC5}" dt="2025-04-04T21:10:39.799" v="979"/>
          <ac:spMkLst>
            <pc:docMk/>
            <pc:sldMk cId="953912887" sldId="878"/>
            <ac:spMk id="27" creationId="{0ADDB668-2CA4-4D2B-9C34-3487CA330BA8}"/>
          </ac:spMkLst>
        </pc:spChg>
        <pc:spChg chg="add del">
          <ac:chgData name="Guest User" userId="S::urn:spo:anon#e58dfa5fb489fdbc8aaac7de8fa7f0e33fb3c16554b0739024a1ac854ee88285::" providerId="AD" clId="Web-{C4158105-42B0-E8FA-5E4B-7B717A69BAC5}" dt="2025-04-04T21:11:29.879" v="991"/>
          <ac:spMkLst>
            <pc:docMk/>
            <pc:sldMk cId="953912887" sldId="878"/>
            <ac:spMk id="28" creationId="{3F75A863-F9FC-AC86-261C-9CA8B1B982CE}"/>
          </ac:spMkLst>
        </pc:spChg>
        <pc:spChg chg="add">
          <ac:chgData name="Guest User" userId="S::urn:spo:anon#e58dfa5fb489fdbc8aaac7de8fa7f0e33fb3c16554b0739024a1ac854ee88285::" providerId="AD" clId="Web-{C4158105-42B0-E8FA-5E4B-7B717A69BAC5}" dt="2025-04-04T21:10:39.799" v="979"/>
          <ac:spMkLst>
            <pc:docMk/>
            <pc:sldMk cId="953912887" sldId="878"/>
            <ac:spMk id="29" creationId="{2568BC19-F052-4108-93E1-6A3D1DEC072F}"/>
          </ac:spMkLst>
        </pc:spChg>
        <pc:spChg chg="add">
          <ac:chgData name="Guest User" userId="S::urn:spo:anon#e58dfa5fb489fdbc8aaac7de8fa7f0e33fb3c16554b0739024a1ac854ee88285::" providerId="AD" clId="Web-{C4158105-42B0-E8FA-5E4B-7B717A69BAC5}" dt="2025-04-04T21:10:39.799" v="979"/>
          <ac:spMkLst>
            <pc:docMk/>
            <pc:sldMk cId="953912887" sldId="878"/>
            <ac:spMk id="31" creationId="{D5FD337D-4D6B-4C8B-B6F5-121097E09881}"/>
          </ac:spMkLst>
        </pc:spChg>
        <pc:picChg chg="add">
          <ac:chgData name="Guest User" userId="S::urn:spo:anon#e58dfa5fb489fdbc8aaac7de8fa7f0e33fb3c16554b0739024a1ac854ee88285::" providerId="AD" clId="Web-{C4158105-42B0-E8FA-5E4B-7B717A69BAC5}" dt="2025-04-04T21:10:34.767" v="976"/>
          <ac:picMkLst>
            <pc:docMk/>
            <pc:sldMk cId="953912887" sldId="878"/>
            <ac:picMk id="4" creationId="{4971B0D6-6776-EBA4-A5C0-051881BC8B1F}"/>
          </ac:picMkLst>
        </pc:picChg>
        <pc:picChg chg="del">
          <ac:chgData name="Guest User" userId="S::urn:spo:anon#e58dfa5fb489fdbc8aaac7de8fa7f0e33fb3c16554b0739024a1ac854ee88285::" providerId="AD" clId="Web-{C4158105-42B0-E8FA-5E4B-7B717A69BAC5}" dt="2025-04-04T21:10:33.908" v="974"/>
          <ac:picMkLst>
            <pc:docMk/>
            <pc:sldMk cId="953912887" sldId="878"/>
            <ac:picMk id="7" creationId="{0F4E259E-2E45-DC34-6DC1-8976BCE347CF}"/>
          </ac:picMkLst>
        </pc:picChg>
        <pc:picChg chg="del">
          <ac:chgData name="Guest User" userId="S::urn:spo:anon#e58dfa5fb489fdbc8aaac7de8fa7f0e33fb3c16554b0739024a1ac854ee88285::" providerId="AD" clId="Web-{C4158105-42B0-E8FA-5E4B-7B717A69BAC5}" dt="2025-04-04T21:10:33.892" v="973"/>
          <ac:picMkLst>
            <pc:docMk/>
            <pc:sldMk cId="953912887" sldId="878"/>
            <ac:picMk id="8" creationId="{86166B8B-38B2-588F-6F2E-1F1B6F8657A4}"/>
          </ac:picMkLst>
        </pc:picChg>
        <pc:picChg chg="add mod modCrop">
          <ac:chgData name="Guest User" userId="S::urn:spo:anon#e58dfa5fb489fdbc8aaac7de8fa7f0e33fb3c16554b0739024a1ac854ee88285::" providerId="AD" clId="Web-{C4158105-42B0-E8FA-5E4B-7B717A69BAC5}" dt="2025-04-04T21:11:09.409" v="985" actId="14100"/>
          <ac:picMkLst>
            <pc:docMk/>
            <pc:sldMk cId="953912887" sldId="878"/>
            <ac:picMk id="10" creationId="{BF7FC49E-8C44-3992-3470-20C79C033659}"/>
          </ac:picMkLst>
        </pc:picChg>
        <pc:picChg chg="add">
          <ac:chgData name="Guest User" userId="S::urn:spo:anon#e58dfa5fb489fdbc8aaac7de8fa7f0e33fb3c16554b0739024a1ac854ee88285::" providerId="AD" clId="Web-{C4158105-42B0-E8FA-5E4B-7B717A69BAC5}" dt="2025-04-04T21:10:34.845" v="978"/>
          <ac:picMkLst>
            <pc:docMk/>
            <pc:sldMk cId="953912887" sldId="878"/>
            <ac:picMk id="12" creationId="{F7FC8D8B-EA3C-747F-CD9B-A4AB3DDC7513}"/>
          </ac:picMkLst>
        </pc:picChg>
      </pc:sldChg>
      <pc:sldChg chg="addSp delSp modSp add mod replId setBg">
        <pc:chgData name="Guest User" userId="S::urn:spo:anon#e58dfa5fb489fdbc8aaac7de8fa7f0e33fb3c16554b0739024a1ac854ee88285::" providerId="AD" clId="Web-{C4158105-42B0-E8FA-5E4B-7B717A69BAC5}" dt="2025-04-04T21:25:54.214" v="1523" actId="20577"/>
        <pc:sldMkLst>
          <pc:docMk/>
          <pc:sldMk cId="240128977" sldId="879"/>
        </pc:sldMkLst>
        <pc:spChg chg="mod">
          <ac:chgData name="Guest User" userId="S::urn:spo:anon#e58dfa5fb489fdbc8aaac7de8fa7f0e33fb3c16554b0739024a1ac854ee88285::" providerId="AD" clId="Web-{C4158105-42B0-E8FA-5E4B-7B717A69BAC5}" dt="2025-04-04T21:25:41.088" v="1519"/>
          <ac:spMkLst>
            <pc:docMk/>
            <pc:sldMk cId="240128977" sldId="879"/>
            <ac:spMk id="2" creationId="{BBEE49BA-9FA3-A794-26C4-11A2F06C9EC7}"/>
          </ac:spMkLst>
        </pc:spChg>
        <pc:spChg chg="mod ord">
          <ac:chgData name="Guest User" userId="S::urn:spo:anon#e58dfa5fb489fdbc8aaac7de8fa7f0e33fb3c16554b0739024a1ac854ee88285::" providerId="AD" clId="Web-{C4158105-42B0-E8FA-5E4B-7B717A69BAC5}" dt="2025-04-04T21:25:41.088" v="1519"/>
          <ac:spMkLst>
            <pc:docMk/>
            <pc:sldMk cId="240128977" sldId="879"/>
            <ac:spMk id="5" creationId="{A858FD6E-78DD-168E-1064-0FE09B8EACD2}"/>
          </ac:spMkLst>
        </pc:spChg>
        <pc:spChg chg="mod ord">
          <ac:chgData name="Guest User" userId="S::urn:spo:anon#e58dfa5fb489fdbc8aaac7de8fa7f0e33fb3c16554b0739024a1ac854ee88285::" providerId="AD" clId="Web-{C4158105-42B0-E8FA-5E4B-7B717A69BAC5}" dt="2025-04-04T21:25:54.214" v="1523" actId="20577"/>
          <ac:spMkLst>
            <pc:docMk/>
            <pc:sldMk cId="240128977" sldId="879"/>
            <ac:spMk id="9" creationId="{1F4A969E-723F-EEAD-0CAC-68180FA0CBD9}"/>
          </ac:spMkLst>
        </pc:spChg>
        <pc:spChg chg="add del">
          <ac:chgData name="Guest User" userId="S::urn:spo:anon#e58dfa5fb489fdbc8aaac7de8fa7f0e33fb3c16554b0739024a1ac854ee88285::" providerId="AD" clId="Web-{C4158105-42B0-E8FA-5E4B-7B717A69BAC5}" dt="2025-04-04T21:25:40.776" v="1518"/>
          <ac:spMkLst>
            <pc:docMk/>
            <pc:sldMk cId="240128977" sldId="879"/>
            <ac:spMk id="16" creationId="{1E9986A5-A7D1-4022-BAC0-885FB7A141AE}"/>
          </ac:spMkLst>
        </pc:spChg>
        <pc:spChg chg="add del">
          <ac:chgData name="Guest User" userId="S::urn:spo:anon#e58dfa5fb489fdbc8aaac7de8fa7f0e33fb3c16554b0739024a1ac854ee88285::" providerId="AD" clId="Web-{C4158105-42B0-E8FA-5E4B-7B717A69BAC5}" dt="2025-04-04T21:25:40.776" v="1518"/>
          <ac:spMkLst>
            <pc:docMk/>
            <pc:sldMk cId="240128977" sldId="879"/>
            <ac:spMk id="18" creationId="{D2758DA7-6A89-49A1-B9F5-546D993242F8}"/>
          </ac:spMkLst>
        </pc:spChg>
        <pc:spChg chg="add">
          <ac:chgData name="Guest User" userId="S::urn:spo:anon#e58dfa5fb489fdbc8aaac7de8fa7f0e33fb3c16554b0739024a1ac854ee88285::" providerId="AD" clId="Web-{C4158105-42B0-E8FA-5E4B-7B717A69BAC5}" dt="2025-04-04T21:25:41.088" v="1519"/>
          <ac:spMkLst>
            <pc:docMk/>
            <pc:sldMk cId="240128977" sldId="879"/>
            <ac:spMk id="20" creationId="{2568BC19-F052-4108-93E1-6A3D1DEC072F}"/>
          </ac:spMkLst>
        </pc:spChg>
        <pc:spChg chg="add">
          <ac:chgData name="Guest User" userId="S::urn:spo:anon#e58dfa5fb489fdbc8aaac7de8fa7f0e33fb3c16554b0739024a1ac854ee88285::" providerId="AD" clId="Web-{C4158105-42B0-E8FA-5E4B-7B717A69BAC5}" dt="2025-04-04T21:25:41.088" v="1519"/>
          <ac:spMkLst>
            <pc:docMk/>
            <pc:sldMk cId="240128977" sldId="879"/>
            <ac:spMk id="21" creationId="{9A42C7B2-7BD6-433A-95AB-5AA4F44B5819}"/>
          </ac:spMkLst>
        </pc:spChg>
        <pc:spChg chg="add">
          <ac:chgData name="Guest User" userId="S::urn:spo:anon#e58dfa5fb489fdbc8aaac7de8fa7f0e33fb3c16554b0739024a1ac854ee88285::" providerId="AD" clId="Web-{C4158105-42B0-E8FA-5E4B-7B717A69BAC5}" dt="2025-04-04T21:25:41.088" v="1519"/>
          <ac:spMkLst>
            <pc:docMk/>
            <pc:sldMk cId="240128977" sldId="879"/>
            <ac:spMk id="22" creationId="{D5FD337D-4D6B-4C8B-B6F5-121097E09881}"/>
          </ac:spMkLst>
        </pc:spChg>
        <pc:spChg chg="add">
          <ac:chgData name="Guest User" userId="S::urn:spo:anon#e58dfa5fb489fdbc8aaac7de8fa7f0e33fb3c16554b0739024a1ac854ee88285::" providerId="AD" clId="Web-{C4158105-42B0-E8FA-5E4B-7B717A69BAC5}" dt="2025-04-04T21:25:41.088" v="1519"/>
          <ac:spMkLst>
            <pc:docMk/>
            <pc:sldMk cId="240128977" sldId="879"/>
            <ac:spMk id="23" creationId="{0ADDB668-2CA4-4D2B-9C34-3487CA330BA8}"/>
          </ac:spMkLst>
        </pc:spChg>
        <pc:picChg chg="del mod modCrop">
          <ac:chgData name="Guest User" userId="S::urn:spo:anon#e58dfa5fb489fdbc8aaac7de8fa7f0e33fb3c16554b0739024a1ac854ee88285::" providerId="AD" clId="Web-{C4158105-42B0-E8FA-5E4B-7B717A69BAC5}" dt="2025-04-04T21:25:20.853" v="1513"/>
          <ac:picMkLst>
            <pc:docMk/>
            <pc:sldMk cId="240128977" sldId="879"/>
            <ac:picMk id="7" creationId="{C6538FBC-AA80-4D18-30F8-C232FDFC4A85}"/>
          </ac:picMkLst>
        </pc:picChg>
        <pc:picChg chg="mod ord modCrop">
          <ac:chgData name="Guest User" userId="S::urn:spo:anon#e58dfa5fb489fdbc8aaac7de8fa7f0e33fb3c16554b0739024a1ac854ee88285::" providerId="AD" clId="Web-{C4158105-42B0-E8FA-5E4B-7B717A69BAC5}" dt="2025-04-04T21:25:47.995" v="1521"/>
          <ac:picMkLst>
            <pc:docMk/>
            <pc:sldMk cId="240128977" sldId="879"/>
            <ac:picMk id="8" creationId="{2C048EBF-5726-A9B9-5169-46DDBAAA19EF}"/>
          </ac:picMkLst>
        </pc:picChg>
        <pc:picChg chg="mod">
          <ac:chgData name="Guest User" userId="S::urn:spo:anon#e58dfa5fb489fdbc8aaac7de8fa7f0e33fb3c16554b0739024a1ac854ee88285::" providerId="AD" clId="Web-{C4158105-42B0-E8FA-5E4B-7B717A69BAC5}" dt="2025-04-04T21:25:41.088" v="1519"/>
          <ac:picMkLst>
            <pc:docMk/>
            <pc:sldMk cId="240128977" sldId="879"/>
            <ac:picMk id="10" creationId="{85799BD5-8F9A-CD14-EFF3-7E3DC789A7F5}"/>
          </ac:picMkLst>
        </pc:picChg>
        <pc:picChg chg="mod ord">
          <ac:chgData name="Guest User" userId="S::urn:spo:anon#e58dfa5fb489fdbc8aaac7de8fa7f0e33fb3c16554b0739024a1ac854ee88285::" providerId="AD" clId="Web-{C4158105-42B0-E8FA-5E4B-7B717A69BAC5}" dt="2025-04-04T21:25:41.088" v="1519"/>
          <ac:picMkLst>
            <pc:docMk/>
            <pc:sldMk cId="240128977" sldId="879"/>
            <ac:picMk id="11" creationId="{DE190526-67DF-5433-D40C-DAE380802236}"/>
          </ac:picMkLst>
        </pc:picChg>
      </pc:sldChg>
      <pc:sldChg chg="addSp delSp modSp add replId">
        <pc:chgData name="Guest User" userId="S::urn:spo:anon#e58dfa5fb489fdbc8aaac7de8fa7f0e33fb3c16554b0739024a1ac854ee88285::" providerId="AD" clId="Web-{C4158105-42B0-E8FA-5E4B-7B717A69BAC5}" dt="2025-04-04T21:23:03.128" v="1426" actId="1076"/>
        <pc:sldMkLst>
          <pc:docMk/>
          <pc:sldMk cId="3248849371" sldId="880"/>
        </pc:sldMkLst>
        <pc:spChg chg="del">
          <ac:chgData name="Guest User" userId="S::urn:spo:anon#e58dfa5fb489fdbc8aaac7de8fa7f0e33fb3c16554b0739024a1ac854ee88285::" providerId="AD" clId="Web-{C4158105-42B0-E8FA-5E4B-7B717A69BAC5}" dt="2025-04-04T21:20:43.841" v="1340"/>
          <ac:spMkLst>
            <pc:docMk/>
            <pc:sldMk cId="3248849371" sldId="880"/>
            <ac:spMk id="16" creationId="{75128F71-7F2C-AD86-54F0-5D592F26418E}"/>
          </ac:spMkLst>
        </pc:spChg>
        <pc:spChg chg="del">
          <ac:chgData name="Guest User" userId="S::urn:spo:anon#e58dfa5fb489fdbc8aaac7de8fa7f0e33fb3c16554b0739024a1ac854ee88285::" providerId="AD" clId="Web-{C4158105-42B0-E8FA-5E4B-7B717A69BAC5}" dt="2025-04-04T21:20:43.841" v="1339"/>
          <ac:spMkLst>
            <pc:docMk/>
            <pc:sldMk cId="3248849371" sldId="880"/>
            <ac:spMk id="19" creationId="{C56E75C1-E3A6-2EC1-B529-80D90AFF46EC}"/>
          </ac:spMkLst>
        </pc:spChg>
        <pc:spChg chg="del">
          <ac:chgData name="Guest User" userId="S::urn:spo:anon#e58dfa5fb489fdbc8aaac7de8fa7f0e33fb3c16554b0739024a1ac854ee88285::" providerId="AD" clId="Web-{C4158105-42B0-E8FA-5E4B-7B717A69BAC5}" dt="2025-04-04T21:20:43.841" v="1337"/>
          <ac:spMkLst>
            <pc:docMk/>
            <pc:sldMk cId="3248849371" sldId="880"/>
            <ac:spMk id="21" creationId="{8A9364C8-825F-1EBC-45FD-246021017E88}"/>
          </ac:spMkLst>
        </pc:spChg>
        <pc:picChg chg="add mod modCrop">
          <ac:chgData name="Guest User" userId="S::urn:spo:anon#e58dfa5fb489fdbc8aaac7de8fa7f0e33fb3c16554b0739024a1ac854ee88285::" providerId="AD" clId="Web-{C4158105-42B0-E8FA-5E4B-7B717A69BAC5}" dt="2025-04-04T21:22:55.909" v="1421" actId="1076"/>
          <ac:picMkLst>
            <pc:docMk/>
            <pc:sldMk cId="3248849371" sldId="880"/>
            <ac:picMk id="3" creationId="{61E4D2A0-A383-2C57-6D37-ADA6A992EDBD}"/>
          </ac:picMkLst>
        </pc:picChg>
        <pc:picChg chg="add mod">
          <ac:chgData name="Guest User" userId="S::urn:spo:anon#e58dfa5fb489fdbc8aaac7de8fa7f0e33fb3c16554b0739024a1ac854ee88285::" providerId="AD" clId="Web-{C4158105-42B0-E8FA-5E4B-7B717A69BAC5}" dt="2025-04-04T21:23:03.112" v="1425" actId="1076"/>
          <ac:picMkLst>
            <pc:docMk/>
            <pc:sldMk cId="3248849371" sldId="880"/>
            <ac:picMk id="4" creationId="{53009648-A2F2-4119-73CD-284BE1353A9B}"/>
          </ac:picMkLst>
        </pc:picChg>
        <pc:picChg chg="add del mod">
          <ac:chgData name="Guest User" userId="S::urn:spo:anon#e58dfa5fb489fdbc8aaac7de8fa7f0e33fb3c16554b0739024a1ac854ee88285::" providerId="AD" clId="Web-{C4158105-42B0-E8FA-5E4B-7B717A69BAC5}" dt="2025-04-04T21:21:58.141" v="1391"/>
          <ac:picMkLst>
            <pc:docMk/>
            <pc:sldMk cId="3248849371" sldId="880"/>
            <ac:picMk id="6" creationId="{D6F27BCD-4E56-75C1-5F84-D03391DA4614}"/>
          </ac:picMkLst>
        </pc:picChg>
        <pc:picChg chg="add del mod">
          <ac:chgData name="Guest User" userId="S::urn:spo:anon#e58dfa5fb489fdbc8aaac7de8fa7f0e33fb3c16554b0739024a1ac854ee88285::" providerId="AD" clId="Web-{C4158105-42B0-E8FA-5E4B-7B717A69BAC5}" dt="2025-04-04T21:21:13.217" v="1373"/>
          <ac:picMkLst>
            <pc:docMk/>
            <pc:sldMk cId="3248849371" sldId="880"/>
            <ac:picMk id="7" creationId="{06FD5022-3C76-4D16-3F98-A55834C2DB79}"/>
          </ac:picMkLst>
        </pc:picChg>
        <pc:picChg chg="add mod modCrop">
          <ac:chgData name="Guest User" userId="S::urn:spo:anon#e58dfa5fb489fdbc8aaac7de8fa7f0e33fb3c16554b0739024a1ac854ee88285::" providerId="AD" clId="Web-{C4158105-42B0-E8FA-5E4B-7B717A69BAC5}" dt="2025-04-04T21:22:55.940" v="1423" actId="1076"/>
          <ac:picMkLst>
            <pc:docMk/>
            <pc:sldMk cId="3248849371" sldId="880"/>
            <ac:picMk id="8" creationId="{4FF8549A-2EAB-C9DE-D579-5B6FADA0ADA4}"/>
          </ac:picMkLst>
        </pc:picChg>
        <pc:picChg chg="add mod modCrop">
          <ac:chgData name="Guest User" userId="S::urn:spo:anon#e58dfa5fb489fdbc8aaac7de8fa7f0e33fb3c16554b0739024a1ac854ee88285::" providerId="AD" clId="Web-{C4158105-42B0-E8FA-5E4B-7B717A69BAC5}" dt="2025-04-04T21:23:03.128" v="1426" actId="1076"/>
          <ac:picMkLst>
            <pc:docMk/>
            <pc:sldMk cId="3248849371" sldId="880"/>
            <ac:picMk id="10" creationId="{2E534E53-6C0F-F268-FAF7-EDD1CCD48197}"/>
          </ac:picMkLst>
        </pc:picChg>
        <pc:picChg chg="add del mod">
          <ac:chgData name="Guest User" userId="S::urn:spo:anon#e58dfa5fb489fdbc8aaac7de8fa7f0e33fb3c16554b0739024a1ac854ee88285::" providerId="AD" clId="Web-{C4158105-42B0-E8FA-5E4B-7B717A69BAC5}" dt="2025-04-04T21:21:32.015" v="1383"/>
          <ac:picMkLst>
            <pc:docMk/>
            <pc:sldMk cId="3248849371" sldId="880"/>
            <ac:picMk id="11" creationId="{9DDC85EA-429C-D76A-C17B-AA8B3BAA026A}"/>
          </ac:picMkLst>
        </pc:picChg>
        <pc:picChg chg="del">
          <ac:chgData name="Guest User" userId="S::urn:spo:anon#e58dfa5fb489fdbc8aaac7de8fa7f0e33fb3c16554b0739024a1ac854ee88285::" providerId="AD" clId="Web-{C4158105-42B0-E8FA-5E4B-7B717A69BAC5}" dt="2025-04-04T21:20:43.841" v="1342"/>
          <ac:picMkLst>
            <pc:docMk/>
            <pc:sldMk cId="3248849371" sldId="880"/>
            <ac:picMk id="12" creationId="{00D5F465-56AC-8270-266C-B5330029E060}"/>
          </ac:picMkLst>
        </pc:picChg>
        <pc:picChg chg="del">
          <ac:chgData name="Guest User" userId="S::urn:spo:anon#e58dfa5fb489fdbc8aaac7de8fa7f0e33fb3c16554b0739024a1ac854ee88285::" providerId="AD" clId="Web-{C4158105-42B0-E8FA-5E4B-7B717A69BAC5}" dt="2025-04-04T21:20:43.841" v="1341"/>
          <ac:picMkLst>
            <pc:docMk/>
            <pc:sldMk cId="3248849371" sldId="880"/>
            <ac:picMk id="15" creationId="{8BF8F36F-E1BB-A434-AFF6-C7CF2AD38118}"/>
          </ac:picMkLst>
        </pc:picChg>
        <pc:picChg chg="del">
          <ac:chgData name="Guest User" userId="S::urn:spo:anon#e58dfa5fb489fdbc8aaac7de8fa7f0e33fb3c16554b0739024a1ac854ee88285::" providerId="AD" clId="Web-{C4158105-42B0-E8FA-5E4B-7B717A69BAC5}" dt="2025-04-04T21:20:43.841" v="1338"/>
          <ac:picMkLst>
            <pc:docMk/>
            <pc:sldMk cId="3248849371" sldId="880"/>
            <ac:picMk id="20" creationId="{3B314052-4309-2DB7-8E39-5BB352FFCE4C}"/>
          </ac:picMkLst>
        </pc:picChg>
      </pc:sldChg>
      <pc:sldChg chg="addSp delSp modSp add ord replId">
        <pc:chgData name="Guest User" userId="S::urn:spo:anon#e58dfa5fb489fdbc8aaac7de8fa7f0e33fb3c16554b0739024a1ac854ee88285::" providerId="AD" clId="Web-{C4158105-42B0-E8FA-5E4B-7B717A69BAC5}" dt="2025-04-04T21:45:11.233" v="1748" actId="20577"/>
        <pc:sldMkLst>
          <pc:docMk/>
          <pc:sldMk cId="3299153955" sldId="881"/>
        </pc:sldMkLst>
        <pc:spChg chg="mod">
          <ac:chgData name="Guest User" userId="S::urn:spo:anon#e58dfa5fb489fdbc8aaac7de8fa7f0e33fb3c16554b0739024a1ac854ee88285::" providerId="AD" clId="Web-{C4158105-42B0-E8FA-5E4B-7B717A69BAC5}" dt="2025-04-04T21:34:02.813" v="1553" actId="20577"/>
          <ac:spMkLst>
            <pc:docMk/>
            <pc:sldMk cId="3299153955" sldId="881"/>
            <ac:spMk id="2" creationId="{1AF8EA49-B955-F5BF-C863-DE25423382CF}"/>
          </ac:spMkLst>
        </pc:spChg>
        <pc:spChg chg="add mod">
          <ac:chgData name="Guest User" userId="S::urn:spo:anon#e58dfa5fb489fdbc8aaac7de8fa7f0e33fb3c16554b0739024a1ac854ee88285::" providerId="AD" clId="Web-{C4158105-42B0-E8FA-5E4B-7B717A69BAC5}" dt="2025-04-04T21:45:11.233" v="1748" actId="20577"/>
          <ac:spMkLst>
            <pc:docMk/>
            <pc:sldMk cId="3299153955" sldId="881"/>
            <ac:spMk id="7" creationId="{2C5C6277-BCEF-8622-102E-2BF22F143912}"/>
          </ac:spMkLst>
        </pc:spChg>
        <pc:picChg chg="del">
          <ac:chgData name="Guest User" userId="S::urn:spo:anon#e58dfa5fb489fdbc8aaac7de8fa7f0e33fb3c16554b0739024a1ac854ee88285::" providerId="AD" clId="Web-{C4158105-42B0-E8FA-5E4B-7B717A69BAC5}" dt="2025-04-04T21:32:40.044" v="1525"/>
          <ac:picMkLst>
            <pc:docMk/>
            <pc:sldMk cId="3299153955" sldId="881"/>
            <ac:picMk id="3" creationId="{0424C2D2-5CC6-871F-661D-4268853980BF}"/>
          </ac:picMkLst>
        </pc:picChg>
        <pc:picChg chg="add del mod">
          <ac:chgData name="Guest User" userId="S::urn:spo:anon#e58dfa5fb489fdbc8aaac7de8fa7f0e33fb3c16554b0739024a1ac854ee88285::" providerId="AD" clId="Web-{C4158105-42B0-E8FA-5E4B-7B717A69BAC5}" dt="2025-04-04T21:33:23.093" v="1533"/>
          <ac:picMkLst>
            <pc:docMk/>
            <pc:sldMk cId="3299153955" sldId="881"/>
            <ac:picMk id="4" creationId="{B64EA484-8A17-03A9-94CB-76675EB82B03}"/>
          </ac:picMkLst>
        </pc:picChg>
        <pc:picChg chg="add mod">
          <ac:chgData name="Guest User" userId="S::urn:spo:anon#e58dfa5fb489fdbc8aaac7de8fa7f0e33fb3c16554b0739024a1ac854ee88285::" providerId="AD" clId="Web-{C4158105-42B0-E8FA-5E4B-7B717A69BAC5}" dt="2025-04-04T21:34:00" v="1548" actId="14100"/>
          <ac:picMkLst>
            <pc:docMk/>
            <pc:sldMk cId="3299153955" sldId="881"/>
            <ac:picMk id="6" creationId="{1B0F1DCE-9E57-1D6C-272E-9DC47B7E200F}"/>
          </ac:picMkLst>
        </pc:picChg>
      </pc:sldChg>
      <pc:sldChg chg="addSp delSp modSp add replId">
        <pc:chgData name="Guest User" userId="S::urn:spo:anon#e58dfa5fb489fdbc8aaac7de8fa7f0e33fb3c16554b0739024a1ac854ee88285::" providerId="AD" clId="Web-{C4158105-42B0-E8FA-5E4B-7B717A69BAC5}" dt="2025-04-04T22:01:27.666" v="1884" actId="20577"/>
        <pc:sldMkLst>
          <pc:docMk/>
          <pc:sldMk cId="1442128410" sldId="882"/>
        </pc:sldMkLst>
        <pc:spChg chg="mod">
          <ac:chgData name="Guest User" userId="S::urn:spo:anon#e58dfa5fb489fdbc8aaac7de8fa7f0e33fb3c16554b0739024a1ac854ee88285::" providerId="AD" clId="Web-{C4158105-42B0-E8FA-5E4B-7B717A69BAC5}" dt="2025-04-04T22:01:27.666" v="1884" actId="20577"/>
          <ac:spMkLst>
            <pc:docMk/>
            <pc:sldMk cId="1442128410" sldId="882"/>
            <ac:spMk id="2" creationId="{9B476200-2F62-4D0D-8F81-0DF4F0163FDD}"/>
          </ac:spMkLst>
        </pc:spChg>
        <pc:spChg chg="add del mod">
          <ac:chgData name="Guest User" userId="S::urn:spo:anon#e58dfa5fb489fdbc8aaac7de8fa7f0e33fb3c16554b0739024a1ac854ee88285::" providerId="AD" clId="Web-{C4158105-42B0-E8FA-5E4B-7B717A69BAC5}" dt="2025-04-04T21:35:13.363" v="1561"/>
          <ac:spMkLst>
            <pc:docMk/>
            <pc:sldMk cId="1442128410" sldId="882"/>
            <ac:spMk id="3" creationId="{EC027210-26A6-6E01-B94E-AD3F2C54ADC5}"/>
          </ac:spMkLst>
        </pc:spChg>
        <pc:spChg chg="add mod">
          <ac:chgData name="Guest User" userId="S::urn:spo:anon#e58dfa5fb489fdbc8aaac7de8fa7f0e33fb3c16554b0739024a1ac854ee88285::" providerId="AD" clId="Web-{C4158105-42B0-E8FA-5E4B-7B717A69BAC5}" dt="2025-04-04T21:38:59.545" v="1645" actId="14100"/>
          <ac:spMkLst>
            <pc:docMk/>
            <pc:sldMk cId="1442128410" sldId="882"/>
            <ac:spMk id="4" creationId="{F7AD4A37-9277-24A2-69D9-142A7018D0AF}"/>
          </ac:spMkLst>
        </pc:spChg>
        <pc:spChg chg="add del mod">
          <ac:chgData name="Guest User" userId="S::urn:spo:anon#e58dfa5fb489fdbc8aaac7de8fa7f0e33fb3c16554b0739024a1ac854ee88285::" providerId="AD" clId="Web-{C4158105-42B0-E8FA-5E4B-7B717A69BAC5}" dt="2025-04-04T21:40:58.253" v="1682"/>
          <ac:spMkLst>
            <pc:docMk/>
            <pc:sldMk cId="1442128410" sldId="882"/>
            <ac:spMk id="9" creationId="{B13C2A94-4814-2005-3760-7FA17D4D3211}"/>
          </ac:spMkLst>
        </pc:spChg>
        <pc:picChg chg="del">
          <ac:chgData name="Guest User" userId="S::urn:spo:anon#e58dfa5fb489fdbc8aaac7de8fa7f0e33fb3c16554b0739024a1ac854ee88285::" providerId="AD" clId="Web-{C4158105-42B0-E8FA-5E4B-7B717A69BAC5}" dt="2025-04-04T21:35:09.113" v="1557"/>
          <ac:picMkLst>
            <pc:docMk/>
            <pc:sldMk cId="1442128410" sldId="882"/>
            <ac:picMk id="6" creationId="{2A3B65A3-B56D-3162-2335-C3EF329F10D7}"/>
          </ac:picMkLst>
        </pc:picChg>
        <pc:picChg chg="add del mod">
          <ac:chgData name="Guest User" userId="S::urn:spo:anon#e58dfa5fb489fdbc8aaac7de8fa7f0e33fb3c16554b0739024a1ac854ee88285::" providerId="AD" clId="Web-{C4158105-42B0-E8FA-5E4B-7B717A69BAC5}" dt="2025-04-04T21:39:24.827" v="1647"/>
          <ac:picMkLst>
            <pc:docMk/>
            <pc:sldMk cId="1442128410" sldId="882"/>
            <ac:picMk id="7" creationId="{65417808-C2DA-BC22-C4B7-7E19D6455FB7}"/>
          </ac:picMkLst>
        </pc:picChg>
        <pc:picChg chg="add del mod">
          <ac:chgData name="Guest User" userId="S::urn:spo:anon#e58dfa5fb489fdbc8aaac7de8fa7f0e33fb3c16554b0739024a1ac854ee88285::" providerId="AD" clId="Web-{C4158105-42B0-E8FA-5E4B-7B717A69BAC5}" dt="2025-04-04T21:40:52.065" v="1680"/>
          <ac:picMkLst>
            <pc:docMk/>
            <pc:sldMk cId="1442128410" sldId="882"/>
            <ac:picMk id="8" creationId="{B68895D0-698E-0758-F888-C10996888EE1}"/>
          </ac:picMkLst>
        </pc:picChg>
      </pc:sldChg>
      <pc:sldChg chg="addSp delSp modSp add replId">
        <pc:chgData name="Guest User" userId="S::urn:spo:anon#e58dfa5fb489fdbc8aaac7de8fa7f0e33fb3c16554b0739024a1ac854ee88285::" providerId="AD" clId="Web-{C4158105-42B0-E8FA-5E4B-7B717A69BAC5}" dt="2025-04-04T22:01:30.963" v="1886" actId="20577"/>
        <pc:sldMkLst>
          <pc:docMk/>
          <pc:sldMk cId="3134063673" sldId="883"/>
        </pc:sldMkLst>
        <pc:spChg chg="mod">
          <ac:chgData name="Guest User" userId="S::urn:spo:anon#e58dfa5fb489fdbc8aaac7de8fa7f0e33fb3c16554b0739024a1ac854ee88285::" providerId="AD" clId="Web-{C4158105-42B0-E8FA-5E4B-7B717A69BAC5}" dt="2025-04-04T22:01:30.963" v="1886" actId="20577"/>
          <ac:spMkLst>
            <pc:docMk/>
            <pc:sldMk cId="3134063673" sldId="883"/>
            <ac:spMk id="2" creationId="{E76BE820-B6C1-5FEF-98AF-024C229083F6}"/>
          </ac:spMkLst>
        </pc:spChg>
        <pc:spChg chg="mod">
          <ac:chgData name="Guest User" userId="S::urn:spo:anon#e58dfa5fb489fdbc8aaac7de8fa7f0e33fb3c16554b0739024a1ac854ee88285::" providerId="AD" clId="Web-{C4158105-42B0-E8FA-5E4B-7B717A69BAC5}" dt="2025-04-04T21:48:06.100" v="1790" actId="20577"/>
          <ac:spMkLst>
            <pc:docMk/>
            <pc:sldMk cId="3134063673" sldId="883"/>
            <ac:spMk id="4" creationId="{C6D5AB6B-C40B-BF06-58CE-B1D1134C679F}"/>
          </ac:spMkLst>
        </pc:spChg>
        <pc:spChg chg="del mod">
          <ac:chgData name="Guest User" userId="S::urn:spo:anon#e58dfa5fb489fdbc8aaac7de8fa7f0e33fb3c16554b0739024a1ac854ee88285::" providerId="AD" clId="Web-{C4158105-42B0-E8FA-5E4B-7B717A69BAC5}" dt="2025-04-04T21:46:55.284" v="1775"/>
          <ac:spMkLst>
            <pc:docMk/>
            <pc:sldMk cId="3134063673" sldId="883"/>
            <ac:spMk id="9" creationId="{2F9D1885-51D2-7173-8283-85B1EDAB02E2}"/>
          </ac:spMkLst>
        </pc:spChg>
        <pc:picChg chg="add mod">
          <ac:chgData name="Guest User" userId="S::urn:spo:anon#e58dfa5fb489fdbc8aaac7de8fa7f0e33fb3c16554b0739024a1ac854ee88285::" providerId="AD" clId="Web-{C4158105-42B0-E8FA-5E4B-7B717A69BAC5}" dt="2025-04-04T21:47:50.021" v="1786" actId="1076"/>
          <ac:picMkLst>
            <pc:docMk/>
            <pc:sldMk cId="3134063673" sldId="883"/>
            <ac:picMk id="3" creationId="{909FD62F-3D5A-6253-10A4-5B75BB2572F6}"/>
          </ac:picMkLst>
        </pc:picChg>
        <pc:picChg chg="del mod">
          <ac:chgData name="Guest User" userId="S::urn:spo:anon#e58dfa5fb489fdbc8aaac7de8fa7f0e33fb3c16554b0739024a1ac854ee88285::" providerId="AD" clId="Web-{C4158105-42B0-E8FA-5E4B-7B717A69BAC5}" dt="2025-04-04T21:47:57.365" v="1788"/>
          <ac:picMkLst>
            <pc:docMk/>
            <pc:sldMk cId="3134063673" sldId="883"/>
            <ac:picMk id="8" creationId="{2FA34E03-4CBD-B671-DF8F-E06C9E351655}"/>
          </ac:picMkLst>
        </pc:picChg>
      </pc:sldChg>
      <pc:sldChg chg="addSp delSp modSp add replId">
        <pc:chgData name="Guest User" userId="S::urn:spo:anon#e58dfa5fb489fdbc8aaac7de8fa7f0e33fb3c16554b0739024a1ac854ee88285::" providerId="AD" clId="Web-{C4158105-42B0-E8FA-5E4B-7B717A69BAC5}" dt="2025-04-04T22:01:43.104" v="1893" actId="20577"/>
        <pc:sldMkLst>
          <pc:docMk/>
          <pc:sldMk cId="2770424743" sldId="884"/>
        </pc:sldMkLst>
        <pc:spChg chg="mod">
          <ac:chgData name="Guest User" userId="S::urn:spo:anon#e58dfa5fb489fdbc8aaac7de8fa7f0e33fb3c16554b0739024a1ac854ee88285::" providerId="AD" clId="Web-{C4158105-42B0-E8FA-5E4B-7B717A69BAC5}" dt="2025-04-04T22:01:43.104" v="1893" actId="20577"/>
          <ac:spMkLst>
            <pc:docMk/>
            <pc:sldMk cId="2770424743" sldId="884"/>
            <ac:spMk id="2" creationId="{25CE164C-E5FE-A9CA-B790-2B6807B70BA3}"/>
          </ac:spMkLst>
        </pc:spChg>
        <pc:spChg chg="del mod">
          <ac:chgData name="Guest User" userId="S::urn:spo:anon#e58dfa5fb489fdbc8aaac7de8fa7f0e33fb3c16554b0739024a1ac854ee88285::" providerId="AD" clId="Web-{C4158105-42B0-E8FA-5E4B-7B717A69BAC5}" dt="2025-04-04T21:56:05.058" v="1844"/>
          <ac:spMkLst>
            <pc:docMk/>
            <pc:sldMk cId="2770424743" sldId="884"/>
            <ac:spMk id="4" creationId="{5F8C3653-D83B-D31A-AEA2-3D6EB912DA11}"/>
          </ac:spMkLst>
        </pc:spChg>
        <pc:spChg chg="del">
          <ac:chgData name="Guest User" userId="S::urn:spo:anon#e58dfa5fb489fdbc8aaac7de8fa7f0e33fb3c16554b0739024a1ac854ee88285::" providerId="AD" clId="Web-{C4158105-42B0-E8FA-5E4B-7B717A69BAC5}" dt="2025-04-04T21:42:38.758" v="1697"/>
          <ac:spMkLst>
            <pc:docMk/>
            <pc:sldMk cId="2770424743" sldId="884"/>
            <ac:spMk id="9" creationId="{51D1FFA8-B3C0-B920-CF48-C01EB0B27C6E}"/>
          </ac:spMkLst>
        </pc:spChg>
        <pc:spChg chg="add mod">
          <ac:chgData name="Guest User" userId="S::urn:spo:anon#e58dfa5fb489fdbc8aaac7de8fa7f0e33fb3c16554b0739024a1ac854ee88285::" providerId="AD" clId="Web-{C4158105-42B0-E8FA-5E4B-7B717A69BAC5}" dt="2025-04-04T21:57:21.171" v="1866" actId="20577"/>
          <ac:spMkLst>
            <pc:docMk/>
            <pc:sldMk cId="2770424743" sldId="884"/>
            <ac:spMk id="10" creationId="{D6540E07-6900-02E5-A766-E72FAC565CC6}"/>
          </ac:spMkLst>
        </pc:spChg>
        <pc:picChg chg="add del mod">
          <ac:chgData name="Guest User" userId="S::urn:spo:anon#e58dfa5fb489fdbc8aaac7de8fa7f0e33fb3c16554b0739024a1ac854ee88285::" providerId="AD" clId="Web-{C4158105-42B0-E8FA-5E4B-7B717A69BAC5}" dt="2025-04-04T21:56:05.058" v="1843"/>
          <ac:picMkLst>
            <pc:docMk/>
            <pc:sldMk cId="2770424743" sldId="884"/>
            <ac:picMk id="3" creationId="{F74C1B0C-E6DA-1743-FCD3-D5E2FBAE5836}"/>
          </ac:picMkLst>
        </pc:picChg>
        <pc:picChg chg="add del mod">
          <ac:chgData name="Guest User" userId="S::urn:spo:anon#e58dfa5fb489fdbc8aaac7de8fa7f0e33fb3c16554b0739024a1ac854ee88285::" providerId="AD" clId="Web-{C4158105-42B0-E8FA-5E4B-7B717A69BAC5}" dt="2025-04-04T22:00:58.180" v="1870"/>
          <ac:picMkLst>
            <pc:docMk/>
            <pc:sldMk cId="2770424743" sldId="884"/>
            <ac:picMk id="6" creationId="{84A8943B-20ED-E158-8A41-34216232ACF7}"/>
          </ac:picMkLst>
        </pc:picChg>
        <pc:picChg chg="del">
          <ac:chgData name="Guest User" userId="S::urn:spo:anon#e58dfa5fb489fdbc8aaac7de8fa7f0e33fb3c16554b0739024a1ac854ee88285::" providerId="AD" clId="Web-{C4158105-42B0-E8FA-5E4B-7B717A69BAC5}" dt="2025-04-04T21:41:44.740" v="1687"/>
          <ac:picMkLst>
            <pc:docMk/>
            <pc:sldMk cId="2770424743" sldId="884"/>
            <ac:picMk id="8" creationId="{B3224C50-56A4-0669-1032-24CBC9D7C3B8}"/>
          </ac:picMkLst>
        </pc:picChg>
        <pc:picChg chg="add mod">
          <ac:chgData name="Guest User" userId="S::urn:spo:anon#e58dfa5fb489fdbc8aaac7de8fa7f0e33fb3c16554b0739024a1ac854ee88285::" providerId="AD" clId="Web-{C4158105-42B0-E8FA-5E4B-7B717A69BAC5}" dt="2025-04-04T22:01:01.993" v="1873" actId="1076"/>
          <ac:picMkLst>
            <pc:docMk/>
            <pc:sldMk cId="2770424743" sldId="884"/>
            <ac:picMk id="11" creationId="{81EF192D-1DFB-89B0-1B32-C50E3A5D6660}"/>
          </ac:picMkLst>
        </pc:picChg>
      </pc:sldChg>
      <pc:sldChg chg="addSp delSp modSp add mod replId setBg">
        <pc:chgData name="Guest User" userId="S::urn:spo:anon#e58dfa5fb489fdbc8aaac7de8fa7f0e33fb3c16554b0739024a1ac854ee88285::" providerId="AD" clId="Web-{C4158105-42B0-E8FA-5E4B-7B717A69BAC5}" dt="2025-04-04T22:03:17.718" v="1902" actId="14100"/>
        <pc:sldMkLst>
          <pc:docMk/>
          <pc:sldMk cId="1445814222" sldId="885"/>
        </pc:sldMkLst>
        <pc:spChg chg="mod">
          <ac:chgData name="Guest User" userId="S::urn:spo:anon#e58dfa5fb489fdbc8aaac7de8fa7f0e33fb3c16554b0739024a1ac854ee88285::" providerId="AD" clId="Web-{C4158105-42B0-E8FA-5E4B-7B717A69BAC5}" dt="2025-04-04T22:03:17.718" v="1902" actId="14100"/>
          <ac:spMkLst>
            <pc:docMk/>
            <pc:sldMk cId="1445814222" sldId="885"/>
            <ac:spMk id="2" creationId="{7C0D30E5-81AF-FAF6-0076-AA94D171C7B2}"/>
          </ac:spMkLst>
        </pc:spChg>
        <pc:spChg chg="mod">
          <ac:chgData name="Guest User" userId="S::urn:spo:anon#e58dfa5fb489fdbc8aaac7de8fa7f0e33fb3c16554b0739024a1ac854ee88285::" providerId="AD" clId="Web-{C4158105-42B0-E8FA-5E4B-7B717A69BAC5}" dt="2025-04-04T22:03:12.358" v="1901"/>
          <ac:spMkLst>
            <pc:docMk/>
            <pc:sldMk cId="1445814222" sldId="885"/>
            <ac:spMk id="5" creationId="{E422398E-0A88-DFD1-67F9-B2B16AC81143}"/>
          </ac:spMkLst>
        </pc:spChg>
        <pc:spChg chg="add">
          <ac:chgData name="Guest User" userId="S::urn:spo:anon#e58dfa5fb489fdbc8aaac7de8fa7f0e33fb3c16554b0739024a1ac854ee88285::" providerId="AD" clId="Web-{C4158105-42B0-E8FA-5E4B-7B717A69BAC5}" dt="2025-04-04T22:03:12.358" v="1901"/>
          <ac:spMkLst>
            <pc:docMk/>
            <pc:sldMk cId="1445814222" sldId="885"/>
            <ac:spMk id="8" creationId="{37C89E4B-3C9F-44B9-8B86-D9E3D112D8EC}"/>
          </ac:spMkLst>
        </pc:spChg>
        <pc:spChg chg="del">
          <ac:chgData name="Guest User" userId="S::urn:spo:anon#e58dfa5fb489fdbc8aaac7de8fa7f0e33fb3c16554b0739024a1ac854ee88285::" providerId="AD" clId="Web-{C4158105-42B0-E8FA-5E4B-7B717A69BAC5}" dt="2025-04-04T22:01:14.087" v="1878"/>
          <ac:spMkLst>
            <pc:docMk/>
            <pc:sldMk cId="1445814222" sldId="885"/>
            <ac:spMk id="10" creationId="{996CA6FD-C31B-6A07-D958-C3A113310B40}"/>
          </ac:spMkLst>
        </pc:spChg>
        <pc:picChg chg="add del mod">
          <ac:chgData name="Guest User" userId="S::urn:spo:anon#e58dfa5fb489fdbc8aaac7de8fa7f0e33fb3c16554b0739024a1ac854ee88285::" providerId="AD" clId="Web-{C4158105-42B0-E8FA-5E4B-7B717A69BAC5}" dt="2025-04-04T22:02:14.059" v="1895"/>
          <ac:picMkLst>
            <pc:docMk/>
            <pc:sldMk cId="1445814222" sldId="885"/>
            <ac:picMk id="3" creationId="{730E1825-664C-20F2-9B01-23890BCFCC7B}"/>
          </ac:picMkLst>
        </pc:picChg>
        <pc:picChg chg="add del mod">
          <ac:chgData name="Guest User" userId="S::urn:spo:anon#e58dfa5fb489fdbc8aaac7de8fa7f0e33fb3c16554b0739024a1ac854ee88285::" providerId="AD" clId="Web-{C4158105-42B0-E8FA-5E4B-7B717A69BAC5}" dt="2025-04-04T22:03:05.342" v="1899"/>
          <ac:picMkLst>
            <pc:docMk/>
            <pc:sldMk cId="1445814222" sldId="885"/>
            <ac:picMk id="4" creationId="{B7DEF213-B49C-CCC7-9A62-B95DC5D56B3E}"/>
          </ac:picMkLst>
        </pc:picChg>
        <pc:picChg chg="add mod ord">
          <ac:chgData name="Guest User" userId="S::urn:spo:anon#e58dfa5fb489fdbc8aaac7de8fa7f0e33fb3c16554b0739024a1ac854ee88285::" providerId="AD" clId="Web-{C4158105-42B0-E8FA-5E4B-7B717A69BAC5}" dt="2025-04-04T22:03:12.358" v="1901"/>
          <ac:picMkLst>
            <pc:docMk/>
            <pc:sldMk cId="1445814222" sldId="885"/>
            <ac:picMk id="6" creationId="{8E900ACA-44E5-6440-2041-223DAEE6AA3A}"/>
          </ac:picMkLst>
        </pc:picChg>
        <pc:picChg chg="del">
          <ac:chgData name="Guest User" userId="S::urn:spo:anon#e58dfa5fb489fdbc8aaac7de8fa7f0e33fb3c16554b0739024a1ac854ee88285::" providerId="AD" clId="Web-{C4158105-42B0-E8FA-5E4B-7B717A69BAC5}" dt="2025-04-04T22:01:14.087" v="1877"/>
          <ac:picMkLst>
            <pc:docMk/>
            <pc:sldMk cId="1445814222" sldId="885"/>
            <ac:picMk id="11" creationId="{96C4F4E4-B35F-405D-C1CE-3B9DB96A7C6F}"/>
          </ac:picMkLst>
        </pc:picChg>
        <pc:cxnChg chg="add">
          <ac:chgData name="Guest User" userId="S::urn:spo:anon#e58dfa5fb489fdbc8aaac7de8fa7f0e33fb3c16554b0739024a1ac854ee88285::" providerId="AD" clId="Web-{C4158105-42B0-E8FA-5E4B-7B717A69BAC5}" dt="2025-04-04T22:03:12.358" v="1901"/>
          <ac:cxnSpMkLst>
            <pc:docMk/>
            <pc:sldMk cId="1445814222" sldId="885"/>
            <ac:cxnSpMk id="13" creationId="{AA2EAA10-076F-46BD-8F0F-B9A2FB77A85C}"/>
          </ac:cxnSpMkLst>
        </pc:cxnChg>
        <pc:cxnChg chg="add">
          <ac:chgData name="Guest User" userId="S::urn:spo:anon#e58dfa5fb489fdbc8aaac7de8fa7f0e33fb3c16554b0739024a1ac854ee88285::" providerId="AD" clId="Web-{C4158105-42B0-E8FA-5E4B-7B717A69BAC5}" dt="2025-04-04T22:03:12.358" v="1901"/>
          <ac:cxnSpMkLst>
            <pc:docMk/>
            <pc:sldMk cId="1445814222" sldId="885"/>
            <ac:cxnSpMk id="15" creationId="{D891E407-403B-4764-86C9-33A56D3BCAA3}"/>
          </ac:cxnSpMkLst>
        </pc:cxnChg>
      </pc:sldChg>
      <pc:sldChg chg="new del">
        <pc:chgData name="Guest User" userId="S::urn:spo:anon#e58dfa5fb489fdbc8aaac7de8fa7f0e33fb3c16554b0739024a1ac854ee88285::" providerId="AD" clId="Web-{C4158105-42B0-E8FA-5E4B-7B717A69BAC5}" dt="2025-04-04T22:01:08.759" v="1875"/>
        <pc:sldMkLst>
          <pc:docMk/>
          <pc:sldMk cId="2962304953" sldId="8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4/5/2025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vestopedia.com/simulator/"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education.intuit.com/home/simulation/turbotax/practice_filing_tax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adlet.com/disern2/cee-personal-finance-bootcamp-finfluencers-o3hox8vlu6arp4du"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www.forbes.com/advisor/investing/investment-risk-tolerance-quiz/" TargetMode="External"/><Relationship Id="rId4" Type="http://schemas.openxmlformats.org/officeDocument/2006/relationships/hyperlink" Target="https://www.nerdwallet.com/article/investing/what-is-risk-tolerance-and-why-its-important?msockid=363809ddc6a26f8535d61d9ac7766e5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Index funds, ETFs, and mutual funds are all investment vehicles, but they differ in how they are managed, traded, and priced. </a:t>
            </a:r>
          </a:p>
          <a:p>
            <a:pPr marL="171450" indent="-171450">
              <a:buFont typeface="Arial,Sans-Serif"/>
              <a:buChar char="•"/>
            </a:pPr>
            <a:r>
              <a:rPr lang="en-US" b="1" dirty="0"/>
              <a:t>Mutual Funds:</a:t>
            </a:r>
            <a:r>
              <a:rPr lang="en-US" dirty="0"/>
              <a:t> Active investment strategy to outpace market, priced once a day, less liquid. </a:t>
            </a:r>
            <a:endParaRPr lang="en-US" dirty="0">
              <a:ea typeface="Calibri"/>
              <a:cs typeface="Calibri"/>
            </a:endParaRPr>
          </a:p>
          <a:p>
            <a:pPr marL="171450" indent="-171450">
              <a:buFont typeface="Arial,Sans-Serif"/>
              <a:buChar char="•"/>
            </a:pPr>
            <a:r>
              <a:rPr lang="en-US" b="1" dirty="0"/>
              <a:t>ETFs:</a:t>
            </a:r>
            <a:r>
              <a:rPr lang="en-US" dirty="0"/>
              <a:t> Passive or active investment strategy, traded throughout the day, more liquid, lower expense ratios (annual fees)</a:t>
            </a:r>
            <a:endParaRPr lang="en-US" dirty="0">
              <a:ea typeface="Calibri"/>
              <a:cs typeface="Calibri"/>
            </a:endParaRPr>
          </a:p>
          <a:p>
            <a:pPr marL="171450" indent="-171450">
              <a:buFont typeface="Arial"/>
              <a:buChar char="•"/>
            </a:pPr>
            <a:r>
              <a:rPr lang="en-US" b="1" dirty="0"/>
              <a:t>Index Funds (Mutual Funds or ETFs):</a:t>
            </a:r>
            <a:r>
              <a:rPr lang="en-US" dirty="0"/>
              <a:t> Passive investment strategy to match market, priced once a day, less liquid, lower expense ratios (annual fees)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4A09D57-1EB1-314F-BB6D-C17464656B8A}" type="slidenum">
              <a:rPr lang="en-US" smtClean="0"/>
              <a:t>44</a:t>
            </a:fld>
            <a:endParaRPr lang="en-US"/>
          </a:p>
        </p:txBody>
      </p:sp>
    </p:spTree>
    <p:extLst>
      <p:ext uri="{BB962C8B-B14F-4D97-AF65-F5344CB8AC3E}">
        <p14:creationId xmlns:p14="http://schemas.microsoft.com/office/powerpoint/2010/main" val="417343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UTMA has greater negative impact on Financial aid than 529.</a:t>
            </a:r>
          </a:p>
        </p:txBody>
      </p:sp>
      <p:sp>
        <p:nvSpPr>
          <p:cNvPr id="4" name="Slide Number Placeholder 3"/>
          <p:cNvSpPr>
            <a:spLocks noGrp="1"/>
          </p:cNvSpPr>
          <p:nvPr>
            <p:ph type="sldNum" sz="quarter" idx="5"/>
          </p:nvPr>
        </p:nvSpPr>
        <p:spPr/>
        <p:txBody>
          <a:bodyPr/>
          <a:lstStyle/>
          <a:p>
            <a:fld id="{A4A09D57-1EB1-314F-BB6D-C17464656B8A}" type="slidenum">
              <a:rPr lang="en-US" smtClean="0"/>
              <a:t>81</a:t>
            </a:fld>
            <a:endParaRPr lang="en-US"/>
          </a:p>
        </p:txBody>
      </p:sp>
    </p:spTree>
    <p:extLst>
      <p:ext uri="{BB962C8B-B14F-4D97-AF65-F5344CB8AC3E}">
        <p14:creationId xmlns:p14="http://schemas.microsoft.com/office/powerpoint/2010/main" val="1741796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Links for the activities: </a:t>
            </a:r>
          </a:p>
          <a:p>
            <a:r>
              <a:rPr lang="en-US" dirty="0">
                <a:ea typeface="Calibri"/>
                <a:cs typeface="Calibri"/>
              </a:rPr>
              <a:t>Breakout 1: </a:t>
            </a:r>
            <a:endParaRPr lang="en-US" dirty="0">
              <a:hlinkClick r:id="rId3"/>
            </a:endParaRPr>
          </a:p>
          <a:p>
            <a:r>
              <a:rPr lang="en-US" dirty="0">
                <a:hlinkClick r:id="rId3"/>
              </a:rPr>
              <a:t>https://www.investopedia.com/simulator/</a:t>
            </a:r>
            <a:endParaRPr lang="en-US" dirty="0">
              <a:ea typeface="Calibri"/>
              <a:cs typeface="Calibri"/>
              <a:hlinkClick r:id="rId3"/>
            </a:endParaRPr>
          </a:p>
          <a:p>
            <a:r>
              <a:rPr lang="en-US" dirty="0">
                <a:ea typeface="Calibri"/>
                <a:cs typeface="Calibri"/>
              </a:rPr>
              <a:t>Breakout 2: </a:t>
            </a:r>
            <a:endParaRPr lang="en-US" dirty="0"/>
          </a:p>
          <a:p>
            <a:r>
              <a:rPr lang="en-US" dirty="0">
                <a:hlinkClick r:id="rId4"/>
              </a:rPr>
              <a:t>https://education.intuit.com/home/simulation/turbotax/practice_filing_taxes</a:t>
            </a:r>
            <a:endParaRPr lang="en-US">
              <a:ea typeface="Calibri"/>
              <a:cs typeface="Calibri"/>
            </a:endParaRPr>
          </a:p>
          <a:p>
            <a:r>
              <a:rPr lang="en-US" dirty="0"/>
              <a:t>https://www.nationalpriorities.org/interactive-data/taxday/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4A09D57-1EB1-314F-BB6D-C17464656B8A}" type="slidenum">
              <a:rPr lang="en-US" smtClean="0"/>
              <a:t>95</a:t>
            </a:fld>
            <a:endParaRPr lang="en-US"/>
          </a:p>
        </p:txBody>
      </p:sp>
    </p:spTree>
    <p:extLst>
      <p:ext uri="{BB962C8B-B14F-4D97-AF65-F5344CB8AC3E}">
        <p14:creationId xmlns:p14="http://schemas.microsoft.com/office/powerpoint/2010/main" val="97405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Breakout 3: </a:t>
            </a:r>
          </a:p>
          <a:p>
            <a:r>
              <a:rPr lang="en-US" dirty="0">
                <a:hlinkClick r:id="rId3"/>
              </a:rPr>
              <a:t>https://padlet.com/disern2/cee-personal-finance-bootcamp-finfluencers-o3hox8vlu6arp4du</a:t>
            </a:r>
            <a:endParaRPr lang="en-US">
              <a:ea typeface="Calibri"/>
              <a:cs typeface="Calibri"/>
            </a:endParaRPr>
          </a:p>
          <a:p>
            <a:r>
              <a:rPr lang="en-US" dirty="0">
                <a:ea typeface="Calibri"/>
                <a:cs typeface="Calibri"/>
              </a:rPr>
              <a:t>Breakout 4: </a:t>
            </a:r>
          </a:p>
          <a:p>
            <a:r>
              <a:rPr lang="en-US" dirty="0">
                <a:hlinkClick r:id="rId4"/>
              </a:rPr>
              <a:t>https://www.nerdwallet.com/article/investing/what-is-risk-tolerance-and-why-its-important?msockid=363809ddc6a26f8535d61d9ac7766e57</a:t>
            </a:r>
          </a:p>
          <a:p>
            <a:r>
              <a:rPr lang="en-US" dirty="0">
                <a:hlinkClick r:id="rId5"/>
              </a:rPr>
              <a:t>https://www.forbes.com/advisor/investing/investment-risk-tolerance-quiz/</a:t>
            </a:r>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96</a:t>
            </a:fld>
            <a:endParaRPr lang="en-US"/>
          </a:p>
        </p:txBody>
      </p:sp>
    </p:spTree>
    <p:extLst>
      <p:ext uri="{BB962C8B-B14F-4D97-AF65-F5344CB8AC3E}">
        <p14:creationId xmlns:p14="http://schemas.microsoft.com/office/powerpoint/2010/main" val="299127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4079223392"/>
      </p:ext>
    </p:extLst>
  </p:cSld>
  <p:clrMapOvr>
    <a:masterClrMapping/>
  </p:clrMapOvr>
  <p:transition spd="slow" advTm="5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34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716" r:id="rId13"/>
    <p:sldLayoutId id="2147483717"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e.wikipedia.org/wiki/Cent_(W%C3%A4hrung)"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drive.google.com/file/d/1GMACNkpEe3c36X23MbcxA_QQfP9IZ-bv/vie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R4h7fyAU7GA?start=20&amp;feature=oembed" TargetMode="Externa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gndNqj39L0k?feature=oembed" TargetMode="External"/><Relationship Id="rId4" Type="http://schemas.openxmlformats.org/officeDocument/2006/relationships/hyperlink" Target="https://www.youtube.com/watch?v=gndNqj39L0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linkedin.com/in/dianaisern" TargetMode="External"/><Relationship Id="rId2" Type="http://schemas.openxmlformats.org/officeDocument/2006/relationships/hyperlink" Target="mailto:Disern@schools.nyc.gov"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stockmarketgame.org/document/01-03-stockquote-06-08-middle.pdf"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youtu.be/Es3vXJ7GoV8" TargetMode="External"/><Relationship Id="rId2" Type="http://schemas.openxmlformats.org/officeDocument/2006/relationships/video" Target="https://www.youtube.com/embed/zyWD-7glS-c?feature=oembed" TargetMode="External"/><Relationship Id="rId1" Type="http://schemas.openxmlformats.org/officeDocument/2006/relationships/video" Target="https://www.youtube.com/embed/Es3vXJ7GoV8?feature=oembed" TargetMode="External"/><Relationship Id="rId6" Type="http://schemas.openxmlformats.org/officeDocument/2006/relationships/hyperlink" Target="https://youtu.be/zyWD-7glS-c"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https://www.youtube.com/embed/jxZa90pSYzc?start=146&amp;feature=oembed" TargetMode="Externa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embed/xVvazoMc3dI?start=0&amp;end=223" TargetMode="External"/><Relationship Id="rId2" Type="http://schemas.openxmlformats.org/officeDocument/2006/relationships/hyperlink" Target="https://www.cnbc.com/2020/11/20/attention-robinhood-power-users-most-day-traders-lose-money.html"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www.cnbc.com/video/2025/02/26/investing-101-lessons-from-self-made-millionaire-tiffany-james.html" TargetMode="External"/><Relationship Id="rId4" Type="http://schemas.openxmlformats.org/officeDocument/2006/relationships/hyperlink" Target="https://www.youtube.com/watch?v=3gdeOkAdtB8"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ideo" Target="https://www.youtube.com/embed/PBH-Vgwnekw?start=31&amp;feature=oembed" TargetMode="External"/><Relationship Id="rId4" Type="http://schemas.openxmlformats.org/officeDocument/2006/relationships/hyperlink" Target="https://youtu.be/PBH-Vgwnekw"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youtu.be/b1vu6m5WuH0" TargetMode="External"/><Relationship Id="rId2" Type="http://schemas.openxmlformats.org/officeDocument/2006/relationships/slideLayout" Target="../slideLayouts/slideLayout2.xml"/><Relationship Id="rId1" Type="http://schemas.openxmlformats.org/officeDocument/2006/relationships/video" Target="https://www.youtube.com/embed/b1vu6m5WuH0?feature=oembed" TargetMode="Externa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8" Type="http://schemas.openxmlformats.org/officeDocument/2006/relationships/hyperlink" Target="https://youtu.be/p7HKvqRI_Bo" TargetMode="External"/><Relationship Id="rId3" Type="http://schemas.openxmlformats.org/officeDocument/2006/relationships/slideLayout" Target="../slideLayouts/slideLayout2.xml"/><Relationship Id="rId7" Type="http://schemas.openxmlformats.org/officeDocument/2006/relationships/image" Target="../media/image78.jpeg"/><Relationship Id="rId2" Type="http://schemas.openxmlformats.org/officeDocument/2006/relationships/video" Target="https://www.youtube.com/embed/p7HKvqRI_Bo?start=1&amp;feature=oembed" TargetMode="External"/><Relationship Id="rId1" Type="http://schemas.openxmlformats.org/officeDocument/2006/relationships/video" Target="https://www.youtube.com/embed/ZCFkWDdmXG8?feature=oembed" TargetMode="External"/><Relationship Id="rId6" Type="http://schemas.openxmlformats.org/officeDocument/2006/relationships/image" Target="../media/image77.jpeg"/><Relationship Id="rId5" Type="http://schemas.openxmlformats.org/officeDocument/2006/relationships/hyperlink" Target="https://youtu.be/ZCFkWDdmXG8" TargetMode="Externa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O5Qb_PGpeFE" TargetMode="External"/><Relationship Id="rId2" Type="http://schemas.openxmlformats.org/officeDocument/2006/relationships/slideLayout" Target="../slideLayouts/slideLayout2.xml"/><Relationship Id="rId1" Type="http://schemas.openxmlformats.org/officeDocument/2006/relationships/video" Target="https://www.youtube.com/embed/O5Qb_PGpeFE?feature=oembed" TargetMode="External"/><Relationship Id="rId6" Type="http://schemas.openxmlformats.org/officeDocument/2006/relationships/image" Target="../media/image81.jpeg"/><Relationship Id="rId5" Type="http://schemas.microsoft.com/office/2007/relationships/hdphoto" Target="../media/hdphoto8.wdp"/><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youtu.be/judldAgcRhg" TargetMode="External"/><Relationship Id="rId2" Type="http://schemas.openxmlformats.org/officeDocument/2006/relationships/slideLayout" Target="../slideLayouts/slideLayout2.xml"/><Relationship Id="rId1" Type="http://schemas.openxmlformats.org/officeDocument/2006/relationships/video" Target="https://www.youtube.com/embed/judldAgcRhg?feature=oembed" TargetMode="External"/><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moneywithkatie.com/simple-path-to-wealth-jl-collins"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ideo" Target="https://www.youtube.com/embed/nMWcvEjtmqM?start=2039&amp;feature=oembed" TargetMode="External"/><Relationship Id="rId6" Type="http://schemas.openxmlformats.org/officeDocument/2006/relationships/image" Target="../media/image4.emf"/><Relationship Id="rId5" Type="http://schemas.openxmlformats.org/officeDocument/2006/relationships/image" Target="../media/image87.jpeg"/><Relationship Id="rId4" Type="http://schemas.openxmlformats.org/officeDocument/2006/relationships/hyperlink" Target="https://youtu.be/nMWcvEjtmqM?t=2039"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hyperlink" Target="https://www.moomoo.com/us/learn/wiki?global_content=%7B%22promote_id%22%3A13764,%22sub_promote_id%22%3A1%7D"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thebudgetnista.com/ggwm-toolkit/" TargetMode="External"/><Relationship Id="rId2" Type="http://schemas.openxmlformats.org/officeDocument/2006/relationships/hyperlink" Target="https://www.youtube.com/@WealthTwins/shorts" TargetMode="Externa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shorts/NMwYBfxj-JU?feature=share" TargetMode="External"/><Relationship Id="rId2" Type="http://schemas.openxmlformats.org/officeDocument/2006/relationships/slideLayout" Target="../slideLayouts/slideLayout2.xml"/><Relationship Id="rId1" Type="http://schemas.openxmlformats.org/officeDocument/2006/relationships/video" Target="https://www.youtube.com/embed/NMwYBfxj-JU?feature=oembed" TargetMode="External"/><Relationship Id="rId6" Type="http://schemas.openxmlformats.org/officeDocument/2006/relationships/image" Target="../media/image100.png"/><Relationship Id="rId5" Type="http://schemas.openxmlformats.org/officeDocument/2006/relationships/hyperlink" Target="https://www.vox.com/policy-and-politics/2019/1/7/18171975/tax-bracket-marginal-cartoon-ocasio-cortez-70-percent" TargetMode="External"/><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hyperlink" Target="https://www.fidelity.com/learning-center/personal-finance/how-do-tax-brackets-work" TargetMode="Externa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forbes.com/advisor/student-loans/ugma-vs-utma-vs-52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nerdwallet.com/article/taxes/tax-deductions-tax-breaks?msockid=363809ddc6a26f8535d61d9ac7766e57" TargetMode="External"/><Relationship Id="rId1" Type="http://schemas.openxmlformats.org/officeDocument/2006/relationships/slideLayout" Target="../slideLayouts/slideLayout2.xml"/><Relationship Id="rId5" Type="http://schemas.openxmlformats.org/officeDocument/2006/relationships/image" Target="../media/image112.png"/><Relationship Id="rId4" Type="http://schemas.microsoft.com/office/2007/relationships/hdphoto" Target="../media/hdphoto9.wdp"/></Relationships>
</file>

<file path=ppt/slides/_rels/slide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irs.treasury.gov/freetaxprep/"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nationalpriorities.org/interactive-data/taxday/" TargetMode="Externa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video" Target="https://www.youtube.com/embed/xwtUWvZ-AwY?feature=oembed" TargetMode="External"/><Relationship Id="rId4" Type="http://schemas.openxmlformats.org/officeDocument/2006/relationships/image" Target="../media/image12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6.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investopedia.com/simulato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nationalpriorities.org/interactive-data/taxday/" TargetMode="External"/><Relationship Id="rId4" Type="http://schemas.openxmlformats.org/officeDocument/2006/relationships/hyperlink" Target="https://education.intuit.com/home/simulation/turbotax/practice_filing_taxes"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padlet.com/disern2/cee-personal-finance-bootcamp-finfluencers-o3hox8vlu6arp4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forbes.com/advisor/investing/investment-risk-tolerance-quiz/" TargetMode="External"/><Relationship Id="rId4" Type="http://schemas.openxmlformats.org/officeDocument/2006/relationships/hyperlink" Target="https://www.nerdwallet.com/article/investing/what-is-risk-tolerance-and-why-its-important?msockid=363809ddc6a26f8535d61d9ac7766e57"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s of gold coins&#10;&#10;AI-generated content may be incorrect.">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394" r="20394"/>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9991" y="1719563"/>
            <a:ext cx="5388732" cy="1729316"/>
          </a:xfrm>
        </p:spPr>
        <p:txBody>
          <a:bodyPr lIns="91440" tIns="45720" rIns="91440" bIns="45720" anchor="t"/>
          <a:lstStyle/>
          <a:p>
            <a:r>
              <a:rPr lang="en-US" sz="5000">
                <a:solidFill>
                  <a:srgbClr val="414A58"/>
                </a:solidFill>
                <a:ea typeface="+mn-lt"/>
                <a:cs typeface="+mn-lt"/>
              </a:rPr>
              <a:t>Personal Finance Bootcamp: Building Your Wealth</a:t>
            </a:r>
            <a:endParaRPr lang="en-US">
              <a:ea typeface="+mn-lt"/>
              <a:cs typeface="+mn-l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67CB-B918-8AE9-043A-B250D9027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89246-3A58-DDC9-6D07-E4902FE638DC}"/>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A Note on Inclusion</a:t>
            </a:r>
            <a:endParaRPr lang="en-US"/>
          </a:p>
        </p:txBody>
      </p:sp>
      <p:sp>
        <p:nvSpPr>
          <p:cNvPr id="5" name="Slide Number Placeholder 4">
            <a:extLst>
              <a:ext uri="{FF2B5EF4-FFF2-40B4-BE49-F238E27FC236}">
                <a16:creationId xmlns:a16="http://schemas.microsoft.com/office/drawing/2014/main" id="{10BBCA1C-5FF6-C44C-262B-55B622657890}"/>
              </a:ext>
            </a:extLst>
          </p:cNvPr>
          <p:cNvSpPr>
            <a:spLocks noGrp="1"/>
          </p:cNvSpPr>
          <p:nvPr>
            <p:ph type="sldNum" sz="quarter" idx="4"/>
          </p:nvPr>
        </p:nvSpPr>
        <p:spPr/>
        <p:txBody>
          <a:bodyPr/>
          <a:lstStyle/>
          <a:p>
            <a:fld id="{FAEE96CF-4053-2149-B5F9-FD566E7161CA}" type="slidenum">
              <a:rPr lang="en-US" smtClean="0"/>
              <a:pPr/>
              <a:t>10</a:t>
            </a:fld>
            <a:endParaRPr lang="en-US"/>
          </a:p>
        </p:txBody>
      </p:sp>
      <p:sp>
        <p:nvSpPr>
          <p:cNvPr id="4" name="Text Placeholder 2">
            <a:extLst>
              <a:ext uri="{FF2B5EF4-FFF2-40B4-BE49-F238E27FC236}">
                <a16:creationId xmlns:a16="http://schemas.microsoft.com/office/drawing/2014/main" id="{81ED4C74-CE06-9C72-ECCC-886202EB0EB5}"/>
              </a:ext>
            </a:extLst>
          </p:cNvPr>
          <p:cNvSpPr txBox="1">
            <a:spLocks/>
          </p:cNvSpPr>
          <p:nvPr/>
        </p:nvSpPr>
        <p:spPr>
          <a:xfrm>
            <a:off x="790498" y="1581395"/>
            <a:ext cx="10595346" cy="48007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ea typeface="+mn-lt"/>
                <a:cs typeface="+mn-lt"/>
              </a:rPr>
              <a:t>Inclusivity isn't a check done ✅ kind of situation. It is a continual awareness to teach in support of kids of a diverse nation. There are lots of subtle ways to make students feel seen, but two overt ways I am conscious of cultural inclusivity are through: </a:t>
            </a:r>
          </a:p>
          <a:p>
            <a:pPr marL="0" indent="0">
              <a:buNone/>
            </a:pPr>
            <a:endParaRPr lang="en-US" sz="1100">
              <a:ea typeface="+mn-lt"/>
              <a:cs typeface="+mn-lt"/>
            </a:endParaRPr>
          </a:p>
          <a:p>
            <a:pPr marL="514350" indent="-514350">
              <a:buAutoNum type="arabicPeriod"/>
            </a:pPr>
            <a:r>
              <a:rPr lang="en-US" sz="2600">
                <a:ea typeface="+mn-lt"/>
                <a:cs typeface="+mn-lt"/>
              </a:rPr>
              <a:t>Abundant thinking and language use</a:t>
            </a:r>
          </a:p>
          <a:p>
            <a:pPr lvl="1">
              <a:buFont typeface="Courier New"/>
              <a:buChar char="o"/>
            </a:pPr>
            <a:r>
              <a:rPr lang="en-US" sz="2600">
                <a:ea typeface="+mn-lt"/>
                <a:cs typeface="+mn-lt"/>
              </a:rPr>
              <a:t> "Good morning future investors" </a:t>
            </a:r>
          </a:p>
          <a:p>
            <a:pPr lvl="1">
              <a:buFont typeface="Courier New"/>
              <a:buChar char="o"/>
            </a:pPr>
            <a:r>
              <a:rPr lang="en-US" sz="2600">
                <a:ea typeface="+mn-lt"/>
                <a:cs typeface="+mn-lt"/>
              </a:rPr>
              <a:t> "What kinds of wealth does your family already have?"</a:t>
            </a:r>
            <a:endParaRPr lang="en-US" sz="2600">
              <a:ea typeface="Calibri"/>
              <a:cs typeface="Calibri"/>
            </a:endParaRPr>
          </a:p>
          <a:p>
            <a:pPr marL="457200" lvl="1" indent="0">
              <a:buNone/>
            </a:pPr>
            <a:endParaRPr lang="en-US" sz="1100">
              <a:ea typeface="+mn-lt"/>
              <a:cs typeface="+mn-lt"/>
            </a:endParaRPr>
          </a:p>
          <a:p>
            <a:pPr marL="514350" indent="-514350">
              <a:buAutoNum type="arabicPeriod"/>
            </a:pPr>
            <a:r>
              <a:rPr lang="en-US" sz="2600">
                <a:ea typeface="+mn-lt"/>
                <a:cs typeface="+mn-lt"/>
              </a:rPr>
              <a:t>Centering diverse role models and perspectives</a:t>
            </a:r>
            <a:endParaRPr lang="en-US" sz="2600">
              <a:latin typeface="Calibri"/>
              <a:ea typeface="Calibri"/>
              <a:cs typeface="Calibri"/>
            </a:endParaRPr>
          </a:p>
          <a:p>
            <a:pPr lvl="1">
              <a:buFont typeface="Courier New"/>
              <a:buChar char="o"/>
            </a:pPr>
            <a:r>
              <a:rPr lang="en-US" sz="2600">
                <a:ea typeface="Calibri"/>
                <a:cs typeface="Calibri"/>
              </a:rPr>
              <a:t> Books, podcasts, videos, etc. From a variety of experiences</a:t>
            </a:r>
          </a:p>
          <a:p>
            <a:pPr lvl="1">
              <a:buFont typeface="Courier New"/>
              <a:buChar char="o"/>
            </a:pPr>
            <a:r>
              <a:rPr lang="en-US" sz="2600">
                <a:ea typeface="Calibri"/>
                <a:cs typeface="Calibri"/>
              </a:rPr>
              <a:t> Not assuming I know what students will connect to</a:t>
            </a:r>
          </a:p>
        </p:txBody>
      </p:sp>
    </p:spTree>
    <p:extLst>
      <p:ext uri="{BB962C8B-B14F-4D97-AF65-F5344CB8AC3E}">
        <p14:creationId xmlns:p14="http://schemas.microsoft.com/office/powerpoint/2010/main" val="2879891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s of gold coins&#10;&#10;AI-generated content may be incorrect.">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394" r="20394"/>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Thank you</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3A1F8-CA9B-076F-30A5-7FE2A6ED3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A2576-06FD-5596-4259-E2CE2119D060}"/>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Another Note on Inclusion</a:t>
            </a:r>
            <a:endParaRPr lang="en-US"/>
          </a:p>
        </p:txBody>
      </p:sp>
      <p:sp>
        <p:nvSpPr>
          <p:cNvPr id="5" name="Slide Number Placeholder 4">
            <a:extLst>
              <a:ext uri="{FF2B5EF4-FFF2-40B4-BE49-F238E27FC236}">
                <a16:creationId xmlns:a16="http://schemas.microsoft.com/office/drawing/2014/main" id="{732F3BA8-0C9B-EB9D-00D9-535E2CD1C648}"/>
              </a:ext>
            </a:extLst>
          </p:cNvPr>
          <p:cNvSpPr>
            <a:spLocks noGrp="1"/>
          </p:cNvSpPr>
          <p:nvPr>
            <p:ph type="sldNum" sz="quarter" idx="4"/>
          </p:nvPr>
        </p:nvSpPr>
        <p:spPr/>
        <p:txBody>
          <a:bodyPr/>
          <a:lstStyle/>
          <a:p>
            <a:fld id="{FAEE96CF-4053-2149-B5F9-FD566E7161CA}" type="slidenum">
              <a:rPr lang="en-US" smtClean="0"/>
              <a:pPr/>
              <a:t>11</a:t>
            </a:fld>
            <a:endParaRPr lang="en-US"/>
          </a:p>
        </p:txBody>
      </p:sp>
      <p:sp>
        <p:nvSpPr>
          <p:cNvPr id="4" name="Text Placeholder 2">
            <a:extLst>
              <a:ext uri="{FF2B5EF4-FFF2-40B4-BE49-F238E27FC236}">
                <a16:creationId xmlns:a16="http://schemas.microsoft.com/office/drawing/2014/main" id="{E439534E-5493-260C-909B-945DA999BCB1}"/>
              </a:ext>
            </a:extLst>
          </p:cNvPr>
          <p:cNvSpPr txBox="1">
            <a:spLocks/>
          </p:cNvSpPr>
          <p:nvPr/>
        </p:nvSpPr>
        <p:spPr>
          <a:xfrm>
            <a:off x="204345" y="1513010"/>
            <a:ext cx="11279191" cy="523056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spcBef>
                <a:spcPts val="500"/>
              </a:spcBef>
              <a:buNone/>
            </a:pPr>
            <a:r>
              <a:rPr lang="en-US" sz="3200">
                <a:ea typeface="+mn-lt"/>
                <a:cs typeface="+mn-lt"/>
              </a:rPr>
              <a:t>Differentiation is something that I am continually growing and approaching differently every year to support various learning styles and personalities. Some ways that I differentiate in my financial literacy class are through:</a:t>
            </a:r>
            <a:endParaRPr lang="en-US" sz="3200">
              <a:ea typeface="Calibri"/>
              <a:cs typeface="Calibri"/>
            </a:endParaRPr>
          </a:p>
          <a:p>
            <a:pPr marL="914400" lvl="1" indent="-457200">
              <a:lnSpc>
                <a:spcPct val="150000"/>
              </a:lnSpc>
              <a:buAutoNum type="arabicPeriod"/>
            </a:pPr>
            <a:r>
              <a:rPr lang="en-US">
                <a:ea typeface="+mn-lt"/>
                <a:cs typeface="+mn-lt"/>
              </a:rPr>
              <a:t>Vocabulary support (</a:t>
            </a:r>
            <a:r>
              <a:rPr lang="en-US" err="1">
                <a:ea typeface="+mn-lt"/>
                <a:cs typeface="+mn-lt"/>
              </a:rPr>
              <a:t>Diffit</a:t>
            </a:r>
            <a:r>
              <a:rPr lang="en-US">
                <a:ea typeface="+mn-lt"/>
                <a:cs typeface="+mn-lt"/>
              </a:rPr>
              <a:t> is a friend of mine) </a:t>
            </a:r>
            <a:endParaRPr lang="en-US">
              <a:ea typeface="Calibri" panose="020F0502020204030204"/>
              <a:cs typeface="Calibri" panose="020F0502020204030204"/>
            </a:endParaRPr>
          </a:p>
          <a:p>
            <a:pPr marL="914400" lvl="1" indent="-457200">
              <a:lnSpc>
                <a:spcPct val="150000"/>
              </a:lnSpc>
              <a:buAutoNum type="arabicPeriod"/>
            </a:pPr>
            <a:r>
              <a:rPr lang="en-US">
                <a:ea typeface="+mn-lt"/>
                <a:cs typeface="+mn-lt"/>
              </a:rPr>
              <a:t>Multimodal options (Ex: Using videos to explain concepts or providing visuals like Napkin Finance)</a:t>
            </a:r>
          </a:p>
          <a:p>
            <a:pPr marL="914400" lvl="1" indent="-457200">
              <a:lnSpc>
                <a:spcPct val="150000"/>
              </a:lnSpc>
              <a:buAutoNum type="arabicPeriod"/>
            </a:pPr>
            <a:r>
              <a:rPr lang="en-US">
                <a:ea typeface="+mn-lt"/>
                <a:cs typeface="+mn-lt"/>
              </a:rPr>
              <a:t>Providing lots of choice with various levels, including advanced concepts</a:t>
            </a:r>
            <a:endParaRPr lang="en-US">
              <a:ea typeface="Calibri" panose="020F0502020204030204"/>
              <a:cs typeface="Calibri" panose="020F0502020204030204"/>
            </a:endParaRPr>
          </a:p>
          <a:p>
            <a:pPr marL="914400" lvl="1" indent="-457200">
              <a:lnSpc>
                <a:spcPct val="150000"/>
              </a:lnSpc>
              <a:buAutoNum type="arabicPeriod"/>
            </a:pPr>
            <a:r>
              <a:rPr lang="en-US">
                <a:ea typeface="Calibri" panose="020F0502020204030204"/>
                <a:cs typeface="Calibri" panose="020F0502020204030204"/>
              </a:rPr>
              <a:t>Utilizing student leaders as supports</a:t>
            </a:r>
          </a:p>
          <a:p>
            <a:pPr marL="514350" indent="-514350"/>
            <a:endParaRPr lang="en-US" sz="2400">
              <a:latin typeface="Calibri Light"/>
              <a:ea typeface="Calibri Light"/>
              <a:cs typeface="Calibri Light"/>
            </a:endParaRPr>
          </a:p>
          <a:p>
            <a:pPr marL="514350" indent="-514350"/>
            <a:endParaRPr lang="en-US" sz="2400">
              <a:latin typeface="Calibri Light"/>
              <a:ea typeface="Calibri Light"/>
              <a:cs typeface="Calibri Light"/>
            </a:endParaRPr>
          </a:p>
        </p:txBody>
      </p:sp>
    </p:spTree>
    <p:extLst>
      <p:ext uri="{BB962C8B-B14F-4D97-AF65-F5344CB8AC3E}">
        <p14:creationId xmlns:p14="http://schemas.microsoft.com/office/powerpoint/2010/main" val="3757787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glasses up to his chin&#10;&#10;AI-generated content may be incorrect.">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8938" r="8938"/>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1719563"/>
            <a:ext cx="6161315" cy="2618315"/>
          </a:xfrm>
        </p:spPr>
        <p:txBody>
          <a:bodyPr lIns="91440" tIns="45720" rIns="91440" bIns="45720" anchor="t"/>
          <a:lstStyle/>
          <a:p>
            <a:r>
              <a:rPr lang="en-US" sz="5000" u="sng">
                <a:solidFill>
                  <a:srgbClr val="414A58"/>
                </a:solidFill>
                <a:ea typeface="+mn-lt"/>
                <a:cs typeface="+mn-lt"/>
              </a:rPr>
              <a:t>Topic 1</a:t>
            </a:r>
            <a:endParaRPr lang="en-US" u="sng">
              <a:solidFill>
                <a:srgbClr val="000000"/>
              </a:solidFill>
              <a:ea typeface="+mn-lt"/>
              <a:cs typeface="+mn-lt"/>
            </a:endParaRPr>
          </a:p>
          <a:p>
            <a:r>
              <a:rPr lang="en-US" sz="5000">
                <a:solidFill>
                  <a:srgbClr val="414A58"/>
                </a:solidFill>
                <a:ea typeface="+mn-lt"/>
                <a:cs typeface="+mn-lt"/>
              </a:rPr>
              <a:t>Investing 101: </a:t>
            </a:r>
          </a:p>
          <a:p>
            <a:r>
              <a:rPr lang="en-US" sz="5000">
                <a:solidFill>
                  <a:srgbClr val="414A58"/>
                </a:solidFill>
                <a:ea typeface="+mn-lt"/>
                <a:cs typeface="+mn-lt"/>
              </a:rPr>
              <a:t>Why Invest? </a:t>
            </a:r>
            <a:endParaRPr lang="en-US" sz="5000">
              <a:solidFill>
                <a:srgbClr val="414A58"/>
              </a:solidFill>
              <a:latin typeface="Calibri"/>
              <a:ea typeface="Calibri"/>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A4403E-633A-3DFC-59C5-CAC9C6F8A03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nvesting">
            <a:extLst>
              <a:ext uri="{FF2B5EF4-FFF2-40B4-BE49-F238E27FC236}">
                <a16:creationId xmlns:a16="http://schemas.microsoft.com/office/drawing/2014/main" id="{C46CDFE2-0BC8-B07C-A5BC-D6B01ABCAD23}"/>
              </a:ext>
            </a:extLst>
          </p:cNvPr>
          <p:cNvPicPr>
            <a:picLocks noChangeAspect="1"/>
          </p:cNvPicPr>
          <p:nvPr/>
        </p:nvPicPr>
        <p:blipFill>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8FF9FC8E-AA67-6655-99CF-682983974DE6}"/>
              </a:ext>
            </a:extLst>
          </p:cNvPr>
          <p:cNvSpPr>
            <a:spLocks noGrp="1"/>
          </p:cNvSpPr>
          <p:nvPr>
            <p:ph type="sldNum" sz="quarter" idx="4"/>
          </p:nvPr>
        </p:nvSpPr>
        <p:spPr>
          <a:xfrm>
            <a:off x="10439400" y="6356350"/>
            <a:ext cx="914400" cy="365125"/>
          </a:xfrm>
        </p:spPr>
        <p:txBody>
          <a:bodyPr vert="horz" lIns="91440" tIns="45720" rIns="91440" bIns="45720" rtlCol="0" anchor="ctr">
            <a:normAutofit/>
          </a:bodyPr>
          <a:lstStyle/>
          <a:p>
            <a:pPr>
              <a:spcAft>
                <a:spcPts val="600"/>
              </a:spcAft>
              <a:defRPr/>
            </a:pPr>
            <a:fld id="{FAEE96CF-4053-2149-B5F9-FD566E7161CA}" type="slidenum">
              <a:rPr lang="en-US" sz="1200">
                <a:solidFill>
                  <a:srgbClr val="FFFFFF"/>
                </a:solidFill>
                <a:latin typeface="Calibri" panose="020F0502020204030204"/>
                <a:ea typeface="+mn-ea"/>
              </a:rPr>
              <a:pPr>
                <a:spcAft>
                  <a:spcPts val="600"/>
                </a:spcAft>
                <a:defRPr/>
              </a:pPr>
              <a:t>13</a:t>
            </a:fld>
            <a:endParaRPr lang="en-US" sz="1200">
              <a:solidFill>
                <a:srgbClr val="FFFFFF"/>
              </a:solidFill>
              <a:latin typeface="Calibri" panose="020F0502020204030204"/>
              <a:ea typeface="+mn-ea"/>
            </a:endParaRPr>
          </a:p>
        </p:txBody>
      </p:sp>
      <p:pic>
        <p:nvPicPr>
          <p:cNvPr id="7" name="Picture 6" descr="A logo with black text&#10;&#10;AI-generated content may be incorrect.">
            <a:extLst>
              <a:ext uri="{FF2B5EF4-FFF2-40B4-BE49-F238E27FC236}">
                <a16:creationId xmlns:a16="http://schemas.microsoft.com/office/drawing/2014/main" id="{777BA10C-24EE-6E24-00D1-B17A0221392D}"/>
              </a:ext>
            </a:extLst>
          </p:cNvPr>
          <p:cNvPicPr>
            <a:picLocks noChangeAspect="1"/>
          </p:cNvPicPr>
          <p:nvPr/>
        </p:nvPicPr>
        <p:blipFill>
          <a:blip r:embed="rId3"/>
          <a:srcRect t="8911" r="10106" b="7921"/>
          <a:stretch/>
        </p:blipFill>
        <p:spPr>
          <a:xfrm>
            <a:off x="656127" y="290844"/>
            <a:ext cx="1886997" cy="933173"/>
          </a:xfrm>
          <a:prstGeom prst="rect">
            <a:avLst/>
          </a:prstGeom>
        </p:spPr>
      </p:pic>
      <p:sp>
        <p:nvSpPr>
          <p:cNvPr id="11" name="TextBox 10">
            <a:extLst>
              <a:ext uri="{FF2B5EF4-FFF2-40B4-BE49-F238E27FC236}">
                <a16:creationId xmlns:a16="http://schemas.microsoft.com/office/drawing/2014/main" id="{932F9B7E-9F08-A977-A65D-EFC011F3993F}"/>
              </a:ext>
            </a:extLst>
          </p:cNvPr>
          <p:cNvSpPr txBox="1"/>
          <p:nvPr/>
        </p:nvSpPr>
        <p:spPr>
          <a:xfrm>
            <a:off x="660400" y="1845733"/>
            <a:ext cx="57065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414A58"/>
                </a:solidFill>
                <a:ea typeface="Calibri"/>
                <a:cs typeface="Calibri"/>
              </a:rPr>
              <a:t>Investing 101: </a:t>
            </a:r>
            <a:r>
              <a:rPr lang="en-US" sz="3600" b="1">
                <a:solidFill>
                  <a:srgbClr val="414A58"/>
                </a:solidFill>
                <a:latin typeface="Calibri Light"/>
                <a:ea typeface="Calibri Light"/>
                <a:cs typeface="Calibri Light"/>
              </a:rPr>
              <a:t>Overview</a:t>
            </a:r>
            <a:endParaRPr lang="en-US" sz="3600">
              <a:latin typeface="Calibri Light"/>
              <a:ea typeface="Calibri Light"/>
              <a:cs typeface="Calibri Light"/>
            </a:endParaRPr>
          </a:p>
        </p:txBody>
      </p:sp>
    </p:spTree>
    <p:extLst>
      <p:ext uri="{BB962C8B-B14F-4D97-AF65-F5344CB8AC3E}">
        <p14:creationId xmlns:p14="http://schemas.microsoft.com/office/powerpoint/2010/main" val="103923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A571-FE31-069D-67FC-45E1F86C0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0C31E-63C3-006C-0F5C-4ABB467D3DBE}"/>
              </a:ext>
            </a:extLst>
          </p:cNvPr>
          <p:cNvSpPr txBox="1">
            <a:spLocks/>
          </p:cNvSpPr>
          <p:nvPr/>
        </p:nvSpPr>
        <p:spPr>
          <a:xfrm>
            <a:off x="706223" y="645185"/>
            <a:ext cx="10582841" cy="106504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14A58"/>
                </a:solidFill>
                <a:latin typeface="Calibri"/>
                <a:ea typeface="Calibri"/>
                <a:cs typeface="Calibri"/>
              </a:rPr>
              <a:t>Investing 101: </a:t>
            </a:r>
            <a:r>
              <a:rPr lang="en-US" sz="4000" b="1">
                <a:solidFill>
                  <a:srgbClr val="414A58"/>
                </a:solidFill>
                <a:ea typeface="+mj-lt"/>
                <a:cs typeface="+mj-lt"/>
              </a:rPr>
              <a:t>Benefits of Investing</a:t>
            </a:r>
            <a:endParaRPr lang="en-US" sz="4000" b="1">
              <a:ea typeface="Calibri Light"/>
              <a:cs typeface="Calibri Light"/>
            </a:endParaRPr>
          </a:p>
        </p:txBody>
      </p:sp>
      <p:sp>
        <p:nvSpPr>
          <p:cNvPr id="5" name="Slide Number Placeholder 4">
            <a:extLst>
              <a:ext uri="{FF2B5EF4-FFF2-40B4-BE49-F238E27FC236}">
                <a16:creationId xmlns:a16="http://schemas.microsoft.com/office/drawing/2014/main" id="{4B36427B-E1FF-5610-FA81-BCE288129651}"/>
              </a:ext>
            </a:extLst>
          </p:cNvPr>
          <p:cNvSpPr>
            <a:spLocks noGrp="1"/>
          </p:cNvSpPr>
          <p:nvPr>
            <p:ph type="sldNum" sz="quarter" idx="4"/>
          </p:nvPr>
        </p:nvSpPr>
        <p:spPr/>
        <p:txBody>
          <a:bodyPr/>
          <a:lstStyle/>
          <a:p>
            <a:fld id="{FAEE96CF-4053-2149-B5F9-FD566E7161CA}" type="slidenum">
              <a:rPr lang="en-US" smtClean="0"/>
              <a:pPr/>
              <a:t>14</a:t>
            </a:fld>
            <a:endParaRPr lang="en-US"/>
          </a:p>
        </p:txBody>
      </p:sp>
      <p:pic>
        <p:nvPicPr>
          <p:cNvPr id="3" name="Picture 2" descr="A screenshot of a graph&#10;&#10;AI-generated content may be incorrect.">
            <a:extLst>
              <a:ext uri="{FF2B5EF4-FFF2-40B4-BE49-F238E27FC236}">
                <a16:creationId xmlns:a16="http://schemas.microsoft.com/office/drawing/2014/main" id="{6A94BCDF-C8B4-7E8B-1402-EEA9F9F049BE}"/>
              </a:ext>
            </a:extLst>
          </p:cNvPr>
          <p:cNvPicPr>
            <a:picLocks noChangeAspect="1"/>
          </p:cNvPicPr>
          <p:nvPr/>
        </p:nvPicPr>
        <p:blipFill>
          <a:blip r:embed="rId2"/>
          <a:stretch>
            <a:fillRect/>
          </a:stretch>
        </p:blipFill>
        <p:spPr>
          <a:xfrm>
            <a:off x="1209838" y="1449508"/>
            <a:ext cx="9177214" cy="5101980"/>
          </a:xfrm>
          <a:prstGeom prst="rect">
            <a:avLst/>
          </a:prstGeom>
        </p:spPr>
      </p:pic>
    </p:spTree>
    <p:extLst>
      <p:ext uri="{BB962C8B-B14F-4D97-AF65-F5344CB8AC3E}">
        <p14:creationId xmlns:p14="http://schemas.microsoft.com/office/powerpoint/2010/main" val="349433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6A1134-8A80-C3C6-15C7-32F62BBC0C2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87A35DC-CE74-15D6-E4CF-23721EA8BE4F}"/>
              </a:ext>
            </a:extLst>
          </p:cNvPr>
          <p:cNvPicPr>
            <a:picLocks noChangeAspect="1"/>
          </p:cNvPicPr>
          <p:nvPr/>
        </p:nvPicPr>
        <p:blipFill>
          <a:blip r:embed="rId2"/>
          <a:stretch>
            <a:fillRect/>
          </a:stretch>
        </p:blipFill>
        <p:spPr>
          <a:xfrm>
            <a:off x="6419539" y="1601303"/>
            <a:ext cx="5358732" cy="3761169"/>
          </a:xfrm>
          <a:prstGeom prst="rect">
            <a:avLst/>
          </a:prstGeom>
        </p:spPr>
      </p:pic>
      <p:pic>
        <p:nvPicPr>
          <p:cNvPr id="4" name="Picture 3">
            <a:extLst>
              <a:ext uri="{FF2B5EF4-FFF2-40B4-BE49-F238E27FC236}">
                <a16:creationId xmlns:a16="http://schemas.microsoft.com/office/drawing/2014/main" id="{23939DDF-5BC1-45A4-3ABB-44916061ED87}"/>
              </a:ext>
            </a:extLst>
          </p:cNvPr>
          <p:cNvPicPr>
            <a:picLocks noChangeAspect="1"/>
          </p:cNvPicPr>
          <p:nvPr/>
        </p:nvPicPr>
        <p:blipFill>
          <a:blip r:embed="rId3"/>
          <a:stretch>
            <a:fillRect/>
          </a:stretch>
        </p:blipFill>
        <p:spPr>
          <a:xfrm>
            <a:off x="217367" y="1601088"/>
            <a:ext cx="6198885" cy="3761597"/>
          </a:xfrm>
          <a:prstGeom prst="rect">
            <a:avLst/>
          </a:prstGeom>
        </p:spPr>
      </p:pic>
      <p:sp>
        <p:nvSpPr>
          <p:cNvPr id="5" name="Slide Number Placeholder 4">
            <a:extLst>
              <a:ext uri="{FF2B5EF4-FFF2-40B4-BE49-F238E27FC236}">
                <a16:creationId xmlns:a16="http://schemas.microsoft.com/office/drawing/2014/main" id="{0D81ABE2-6278-7E67-29A5-04A9BA0CC1B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15</a:t>
            </a:fld>
            <a:endParaRPr lang="en-US" sz="1200">
              <a:solidFill>
                <a:schemeClr val="tx1">
                  <a:tint val="75000"/>
                </a:schemeClr>
              </a:solidFill>
              <a:latin typeface="+mn-lt"/>
              <a:ea typeface="+mn-ea"/>
            </a:endParaRPr>
          </a:p>
        </p:txBody>
      </p:sp>
      <p:grpSp>
        <p:nvGrpSpPr>
          <p:cNvPr id="11" name="Group 10">
            <a:extLst>
              <a:ext uri="{FF2B5EF4-FFF2-40B4-BE49-F238E27FC236}">
                <a16:creationId xmlns:a16="http://schemas.microsoft.com/office/drawing/2014/main" id="{B0F380AC-9202-53E9-8D39-90E7C2AC75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2" name="Rectangle 11">
              <a:extLst>
                <a:ext uri="{FF2B5EF4-FFF2-40B4-BE49-F238E27FC236}">
                  <a16:creationId xmlns:a16="http://schemas.microsoft.com/office/drawing/2014/main" id="{B9334AC3-F97B-AAEB-193C-D6FEF2851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F0F8F8-6D3A-38F2-F9D7-AA175316B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993EBC3-188E-53B0-F804-A014394359A6}"/>
              </a:ext>
            </a:extLst>
          </p:cNvPr>
          <p:cNvSpPr txBox="1"/>
          <p:nvPr/>
        </p:nvSpPr>
        <p:spPr>
          <a:xfrm>
            <a:off x="728785" y="572477"/>
            <a:ext cx="7188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414A58"/>
                </a:solidFill>
              </a:rPr>
              <a:t>Investing 101: </a:t>
            </a:r>
            <a:r>
              <a:rPr lang="en-US" sz="4000" b="1">
                <a:solidFill>
                  <a:srgbClr val="414A58"/>
                </a:solidFill>
                <a:latin typeface="Calibri Light"/>
              </a:rPr>
              <a:t>Saving vs. Investing</a:t>
            </a:r>
            <a:r>
              <a:rPr lang="en-US" sz="4000">
                <a:latin typeface="Calibri Light"/>
                <a:ea typeface="Calibri Light"/>
                <a:cs typeface="Calibri Light"/>
              </a:rPr>
              <a:t>​</a:t>
            </a:r>
            <a:endParaRPr lang="en-US"/>
          </a:p>
        </p:txBody>
      </p:sp>
      <p:sp>
        <p:nvSpPr>
          <p:cNvPr id="8" name="TextBox 7">
            <a:extLst>
              <a:ext uri="{FF2B5EF4-FFF2-40B4-BE49-F238E27FC236}">
                <a16:creationId xmlns:a16="http://schemas.microsoft.com/office/drawing/2014/main" id="{549B8599-A7EE-6F02-5543-4310DA42E05F}"/>
              </a:ext>
            </a:extLst>
          </p:cNvPr>
          <p:cNvSpPr txBox="1"/>
          <p:nvPr/>
        </p:nvSpPr>
        <p:spPr>
          <a:xfrm>
            <a:off x="4548554" y="5603631"/>
            <a:ext cx="72468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rgbClr val="414A58"/>
                </a:solidFill>
              </a:rPr>
              <a:t>Source: </a:t>
            </a:r>
            <a:r>
              <a:rPr lang="en-US" sz="1600">
                <a:solidFill>
                  <a:srgbClr val="414A58"/>
                </a:solidFill>
              </a:rPr>
              <a:t>Visual Capitalist Wealth 101</a:t>
            </a:r>
            <a:endParaRPr lang="en-US" sz="1600">
              <a:ea typeface="Calibri"/>
              <a:cs typeface="Calibri"/>
            </a:endParaRPr>
          </a:p>
        </p:txBody>
      </p:sp>
    </p:spTree>
    <p:extLst>
      <p:ext uri="{BB962C8B-B14F-4D97-AF65-F5344CB8AC3E}">
        <p14:creationId xmlns:p14="http://schemas.microsoft.com/office/powerpoint/2010/main" val="308270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AD3EC-C912-924A-369A-84E9C836B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B9C1D-15C8-A035-CF1E-930B2651D782}"/>
              </a:ext>
            </a:extLst>
          </p:cNvPr>
          <p:cNvSpPr txBox="1">
            <a:spLocks/>
          </p:cNvSpPr>
          <p:nvPr/>
        </p:nvSpPr>
        <p:spPr>
          <a:xfrm>
            <a:off x="706223" y="645185"/>
            <a:ext cx="10582841" cy="103573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14A58"/>
                </a:solidFill>
                <a:latin typeface="Calibri"/>
                <a:ea typeface="Calibri"/>
                <a:cs typeface="Calibri"/>
              </a:rPr>
              <a:t>Investing 101: </a:t>
            </a:r>
            <a:r>
              <a:rPr lang="en-US" sz="4000">
                <a:solidFill>
                  <a:srgbClr val="414A58"/>
                </a:solidFill>
                <a:latin typeface="Calibri"/>
                <a:ea typeface="Calibri"/>
                <a:cs typeface="Calibri"/>
              </a:rPr>
              <a:t>Compound Interest</a:t>
            </a:r>
            <a:endParaRPr lang="en-US" sz="4000">
              <a:solidFill>
                <a:srgbClr val="414A58"/>
              </a:solidFill>
              <a:ea typeface="+mj-lt"/>
              <a:cs typeface="+mj-lt"/>
            </a:endParaRPr>
          </a:p>
          <a:p>
            <a:endParaRPr lang="en-US">
              <a:solidFill>
                <a:srgbClr val="414A58"/>
              </a:solidFill>
              <a:ea typeface="Calibri Light"/>
              <a:cs typeface="Calibri Light"/>
            </a:endParaRPr>
          </a:p>
        </p:txBody>
      </p:sp>
      <p:sp>
        <p:nvSpPr>
          <p:cNvPr id="5" name="Slide Number Placeholder 4">
            <a:extLst>
              <a:ext uri="{FF2B5EF4-FFF2-40B4-BE49-F238E27FC236}">
                <a16:creationId xmlns:a16="http://schemas.microsoft.com/office/drawing/2014/main" id="{CDDCDABD-6914-E120-C6AF-90D4B164C59B}"/>
              </a:ext>
            </a:extLst>
          </p:cNvPr>
          <p:cNvSpPr>
            <a:spLocks noGrp="1"/>
          </p:cNvSpPr>
          <p:nvPr>
            <p:ph type="sldNum" sz="quarter" idx="4"/>
          </p:nvPr>
        </p:nvSpPr>
        <p:spPr/>
        <p:txBody>
          <a:bodyPr/>
          <a:lstStyle/>
          <a:p>
            <a:fld id="{FAEE96CF-4053-2149-B5F9-FD566E7161CA}" type="slidenum">
              <a:rPr lang="en-US" smtClean="0"/>
              <a:pPr/>
              <a:t>16</a:t>
            </a:fld>
            <a:endParaRPr lang="en-US"/>
          </a:p>
        </p:txBody>
      </p:sp>
      <p:pic>
        <p:nvPicPr>
          <p:cNvPr id="3" name="Picture 2" descr="A close up of a coin&#10;&#10;AI-generated content may be incorrect.">
            <a:extLst>
              <a:ext uri="{FF2B5EF4-FFF2-40B4-BE49-F238E27FC236}">
                <a16:creationId xmlns:a16="http://schemas.microsoft.com/office/drawing/2014/main" id="{A87F775C-3012-82F7-CEFB-B386A5D15D2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25169" y="1510322"/>
            <a:ext cx="2215663" cy="2215663"/>
          </a:xfrm>
          <a:prstGeom prst="rect">
            <a:avLst/>
          </a:prstGeom>
        </p:spPr>
      </p:pic>
      <p:sp>
        <p:nvSpPr>
          <p:cNvPr id="9" name="Text Placeholder 2">
            <a:extLst>
              <a:ext uri="{FF2B5EF4-FFF2-40B4-BE49-F238E27FC236}">
                <a16:creationId xmlns:a16="http://schemas.microsoft.com/office/drawing/2014/main" id="{53EA09C4-605C-ABFE-C8E8-29E52432DC0D}"/>
              </a:ext>
            </a:extLst>
          </p:cNvPr>
          <p:cNvSpPr txBox="1">
            <a:spLocks/>
          </p:cNvSpPr>
          <p:nvPr/>
        </p:nvSpPr>
        <p:spPr>
          <a:xfrm>
            <a:off x="854975" y="1684948"/>
            <a:ext cx="7752499" cy="18797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ea typeface="+mn-lt"/>
                <a:cs typeface="+mn-lt"/>
              </a:rPr>
              <a:t>Have $20 today or one penny </a:t>
            </a:r>
            <a:r>
              <a:rPr lang="en-US" sz="4000" b="1">
                <a:solidFill>
                  <a:srgbClr val="000000"/>
                </a:solidFill>
                <a:ea typeface="+mn-lt"/>
                <a:cs typeface="+mn-lt"/>
              </a:rPr>
              <a:t>today that is </a:t>
            </a:r>
            <a:r>
              <a:rPr lang="en-US" sz="4000" b="1">
                <a:ea typeface="+mn-lt"/>
                <a:cs typeface="+mn-lt"/>
              </a:rPr>
              <a:t>doubled in</a:t>
            </a:r>
            <a:r>
              <a:rPr lang="en-US" sz="4000" b="1">
                <a:solidFill>
                  <a:srgbClr val="000000"/>
                </a:solidFill>
                <a:ea typeface="+mn-lt"/>
                <a:cs typeface="+mn-lt"/>
              </a:rPr>
              <a:t> value every day for 30 days</a:t>
            </a:r>
            <a:r>
              <a:rPr lang="en-US" sz="4000" b="1">
                <a:ea typeface="+mn-lt"/>
                <a:cs typeface="+mn-lt"/>
              </a:rPr>
              <a:t>?</a:t>
            </a:r>
            <a:endParaRPr lang="en-US" sz="4000">
              <a:ea typeface="Calibri"/>
              <a:cs typeface="Calibri"/>
            </a:endParaRPr>
          </a:p>
        </p:txBody>
      </p:sp>
      <p:pic>
        <p:nvPicPr>
          <p:cNvPr id="10" name="Picture 9">
            <a:extLst>
              <a:ext uri="{FF2B5EF4-FFF2-40B4-BE49-F238E27FC236}">
                <a16:creationId xmlns:a16="http://schemas.microsoft.com/office/drawing/2014/main" id="{9C53C0A7-1BDE-CC73-4F07-51FA58604C9E}"/>
              </a:ext>
            </a:extLst>
          </p:cNvPr>
          <p:cNvPicPr>
            <a:picLocks noChangeAspect="1"/>
          </p:cNvPicPr>
          <p:nvPr/>
        </p:nvPicPr>
        <p:blipFill>
          <a:blip r:embed="rId4"/>
          <a:stretch>
            <a:fillRect/>
          </a:stretch>
        </p:blipFill>
        <p:spPr>
          <a:xfrm>
            <a:off x="852610" y="3721955"/>
            <a:ext cx="8591550" cy="2657475"/>
          </a:xfrm>
          <a:prstGeom prst="rect">
            <a:avLst/>
          </a:prstGeom>
        </p:spPr>
      </p:pic>
    </p:spTree>
    <p:extLst>
      <p:ext uri="{BB962C8B-B14F-4D97-AF65-F5344CB8AC3E}">
        <p14:creationId xmlns:p14="http://schemas.microsoft.com/office/powerpoint/2010/main" val="151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B8777C-B819-8EEF-5B50-A79B1AF59B4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A6B3A1-2667-F918-D06F-3775D7FB7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D2BDF-B4DC-0412-8FAE-09E84E5A7C10}"/>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14A58"/>
                </a:solidFill>
                <a:latin typeface="Calibri"/>
                <a:ea typeface="Calibri"/>
                <a:cs typeface="Calibri"/>
              </a:rPr>
              <a:t>Investing 101: </a:t>
            </a:r>
            <a:r>
              <a:rPr lang="en-US" sz="4000">
                <a:solidFill>
                  <a:srgbClr val="414A58"/>
                </a:solidFill>
                <a:latin typeface="Calibri"/>
                <a:ea typeface="Calibri"/>
                <a:cs typeface="Calibri"/>
              </a:rPr>
              <a:t>Compound Interest Explained</a:t>
            </a:r>
          </a:p>
        </p:txBody>
      </p:sp>
      <p:sp>
        <p:nvSpPr>
          <p:cNvPr id="13" name="sketchy line">
            <a:extLst>
              <a:ext uri="{FF2B5EF4-FFF2-40B4-BE49-F238E27FC236}">
                <a16:creationId xmlns:a16="http://schemas.microsoft.com/office/drawing/2014/main" id="{2BC2E6D5-AC0F-C815-4708-7D133FAB4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ADF12A4-392F-037A-C06A-40BABFDA5ABC}"/>
              </a:ext>
            </a:extLst>
          </p:cNvPr>
          <p:cNvSpPr>
            <a:spLocks noGrp="1"/>
          </p:cNvSpPr>
          <p:nvPr>
            <p:ph type="sldNum" sz="quarter" idx="4"/>
          </p:nvPr>
        </p:nvSpPr>
        <p:spPr>
          <a:xfrm>
            <a:off x="10591800" y="6356350"/>
            <a:ext cx="762000" cy="365125"/>
          </a:xfrm>
        </p:spPr>
        <p:txBody>
          <a:bodyPr vert="horz" lIns="91440" tIns="45720" rIns="91440" bIns="45720" rtlCol="0" anchor="ctr">
            <a:normAutofit/>
          </a:bodyPr>
          <a:lstStyle/>
          <a:p>
            <a:pPr>
              <a:spcAft>
                <a:spcPts val="600"/>
              </a:spcAft>
              <a:defRPr/>
            </a:pPr>
            <a:fld id="{FAEE96CF-4053-2149-B5F9-FD566E7161CA}" type="slidenum">
              <a:rPr lang="en-US" sz="1200">
                <a:solidFill>
                  <a:srgbClr val="FFFFFF"/>
                </a:solidFill>
                <a:latin typeface="Calibri" panose="020F0502020204030204"/>
                <a:ea typeface="+mn-ea"/>
              </a:rPr>
              <a:pPr>
                <a:spcAft>
                  <a:spcPts val="600"/>
                </a:spcAft>
                <a:defRPr/>
              </a:pPr>
              <a:t>17</a:t>
            </a:fld>
            <a:endParaRPr lang="en-US" sz="1200">
              <a:solidFill>
                <a:srgbClr val="FFFFFF"/>
              </a:solidFill>
              <a:latin typeface="Calibri" panose="020F0502020204030204"/>
              <a:ea typeface="+mn-ea"/>
            </a:endParaRPr>
          </a:p>
        </p:txBody>
      </p:sp>
      <p:pic>
        <p:nvPicPr>
          <p:cNvPr id="6" name="Picture 5" descr="A logo with black text&#10;&#10;AI-generated content may be incorrect.">
            <a:extLst>
              <a:ext uri="{FF2B5EF4-FFF2-40B4-BE49-F238E27FC236}">
                <a16:creationId xmlns:a16="http://schemas.microsoft.com/office/drawing/2014/main" id="{B0CE1462-FF2D-0AC9-536E-0A0D202B153D}"/>
              </a:ext>
            </a:extLst>
          </p:cNvPr>
          <p:cNvPicPr>
            <a:picLocks noChangeAspect="1"/>
          </p:cNvPicPr>
          <p:nvPr/>
        </p:nvPicPr>
        <p:blipFill>
          <a:blip r:embed="rId2"/>
          <a:srcRect t="8911" r="10106" b="7921"/>
          <a:stretch/>
        </p:blipFill>
        <p:spPr>
          <a:xfrm>
            <a:off x="656127" y="290844"/>
            <a:ext cx="1886997" cy="933173"/>
          </a:xfrm>
          <a:prstGeom prst="rect">
            <a:avLst/>
          </a:prstGeom>
        </p:spPr>
      </p:pic>
      <p:sp>
        <p:nvSpPr>
          <p:cNvPr id="4" name="TextBox 3">
            <a:extLst>
              <a:ext uri="{FF2B5EF4-FFF2-40B4-BE49-F238E27FC236}">
                <a16:creationId xmlns:a16="http://schemas.microsoft.com/office/drawing/2014/main" id="{AEB7F282-316E-1461-4614-7B24F42FEF6B}"/>
              </a:ext>
            </a:extLst>
          </p:cNvPr>
          <p:cNvSpPr txBox="1"/>
          <p:nvPr/>
        </p:nvSpPr>
        <p:spPr>
          <a:xfrm>
            <a:off x="4538785" y="6336323"/>
            <a:ext cx="72468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dirty="0">
                <a:solidFill>
                  <a:srgbClr val="414A58"/>
                </a:solidFill>
              </a:rPr>
              <a:t>Source: </a:t>
            </a:r>
            <a:r>
              <a:rPr lang="en-US" sz="1600" dirty="0">
                <a:solidFill>
                  <a:srgbClr val="414A58"/>
                </a:solidFill>
              </a:rPr>
              <a:t>Visual Capitalist</a:t>
            </a:r>
            <a:endParaRPr lang="en-US" sz="1600" dirty="0">
              <a:ea typeface="Calibri"/>
              <a:cs typeface="Calibri"/>
            </a:endParaRPr>
          </a:p>
        </p:txBody>
      </p:sp>
      <p:pic>
        <p:nvPicPr>
          <p:cNvPr id="3" name="Picture 2" descr="A person and person looking at a book&#10;&#10;AI-generated content may be incorrect.">
            <a:extLst>
              <a:ext uri="{FF2B5EF4-FFF2-40B4-BE49-F238E27FC236}">
                <a16:creationId xmlns:a16="http://schemas.microsoft.com/office/drawing/2014/main" id="{2B691A38-D58B-9321-4F64-415D998DAF4F}"/>
              </a:ext>
            </a:extLst>
          </p:cNvPr>
          <p:cNvPicPr>
            <a:picLocks noChangeAspect="1"/>
          </p:cNvPicPr>
          <p:nvPr/>
        </p:nvPicPr>
        <p:blipFill>
          <a:blip r:embed="rId3"/>
          <a:stretch>
            <a:fillRect/>
          </a:stretch>
        </p:blipFill>
        <p:spPr>
          <a:xfrm>
            <a:off x="5550212" y="195385"/>
            <a:ext cx="6220423" cy="6027616"/>
          </a:xfrm>
          <a:prstGeom prst="rect">
            <a:avLst/>
          </a:prstGeom>
        </p:spPr>
      </p:pic>
    </p:spTree>
    <p:extLst>
      <p:ext uri="{BB962C8B-B14F-4D97-AF65-F5344CB8AC3E}">
        <p14:creationId xmlns:p14="http://schemas.microsoft.com/office/powerpoint/2010/main" val="1911612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365E3-E2C4-354B-8AE9-4869443F6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1910D-AAF6-7C17-E7D6-754979709E86}"/>
              </a:ext>
            </a:extLst>
          </p:cNvPr>
          <p:cNvSpPr txBox="1">
            <a:spLocks/>
          </p:cNvSpPr>
          <p:nvPr/>
        </p:nvSpPr>
        <p:spPr>
          <a:xfrm>
            <a:off x="706223" y="596339"/>
            <a:ext cx="10582841" cy="1113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14A58"/>
                </a:solidFill>
                <a:latin typeface="Calibri"/>
                <a:ea typeface="Calibri"/>
                <a:cs typeface="Calibri"/>
              </a:rPr>
              <a:t>Investing 101: </a:t>
            </a:r>
            <a:r>
              <a:rPr lang="en-US" sz="4000">
                <a:solidFill>
                  <a:srgbClr val="414A58"/>
                </a:solidFill>
                <a:latin typeface="Calibri"/>
                <a:ea typeface="Calibri"/>
                <a:cs typeface="Calibri"/>
              </a:rPr>
              <a:t>Rule of 72</a:t>
            </a:r>
            <a:endParaRPr lang="en-US" sz="4000">
              <a:solidFill>
                <a:srgbClr val="000000"/>
              </a:solidFill>
              <a:latin typeface="Calibri"/>
              <a:ea typeface="Calibri"/>
              <a:cs typeface="Calibri"/>
            </a:endParaRPr>
          </a:p>
          <a:p>
            <a:endParaRPr lang="en-US">
              <a:solidFill>
                <a:srgbClr val="414A58"/>
              </a:solidFill>
              <a:ea typeface="+mj-lt"/>
              <a:cs typeface="+mj-lt"/>
            </a:endParaRPr>
          </a:p>
        </p:txBody>
      </p:sp>
      <p:sp>
        <p:nvSpPr>
          <p:cNvPr id="5" name="Slide Number Placeholder 4">
            <a:extLst>
              <a:ext uri="{FF2B5EF4-FFF2-40B4-BE49-F238E27FC236}">
                <a16:creationId xmlns:a16="http://schemas.microsoft.com/office/drawing/2014/main" id="{34257B45-1B91-846C-6D75-E5C0635063C4}"/>
              </a:ext>
            </a:extLst>
          </p:cNvPr>
          <p:cNvSpPr>
            <a:spLocks noGrp="1"/>
          </p:cNvSpPr>
          <p:nvPr>
            <p:ph type="sldNum" sz="quarter" idx="4"/>
          </p:nvPr>
        </p:nvSpPr>
        <p:spPr/>
        <p:txBody>
          <a:bodyPr/>
          <a:lstStyle/>
          <a:p>
            <a:fld id="{FAEE96CF-4053-2149-B5F9-FD566E7161CA}" type="slidenum">
              <a:rPr lang="en-US" smtClean="0"/>
              <a:pPr/>
              <a:t>18</a:t>
            </a:fld>
            <a:endParaRPr lang="en-US"/>
          </a:p>
        </p:txBody>
      </p:sp>
      <p:sp>
        <p:nvSpPr>
          <p:cNvPr id="4" name="Text Placeholder 2">
            <a:extLst>
              <a:ext uri="{FF2B5EF4-FFF2-40B4-BE49-F238E27FC236}">
                <a16:creationId xmlns:a16="http://schemas.microsoft.com/office/drawing/2014/main" id="{FE1225BD-C1D7-79A1-A4FA-576727B10E2A}"/>
              </a:ext>
            </a:extLst>
          </p:cNvPr>
          <p:cNvSpPr txBox="1">
            <a:spLocks/>
          </p:cNvSpPr>
          <p:nvPr/>
        </p:nvSpPr>
        <p:spPr>
          <a:xfrm>
            <a:off x="574761" y="1550459"/>
            <a:ext cx="5954147" cy="48316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3400">
                <a:ea typeface="+mn-lt"/>
                <a:cs typeface="+mn-lt"/>
              </a:rPr>
              <a:t>Using the rule of 72, an investor can estimate how long it takes to double their moolah using a certain rate of return.</a:t>
            </a:r>
            <a:endParaRPr lang="en-US" sz="3400">
              <a:solidFill>
                <a:srgbClr val="000000"/>
              </a:solidFill>
              <a:latin typeface="Calibri"/>
              <a:ea typeface="Calibri"/>
              <a:cs typeface="Calibri"/>
            </a:endParaRPr>
          </a:p>
          <a:p>
            <a:pPr>
              <a:buFont typeface="Arial"/>
            </a:pPr>
            <a:r>
              <a:rPr lang="en-US" sz="3400">
                <a:latin typeface="Calibri"/>
                <a:ea typeface="Calibri"/>
                <a:cs typeface="Calibri"/>
              </a:rPr>
              <a:t>For example: With your money growing at a 10% interest rate, it would take ~7.2 years to double your money.</a:t>
            </a:r>
          </a:p>
        </p:txBody>
      </p:sp>
      <p:sp>
        <p:nvSpPr>
          <p:cNvPr id="6" name="TextBox 5">
            <a:extLst>
              <a:ext uri="{FF2B5EF4-FFF2-40B4-BE49-F238E27FC236}">
                <a16:creationId xmlns:a16="http://schemas.microsoft.com/office/drawing/2014/main" id="{7938E38C-2A53-9B3A-04EA-BA43BBF3865D}"/>
              </a:ext>
            </a:extLst>
          </p:cNvPr>
          <p:cNvSpPr txBox="1"/>
          <p:nvPr/>
        </p:nvSpPr>
        <p:spPr>
          <a:xfrm>
            <a:off x="4255477" y="6473093"/>
            <a:ext cx="72468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solidFill>
                  <a:srgbClr val="414A58"/>
                </a:solidFill>
              </a:rPr>
              <a:t>Source: </a:t>
            </a:r>
            <a:r>
              <a:rPr lang="en-US" sz="1400">
                <a:solidFill>
                  <a:srgbClr val="414A58"/>
                </a:solidFill>
              </a:rPr>
              <a:t>Visual Capitalist</a:t>
            </a:r>
            <a:endParaRPr lang="en-US" sz="1400">
              <a:ea typeface="Calibri"/>
              <a:cs typeface="Calibri"/>
            </a:endParaRPr>
          </a:p>
        </p:txBody>
      </p:sp>
      <p:pic>
        <p:nvPicPr>
          <p:cNvPr id="7" name="Picture 6" descr="Visualized: How Long Does it Take to Double Your Money?">
            <a:extLst>
              <a:ext uri="{FF2B5EF4-FFF2-40B4-BE49-F238E27FC236}">
                <a16:creationId xmlns:a16="http://schemas.microsoft.com/office/drawing/2014/main" id="{9DB4961A-972F-700A-1303-827B9D066E19}"/>
              </a:ext>
            </a:extLst>
          </p:cNvPr>
          <p:cNvPicPr>
            <a:picLocks noChangeAspect="1"/>
          </p:cNvPicPr>
          <p:nvPr/>
        </p:nvPicPr>
        <p:blipFill>
          <a:blip r:embed="rId2"/>
          <a:srcRect r="325" b="27500"/>
          <a:stretch/>
        </p:blipFill>
        <p:spPr>
          <a:xfrm>
            <a:off x="6777597" y="1315016"/>
            <a:ext cx="4723680" cy="5243903"/>
          </a:xfrm>
          <a:prstGeom prst="rect">
            <a:avLst/>
          </a:prstGeom>
        </p:spPr>
      </p:pic>
    </p:spTree>
    <p:extLst>
      <p:ext uri="{BB962C8B-B14F-4D97-AF65-F5344CB8AC3E}">
        <p14:creationId xmlns:p14="http://schemas.microsoft.com/office/powerpoint/2010/main" val="4233342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20F6C-81E1-5104-D84E-997F7A399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9C7F46-E747-B3F3-107B-6EE65869346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Investing 101: </a:t>
            </a:r>
            <a:r>
              <a:rPr lang="en-US" sz="3200">
                <a:solidFill>
                  <a:srgbClr val="414A58"/>
                </a:solidFill>
                <a:latin typeface="Calibri"/>
                <a:cs typeface="Calibri"/>
              </a:rPr>
              <a:t>Bulls &amp; Bears</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2D337B7A-25AC-30E1-CB91-1E5A1407ACBA}"/>
              </a:ext>
            </a:extLst>
          </p:cNvPr>
          <p:cNvSpPr>
            <a:spLocks noGrp="1"/>
          </p:cNvSpPr>
          <p:nvPr>
            <p:ph type="sldNum" sz="quarter" idx="4"/>
          </p:nvPr>
        </p:nvSpPr>
        <p:spPr/>
        <p:txBody>
          <a:bodyPr/>
          <a:lstStyle/>
          <a:p>
            <a:fld id="{FAEE96CF-4053-2149-B5F9-FD566E7161CA}" type="slidenum">
              <a:rPr lang="en-US" smtClean="0"/>
              <a:pPr/>
              <a:t>19</a:t>
            </a:fld>
            <a:endParaRPr lang="en-US"/>
          </a:p>
        </p:txBody>
      </p:sp>
      <p:pic>
        <p:nvPicPr>
          <p:cNvPr id="3" name="Picture 2">
            <a:extLst>
              <a:ext uri="{FF2B5EF4-FFF2-40B4-BE49-F238E27FC236}">
                <a16:creationId xmlns:a16="http://schemas.microsoft.com/office/drawing/2014/main" id="{CA7B5D01-F2E0-44E9-C5AA-350D998EBF68}"/>
              </a:ext>
            </a:extLst>
          </p:cNvPr>
          <p:cNvPicPr>
            <a:picLocks noChangeAspect="1"/>
          </p:cNvPicPr>
          <p:nvPr/>
        </p:nvPicPr>
        <p:blipFill>
          <a:blip r:embed="rId2"/>
          <a:srcRect t="27816" r="164" b="-171"/>
          <a:stretch/>
        </p:blipFill>
        <p:spPr>
          <a:xfrm>
            <a:off x="419344" y="1458871"/>
            <a:ext cx="11364831" cy="4501392"/>
          </a:xfrm>
          <a:prstGeom prst="rect">
            <a:avLst/>
          </a:prstGeom>
        </p:spPr>
      </p:pic>
      <p:sp>
        <p:nvSpPr>
          <p:cNvPr id="7" name="TextBox 6">
            <a:extLst>
              <a:ext uri="{FF2B5EF4-FFF2-40B4-BE49-F238E27FC236}">
                <a16:creationId xmlns:a16="http://schemas.microsoft.com/office/drawing/2014/main" id="{1FD12E38-C8A6-FF79-ED94-4026645606A6}"/>
              </a:ext>
            </a:extLst>
          </p:cNvPr>
          <p:cNvSpPr txBox="1"/>
          <p:nvPr/>
        </p:nvSpPr>
        <p:spPr>
          <a:xfrm>
            <a:off x="4538785" y="6032664"/>
            <a:ext cx="72468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rgbClr val="414A58"/>
                </a:solidFill>
              </a:rPr>
              <a:t>Source: </a:t>
            </a:r>
            <a:r>
              <a:rPr lang="en-US" sz="1600">
                <a:solidFill>
                  <a:srgbClr val="414A58"/>
                </a:solidFill>
                <a:ea typeface="+mn-lt"/>
                <a:cs typeface="+mn-lt"/>
              </a:rPr>
              <a:t>Vanguard</a:t>
            </a:r>
            <a:endParaRPr lang="en-US" sz="1600">
              <a:ea typeface="Calibri"/>
              <a:cs typeface="Calibri"/>
            </a:endParaRPr>
          </a:p>
        </p:txBody>
      </p:sp>
    </p:spTree>
    <p:extLst>
      <p:ext uri="{BB962C8B-B14F-4D97-AF65-F5344CB8AC3E}">
        <p14:creationId xmlns:p14="http://schemas.microsoft.com/office/powerpoint/2010/main" val="385253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5C07F1-5137-1E96-CDC1-9B9BEE8CC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1FE4D-2865-76D6-F0C7-8CE180A624CF}"/>
              </a:ext>
            </a:extLst>
          </p:cNvPr>
          <p:cNvSpPr txBox="1">
            <a:spLocks/>
          </p:cNvSpPr>
          <p:nvPr/>
        </p:nvSpPr>
        <p:spPr>
          <a:xfrm>
            <a:off x="890338" y="640080"/>
            <a:ext cx="8921475" cy="6128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414A58"/>
                </a:solidFill>
                <a:latin typeface="Calibri"/>
                <a:ea typeface="Calibri"/>
                <a:cs typeface="Calibri"/>
              </a:rPr>
              <a:t>Investing 101: </a:t>
            </a:r>
            <a:r>
              <a:rPr lang="en-US" sz="3600">
                <a:solidFill>
                  <a:srgbClr val="414A58"/>
                </a:solidFill>
                <a:ea typeface="+mj-lt"/>
                <a:cs typeface="+mj-lt"/>
              </a:rPr>
              <a:t>Historical Returns S&amp;P 500</a:t>
            </a:r>
            <a:endParaRPr lang="en-US" sz="36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6E310E89-C09D-FA6C-D7AE-D33C84CA9DC3}"/>
              </a:ext>
            </a:extLst>
          </p:cNvPr>
          <p:cNvSpPr>
            <a:spLocks noGrp="1"/>
          </p:cNvSpPr>
          <p:nvPr>
            <p:ph type="sldNum" sz="quarter" idx="4"/>
          </p:nvPr>
        </p:nvSpPr>
        <p:spPr/>
        <p:txBody>
          <a:bodyPr vert="horz" lIns="91440" tIns="45720" rIns="91440" bIns="45720" rtlCol="0" anchor="ctr">
            <a:normAutofit/>
          </a:bodyPr>
          <a:lstStyle/>
          <a:p>
            <a:pPr>
              <a:spcAft>
                <a:spcPts val="600"/>
              </a:spcAft>
              <a:defRPr/>
            </a:pPr>
            <a:fld id="{FAEE96CF-4053-2149-B5F9-FD566E7161CA}" type="slidenum">
              <a:rPr lang="en-US" sz="1200">
                <a:solidFill>
                  <a:srgbClr val="FFFFFF"/>
                </a:solidFill>
                <a:latin typeface="Calibri" panose="020F0502020204030204"/>
                <a:ea typeface="+mn-ea"/>
              </a:rPr>
              <a:pPr>
                <a:spcAft>
                  <a:spcPts val="600"/>
                </a:spcAft>
                <a:defRPr/>
              </a:pPr>
              <a:t>20</a:t>
            </a:fld>
            <a:endParaRPr lang="en-US" sz="1200">
              <a:solidFill>
                <a:srgbClr val="FFFFFF"/>
              </a:solidFill>
              <a:latin typeface="Calibri" panose="020F0502020204030204"/>
              <a:ea typeface="+mn-ea"/>
            </a:endParaRPr>
          </a:p>
        </p:txBody>
      </p:sp>
      <p:pic>
        <p:nvPicPr>
          <p:cNvPr id="3" name="Picture 2" descr="A book with a graph and text&#10;&#10;AI-generated content may be incorrect.">
            <a:extLst>
              <a:ext uri="{FF2B5EF4-FFF2-40B4-BE49-F238E27FC236}">
                <a16:creationId xmlns:a16="http://schemas.microsoft.com/office/drawing/2014/main" id="{1B6914A0-538A-742F-900E-C7CA1D35EA1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contrast="-17000"/>
                    </a14:imgEffect>
                  </a14:imgLayer>
                </a14:imgProps>
              </a:ext>
            </a:extLst>
          </a:blip>
          <a:srcRect l="4364" t="2873" r="190" b="2007"/>
          <a:stretch/>
        </p:blipFill>
        <p:spPr>
          <a:xfrm>
            <a:off x="7882267" y="1574482"/>
            <a:ext cx="3862164" cy="5155625"/>
          </a:xfrm>
          <a:prstGeom prst="rect">
            <a:avLst/>
          </a:prstGeom>
        </p:spPr>
      </p:pic>
      <p:sp>
        <p:nvSpPr>
          <p:cNvPr id="8" name="TextBox 7">
            <a:extLst>
              <a:ext uri="{FF2B5EF4-FFF2-40B4-BE49-F238E27FC236}">
                <a16:creationId xmlns:a16="http://schemas.microsoft.com/office/drawing/2014/main" id="{264704E1-3A5D-AFDB-E4B4-EFBF1AEE22A1}"/>
              </a:ext>
            </a:extLst>
          </p:cNvPr>
          <p:cNvSpPr txBox="1"/>
          <p:nvPr/>
        </p:nvSpPr>
        <p:spPr>
          <a:xfrm>
            <a:off x="894861" y="1578708"/>
            <a:ext cx="4745892" cy="4788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alibri Light"/>
                <a:ea typeface="Calibri Light"/>
                <a:cs typeface="Poppins"/>
              </a:rPr>
              <a:t>Check out this graph and explanation from the book, </a:t>
            </a:r>
            <a:r>
              <a:rPr lang="en-US" sz="3600" u="sng">
                <a:latin typeface="Calibri Light"/>
                <a:ea typeface="Calibri Light"/>
                <a:cs typeface="Poppins"/>
              </a:rPr>
              <a:t>Girls that Invest</a:t>
            </a:r>
            <a:endParaRPr lang="en-US">
              <a:latin typeface="Calibri" panose="020F0502020204030204"/>
              <a:ea typeface="Calibri" panose="020F0502020204030204"/>
              <a:cs typeface="Calibri" panose="020F0502020204030204"/>
            </a:endParaRPr>
          </a:p>
          <a:p>
            <a:endParaRPr lang="en-US" sz="1400" u="sng">
              <a:latin typeface="Calibri Light"/>
              <a:ea typeface="Calibri Light"/>
              <a:cs typeface="Poppins"/>
            </a:endParaRPr>
          </a:p>
          <a:p>
            <a:r>
              <a:rPr lang="en-US" sz="3600">
                <a:latin typeface="Calibri Light"/>
                <a:ea typeface="Calibri Light"/>
                <a:cs typeface="Poppins"/>
              </a:rPr>
              <a:t>Excerpt of Chapter 2: </a:t>
            </a:r>
            <a:r>
              <a:rPr lang="en-US" sz="3600" i="1">
                <a:latin typeface="Calibri Light"/>
                <a:ea typeface="Calibri Light"/>
                <a:cs typeface="Poppins"/>
              </a:rPr>
              <a:t>Misconceptions that hold us back from investing</a:t>
            </a:r>
            <a:endParaRPr lang="en-US" i="1">
              <a:ea typeface="Calibri"/>
              <a:cs typeface="Calibri"/>
            </a:endParaRPr>
          </a:p>
        </p:txBody>
      </p:sp>
      <p:pic>
        <p:nvPicPr>
          <p:cNvPr id="9" name="Picture 8" descr="Girls That Invest: Your Guide to Financial Independence through Shares and  Stocks">
            <a:extLst>
              <a:ext uri="{FF2B5EF4-FFF2-40B4-BE49-F238E27FC236}">
                <a16:creationId xmlns:a16="http://schemas.microsoft.com/office/drawing/2014/main" id="{AEAB54AE-A86D-85B8-3A7B-2ED26EF2AB05}"/>
              </a:ext>
            </a:extLst>
          </p:cNvPr>
          <p:cNvPicPr>
            <a:picLocks noChangeAspect="1"/>
          </p:cNvPicPr>
          <p:nvPr/>
        </p:nvPicPr>
        <p:blipFill>
          <a:blip r:embed="rId4"/>
          <a:srcRect l="902" t="-24" r="-1259" b="-451"/>
          <a:stretch/>
        </p:blipFill>
        <p:spPr>
          <a:xfrm>
            <a:off x="5540731" y="2524368"/>
            <a:ext cx="1921386" cy="2883875"/>
          </a:xfrm>
          <a:prstGeom prst="rect">
            <a:avLst/>
          </a:prstGeom>
        </p:spPr>
      </p:pic>
    </p:spTree>
    <p:extLst>
      <p:ext uri="{BB962C8B-B14F-4D97-AF65-F5344CB8AC3E}">
        <p14:creationId xmlns:p14="http://schemas.microsoft.com/office/powerpoint/2010/main" val="308194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037913-BBB7-813D-33B7-C490B8E284A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179F940-880B-5986-EB6D-D3FA7EF7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A4D6B-C6D8-FBB8-0AF9-0766A03A73C6}"/>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14A58"/>
                </a:solidFill>
                <a:latin typeface="Calibri"/>
                <a:ea typeface="Calibri"/>
                <a:cs typeface="Calibri"/>
              </a:rPr>
              <a:t>Investing 101: </a:t>
            </a:r>
            <a:r>
              <a:rPr lang="en-US" sz="4000">
                <a:solidFill>
                  <a:srgbClr val="414A58"/>
                </a:solidFill>
              </a:rPr>
              <a:t>Historical Returns S&amp;P 500</a:t>
            </a:r>
          </a:p>
        </p:txBody>
      </p:sp>
      <p:sp>
        <p:nvSpPr>
          <p:cNvPr id="13" name="sketchy line">
            <a:extLst>
              <a:ext uri="{FF2B5EF4-FFF2-40B4-BE49-F238E27FC236}">
                <a16:creationId xmlns:a16="http://schemas.microsoft.com/office/drawing/2014/main" id="{F647A865-4D4E-06AE-6271-39D1B3EAC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CDB40B7-76DB-A191-24CE-B6DF30189E3C}"/>
              </a:ext>
            </a:extLst>
          </p:cNvPr>
          <p:cNvSpPr>
            <a:spLocks noGrp="1"/>
          </p:cNvSpPr>
          <p:nvPr>
            <p:ph type="sldNum" sz="quarter" idx="4"/>
          </p:nvPr>
        </p:nvSpPr>
        <p:spPr>
          <a:xfrm>
            <a:off x="10591800" y="6356350"/>
            <a:ext cx="762000" cy="365125"/>
          </a:xfrm>
        </p:spPr>
        <p:txBody>
          <a:bodyPr vert="horz" lIns="91440" tIns="45720" rIns="91440" bIns="45720" rtlCol="0" anchor="ctr">
            <a:normAutofit/>
          </a:bodyPr>
          <a:lstStyle/>
          <a:p>
            <a:pPr>
              <a:spcAft>
                <a:spcPts val="600"/>
              </a:spcAft>
              <a:defRPr/>
            </a:pPr>
            <a:fld id="{FAEE96CF-4053-2149-B5F9-FD566E7161CA}" type="slidenum">
              <a:rPr lang="en-US" sz="1200">
                <a:solidFill>
                  <a:srgbClr val="FFFFFF"/>
                </a:solidFill>
                <a:latin typeface="Calibri" panose="020F0502020204030204"/>
                <a:ea typeface="+mn-ea"/>
              </a:rPr>
              <a:pPr>
                <a:spcAft>
                  <a:spcPts val="600"/>
                </a:spcAft>
                <a:defRPr/>
              </a:pPr>
              <a:t>21</a:t>
            </a:fld>
            <a:endParaRPr lang="en-US" sz="1200">
              <a:solidFill>
                <a:srgbClr val="FFFFFF"/>
              </a:solidFill>
              <a:latin typeface="Calibri" panose="020F0502020204030204"/>
              <a:ea typeface="+mn-ea"/>
            </a:endParaRPr>
          </a:p>
        </p:txBody>
      </p:sp>
      <p:pic>
        <p:nvPicPr>
          <p:cNvPr id="6" name="Picture 5" descr="A logo with black text&#10;&#10;AI-generated content may be incorrect.">
            <a:extLst>
              <a:ext uri="{FF2B5EF4-FFF2-40B4-BE49-F238E27FC236}">
                <a16:creationId xmlns:a16="http://schemas.microsoft.com/office/drawing/2014/main" id="{27F67438-5AFE-008B-8930-A81E6BC582A1}"/>
              </a:ext>
            </a:extLst>
          </p:cNvPr>
          <p:cNvPicPr>
            <a:picLocks noChangeAspect="1"/>
          </p:cNvPicPr>
          <p:nvPr/>
        </p:nvPicPr>
        <p:blipFill>
          <a:blip r:embed="rId2"/>
          <a:stretch>
            <a:fillRect/>
          </a:stretch>
        </p:blipFill>
        <p:spPr>
          <a:xfrm>
            <a:off x="919896" y="314611"/>
            <a:ext cx="1838325" cy="981075"/>
          </a:xfrm>
          <a:prstGeom prst="rect">
            <a:avLst/>
          </a:prstGeom>
        </p:spPr>
      </p:pic>
      <p:pic>
        <p:nvPicPr>
          <p:cNvPr id="4" name="Picture 3" descr="A graph of numbers and a chart of numbers&#10;&#10;AI-generated content may be incorrect.">
            <a:extLst>
              <a:ext uri="{FF2B5EF4-FFF2-40B4-BE49-F238E27FC236}">
                <a16:creationId xmlns:a16="http://schemas.microsoft.com/office/drawing/2014/main" id="{5D9B0F63-BC4D-80AF-AF55-DF8CB18DC210}"/>
              </a:ext>
            </a:extLst>
          </p:cNvPr>
          <p:cNvPicPr>
            <a:picLocks noChangeAspect="1"/>
          </p:cNvPicPr>
          <p:nvPr/>
        </p:nvPicPr>
        <p:blipFill>
          <a:blip r:embed="rId3"/>
          <a:srcRect t="50" r="-154" b="5477"/>
          <a:stretch/>
        </p:blipFill>
        <p:spPr>
          <a:xfrm>
            <a:off x="5073650" y="236191"/>
            <a:ext cx="6372479" cy="6041016"/>
          </a:xfrm>
          <a:prstGeom prst="rect">
            <a:avLst/>
          </a:prstGeom>
        </p:spPr>
      </p:pic>
      <p:sp>
        <p:nvSpPr>
          <p:cNvPr id="8" name="TextBox 7">
            <a:extLst>
              <a:ext uri="{FF2B5EF4-FFF2-40B4-BE49-F238E27FC236}">
                <a16:creationId xmlns:a16="http://schemas.microsoft.com/office/drawing/2014/main" id="{FABAFDDD-EDE2-C718-0337-D5432C7DA9B4}"/>
              </a:ext>
            </a:extLst>
          </p:cNvPr>
          <p:cNvSpPr txBox="1"/>
          <p:nvPr/>
        </p:nvSpPr>
        <p:spPr>
          <a:xfrm>
            <a:off x="4216400" y="6385170"/>
            <a:ext cx="72468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rgbClr val="414A58"/>
                </a:solidFill>
              </a:rPr>
              <a:t>Source: </a:t>
            </a:r>
            <a:r>
              <a:rPr lang="en-US" sz="1600">
                <a:solidFill>
                  <a:srgbClr val="414A58"/>
                </a:solidFill>
                <a:ea typeface="+mn-lt"/>
                <a:cs typeface="+mn-lt"/>
              </a:rPr>
              <a:t>Personal Finance Club </a:t>
            </a:r>
            <a:endParaRPr lang="en-US" sz="1600">
              <a:ea typeface="Calibri"/>
              <a:cs typeface="Calibri"/>
            </a:endParaRPr>
          </a:p>
        </p:txBody>
      </p:sp>
    </p:spTree>
    <p:extLst>
      <p:ext uri="{BB962C8B-B14F-4D97-AF65-F5344CB8AC3E}">
        <p14:creationId xmlns:p14="http://schemas.microsoft.com/office/powerpoint/2010/main" val="256564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B6F309-1B4B-5BD6-5D35-AC0F90B8386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C07E52C-A01E-C1C8-639B-2DA472D9F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DD82F-05FE-F2F7-0A0B-8A9EE87A4E62}"/>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14A58"/>
                </a:solidFill>
                <a:latin typeface="Calibri"/>
                <a:ea typeface="Calibri"/>
                <a:cs typeface="Calibri"/>
              </a:rPr>
              <a:t>Investing 101: </a:t>
            </a:r>
            <a:r>
              <a:rPr lang="en-US" sz="4000">
                <a:solidFill>
                  <a:srgbClr val="414A58"/>
                </a:solidFill>
                <a:ea typeface="+mj-lt"/>
                <a:cs typeface="+mj-lt"/>
              </a:rPr>
              <a:t>Long-Term Investing Benefits</a:t>
            </a:r>
            <a:endParaRPr lang="en-US" sz="4000">
              <a:solidFill>
                <a:srgbClr val="414A58"/>
              </a:solidFill>
              <a:latin typeface="Calibri Light"/>
              <a:ea typeface="Calibri Light"/>
              <a:cs typeface="Calibri Light"/>
            </a:endParaRPr>
          </a:p>
        </p:txBody>
      </p:sp>
      <p:sp>
        <p:nvSpPr>
          <p:cNvPr id="13" name="sketchy line">
            <a:extLst>
              <a:ext uri="{FF2B5EF4-FFF2-40B4-BE49-F238E27FC236}">
                <a16:creationId xmlns:a16="http://schemas.microsoft.com/office/drawing/2014/main" id="{6C8A6BF1-278E-AB68-3149-E7667D0F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6EC2880-9741-2DB1-CFA3-FB2A625A544E}"/>
              </a:ext>
            </a:extLst>
          </p:cNvPr>
          <p:cNvSpPr>
            <a:spLocks noGrp="1"/>
          </p:cNvSpPr>
          <p:nvPr>
            <p:ph type="sldNum" sz="quarter" idx="4"/>
          </p:nvPr>
        </p:nvSpPr>
        <p:spPr>
          <a:xfrm>
            <a:off x="10591800" y="6356350"/>
            <a:ext cx="762000" cy="365125"/>
          </a:xfrm>
        </p:spPr>
        <p:txBody>
          <a:bodyPr vert="horz" lIns="91440" tIns="45720" rIns="91440" bIns="45720" rtlCol="0" anchor="ctr">
            <a:normAutofit/>
          </a:bodyPr>
          <a:lstStyle/>
          <a:p>
            <a:pPr>
              <a:spcAft>
                <a:spcPts val="600"/>
              </a:spcAft>
              <a:defRPr/>
            </a:pPr>
            <a:fld id="{FAEE96CF-4053-2149-B5F9-FD566E7161CA}" type="slidenum">
              <a:rPr lang="en-US" sz="1200">
                <a:solidFill>
                  <a:srgbClr val="FFFFFF"/>
                </a:solidFill>
                <a:latin typeface="Calibri" panose="020F0502020204030204"/>
                <a:ea typeface="+mn-ea"/>
              </a:rPr>
              <a:pPr>
                <a:spcAft>
                  <a:spcPts val="600"/>
                </a:spcAft>
                <a:defRPr/>
              </a:pPr>
              <a:t>22</a:t>
            </a:fld>
            <a:endParaRPr lang="en-US" sz="1200">
              <a:solidFill>
                <a:srgbClr val="FFFFFF"/>
              </a:solidFill>
              <a:latin typeface="Calibri" panose="020F0502020204030204"/>
              <a:ea typeface="+mn-ea"/>
            </a:endParaRPr>
          </a:p>
        </p:txBody>
      </p:sp>
      <p:pic>
        <p:nvPicPr>
          <p:cNvPr id="4" name="Picture 3" descr="A logo with black text&#10;&#10;AI-generated content may be incorrect.">
            <a:extLst>
              <a:ext uri="{FF2B5EF4-FFF2-40B4-BE49-F238E27FC236}">
                <a16:creationId xmlns:a16="http://schemas.microsoft.com/office/drawing/2014/main" id="{65C1D5FE-D6B1-5985-9204-29ADBB624F10}"/>
              </a:ext>
            </a:extLst>
          </p:cNvPr>
          <p:cNvPicPr>
            <a:picLocks noChangeAspect="1"/>
          </p:cNvPicPr>
          <p:nvPr/>
        </p:nvPicPr>
        <p:blipFill>
          <a:blip r:embed="rId2"/>
          <a:srcRect t="8911" r="10106" b="7921"/>
          <a:stretch/>
        </p:blipFill>
        <p:spPr>
          <a:xfrm>
            <a:off x="9761050" y="300613"/>
            <a:ext cx="1886997" cy="933173"/>
          </a:xfrm>
          <a:prstGeom prst="rect">
            <a:avLst/>
          </a:prstGeom>
        </p:spPr>
      </p:pic>
      <p:sp>
        <p:nvSpPr>
          <p:cNvPr id="8" name="Text Placeholder 2">
            <a:extLst>
              <a:ext uri="{FF2B5EF4-FFF2-40B4-BE49-F238E27FC236}">
                <a16:creationId xmlns:a16="http://schemas.microsoft.com/office/drawing/2014/main" id="{83727455-B0FA-714A-B803-9091D5326C63}"/>
              </a:ext>
            </a:extLst>
          </p:cNvPr>
          <p:cNvSpPr txBox="1">
            <a:spLocks/>
          </p:cNvSpPr>
          <p:nvPr/>
        </p:nvSpPr>
        <p:spPr>
          <a:xfrm>
            <a:off x="5019761" y="1315998"/>
            <a:ext cx="6862684" cy="50465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Calibri"/>
                <a:ea typeface="Calibri"/>
                <a:cs typeface="Calibri"/>
              </a:rPr>
              <a:t>Over a recent 20-year period, if you had been out of stocks during the market's 10 best days over 50% of the gains are missed. Missing the 20 best days leaves us with a negative return. So, stay invested, it's impossible to know when the big up days are going to happen. The only way to be sure to benefit from big up days in the market is to stay in the whole time. </a:t>
            </a:r>
            <a:endParaRPr lang="en-US" sz="3200">
              <a:ea typeface="Calibri"/>
              <a:cs typeface="Calibri"/>
            </a:endParaRPr>
          </a:p>
        </p:txBody>
      </p:sp>
      <p:sp>
        <p:nvSpPr>
          <p:cNvPr id="6" name="TextBox 5">
            <a:extLst>
              <a:ext uri="{FF2B5EF4-FFF2-40B4-BE49-F238E27FC236}">
                <a16:creationId xmlns:a16="http://schemas.microsoft.com/office/drawing/2014/main" id="{0A80B6B9-3D5D-4AF9-5CAF-ACF818F17D08}"/>
              </a:ext>
            </a:extLst>
          </p:cNvPr>
          <p:cNvSpPr txBox="1"/>
          <p:nvPr/>
        </p:nvSpPr>
        <p:spPr>
          <a:xfrm>
            <a:off x="4411785" y="6023708"/>
            <a:ext cx="72468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rgbClr val="414A58"/>
                </a:solidFill>
              </a:rPr>
              <a:t>Source: </a:t>
            </a:r>
            <a:r>
              <a:rPr lang="en-US" sz="1600">
                <a:solidFill>
                  <a:srgbClr val="414A58"/>
                </a:solidFill>
                <a:ea typeface="+mn-lt"/>
                <a:cs typeface="+mn-lt"/>
              </a:rPr>
              <a:t>Personal Finance by Garmin &amp; Fox </a:t>
            </a:r>
            <a:endParaRPr lang="en-US" sz="1600">
              <a:ea typeface="Calibri"/>
              <a:cs typeface="Calibri"/>
            </a:endParaRPr>
          </a:p>
        </p:txBody>
      </p:sp>
    </p:spTree>
    <p:extLst>
      <p:ext uri="{BB962C8B-B14F-4D97-AF65-F5344CB8AC3E}">
        <p14:creationId xmlns:p14="http://schemas.microsoft.com/office/powerpoint/2010/main" val="321218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1131B7-CFC9-B475-55A2-8ED4D668306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F6F15F-4AC5-B67A-4B06-EEE2C64253E9}"/>
              </a:ext>
            </a:extLst>
          </p:cNvPr>
          <p:cNvSpPr txBox="1">
            <a:spLocks/>
          </p:cNvSpPr>
          <p:nvPr/>
        </p:nvSpPr>
        <p:spPr>
          <a:xfrm>
            <a:off x="589560" y="1715872"/>
            <a:ext cx="5097891" cy="620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a:cs typeface="Calibri"/>
              </a:rPr>
              <a:t>Investing 101: </a:t>
            </a:r>
            <a:r>
              <a:rPr lang="en-US" sz="3200">
                <a:solidFill>
                  <a:srgbClr val="414A58"/>
                </a:solidFill>
              </a:rPr>
              <a:t>Wealth Gaps</a:t>
            </a:r>
            <a:endParaRPr lang="en-US" sz="3200">
              <a:solidFill>
                <a:srgbClr val="414A58"/>
              </a:solidFill>
              <a:ea typeface="Calibri Light"/>
              <a:cs typeface="Calibri Light"/>
            </a:endParaRPr>
          </a:p>
          <a:p>
            <a:pPr>
              <a:spcAft>
                <a:spcPts val="600"/>
              </a:spcAft>
            </a:pPr>
            <a:endParaRPr lang="en-US" sz="3700">
              <a:ea typeface="Calibri Light"/>
              <a:cs typeface="Calibri Light"/>
            </a:endParaRP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26514462-820E-D03C-5C9E-68B5BA27A06F}"/>
              </a:ext>
            </a:extLst>
          </p:cNvPr>
          <p:cNvSpPr txBox="1">
            <a:spLocks/>
          </p:cNvSpPr>
          <p:nvPr/>
        </p:nvSpPr>
        <p:spPr>
          <a:xfrm>
            <a:off x="590719" y="2232813"/>
            <a:ext cx="4559425" cy="4116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Who has been left out of this compounding equation?</a:t>
            </a:r>
            <a:endParaRPr lang="en-US" sz="3600"/>
          </a:p>
          <a:p>
            <a:pPr lvl="1"/>
            <a:r>
              <a:rPr lang="en-US" sz="3200"/>
              <a:t>The gaps in 2019 in terms of median wealth per every dollar held by families headed by white men.</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43A97F-6D41-F40D-6129-38A33F0579BA}"/>
              </a:ext>
            </a:extLst>
          </p:cNvPr>
          <p:cNvPicPr>
            <a:picLocks noChangeAspect="1"/>
          </p:cNvPicPr>
          <p:nvPr/>
        </p:nvPicPr>
        <p:blipFill>
          <a:blip r:embed="rId2"/>
          <a:srcRect t="1226" r="-479" b="6655"/>
          <a:stretch/>
        </p:blipFill>
        <p:spPr>
          <a:xfrm>
            <a:off x="5987557" y="721198"/>
            <a:ext cx="5451425" cy="5139195"/>
          </a:xfrm>
          <a:prstGeom prst="rect">
            <a:avLst/>
          </a:prstGeom>
        </p:spPr>
      </p:pic>
      <p:sp>
        <p:nvSpPr>
          <p:cNvPr id="5" name="Slide Number Placeholder 4">
            <a:extLst>
              <a:ext uri="{FF2B5EF4-FFF2-40B4-BE49-F238E27FC236}">
                <a16:creationId xmlns:a16="http://schemas.microsoft.com/office/drawing/2014/main" id="{0C801A52-B1E6-63BD-CDB6-E938D9B798D8}"/>
              </a:ext>
            </a:extLst>
          </p:cNvPr>
          <p:cNvSpPr>
            <a:spLocks noGrp="1"/>
          </p:cNvSpPr>
          <p:nvPr>
            <p:ph type="sldNum" sz="quarter" idx="4"/>
          </p:nvPr>
        </p:nvSpPr>
        <p:spPr>
          <a:xfrm>
            <a:off x="9385070" y="6492240"/>
            <a:ext cx="1055716" cy="365125"/>
          </a:xfrm>
        </p:spPr>
        <p:txBody>
          <a:bodyPr vert="horz" lIns="91440" tIns="45720" rIns="91440" bIns="45720" rtlCol="0" anchor="ctr">
            <a:normAutofit/>
          </a:bodyPr>
          <a:lstStyle/>
          <a:p>
            <a:pPr>
              <a:spcAft>
                <a:spcPts val="600"/>
              </a:spcAft>
              <a:defRPr/>
            </a:pPr>
            <a:fld id="{FAEE96CF-4053-2149-B5F9-FD566E7161CA}" type="slidenum">
              <a:rPr lang="en-US" sz="1200" smtClean="0">
                <a:solidFill>
                  <a:prstClr val="black">
                    <a:tint val="75000"/>
                  </a:prstClr>
                </a:solidFill>
                <a:latin typeface="Calibri" panose="020F0502020204030204"/>
                <a:ea typeface="+mn-ea"/>
              </a:rPr>
              <a:pPr>
                <a:spcAft>
                  <a:spcPts val="600"/>
                </a:spcAft>
                <a:defRPr/>
              </a:pPr>
              <a:t>23</a:t>
            </a:fld>
            <a:endParaRPr lang="en-US" sz="1200">
              <a:solidFill>
                <a:prstClr val="black">
                  <a:tint val="75000"/>
                </a:prstClr>
              </a:solidFill>
              <a:latin typeface="Calibri" panose="020F0502020204030204"/>
              <a:ea typeface="+mn-ea"/>
            </a:endParaRPr>
          </a:p>
        </p:txBody>
      </p:sp>
      <p:pic>
        <p:nvPicPr>
          <p:cNvPr id="10" name="Picture 9" descr="A logo with black text&#10;&#10;AI-generated content may be incorrect.">
            <a:extLst>
              <a:ext uri="{FF2B5EF4-FFF2-40B4-BE49-F238E27FC236}">
                <a16:creationId xmlns:a16="http://schemas.microsoft.com/office/drawing/2014/main" id="{73179456-8A81-7D59-F3E5-6260BEE892A2}"/>
              </a:ext>
            </a:extLst>
          </p:cNvPr>
          <p:cNvPicPr>
            <a:picLocks noChangeAspect="1"/>
          </p:cNvPicPr>
          <p:nvPr/>
        </p:nvPicPr>
        <p:blipFill>
          <a:blip r:embed="rId3"/>
          <a:stretch>
            <a:fillRect/>
          </a:stretch>
        </p:blipFill>
        <p:spPr>
          <a:xfrm>
            <a:off x="490050" y="226688"/>
            <a:ext cx="1838325" cy="981075"/>
          </a:xfrm>
          <a:prstGeom prst="rect">
            <a:avLst/>
          </a:prstGeom>
        </p:spPr>
      </p:pic>
      <p:sp>
        <p:nvSpPr>
          <p:cNvPr id="6" name="TextBox 5">
            <a:extLst>
              <a:ext uri="{FF2B5EF4-FFF2-40B4-BE49-F238E27FC236}">
                <a16:creationId xmlns:a16="http://schemas.microsoft.com/office/drawing/2014/main" id="{B7F00DF1-BFE6-5299-6E26-33035703E6EB}"/>
              </a:ext>
            </a:extLst>
          </p:cNvPr>
          <p:cNvSpPr txBox="1"/>
          <p:nvPr/>
        </p:nvSpPr>
        <p:spPr>
          <a:xfrm>
            <a:off x="4157785" y="5935785"/>
            <a:ext cx="72858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rgbClr val="414A58"/>
                </a:solidFill>
              </a:rPr>
              <a:t>Source: </a:t>
            </a:r>
            <a:r>
              <a:rPr lang="en-US" sz="1600">
                <a:solidFill>
                  <a:srgbClr val="414A58"/>
                </a:solidFill>
                <a:ea typeface="+mn-lt"/>
                <a:cs typeface="+mn-lt"/>
              </a:rPr>
              <a:t>Federal Reserve Bank of St. Louis</a:t>
            </a:r>
            <a:endParaRPr lang="en-US" sz="1600">
              <a:ea typeface="Calibri"/>
              <a:cs typeface="Calibri"/>
            </a:endParaRPr>
          </a:p>
        </p:txBody>
      </p:sp>
    </p:spTree>
    <p:extLst>
      <p:ext uri="{BB962C8B-B14F-4D97-AF65-F5344CB8AC3E}">
        <p14:creationId xmlns:p14="http://schemas.microsoft.com/office/powerpoint/2010/main" val="136669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4B5639-AD1F-04AE-5096-6D2291ED4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B3787-C278-7FB9-A974-DBF485F24622}"/>
              </a:ext>
            </a:extLst>
          </p:cNvPr>
          <p:cNvSpPr txBox="1">
            <a:spLocks/>
          </p:cNvSpPr>
          <p:nvPr/>
        </p:nvSpPr>
        <p:spPr>
          <a:xfrm>
            <a:off x="757892" y="106391"/>
            <a:ext cx="9228614" cy="11472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a:cs typeface="Calibri"/>
              </a:rPr>
              <a:t>Investing 101: </a:t>
            </a:r>
            <a:r>
              <a:rPr lang="en-US" sz="3200">
                <a:solidFill>
                  <a:srgbClr val="414A58"/>
                </a:solidFill>
              </a:rPr>
              <a:t>Differences in Stock Market Investing</a:t>
            </a:r>
            <a:endParaRPr lang="en-US" sz="3200">
              <a:ea typeface="Calibri Light" panose="020F0302020204030204"/>
              <a:cs typeface="Calibri Light" panose="020F0302020204030204"/>
            </a:endParaRPr>
          </a:p>
        </p:txBody>
      </p:sp>
      <p:sp>
        <p:nvSpPr>
          <p:cNvPr id="5" name="Slide Number Placeholder 4">
            <a:extLst>
              <a:ext uri="{FF2B5EF4-FFF2-40B4-BE49-F238E27FC236}">
                <a16:creationId xmlns:a16="http://schemas.microsoft.com/office/drawing/2014/main" id="{20022724-5119-A490-C5F9-699BEBC8D71F}"/>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24</a:t>
            </a:fld>
            <a:endParaRPr lang="en-US" sz="1200">
              <a:solidFill>
                <a:schemeClr val="tx1">
                  <a:tint val="75000"/>
                </a:schemeClr>
              </a:solidFill>
              <a:latin typeface="+mn-lt"/>
              <a:ea typeface="+mn-ea"/>
            </a:endParaRPr>
          </a:p>
        </p:txBody>
      </p:sp>
      <p:grpSp>
        <p:nvGrpSpPr>
          <p:cNvPr id="15" name="Group 14">
            <a:extLst>
              <a:ext uri="{FF2B5EF4-FFF2-40B4-BE49-F238E27FC236}">
                <a16:creationId xmlns:a16="http://schemas.microsoft.com/office/drawing/2014/main" id="{D30EB56C-B4F8-3BF0-6023-7333B121B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2" name="Rectangle 11">
              <a:extLst>
                <a:ext uri="{FF2B5EF4-FFF2-40B4-BE49-F238E27FC236}">
                  <a16:creationId xmlns:a16="http://schemas.microsoft.com/office/drawing/2014/main" id="{1E9C13D8-ABA3-D287-3B0C-AC44238D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6ACF58-EA03-037D-6A2F-906BC5F8F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B3AD25B-7A8D-0013-A3A0-52A7259EFEDA}"/>
              </a:ext>
            </a:extLst>
          </p:cNvPr>
          <p:cNvSpPr txBox="1"/>
          <p:nvPr/>
        </p:nvSpPr>
        <p:spPr>
          <a:xfrm>
            <a:off x="758093" y="1412631"/>
            <a:ext cx="10949353" cy="5021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400"/>
              <a:t>Black families had about 7% of their money in stocks compared to 18% for white families. Black families have historically put most of their wealth (about two-thirds) into homes and physical assets. (NBER)</a:t>
            </a:r>
            <a:endParaRPr lang="en-US" sz="2400">
              <a:ea typeface="Calibri"/>
              <a:cs typeface="Calibri"/>
            </a:endParaRPr>
          </a:p>
          <a:p>
            <a:pPr marL="342900" indent="-342900">
              <a:lnSpc>
                <a:spcPct val="150000"/>
              </a:lnSpc>
              <a:buFont typeface="Arial"/>
              <a:buChar char="•"/>
            </a:pPr>
            <a:r>
              <a:rPr lang="en-US" sz="2400">
                <a:ea typeface="+mn-lt"/>
                <a:cs typeface="+mn-lt"/>
              </a:rPr>
              <a:t>22% of women have invested money in the stock market compared to 40% of men. (Credit Karma). There's a gender investing gap and for women who earn $100,000, this gap could cost as much as $1 million over a 30-year period. (</a:t>
            </a:r>
            <a:r>
              <a:rPr lang="en-US" sz="2400" err="1">
                <a:ea typeface="+mn-lt"/>
                <a:cs typeface="+mn-lt"/>
              </a:rPr>
              <a:t>Ellevest</a:t>
            </a:r>
            <a:r>
              <a:rPr lang="en-US" sz="2400">
                <a:ea typeface="+mn-lt"/>
                <a:cs typeface="+mn-lt"/>
              </a:rPr>
              <a:t>) </a:t>
            </a:r>
          </a:p>
          <a:p>
            <a:pPr marL="342900" indent="-342900">
              <a:lnSpc>
                <a:spcPct val="150000"/>
              </a:lnSpc>
              <a:buFont typeface="Arial"/>
              <a:buChar char="•"/>
            </a:pPr>
            <a:r>
              <a:rPr lang="en-US" sz="2400">
                <a:ea typeface="+mn-lt"/>
                <a:cs typeface="+mn-lt"/>
              </a:rPr>
              <a:t>These investment disparities matter because stocks have historically outperformed housing by about 5x, widening wealth gaps and limiting financial opportunity for underrepresented groups.</a:t>
            </a:r>
            <a:endParaRPr lang="en-US">
              <a:ea typeface="+mn-lt"/>
              <a:cs typeface="+mn-lt"/>
            </a:endParaRPr>
          </a:p>
        </p:txBody>
      </p:sp>
    </p:spTree>
    <p:extLst>
      <p:ext uri="{BB962C8B-B14F-4D97-AF65-F5344CB8AC3E}">
        <p14:creationId xmlns:p14="http://schemas.microsoft.com/office/powerpoint/2010/main" val="1085740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FFB8EC-AD32-32A3-BDA1-CF1C8A58B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AFB09-B2B6-FE13-130E-73770E3544DB}"/>
              </a:ext>
            </a:extLst>
          </p:cNvPr>
          <p:cNvSpPr txBox="1">
            <a:spLocks/>
          </p:cNvSpPr>
          <p:nvPr/>
        </p:nvSpPr>
        <p:spPr>
          <a:xfrm>
            <a:off x="757892" y="106391"/>
            <a:ext cx="9228614" cy="11472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latin typeface="Calibri"/>
                <a:ea typeface="Calibri"/>
                <a:cs typeface="Calibri"/>
              </a:rPr>
              <a:t>Investing 101: </a:t>
            </a:r>
            <a:r>
              <a:rPr lang="en-US" sz="3200" dirty="0">
                <a:solidFill>
                  <a:srgbClr val="414A58"/>
                </a:solidFill>
              </a:rPr>
              <a:t>Impact of Closing Wealth Gaps</a:t>
            </a:r>
            <a:endParaRPr lang="en-US" sz="3200" dirty="0">
              <a:ea typeface="Calibri Light" panose="020F0302020204030204"/>
              <a:cs typeface="Calibri Light" panose="020F0302020204030204"/>
            </a:endParaRPr>
          </a:p>
        </p:txBody>
      </p:sp>
      <p:sp>
        <p:nvSpPr>
          <p:cNvPr id="5" name="Slide Number Placeholder 4">
            <a:extLst>
              <a:ext uri="{FF2B5EF4-FFF2-40B4-BE49-F238E27FC236}">
                <a16:creationId xmlns:a16="http://schemas.microsoft.com/office/drawing/2014/main" id="{B5BFC865-477C-1CF8-5E97-B6E6F4C0FA0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25</a:t>
            </a:fld>
            <a:endParaRPr lang="en-US" sz="1200">
              <a:solidFill>
                <a:schemeClr val="tx1">
                  <a:tint val="75000"/>
                </a:schemeClr>
              </a:solidFill>
              <a:latin typeface="+mn-lt"/>
              <a:ea typeface="+mn-ea"/>
            </a:endParaRPr>
          </a:p>
        </p:txBody>
      </p:sp>
      <p:grpSp>
        <p:nvGrpSpPr>
          <p:cNvPr id="15" name="Group 14">
            <a:extLst>
              <a:ext uri="{FF2B5EF4-FFF2-40B4-BE49-F238E27FC236}">
                <a16:creationId xmlns:a16="http://schemas.microsoft.com/office/drawing/2014/main" id="{C7A7619D-C501-3D63-C2D5-99B62CF3F1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2" name="Rectangle 11">
              <a:extLst>
                <a:ext uri="{FF2B5EF4-FFF2-40B4-BE49-F238E27FC236}">
                  <a16:creationId xmlns:a16="http://schemas.microsoft.com/office/drawing/2014/main" id="{73FF79C0-3C24-BA91-B4DD-4721E0D00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B41380-A71E-4BEC-0B4F-F94E69E58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graph of growth in the united states&#10;&#10;AI-generated content may be incorrect.">
            <a:extLst>
              <a:ext uri="{FF2B5EF4-FFF2-40B4-BE49-F238E27FC236}">
                <a16:creationId xmlns:a16="http://schemas.microsoft.com/office/drawing/2014/main" id="{5F3F912E-95A8-D68C-5EC1-27B2F4FEB463}"/>
              </a:ext>
            </a:extLst>
          </p:cNvPr>
          <p:cNvPicPr>
            <a:picLocks noChangeAspect="1"/>
          </p:cNvPicPr>
          <p:nvPr/>
        </p:nvPicPr>
        <p:blipFill>
          <a:blip r:embed="rId2"/>
          <a:stretch>
            <a:fillRect/>
          </a:stretch>
        </p:blipFill>
        <p:spPr>
          <a:xfrm>
            <a:off x="2619986" y="1507026"/>
            <a:ext cx="6952029" cy="5026026"/>
          </a:xfrm>
          <a:prstGeom prst="rect">
            <a:avLst/>
          </a:prstGeom>
        </p:spPr>
      </p:pic>
    </p:spTree>
    <p:extLst>
      <p:ext uri="{BB962C8B-B14F-4D97-AF65-F5344CB8AC3E}">
        <p14:creationId xmlns:p14="http://schemas.microsoft.com/office/powerpoint/2010/main" val="1922945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01CB0-2AD1-3512-897B-E18537AA309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B95F78-2FCF-3EC8-2127-115F95D051A9}"/>
              </a:ext>
            </a:extLst>
          </p:cNvPr>
          <p:cNvSpPr>
            <a:spLocks noGrp="1"/>
          </p:cNvSpPr>
          <p:nvPr>
            <p:ph type="sldNum" sz="quarter" idx="4"/>
          </p:nvPr>
        </p:nvSpPr>
        <p:spPr/>
        <p:txBody>
          <a:bodyPr/>
          <a:lstStyle/>
          <a:p>
            <a:fld id="{FAEE96CF-4053-2149-B5F9-FD566E7161CA}" type="slidenum">
              <a:rPr lang="en-US" smtClean="0"/>
              <a:pPr/>
              <a:t>26</a:t>
            </a:fld>
            <a:endParaRPr lang="en-US"/>
          </a:p>
        </p:txBody>
      </p:sp>
      <p:pic>
        <p:nvPicPr>
          <p:cNvPr id="6" name="Picture 5">
            <a:extLst>
              <a:ext uri="{FF2B5EF4-FFF2-40B4-BE49-F238E27FC236}">
                <a16:creationId xmlns:a16="http://schemas.microsoft.com/office/drawing/2014/main" id="{833627A8-8930-9CAB-E265-915741803E47}"/>
              </a:ext>
            </a:extLst>
          </p:cNvPr>
          <p:cNvPicPr>
            <a:picLocks noChangeAspect="1"/>
          </p:cNvPicPr>
          <p:nvPr/>
        </p:nvPicPr>
        <p:blipFill>
          <a:blip r:embed="rId2"/>
          <a:stretch>
            <a:fillRect/>
          </a:stretch>
        </p:blipFill>
        <p:spPr>
          <a:xfrm>
            <a:off x="613786" y="2067007"/>
            <a:ext cx="3572377" cy="2189937"/>
          </a:xfrm>
          <a:prstGeom prst="rect">
            <a:avLst/>
          </a:prstGeom>
          <a:ln w="28575">
            <a:solidFill>
              <a:schemeClr val="bg1">
                <a:lumMod val="75000"/>
              </a:schemeClr>
            </a:solidFill>
          </a:ln>
        </p:spPr>
      </p:pic>
      <p:pic>
        <p:nvPicPr>
          <p:cNvPr id="8" name="Picture 7" descr="A hand holding a pen&#10;&#10;AI-generated content may be incorrect.">
            <a:extLst>
              <a:ext uri="{FF2B5EF4-FFF2-40B4-BE49-F238E27FC236}">
                <a16:creationId xmlns:a16="http://schemas.microsoft.com/office/drawing/2014/main" id="{0D485D23-35D3-BFAA-7A27-FF5276060969}"/>
              </a:ext>
            </a:extLst>
          </p:cNvPr>
          <p:cNvPicPr>
            <a:picLocks noChangeAspect="1"/>
          </p:cNvPicPr>
          <p:nvPr/>
        </p:nvPicPr>
        <p:blipFill>
          <a:blip r:embed="rId3"/>
          <a:srcRect l="13834" t="10092" r="366" b="612"/>
          <a:stretch/>
        </p:blipFill>
        <p:spPr>
          <a:xfrm>
            <a:off x="4543695" y="2066118"/>
            <a:ext cx="3578718" cy="2190355"/>
          </a:xfrm>
          <a:prstGeom prst="rect">
            <a:avLst/>
          </a:prstGeom>
          <a:ln w="28575">
            <a:solidFill>
              <a:schemeClr val="bg1">
                <a:lumMod val="75000"/>
              </a:schemeClr>
            </a:solidFill>
          </a:ln>
        </p:spPr>
      </p:pic>
      <p:sp>
        <p:nvSpPr>
          <p:cNvPr id="9" name="Title 1">
            <a:extLst>
              <a:ext uri="{FF2B5EF4-FFF2-40B4-BE49-F238E27FC236}">
                <a16:creationId xmlns:a16="http://schemas.microsoft.com/office/drawing/2014/main" id="{DB70C8F4-E80E-F820-CD6A-173AE083864A}"/>
              </a:ext>
            </a:extLst>
          </p:cNvPr>
          <p:cNvSpPr txBox="1">
            <a:spLocks/>
          </p:cNvSpPr>
          <p:nvPr/>
        </p:nvSpPr>
        <p:spPr>
          <a:xfrm>
            <a:off x="706223" y="723339"/>
            <a:ext cx="8042841" cy="76463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Investing 101: </a:t>
            </a:r>
            <a:r>
              <a:rPr lang="en-US" sz="3200">
                <a:solidFill>
                  <a:srgbClr val="414A58"/>
                </a:solidFill>
                <a:latin typeface="Calibri Light"/>
                <a:ea typeface="Calibri Light"/>
                <a:cs typeface="Calibri Light"/>
              </a:rPr>
              <a:t>Resources</a:t>
            </a:r>
            <a:endParaRPr lang="en-US" sz="3200">
              <a:solidFill>
                <a:srgbClr val="000000"/>
              </a:solidFill>
              <a:latin typeface="Calibri Light"/>
              <a:ea typeface="Calibri Light"/>
              <a:cs typeface="Calibri Light"/>
            </a:endParaRPr>
          </a:p>
        </p:txBody>
      </p:sp>
      <p:sp>
        <p:nvSpPr>
          <p:cNvPr id="7" name="TextBox 6">
            <a:extLst>
              <a:ext uri="{FF2B5EF4-FFF2-40B4-BE49-F238E27FC236}">
                <a16:creationId xmlns:a16="http://schemas.microsoft.com/office/drawing/2014/main" id="{D293A7DC-02ED-F2A8-8550-6D81FC378D1A}"/>
              </a:ext>
            </a:extLst>
          </p:cNvPr>
          <p:cNvSpPr txBox="1"/>
          <p:nvPr/>
        </p:nvSpPr>
        <p:spPr>
          <a:xfrm>
            <a:off x="-814" y="5608352"/>
            <a:ext cx="121916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accent5">
                    <a:lumMod val="49000"/>
                  </a:schemeClr>
                </a:solidFill>
                <a:ea typeface="Calibri"/>
                <a:cs typeface="Calibri"/>
              </a:rPr>
              <a:t>What resources do you use to introduce investing?</a:t>
            </a:r>
          </a:p>
        </p:txBody>
      </p:sp>
      <p:sp>
        <p:nvSpPr>
          <p:cNvPr id="11" name="TextBox 10">
            <a:extLst>
              <a:ext uri="{FF2B5EF4-FFF2-40B4-BE49-F238E27FC236}">
                <a16:creationId xmlns:a16="http://schemas.microsoft.com/office/drawing/2014/main" id="{0CCABF7E-8154-722F-C70C-DFACA1414844}"/>
              </a:ext>
            </a:extLst>
          </p:cNvPr>
          <p:cNvSpPr txBox="1"/>
          <p:nvPr/>
        </p:nvSpPr>
        <p:spPr>
          <a:xfrm>
            <a:off x="522653" y="1627391"/>
            <a:ext cx="3873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Visual Capitalist: Wealth 101</a:t>
            </a:r>
            <a:endParaRPr lang="en-US"/>
          </a:p>
        </p:txBody>
      </p:sp>
      <p:sp>
        <p:nvSpPr>
          <p:cNvPr id="13" name="TextBox 12">
            <a:extLst>
              <a:ext uri="{FF2B5EF4-FFF2-40B4-BE49-F238E27FC236}">
                <a16:creationId xmlns:a16="http://schemas.microsoft.com/office/drawing/2014/main" id="{2D28F098-7628-2CB1-3B29-34B5B958549C}"/>
              </a:ext>
            </a:extLst>
          </p:cNvPr>
          <p:cNvSpPr txBox="1"/>
          <p:nvPr/>
        </p:nvSpPr>
        <p:spPr>
          <a:xfrm>
            <a:off x="4285436" y="1585058"/>
            <a:ext cx="41125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Napkin Finance: Investing 101 Course</a:t>
            </a:r>
          </a:p>
        </p:txBody>
      </p:sp>
      <p:sp>
        <p:nvSpPr>
          <p:cNvPr id="15" name="TextBox 14">
            <a:extLst>
              <a:ext uri="{FF2B5EF4-FFF2-40B4-BE49-F238E27FC236}">
                <a16:creationId xmlns:a16="http://schemas.microsoft.com/office/drawing/2014/main" id="{C6D68D3B-AB8A-5874-C600-4A952F23E605}"/>
              </a:ext>
            </a:extLst>
          </p:cNvPr>
          <p:cNvSpPr txBox="1"/>
          <p:nvPr/>
        </p:nvSpPr>
        <p:spPr>
          <a:xfrm>
            <a:off x="8333317" y="1570567"/>
            <a:ext cx="3251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hlinkClick r:id="rId4"/>
              </a:rPr>
              <a:t>Investopedia - Investing 101</a:t>
            </a:r>
            <a:endParaRPr lang="en-US">
              <a:ea typeface="Calibri"/>
              <a:cs typeface="Calibri"/>
            </a:endParaRPr>
          </a:p>
        </p:txBody>
      </p:sp>
      <p:pic>
        <p:nvPicPr>
          <p:cNvPr id="16" name="Picture 15" descr="A screenshot of a business&#10;&#10;AI-generated content may be incorrect.">
            <a:extLst>
              <a:ext uri="{FF2B5EF4-FFF2-40B4-BE49-F238E27FC236}">
                <a16:creationId xmlns:a16="http://schemas.microsoft.com/office/drawing/2014/main" id="{DA886F43-9A20-907C-F985-920968C6E3F6}"/>
              </a:ext>
            </a:extLst>
          </p:cNvPr>
          <p:cNvPicPr>
            <a:picLocks noChangeAspect="1"/>
          </p:cNvPicPr>
          <p:nvPr/>
        </p:nvPicPr>
        <p:blipFill>
          <a:blip r:embed="rId5"/>
          <a:stretch>
            <a:fillRect/>
          </a:stretch>
        </p:blipFill>
        <p:spPr>
          <a:xfrm>
            <a:off x="8427117" y="2063751"/>
            <a:ext cx="3158846" cy="3397250"/>
          </a:xfrm>
          <a:prstGeom prst="rect">
            <a:avLst/>
          </a:prstGeom>
          <a:ln w="28575">
            <a:solidFill>
              <a:schemeClr val="bg1">
                <a:lumMod val="75000"/>
              </a:schemeClr>
            </a:solidFill>
          </a:ln>
        </p:spPr>
      </p:pic>
    </p:spTree>
    <p:extLst>
      <p:ext uri="{BB962C8B-B14F-4D97-AF65-F5344CB8AC3E}">
        <p14:creationId xmlns:p14="http://schemas.microsoft.com/office/powerpoint/2010/main" val="24857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BD5A8-E160-B9FC-6E44-3C5CE6087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F1EB0-9B6D-D89C-BA23-0D036331655A}"/>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latin typeface="Calibri"/>
                <a:cs typeface="Calibri"/>
              </a:rPr>
              <a:t>Investing 101: </a:t>
            </a:r>
            <a:r>
              <a:rPr lang="en-US" sz="3200" dirty="0">
                <a:solidFill>
                  <a:srgbClr val="414A58"/>
                </a:solidFill>
                <a:latin typeface="Calibri"/>
                <a:cs typeface="Calibri"/>
              </a:rPr>
              <a:t>Classroom Connection</a:t>
            </a:r>
            <a:endParaRPr lang="en-US" sz="3200" dirty="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4E83BFD1-6473-F676-266B-6EBBE1836716}"/>
              </a:ext>
            </a:extLst>
          </p:cNvPr>
          <p:cNvSpPr>
            <a:spLocks noGrp="1"/>
          </p:cNvSpPr>
          <p:nvPr>
            <p:ph type="sldNum" sz="quarter" idx="4"/>
          </p:nvPr>
        </p:nvSpPr>
        <p:spPr/>
        <p:txBody>
          <a:bodyPr/>
          <a:lstStyle/>
          <a:p>
            <a:fld id="{FAEE96CF-4053-2149-B5F9-FD566E7161CA}" type="slidenum">
              <a:rPr lang="en-US" smtClean="0"/>
              <a:pPr/>
              <a:t>27</a:t>
            </a:fld>
            <a:endParaRPr lang="en-US"/>
          </a:p>
        </p:txBody>
      </p:sp>
      <p:sp>
        <p:nvSpPr>
          <p:cNvPr id="9" name="Text Placeholder 2">
            <a:extLst>
              <a:ext uri="{FF2B5EF4-FFF2-40B4-BE49-F238E27FC236}">
                <a16:creationId xmlns:a16="http://schemas.microsoft.com/office/drawing/2014/main" id="{96378D66-0E78-AC65-981B-F1319C503D35}"/>
              </a:ext>
            </a:extLst>
          </p:cNvPr>
          <p:cNvSpPr txBox="1">
            <a:spLocks/>
          </p:cNvSpPr>
          <p:nvPr/>
        </p:nvSpPr>
        <p:spPr>
          <a:xfrm>
            <a:off x="800267" y="1503240"/>
            <a:ext cx="10583133" cy="12667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Financial Literature Circles</a:t>
            </a:r>
          </a:p>
          <a:p>
            <a:pPr marL="457200" indent="-457200"/>
            <a:r>
              <a:rPr lang="en-US" sz="2400">
                <a:ea typeface="Calibri"/>
                <a:cs typeface="Calibri"/>
              </a:rPr>
              <a:t>Most of these texts have investing chapter. Depending on the unit, I guide them towards the chapter that is relevant to what we are learning</a:t>
            </a:r>
          </a:p>
          <a:p>
            <a:pPr marL="457200" indent="-457200"/>
            <a:r>
              <a:rPr lang="en-US" sz="2400">
                <a:ea typeface="Calibri"/>
                <a:cs typeface="Calibri"/>
              </a:rPr>
              <a:t>But honestly, as long as they are reading, I'm good with whatever they decide!</a:t>
            </a:r>
          </a:p>
          <a:p>
            <a:pPr marL="457200" indent="-457200"/>
            <a:endParaRPr lang="en-US" b="1">
              <a:ea typeface="Calibri"/>
              <a:cs typeface="Calibri"/>
            </a:endParaRPr>
          </a:p>
        </p:txBody>
      </p:sp>
      <p:pic>
        <p:nvPicPr>
          <p:cNvPr id="11" name="Picture 10" descr="A close-up of a book note&#10;&#10;AI-generated content may be incorrect.">
            <a:extLst>
              <a:ext uri="{FF2B5EF4-FFF2-40B4-BE49-F238E27FC236}">
                <a16:creationId xmlns:a16="http://schemas.microsoft.com/office/drawing/2014/main" id="{D208E880-8D15-9265-8105-A9CB19BCC693}"/>
              </a:ext>
            </a:extLst>
          </p:cNvPr>
          <p:cNvPicPr>
            <a:picLocks noChangeAspect="1"/>
          </p:cNvPicPr>
          <p:nvPr/>
        </p:nvPicPr>
        <p:blipFill>
          <a:blip r:embed="rId2"/>
          <a:srcRect l="-1197" t="19314" r="-322" b="5230"/>
          <a:stretch/>
        </p:blipFill>
        <p:spPr>
          <a:xfrm>
            <a:off x="696301" y="3432115"/>
            <a:ext cx="5390190" cy="2945258"/>
          </a:xfrm>
          <a:prstGeom prst="rect">
            <a:avLst/>
          </a:prstGeom>
          <a:ln>
            <a:solidFill>
              <a:schemeClr val="bg1">
                <a:lumMod val="85000"/>
              </a:schemeClr>
            </a:solidFill>
          </a:ln>
        </p:spPr>
      </p:pic>
      <p:pic>
        <p:nvPicPr>
          <p:cNvPr id="12" name="Picture 11" descr="A group of books with text on them&#10;&#10;AI-generated content may be incorrect.">
            <a:extLst>
              <a:ext uri="{FF2B5EF4-FFF2-40B4-BE49-F238E27FC236}">
                <a16:creationId xmlns:a16="http://schemas.microsoft.com/office/drawing/2014/main" id="{5F56E3DB-8E45-1E96-CF4C-8813F29D5073}"/>
              </a:ext>
            </a:extLst>
          </p:cNvPr>
          <p:cNvPicPr>
            <a:picLocks noChangeAspect="1"/>
          </p:cNvPicPr>
          <p:nvPr/>
        </p:nvPicPr>
        <p:blipFill>
          <a:blip r:embed="rId3"/>
          <a:srcRect l="658" t="19376" r="311" b="14836"/>
          <a:stretch/>
        </p:blipFill>
        <p:spPr>
          <a:xfrm>
            <a:off x="6091918" y="3427165"/>
            <a:ext cx="5542940" cy="2955405"/>
          </a:xfrm>
          <a:prstGeom prst="rect">
            <a:avLst/>
          </a:prstGeom>
          <a:ln>
            <a:solidFill>
              <a:schemeClr val="bg1">
                <a:lumMod val="85000"/>
              </a:schemeClr>
            </a:solidFill>
          </a:ln>
        </p:spPr>
      </p:pic>
    </p:spTree>
    <p:extLst>
      <p:ext uri="{BB962C8B-B14F-4D97-AF65-F5344CB8AC3E}">
        <p14:creationId xmlns:p14="http://schemas.microsoft.com/office/powerpoint/2010/main" val="231538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A2944-4D15-1DA1-BDF5-D33AFB9D59C2}"/>
            </a:ext>
          </a:extLst>
        </p:cNvPr>
        <p:cNvGrpSpPr/>
        <p:nvPr/>
      </p:nvGrpSpPr>
      <p:grpSpPr>
        <a:xfrm>
          <a:off x="0" y="0"/>
          <a:ext cx="0" cy="0"/>
          <a:chOff x="0" y="0"/>
          <a:chExt cx="0" cy="0"/>
        </a:xfrm>
      </p:grpSpPr>
      <p:pic>
        <p:nvPicPr>
          <p:cNvPr id="8" name="Picture 7" descr="A person sitting at a desk reading a book&#10;&#10;AI-generated content may be incorrect.">
            <a:extLst>
              <a:ext uri="{FF2B5EF4-FFF2-40B4-BE49-F238E27FC236}">
                <a16:creationId xmlns:a16="http://schemas.microsoft.com/office/drawing/2014/main" id="{3C9B9768-B187-58AE-7873-841C54D1C9F1}"/>
              </a:ext>
            </a:extLst>
          </p:cNvPr>
          <p:cNvPicPr>
            <a:picLocks noChangeAspect="1"/>
          </p:cNvPicPr>
          <p:nvPr/>
        </p:nvPicPr>
        <p:blipFill>
          <a:blip r:embed="rId2"/>
          <a:srcRect t="16033" r="3" b="6364"/>
          <a:stretch/>
        </p:blipFill>
        <p:spPr>
          <a:xfrm>
            <a:off x="224615" y="2294468"/>
            <a:ext cx="3821221" cy="3954254"/>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10" name="Picture 9" descr="A person sitting at a table writing in a book&#10;&#10;AI-generated content may be incorrect.">
            <a:extLst>
              <a:ext uri="{FF2B5EF4-FFF2-40B4-BE49-F238E27FC236}">
                <a16:creationId xmlns:a16="http://schemas.microsoft.com/office/drawing/2014/main" id="{F9B53AB1-17BB-CC50-A387-6A6FA5FCAEB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Lst>
          </a:blip>
          <a:srcRect t="469" r="3" b="21929"/>
          <a:stretch/>
        </p:blipFill>
        <p:spPr>
          <a:xfrm>
            <a:off x="4185390" y="2294468"/>
            <a:ext cx="3831804" cy="3954254"/>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7" name="Picture 6" descr="A group of people sitting at a table reading books&#10;&#10;AI-generated content may be incorrect.">
            <a:extLst>
              <a:ext uri="{FF2B5EF4-FFF2-40B4-BE49-F238E27FC236}">
                <a16:creationId xmlns:a16="http://schemas.microsoft.com/office/drawing/2014/main" id="{DC163603-81E8-697E-2FDF-4CBBD6E2B88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
                    </a14:imgEffect>
                  </a14:imgLayer>
                </a14:imgProps>
              </a:ext>
            </a:extLst>
          </a:blip>
          <a:srcRect r="3" b="22397"/>
          <a:stretch/>
        </p:blipFill>
        <p:spPr>
          <a:xfrm>
            <a:off x="8146164" y="2294469"/>
            <a:ext cx="3821221" cy="3954254"/>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5" name="Slide Number Placeholder 4">
            <a:extLst>
              <a:ext uri="{FF2B5EF4-FFF2-40B4-BE49-F238E27FC236}">
                <a16:creationId xmlns:a16="http://schemas.microsoft.com/office/drawing/2014/main" id="{E6B8A834-C0A5-1D76-FCC2-CBD224DC71A4}"/>
              </a:ext>
            </a:extLst>
          </p:cNvPr>
          <p:cNvSpPr>
            <a:spLocks noGrp="1"/>
          </p:cNvSpPr>
          <p:nvPr>
            <p:ph type="sldNum" sz="quarter" idx="4"/>
          </p:nvPr>
        </p:nvSpPr>
        <p:spPr>
          <a:xfrm>
            <a:off x="8610600" y="6356350"/>
            <a:ext cx="2873854" cy="365125"/>
          </a:xfrm>
        </p:spPr>
        <p:txBody>
          <a:bodyPr vert="horz" lIns="91440" tIns="45720" rIns="91440" bIns="45720" rtlCol="0" anchor="ctr">
            <a:normAutofit/>
          </a:bodyPr>
          <a:lstStyle/>
          <a:p>
            <a:pPr>
              <a:spcAft>
                <a:spcPts val="600"/>
              </a:spcAft>
            </a:pPr>
            <a:fld id="{FAEE96CF-4053-2149-B5F9-FD566E7161CA}" type="slidenum">
              <a:rPr lang="en-US" sz="1200">
                <a:solidFill>
                  <a:schemeClr val="tx1">
                    <a:tint val="75000"/>
                  </a:schemeClr>
                </a:solidFill>
                <a:latin typeface="+mn-lt"/>
                <a:ea typeface="+mn-ea"/>
              </a:rPr>
              <a:pPr>
                <a:spcAft>
                  <a:spcPts val="600"/>
                </a:spcAft>
              </a:pPr>
              <a:t>28</a:t>
            </a:fld>
            <a:endParaRPr lang="en-US" sz="1200">
              <a:solidFill>
                <a:schemeClr val="tx1">
                  <a:tint val="75000"/>
                </a:schemeClr>
              </a:solidFill>
              <a:latin typeface="+mn-lt"/>
              <a:ea typeface="+mn-ea"/>
            </a:endParaRPr>
          </a:p>
        </p:txBody>
      </p:sp>
      <p:sp>
        <p:nvSpPr>
          <p:cNvPr id="3" name="TextBox 2">
            <a:extLst>
              <a:ext uri="{FF2B5EF4-FFF2-40B4-BE49-F238E27FC236}">
                <a16:creationId xmlns:a16="http://schemas.microsoft.com/office/drawing/2014/main" id="{D45C92EB-8D60-B261-1707-0373DDC12394}"/>
              </a:ext>
            </a:extLst>
          </p:cNvPr>
          <p:cNvSpPr txBox="1"/>
          <p:nvPr/>
        </p:nvSpPr>
        <p:spPr>
          <a:xfrm>
            <a:off x="575733" y="766233"/>
            <a:ext cx="64579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414A58"/>
                </a:solidFill>
                <a:ea typeface="Calibri"/>
                <a:cs typeface="Calibri"/>
              </a:rPr>
              <a:t>Investing 101: </a:t>
            </a:r>
            <a:r>
              <a:rPr lang="en-US" sz="3200">
                <a:solidFill>
                  <a:srgbClr val="414A58"/>
                </a:solidFill>
                <a:ea typeface="Calibri"/>
                <a:cs typeface="Calibri"/>
              </a:rPr>
              <a:t>Classroom Connection</a:t>
            </a:r>
            <a:r>
              <a:rPr lang="en-US" sz="3200">
                <a:ea typeface="Calibri"/>
                <a:cs typeface="Calibri"/>
              </a:rPr>
              <a:t>​</a:t>
            </a:r>
            <a:endParaRPr lang="en-US"/>
          </a:p>
        </p:txBody>
      </p:sp>
      <p:sp>
        <p:nvSpPr>
          <p:cNvPr id="4" name="TextBox 3">
            <a:extLst>
              <a:ext uri="{FF2B5EF4-FFF2-40B4-BE49-F238E27FC236}">
                <a16:creationId xmlns:a16="http://schemas.microsoft.com/office/drawing/2014/main" id="{8DDF0A6C-3BF2-D761-0D24-1ECDE4DC3C8F}"/>
              </a:ext>
            </a:extLst>
          </p:cNvPr>
          <p:cNvSpPr txBox="1"/>
          <p:nvPr/>
        </p:nvSpPr>
        <p:spPr>
          <a:xfrm>
            <a:off x="575733" y="1559983"/>
            <a:ext cx="5822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Calibri"/>
                <a:cs typeface="Calibri"/>
              </a:rPr>
              <a:t>Financial Literature Circles</a:t>
            </a:r>
            <a:r>
              <a:rPr lang="en-US" sz="2800" dirty="0">
                <a:ea typeface="Calibri"/>
                <a:cs typeface="Calibri"/>
              </a:rPr>
              <a:t>...in action!</a:t>
            </a:r>
            <a:endParaRPr lang="en-US" dirty="0"/>
          </a:p>
        </p:txBody>
      </p:sp>
    </p:spTree>
    <p:extLst>
      <p:ext uri="{BB962C8B-B14F-4D97-AF65-F5344CB8AC3E}">
        <p14:creationId xmlns:p14="http://schemas.microsoft.com/office/powerpoint/2010/main" val="3142948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BD9961F2-4374-D900-0E12-D73C59A32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C0BFF-2C5A-F53F-9C88-CA702E489B1D}"/>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Investing 101: </a:t>
            </a:r>
            <a:r>
              <a:rPr lang="en-US" sz="3200">
                <a:solidFill>
                  <a:srgbClr val="414A58"/>
                </a:solidFill>
                <a:latin typeface="Calibri Light"/>
                <a:ea typeface="Calibri Light"/>
                <a:cs typeface="Calibri Light"/>
              </a:rPr>
              <a:t>Educator Reflection</a:t>
            </a:r>
            <a:endParaRPr lang="en-US" sz="3200">
              <a:solidFill>
                <a:srgbClr val="000000"/>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89CEA756-6993-7B5F-DFEC-0CF64FE4372F}"/>
              </a:ext>
            </a:extLst>
          </p:cNvPr>
          <p:cNvSpPr>
            <a:spLocks noGrp="1"/>
          </p:cNvSpPr>
          <p:nvPr>
            <p:ph type="sldNum" sz="quarter" idx="4"/>
          </p:nvPr>
        </p:nvSpPr>
        <p:spPr/>
        <p:txBody>
          <a:bodyPr/>
          <a:lstStyle/>
          <a:p>
            <a:fld id="{FAEE96CF-4053-2149-B5F9-FD566E7161CA}" type="slidenum">
              <a:rPr lang="en-US" smtClean="0"/>
              <a:pPr/>
              <a:t>29</a:t>
            </a:fld>
            <a:endParaRPr lang="en-US"/>
          </a:p>
        </p:txBody>
      </p:sp>
      <p:sp>
        <p:nvSpPr>
          <p:cNvPr id="4" name="Text Placeholder 2">
            <a:extLst>
              <a:ext uri="{FF2B5EF4-FFF2-40B4-BE49-F238E27FC236}">
                <a16:creationId xmlns:a16="http://schemas.microsoft.com/office/drawing/2014/main" id="{9FF86CB4-E20F-2EC4-25A6-4C7065ABA4EC}"/>
              </a:ext>
            </a:extLst>
          </p:cNvPr>
          <p:cNvSpPr txBox="1">
            <a:spLocks/>
          </p:cNvSpPr>
          <p:nvPr/>
        </p:nvSpPr>
        <p:spPr>
          <a:xfrm>
            <a:off x="702575" y="1582208"/>
            <a:ext cx="10595345" cy="4312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b="1" dirty="0">
                <a:latin typeface="Calibri"/>
                <a:ea typeface="Calibri"/>
                <a:cs typeface="Calibri"/>
              </a:rPr>
              <a:t>For Self-Reflection:</a:t>
            </a:r>
            <a:endParaRPr lang="en-US" dirty="0">
              <a:latin typeface="Calibri"/>
              <a:ea typeface="Calibri"/>
              <a:cs typeface="Calibri"/>
            </a:endParaRPr>
          </a:p>
          <a:p>
            <a:pPr marL="457200" indent="-457200">
              <a:lnSpc>
                <a:spcPct val="100000"/>
              </a:lnSpc>
            </a:pPr>
            <a:r>
              <a:rPr lang="en-US" sz="2500" dirty="0">
                <a:ea typeface="+mn-lt"/>
                <a:cs typeface="+mn-lt"/>
              </a:rPr>
              <a:t>What were your earliest memories or lessons about investing? How have they shaped your approach today</a:t>
            </a:r>
          </a:p>
          <a:p>
            <a:pPr marL="457200" indent="-457200">
              <a:lnSpc>
                <a:spcPct val="100000"/>
              </a:lnSpc>
            </a:pPr>
            <a:r>
              <a:rPr lang="en-US" sz="2500" dirty="0">
                <a:ea typeface="+mn-lt"/>
                <a:cs typeface="+mn-lt"/>
              </a:rPr>
              <a:t>What</a:t>
            </a:r>
            <a:r>
              <a:rPr lang="en-US" sz="2500" dirty="0">
                <a:latin typeface="Calibri"/>
                <a:ea typeface="Calibri"/>
                <a:cs typeface="Calibri"/>
              </a:rPr>
              <a:t> emotions come up for you when thinking about the stock market?</a:t>
            </a:r>
            <a:endParaRPr lang="en-US" sz="2500" dirty="0">
              <a:ea typeface="+mn-lt"/>
              <a:cs typeface="+mn-lt"/>
            </a:endParaRPr>
          </a:p>
          <a:p>
            <a:pPr marL="457200" indent="-457200">
              <a:lnSpc>
                <a:spcPct val="100000"/>
              </a:lnSpc>
            </a:pPr>
            <a:r>
              <a:rPr lang="en-US" sz="2500" dirty="0">
                <a:ea typeface="+mn-lt"/>
                <a:cs typeface="+mn-lt"/>
              </a:rPr>
              <a:t>How comfortable do you feel discussing investing concepts with others?</a:t>
            </a:r>
            <a:endParaRPr lang="en-US" sz="2500" dirty="0">
              <a:latin typeface="Calibri"/>
              <a:ea typeface="Calibri"/>
              <a:cs typeface="Calibri"/>
            </a:endParaRPr>
          </a:p>
          <a:p>
            <a:pPr marL="0" indent="0">
              <a:lnSpc>
                <a:spcPct val="100000"/>
              </a:lnSpc>
              <a:buNone/>
            </a:pPr>
            <a:r>
              <a:rPr lang="en-US" b="1" dirty="0">
                <a:latin typeface="Calibri"/>
                <a:ea typeface="Calibri"/>
                <a:cs typeface="Calibri"/>
              </a:rPr>
              <a:t>For Classroom Application:</a:t>
            </a:r>
            <a:endParaRPr lang="en-US" sz="3200" dirty="0">
              <a:latin typeface="Calibri"/>
              <a:ea typeface="Calibri"/>
              <a:cs typeface="Calibri"/>
            </a:endParaRPr>
          </a:p>
          <a:p>
            <a:pPr marL="457200" indent="-457200">
              <a:lnSpc>
                <a:spcPct val="100000"/>
              </a:lnSpc>
            </a:pPr>
            <a:r>
              <a:rPr lang="en-US" sz="2500" dirty="0">
                <a:latin typeface="Calibri"/>
                <a:ea typeface="Calibri"/>
                <a:cs typeface="Calibri"/>
              </a:rPr>
              <a:t>What do you think students know, or don’t know, about investing? How will you find out if these assumptions are true?</a:t>
            </a:r>
            <a:endParaRPr lang="en-US" sz="2500" dirty="0">
              <a:ea typeface="Calibri" panose="020F0502020204030204"/>
              <a:cs typeface="Calibri" panose="020F0502020204030204"/>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47763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ea typeface="+mn-lt"/>
                <a:cs typeface="Calibri Light"/>
              </a:rPr>
              <a:t>You will be able to:</a:t>
            </a:r>
          </a:p>
          <a:p>
            <a:pPr>
              <a:lnSpc>
                <a:spcPct val="200000"/>
              </a:lnSpc>
            </a:pPr>
            <a:r>
              <a:rPr lang="en-US" sz="2400">
                <a:ea typeface="+mn-lt"/>
                <a:cs typeface="+mn-lt"/>
              </a:rPr>
              <a:t>Understand basics of the stock market, bonds, mutual funds, and basics of taxes</a:t>
            </a:r>
          </a:p>
          <a:p>
            <a:pPr>
              <a:lnSpc>
                <a:spcPct val="200000"/>
              </a:lnSpc>
            </a:pPr>
            <a:r>
              <a:rPr lang="en-US" sz="2400">
                <a:ea typeface="+mn-lt"/>
                <a:cs typeface="+mn-lt"/>
              </a:rPr>
              <a:t>Explain how taxes impact income, investments, and savings</a:t>
            </a:r>
            <a:endParaRPr lang="en-US">
              <a:ea typeface="+mn-lt"/>
              <a:cs typeface="+mn-lt"/>
            </a:endParaRPr>
          </a:p>
          <a:p>
            <a:pPr>
              <a:lnSpc>
                <a:spcPct val="200000"/>
              </a:lnSpc>
            </a:pPr>
            <a:r>
              <a:rPr lang="en-US" sz="2400">
                <a:ea typeface="+mn-lt"/>
                <a:cs typeface="+mn-lt"/>
              </a:rPr>
              <a:t>Access and implement inclusive financial education resources</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53E96-816E-6FF9-29B3-33BE99A14CCF}"/>
            </a:ext>
          </a:extLst>
        </p:cNvPr>
        <p:cNvGrpSpPr/>
        <p:nvPr/>
      </p:nvGrpSpPr>
      <p:grpSpPr>
        <a:xfrm>
          <a:off x="0" y="0"/>
          <a:ext cx="0" cy="0"/>
          <a:chOff x="0" y="0"/>
          <a:chExt cx="0" cy="0"/>
        </a:xfrm>
      </p:grpSpPr>
      <p:pic>
        <p:nvPicPr>
          <p:cNvPr id="4" name="Picture 3" descr="A person holding a piggy bank&#10;&#10;AI-generated content may be incorrect.">
            <a:extLst>
              <a:ext uri="{FF2B5EF4-FFF2-40B4-BE49-F238E27FC236}">
                <a16:creationId xmlns:a16="http://schemas.microsoft.com/office/drawing/2014/main" id="{52BB531F-BC74-308A-D895-6A4918AA6B4A}"/>
              </a:ext>
            </a:extLst>
          </p:cNvPr>
          <p:cNvPicPr>
            <a:picLocks noChangeAspect="1"/>
          </p:cNvPicPr>
          <p:nvPr/>
        </p:nvPicPr>
        <p:blipFill rotWithShape="1">
          <a:blip r:embed="rId2"/>
          <a:srcRect l="20430" r="20430"/>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B5DA3AF8-1A5F-78F8-7636-36DF6DD4AEA7}"/>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5A0CA4C0-00A1-1B43-B4AD-00B18E391BB3}"/>
              </a:ext>
            </a:extLst>
          </p:cNvPr>
          <p:cNvSpPr>
            <a:spLocks noGrp="1"/>
          </p:cNvSpPr>
          <p:nvPr>
            <p:ph type="body" sz="quarter" idx="10"/>
          </p:nvPr>
        </p:nvSpPr>
        <p:spPr>
          <a:xfrm>
            <a:off x="703943" y="1716306"/>
            <a:ext cx="5086700" cy="2621572"/>
          </a:xfrm>
        </p:spPr>
        <p:txBody>
          <a:bodyPr lIns="91440" tIns="45720" rIns="91440" bIns="45720" anchor="t"/>
          <a:lstStyle/>
          <a:p>
            <a:r>
              <a:rPr lang="en-US" sz="5000" u="sng">
                <a:solidFill>
                  <a:srgbClr val="414A58"/>
                </a:solidFill>
                <a:ea typeface="+mn-lt"/>
                <a:cs typeface="+mn-lt"/>
              </a:rPr>
              <a:t>Topic 2</a:t>
            </a:r>
            <a:endParaRPr lang="en-US" sz="5000">
              <a:solidFill>
                <a:srgbClr val="000000"/>
              </a:solidFill>
              <a:ea typeface="+mn-lt"/>
              <a:cs typeface="+mn-lt"/>
            </a:endParaRPr>
          </a:p>
          <a:p>
            <a:r>
              <a:rPr lang="en-US" sz="5000">
                <a:solidFill>
                  <a:srgbClr val="414A58"/>
                </a:solidFill>
                <a:ea typeface="+mn-lt"/>
                <a:cs typeface="+mn-lt"/>
              </a:rPr>
              <a:t>Investment Vehicles</a:t>
            </a:r>
            <a:endParaRPr lang="en-US"/>
          </a:p>
        </p:txBody>
      </p:sp>
      <p:pic>
        <p:nvPicPr>
          <p:cNvPr id="6" name="Picture 5">
            <a:extLst>
              <a:ext uri="{FF2B5EF4-FFF2-40B4-BE49-F238E27FC236}">
                <a16:creationId xmlns:a16="http://schemas.microsoft.com/office/drawing/2014/main" id="{32822788-AC7F-CDC4-2FB0-030B7AE349BE}"/>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140477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791B8-6D80-9FCC-6864-14A4AE382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8EA49-B955-F5BF-C863-DE25423382CF}"/>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latin typeface="Calibri"/>
                <a:ea typeface="Calibri Light"/>
                <a:cs typeface="Calibri Light"/>
              </a:rPr>
              <a:t>Investment</a:t>
            </a:r>
            <a:r>
              <a:rPr lang="en-US" sz="3200" b="1" dirty="0">
                <a:solidFill>
                  <a:srgbClr val="414A58"/>
                </a:solidFill>
                <a:latin typeface="Calibri"/>
                <a:ea typeface="+mj-lt"/>
                <a:cs typeface="+mj-lt"/>
              </a:rPr>
              <a:t> Vehicles</a:t>
            </a:r>
            <a:r>
              <a:rPr lang="en-US" sz="3200" b="1" dirty="0">
                <a:solidFill>
                  <a:srgbClr val="414A58"/>
                </a:solidFill>
                <a:latin typeface="Calibri"/>
                <a:cs typeface="Calibri"/>
              </a:rPr>
              <a:t>: </a:t>
            </a:r>
            <a:r>
              <a:rPr lang="en-US" sz="3200" dirty="0">
                <a:solidFill>
                  <a:srgbClr val="414A58"/>
                </a:solidFill>
                <a:latin typeface="Calibri"/>
                <a:cs typeface="Calibri"/>
              </a:rPr>
              <a:t>Public and Private Companies</a:t>
            </a:r>
            <a:endParaRPr lang="en-US" sz="3200" dirty="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777014F-A550-45E2-8C97-7F9E22670232}"/>
              </a:ext>
            </a:extLst>
          </p:cNvPr>
          <p:cNvSpPr>
            <a:spLocks noGrp="1"/>
          </p:cNvSpPr>
          <p:nvPr>
            <p:ph type="sldNum" sz="quarter" idx="4"/>
          </p:nvPr>
        </p:nvSpPr>
        <p:spPr/>
        <p:txBody>
          <a:bodyPr/>
          <a:lstStyle/>
          <a:p>
            <a:fld id="{FAEE96CF-4053-2149-B5F9-FD566E7161CA}" type="slidenum">
              <a:rPr lang="en-US" smtClean="0"/>
              <a:pPr/>
              <a:t>31</a:t>
            </a:fld>
            <a:endParaRPr lang="en-US"/>
          </a:p>
        </p:txBody>
      </p:sp>
      <p:pic>
        <p:nvPicPr>
          <p:cNvPr id="6" name="Picture 5" descr="A screenshot of a white paper&#10;&#10;AI-generated content may be incorrect.">
            <a:extLst>
              <a:ext uri="{FF2B5EF4-FFF2-40B4-BE49-F238E27FC236}">
                <a16:creationId xmlns:a16="http://schemas.microsoft.com/office/drawing/2014/main" id="{1B0F1DCE-9E57-1D6C-272E-9DC47B7E200F}"/>
              </a:ext>
            </a:extLst>
          </p:cNvPr>
          <p:cNvPicPr>
            <a:picLocks noChangeAspect="1"/>
          </p:cNvPicPr>
          <p:nvPr/>
        </p:nvPicPr>
        <p:blipFill>
          <a:blip r:embed="rId2"/>
          <a:stretch>
            <a:fillRect/>
          </a:stretch>
        </p:blipFill>
        <p:spPr>
          <a:xfrm>
            <a:off x="708269" y="1614488"/>
            <a:ext cx="10697308" cy="3980718"/>
          </a:xfrm>
          <a:prstGeom prst="rect">
            <a:avLst/>
          </a:prstGeom>
        </p:spPr>
      </p:pic>
      <p:sp>
        <p:nvSpPr>
          <p:cNvPr id="7" name="TextBox 6">
            <a:extLst>
              <a:ext uri="{FF2B5EF4-FFF2-40B4-BE49-F238E27FC236}">
                <a16:creationId xmlns:a16="http://schemas.microsoft.com/office/drawing/2014/main" id="{2C5C6277-BCEF-8622-102E-2BF22F143912}"/>
              </a:ext>
            </a:extLst>
          </p:cNvPr>
          <p:cNvSpPr txBox="1"/>
          <p:nvPr/>
        </p:nvSpPr>
        <p:spPr>
          <a:xfrm>
            <a:off x="8602785" y="57599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Resource: Napkin Finance</a:t>
            </a:r>
            <a:endParaRPr lang="en-US" dirty="0"/>
          </a:p>
        </p:txBody>
      </p:sp>
    </p:spTree>
    <p:extLst>
      <p:ext uri="{BB962C8B-B14F-4D97-AF65-F5344CB8AC3E}">
        <p14:creationId xmlns:p14="http://schemas.microsoft.com/office/powerpoint/2010/main" val="3299153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1765-61C8-5DDF-968D-9559D59BF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76200-2F62-4D0D-8F81-0DF4F0163FDD}"/>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latin typeface="Calibri"/>
                <a:ea typeface="Calibri Light"/>
                <a:cs typeface="Calibri Light"/>
              </a:rPr>
              <a:t>Investment</a:t>
            </a:r>
            <a:r>
              <a:rPr lang="en-US" sz="3200" b="1" dirty="0">
                <a:solidFill>
                  <a:srgbClr val="414A58"/>
                </a:solidFill>
                <a:latin typeface="Calibri"/>
                <a:ea typeface="+mj-lt"/>
                <a:cs typeface="+mj-lt"/>
              </a:rPr>
              <a:t> Vehicles</a:t>
            </a:r>
            <a:r>
              <a:rPr lang="en-US" sz="3200" b="1" dirty="0">
                <a:solidFill>
                  <a:srgbClr val="414A58"/>
                </a:solidFill>
                <a:latin typeface="Calibri"/>
                <a:cs typeface="Calibri"/>
              </a:rPr>
              <a:t>: </a:t>
            </a:r>
            <a:r>
              <a:rPr lang="en-US" sz="3200" dirty="0">
                <a:solidFill>
                  <a:srgbClr val="414A58"/>
                </a:solidFill>
                <a:latin typeface="Calibri"/>
                <a:cs typeface="Calibri"/>
              </a:rPr>
              <a:t>Stocks &amp; IPOs</a:t>
            </a:r>
            <a:endParaRPr lang="en-US" sz="3200" dirty="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D668D2AC-033E-8ADF-6A26-4271E994FED8}"/>
              </a:ext>
            </a:extLst>
          </p:cNvPr>
          <p:cNvSpPr>
            <a:spLocks noGrp="1"/>
          </p:cNvSpPr>
          <p:nvPr>
            <p:ph type="sldNum" sz="quarter" idx="4"/>
          </p:nvPr>
        </p:nvSpPr>
        <p:spPr/>
        <p:txBody>
          <a:bodyPr/>
          <a:lstStyle/>
          <a:p>
            <a:fld id="{FAEE96CF-4053-2149-B5F9-FD566E7161CA}" type="slidenum">
              <a:rPr lang="en-US" smtClean="0"/>
              <a:pPr/>
              <a:t>32</a:t>
            </a:fld>
            <a:endParaRPr lang="en-US"/>
          </a:p>
        </p:txBody>
      </p:sp>
      <p:sp>
        <p:nvSpPr>
          <p:cNvPr id="4" name="TextBox 3">
            <a:extLst>
              <a:ext uri="{FF2B5EF4-FFF2-40B4-BE49-F238E27FC236}">
                <a16:creationId xmlns:a16="http://schemas.microsoft.com/office/drawing/2014/main" id="{F7AD4A37-9277-24A2-69D9-142A7018D0AF}"/>
              </a:ext>
            </a:extLst>
          </p:cNvPr>
          <p:cNvSpPr txBox="1"/>
          <p:nvPr/>
        </p:nvSpPr>
        <p:spPr>
          <a:xfrm>
            <a:off x="797170" y="1422400"/>
            <a:ext cx="10998198"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When you hear about "stocks" or "the stock market" in the news, they're talking about publicly traded companies that anyone can buy a part of. Rather than taking on debt through loans, companies can decide to "go public" through an Initial Public Offering (IPO).</a:t>
            </a:r>
          </a:p>
          <a:p>
            <a:endParaRPr lang="en-US" sz="1600" dirty="0">
              <a:ea typeface="Calibri"/>
              <a:cs typeface="Calibri"/>
            </a:endParaRPr>
          </a:p>
          <a:p>
            <a:r>
              <a:rPr lang="en-US" b="1" dirty="0"/>
              <a:t>Why Companies Issue Stock</a:t>
            </a:r>
            <a:endParaRPr lang="en-US" b="1">
              <a:ea typeface="Calibri"/>
              <a:cs typeface="Calibri"/>
            </a:endParaRPr>
          </a:p>
          <a:p>
            <a:r>
              <a:rPr lang="en-US" dirty="0">
                <a:ea typeface="+mn-lt"/>
                <a:cs typeface="+mn-lt"/>
              </a:rPr>
              <a:t>Companies sell pieces of ownership (stocks) to you (the investor) get money for things like:</a:t>
            </a:r>
          </a:p>
          <a:p>
            <a:pPr marL="285750" indent="-285750">
              <a:buFont typeface="Arial"/>
              <a:buChar char="•"/>
            </a:pPr>
            <a:r>
              <a:rPr lang="en-US" dirty="0">
                <a:ea typeface="+mn-lt"/>
                <a:cs typeface="+mn-lt"/>
              </a:rPr>
              <a:t>Creating new products</a:t>
            </a:r>
          </a:p>
          <a:p>
            <a:pPr marL="285750" indent="-285750">
              <a:buFont typeface="Arial"/>
              <a:buChar char="•"/>
            </a:pPr>
            <a:r>
              <a:rPr lang="en-US" dirty="0">
                <a:ea typeface="+mn-lt"/>
                <a:cs typeface="+mn-lt"/>
              </a:rPr>
              <a:t>Making current products better</a:t>
            </a:r>
            <a:endParaRPr lang="en-US" dirty="0">
              <a:ea typeface="Calibri"/>
              <a:cs typeface="Calibri"/>
            </a:endParaRPr>
          </a:p>
          <a:p>
            <a:pPr marL="285750" indent="-285750">
              <a:buFont typeface="Arial"/>
              <a:buChar char="•"/>
            </a:pPr>
            <a:r>
              <a:rPr lang="en-US" dirty="0">
                <a:ea typeface="+mn-lt"/>
                <a:cs typeface="+mn-lt"/>
              </a:rPr>
              <a:t>Expanding to new markets</a:t>
            </a:r>
            <a:endParaRPr lang="en-US" dirty="0">
              <a:ea typeface="Calibri"/>
              <a:cs typeface="Calibri"/>
            </a:endParaRPr>
          </a:p>
          <a:p>
            <a:pPr marL="285750" indent="-285750">
              <a:buFont typeface="Arial"/>
              <a:buChar char="•"/>
            </a:pPr>
            <a:r>
              <a:rPr lang="en-US" dirty="0">
                <a:ea typeface="+mn-lt"/>
                <a:cs typeface="+mn-lt"/>
              </a:rPr>
              <a:t>Building facilities</a:t>
            </a:r>
          </a:p>
          <a:p>
            <a:pPr marL="285750" indent="-285750">
              <a:buFont typeface="Arial"/>
              <a:buChar char="•"/>
            </a:pPr>
            <a:r>
              <a:rPr lang="en-US" dirty="0">
                <a:ea typeface="+mn-lt"/>
                <a:cs typeface="+mn-lt"/>
              </a:rPr>
              <a:t>Paying off debts</a:t>
            </a:r>
            <a:endParaRPr lang="en-US" dirty="0">
              <a:ea typeface="Calibri"/>
              <a:cs typeface="Calibri"/>
            </a:endParaRPr>
          </a:p>
          <a:p>
            <a:pPr marL="285750" indent="-285750">
              <a:buFont typeface="Arial"/>
              <a:buChar char="•"/>
            </a:pPr>
            <a:r>
              <a:rPr lang="en-US" dirty="0">
                <a:ea typeface="+mn-lt"/>
                <a:cs typeface="+mn-lt"/>
              </a:rPr>
              <a:t>Hiring people</a:t>
            </a:r>
            <a:endParaRPr lang="en-US" dirty="0">
              <a:ea typeface="Calibri"/>
              <a:cs typeface="Calibri"/>
            </a:endParaRPr>
          </a:p>
          <a:p>
            <a:pPr marL="285750" indent="-285750">
              <a:buFont typeface="Arial"/>
              <a:buChar char="•"/>
            </a:pPr>
            <a:r>
              <a:rPr lang="en-US" dirty="0">
                <a:ea typeface="+mn-lt"/>
                <a:cs typeface="+mn-lt"/>
              </a:rPr>
              <a:t>Opening locations in new areas</a:t>
            </a:r>
            <a:endParaRPr lang="en-US" dirty="0">
              <a:ea typeface="Calibri"/>
              <a:cs typeface="Calibri"/>
            </a:endParaRPr>
          </a:p>
          <a:p>
            <a:endParaRPr lang="en-US" dirty="0">
              <a:ea typeface="Calibri"/>
              <a:cs typeface="Calibri"/>
            </a:endParaRPr>
          </a:p>
          <a:p>
            <a:r>
              <a:rPr lang="en-US" b="1" dirty="0"/>
              <a:t>Why investors buy stocks</a:t>
            </a:r>
            <a:endParaRPr lang="en-US" b="1">
              <a:ea typeface="Calibri"/>
              <a:cs typeface="Calibri"/>
            </a:endParaRPr>
          </a:p>
          <a:p>
            <a:r>
              <a:rPr lang="en-US" dirty="0">
                <a:ea typeface="+mn-lt"/>
                <a:cs typeface="+mn-lt"/>
              </a:rPr>
              <a:t>Investors buy stocks hoping to make money in two main ways:</a:t>
            </a:r>
          </a:p>
          <a:p>
            <a:pPr marL="285750" indent="-285750">
              <a:buFont typeface="Arial"/>
              <a:buChar char="•"/>
            </a:pPr>
            <a:r>
              <a:rPr lang="en-US" dirty="0">
                <a:ea typeface="+mn-lt"/>
                <a:cs typeface="+mn-lt"/>
              </a:rPr>
              <a:t>Selling stocks later when they're worth more</a:t>
            </a:r>
            <a:endParaRPr lang="en-US" dirty="0">
              <a:ea typeface="Calibri" panose="020F0502020204030204"/>
              <a:cs typeface="Calibri" panose="020F0502020204030204"/>
            </a:endParaRPr>
          </a:p>
          <a:p>
            <a:pPr marL="285750" indent="-285750">
              <a:buFont typeface="Arial"/>
              <a:buChar char="•"/>
            </a:pPr>
            <a:r>
              <a:rPr lang="en-US" dirty="0">
                <a:ea typeface="+mn-lt"/>
                <a:cs typeface="+mn-lt"/>
              </a:rPr>
              <a:t>Receiving dividend payments (a share of the company's profits)</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442128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6C18-5F41-682E-951B-FF9151600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BE820-B6C1-5FEF-98AF-024C229083F6}"/>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latin typeface="Calibri"/>
                <a:ea typeface="Calibri Light"/>
                <a:cs typeface="Calibri Light"/>
              </a:rPr>
              <a:t>Investment</a:t>
            </a:r>
            <a:r>
              <a:rPr lang="en-US" sz="3200" b="1" dirty="0">
                <a:solidFill>
                  <a:srgbClr val="414A58"/>
                </a:solidFill>
                <a:latin typeface="Calibri"/>
                <a:ea typeface="+mj-lt"/>
                <a:cs typeface="+mj-lt"/>
              </a:rPr>
              <a:t> Vehicles</a:t>
            </a:r>
            <a:r>
              <a:rPr lang="en-US" sz="3200" b="1" dirty="0">
                <a:solidFill>
                  <a:srgbClr val="414A58"/>
                </a:solidFill>
                <a:latin typeface="Calibri"/>
                <a:cs typeface="Calibri"/>
              </a:rPr>
              <a:t>: </a:t>
            </a:r>
            <a:r>
              <a:rPr lang="en-US" sz="3200" dirty="0">
                <a:solidFill>
                  <a:srgbClr val="414A58"/>
                </a:solidFill>
                <a:latin typeface="Calibri"/>
                <a:cs typeface="Calibri"/>
              </a:rPr>
              <a:t>Stocks &amp; IPOs</a:t>
            </a:r>
            <a:endParaRPr lang="en-US" sz="3200" dirty="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F320F7BF-2D0E-FD62-2C5C-A9178F5A29A5}"/>
              </a:ext>
            </a:extLst>
          </p:cNvPr>
          <p:cNvSpPr>
            <a:spLocks noGrp="1"/>
          </p:cNvSpPr>
          <p:nvPr>
            <p:ph type="sldNum" sz="quarter" idx="4"/>
          </p:nvPr>
        </p:nvSpPr>
        <p:spPr/>
        <p:txBody>
          <a:bodyPr/>
          <a:lstStyle/>
          <a:p>
            <a:fld id="{FAEE96CF-4053-2149-B5F9-FD566E7161CA}" type="slidenum">
              <a:rPr lang="en-US" smtClean="0"/>
              <a:pPr/>
              <a:t>33</a:t>
            </a:fld>
            <a:endParaRPr lang="en-US"/>
          </a:p>
        </p:txBody>
      </p:sp>
      <p:sp>
        <p:nvSpPr>
          <p:cNvPr id="4" name="TextBox 3">
            <a:extLst>
              <a:ext uri="{FF2B5EF4-FFF2-40B4-BE49-F238E27FC236}">
                <a16:creationId xmlns:a16="http://schemas.microsoft.com/office/drawing/2014/main" id="{C6D5AB6B-C40B-BF06-58CE-B1D1134C679F}"/>
              </a:ext>
            </a:extLst>
          </p:cNvPr>
          <p:cNvSpPr txBox="1"/>
          <p:nvPr/>
        </p:nvSpPr>
        <p:spPr>
          <a:xfrm>
            <a:off x="797170" y="1422400"/>
            <a:ext cx="721994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Example</a:t>
            </a:r>
            <a:r>
              <a:rPr lang="en-US" dirty="0">
                <a:ea typeface="+mn-lt"/>
                <a:cs typeface="+mn-lt"/>
              </a:rPr>
              <a:t>: Apple (AAPL)</a:t>
            </a:r>
          </a:p>
          <a:p>
            <a:endParaRPr lang="en-US" b="1" dirty="0">
              <a:ea typeface="+mn-lt"/>
              <a:cs typeface="+mn-lt"/>
            </a:endParaRPr>
          </a:p>
          <a:p>
            <a:r>
              <a:rPr lang="en-US" b="1" dirty="0">
                <a:ea typeface="+mn-lt"/>
                <a:cs typeface="+mn-lt"/>
              </a:rPr>
              <a:t>Apple's Stock Issuance:</a:t>
            </a:r>
            <a:r>
              <a:rPr lang="en-US" dirty="0">
                <a:ea typeface="+mn-lt"/>
                <a:cs typeface="+mn-lt"/>
              </a:rPr>
              <a:t> Apple went public on December 12, 1980, with an Initial Public Offering (IPO) at $22 per share. The company raised about $100 million from the public offering. At the time, Apple needed capital to:</a:t>
            </a:r>
            <a:endParaRPr lang="en-US"/>
          </a:p>
          <a:p>
            <a:endParaRPr lang="en-US" dirty="0">
              <a:ea typeface="+mn-lt"/>
              <a:cs typeface="+mn-lt"/>
            </a:endParaRPr>
          </a:p>
          <a:p>
            <a:pPr marL="285750" indent="-285750">
              <a:buFont typeface="Arial"/>
              <a:buChar char="•"/>
            </a:pPr>
            <a:r>
              <a:rPr lang="en-US" dirty="0">
                <a:ea typeface="+mn-lt"/>
                <a:cs typeface="+mn-lt"/>
              </a:rPr>
              <a:t>Expand production of their Apple II computer</a:t>
            </a:r>
            <a:endParaRPr lang="en-US" dirty="0"/>
          </a:p>
          <a:p>
            <a:pPr marL="285750" indent="-285750">
              <a:buFont typeface="Arial"/>
              <a:buChar char="•"/>
            </a:pPr>
            <a:r>
              <a:rPr lang="en-US" dirty="0">
                <a:ea typeface="+mn-lt"/>
                <a:cs typeface="+mn-lt"/>
              </a:rPr>
              <a:t>Develop new products like the Macintosh and iPhone</a:t>
            </a:r>
            <a:endParaRPr lang="en-US" dirty="0"/>
          </a:p>
          <a:p>
            <a:pPr marL="285750" indent="-285750">
              <a:buFont typeface="Arial"/>
              <a:buChar char="•"/>
            </a:pPr>
            <a:r>
              <a:rPr lang="en-US" dirty="0">
                <a:ea typeface="+mn-lt"/>
                <a:cs typeface="+mn-lt"/>
              </a:rPr>
              <a:t>Compete with larger companies like IBM</a:t>
            </a:r>
            <a:endParaRPr lang="en-US" dirty="0"/>
          </a:p>
          <a:p>
            <a:pPr marL="285750" indent="-285750">
              <a:buFont typeface="Arial"/>
              <a:buChar char="•"/>
            </a:pPr>
            <a:r>
              <a:rPr lang="en-US" dirty="0">
                <a:ea typeface="+mn-lt"/>
                <a:cs typeface="+mn-lt"/>
              </a:rPr>
              <a:t>Hire additional engineering and marketing talent</a:t>
            </a:r>
            <a:endParaRPr lang="en-US" dirty="0"/>
          </a:p>
          <a:p>
            <a:pPr marL="285750" indent="-285750">
              <a:buFont typeface="Arial"/>
              <a:buChar char="•"/>
            </a:pPr>
            <a:r>
              <a:rPr lang="en-US" dirty="0">
                <a:ea typeface="+mn-lt"/>
                <a:cs typeface="+mn-lt"/>
              </a:rPr>
              <a:t>Build manufacturing facilities</a:t>
            </a:r>
          </a:p>
          <a:p>
            <a:endParaRPr lang="en-US" b="1" dirty="0">
              <a:ea typeface="+mn-lt"/>
              <a:cs typeface="+mn-lt"/>
            </a:endParaRPr>
          </a:p>
          <a:p>
            <a:r>
              <a:rPr lang="en-US" b="1" dirty="0">
                <a:ea typeface="+mn-lt"/>
                <a:cs typeface="+mn-lt"/>
              </a:rPr>
              <a:t>Why Investors Bought Apple Stock:</a:t>
            </a:r>
            <a:endParaRPr lang="en-US" dirty="0"/>
          </a:p>
          <a:p>
            <a:pPr marL="285750" indent="-285750">
              <a:buFont typeface="Arial"/>
              <a:buChar char="•"/>
            </a:pPr>
            <a:r>
              <a:rPr lang="en-US" dirty="0">
                <a:ea typeface="+mn-lt"/>
                <a:cs typeface="+mn-lt"/>
              </a:rPr>
              <a:t>Growth investors: A $2,200 investment (100 shares) at the IPO would be worth millions today after stock splits</a:t>
            </a:r>
            <a:endParaRPr lang="en-US" dirty="0"/>
          </a:p>
          <a:p>
            <a:pPr marL="285750" indent="-285750">
              <a:buFont typeface="Arial"/>
              <a:buChar char="•"/>
            </a:pPr>
            <a:r>
              <a:rPr lang="en-US" dirty="0">
                <a:ea typeface="+mn-lt"/>
                <a:cs typeface="+mn-lt"/>
              </a:rPr>
              <a:t>Dividend investors: Since 2012, Apple pays regular dividends, providing income alongside growth</a:t>
            </a:r>
            <a:endParaRPr lang="en-US" dirty="0"/>
          </a:p>
          <a:p>
            <a:endParaRPr lang="en-US" dirty="0">
              <a:ea typeface="Calibri"/>
              <a:cs typeface="Calibri"/>
            </a:endParaRPr>
          </a:p>
        </p:txBody>
      </p:sp>
      <p:pic>
        <p:nvPicPr>
          <p:cNvPr id="3" name="Picture 2" descr="An old computer with a screen&#10;&#10;AI-generated content may be incorrect.">
            <a:extLst>
              <a:ext uri="{FF2B5EF4-FFF2-40B4-BE49-F238E27FC236}">
                <a16:creationId xmlns:a16="http://schemas.microsoft.com/office/drawing/2014/main" id="{909FD62F-3D5A-6253-10A4-5B75BB2572F6}"/>
              </a:ext>
            </a:extLst>
          </p:cNvPr>
          <p:cNvPicPr>
            <a:picLocks noChangeAspect="1"/>
          </p:cNvPicPr>
          <p:nvPr/>
        </p:nvPicPr>
        <p:blipFill>
          <a:blip r:embed="rId2"/>
          <a:stretch>
            <a:fillRect/>
          </a:stretch>
        </p:blipFill>
        <p:spPr>
          <a:xfrm>
            <a:off x="7996238" y="1980671"/>
            <a:ext cx="3872442" cy="3690409"/>
          </a:xfrm>
          <a:prstGeom prst="rect">
            <a:avLst/>
          </a:prstGeom>
        </p:spPr>
      </p:pic>
    </p:spTree>
    <p:extLst>
      <p:ext uri="{BB962C8B-B14F-4D97-AF65-F5344CB8AC3E}">
        <p14:creationId xmlns:p14="http://schemas.microsoft.com/office/powerpoint/2010/main" val="3134063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55ADF-68DF-A96D-D1E7-73C4F0239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E164C-E5FE-A9CA-B790-2B6807B70BA3}"/>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latin typeface="Calibri"/>
                <a:ea typeface="Calibri Light"/>
                <a:cs typeface="Calibri Light"/>
              </a:rPr>
              <a:t>Investment</a:t>
            </a:r>
            <a:r>
              <a:rPr lang="en-US" sz="3200" b="1" dirty="0">
                <a:solidFill>
                  <a:srgbClr val="414A58"/>
                </a:solidFill>
                <a:latin typeface="Calibri"/>
                <a:ea typeface="+mj-lt"/>
                <a:cs typeface="+mj-lt"/>
              </a:rPr>
              <a:t> Vehicles</a:t>
            </a:r>
            <a:r>
              <a:rPr lang="en-US" sz="3200" b="1" dirty="0">
                <a:solidFill>
                  <a:srgbClr val="414A58"/>
                </a:solidFill>
                <a:latin typeface="Calibri"/>
                <a:cs typeface="Calibri"/>
              </a:rPr>
              <a:t>: </a:t>
            </a:r>
            <a:r>
              <a:rPr lang="en-US" sz="3200" dirty="0">
                <a:solidFill>
                  <a:srgbClr val="414A58"/>
                </a:solidFill>
                <a:latin typeface="Calibri"/>
                <a:cs typeface="Calibri"/>
              </a:rPr>
              <a:t>Companies &amp; Brands</a:t>
            </a:r>
            <a:endParaRPr lang="en-US" sz="3200" dirty="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00293DAA-681A-EEC1-2BC7-5DE64F69ECB6}"/>
              </a:ext>
            </a:extLst>
          </p:cNvPr>
          <p:cNvSpPr>
            <a:spLocks noGrp="1"/>
          </p:cNvSpPr>
          <p:nvPr>
            <p:ph type="sldNum" sz="quarter" idx="4"/>
          </p:nvPr>
        </p:nvSpPr>
        <p:spPr/>
        <p:txBody>
          <a:bodyPr/>
          <a:lstStyle/>
          <a:p>
            <a:fld id="{FAEE96CF-4053-2149-B5F9-FD566E7161CA}" type="slidenum">
              <a:rPr lang="en-US" smtClean="0"/>
              <a:pPr/>
              <a:t>34</a:t>
            </a:fld>
            <a:endParaRPr lang="en-US"/>
          </a:p>
        </p:txBody>
      </p:sp>
      <p:sp>
        <p:nvSpPr>
          <p:cNvPr id="10" name="TextBox 9">
            <a:extLst>
              <a:ext uri="{FF2B5EF4-FFF2-40B4-BE49-F238E27FC236}">
                <a16:creationId xmlns:a16="http://schemas.microsoft.com/office/drawing/2014/main" id="{D6540E07-6900-02E5-A766-E72FAC565CC6}"/>
              </a:ext>
            </a:extLst>
          </p:cNvPr>
          <p:cNvSpPr txBox="1"/>
          <p:nvPr/>
        </p:nvSpPr>
        <p:spPr>
          <a:xfrm>
            <a:off x="797170" y="1422400"/>
            <a:ext cx="654261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Parent Company</a:t>
            </a:r>
            <a:endParaRPr lang="en-US" b="1" dirty="0">
              <a:ea typeface="Calibri"/>
              <a:cs typeface="Calibri"/>
            </a:endParaRPr>
          </a:p>
          <a:p>
            <a:r>
              <a:rPr lang="en-US" dirty="0">
                <a:ea typeface="+mn-lt"/>
                <a:cs typeface="+mn-lt"/>
              </a:rPr>
              <a:t>A parent company is like the head of a family. It owns or controls other companies and makes big decisions about money and strategy.</a:t>
            </a:r>
            <a:endParaRPr lang="en-US" dirty="0"/>
          </a:p>
          <a:p>
            <a:r>
              <a:rPr lang="en-US" b="1" dirty="0">
                <a:ea typeface="+mn-lt"/>
                <a:cs typeface="+mn-lt"/>
              </a:rPr>
              <a:t>Example:</a:t>
            </a:r>
            <a:r>
              <a:rPr lang="en-US" dirty="0">
                <a:ea typeface="+mn-lt"/>
                <a:cs typeface="+mn-lt"/>
              </a:rPr>
              <a:t> LVMH is a parent company that owns many luxury brands.</a:t>
            </a:r>
            <a:endParaRPr lang="en-US" dirty="0"/>
          </a:p>
          <a:p>
            <a:endParaRPr lang="en-US" dirty="0"/>
          </a:p>
          <a:p>
            <a:r>
              <a:rPr lang="en-US" b="1" dirty="0"/>
              <a:t>Company</a:t>
            </a:r>
            <a:endParaRPr lang="en-US" b="1" dirty="0">
              <a:ea typeface="Calibri"/>
              <a:cs typeface="Calibri"/>
            </a:endParaRPr>
          </a:p>
          <a:p>
            <a:r>
              <a:rPr lang="en-US" dirty="0">
                <a:ea typeface="+mn-lt"/>
                <a:cs typeface="+mn-lt"/>
              </a:rPr>
              <a:t>A company is a business organization that sells products or services. Companies can be independent or owned by a parent company.</a:t>
            </a:r>
          </a:p>
          <a:p>
            <a:r>
              <a:rPr lang="en-US" b="1" dirty="0">
                <a:ea typeface="+mn-lt"/>
                <a:cs typeface="+mn-lt"/>
              </a:rPr>
              <a:t>Example:</a:t>
            </a:r>
            <a:r>
              <a:rPr lang="en-US" dirty="0">
                <a:ea typeface="+mn-lt"/>
                <a:cs typeface="+mn-lt"/>
              </a:rPr>
              <a:t> Louis Vuitton is a company (owned by the LVMH parent company).</a:t>
            </a:r>
            <a:endParaRPr lang="en-US" dirty="0"/>
          </a:p>
          <a:p>
            <a:endParaRPr lang="en-US" dirty="0"/>
          </a:p>
          <a:p>
            <a:r>
              <a:rPr lang="en-US" b="1" dirty="0"/>
              <a:t>Brand</a:t>
            </a:r>
            <a:endParaRPr lang="en-US" b="1" dirty="0">
              <a:ea typeface="Calibri"/>
              <a:cs typeface="Calibri"/>
            </a:endParaRPr>
          </a:p>
          <a:p>
            <a:r>
              <a:rPr lang="en-US" dirty="0">
                <a:ea typeface="+mn-lt"/>
                <a:cs typeface="+mn-lt"/>
              </a:rPr>
              <a:t>A brand is the name, design, and identity that people recognize. It's what customers know and connect with emotionally.</a:t>
            </a:r>
            <a:endParaRPr lang="en-US" dirty="0"/>
          </a:p>
          <a:p>
            <a:r>
              <a:rPr lang="en-US" b="1" dirty="0">
                <a:ea typeface="+mn-lt"/>
                <a:cs typeface="+mn-lt"/>
              </a:rPr>
              <a:t>Example:</a:t>
            </a:r>
            <a:r>
              <a:rPr lang="en-US" dirty="0">
                <a:ea typeface="+mn-lt"/>
                <a:cs typeface="+mn-lt"/>
              </a:rPr>
              <a:t> Fenty Beauty is a brand that was created through a partnership between Rihanna and LVMH.</a:t>
            </a:r>
            <a:endParaRPr lang="en-US" dirty="0"/>
          </a:p>
        </p:txBody>
      </p:sp>
      <p:pic>
        <p:nvPicPr>
          <p:cNvPr id="11" name="Picture 10" descr="A person holding two bottles of foundation&#10;&#10;AI-generated content may be incorrect.">
            <a:extLst>
              <a:ext uri="{FF2B5EF4-FFF2-40B4-BE49-F238E27FC236}">
                <a16:creationId xmlns:a16="http://schemas.microsoft.com/office/drawing/2014/main" id="{81EF192D-1DFB-89B0-1B32-C50E3A5D6660}"/>
              </a:ext>
            </a:extLst>
          </p:cNvPr>
          <p:cNvPicPr>
            <a:picLocks noChangeAspect="1"/>
          </p:cNvPicPr>
          <p:nvPr/>
        </p:nvPicPr>
        <p:blipFill>
          <a:blip r:embed="rId2"/>
          <a:stretch>
            <a:fillRect/>
          </a:stretch>
        </p:blipFill>
        <p:spPr>
          <a:xfrm>
            <a:off x="7777691" y="1427163"/>
            <a:ext cx="3335867" cy="5040842"/>
          </a:xfrm>
          <a:prstGeom prst="rect">
            <a:avLst/>
          </a:prstGeom>
        </p:spPr>
      </p:pic>
    </p:spTree>
    <p:extLst>
      <p:ext uri="{BB962C8B-B14F-4D97-AF65-F5344CB8AC3E}">
        <p14:creationId xmlns:p14="http://schemas.microsoft.com/office/powerpoint/2010/main" val="2770424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37B5BF-DBFF-E267-BBD6-FE2FDAC90E8E}"/>
            </a:ext>
          </a:extLst>
        </p:cNvPr>
        <p:cNvGrpSpPr/>
        <p:nvPr/>
      </p:nvGrpSpPr>
      <p:grpSpPr>
        <a:xfrm>
          <a:off x="0" y="0"/>
          <a:ext cx="0" cy="0"/>
          <a:chOff x="0" y="0"/>
          <a:chExt cx="0" cy="0"/>
        </a:xfrm>
      </p:grpSpPr>
      <p:pic>
        <p:nvPicPr>
          <p:cNvPr id="6" name="Picture 5" descr="Infograph showing the biggest brands in the consumer goods sector, and their conglomerates">
            <a:extLst>
              <a:ext uri="{FF2B5EF4-FFF2-40B4-BE49-F238E27FC236}">
                <a16:creationId xmlns:a16="http://schemas.microsoft.com/office/drawing/2014/main" id="{8E900ACA-44E5-6440-2041-223DAEE6AA3A}"/>
              </a:ext>
            </a:extLst>
          </p:cNvPr>
          <p:cNvPicPr>
            <a:picLocks noChangeAspect="1"/>
          </p:cNvPicPr>
          <p:nvPr/>
        </p:nvPicPr>
        <p:blipFill>
          <a:blip r:embed="rId2"/>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D30E5-81AF-FAF6-0076-AA94D171C7B2}"/>
              </a:ext>
            </a:extLst>
          </p:cNvPr>
          <p:cNvSpPr txBox="1">
            <a:spLocks/>
          </p:cNvSpPr>
          <p:nvPr/>
        </p:nvSpPr>
        <p:spPr>
          <a:xfrm>
            <a:off x="523875" y="5766624"/>
            <a:ext cx="11210925" cy="314990"/>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a:solidFill>
                  <a:schemeClr val="tx1">
                    <a:lumMod val="85000"/>
                    <a:lumOff val="15000"/>
                  </a:schemeClr>
                </a:solidFill>
              </a:rPr>
              <a:t>Investment Vehicles: </a:t>
            </a:r>
            <a:r>
              <a:rPr lang="en-US" sz="3600">
                <a:solidFill>
                  <a:schemeClr val="tx1">
                    <a:lumMod val="85000"/>
                    <a:lumOff val="15000"/>
                  </a:schemeClr>
                </a:solidFill>
              </a:rPr>
              <a:t>Companies &amp; Brands</a:t>
            </a:r>
          </a:p>
          <a:p>
            <a:pPr algn="ctr">
              <a:spcAft>
                <a:spcPts val="600"/>
              </a:spcAft>
            </a:pPr>
            <a:endParaRPr lang="en-US" sz="3600" b="1">
              <a:solidFill>
                <a:schemeClr val="tx1">
                  <a:lumMod val="85000"/>
                  <a:lumOff val="15000"/>
                </a:schemeClr>
              </a:solidFill>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422398E-0A88-DFD1-67F9-B2B16AC8114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defTabSz="457200">
              <a:spcAft>
                <a:spcPts val="600"/>
              </a:spcAft>
            </a:pPr>
            <a:fld id="{FAEE96CF-4053-2149-B5F9-FD566E7161CA}" type="slidenum">
              <a:rPr lang="en-US" sz="1200">
                <a:solidFill>
                  <a:srgbClr val="FFFFFF"/>
                </a:solidFill>
                <a:latin typeface="+mn-lt"/>
                <a:ea typeface="+mn-ea"/>
              </a:rPr>
              <a:pPr defTabSz="457200">
                <a:spcAft>
                  <a:spcPts val="600"/>
                </a:spcAft>
              </a:pPr>
              <a:t>35</a:t>
            </a:fld>
            <a:endParaRPr lang="en-US" sz="1200">
              <a:solidFill>
                <a:srgbClr val="FFFFFF"/>
              </a:solidFill>
              <a:latin typeface="+mn-lt"/>
              <a:ea typeface="+mn-ea"/>
            </a:endParaRPr>
          </a:p>
        </p:txBody>
      </p:sp>
    </p:spTree>
    <p:extLst>
      <p:ext uri="{BB962C8B-B14F-4D97-AF65-F5344CB8AC3E}">
        <p14:creationId xmlns:p14="http://schemas.microsoft.com/office/powerpoint/2010/main" val="1445814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58FE-B4F1-002A-1A82-4DF51AC40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EF3EE-0E97-64D6-7F54-9AA20F55A2A2}"/>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Light"/>
                <a:cs typeface="Calibri Light"/>
              </a:rPr>
              <a:t>Investment</a:t>
            </a:r>
            <a:r>
              <a:rPr lang="en-US" sz="3200" b="1">
                <a:solidFill>
                  <a:srgbClr val="414A58"/>
                </a:solidFill>
                <a:latin typeface="Calibri"/>
                <a:ea typeface="+mj-lt"/>
                <a:cs typeface="+mj-lt"/>
              </a:rPr>
              <a:t> Vehicles</a:t>
            </a:r>
            <a:r>
              <a:rPr lang="en-US" sz="3200" b="1">
                <a:solidFill>
                  <a:srgbClr val="414A58"/>
                </a:solidFill>
                <a:latin typeface="Calibri"/>
                <a:cs typeface="Calibri"/>
              </a:rPr>
              <a:t>: </a:t>
            </a:r>
            <a:r>
              <a:rPr lang="en-US" sz="3200">
                <a:solidFill>
                  <a:srgbClr val="414A58"/>
                </a:solidFill>
                <a:latin typeface="Calibri"/>
                <a:cs typeface="Calibri"/>
              </a:rPr>
              <a:t>Owning Stocks</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CC558617-00CA-5E90-914F-1F4F3E99F666}"/>
              </a:ext>
            </a:extLst>
          </p:cNvPr>
          <p:cNvSpPr>
            <a:spLocks noGrp="1"/>
          </p:cNvSpPr>
          <p:nvPr>
            <p:ph type="sldNum" sz="quarter" idx="4"/>
          </p:nvPr>
        </p:nvSpPr>
        <p:spPr/>
        <p:txBody>
          <a:bodyPr/>
          <a:lstStyle/>
          <a:p>
            <a:fld id="{FAEE96CF-4053-2149-B5F9-FD566E7161CA}" type="slidenum">
              <a:rPr lang="en-US" smtClean="0"/>
              <a:pPr/>
              <a:t>36</a:t>
            </a:fld>
            <a:endParaRPr lang="en-US"/>
          </a:p>
        </p:txBody>
      </p:sp>
      <p:pic>
        <p:nvPicPr>
          <p:cNvPr id="3" name="Online Media 2" title="Investing Basics: Stocks">
            <a:hlinkClick r:id="" action="ppaction://media"/>
            <a:extLst>
              <a:ext uri="{FF2B5EF4-FFF2-40B4-BE49-F238E27FC236}">
                <a16:creationId xmlns:a16="http://schemas.microsoft.com/office/drawing/2014/main" id="{45B9FCD6-9D3B-24AF-A2DA-09C2B490032C}"/>
              </a:ext>
            </a:extLst>
          </p:cNvPr>
          <p:cNvPicPr>
            <a:picLocks noRot="1" noChangeAspect="1"/>
          </p:cNvPicPr>
          <p:nvPr>
            <a:videoFile r:link="rId1"/>
          </p:nvPr>
        </p:nvPicPr>
        <p:blipFill>
          <a:blip r:embed="rId3"/>
          <a:stretch>
            <a:fillRect/>
          </a:stretch>
        </p:blipFill>
        <p:spPr>
          <a:xfrm>
            <a:off x="405342" y="1722965"/>
            <a:ext cx="7234238" cy="4258734"/>
          </a:xfrm>
          <a:prstGeom prst="rect">
            <a:avLst/>
          </a:prstGeom>
        </p:spPr>
      </p:pic>
      <p:pic>
        <p:nvPicPr>
          <p:cNvPr id="4" name="Picture 3" descr="A paper towel with a diagram of stocks&#10;&#10;AI-generated content may be incorrect.">
            <a:extLst>
              <a:ext uri="{FF2B5EF4-FFF2-40B4-BE49-F238E27FC236}">
                <a16:creationId xmlns:a16="http://schemas.microsoft.com/office/drawing/2014/main" id="{8CC61F30-48F4-CDC0-EF41-B8D8899DB21E}"/>
              </a:ext>
            </a:extLst>
          </p:cNvPr>
          <p:cNvPicPr>
            <a:picLocks noChangeAspect="1"/>
          </p:cNvPicPr>
          <p:nvPr/>
        </p:nvPicPr>
        <p:blipFill>
          <a:blip r:embed="rId4"/>
          <a:stretch>
            <a:fillRect/>
          </a:stretch>
        </p:blipFill>
        <p:spPr>
          <a:xfrm>
            <a:off x="7866062" y="1886479"/>
            <a:ext cx="3995209" cy="3931709"/>
          </a:xfrm>
          <a:prstGeom prst="rect">
            <a:avLst/>
          </a:prstGeom>
        </p:spPr>
      </p:pic>
      <p:sp>
        <p:nvSpPr>
          <p:cNvPr id="7" name="TextBox 6">
            <a:extLst>
              <a:ext uri="{FF2B5EF4-FFF2-40B4-BE49-F238E27FC236}">
                <a16:creationId xmlns:a16="http://schemas.microsoft.com/office/drawing/2014/main" id="{F953A7A8-4350-8F8D-2706-FB8D7B966D99}"/>
              </a:ext>
            </a:extLst>
          </p:cNvPr>
          <p:cNvSpPr txBox="1"/>
          <p:nvPr/>
        </p:nvSpPr>
        <p:spPr>
          <a:xfrm>
            <a:off x="410472" y="6083136"/>
            <a:ext cx="31347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Charles Schwab</a:t>
            </a:r>
            <a:endParaRPr lang="en-US" dirty="0"/>
          </a:p>
          <a:p>
            <a:r>
              <a:rPr lang="en-US" sz="1600" dirty="0"/>
              <a:t>Investing Basics: Stocks</a:t>
            </a:r>
            <a:endParaRPr lang="en-US" dirty="0"/>
          </a:p>
        </p:txBody>
      </p:sp>
    </p:spTree>
    <p:extLst>
      <p:ext uri="{BB962C8B-B14F-4D97-AF65-F5344CB8AC3E}">
        <p14:creationId xmlns:p14="http://schemas.microsoft.com/office/powerpoint/2010/main" val="2099885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C11C45-E8BC-88EB-B0AE-A19A7FA1B3B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at a table with papers and calculators&#10;&#10;AI-generated content may be incorrect.">
            <a:extLst>
              <a:ext uri="{FF2B5EF4-FFF2-40B4-BE49-F238E27FC236}">
                <a16:creationId xmlns:a16="http://schemas.microsoft.com/office/drawing/2014/main" id="{4971B0D6-6776-EBA4-A5C0-051881BC8B1F}"/>
              </a:ext>
            </a:extLst>
          </p:cNvPr>
          <p:cNvPicPr>
            <a:picLocks noChangeAspect="1"/>
          </p:cNvPicPr>
          <p:nvPr/>
        </p:nvPicPr>
        <p:blipFill>
          <a:blip r:embed="rId2"/>
          <a:srcRect t="6849" r="1" b="25853"/>
          <a:stretch/>
        </p:blipFill>
        <p:spPr>
          <a:xfrm>
            <a:off x="-6" y="10"/>
            <a:ext cx="7642746" cy="6857990"/>
          </a:xfrm>
          <a:prstGeom prst="rect">
            <a:avLst/>
          </a:prstGeom>
        </p:spPr>
      </p:pic>
      <p:sp>
        <p:nvSpPr>
          <p:cNvPr id="27" name="Rectangle 2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A6C4B-6ACA-7F79-AFE5-F2BCE6C1D975}"/>
              </a:ext>
            </a:extLst>
          </p:cNvPr>
          <p:cNvSpPr txBox="1">
            <a:spLocks/>
          </p:cNvSpPr>
          <p:nvPr/>
        </p:nvSpPr>
        <p:spPr>
          <a:xfrm>
            <a:off x="841248" y="4152624"/>
            <a:ext cx="2200187" cy="1920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kern="1200" dirty="0">
                <a:latin typeface="+mj-lt"/>
                <a:ea typeface="+mj-ea"/>
                <a:cs typeface="+mj-cs"/>
              </a:rPr>
              <a:t>Investment Vehicles: </a:t>
            </a:r>
            <a:r>
              <a:rPr lang="en-US" sz="2800" kern="1200" dirty="0">
                <a:latin typeface="+mj-lt"/>
                <a:ea typeface="+mj-ea"/>
                <a:cs typeface="+mj-cs"/>
              </a:rPr>
              <a:t>Classroom Connection</a:t>
            </a:r>
          </a:p>
        </p:txBody>
      </p:sp>
      <p:pic>
        <p:nvPicPr>
          <p:cNvPr id="12" name="Picture 11" descr="A person sitting at a table with a tablet&#10;&#10;AI-generated content may be incorrect.">
            <a:extLst>
              <a:ext uri="{FF2B5EF4-FFF2-40B4-BE49-F238E27FC236}">
                <a16:creationId xmlns:a16="http://schemas.microsoft.com/office/drawing/2014/main" id="{F7FC8D8B-EA3C-747F-CD9B-A4AB3DDC7513}"/>
              </a:ext>
            </a:extLst>
          </p:cNvPr>
          <p:cNvPicPr>
            <a:picLocks noChangeAspect="1"/>
          </p:cNvPicPr>
          <p:nvPr/>
        </p:nvPicPr>
        <p:blipFill>
          <a:blip r:embed="rId3"/>
          <a:srcRect t="30854" r="-3" b="11889"/>
          <a:stretch/>
        </p:blipFill>
        <p:spPr>
          <a:xfrm>
            <a:off x="7809454" y="1"/>
            <a:ext cx="4382546" cy="3345645"/>
          </a:xfrm>
          <a:prstGeom prst="rect">
            <a:avLst/>
          </a:prstGeom>
        </p:spPr>
      </p:pic>
      <p:sp>
        <p:nvSpPr>
          <p:cNvPr id="29" name="Rectangle 28">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56B5A75C-B35B-1383-3070-7A0EEE4EFD01}"/>
              </a:ext>
            </a:extLst>
          </p:cNvPr>
          <p:cNvSpPr txBox="1">
            <a:spLocks/>
          </p:cNvSpPr>
          <p:nvPr/>
        </p:nvSpPr>
        <p:spPr>
          <a:xfrm>
            <a:off x="3364992" y="4151376"/>
            <a:ext cx="3319272" cy="19202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Partnership</a:t>
            </a:r>
            <a:endParaRPr lang="en-US" sz="2400">
              <a:ea typeface="Calibri" panose="020F0502020204030204"/>
              <a:cs typeface="Calibri" panose="020F0502020204030204"/>
            </a:endParaRPr>
          </a:p>
          <a:p>
            <a:pPr marL="457200"/>
            <a:r>
              <a:rPr lang="en-US" sz="2400" dirty="0"/>
              <a:t>Junior Achievement Take Stock in Your Future competition</a:t>
            </a:r>
            <a:endParaRPr lang="en-US" sz="2400" dirty="0">
              <a:ea typeface="Calibri"/>
              <a:cs typeface="Calibri"/>
            </a:endParaRPr>
          </a:p>
        </p:txBody>
      </p:sp>
      <p:pic>
        <p:nvPicPr>
          <p:cNvPr id="10" name="Picture 9" descr="A page of a book with writing on it&#10;&#10;AI-generated content may be incorrect.">
            <a:extLst>
              <a:ext uri="{FF2B5EF4-FFF2-40B4-BE49-F238E27FC236}">
                <a16:creationId xmlns:a16="http://schemas.microsoft.com/office/drawing/2014/main" id="{BF7FC49E-8C44-3992-3470-20C79C033659}"/>
              </a:ext>
            </a:extLst>
          </p:cNvPr>
          <p:cNvPicPr>
            <a:picLocks noChangeAspect="1"/>
          </p:cNvPicPr>
          <p:nvPr/>
        </p:nvPicPr>
        <p:blipFill>
          <a:blip r:embed="rId4"/>
          <a:srcRect l="10491" t="31058" r="-142" b="22670"/>
          <a:stretch/>
        </p:blipFill>
        <p:spPr>
          <a:xfrm>
            <a:off x="7809463" y="3343627"/>
            <a:ext cx="4378265" cy="3514587"/>
          </a:xfrm>
          <a:prstGeom prst="rect">
            <a:avLst/>
          </a:prstGeom>
        </p:spPr>
      </p:pic>
      <p:sp>
        <p:nvSpPr>
          <p:cNvPr id="5" name="Slide Number Placeholder 4">
            <a:extLst>
              <a:ext uri="{FF2B5EF4-FFF2-40B4-BE49-F238E27FC236}">
                <a16:creationId xmlns:a16="http://schemas.microsoft.com/office/drawing/2014/main" id="{DF6CF78C-6F8A-C3F7-2C76-ADD054560D78}"/>
              </a:ext>
            </a:extLst>
          </p:cNvPr>
          <p:cNvSpPr>
            <a:spLocks noGrp="1"/>
          </p:cNvSpPr>
          <p:nvPr>
            <p:ph type="sldNum" sz="quarter" idx="4"/>
          </p:nvPr>
        </p:nvSpPr>
        <p:spPr>
          <a:xfrm>
            <a:off x="8610600" y="6356350"/>
            <a:ext cx="2746248" cy="365125"/>
          </a:xfrm>
        </p:spPr>
        <p:txBody>
          <a:bodyPr vert="horz" lIns="91440" tIns="45720" rIns="91440" bIns="45720" rtlCol="0" anchor="ctr">
            <a:normAutofit/>
          </a:bodyPr>
          <a:lstStyle/>
          <a:p>
            <a:pPr>
              <a:spcAft>
                <a:spcPts val="600"/>
              </a:spcAft>
            </a:pPr>
            <a:fld id="{FAEE96CF-4053-2149-B5F9-FD566E7161CA}" type="slidenum">
              <a:rPr lang="en-US" sz="1200">
                <a:solidFill>
                  <a:schemeClr val="bg1"/>
                </a:solidFill>
                <a:latin typeface="+mn-lt"/>
                <a:ea typeface="+mn-ea"/>
              </a:rPr>
              <a:pPr>
                <a:spcAft>
                  <a:spcPts val="600"/>
                </a:spcAft>
              </a:pPr>
              <a:t>37</a:t>
            </a:fld>
            <a:endParaRPr lang="en-US" sz="1200">
              <a:solidFill>
                <a:schemeClr val="bg1"/>
              </a:solidFill>
              <a:latin typeface="+mn-lt"/>
              <a:ea typeface="+mn-ea"/>
            </a:endParaRPr>
          </a:p>
        </p:txBody>
      </p:sp>
    </p:spTree>
    <p:extLst>
      <p:ext uri="{BB962C8B-B14F-4D97-AF65-F5344CB8AC3E}">
        <p14:creationId xmlns:p14="http://schemas.microsoft.com/office/powerpoint/2010/main" val="95391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216E7C-16B9-2BE3-4615-3131DCA4030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82FA7E-2A96-8376-11D6-46AEF19DEF7C}"/>
              </a:ext>
            </a:extLst>
          </p:cNvPr>
          <p:cNvSpPr txBox="1">
            <a:spLocks/>
          </p:cNvSpPr>
          <p:nvPr/>
        </p:nvSpPr>
        <p:spPr>
          <a:xfrm>
            <a:off x="1051560" y="4440602"/>
            <a:ext cx="3538728"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a:solidFill>
                  <a:schemeClr val="tx1"/>
                </a:solidFill>
                <a:latin typeface="+mj-lt"/>
                <a:ea typeface="+mj-ea"/>
                <a:cs typeface="+mj-cs"/>
              </a:rPr>
              <a:t>Investment Vehicles: </a:t>
            </a:r>
            <a:r>
              <a:rPr lang="en-US" sz="3200" kern="1200">
                <a:solidFill>
                  <a:schemeClr val="tx1"/>
                </a:solidFill>
                <a:latin typeface="+mj-lt"/>
                <a:ea typeface="+mj-ea"/>
                <a:cs typeface="+mj-cs"/>
              </a:rPr>
              <a:t>Classroom Connection</a:t>
            </a:r>
          </a:p>
        </p:txBody>
      </p:sp>
      <p:pic>
        <p:nvPicPr>
          <p:cNvPr id="7" name="Picture 6" descr="A group of people standing in front of a large screen&#10;&#10;AI-generated content may be incorrect.">
            <a:extLst>
              <a:ext uri="{FF2B5EF4-FFF2-40B4-BE49-F238E27FC236}">
                <a16:creationId xmlns:a16="http://schemas.microsoft.com/office/drawing/2014/main" id="{437FE859-EEB0-CEAA-1AFA-93B59D05E25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Lst>
          </a:blip>
          <a:srcRect l="6140" r="2186" b="2"/>
          <a:stretch/>
        </p:blipFill>
        <p:spPr>
          <a:xfrm>
            <a:off x="6" y="10"/>
            <a:ext cx="4884383" cy="3995918"/>
          </a:xfrm>
          <a:prstGeom prst="rect">
            <a:avLst/>
          </a:prstGeom>
        </p:spPr>
      </p:pic>
      <p:pic>
        <p:nvPicPr>
          <p:cNvPr id="8" name="Picture 7" descr="A group of people in a room&#10;&#10;AI-generated content may be incorrect.">
            <a:extLst>
              <a:ext uri="{FF2B5EF4-FFF2-40B4-BE49-F238E27FC236}">
                <a16:creationId xmlns:a16="http://schemas.microsoft.com/office/drawing/2014/main" id="{A4B25598-1634-096A-9460-37D99F746614}"/>
              </a:ext>
            </a:extLst>
          </p:cNvPr>
          <p:cNvPicPr>
            <a:picLocks noChangeAspect="1"/>
          </p:cNvPicPr>
          <p:nvPr/>
        </p:nvPicPr>
        <p:blipFill>
          <a:blip r:embed="rId4"/>
          <a:srcRect l="65" t="23505" r="-65" b="34330"/>
          <a:stretch/>
        </p:blipFill>
        <p:spPr>
          <a:xfrm>
            <a:off x="5074877" y="10"/>
            <a:ext cx="7117196" cy="4001337"/>
          </a:xfrm>
          <a:prstGeom prst="rect">
            <a:avLst/>
          </a:prstGeom>
        </p:spPr>
      </p:pic>
      <p:sp>
        <p:nvSpPr>
          <p:cNvPr id="18" name="Rectangle 17">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33676965-E0DF-DAAD-E15E-DE80341CAB99}"/>
              </a:ext>
            </a:extLst>
          </p:cNvPr>
          <p:cNvSpPr txBox="1">
            <a:spLocks/>
          </p:cNvSpPr>
          <p:nvPr/>
        </p:nvSpPr>
        <p:spPr>
          <a:xfrm>
            <a:off x="5349240" y="4440602"/>
            <a:ext cx="6007608" cy="16459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Partnership</a:t>
            </a:r>
            <a:endParaRPr lang="en-US" sz="2400" dirty="0">
              <a:ea typeface="Calibri" panose="020F0502020204030204"/>
              <a:cs typeface="Calibri" panose="020F0502020204030204"/>
            </a:endParaRPr>
          </a:p>
          <a:p>
            <a:pPr marL="457200"/>
            <a:r>
              <a:rPr lang="en-US" sz="2400" dirty="0"/>
              <a:t>Junior Achievement Take Stock in Your Future competition</a:t>
            </a:r>
            <a:endParaRPr lang="en-US" sz="2400" dirty="0">
              <a:ea typeface="Calibri"/>
              <a:cs typeface="Calibri"/>
            </a:endParaRPr>
          </a:p>
        </p:txBody>
      </p:sp>
      <p:sp>
        <p:nvSpPr>
          <p:cNvPr id="5" name="Slide Number Placeholder 4">
            <a:extLst>
              <a:ext uri="{FF2B5EF4-FFF2-40B4-BE49-F238E27FC236}">
                <a16:creationId xmlns:a16="http://schemas.microsoft.com/office/drawing/2014/main" id="{4FA81EF7-5F77-678D-6430-2D33FF60CFB3}"/>
              </a:ext>
            </a:extLst>
          </p:cNvPr>
          <p:cNvSpPr>
            <a:spLocks noGrp="1"/>
          </p:cNvSpPr>
          <p:nvPr>
            <p:ph type="sldNum" sz="quarter" idx="4"/>
          </p:nvPr>
        </p:nvSpPr>
        <p:spPr>
          <a:xfrm>
            <a:off x="8610600" y="6356350"/>
            <a:ext cx="2746248" cy="365125"/>
          </a:xfrm>
        </p:spPr>
        <p:txBody>
          <a:bodyPr vert="horz" lIns="91440" tIns="45720" rIns="91440" bIns="45720" rtlCol="0" anchor="ctr">
            <a:normAutofit/>
          </a:bodyPr>
          <a:lstStyle/>
          <a:p>
            <a:pPr>
              <a:spcAft>
                <a:spcPts val="600"/>
              </a:spcAft>
            </a:pPr>
            <a:fld id="{FAEE96CF-4053-2149-B5F9-FD566E7161CA}" type="slidenum">
              <a:rPr lang="en-US" sz="1200">
                <a:solidFill>
                  <a:schemeClr val="tx1">
                    <a:lumMod val="50000"/>
                    <a:lumOff val="50000"/>
                  </a:schemeClr>
                </a:solidFill>
                <a:latin typeface="+mn-lt"/>
                <a:ea typeface="+mn-ea"/>
              </a:rPr>
              <a:pPr>
                <a:spcAft>
                  <a:spcPts val="600"/>
                </a:spcAft>
              </a:pPr>
              <a:t>38</a:t>
            </a:fld>
            <a:endParaRPr lang="en-US" sz="1200">
              <a:solidFill>
                <a:schemeClr val="tx1">
                  <a:lumMod val="50000"/>
                  <a:lumOff val="50000"/>
                </a:schemeClr>
              </a:solidFill>
              <a:latin typeface="+mn-lt"/>
              <a:ea typeface="+mn-ea"/>
            </a:endParaRPr>
          </a:p>
        </p:txBody>
      </p:sp>
    </p:spTree>
    <p:extLst>
      <p:ext uri="{BB962C8B-B14F-4D97-AF65-F5344CB8AC3E}">
        <p14:creationId xmlns:p14="http://schemas.microsoft.com/office/powerpoint/2010/main" val="294134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81F9-AE86-5900-1B93-DFD02665C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2AE28-2528-3BC5-DE1B-B683BE1224CC}"/>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Classroom Connection</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818AD43B-0368-0E77-C993-12473FD5EEB6}"/>
              </a:ext>
            </a:extLst>
          </p:cNvPr>
          <p:cNvSpPr>
            <a:spLocks noGrp="1"/>
          </p:cNvSpPr>
          <p:nvPr>
            <p:ph type="sldNum" sz="quarter" idx="4"/>
          </p:nvPr>
        </p:nvSpPr>
        <p:spPr/>
        <p:txBody>
          <a:bodyPr/>
          <a:lstStyle/>
          <a:p>
            <a:fld id="{FAEE96CF-4053-2149-B5F9-FD566E7161CA}" type="slidenum">
              <a:rPr lang="en-US" smtClean="0"/>
              <a:pPr/>
              <a:t>39</a:t>
            </a:fld>
            <a:endParaRPr lang="en-US"/>
          </a:p>
        </p:txBody>
      </p:sp>
      <p:pic>
        <p:nvPicPr>
          <p:cNvPr id="3" name="Online Media 2" title="Conducting Research (5 mins)">
            <a:hlinkClick r:id="" action="ppaction://media"/>
            <a:extLst>
              <a:ext uri="{FF2B5EF4-FFF2-40B4-BE49-F238E27FC236}">
                <a16:creationId xmlns:a16="http://schemas.microsoft.com/office/drawing/2014/main" id="{A2909B0D-939B-1BD7-A12E-8827CC91E37F}"/>
              </a:ext>
            </a:extLst>
          </p:cNvPr>
          <p:cNvPicPr>
            <a:picLocks noRot="1" noChangeAspect="1"/>
          </p:cNvPicPr>
          <p:nvPr>
            <a:videoFile r:link="rId1"/>
          </p:nvPr>
        </p:nvPicPr>
        <p:blipFill>
          <a:blip r:embed="rId3"/>
          <a:stretch>
            <a:fillRect/>
          </a:stretch>
        </p:blipFill>
        <p:spPr>
          <a:xfrm>
            <a:off x="5288223" y="1501531"/>
            <a:ext cx="6218698" cy="3459003"/>
          </a:xfrm>
          <a:prstGeom prst="rect">
            <a:avLst/>
          </a:prstGeom>
        </p:spPr>
      </p:pic>
      <p:sp>
        <p:nvSpPr>
          <p:cNvPr id="7" name="Text Placeholder 2">
            <a:extLst>
              <a:ext uri="{FF2B5EF4-FFF2-40B4-BE49-F238E27FC236}">
                <a16:creationId xmlns:a16="http://schemas.microsoft.com/office/drawing/2014/main" id="{CD10E6A5-F167-A540-CEDE-CE94334D8702}"/>
              </a:ext>
            </a:extLst>
          </p:cNvPr>
          <p:cNvSpPr txBox="1">
            <a:spLocks/>
          </p:cNvSpPr>
          <p:nvPr/>
        </p:nvSpPr>
        <p:spPr>
          <a:xfrm>
            <a:off x="695248" y="4836989"/>
            <a:ext cx="10424384" cy="190170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Calibri"/>
                <a:ea typeface="Calibri"/>
                <a:cs typeface="Calibri"/>
              </a:rPr>
              <a:t>Steps</a:t>
            </a:r>
            <a:endParaRPr lang="en-US" dirty="0"/>
          </a:p>
          <a:p>
            <a:pPr>
              <a:buFont typeface="Arial"/>
              <a:buChar char="•"/>
            </a:pPr>
            <a:r>
              <a:rPr lang="en-US" sz="2400" dirty="0">
                <a:ea typeface="+mn-lt"/>
                <a:cs typeface="+mn-lt"/>
              </a:rPr>
              <a:t>Students decide on a stock of a company they used this weekend. </a:t>
            </a:r>
          </a:p>
          <a:p>
            <a:pPr>
              <a:buFont typeface="Arial"/>
              <a:buChar char="•"/>
            </a:pPr>
            <a:r>
              <a:rPr lang="en-US" sz="2400" dirty="0">
                <a:ea typeface="+mn-lt"/>
                <a:cs typeface="+mn-lt"/>
              </a:rPr>
              <a:t>Watch SIFMA video: Conducting Research</a:t>
            </a:r>
          </a:p>
          <a:p>
            <a:pPr>
              <a:buFont typeface="Arial"/>
              <a:buChar char="•"/>
            </a:pPr>
            <a:r>
              <a:rPr lang="en-US" sz="2400" dirty="0">
                <a:ea typeface="+mn-lt"/>
                <a:cs typeface="+mn-lt"/>
              </a:rPr>
              <a:t>Go to Yahoo Finance and fill out stock quote analysis worksheet (next slide)</a:t>
            </a:r>
          </a:p>
        </p:txBody>
      </p:sp>
      <p:sp>
        <p:nvSpPr>
          <p:cNvPr id="9" name="Text Placeholder 2">
            <a:extLst>
              <a:ext uri="{FF2B5EF4-FFF2-40B4-BE49-F238E27FC236}">
                <a16:creationId xmlns:a16="http://schemas.microsoft.com/office/drawing/2014/main" id="{5EBFFE31-85D7-E82F-F1E2-C23CC4CF14B8}"/>
              </a:ext>
            </a:extLst>
          </p:cNvPr>
          <p:cNvSpPr txBox="1">
            <a:spLocks/>
          </p:cNvSpPr>
          <p:nvPr/>
        </p:nvSpPr>
        <p:spPr>
          <a:xfrm>
            <a:off x="734007" y="1503240"/>
            <a:ext cx="4479381" cy="32559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Project: Researching Stocks</a:t>
            </a:r>
            <a:endParaRPr lang="en-US">
              <a:ea typeface="Calibri"/>
              <a:cs typeface="Calibri"/>
            </a:endParaRPr>
          </a:p>
          <a:p>
            <a:pPr marL="457200" indent="-457200"/>
            <a:r>
              <a:rPr lang="en-US" sz="2400">
                <a:latin typeface="Calibri"/>
                <a:ea typeface="Calibri"/>
                <a:cs typeface="Calibri"/>
              </a:rPr>
              <a:t>Students have seen stock tickers their whole life. They engage with this activity because they make a connection between understanding stocks and their own financial goals.</a:t>
            </a:r>
            <a:endParaRPr lang="en-US" sz="2400">
              <a:ea typeface="Calibri"/>
              <a:cs typeface="Calibri"/>
            </a:endParaRPr>
          </a:p>
        </p:txBody>
      </p:sp>
      <p:sp>
        <p:nvSpPr>
          <p:cNvPr id="4" name="TextBox 3">
            <a:extLst>
              <a:ext uri="{FF2B5EF4-FFF2-40B4-BE49-F238E27FC236}">
                <a16:creationId xmlns:a16="http://schemas.microsoft.com/office/drawing/2014/main" id="{CF7AB614-0E66-D563-55EB-25C62B6D7C3E}"/>
              </a:ext>
            </a:extLst>
          </p:cNvPr>
          <p:cNvSpPr txBox="1"/>
          <p:nvPr/>
        </p:nvSpPr>
        <p:spPr>
          <a:xfrm>
            <a:off x="5285317" y="4957233"/>
            <a:ext cx="6203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hlinkClick r:id="rId4"/>
              </a:rPr>
              <a:t>Conducting Research | SIFMA</a:t>
            </a:r>
            <a:r>
              <a:rPr lang="en-US" dirty="0"/>
              <a:t> (0:20-1:00)</a:t>
            </a:r>
            <a:endParaRPr lang="en-US" dirty="0">
              <a:ea typeface="Calibri"/>
              <a:cs typeface="Calibri"/>
            </a:endParaRPr>
          </a:p>
        </p:txBody>
      </p:sp>
    </p:spTree>
    <p:extLst>
      <p:ext uri="{BB962C8B-B14F-4D97-AF65-F5344CB8AC3E}">
        <p14:creationId xmlns:p14="http://schemas.microsoft.com/office/powerpoint/2010/main" val="10449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876693" y="741391"/>
            <a:ext cx="4597747" cy="47320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a:solidFill>
                  <a:schemeClr val="tx1"/>
                </a:solidFill>
                <a:latin typeface="+mj-lt"/>
                <a:ea typeface="+mj-ea"/>
                <a:cs typeface="+mj-cs"/>
              </a:rPr>
              <a:t>Presenter(s)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876693" y="1390477"/>
            <a:ext cx="6513329" cy="46014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200000"/>
              </a:lnSpc>
            </a:pPr>
            <a:r>
              <a:rPr lang="en-US" sz="2000" b="1">
                <a:ea typeface="+mn-lt"/>
                <a:cs typeface="+mn-lt"/>
              </a:rPr>
              <a:t>¡</a:t>
            </a:r>
            <a:r>
              <a:rPr lang="en-US" sz="2000" b="1"/>
              <a:t>Hola! </a:t>
            </a:r>
            <a:r>
              <a:rPr lang="en-US" sz="2000"/>
              <a:t>I'm Diana Isern:</a:t>
            </a:r>
            <a:endParaRPr lang="en-US" sz="2000">
              <a:ea typeface="Calibri"/>
              <a:cs typeface="Calibri"/>
            </a:endParaRPr>
          </a:p>
          <a:p>
            <a:pPr marL="457200" lvl="1">
              <a:lnSpc>
                <a:spcPct val="100000"/>
              </a:lnSpc>
              <a:buFont typeface="Courier New" panose="020B0604020202020204" pitchFamily="34" charset="0"/>
              <a:buChar char="o"/>
            </a:pPr>
            <a:r>
              <a:rPr lang="en-US" sz="2000"/>
              <a:t>Assistant Principal - New York City Public Schools. I'm 19</a:t>
            </a:r>
            <a:r>
              <a:rPr lang="en-US" sz="2000">
                <a:ea typeface="Calibri"/>
                <a:cs typeface="Calibri"/>
              </a:rPr>
              <a:t>...or 20 years in, I lost track. </a:t>
            </a:r>
          </a:p>
          <a:p>
            <a:pPr marL="457200" lvl="1">
              <a:lnSpc>
                <a:spcPct val="100000"/>
              </a:lnSpc>
              <a:buFont typeface="Courier New" panose="020B0604020202020204" pitchFamily="34" charset="0"/>
              <a:buChar char="o"/>
            </a:pPr>
            <a:r>
              <a:rPr lang="en-US" sz="2000">
                <a:ea typeface="Calibri"/>
                <a:cs typeface="Calibri"/>
              </a:rPr>
              <a:t>Financial Educator &amp; Advocate</a:t>
            </a:r>
          </a:p>
          <a:p>
            <a:pPr marL="457200" lvl="1">
              <a:lnSpc>
                <a:spcPct val="100000"/>
              </a:lnSpc>
              <a:buFont typeface="Courier New" panose="020B0604020202020204" pitchFamily="34" charset="0"/>
              <a:buChar char="o"/>
            </a:pPr>
            <a:r>
              <a:rPr lang="en-US" sz="2000">
                <a:ea typeface="Calibri"/>
                <a:cs typeface="Calibri"/>
              </a:rPr>
              <a:t>Curriculum Designer</a:t>
            </a:r>
          </a:p>
          <a:p>
            <a:pPr marL="457200" lvl="1">
              <a:lnSpc>
                <a:spcPct val="100000"/>
              </a:lnSpc>
              <a:buFont typeface="Courier New" panose="020B0604020202020204" pitchFamily="34" charset="0"/>
              <a:buChar char="o"/>
            </a:pPr>
            <a:r>
              <a:rPr lang="en-US" sz="2000">
                <a:ea typeface="Calibri"/>
                <a:cs typeface="Calibri"/>
              </a:rPr>
              <a:t>AFC</a:t>
            </a:r>
            <a:r>
              <a:rPr lang="en-US" sz="2000">
                <a:ea typeface="+mn-lt"/>
                <a:cs typeface="+mn-lt"/>
              </a:rPr>
              <a:t>® (Accredited Financial Counselor)</a:t>
            </a:r>
            <a:endParaRPr lang="en-US" sz="2000">
              <a:solidFill>
                <a:srgbClr val="000000"/>
              </a:solidFill>
              <a:ea typeface="Calibri"/>
              <a:cs typeface="Calibri"/>
            </a:endParaRPr>
          </a:p>
          <a:p>
            <a:pPr marL="0">
              <a:lnSpc>
                <a:spcPct val="200000"/>
              </a:lnSpc>
            </a:pPr>
            <a:r>
              <a:rPr lang="en-US" sz="2000" b="1"/>
              <a:t>Email me! </a:t>
            </a:r>
            <a:r>
              <a:rPr lang="en-US" sz="2000" b="1">
                <a:solidFill>
                  <a:srgbClr val="0070C0"/>
                </a:solidFill>
                <a:hlinkClick r:id="rId2">
                  <a:extLst>
                    <a:ext uri="{A12FA001-AC4F-418D-AE19-62706E023703}">
                      <ahyp:hlinkClr xmlns:ahyp="http://schemas.microsoft.com/office/drawing/2018/hyperlinkcolor" val="tx"/>
                    </a:ext>
                  </a:extLst>
                </a:hlinkClick>
              </a:rPr>
              <a:t>Disern@schools.nyc.gov</a:t>
            </a:r>
            <a:endParaRPr lang="en-US" sz="2000" b="1">
              <a:solidFill>
                <a:srgbClr val="0070C0"/>
              </a:solidFill>
              <a:ea typeface="Calibri" panose="020F0502020204030204"/>
              <a:cs typeface="Calibri" panose="020F0502020204030204"/>
              <a:hlinkClick r:id="" action="ppaction://noaction">
                <a:extLst>
                  <a:ext uri="{A12FA001-AC4F-418D-AE19-62706E023703}">
                    <ahyp:hlinkClr xmlns:ahyp="http://schemas.microsoft.com/office/drawing/2018/hyperlinkcolor" val="tx"/>
                  </a:ext>
                </a:extLst>
              </a:hlinkClick>
            </a:endParaRPr>
          </a:p>
          <a:p>
            <a:pPr marL="0">
              <a:lnSpc>
                <a:spcPct val="200000"/>
              </a:lnSpc>
            </a:pPr>
            <a:r>
              <a:rPr lang="en-US" sz="2000" b="1">
                <a:ea typeface="Calibri" panose="020F0502020204030204"/>
                <a:cs typeface="Calibri" panose="020F0502020204030204"/>
              </a:rPr>
              <a:t>LinkedIn me! </a:t>
            </a:r>
            <a:r>
              <a:rPr lang="en-US" sz="2000" b="1">
                <a:solidFill>
                  <a:srgbClr val="0070C0"/>
                </a:solidFill>
                <a:ea typeface="+mn-lt"/>
                <a:cs typeface="+mn-lt"/>
                <a:hlinkClick r:id="rId3">
                  <a:extLst>
                    <a:ext uri="{A12FA001-AC4F-418D-AE19-62706E023703}">
                      <ahyp:hlinkClr xmlns:ahyp="http://schemas.microsoft.com/office/drawing/2018/hyperlinkcolor" val="tx"/>
                    </a:ext>
                  </a:extLst>
                </a:hlinkClick>
              </a:rPr>
              <a:t>linkedin.com/in/dianaisern</a:t>
            </a:r>
            <a:r>
              <a:rPr lang="en-US" sz="2000" b="1">
                <a:solidFill>
                  <a:srgbClr val="0070C0"/>
                </a:solidFill>
                <a:ea typeface="+mn-lt"/>
                <a:cs typeface="+mn-lt"/>
              </a:rPr>
              <a:t> </a:t>
            </a:r>
          </a:p>
          <a:p>
            <a:pPr marL="0">
              <a:lnSpc>
                <a:spcPct val="200000"/>
              </a:lnSpc>
            </a:pPr>
            <a:r>
              <a:rPr lang="en-US" sz="2000" b="1"/>
              <a:t>Instagram me! </a:t>
            </a:r>
            <a:r>
              <a:rPr lang="en-US" sz="2000" b="1" u="sng">
                <a:solidFill>
                  <a:srgbClr val="0070C0"/>
                </a:solidFill>
              </a:rPr>
              <a:t>@Dianadinero_edu</a:t>
            </a:r>
            <a:r>
              <a:rPr lang="en-US" sz="2000" b="1">
                <a:solidFill>
                  <a:srgbClr val="0070C0"/>
                </a:solidFill>
              </a:rPr>
              <a:t> </a:t>
            </a:r>
            <a:endParaRPr lang="en-US" sz="2000" b="1">
              <a:solidFill>
                <a:srgbClr val="0070C0"/>
              </a:solidFill>
              <a:ea typeface="Calibri" panose="020F0502020204030204"/>
              <a:cs typeface="Calibri" panose="020F0502020204030204"/>
            </a:endParaRPr>
          </a:p>
          <a:p>
            <a:pPr marL="0"/>
            <a:endParaRPr lang="en-US" sz="2000"/>
          </a:p>
        </p:txBody>
      </p:sp>
      <p:pic>
        <p:nvPicPr>
          <p:cNvPr id="7" name="Picture 6">
            <a:extLst>
              <a:ext uri="{FF2B5EF4-FFF2-40B4-BE49-F238E27FC236}">
                <a16:creationId xmlns:a16="http://schemas.microsoft.com/office/drawing/2014/main" id="{91D7D443-4765-CF0A-3426-9F5D52CBC39A}"/>
              </a:ext>
            </a:extLst>
          </p:cNvPr>
          <p:cNvPicPr>
            <a:picLocks noChangeAspect="1"/>
          </p:cNvPicPr>
          <p:nvPr/>
        </p:nvPicPr>
        <p:blipFill rotWithShape="1">
          <a:blip r:embed="rId4"/>
          <a:srcRect l="4000" t="9422" b="9538"/>
          <a:stretch/>
        </p:blipFill>
        <p:spPr>
          <a:xfrm>
            <a:off x="7711681" y="1681981"/>
            <a:ext cx="3558673" cy="4006972"/>
          </a:xfrm>
          <a:prstGeom prst="rect">
            <a:avLst/>
          </a:prstGeom>
          <a:scene3d>
            <a:camera prst="orthographicFront"/>
            <a:lightRig rig="contrasting" dir="t">
              <a:rot lat="0" lon="0" rev="3000000"/>
            </a:lightRig>
          </a:scene3d>
          <a:sp3d contourW="7620">
            <a:bevelT w="95250" h="31750"/>
            <a:contourClr>
              <a:srgbClr val="333333"/>
            </a:contourClr>
          </a:sp3d>
        </p:spPr>
      </p:pic>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4</a:t>
            </a:fld>
            <a:endParaRPr lang="en-US" sz="1200">
              <a:solidFill>
                <a:schemeClr val="tx1">
                  <a:tint val="75000"/>
                </a:schemeClr>
              </a:solidFill>
              <a:latin typeface="+mn-lt"/>
              <a:ea typeface="+mn-ea"/>
            </a:endParaRPr>
          </a:p>
        </p:txBody>
      </p:sp>
      <p:grpSp>
        <p:nvGrpSpPr>
          <p:cNvPr id="24" name="Group 23">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4274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19060-ACF9-57FE-6CD6-0F165B385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FA7CE-5549-1218-E1A0-8F281F0E166D}"/>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Classroom Connection</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BAA7932A-725F-D853-9639-C55570A1E93A}"/>
              </a:ext>
            </a:extLst>
          </p:cNvPr>
          <p:cNvSpPr>
            <a:spLocks noGrp="1"/>
          </p:cNvSpPr>
          <p:nvPr>
            <p:ph type="sldNum" sz="quarter" idx="4"/>
          </p:nvPr>
        </p:nvSpPr>
        <p:spPr/>
        <p:txBody>
          <a:bodyPr/>
          <a:lstStyle/>
          <a:p>
            <a:fld id="{FAEE96CF-4053-2149-B5F9-FD566E7161CA}" type="slidenum">
              <a:rPr lang="en-US" smtClean="0"/>
              <a:pPr/>
              <a:t>40</a:t>
            </a:fld>
            <a:endParaRPr lang="en-US"/>
          </a:p>
        </p:txBody>
      </p:sp>
      <p:sp>
        <p:nvSpPr>
          <p:cNvPr id="9" name="Text Placeholder 2">
            <a:extLst>
              <a:ext uri="{FF2B5EF4-FFF2-40B4-BE49-F238E27FC236}">
                <a16:creationId xmlns:a16="http://schemas.microsoft.com/office/drawing/2014/main" id="{E52E38FB-CA91-0331-17EC-08EDE73419D8}"/>
              </a:ext>
            </a:extLst>
          </p:cNvPr>
          <p:cNvSpPr txBox="1">
            <a:spLocks/>
          </p:cNvSpPr>
          <p:nvPr/>
        </p:nvSpPr>
        <p:spPr>
          <a:xfrm>
            <a:off x="800267" y="1481154"/>
            <a:ext cx="7417796" cy="19417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Project: Researching Stocks (</a:t>
            </a:r>
            <a:r>
              <a:rPr lang="en-US" b="1">
                <a:ea typeface="+mn-lt"/>
                <a:cs typeface="+mn-lt"/>
                <a:hlinkClick r:id="rId2"/>
              </a:rPr>
              <a:t>SIFMA</a:t>
            </a:r>
            <a:r>
              <a:rPr lang="en-US" b="1">
                <a:ea typeface="+mn-lt"/>
                <a:cs typeface="+mn-lt"/>
              </a:rPr>
              <a:t>)</a:t>
            </a:r>
            <a:endParaRPr lang="en-US" sz="2400">
              <a:ea typeface="Calibri"/>
              <a:cs typeface="Calibri"/>
            </a:endParaRPr>
          </a:p>
        </p:txBody>
      </p:sp>
      <p:pic>
        <p:nvPicPr>
          <p:cNvPr id="4" name="Picture 3" descr="A screenshot of a computer screen&#10;&#10;AI-generated content may be incorrect.">
            <a:extLst>
              <a:ext uri="{FF2B5EF4-FFF2-40B4-BE49-F238E27FC236}">
                <a16:creationId xmlns:a16="http://schemas.microsoft.com/office/drawing/2014/main" id="{196100F2-16A9-F918-9049-FA9EBA47B77B}"/>
              </a:ext>
            </a:extLst>
          </p:cNvPr>
          <p:cNvPicPr>
            <a:picLocks noChangeAspect="1"/>
          </p:cNvPicPr>
          <p:nvPr/>
        </p:nvPicPr>
        <p:blipFill>
          <a:blip r:embed="rId3"/>
          <a:stretch>
            <a:fillRect/>
          </a:stretch>
        </p:blipFill>
        <p:spPr>
          <a:xfrm>
            <a:off x="807602" y="2017840"/>
            <a:ext cx="5401652" cy="4198083"/>
          </a:xfrm>
          <a:prstGeom prst="rect">
            <a:avLst/>
          </a:prstGeom>
        </p:spPr>
      </p:pic>
      <p:pic>
        <p:nvPicPr>
          <p:cNvPr id="6" name="Picture 5" descr="A white and blue document with black text&#10;&#10;AI-generated content may be incorrect.">
            <a:extLst>
              <a:ext uri="{FF2B5EF4-FFF2-40B4-BE49-F238E27FC236}">
                <a16:creationId xmlns:a16="http://schemas.microsoft.com/office/drawing/2014/main" id="{EF1CFC61-A68B-4D06-59E4-4621840F3126}"/>
              </a:ext>
            </a:extLst>
          </p:cNvPr>
          <p:cNvPicPr>
            <a:picLocks noChangeAspect="1"/>
          </p:cNvPicPr>
          <p:nvPr/>
        </p:nvPicPr>
        <p:blipFill>
          <a:blip r:embed="rId4"/>
          <a:srcRect t="7551" b="-151"/>
          <a:stretch/>
        </p:blipFill>
        <p:spPr>
          <a:xfrm>
            <a:off x="6614241" y="1714288"/>
            <a:ext cx="4413475" cy="4471984"/>
          </a:xfrm>
          <a:prstGeom prst="rect">
            <a:avLst/>
          </a:prstGeom>
        </p:spPr>
      </p:pic>
      <p:sp>
        <p:nvSpPr>
          <p:cNvPr id="3" name="TextBox 2">
            <a:extLst>
              <a:ext uri="{FF2B5EF4-FFF2-40B4-BE49-F238E27FC236}">
                <a16:creationId xmlns:a16="http://schemas.microsoft.com/office/drawing/2014/main" id="{18455F61-BF9D-3611-38CC-E5E8AD643F3F}"/>
              </a:ext>
            </a:extLst>
          </p:cNvPr>
          <p:cNvSpPr txBox="1"/>
          <p:nvPr/>
        </p:nvSpPr>
        <p:spPr>
          <a:xfrm>
            <a:off x="6778487" y="6215268"/>
            <a:ext cx="4090504" cy="317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ts val="1500"/>
              </a:lnSpc>
              <a:buFont typeface=""/>
              <a:buChar char="•"/>
            </a:pPr>
            <a:r>
              <a:rPr lang="en-US" sz="2400">
                <a:cs typeface="Arial"/>
              </a:rPr>
              <a:t>Advanced Option</a:t>
            </a:r>
          </a:p>
        </p:txBody>
      </p:sp>
      <p:sp>
        <p:nvSpPr>
          <p:cNvPr id="7" name="TextBox 6">
            <a:extLst>
              <a:ext uri="{FF2B5EF4-FFF2-40B4-BE49-F238E27FC236}">
                <a16:creationId xmlns:a16="http://schemas.microsoft.com/office/drawing/2014/main" id="{BFCBCF79-0A58-554B-08D3-7AD14AE7A417}"/>
              </a:ext>
            </a:extLst>
          </p:cNvPr>
          <p:cNvSpPr txBox="1"/>
          <p:nvPr/>
        </p:nvSpPr>
        <p:spPr>
          <a:xfrm>
            <a:off x="803965" y="6215270"/>
            <a:ext cx="3869634" cy="317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ts val="1500"/>
              </a:lnSpc>
              <a:buFont typeface=""/>
              <a:buChar char="•"/>
            </a:pPr>
            <a:r>
              <a:rPr lang="en-US" sz="2400">
                <a:cs typeface="Arial"/>
              </a:rPr>
              <a:t>Simplified Option​</a:t>
            </a:r>
          </a:p>
        </p:txBody>
      </p:sp>
    </p:spTree>
    <p:extLst>
      <p:ext uri="{BB962C8B-B14F-4D97-AF65-F5344CB8AC3E}">
        <p14:creationId xmlns:p14="http://schemas.microsoft.com/office/powerpoint/2010/main" val="71910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491CF-3095-171B-62BC-6E46FEB17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E47C5-947A-E54A-920A-7AE2F3A19F72}"/>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Classroom Connection</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60C32E44-D9C5-C29C-5CE1-C67B3AD82DDF}"/>
              </a:ext>
            </a:extLst>
          </p:cNvPr>
          <p:cNvSpPr>
            <a:spLocks noGrp="1"/>
          </p:cNvSpPr>
          <p:nvPr>
            <p:ph type="sldNum" sz="quarter" idx="4"/>
          </p:nvPr>
        </p:nvSpPr>
        <p:spPr/>
        <p:txBody>
          <a:bodyPr/>
          <a:lstStyle/>
          <a:p>
            <a:fld id="{FAEE96CF-4053-2149-B5F9-FD566E7161CA}" type="slidenum">
              <a:rPr lang="en-US" smtClean="0"/>
              <a:pPr/>
              <a:t>41</a:t>
            </a:fld>
            <a:endParaRPr lang="en-US"/>
          </a:p>
        </p:txBody>
      </p:sp>
      <p:sp>
        <p:nvSpPr>
          <p:cNvPr id="9" name="Text Placeholder 2">
            <a:extLst>
              <a:ext uri="{FF2B5EF4-FFF2-40B4-BE49-F238E27FC236}">
                <a16:creationId xmlns:a16="http://schemas.microsoft.com/office/drawing/2014/main" id="{2402FAE0-E548-F79A-7458-62882D62B651}"/>
              </a:ext>
            </a:extLst>
          </p:cNvPr>
          <p:cNvSpPr txBox="1">
            <a:spLocks/>
          </p:cNvSpPr>
          <p:nvPr/>
        </p:nvSpPr>
        <p:spPr>
          <a:xfrm>
            <a:off x="800267" y="1503240"/>
            <a:ext cx="10583133" cy="12667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mn-lt"/>
                <a:cs typeface="+mn-lt"/>
              </a:rPr>
              <a:t>Entry Task / Discussion Idea</a:t>
            </a:r>
            <a:endParaRPr lang="en-US" dirty="0"/>
          </a:p>
          <a:p>
            <a:pPr marL="457200" indent="-457200"/>
            <a:r>
              <a:rPr lang="en-US" sz="2400" dirty="0">
                <a:ea typeface="Calibri"/>
                <a:cs typeface="Calibri"/>
              </a:rPr>
              <a:t>Someone asks you, "What is happening in the stock market today?" Answer in your own words.  Use one of the following to help you explain.</a:t>
            </a:r>
          </a:p>
        </p:txBody>
      </p:sp>
      <p:pic>
        <p:nvPicPr>
          <p:cNvPr id="12" name="Picture 11" descr="A screenshot of a stock market&#10;&#10;AI-generated content may be incorrect.">
            <a:extLst>
              <a:ext uri="{FF2B5EF4-FFF2-40B4-BE49-F238E27FC236}">
                <a16:creationId xmlns:a16="http://schemas.microsoft.com/office/drawing/2014/main" id="{A87F8EF7-0782-247D-DA1E-9507BF7D9636}"/>
              </a:ext>
            </a:extLst>
          </p:cNvPr>
          <p:cNvPicPr>
            <a:picLocks noChangeAspect="1"/>
          </p:cNvPicPr>
          <p:nvPr/>
        </p:nvPicPr>
        <p:blipFill>
          <a:blip r:embed="rId2"/>
          <a:stretch>
            <a:fillRect/>
          </a:stretch>
        </p:blipFill>
        <p:spPr>
          <a:xfrm>
            <a:off x="4426726" y="2911231"/>
            <a:ext cx="3084551" cy="2999155"/>
          </a:xfrm>
          <a:prstGeom prst="rect">
            <a:avLst/>
          </a:prstGeom>
          <a:ln>
            <a:solidFill>
              <a:schemeClr val="bg1">
                <a:lumMod val="65000"/>
              </a:schemeClr>
            </a:solidFill>
          </a:ln>
        </p:spPr>
      </p:pic>
      <p:pic>
        <p:nvPicPr>
          <p:cNvPr id="15" name="Picture 14" descr="A screenshot of a news page&#10;&#10;AI-generated content may be incorrect.">
            <a:extLst>
              <a:ext uri="{FF2B5EF4-FFF2-40B4-BE49-F238E27FC236}">
                <a16:creationId xmlns:a16="http://schemas.microsoft.com/office/drawing/2014/main" id="{9D53088A-D055-3C03-A3F7-D4D57ABF4ED1}"/>
              </a:ext>
            </a:extLst>
          </p:cNvPr>
          <p:cNvPicPr>
            <a:picLocks noChangeAspect="1"/>
          </p:cNvPicPr>
          <p:nvPr/>
        </p:nvPicPr>
        <p:blipFill>
          <a:blip r:embed="rId3"/>
          <a:stretch>
            <a:fillRect/>
          </a:stretch>
        </p:blipFill>
        <p:spPr>
          <a:xfrm>
            <a:off x="708269" y="2908788"/>
            <a:ext cx="3556000" cy="2740270"/>
          </a:xfrm>
          <a:prstGeom prst="rect">
            <a:avLst/>
          </a:prstGeom>
          <a:ln>
            <a:solidFill>
              <a:schemeClr val="bg1">
                <a:lumMod val="65000"/>
              </a:schemeClr>
            </a:solidFill>
          </a:ln>
        </p:spPr>
      </p:pic>
      <p:sp>
        <p:nvSpPr>
          <p:cNvPr id="16" name="TextBox 15">
            <a:extLst>
              <a:ext uri="{FF2B5EF4-FFF2-40B4-BE49-F238E27FC236}">
                <a16:creationId xmlns:a16="http://schemas.microsoft.com/office/drawing/2014/main" id="{4A019E96-CAC3-DDFF-D1E0-C4DFE35F92DD}"/>
              </a:ext>
            </a:extLst>
          </p:cNvPr>
          <p:cNvSpPr txBox="1"/>
          <p:nvPr/>
        </p:nvSpPr>
        <p:spPr>
          <a:xfrm>
            <a:off x="1119555" y="5818553"/>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Yahoo Finance </a:t>
            </a:r>
            <a:endParaRPr lang="en-US" sz="1600" b="1" dirty="0">
              <a:ea typeface="Calibri"/>
              <a:cs typeface="Calibri"/>
            </a:endParaRPr>
          </a:p>
          <a:p>
            <a:pPr algn="ctr"/>
            <a:r>
              <a:rPr lang="en-US" sz="1600" dirty="0"/>
              <a:t>https://finance.yahoo.com/</a:t>
            </a:r>
            <a:endParaRPr lang="en-US" sz="1600"/>
          </a:p>
        </p:txBody>
      </p:sp>
      <p:sp>
        <p:nvSpPr>
          <p:cNvPr id="19" name="TextBox 18">
            <a:extLst>
              <a:ext uri="{FF2B5EF4-FFF2-40B4-BE49-F238E27FC236}">
                <a16:creationId xmlns:a16="http://schemas.microsoft.com/office/drawing/2014/main" id="{7367054B-C2C8-5FBC-7D6F-637A4BA44AA6}"/>
              </a:ext>
            </a:extLst>
          </p:cNvPr>
          <p:cNvSpPr txBox="1"/>
          <p:nvPr/>
        </p:nvSpPr>
        <p:spPr>
          <a:xfrm>
            <a:off x="4431323" y="5906476"/>
            <a:ext cx="30948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Investopedia</a:t>
            </a:r>
            <a:endParaRPr lang="en-US" sz="1600" dirty="0"/>
          </a:p>
          <a:p>
            <a:pPr algn="ctr"/>
            <a:r>
              <a:rPr lang="en-US" sz="1600" dirty="0">
                <a:solidFill>
                  <a:srgbClr val="111111"/>
                </a:solidFill>
              </a:rPr>
              <a:t>5 Things to Know Before the Stock Market Opens Newsletter</a:t>
            </a:r>
            <a:endParaRPr lang="en-US" sz="1600" dirty="0"/>
          </a:p>
        </p:txBody>
      </p:sp>
      <p:pic>
        <p:nvPicPr>
          <p:cNvPr id="20" name="Picture 19" descr="A screenshot of a website&#10;&#10;AI-generated content may be incorrect.">
            <a:extLst>
              <a:ext uri="{FF2B5EF4-FFF2-40B4-BE49-F238E27FC236}">
                <a16:creationId xmlns:a16="http://schemas.microsoft.com/office/drawing/2014/main" id="{89CB3792-4058-AEBA-29AF-555790118656}"/>
              </a:ext>
            </a:extLst>
          </p:cNvPr>
          <p:cNvPicPr>
            <a:picLocks noChangeAspect="1"/>
          </p:cNvPicPr>
          <p:nvPr/>
        </p:nvPicPr>
        <p:blipFill>
          <a:blip r:embed="rId4"/>
          <a:stretch>
            <a:fillRect/>
          </a:stretch>
        </p:blipFill>
        <p:spPr>
          <a:xfrm>
            <a:off x="7690971" y="2911230"/>
            <a:ext cx="3922059" cy="2735385"/>
          </a:xfrm>
          <a:prstGeom prst="rect">
            <a:avLst/>
          </a:prstGeom>
          <a:ln>
            <a:solidFill>
              <a:schemeClr val="bg1">
                <a:lumMod val="65000"/>
              </a:schemeClr>
            </a:solidFill>
          </a:ln>
        </p:spPr>
      </p:pic>
      <p:sp>
        <p:nvSpPr>
          <p:cNvPr id="21" name="TextBox 16">
            <a:extLst>
              <a:ext uri="{FF2B5EF4-FFF2-40B4-BE49-F238E27FC236}">
                <a16:creationId xmlns:a16="http://schemas.microsoft.com/office/drawing/2014/main" id="{36EF7AFA-D514-9041-C84E-8AA949003FC2}"/>
              </a:ext>
            </a:extLst>
          </p:cNvPr>
          <p:cNvSpPr txBox="1"/>
          <p:nvPr/>
        </p:nvSpPr>
        <p:spPr>
          <a:xfrm>
            <a:off x="7567246" y="5808784"/>
            <a:ext cx="4179276" cy="604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Sherwood Snacks</a:t>
            </a:r>
            <a:endParaRPr lang="en-US" sz="1600" dirty="0"/>
          </a:p>
          <a:p>
            <a:pPr algn="ctr"/>
            <a:r>
              <a:rPr lang="en-US" sz="1600" dirty="0">
                <a:ea typeface="+mn-lt"/>
                <a:cs typeface="+mn-lt"/>
              </a:rPr>
              <a:t>https://sherwood.news/snacks/newsletters/</a:t>
            </a:r>
          </a:p>
        </p:txBody>
      </p:sp>
    </p:spTree>
    <p:extLst>
      <p:ext uri="{BB962C8B-B14F-4D97-AF65-F5344CB8AC3E}">
        <p14:creationId xmlns:p14="http://schemas.microsoft.com/office/powerpoint/2010/main" val="391753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2DFB8-DE63-984F-843D-77EE577C0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D515F-C9B0-34A2-3829-2676133DBCF9}"/>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Classroom Connection</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133E3BC4-FCCA-AB37-2046-7FA8F01571D8}"/>
              </a:ext>
            </a:extLst>
          </p:cNvPr>
          <p:cNvSpPr>
            <a:spLocks noGrp="1"/>
          </p:cNvSpPr>
          <p:nvPr>
            <p:ph type="sldNum" sz="quarter" idx="4"/>
          </p:nvPr>
        </p:nvSpPr>
        <p:spPr/>
        <p:txBody>
          <a:bodyPr/>
          <a:lstStyle/>
          <a:p>
            <a:fld id="{FAEE96CF-4053-2149-B5F9-FD566E7161CA}" type="slidenum">
              <a:rPr lang="en-US" smtClean="0"/>
              <a:pPr/>
              <a:t>42</a:t>
            </a:fld>
            <a:endParaRPr lang="en-US"/>
          </a:p>
        </p:txBody>
      </p:sp>
      <p:sp>
        <p:nvSpPr>
          <p:cNvPr id="9" name="Text Placeholder 2">
            <a:extLst>
              <a:ext uri="{FF2B5EF4-FFF2-40B4-BE49-F238E27FC236}">
                <a16:creationId xmlns:a16="http://schemas.microsoft.com/office/drawing/2014/main" id="{370A7F9E-17CD-B5B3-3F15-E7632E792BDB}"/>
              </a:ext>
            </a:extLst>
          </p:cNvPr>
          <p:cNvSpPr txBox="1">
            <a:spLocks/>
          </p:cNvSpPr>
          <p:nvPr/>
        </p:nvSpPr>
        <p:spPr>
          <a:xfrm>
            <a:off x="800267" y="1503240"/>
            <a:ext cx="10583133" cy="12667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mn-lt"/>
                <a:cs typeface="+mn-lt"/>
              </a:rPr>
              <a:t>Entry Task / Discussion Idea</a:t>
            </a:r>
            <a:endParaRPr lang="en-US" dirty="0"/>
          </a:p>
          <a:p>
            <a:pPr marL="457200" indent="-457200"/>
            <a:r>
              <a:rPr lang="en-US" sz="2400" dirty="0">
                <a:ea typeface="Calibri"/>
                <a:cs typeface="Calibri"/>
              </a:rPr>
              <a:t>Someone asks you, "What is happening in the stock market today?" Answer in your own words.  Use one of the following to help you explain.</a:t>
            </a:r>
          </a:p>
        </p:txBody>
      </p:sp>
      <p:pic>
        <p:nvPicPr>
          <p:cNvPr id="3" name="Picture 2" descr="A yellow note with writing on it&#10;&#10;AI-generated content may be incorrect.">
            <a:extLst>
              <a:ext uri="{FF2B5EF4-FFF2-40B4-BE49-F238E27FC236}">
                <a16:creationId xmlns:a16="http://schemas.microsoft.com/office/drawing/2014/main" id="{61E4D2A0-A383-2C57-6D37-ADA6A992EDBD}"/>
              </a:ext>
            </a:extLst>
          </p:cNvPr>
          <p:cNvPicPr>
            <a:picLocks noChangeAspect="1"/>
          </p:cNvPicPr>
          <p:nvPr/>
        </p:nvPicPr>
        <p:blipFill>
          <a:blip r:embed="rId2"/>
          <a:srcRect l="7273" t="-18" r="7628" b="18"/>
          <a:stretch/>
        </p:blipFill>
        <p:spPr>
          <a:xfrm>
            <a:off x="9035037" y="2803126"/>
            <a:ext cx="2475852" cy="3878388"/>
          </a:xfrm>
          <a:prstGeom prst="rect">
            <a:avLst/>
          </a:prstGeom>
        </p:spPr>
      </p:pic>
      <p:pic>
        <p:nvPicPr>
          <p:cNvPr id="4" name="Picture 3" descr="A yellow note with writing on it&#10;&#10;AI-generated content may be incorrect.">
            <a:extLst>
              <a:ext uri="{FF2B5EF4-FFF2-40B4-BE49-F238E27FC236}">
                <a16:creationId xmlns:a16="http://schemas.microsoft.com/office/drawing/2014/main" id="{53009648-A2F2-4119-73CD-284BE1353A9B}"/>
              </a:ext>
            </a:extLst>
          </p:cNvPr>
          <p:cNvPicPr>
            <a:picLocks noChangeAspect="1"/>
          </p:cNvPicPr>
          <p:nvPr/>
        </p:nvPicPr>
        <p:blipFill>
          <a:blip r:embed="rId3"/>
          <a:stretch>
            <a:fillRect/>
          </a:stretch>
        </p:blipFill>
        <p:spPr>
          <a:xfrm>
            <a:off x="3339041" y="2798886"/>
            <a:ext cx="2904463" cy="3878384"/>
          </a:xfrm>
          <a:prstGeom prst="rect">
            <a:avLst/>
          </a:prstGeom>
        </p:spPr>
      </p:pic>
      <p:pic>
        <p:nvPicPr>
          <p:cNvPr id="8" name="Picture 7" descr="A piece of paper with writing on it&#10;&#10;AI-generated content may be incorrect.">
            <a:extLst>
              <a:ext uri="{FF2B5EF4-FFF2-40B4-BE49-F238E27FC236}">
                <a16:creationId xmlns:a16="http://schemas.microsoft.com/office/drawing/2014/main" id="{4FF8549A-2EAB-C9DE-D579-5B6FADA0ADA4}"/>
              </a:ext>
            </a:extLst>
          </p:cNvPr>
          <p:cNvPicPr>
            <a:picLocks noChangeAspect="1"/>
          </p:cNvPicPr>
          <p:nvPr/>
        </p:nvPicPr>
        <p:blipFill>
          <a:blip r:embed="rId4"/>
          <a:srcRect l="7061" t="-10" r="5627" b="10"/>
          <a:stretch/>
        </p:blipFill>
        <p:spPr>
          <a:xfrm>
            <a:off x="647351" y="2803423"/>
            <a:ext cx="2535155" cy="3878387"/>
          </a:xfrm>
          <a:prstGeom prst="rect">
            <a:avLst/>
          </a:prstGeom>
        </p:spPr>
      </p:pic>
      <p:pic>
        <p:nvPicPr>
          <p:cNvPr id="10" name="Picture 9" descr="A blue note with black writing on it&#10;&#10;AI-generated content may be incorrect.">
            <a:extLst>
              <a:ext uri="{FF2B5EF4-FFF2-40B4-BE49-F238E27FC236}">
                <a16:creationId xmlns:a16="http://schemas.microsoft.com/office/drawing/2014/main" id="{2E534E53-6C0F-F268-FAF7-EDD1CCD48197}"/>
              </a:ext>
            </a:extLst>
          </p:cNvPr>
          <p:cNvPicPr>
            <a:picLocks noChangeAspect="1"/>
          </p:cNvPicPr>
          <p:nvPr/>
        </p:nvPicPr>
        <p:blipFill>
          <a:blip r:embed="rId5"/>
          <a:srcRect l="8759" t="9" r="5985" b="-9"/>
          <a:stretch/>
        </p:blipFill>
        <p:spPr>
          <a:xfrm>
            <a:off x="6401962" y="2799208"/>
            <a:ext cx="2480051" cy="3878388"/>
          </a:xfrm>
          <a:prstGeom prst="rect">
            <a:avLst/>
          </a:prstGeom>
        </p:spPr>
      </p:pic>
    </p:spTree>
    <p:extLst>
      <p:ext uri="{BB962C8B-B14F-4D97-AF65-F5344CB8AC3E}">
        <p14:creationId xmlns:p14="http://schemas.microsoft.com/office/powerpoint/2010/main" val="324884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226543-81E3-CB59-F2E7-4389E496EB45}"/>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using a computer&#10;&#10;AI-generated content may be incorrect.">
            <a:extLst>
              <a:ext uri="{FF2B5EF4-FFF2-40B4-BE49-F238E27FC236}">
                <a16:creationId xmlns:a16="http://schemas.microsoft.com/office/drawing/2014/main" id="{2C048EBF-5726-A9B9-5169-46DDBAAA19E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3000" contrast="-6000"/>
                    </a14:imgEffect>
                  </a14:imgLayer>
                </a14:imgProps>
              </a:ext>
            </a:extLst>
          </a:blip>
          <a:srcRect t="13721" b="18919"/>
          <a:stretch/>
        </p:blipFill>
        <p:spPr>
          <a:xfrm>
            <a:off x="-6" y="10"/>
            <a:ext cx="7642830" cy="6864175"/>
          </a:xfrm>
          <a:prstGeom prst="rect">
            <a:avLst/>
          </a:prstGeom>
        </p:spPr>
      </p:pic>
      <p:sp>
        <p:nvSpPr>
          <p:cNvPr id="23" name="Rectangle 2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EE49BA-9FA3-A794-26C4-11A2F06C9EC7}"/>
              </a:ext>
            </a:extLst>
          </p:cNvPr>
          <p:cNvSpPr txBox="1">
            <a:spLocks/>
          </p:cNvSpPr>
          <p:nvPr/>
        </p:nvSpPr>
        <p:spPr>
          <a:xfrm>
            <a:off x="841248" y="4152624"/>
            <a:ext cx="2112264" cy="1920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kern="1200">
                <a:solidFill>
                  <a:schemeClr val="tx1"/>
                </a:solidFill>
                <a:latin typeface="+mj-lt"/>
                <a:ea typeface="+mj-ea"/>
                <a:cs typeface="+mj-cs"/>
              </a:rPr>
              <a:t>Investment Vehicles: </a:t>
            </a:r>
            <a:r>
              <a:rPr lang="en-US" sz="2400" kern="1200">
                <a:solidFill>
                  <a:schemeClr val="tx1"/>
                </a:solidFill>
                <a:latin typeface="+mj-lt"/>
                <a:ea typeface="+mj-ea"/>
                <a:cs typeface="+mj-cs"/>
              </a:rPr>
              <a:t>Classroom Connection</a:t>
            </a:r>
          </a:p>
        </p:txBody>
      </p:sp>
      <p:pic>
        <p:nvPicPr>
          <p:cNvPr id="11" name="Picture 10" descr="A group of people sitting at a desk in a classroom&#10;&#10;AI-generated content may be incorrect.">
            <a:extLst>
              <a:ext uri="{FF2B5EF4-FFF2-40B4-BE49-F238E27FC236}">
                <a16:creationId xmlns:a16="http://schemas.microsoft.com/office/drawing/2014/main" id="{DE190526-67DF-5433-D40C-DAE380802236}"/>
              </a:ext>
            </a:extLst>
          </p:cNvPr>
          <p:cNvPicPr>
            <a:picLocks noChangeAspect="1"/>
          </p:cNvPicPr>
          <p:nvPr/>
        </p:nvPicPr>
        <p:blipFill>
          <a:blip r:embed="rId4">
            <a:extLst>
              <a:ext uri="{BEBA8EAE-BF5A-486C-A8C5-ECC9F3942E4B}">
                <a14:imgProps xmlns:a14="http://schemas.microsoft.com/office/drawing/2010/main">
                  <a14:imgLayer r:embed="rId5">
                    <a14:imgEffect>
                      <a14:saturation sat="142000"/>
                    </a14:imgEffect>
                    <a14:imgEffect>
                      <a14:brightnessContrast bright="6000"/>
                    </a14:imgEffect>
                  </a14:imgLayer>
                </a14:imgProps>
              </a:ext>
            </a:extLst>
          </a:blip>
          <a:srcRect t="24778" r="-3" b="17965"/>
          <a:stretch/>
        </p:blipFill>
        <p:spPr>
          <a:xfrm>
            <a:off x="7809454" y="1"/>
            <a:ext cx="4382546" cy="3345645"/>
          </a:xfrm>
          <a:prstGeom prst="rect">
            <a:avLst/>
          </a:prstGeom>
        </p:spPr>
      </p:pic>
      <p:sp>
        <p:nvSpPr>
          <p:cNvPr id="20" name="Rectangle 19">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F4A969E-723F-EEAD-0CAC-68180FA0CBD9}"/>
              </a:ext>
            </a:extLst>
          </p:cNvPr>
          <p:cNvSpPr txBox="1">
            <a:spLocks/>
          </p:cNvSpPr>
          <p:nvPr/>
        </p:nvSpPr>
        <p:spPr>
          <a:xfrm>
            <a:off x="3364992" y="4151376"/>
            <a:ext cx="3319272" cy="19202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Activity</a:t>
            </a:r>
            <a:endParaRPr lang="en-US" sz="1700" dirty="0">
              <a:ea typeface="Calibri" panose="020F0502020204030204"/>
              <a:cs typeface="Calibri" panose="020F0502020204030204"/>
            </a:endParaRPr>
          </a:p>
          <a:p>
            <a:pPr marL="457200"/>
            <a:r>
              <a:rPr lang="en-US" sz="1700" dirty="0"/>
              <a:t>Using </a:t>
            </a:r>
            <a:r>
              <a:rPr lang="en-US" sz="1700" dirty="0" err="1"/>
              <a:t>finviz</a:t>
            </a:r>
            <a:r>
              <a:rPr lang="en-US" sz="1700" dirty="0"/>
              <a:t> to analyze the stock market and make connections to news</a:t>
            </a:r>
            <a:endParaRPr lang="en-US" sz="1700" dirty="0">
              <a:ea typeface="Calibri"/>
              <a:cs typeface="Calibri"/>
            </a:endParaRPr>
          </a:p>
        </p:txBody>
      </p:sp>
      <p:pic>
        <p:nvPicPr>
          <p:cNvPr id="10" name="Picture 9" descr="A group of people sitting at a table with laptops&#10;&#10;AI-generated content may be incorrect.">
            <a:extLst>
              <a:ext uri="{FF2B5EF4-FFF2-40B4-BE49-F238E27FC236}">
                <a16:creationId xmlns:a16="http://schemas.microsoft.com/office/drawing/2014/main" id="{85799BD5-8F9A-CD14-EFF3-7E3DC789A7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1000"/>
                    </a14:imgEffect>
                  </a14:imgLayer>
                </a14:imgProps>
              </a:ext>
            </a:extLst>
          </a:blip>
          <a:srcRect t="13736" r="-3" b="29007"/>
          <a:stretch/>
        </p:blipFill>
        <p:spPr>
          <a:xfrm>
            <a:off x="7809462" y="3512354"/>
            <a:ext cx="4382545" cy="3345646"/>
          </a:xfrm>
          <a:prstGeom prst="rect">
            <a:avLst/>
          </a:prstGeom>
        </p:spPr>
      </p:pic>
      <p:sp>
        <p:nvSpPr>
          <p:cNvPr id="5" name="Slide Number Placeholder 4">
            <a:extLst>
              <a:ext uri="{FF2B5EF4-FFF2-40B4-BE49-F238E27FC236}">
                <a16:creationId xmlns:a16="http://schemas.microsoft.com/office/drawing/2014/main" id="{A858FD6E-78DD-168E-1064-0FE09B8EACD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FAEE96CF-4053-2149-B5F9-FD566E7161CA}" type="slidenum">
              <a:rPr lang="en-US" sz="1200">
                <a:solidFill>
                  <a:schemeClr val="bg1"/>
                </a:solidFill>
                <a:latin typeface="+mn-lt"/>
                <a:ea typeface="+mn-ea"/>
              </a:rPr>
              <a:pPr>
                <a:spcAft>
                  <a:spcPts val="600"/>
                </a:spcAft>
              </a:pPr>
              <a:t>43</a:t>
            </a:fld>
            <a:endParaRPr lang="en-US" sz="1200">
              <a:solidFill>
                <a:schemeClr val="bg1"/>
              </a:solidFill>
              <a:latin typeface="+mn-lt"/>
              <a:ea typeface="+mn-ea"/>
            </a:endParaRPr>
          </a:p>
        </p:txBody>
      </p:sp>
    </p:spTree>
    <p:extLst>
      <p:ext uri="{BB962C8B-B14F-4D97-AF65-F5344CB8AC3E}">
        <p14:creationId xmlns:p14="http://schemas.microsoft.com/office/powerpoint/2010/main" val="24012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741F9-308C-1D11-1BD9-7FE465513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9B0C7-A6B8-A0CC-6FB3-5E13F8017FFA}"/>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a:cs typeface="Calibri"/>
              </a:rPr>
              <a:t>Investment Vehicles: </a:t>
            </a:r>
            <a:r>
              <a:rPr lang="en-US" sz="3200">
                <a:solidFill>
                  <a:srgbClr val="414A58"/>
                </a:solidFill>
                <a:latin typeface="Calibri Light"/>
                <a:ea typeface="Calibri Light"/>
                <a:cs typeface="Calibri Light"/>
              </a:rPr>
              <a:t>Mutual Funds &amp; ETFs</a:t>
            </a:r>
          </a:p>
        </p:txBody>
      </p:sp>
      <p:sp>
        <p:nvSpPr>
          <p:cNvPr id="5" name="Slide Number Placeholder 4">
            <a:extLst>
              <a:ext uri="{FF2B5EF4-FFF2-40B4-BE49-F238E27FC236}">
                <a16:creationId xmlns:a16="http://schemas.microsoft.com/office/drawing/2014/main" id="{D27C10B7-6E77-9813-59D6-2BE5EECE3937}"/>
              </a:ext>
            </a:extLst>
          </p:cNvPr>
          <p:cNvSpPr>
            <a:spLocks noGrp="1"/>
          </p:cNvSpPr>
          <p:nvPr>
            <p:ph type="sldNum" sz="quarter" idx="4"/>
          </p:nvPr>
        </p:nvSpPr>
        <p:spPr/>
        <p:txBody>
          <a:bodyPr/>
          <a:lstStyle/>
          <a:p>
            <a:fld id="{FAEE96CF-4053-2149-B5F9-FD566E7161CA}" type="slidenum">
              <a:rPr lang="en-US" smtClean="0"/>
              <a:pPr/>
              <a:t>44</a:t>
            </a:fld>
            <a:endParaRPr lang="en-US"/>
          </a:p>
        </p:txBody>
      </p:sp>
      <p:pic>
        <p:nvPicPr>
          <p:cNvPr id="11" name="Picture 10" descr="ETFs">
            <a:extLst>
              <a:ext uri="{FF2B5EF4-FFF2-40B4-BE49-F238E27FC236}">
                <a16:creationId xmlns:a16="http://schemas.microsoft.com/office/drawing/2014/main" id="{0539C582-CFD4-EA1C-96AE-89D1A76F08DC}"/>
              </a:ext>
            </a:extLst>
          </p:cNvPr>
          <p:cNvPicPr>
            <a:picLocks noChangeAspect="1"/>
          </p:cNvPicPr>
          <p:nvPr/>
        </p:nvPicPr>
        <p:blipFill>
          <a:blip r:embed="rId3"/>
          <a:stretch>
            <a:fillRect/>
          </a:stretch>
        </p:blipFill>
        <p:spPr>
          <a:xfrm>
            <a:off x="4972703" y="2592267"/>
            <a:ext cx="4159737" cy="4110890"/>
          </a:xfrm>
          <a:prstGeom prst="rect">
            <a:avLst/>
          </a:prstGeom>
        </p:spPr>
      </p:pic>
      <p:pic>
        <p:nvPicPr>
          <p:cNvPr id="3" name="Picture 2" descr="Mutual Funds">
            <a:extLst>
              <a:ext uri="{FF2B5EF4-FFF2-40B4-BE49-F238E27FC236}">
                <a16:creationId xmlns:a16="http://schemas.microsoft.com/office/drawing/2014/main" id="{D0EAE87D-C040-520D-3ADF-53BE1CA40665}"/>
              </a:ext>
            </a:extLst>
          </p:cNvPr>
          <p:cNvPicPr>
            <a:picLocks noChangeAspect="1"/>
          </p:cNvPicPr>
          <p:nvPr/>
        </p:nvPicPr>
        <p:blipFill>
          <a:blip r:embed="rId4"/>
          <a:stretch>
            <a:fillRect/>
          </a:stretch>
        </p:blipFill>
        <p:spPr>
          <a:xfrm>
            <a:off x="699477" y="2594709"/>
            <a:ext cx="4169507" cy="4120660"/>
          </a:xfrm>
          <a:prstGeom prst="rect">
            <a:avLst/>
          </a:prstGeom>
        </p:spPr>
      </p:pic>
      <p:sp>
        <p:nvSpPr>
          <p:cNvPr id="7" name="TextBox 6">
            <a:extLst>
              <a:ext uri="{FF2B5EF4-FFF2-40B4-BE49-F238E27FC236}">
                <a16:creationId xmlns:a16="http://schemas.microsoft.com/office/drawing/2014/main" id="{22B29896-49B8-C5BF-7335-B9D2DC9543A8}"/>
              </a:ext>
            </a:extLst>
          </p:cNvPr>
          <p:cNvSpPr txBox="1"/>
          <p:nvPr/>
        </p:nvSpPr>
        <p:spPr>
          <a:xfrm>
            <a:off x="797169" y="1344246"/>
            <a:ext cx="105976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mn-lt"/>
                <a:cs typeface="+mn-lt"/>
              </a:rPr>
              <a:t>Similarities</a:t>
            </a:r>
            <a:r>
              <a:rPr lang="en-US">
                <a:ea typeface="+mn-lt"/>
                <a:cs typeface="+mn-lt"/>
              </a:rPr>
              <a:t>: Both are professionally managed "</a:t>
            </a:r>
            <a:r>
              <a:rPr lang="en-US" b="1">
                <a:ea typeface="+mn-lt"/>
                <a:cs typeface="+mn-lt"/>
              </a:rPr>
              <a:t>baskets</a:t>
            </a:r>
            <a:r>
              <a:rPr lang="en-US">
                <a:ea typeface="+mn-lt"/>
                <a:cs typeface="+mn-lt"/>
              </a:rPr>
              <a:t>" of stocks or bonds that provide </a:t>
            </a:r>
            <a:r>
              <a:rPr lang="en-US" b="1">
                <a:ea typeface="+mn-lt"/>
                <a:cs typeface="+mn-lt"/>
              </a:rPr>
              <a:t>diversification </a:t>
            </a:r>
            <a:r>
              <a:rPr lang="en-US">
                <a:ea typeface="+mn-lt"/>
                <a:cs typeface="+mn-lt"/>
              </a:rPr>
              <a:t>across asset classes, sectors, and geographies.</a:t>
            </a:r>
          </a:p>
          <a:p>
            <a:pPr marL="285750" indent="-285750">
              <a:buFont typeface="Arial"/>
              <a:buChar char="•"/>
            </a:pPr>
            <a:r>
              <a:rPr lang="en-US" b="1">
                <a:ea typeface="+mn-lt"/>
                <a:cs typeface="+mn-lt"/>
              </a:rPr>
              <a:t>Key difference</a:t>
            </a:r>
            <a:r>
              <a:rPr lang="en-US">
                <a:ea typeface="+mn-lt"/>
                <a:cs typeface="+mn-lt"/>
              </a:rPr>
              <a:t>: ETFs trade like stocks </a:t>
            </a:r>
            <a:r>
              <a:rPr lang="en-US" b="1">
                <a:ea typeface="+mn-lt"/>
                <a:cs typeface="+mn-lt"/>
              </a:rPr>
              <a:t>throughout the day</a:t>
            </a:r>
            <a:r>
              <a:rPr lang="en-US">
                <a:ea typeface="+mn-lt"/>
                <a:cs typeface="+mn-lt"/>
              </a:rPr>
              <a:t>, while mutual funds are </a:t>
            </a:r>
            <a:r>
              <a:rPr lang="en-US" b="1">
                <a:ea typeface="+mn-lt"/>
                <a:cs typeface="+mn-lt"/>
              </a:rPr>
              <a:t>priced once daily</a:t>
            </a:r>
            <a:r>
              <a:rPr lang="en-US">
                <a:ea typeface="+mn-lt"/>
                <a:cs typeface="+mn-lt"/>
              </a:rPr>
              <a:t> after market close and purchased in dollar amounts.</a:t>
            </a:r>
            <a:endParaRPr lang="en-US" sz="1600">
              <a:ea typeface="Calibri" panose="020F0502020204030204"/>
              <a:cs typeface="Calibri" panose="020F0502020204030204"/>
            </a:endParaRPr>
          </a:p>
        </p:txBody>
      </p:sp>
      <p:sp>
        <p:nvSpPr>
          <p:cNvPr id="8" name="TextBox 7">
            <a:extLst>
              <a:ext uri="{FF2B5EF4-FFF2-40B4-BE49-F238E27FC236}">
                <a16:creationId xmlns:a16="http://schemas.microsoft.com/office/drawing/2014/main" id="{F807A252-3152-2829-281F-54EDAE046C23}"/>
              </a:ext>
            </a:extLst>
          </p:cNvPr>
          <p:cNvSpPr txBox="1"/>
          <p:nvPr/>
        </p:nvSpPr>
        <p:spPr>
          <a:xfrm>
            <a:off x="9306169" y="2624016"/>
            <a:ext cx="2645507" cy="3756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Arial"/>
              </a:rPr>
              <a:t>Example</a:t>
            </a:r>
            <a:r>
              <a:rPr lang="en-US" sz="2000">
                <a:cs typeface="Arial"/>
              </a:rPr>
              <a:t>: VTI and VTSAX track the same index (the US Total Market Index), but VTI is an ETF (Exchange Traded Fund) that trades throughout the day, while VTSAX is a mutual fund that trades once per day after the market closes. ​</a:t>
            </a:r>
            <a:endParaRPr lang="en-US" sz="2000">
              <a:ea typeface="Calibri"/>
              <a:cs typeface="Calibri"/>
            </a:endParaRPr>
          </a:p>
        </p:txBody>
      </p:sp>
    </p:spTree>
    <p:extLst>
      <p:ext uri="{BB962C8B-B14F-4D97-AF65-F5344CB8AC3E}">
        <p14:creationId xmlns:p14="http://schemas.microsoft.com/office/powerpoint/2010/main" val="30898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02BC8-DFF1-9086-28EE-269657397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ABBDC-5060-4336-15CC-70A5675EC4F1}"/>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a:cs typeface="Calibri"/>
              </a:rPr>
              <a:t>Investment </a:t>
            </a:r>
            <a:r>
              <a:rPr lang="en-US" sz="3200" b="1">
                <a:solidFill>
                  <a:srgbClr val="414A58"/>
                </a:solidFill>
                <a:latin typeface="Calibri"/>
                <a:cs typeface="Calibri"/>
              </a:rPr>
              <a:t>Vehicles: </a:t>
            </a:r>
            <a:r>
              <a:rPr lang="en-US" sz="3200">
                <a:solidFill>
                  <a:srgbClr val="414A58"/>
                </a:solidFill>
                <a:latin typeface="Calibri Light"/>
                <a:ea typeface="Calibri Light"/>
                <a:cs typeface="Calibri Light"/>
              </a:rPr>
              <a:t>Mutual Funds &amp; ETFs</a:t>
            </a:r>
            <a:endParaRPr lang="en-US" sz="3200">
              <a:solidFill>
                <a:srgbClr val="000000"/>
              </a:solidFill>
              <a:latin typeface="Calibri Light"/>
              <a:ea typeface="Calibri Light"/>
              <a:cs typeface="Calibri Light"/>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DF71230B-26DF-D2B3-A65D-D5E8D4704CCD}"/>
              </a:ext>
            </a:extLst>
          </p:cNvPr>
          <p:cNvSpPr>
            <a:spLocks noGrp="1"/>
          </p:cNvSpPr>
          <p:nvPr>
            <p:ph type="sldNum" sz="quarter" idx="4"/>
          </p:nvPr>
        </p:nvSpPr>
        <p:spPr>
          <a:xfrm>
            <a:off x="8466643" y="6290298"/>
            <a:ext cx="3263348" cy="365125"/>
          </a:xfrm>
        </p:spPr>
        <p:txBody>
          <a:bodyPr/>
          <a:lstStyle/>
          <a:p>
            <a:fld id="{FAEE96CF-4053-2149-B5F9-FD566E7161CA}" type="slidenum">
              <a:rPr lang="en-US" smtClean="0"/>
              <a:pPr/>
              <a:t>45</a:t>
            </a:fld>
            <a:endParaRPr lang="en-US"/>
          </a:p>
        </p:txBody>
      </p:sp>
      <p:pic>
        <p:nvPicPr>
          <p:cNvPr id="6" name="Online Media 9" title="Mutual Funds vs. ETFs - Which Is Right for You?">
            <a:hlinkClick r:id="" action="ppaction://media"/>
            <a:extLst>
              <a:ext uri="{FF2B5EF4-FFF2-40B4-BE49-F238E27FC236}">
                <a16:creationId xmlns:a16="http://schemas.microsoft.com/office/drawing/2014/main" id="{9CA34B13-EAD1-0431-9AC9-F19F2A21A83C}"/>
              </a:ext>
            </a:extLst>
          </p:cNvPr>
          <p:cNvPicPr>
            <a:picLocks noRot="1" noChangeAspect="1"/>
          </p:cNvPicPr>
          <p:nvPr>
            <a:videoFile r:link="rId1"/>
          </p:nvPr>
        </p:nvPicPr>
        <p:blipFill>
          <a:blip r:embed="rId4"/>
          <a:stretch>
            <a:fillRect/>
          </a:stretch>
        </p:blipFill>
        <p:spPr>
          <a:xfrm>
            <a:off x="6328753" y="1799491"/>
            <a:ext cx="5392738" cy="3031067"/>
          </a:xfrm>
          <a:prstGeom prst="rect">
            <a:avLst/>
          </a:prstGeom>
        </p:spPr>
      </p:pic>
      <p:pic>
        <p:nvPicPr>
          <p:cNvPr id="9" name="Online Media 8" title="ACCOUNTANT EXPLAINS: Index Funds vs Mutual Funds &amp; ETFs">
            <a:hlinkClick r:id="" action="ppaction://media"/>
            <a:extLst>
              <a:ext uri="{FF2B5EF4-FFF2-40B4-BE49-F238E27FC236}">
                <a16:creationId xmlns:a16="http://schemas.microsoft.com/office/drawing/2014/main" id="{79766652-A2E6-F26F-4120-283CBA9CE35F}"/>
              </a:ext>
            </a:extLst>
          </p:cNvPr>
          <p:cNvPicPr>
            <a:picLocks noRot="1" noChangeAspect="1"/>
          </p:cNvPicPr>
          <p:nvPr>
            <a:videoFile r:link="rId2"/>
          </p:nvPr>
        </p:nvPicPr>
        <p:blipFill>
          <a:blip r:embed="rId5"/>
          <a:stretch>
            <a:fillRect/>
          </a:stretch>
        </p:blipFill>
        <p:spPr>
          <a:xfrm>
            <a:off x="564092" y="1797049"/>
            <a:ext cx="5392739" cy="3031068"/>
          </a:xfrm>
          <a:prstGeom prst="rect">
            <a:avLst/>
          </a:prstGeom>
        </p:spPr>
      </p:pic>
      <p:sp>
        <p:nvSpPr>
          <p:cNvPr id="12" name="TextBox 11">
            <a:extLst>
              <a:ext uri="{FF2B5EF4-FFF2-40B4-BE49-F238E27FC236}">
                <a16:creationId xmlns:a16="http://schemas.microsoft.com/office/drawing/2014/main" id="{92494626-B739-44B6-113B-5EDC250FB435}"/>
              </a:ext>
            </a:extLst>
          </p:cNvPr>
          <p:cNvSpPr txBox="1"/>
          <p:nvPr/>
        </p:nvSpPr>
        <p:spPr>
          <a:xfrm>
            <a:off x="493509" y="4952349"/>
            <a:ext cx="54769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u="sng">
              <a:latin typeface="Calibri Light"/>
              <a:ea typeface="Calibri Light"/>
              <a:cs typeface="Poppins"/>
            </a:endParaRPr>
          </a:p>
          <a:p>
            <a:r>
              <a:rPr lang="en-US" sz="1600" b="1" dirty="0">
                <a:latin typeface="Calibri Light"/>
                <a:ea typeface="+mn-lt"/>
                <a:cs typeface="+mn-lt"/>
                <a:hlinkClick r:id="rId6"/>
              </a:rPr>
              <a:t>Index Funds vs Mutual Funds &amp; ETFs</a:t>
            </a:r>
            <a:r>
              <a:rPr lang="en-US" sz="1600" b="1" dirty="0">
                <a:latin typeface="Calibri Light"/>
                <a:ea typeface="+mn-lt"/>
                <a:cs typeface="+mn-lt"/>
              </a:rPr>
              <a:t> </a:t>
            </a:r>
            <a:r>
              <a:rPr lang="en-US" sz="1600" b="1" dirty="0">
                <a:latin typeface="Calibri Light"/>
                <a:ea typeface="Calibri"/>
                <a:cs typeface="Calibri"/>
              </a:rPr>
              <a:t>| </a:t>
            </a:r>
            <a:r>
              <a:rPr lang="en-US" sz="1600" b="1" dirty="0">
                <a:latin typeface="Calibri Light"/>
                <a:ea typeface="Calibri Light"/>
                <a:cs typeface="Poppins"/>
              </a:rPr>
              <a:t>Alice Cee, CPA</a:t>
            </a:r>
            <a:endParaRPr lang="en-US" sz="1600" b="1">
              <a:ea typeface="Calibri"/>
              <a:cs typeface="Calibri"/>
            </a:endParaRPr>
          </a:p>
        </p:txBody>
      </p:sp>
      <p:sp>
        <p:nvSpPr>
          <p:cNvPr id="13" name="TextBox 12">
            <a:extLst>
              <a:ext uri="{FF2B5EF4-FFF2-40B4-BE49-F238E27FC236}">
                <a16:creationId xmlns:a16="http://schemas.microsoft.com/office/drawing/2014/main" id="{A2BDC307-037D-5A44-4654-CBBC493D3B78}"/>
              </a:ext>
            </a:extLst>
          </p:cNvPr>
          <p:cNvSpPr txBox="1"/>
          <p:nvPr/>
        </p:nvSpPr>
        <p:spPr>
          <a:xfrm>
            <a:off x="6229675" y="4952348"/>
            <a:ext cx="5498121"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u="sng">
              <a:latin typeface="Calibri Light"/>
              <a:ea typeface="Calibri Light"/>
              <a:cs typeface="Poppins"/>
            </a:endParaRPr>
          </a:p>
          <a:p>
            <a:r>
              <a:rPr lang="en-US" sz="1500" b="1" dirty="0">
                <a:latin typeface="Calibri Light"/>
                <a:ea typeface="Calibri Light"/>
                <a:cs typeface="Poppins"/>
                <a:hlinkClick r:id="rId7"/>
              </a:rPr>
              <a:t>Mutual Funds vs. ETFs –Which is Right For You?</a:t>
            </a:r>
            <a:r>
              <a:rPr lang="en-US" sz="1500" b="1" dirty="0">
                <a:latin typeface="Calibri Light"/>
                <a:ea typeface="Calibri Light"/>
                <a:cs typeface="Poppins"/>
              </a:rPr>
              <a:t> | Wall Street Journal </a:t>
            </a:r>
            <a:endParaRPr lang="en-US" sz="1500" b="1">
              <a:ea typeface="Calibri"/>
              <a:cs typeface="Calibri"/>
            </a:endParaRPr>
          </a:p>
        </p:txBody>
      </p:sp>
    </p:spTree>
    <p:extLst>
      <p:ext uri="{BB962C8B-B14F-4D97-AF65-F5344CB8AC3E}">
        <p14:creationId xmlns:p14="http://schemas.microsoft.com/office/powerpoint/2010/main" val="473848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DB938-DB20-E8BC-6D84-85D6298E7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968E0-1532-BE26-52EE-E6ACB71AF7B1}"/>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a:cs typeface="Calibri"/>
              </a:rPr>
              <a:t>Investment </a:t>
            </a:r>
            <a:r>
              <a:rPr lang="en-US" sz="3200" b="1">
                <a:solidFill>
                  <a:srgbClr val="414A58"/>
                </a:solidFill>
                <a:latin typeface="Calibri"/>
                <a:cs typeface="Calibri"/>
              </a:rPr>
              <a:t>Vehicles:</a:t>
            </a:r>
            <a:r>
              <a:rPr lang="en-US" sz="3200">
                <a:solidFill>
                  <a:srgbClr val="414A58"/>
                </a:solidFill>
                <a:latin typeface="Calibri"/>
                <a:cs typeface="Calibri"/>
              </a:rPr>
              <a:t> </a:t>
            </a:r>
            <a:r>
              <a:rPr lang="en-US" sz="3200">
                <a:solidFill>
                  <a:srgbClr val="414A58"/>
                </a:solidFill>
                <a:latin typeface="Calibri Light"/>
                <a:ea typeface="Calibri Light"/>
                <a:cs typeface="Calibri"/>
              </a:rPr>
              <a:t>Understanding Index Funds</a:t>
            </a:r>
            <a:endParaRPr lang="en-US" sz="3200">
              <a:solidFill>
                <a:srgbClr val="414A58"/>
              </a:solidFill>
              <a:latin typeface="Calibri Light"/>
              <a:ea typeface="Calibri Light"/>
              <a:cs typeface="Calibri Light"/>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A2773DCE-B5B7-98F1-082A-DD53BD2D30A5}"/>
              </a:ext>
            </a:extLst>
          </p:cNvPr>
          <p:cNvSpPr>
            <a:spLocks noGrp="1"/>
          </p:cNvSpPr>
          <p:nvPr>
            <p:ph type="sldNum" sz="quarter" idx="4"/>
          </p:nvPr>
        </p:nvSpPr>
        <p:spPr/>
        <p:txBody>
          <a:bodyPr/>
          <a:lstStyle/>
          <a:p>
            <a:fld id="{FAEE96CF-4053-2149-B5F9-FD566E7161CA}" type="slidenum">
              <a:rPr lang="en-US" smtClean="0"/>
              <a:pPr/>
              <a:t>46</a:t>
            </a:fld>
            <a:endParaRPr lang="en-US"/>
          </a:p>
        </p:txBody>
      </p:sp>
      <p:pic>
        <p:nvPicPr>
          <p:cNvPr id="4" name="Picture 3" descr="ETF vs Index Fund — The Hell Yeah Group">
            <a:extLst>
              <a:ext uri="{FF2B5EF4-FFF2-40B4-BE49-F238E27FC236}">
                <a16:creationId xmlns:a16="http://schemas.microsoft.com/office/drawing/2014/main" id="{079BE7F4-A4DC-36D3-3033-C3290AA60755}"/>
              </a:ext>
            </a:extLst>
          </p:cNvPr>
          <p:cNvPicPr>
            <a:picLocks noChangeAspect="1"/>
          </p:cNvPicPr>
          <p:nvPr/>
        </p:nvPicPr>
        <p:blipFill>
          <a:blip r:embed="rId2"/>
          <a:stretch>
            <a:fillRect/>
          </a:stretch>
        </p:blipFill>
        <p:spPr>
          <a:xfrm>
            <a:off x="5729817" y="1030817"/>
            <a:ext cx="5939366" cy="5939366"/>
          </a:xfrm>
          <a:prstGeom prst="rect">
            <a:avLst/>
          </a:prstGeom>
        </p:spPr>
      </p:pic>
      <p:pic>
        <p:nvPicPr>
          <p:cNvPr id="7" name="Picture 6" descr="HerMoney Podcast Episode 307: Finance For The People With Paco de Leon -  HerMoney">
            <a:extLst>
              <a:ext uri="{FF2B5EF4-FFF2-40B4-BE49-F238E27FC236}">
                <a16:creationId xmlns:a16="http://schemas.microsoft.com/office/drawing/2014/main" id="{ECAC8DFF-5DE5-95F6-3F4A-91CB0FDC75AB}"/>
              </a:ext>
            </a:extLst>
          </p:cNvPr>
          <p:cNvPicPr>
            <a:picLocks noChangeAspect="1"/>
          </p:cNvPicPr>
          <p:nvPr/>
        </p:nvPicPr>
        <p:blipFill>
          <a:blip r:embed="rId3"/>
          <a:stretch>
            <a:fillRect/>
          </a:stretch>
        </p:blipFill>
        <p:spPr>
          <a:xfrm>
            <a:off x="702733" y="3562504"/>
            <a:ext cx="4552949" cy="2905691"/>
          </a:xfrm>
          <a:prstGeom prst="rect">
            <a:avLst/>
          </a:prstGeom>
        </p:spPr>
      </p:pic>
      <p:sp>
        <p:nvSpPr>
          <p:cNvPr id="11" name="Text Placeholder 2">
            <a:extLst>
              <a:ext uri="{FF2B5EF4-FFF2-40B4-BE49-F238E27FC236}">
                <a16:creationId xmlns:a16="http://schemas.microsoft.com/office/drawing/2014/main" id="{E293DAE0-084A-5DA4-AC75-EC4E5FEEA988}"/>
              </a:ext>
            </a:extLst>
          </p:cNvPr>
          <p:cNvSpPr txBox="1">
            <a:spLocks/>
          </p:cNvSpPr>
          <p:nvPr/>
        </p:nvSpPr>
        <p:spPr>
          <a:xfrm>
            <a:off x="930687" y="1576672"/>
            <a:ext cx="4799749" cy="13057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mn-lt"/>
                <a:cs typeface="+mn-lt"/>
              </a:rPr>
              <a:t>An index fund is a type of investment fund (either a mutual fund or an ETF) that aims to </a:t>
            </a:r>
            <a:r>
              <a:rPr lang="en-US" sz="2000" b="1" dirty="0">
                <a:ea typeface="+mn-lt"/>
                <a:cs typeface="+mn-lt"/>
              </a:rPr>
              <a:t>replicate the performance of a specific market index</a:t>
            </a:r>
            <a:r>
              <a:rPr lang="en-US" sz="2000" dirty="0">
                <a:ea typeface="+mn-lt"/>
                <a:cs typeface="+mn-lt"/>
              </a:rPr>
              <a:t>, like the S&amp;P 500.</a:t>
            </a:r>
            <a:endParaRPr lang="en-US" sz="2000" dirty="0">
              <a:ea typeface="Calibri" panose="020F0502020204030204"/>
              <a:cs typeface="Calibri" panose="020F0502020204030204"/>
            </a:endParaRPr>
          </a:p>
          <a:p>
            <a:pPr marL="0" indent="0">
              <a:buNone/>
            </a:pPr>
            <a:endParaRPr lang="en-US" b="1">
              <a:ea typeface="Calibri"/>
              <a:cs typeface="Calibri"/>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13" name="TextBox 12">
            <a:extLst>
              <a:ext uri="{FF2B5EF4-FFF2-40B4-BE49-F238E27FC236}">
                <a16:creationId xmlns:a16="http://schemas.microsoft.com/office/drawing/2014/main" id="{67D2C22A-AE71-581E-1137-AA48B314A200}"/>
              </a:ext>
            </a:extLst>
          </p:cNvPr>
          <p:cNvSpPr txBox="1"/>
          <p:nvPr/>
        </p:nvSpPr>
        <p:spPr>
          <a:xfrm>
            <a:off x="927425" y="2755157"/>
            <a:ext cx="34237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u="sng">
              <a:latin typeface="Calibri Light"/>
              <a:ea typeface="Calibri Light"/>
              <a:cs typeface="Poppins"/>
            </a:endParaRPr>
          </a:p>
          <a:p>
            <a:r>
              <a:rPr lang="en-US">
                <a:latin typeface="Calibri Light"/>
                <a:ea typeface="Calibri Light"/>
                <a:cs typeface="Poppins"/>
              </a:rPr>
              <a:t>Visual from </a:t>
            </a:r>
            <a:r>
              <a:rPr lang="en-US" u="sng">
                <a:latin typeface="Calibri Light"/>
                <a:ea typeface="Calibri Light"/>
                <a:cs typeface="Calibri Light"/>
              </a:rPr>
              <a:t>Finance for the People</a:t>
            </a:r>
            <a:r>
              <a:rPr lang="en-US">
                <a:latin typeface="Calibri Light"/>
                <a:ea typeface="Calibri Light"/>
                <a:cs typeface="Calibri Light"/>
              </a:rPr>
              <a:t> by Paco de Leon</a:t>
            </a:r>
            <a:endParaRPr lang="en-US" i="1">
              <a:latin typeface="Calibri Light"/>
              <a:ea typeface="Calibri Light"/>
              <a:cs typeface="Poppins"/>
            </a:endParaRPr>
          </a:p>
        </p:txBody>
      </p:sp>
    </p:spTree>
    <p:extLst>
      <p:ext uri="{BB962C8B-B14F-4D97-AF65-F5344CB8AC3E}">
        <p14:creationId xmlns:p14="http://schemas.microsoft.com/office/powerpoint/2010/main" val="10014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F5A6-9DEA-D416-85DD-C155A05D7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57738-383B-5C46-55CC-3C0558C579BB}"/>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ea typeface="+mj-lt"/>
                <a:cs typeface="+mj-lt"/>
              </a:rPr>
              <a:t>Active vs. Passive Management </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4AACDEE8-6074-ECD5-E72A-7F4788596846}"/>
              </a:ext>
            </a:extLst>
          </p:cNvPr>
          <p:cNvSpPr>
            <a:spLocks noGrp="1"/>
          </p:cNvSpPr>
          <p:nvPr>
            <p:ph type="sldNum" sz="quarter" idx="4"/>
          </p:nvPr>
        </p:nvSpPr>
        <p:spPr/>
        <p:txBody>
          <a:bodyPr/>
          <a:lstStyle/>
          <a:p>
            <a:fld id="{FAEE96CF-4053-2149-B5F9-FD566E7161CA}" type="slidenum">
              <a:rPr lang="en-US" smtClean="0"/>
              <a:pPr/>
              <a:t>47</a:t>
            </a:fld>
            <a:endParaRPr lang="en-US"/>
          </a:p>
        </p:txBody>
      </p:sp>
      <p:pic>
        <p:nvPicPr>
          <p:cNvPr id="3" name="Online Media 2" title="What the Heck Is a Mutual Fund?">
            <a:hlinkClick r:id="" action="ppaction://media"/>
            <a:extLst>
              <a:ext uri="{FF2B5EF4-FFF2-40B4-BE49-F238E27FC236}">
                <a16:creationId xmlns:a16="http://schemas.microsoft.com/office/drawing/2014/main" id="{DE831439-2D7E-F41D-6062-ED096DDD1E79}"/>
              </a:ext>
            </a:extLst>
          </p:cNvPr>
          <p:cNvPicPr>
            <a:picLocks noRot="1" noChangeAspect="1"/>
          </p:cNvPicPr>
          <p:nvPr>
            <a:videoFile r:link="rId1"/>
          </p:nvPr>
        </p:nvPicPr>
        <p:blipFill>
          <a:blip r:embed="rId3"/>
          <a:stretch>
            <a:fillRect/>
          </a:stretch>
        </p:blipFill>
        <p:spPr>
          <a:xfrm>
            <a:off x="569667" y="1533916"/>
            <a:ext cx="5673645" cy="3201656"/>
          </a:xfrm>
          <a:prstGeom prst="rect">
            <a:avLst/>
          </a:prstGeom>
        </p:spPr>
      </p:pic>
      <p:sp>
        <p:nvSpPr>
          <p:cNvPr id="7" name="TextBox 6">
            <a:extLst>
              <a:ext uri="{FF2B5EF4-FFF2-40B4-BE49-F238E27FC236}">
                <a16:creationId xmlns:a16="http://schemas.microsoft.com/office/drawing/2014/main" id="{9045EE79-CA48-0334-DA70-45465186535D}"/>
              </a:ext>
            </a:extLst>
          </p:cNvPr>
          <p:cNvSpPr txBox="1"/>
          <p:nvPr/>
        </p:nvSpPr>
        <p:spPr>
          <a:xfrm>
            <a:off x="-152529" y="4871684"/>
            <a:ext cx="71076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mn-lt"/>
                <a:cs typeface="+mn-lt"/>
              </a:rPr>
              <a:t>What the Heck is a Mutual Fund | Two Cents</a:t>
            </a:r>
            <a:endParaRPr lang="en-US">
              <a:ea typeface="+mn-lt"/>
              <a:cs typeface="+mn-lt"/>
            </a:endParaRPr>
          </a:p>
          <a:p>
            <a:pPr algn="ctr"/>
            <a:r>
              <a:rPr lang="en-US" sz="2400">
                <a:ea typeface="+mn-lt"/>
                <a:cs typeface="+mn-lt"/>
              </a:rPr>
              <a:t>(2:20-3:15)</a:t>
            </a:r>
            <a:endParaRPr lang="en-US">
              <a:ea typeface="+mn-lt"/>
              <a:cs typeface="+mn-lt"/>
            </a:endParaRPr>
          </a:p>
        </p:txBody>
      </p:sp>
      <p:pic>
        <p:nvPicPr>
          <p:cNvPr id="10" name="Picture 9" descr="A paper with text and graphics&#10;&#10;AI-generated content may be incorrect.">
            <a:extLst>
              <a:ext uri="{FF2B5EF4-FFF2-40B4-BE49-F238E27FC236}">
                <a16:creationId xmlns:a16="http://schemas.microsoft.com/office/drawing/2014/main" id="{AC789DD5-4263-23CC-5C1C-BC06F4D08475}"/>
              </a:ext>
            </a:extLst>
          </p:cNvPr>
          <p:cNvPicPr>
            <a:picLocks noChangeAspect="1"/>
          </p:cNvPicPr>
          <p:nvPr/>
        </p:nvPicPr>
        <p:blipFill>
          <a:blip r:embed="rId4"/>
          <a:stretch>
            <a:fillRect/>
          </a:stretch>
        </p:blipFill>
        <p:spPr>
          <a:xfrm>
            <a:off x="6622584" y="1530743"/>
            <a:ext cx="4918524" cy="4712956"/>
          </a:xfrm>
          <a:prstGeom prst="rect">
            <a:avLst/>
          </a:prstGeom>
        </p:spPr>
      </p:pic>
    </p:spTree>
    <p:extLst>
      <p:ext uri="{BB962C8B-B14F-4D97-AF65-F5344CB8AC3E}">
        <p14:creationId xmlns:p14="http://schemas.microsoft.com/office/powerpoint/2010/main" val="1489502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540E-F4F8-B935-02C3-783505B5A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FF30E-5067-4A9D-736F-66F736651DA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Classroom Connection</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2778C6A4-C83F-386C-91BD-74E0BC681D59}"/>
              </a:ext>
            </a:extLst>
          </p:cNvPr>
          <p:cNvSpPr>
            <a:spLocks noGrp="1"/>
          </p:cNvSpPr>
          <p:nvPr>
            <p:ph type="sldNum" sz="quarter" idx="4"/>
          </p:nvPr>
        </p:nvSpPr>
        <p:spPr/>
        <p:txBody>
          <a:bodyPr/>
          <a:lstStyle/>
          <a:p>
            <a:fld id="{FAEE96CF-4053-2149-B5F9-FD566E7161CA}" type="slidenum">
              <a:rPr lang="en-US" smtClean="0"/>
              <a:pPr/>
              <a:t>48</a:t>
            </a:fld>
            <a:endParaRPr lang="en-US"/>
          </a:p>
        </p:txBody>
      </p:sp>
      <p:sp>
        <p:nvSpPr>
          <p:cNvPr id="9" name="Text Placeholder 2">
            <a:extLst>
              <a:ext uri="{FF2B5EF4-FFF2-40B4-BE49-F238E27FC236}">
                <a16:creationId xmlns:a16="http://schemas.microsoft.com/office/drawing/2014/main" id="{85E6F492-B010-70B6-4123-F54B5F828C42}"/>
              </a:ext>
            </a:extLst>
          </p:cNvPr>
          <p:cNvSpPr txBox="1">
            <a:spLocks/>
          </p:cNvSpPr>
          <p:nvPr/>
        </p:nvSpPr>
        <p:spPr>
          <a:xfrm>
            <a:off x="734007" y="1503240"/>
            <a:ext cx="3960338" cy="52354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ea typeface="+mn-lt"/>
                <a:cs typeface="+mn-lt"/>
              </a:rPr>
              <a:t>Project: Researching Funds</a:t>
            </a:r>
            <a:endParaRPr lang="en-US" sz="2400" dirty="0">
              <a:ea typeface="Calibri"/>
              <a:cs typeface="Calibri"/>
            </a:endParaRPr>
          </a:p>
          <a:p>
            <a:r>
              <a:rPr lang="en-US" sz="2200" dirty="0">
                <a:solidFill>
                  <a:srgbClr val="000000"/>
                </a:solidFill>
                <a:ea typeface="+mn-lt"/>
                <a:cs typeface="+mn-lt"/>
              </a:rPr>
              <a:t>Choose 3 ETFs to analyze on Yahoo Finance or Finviz.com:</a:t>
            </a:r>
          </a:p>
          <a:p>
            <a:r>
              <a:rPr lang="en-US" sz="2200" dirty="0">
                <a:solidFill>
                  <a:srgbClr val="000000"/>
                </a:solidFill>
                <a:ea typeface="+mn-lt"/>
                <a:cs typeface="+mn-lt"/>
              </a:rPr>
              <a:t>What are the fund's top 10 holdings?</a:t>
            </a:r>
            <a:endParaRPr lang="en-US" sz="2200" dirty="0">
              <a:ea typeface="Calibri"/>
              <a:cs typeface="Calibri"/>
            </a:endParaRPr>
          </a:p>
          <a:p>
            <a:r>
              <a:rPr lang="en-US" sz="2200" dirty="0">
                <a:solidFill>
                  <a:srgbClr val="000000"/>
                </a:solidFill>
                <a:ea typeface="+mn-lt"/>
                <a:cs typeface="+mn-lt"/>
              </a:rPr>
              <a:t>Describe the fund. What companies and industries is it invested? </a:t>
            </a:r>
            <a:endParaRPr lang="en-US" sz="2200" dirty="0">
              <a:ea typeface="Calibri"/>
              <a:cs typeface="Calibri"/>
            </a:endParaRPr>
          </a:p>
          <a:p>
            <a:r>
              <a:rPr lang="en-US" sz="2200" dirty="0">
                <a:solidFill>
                  <a:srgbClr val="000000"/>
                </a:solidFill>
                <a:ea typeface="+mn-lt"/>
                <a:cs typeface="+mn-lt"/>
              </a:rPr>
              <a:t>What is its performance for 1 year, 3 years, 5 years, All time? </a:t>
            </a:r>
            <a:endParaRPr lang="en-US" sz="2200" dirty="0">
              <a:ea typeface="Calibri"/>
              <a:cs typeface="Calibri"/>
            </a:endParaRPr>
          </a:p>
          <a:p>
            <a:r>
              <a:rPr lang="en-US" sz="2200" dirty="0">
                <a:solidFill>
                  <a:srgbClr val="000000"/>
                </a:solidFill>
                <a:ea typeface="+mn-lt"/>
                <a:cs typeface="+mn-lt"/>
              </a:rPr>
              <a:t>Is this fund a good investment? Explain.</a:t>
            </a:r>
            <a:endParaRPr lang="en-US" sz="2200" dirty="0">
              <a:ea typeface="+mn-lt"/>
              <a:cs typeface="+mn-lt"/>
            </a:endParaRPr>
          </a:p>
        </p:txBody>
      </p:sp>
      <p:pic>
        <p:nvPicPr>
          <p:cNvPr id="4" name="Picture 3" descr="A screenshot of a computer&#10;&#10;AI-generated content may be incorrect.">
            <a:extLst>
              <a:ext uri="{FF2B5EF4-FFF2-40B4-BE49-F238E27FC236}">
                <a16:creationId xmlns:a16="http://schemas.microsoft.com/office/drawing/2014/main" id="{B194E9C2-1EAD-E216-BEC9-90EF062D4014}"/>
              </a:ext>
            </a:extLst>
          </p:cNvPr>
          <p:cNvPicPr>
            <a:picLocks noChangeAspect="1"/>
          </p:cNvPicPr>
          <p:nvPr/>
        </p:nvPicPr>
        <p:blipFill>
          <a:blip r:embed="rId2"/>
          <a:stretch>
            <a:fillRect/>
          </a:stretch>
        </p:blipFill>
        <p:spPr>
          <a:xfrm>
            <a:off x="4852849" y="1502833"/>
            <a:ext cx="6994343" cy="4260941"/>
          </a:xfrm>
          <a:prstGeom prst="rect">
            <a:avLst/>
          </a:prstGeom>
        </p:spPr>
      </p:pic>
    </p:spTree>
    <p:extLst>
      <p:ext uri="{BB962C8B-B14F-4D97-AF65-F5344CB8AC3E}">
        <p14:creationId xmlns:p14="http://schemas.microsoft.com/office/powerpoint/2010/main" val="145346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1EBC-A8E0-794F-0E2B-21FB40CD0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6D044-2B6C-9740-EF57-B790A7595DA0}"/>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Classroom Connection</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8CCE28CD-CDFD-22AE-3C13-B851313D40F5}"/>
              </a:ext>
            </a:extLst>
          </p:cNvPr>
          <p:cNvSpPr>
            <a:spLocks noGrp="1"/>
          </p:cNvSpPr>
          <p:nvPr>
            <p:ph type="sldNum" sz="quarter" idx="4"/>
          </p:nvPr>
        </p:nvSpPr>
        <p:spPr/>
        <p:txBody>
          <a:bodyPr/>
          <a:lstStyle/>
          <a:p>
            <a:fld id="{FAEE96CF-4053-2149-B5F9-FD566E7161CA}" type="slidenum">
              <a:rPr lang="en-US" smtClean="0"/>
              <a:pPr/>
              <a:t>49</a:t>
            </a:fld>
            <a:endParaRPr lang="en-US"/>
          </a:p>
        </p:txBody>
      </p:sp>
      <p:sp>
        <p:nvSpPr>
          <p:cNvPr id="4" name="Text Placeholder 2">
            <a:extLst>
              <a:ext uri="{FF2B5EF4-FFF2-40B4-BE49-F238E27FC236}">
                <a16:creationId xmlns:a16="http://schemas.microsoft.com/office/drawing/2014/main" id="{D0DA175E-249A-DAD1-5176-116F358B7FEA}"/>
              </a:ext>
            </a:extLst>
          </p:cNvPr>
          <p:cNvSpPr txBox="1">
            <a:spLocks/>
          </p:cNvSpPr>
          <p:nvPr/>
        </p:nvSpPr>
        <p:spPr>
          <a:xfrm>
            <a:off x="801082" y="4413656"/>
            <a:ext cx="10710133" cy="23250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Calibri"/>
                <a:ea typeface="Calibri"/>
                <a:cs typeface="Calibri"/>
              </a:rPr>
              <a:t>Resources</a:t>
            </a:r>
            <a:endParaRPr lang="en-US"/>
          </a:p>
          <a:p>
            <a:pPr>
              <a:buFont typeface="Arial"/>
              <a:buChar char="•"/>
            </a:pPr>
            <a:r>
              <a:rPr lang="en-US" sz="1800">
                <a:latin typeface="Calibri"/>
                <a:ea typeface="Calibri"/>
                <a:cs typeface="Calibri"/>
              </a:rPr>
              <a:t>CNBC Article: </a:t>
            </a:r>
            <a:r>
              <a:rPr lang="en-US" sz="1800">
                <a:latin typeface="Calibri"/>
                <a:ea typeface="Calibri"/>
                <a:cs typeface="Calibri"/>
                <a:hlinkClick r:id="rId2">
                  <a:extLst>
                    <a:ext uri="{A12FA001-AC4F-418D-AE19-62706E023703}">
                      <ahyp:hlinkClr xmlns:ahyp="http://schemas.microsoft.com/office/drawing/2018/hyperlinkcolor" val="tx"/>
                    </a:ext>
                  </a:extLst>
                </a:hlinkClick>
              </a:rPr>
              <a:t>Attention Robinhood power users: Most day traders lose money</a:t>
            </a:r>
            <a:r>
              <a:rPr lang="en-US" sz="1800">
                <a:latin typeface="Calibri"/>
                <a:ea typeface="Calibri"/>
                <a:cs typeface="Calibri"/>
              </a:rPr>
              <a:t> </a:t>
            </a:r>
            <a:endParaRPr lang="en-US"/>
          </a:p>
          <a:p>
            <a:pPr>
              <a:buFont typeface="Arial"/>
              <a:buChar char="•"/>
            </a:pPr>
            <a:r>
              <a:rPr lang="en-US" sz="1800">
                <a:latin typeface="Calibri"/>
                <a:ea typeface="Calibri"/>
                <a:cs typeface="Calibri"/>
              </a:rPr>
              <a:t>Charles Schwab Article: </a:t>
            </a:r>
            <a:r>
              <a:rPr lang="en-US" sz="1800">
                <a:latin typeface="Calibri"/>
                <a:ea typeface="Calibri"/>
                <a:cs typeface="Calibri"/>
                <a:hlinkClick r:id="rId3">
                  <a:extLst>
                    <a:ext uri="{A12FA001-AC4F-418D-AE19-62706E023703}">
                      <ahyp:hlinkClr xmlns:ahyp="http://schemas.microsoft.com/office/drawing/2018/hyperlinkcolor" val="tx"/>
                    </a:ext>
                  </a:extLst>
                </a:hlinkClick>
              </a:rPr>
              <a:t>Investing vs. Trading: What's the Difference?</a:t>
            </a:r>
            <a:r>
              <a:rPr lang="en-US" sz="1800">
                <a:latin typeface="Calibri"/>
                <a:ea typeface="Calibri"/>
                <a:cs typeface="Calibri"/>
              </a:rPr>
              <a:t> </a:t>
            </a:r>
            <a:endParaRPr lang="en-US" sz="1800">
              <a:ea typeface="Calibri"/>
              <a:cs typeface="Calibri"/>
            </a:endParaRPr>
          </a:p>
          <a:p>
            <a:pPr>
              <a:buFont typeface="Arial"/>
            </a:pPr>
            <a:r>
              <a:rPr lang="en-US" sz="1800">
                <a:latin typeface="Calibri"/>
                <a:ea typeface="Calibri"/>
                <a:cs typeface="Calibri"/>
              </a:rPr>
              <a:t>Popcorn Finance Podcast: </a:t>
            </a:r>
            <a:r>
              <a:rPr lang="en-US" sz="1800">
                <a:latin typeface="Calibri"/>
                <a:ea typeface="Calibri"/>
                <a:cs typeface="Calibri"/>
                <a:hlinkClick r:id="rId4">
                  <a:extLst>
                    <a:ext uri="{A12FA001-AC4F-418D-AE19-62706E023703}">
                      <ahyp:hlinkClr xmlns:ahyp="http://schemas.microsoft.com/office/drawing/2018/hyperlinkcolor" val="tx"/>
                    </a:ext>
                  </a:extLst>
                </a:hlinkClick>
              </a:rPr>
              <a:t>Trading vs. Investing</a:t>
            </a:r>
            <a:r>
              <a:rPr lang="en-US" sz="1800">
                <a:latin typeface="Calibri"/>
                <a:ea typeface="Calibri"/>
                <a:cs typeface="Calibri"/>
              </a:rPr>
              <a:t> </a:t>
            </a:r>
            <a:endParaRPr lang="en-US" sz="1800">
              <a:ea typeface="Calibri"/>
              <a:cs typeface="Calibri"/>
            </a:endParaRPr>
          </a:p>
          <a:p>
            <a:pPr>
              <a:buFont typeface="Arial"/>
            </a:pPr>
            <a:r>
              <a:rPr lang="en-US" sz="1800">
                <a:ea typeface="+mn-lt"/>
                <a:cs typeface="+mn-lt"/>
              </a:rPr>
              <a:t>CNBC Video: </a:t>
            </a:r>
            <a:r>
              <a:rPr lang="en-US" sz="1800">
                <a:ea typeface="+mn-lt"/>
                <a:cs typeface="+mn-lt"/>
                <a:hlinkClick r:id="rId5">
                  <a:extLst>
                    <a:ext uri="{A12FA001-AC4F-418D-AE19-62706E023703}">
                      <ahyp:hlinkClr xmlns:ahyp="http://schemas.microsoft.com/office/drawing/2018/hyperlinkcolor" val="tx"/>
                    </a:ext>
                  </a:extLst>
                </a:hlinkClick>
              </a:rPr>
              <a:t>Investing 101: Lessons from Self-Made Millionaire Tiffany James</a:t>
            </a:r>
            <a:r>
              <a:rPr lang="en-US" sz="1800">
                <a:ea typeface="+mn-lt"/>
                <a:cs typeface="+mn-lt"/>
              </a:rPr>
              <a:t> </a:t>
            </a:r>
            <a:endParaRPr lang="en-US" sz="1600">
              <a:latin typeface="Calibri"/>
              <a:ea typeface="Calibri"/>
              <a:cs typeface="Calibri"/>
            </a:endParaRPr>
          </a:p>
          <a:p>
            <a:pPr>
              <a:buFont typeface="Arial"/>
            </a:pPr>
            <a:endParaRPr lang="en-US" sz="1100">
              <a:solidFill>
                <a:srgbClr val="1155CC"/>
              </a:solidFill>
              <a:latin typeface="Calibri"/>
              <a:ea typeface="Calibri"/>
              <a:cs typeface="Calibri"/>
            </a:endParaRPr>
          </a:p>
        </p:txBody>
      </p:sp>
      <p:pic>
        <p:nvPicPr>
          <p:cNvPr id="3" name="Picture 2" descr="What Is Day Trading &amp; Is It A Bad Idea? | The Motley Fool">
            <a:extLst>
              <a:ext uri="{FF2B5EF4-FFF2-40B4-BE49-F238E27FC236}">
                <a16:creationId xmlns:a16="http://schemas.microsoft.com/office/drawing/2014/main" id="{941777B8-41BA-AF91-A8D5-E6E6CF1163DB}"/>
              </a:ext>
            </a:extLst>
          </p:cNvPr>
          <p:cNvPicPr>
            <a:picLocks noChangeAspect="1"/>
          </p:cNvPicPr>
          <p:nvPr/>
        </p:nvPicPr>
        <p:blipFill>
          <a:blip r:embed="rId6"/>
          <a:stretch>
            <a:fillRect/>
          </a:stretch>
        </p:blipFill>
        <p:spPr>
          <a:xfrm>
            <a:off x="5059811" y="1504949"/>
            <a:ext cx="6454694" cy="3160185"/>
          </a:xfrm>
          <a:prstGeom prst="rect">
            <a:avLst/>
          </a:prstGeom>
          <a:ln w="28575">
            <a:solidFill>
              <a:schemeClr val="bg1">
                <a:lumMod val="75000"/>
              </a:schemeClr>
            </a:solidFill>
          </a:ln>
        </p:spPr>
      </p:pic>
      <p:sp>
        <p:nvSpPr>
          <p:cNvPr id="7" name="Text Placeholder 2">
            <a:extLst>
              <a:ext uri="{FF2B5EF4-FFF2-40B4-BE49-F238E27FC236}">
                <a16:creationId xmlns:a16="http://schemas.microsoft.com/office/drawing/2014/main" id="{A62DFB1B-90B5-BC3B-4C97-A8B586FE6792}"/>
              </a:ext>
            </a:extLst>
          </p:cNvPr>
          <p:cNvSpPr txBox="1">
            <a:spLocks/>
          </p:cNvSpPr>
          <p:nvPr/>
        </p:nvSpPr>
        <p:spPr>
          <a:xfrm>
            <a:off x="800267" y="1503240"/>
            <a:ext cx="4059730" cy="32669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Discussion: Day Trading</a:t>
            </a:r>
            <a:endParaRPr lang="en-US" b="1">
              <a:ea typeface="Calibri"/>
              <a:cs typeface="Calibri"/>
            </a:endParaRPr>
          </a:p>
          <a:p>
            <a:pPr marL="0" indent="0">
              <a:buNone/>
            </a:pPr>
            <a:r>
              <a:rPr lang="en-US" sz="2600">
                <a:latin typeface="Calibri"/>
                <a:ea typeface="Calibri"/>
                <a:cs typeface="Calibri"/>
              </a:rPr>
              <a:t>Many of my students are interested in day trading. This interest can create an engaging moment to have a discussion around the risks and rewards.</a:t>
            </a:r>
          </a:p>
        </p:txBody>
      </p:sp>
    </p:spTree>
    <p:extLst>
      <p:ext uri="{BB962C8B-B14F-4D97-AF65-F5344CB8AC3E}">
        <p14:creationId xmlns:p14="http://schemas.microsoft.com/office/powerpoint/2010/main" val="409192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689113" y="543339"/>
            <a:ext cx="10664687" cy="827247"/>
          </a:xfrm>
          <a:prstGeom prst="rect">
            <a:avLst/>
          </a:prstGeom>
        </p:spPr>
        <p:txBody>
          <a:bodyPr lIns="91440" tIns="45720" rIns="91440" bIns="4572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latin typeface="+mj-lt"/>
                <a:ea typeface="+mj-ea"/>
                <a:cs typeface="+mj-cs"/>
              </a:rPr>
              <a:t>Session Agenda</a:t>
            </a:r>
          </a:p>
        </p:txBody>
      </p:sp>
      <p:pic>
        <p:nvPicPr>
          <p:cNvPr id="4" name="Picture 3" descr="A person walking on a graph&#10;&#10;AI-generated content may be incorrect.">
            <a:extLst>
              <a:ext uri="{FF2B5EF4-FFF2-40B4-BE49-F238E27FC236}">
                <a16:creationId xmlns:a16="http://schemas.microsoft.com/office/drawing/2014/main" id="{CD3F451A-6F82-3B20-20CE-77171E9ECA42}"/>
              </a:ext>
            </a:extLst>
          </p:cNvPr>
          <p:cNvPicPr>
            <a:picLocks noChangeAspect="1"/>
          </p:cNvPicPr>
          <p:nvPr/>
        </p:nvPicPr>
        <p:blipFill>
          <a:blip r:embed="rId2"/>
          <a:srcRect l="7731" r="12782" b="-1"/>
          <a:stretch/>
        </p:blipFill>
        <p:spPr>
          <a:xfrm>
            <a:off x="838200" y="1825625"/>
            <a:ext cx="5181600" cy="4351338"/>
          </a:xfrm>
          <a:prstGeom prst="rect">
            <a:avLst/>
          </a:prstGeom>
          <a:noFill/>
        </p:spPr>
      </p:pic>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6172200" y="1825625"/>
            <a:ext cx="5181600" cy="435133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Introduction: Yay you're here! </a:t>
            </a:r>
            <a:endParaRPr lang="en-US" dirty="0"/>
          </a:p>
          <a:p>
            <a:pPr marL="514350" indent="-514350">
              <a:buAutoNum type="arabicPeriod"/>
            </a:pPr>
            <a:r>
              <a:rPr lang="en-US" dirty="0"/>
              <a:t>Investing 101: Why Invest?</a:t>
            </a:r>
            <a:endParaRPr lang="en-US" dirty="0">
              <a:ea typeface="Calibri" panose="020F0502020204030204"/>
              <a:cs typeface="Calibri" panose="020F0502020204030204"/>
            </a:endParaRPr>
          </a:p>
          <a:p>
            <a:pPr marL="514350" indent="-514350">
              <a:buAutoNum type="arabicPeriod"/>
            </a:pPr>
            <a:r>
              <a:rPr lang="en-US" dirty="0"/>
              <a:t>Investment Vehicles (Stocks, Bonds, Funds)</a:t>
            </a:r>
            <a:endParaRPr lang="en-US" dirty="0">
              <a:ea typeface="Calibri" panose="020F0502020204030204"/>
              <a:cs typeface="Calibri" panose="020F0502020204030204"/>
            </a:endParaRPr>
          </a:p>
          <a:p>
            <a:pPr marL="514350" indent="-514350">
              <a:buAutoNum type="arabicPeriod"/>
            </a:pPr>
            <a:r>
              <a:rPr lang="en-US" dirty="0"/>
              <a:t>Get Started Investing</a:t>
            </a:r>
            <a:endParaRPr lang="en-US" dirty="0">
              <a:ea typeface="Calibri" panose="020F0502020204030204"/>
              <a:cs typeface="Calibri" panose="020F0502020204030204"/>
            </a:endParaRPr>
          </a:p>
          <a:p>
            <a:pPr marL="514350" indent="-514350">
              <a:buAutoNum type="arabicPeriod"/>
            </a:pPr>
            <a:r>
              <a:rPr lang="en-US" dirty="0"/>
              <a:t>Paying Tio Sam: Tax Basics and Investments</a:t>
            </a:r>
            <a:endParaRPr lang="en-US">
              <a:ea typeface="Calibri" panose="020F0502020204030204"/>
              <a:cs typeface="Calibri" panose="020F0502020204030204"/>
            </a:endParaRPr>
          </a:p>
          <a:p>
            <a:pPr marL="514350" indent="-514350">
              <a:buAutoNum type="arabicPeriod"/>
            </a:pPr>
            <a:r>
              <a:rPr lang="en-US" dirty="0">
                <a:ea typeface="Calibri" panose="020F0502020204030204"/>
                <a:cs typeface="Calibri" panose="020F0502020204030204"/>
              </a:rPr>
              <a:t>Breakouts!</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12"/>
          </p:nvPr>
        </p:nvSpPr>
        <p:spPr>
          <a:xfrm>
            <a:off x="8610599" y="6356350"/>
            <a:ext cx="3389243" cy="365125"/>
          </a:xfrm>
        </p:spPr>
        <p:txBody>
          <a:bodyPr vert="horz" lIns="91440" tIns="45720" rIns="91440" bIns="45720" rtlCol="0" anchor="ctr">
            <a:normAutofit/>
          </a:bodyPr>
          <a:lstStyle/>
          <a:p>
            <a:pPr>
              <a:spcAft>
                <a:spcPts val="600"/>
              </a:spcAft>
            </a:pPr>
            <a:fld id="{FAEE96CF-4053-2149-B5F9-FD566E7161CA}" type="slidenum">
              <a:rPr lang="en-US" dirty="0" smtClean="0"/>
              <a:pPr>
                <a:spcAft>
                  <a:spcPts val="600"/>
                </a:spcAft>
              </a:pPr>
              <a:t>5</a:t>
            </a:fld>
            <a:endParaRPr lang="en-US"/>
          </a:p>
        </p:txBody>
      </p:sp>
    </p:spTree>
    <p:extLst>
      <p:ext uri="{BB962C8B-B14F-4D97-AF65-F5344CB8AC3E}">
        <p14:creationId xmlns:p14="http://schemas.microsoft.com/office/powerpoint/2010/main" val="1309746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078D-BEBC-2F79-E3A2-54CEDE25F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C86C3-EE69-B713-C7A3-21EA62F30694}"/>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a:cs typeface="Calibri"/>
              </a:rPr>
              <a:t>Investment Vehicles</a:t>
            </a:r>
            <a:r>
              <a:rPr lang="en-US" sz="3200" b="1">
                <a:solidFill>
                  <a:srgbClr val="414A58"/>
                </a:solidFill>
                <a:latin typeface="Calibri"/>
                <a:cs typeface="Calibri"/>
              </a:rPr>
              <a:t>: </a:t>
            </a:r>
            <a:r>
              <a:rPr lang="en-US" sz="3200">
                <a:solidFill>
                  <a:srgbClr val="414A58"/>
                </a:solidFill>
                <a:latin typeface="Calibri"/>
                <a:cs typeface="Calibri"/>
              </a:rPr>
              <a:t>Bonding with Bonds</a:t>
            </a:r>
            <a:endParaRPr lang="en-US" sz="3200">
              <a:solidFill>
                <a:srgbClr val="414A58"/>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5D35BC1A-0D35-055B-9C52-00B58DEF77AC}"/>
              </a:ext>
            </a:extLst>
          </p:cNvPr>
          <p:cNvSpPr>
            <a:spLocks noGrp="1"/>
          </p:cNvSpPr>
          <p:nvPr>
            <p:ph type="sldNum" sz="quarter" idx="4"/>
          </p:nvPr>
        </p:nvSpPr>
        <p:spPr/>
        <p:txBody>
          <a:bodyPr/>
          <a:lstStyle/>
          <a:p>
            <a:fld id="{FAEE96CF-4053-2149-B5F9-FD566E7161CA}" type="slidenum">
              <a:rPr lang="en-US" smtClean="0"/>
              <a:pPr/>
              <a:t>50</a:t>
            </a:fld>
            <a:endParaRPr lang="en-US"/>
          </a:p>
        </p:txBody>
      </p:sp>
      <p:pic>
        <p:nvPicPr>
          <p:cNvPr id="3" name="Online Media 2" title="What are Bonds?">
            <a:hlinkClick r:id="" action="ppaction://media"/>
            <a:extLst>
              <a:ext uri="{FF2B5EF4-FFF2-40B4-BE49-F238E27FC236}">
                <a16:creationId xmlns:a16="http://schemas.microsoft.com/office/drawing/2014/main" id="{F15AF9B3-3DDC-D730-2B80-26C7FC0F12C4}"/>
              </a:ext>
            </a:extLst>
          </p:cNvPr>
          <p:cNvPicPr>
            <a:picLocks noRot="1" noChangeAspect="1"/>
          </p:cNvPicPr>
          <p:nvPr>
            <a:videoFile r:link="rId1"/>
          </p:nvPr>
        </p:nvPicPr>
        <p:blipFill>
          <a:blip r:embed="rId3"/>
          <a:stretch>
            <a:fillRect/>
          </a:stretch>
        </p:blipFill>
        <p:spPr>
          <a:xfrm>
            <a:off x="4956175" y="1722966"/>
            <a:ext cx="6472238" cy="3634318"/>
          </a:xfrm>
          <a:prstGeom prst="rect">
            <a:avLst/>
          </a:prstGeom>
        </p:spPr>
      </p:pic>
      <p:sp>
        <p:nvSpPr>
          <p:cNvPr id="7" name="Text Placeholder 2">
            <a:extLst>
              <a:ext uri="{FF2B5EF4-FFF2-40B4-BE49-F238E27FC236}">
                <a16:creationId xmlns:a16="http://schemas.microsoft.com/office/drawing/2014/main" id="{48455DCF-C8E6-D039-A497-A7FAED0398F0}"/>
              </a:ext>
            </a:extLst>
          </p:cNvPr>
          <p:cNvSpPr txBox="1">
            <a:spLocks/>
          </p:cNvSpPr>
          <p:nvPr/>
        </p:nvSpPr>
        <p:spPr>
          <a:xfrm>
            <a:off x="800267" y="1503240"/>
            <a:ext cx="3985647" cy="42617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What are bonds?</a:t>
            </a:r>
            <a:endParaRPr lang="en-US">
              <a:ea typeface="+mn-lt"/>
              <a:cs typeface="+mn-lt"/>
            </a:endParaRPr>
          </a:p>
          <a:p>
            <a:pPr marL="0" indent="0">
              <a:buNone/>
            </a:pPr>
            <a:r>
              <a:rPr lang="en-US" b="1">
                <a:ea typeface="Calibri"/>
                <a:cs typeface="Calibri"/>
              </a:rPr>
              <a:t>Why are they seen as less risky?</a:t>
            </a:r>
          </a:p>
          <a:p>
            <a:pPr marL="0" indent="0">
              <a:buNone/>
            </a:pPr>
            <a:r>
              <a:rPr lang="en-US" sz="2600">
                <a:ea typeface="+mn-lt"/>
                <a:cs typeface="+mn-lt"/>
              </a:rPr>
              <a:t>Bonds are essentially loans that investors make to a company or government, in return for a promise of repayment of the principal amount (face value) plus interest payments (coupon) over a set period. </a:t>
            </a:r>
            <a:endParaRPr lang="en-US"/>
          </a:p>
        </p:txBody>
      </p:sp>
      <p:sp>
        <p:nvSpPr>
          <p:cNvPr id="9" name="TextBox 8">
            <a:extLst>
              <a:ext uri="{FF2B5EF4-FFF2-40B4-BE49-F238E27FC236}">
                <a16:creationId xmlns:a16="http://schemas.microsoft.com/office/drawing/2014/main" id="{7653C1C5-F70E-B303-2DB7-5E6996427083}"/>
              </a:ext>
            </a:extLst>
          </p:cNvPr>
          <p:cNvSpPr txBox="1"/>
          <p:nvPr/>
        </p:nvSpPr>
        <p:spPr>
          <a:xfrm>
            <a:off x="4957234" y="5465233"/>
            <a:ext cx="64726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mn-lt"/>
                <a:cs typeface="+mn-lt"/>
                <a:hlinkClick r:id="rId4"/>
              </a:rPr>
              <a:t>What are Bonds? | IMF</a:t>
            </a:r>
            <a:endParaRPr lang="en-US">
              <a:ea typeface="+mn-lt"/>
              <a:cs typeface="+mn-lt"/>
            </a:endParaRPr>
          </a:p>
          <a:p>
            <a:pPr algn="ctr"/>
            <a:r>
              <a:rPr lang="en-US" sz="2400" dirty="0">
                <a:ea typeface="+mn-lt"/>
                <a:cs typeface="+mn-lt"/>
              </a:rPr>
              <a:t>(0:30-3:10)</a:t>
            </a:r>
            <a:endParaRPr lang="en-US" dirty="0">
              <a:ea typeface="+mn-lt"/>
              <a:cs typeface="+mn-lt"/>
            </a:endParaRPr>
          </a:p>
        </p:txBody>
      </p:sp>
    </p:spTree>
    <p:extLst>
      <p:ext uri="{BB962C8B-B14F-4D97-AF65-F5344CB8AC3E}">
        <p14:creationId xmlns:p14="http://schemas.microsoft.com/office/powerpoint/2010/main" val="3180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4C4A-E342-73BC-952A-D80DDF467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8D048-3E22-FE65-1A7E-064872F4D390}"/>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Diversification</a:t>
            </a:r>
            <a:endParaRPr lang="en-US" sz="3200">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30263AE-7DAE-4ED0-7B49-ECA98C28C862}"/>
              </a:ext>
            </a:extLst>
          </p:cNvPr>
          <p:cNvSpPr>
            <a:spLocks noGrp="1"/>
          </p:cNvSpPr>
          <p:nvPr>
            <p:ph type="sldNum" sz="quarter" idx="4"/>
          </p:nvPr>
        </p:nvSpPr>
        <p:spPr/>
        <p:txBody>
          <a:bodyPr/>
          <a:lstStyle/>
          <a:p>
            <a:fld id="{FAEE96CF-4053-2149-B5F9-FD566E7161CA}" type="slidenum">
              <a:rPr lang="en-US" smtClean="0"/>
              <a:pPr/>
              <a:t>51</a:t>
            </a:fld>
            <a:endParaRPr lang="en-US"/>
          </a:p>
        </p:txBody>
      </p:sp>
      <p:sp>
        <p:nvSpPr>
          <p:cNvPr id="4" name="Text Placeholder 2">
            <a:extLst>
              <a:ext uri="{FF2B5EF4-FFF2-40B4-BE49-F238E27FC236}">
                <a16:creationId xmlns:a16="http://schemas.microsoft.com/office/drawing/2014/main" id="{46684695-BF9D-A70C-79B5-284528B949BB}"/>
              </a:ext>
            </a:extLst>
          </p:cNvPr>
          <p:cNvSpPr txBox="1">
            <a:spLocks/>
          </p:cNvSpPr>
          <p:nvPr/>
        </p:nvSpPr>
        <p:spPr>
          <a:xfrm>
            <a:off x="702575" y="1825625"/>
            <a:ext cx="2911845" cy="4312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Calibri"/>
                <a:ea typeface="Calibri"/>
                <a:cs typeface="Calibri"/>
              </a:rPr>
              <a:t>Types of Diversification:</a:t>
            </a:r>
            <a:endParaRPr lang="en-US"/>
          </a:p>
          <a:p>
            <a:pPr marL="457200" indent="-457200"/>
            <a:r>
              <a:rPr lang="en-US" sz="3200">
                <a:latin typeface="Calibri"/>
                <a:ea typeface="Calibri"/>
                <a:cs typeface="Calibri"/>
              </a:rPr>
              <a:t>Asset Classes</a:t>
            </a:r>
          </a:p>
          <a:p>
            <a:pPr marL="457200" indent="-457200"/>
            <a:r>
              <a:rPr lang="en-US" sz="3200">
                <a:latin typeface="Calibri"/>
                <a:ea typeface="Calibri"/>
                <a:cs typeface="Calibri"/>
              </a:rPr>
              <a:t>Sectors</a:t>
            </a:r>
          </a:p>
          <a:p>
            <a:pPr marL="457200" indent="-457200"/>
            <a:r>
              <a:rPr lang="en-US" sz="3200">
                <a:latin typeface="Calibri"/>
                <a:ea typeface="Calibri"/>
                <a:cs typeface="Calibri"/>
              </a:rPr>
              <a:t>Markets</a:t>
            </a:r>
          </a:p>
          <a:p>
            <a:pPr marL="514350" indent="-514350"/>
            <a:endParaRPr lang="en-US" sz="2600">
              <a:latin typeface="Calibri Light"/>
              <a:ea typeface="Calibri Light"/>
              <a:cs typeface="Calibri Light"/>
            </a:endParaRPr>
          </a:p>
        </p:txBody>
      </p:sp>
      <p:pic>
        <p:nvPicPr>
          <p:cNvPr id="6" name="Picture 5">
            <a:extLst>
              <a:ext uri="{FF2B5EF4-FFF2-40B4-BE49-F238E27FC236}">
                <a16:creationId xmlns:a16="http://schemas.microsoft.com/office/drawing/2014/main" id="{16EAE835-C5FE-7B96-A16D-660FC0034B9A}"/>
              </a:ext>
            </a:extLst>
          </p:cNvPr>
          <p:cNvPicPr>
            <a:picLocks noChangeAspect="1"/>
          </p:cNvPicPr>
          <p:nvPr/>
        </p:nvPicPr>
        <p:blipFill>
          <a:blip r:embed="rId2"/>
          <a:srcRect l="-109" t="-553" r="4689" b="13536"/>
          <a:stretch/>
        </p:blipFill>
        <p:spPr>
          <a:xfrm>
            <a:off x="3746498" y="1841401"/>
            <a:ext cx="7747502" cy="2806132"/>
          </a:xfrm>
          <a:prstGeom prst="rect">
            <a:avLst/>
          </a:prstGeom>
          <a:ln w="28575">
            <a:solidFill>
              <a:schemeClr val="bg1">
                <a:lumMod val="75000"/>
              </a:schemeClr>
            </a:solidFill>
          </a:ln>
        </p:spPr>
      </p:pic>
    </p:spTree>
    <p:extLst>
      <p:ext uri="{BB962C8B-B14F-4D97-AF65-F5344CB8AC3E}">
        <p14:creationId xmlns:p14="http://schemas.microsoft.com/office/powerpoint/2010/main" val="29329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CD71C-7720-AEA4-0EA8-79ECC61AA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AEEDD-7404-F15B-19EC-66C39FD5B980}"/>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Diversification</a:t>
            </a:r>
            <a:endParaRPr lang="en-US" sz="3200">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AD0A48F9-E74F-8C4F-9C48-79417C43B6DB}"/>
              </a:ext>
            </a:extLst>
          </p:cNvPr>
          <p:cNvSpPr>
            <a:spLocks noGrp="1"/>
          </p:cNvSpPr>
          <p:nvPr>
            <p:ph type="sldNum" sz="quarter" idx="4"/>
          </p:nvPr>
        </p:nvSpPr>
        <p:spPr/>
        <p:txBody>
          <a:bodyPr/>
          <a:lstStyle/>
          <a:p>
            <a:fld id="{FAEE96CF-4053-2149-B5F9-FD566E7161CA}" type="slidenum">
              <a:rPr lang="en-US" smtClean="0"/>
              <a:pPr/>
              <a:t>52</a:t>
            </a:fld>
            <a:endParaRPr lang="en-US"/>
          </a:p>
        </p:txBody>
      </p:sp>
      <p:sp>
        <p:nvSpPr>
          <p:cNvPr id="4" name="Text Placeholder 2">
            <a:extLst>
              <a:ext uri="{FF2B5EF4-FFF2-40B4-BE49-F238E27FC236}">
                <a16:creationId xmlns:a16="http://schemas.microsoft.com/office/drawing/2014/main" id="{367F21C8-BA1A-DBF9-85FC-257BE5A33E7E}"/>
              </a:ext>
            </a:extLst>
          </p:cNvPr>
          <p:cNvSpPr txBox="1">
            <a:spLocks/>
          </p:cNvSpPr>
          <p:nvPr/>
        </p:nvSpPr>
        <p:spPr>
          <a:xfrm>
            <a:off x="4075" y="5974292"/>
            <a:ext cx="12182845" cy="15605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Calibri"/>
                <a:ea typeface="Calibri"/>
                <a:cs typeface="Calibri"/>
                <a:hlinkClick r:id="rId3"/>
              </a:rPr>
              <a:t>Assessing Risk and Diversification</a:t>
            </a:r>
            <a:r>
              <a:rPr lang="en-US" dirty="0">
                <a:latin typeface="Calibri"/>
                <a:ea typeface="Calibri"/>
                <a:cs typeface="Calibri"/>
              </a:rPr>
              <a:t> | SIFMA</a:t>
            </a:r>
            <a:endParaRPr lang="en-US" dirty="0">
              <a:ea typeface="Calibri" panose="020F0502020204030204"/>
              <a:cs typeface="Calibri" panose="020F0502020204030204"/>
            </a:endParaRPr>
          </a:p>
        </p:txBody>
      </p:sp>
      <p:pic>
        <p:nvPicPr>
          <p:cNvPr id="3" name="Online Media 2" title="4: Assessing Risk and Diversification">
            <a:hlinkClick r:id="" action="ppaction://media"/>
            <a:extLst>
              <a:ext uri="{FF2B5EF4-FFF2-40B4-BE49-F238E27FC236}">
                <a16:creationId xmlns:a16="http://schemas.microsoft.com/office/drawing/2014/main" id="{299B5636-2039-06FE-1942-3E6F3A5676C2}"/>
              </a:ext>
            </a:extLst>
          </p:cNvPr>
          <p:cNvPicPr>
            <a:picLocks noRot="1" noChangeAspect="1"/>
          </p:cNvPicPr>
          <p:nvPr>
            <a:videoFile r:link="rId1"/>
          </p:nvPr>
        </p:nvPicPr>
        <p:blipFill>
          <a:blip r:embed="rId4"/>
          <a:stretch>
            <a:fillRect/>
          </a:stretch>
        </p:blipFill>
        <p:spPr>
          <a:xfrm>
            <a:off x="2151591" y="1437216"/>
            <a:ext cx="7890405" cy="4438651"/>
          </a:xfrm>
          <a:prstGeom prst="rect">
            <a:avLst/>
          </a:prstGeom>
        </p:spPr>
      </p:pic>
    </p:spTree>
    <p:extLst>
      <p:ext uri="{BB962C8B-B14F-4D97-AF65-F5344CB8AC3E}">
        <p14:creationId xmlns:p14="http://schemas.microsoft.com/office/powerpoint/2010/main" val="18343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1884-13AE-21C1-244D-72DC9E3812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9BFE3-1DE8-96B6-8A46-B408E220B415}"/>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Risk Levels &amp; 120-age Rule</a:t>
            </a:r>
            <a:endParaRPr lang="en-US" sz="3200">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C9D911C7-FB03-3736-9824-33BC8834F238}"/>
              </a:ext>
            </a:extLst>
          </p:cNvPr>
          <p:cNvSpPr>
            <a:spLocks noGrp="1"/>
          </p:cNvSpPr>
          <p:nvPr>
            <p:ph type="sldNum" sz="quarter" idx="4"/>
          </p:nvPr>
        </p:nvSpPr>
        <p:spPr/>
        <p:txBody>
          <a:bodyPr/>
          <a:lstStyle/>
          <a:p>
            <a:fld id="{FAEE96CF-4053-2149-B5F9-FD566E7161CA}" type="slidenum">
              <a:rPr lang="en-US" smtClean="0"/>
              <a:pPr/>
              <a:t>53</a:t>
            </a:fld>
            <a:endParaRPr lang="en-US"/>
          </a:p>
        </p:txBody>
      </p:sp>
      <p:pic>
        <p:nvPicPr>
          <p:cNvPr id="3" name="Picture 2" descr="Determining Risk and the Risk Pyramid">
            <a:extLst>
              <a:ext uri="{FF2B5EF4-FFF2-40B4-BE49-F238E27FC236}">
                <a16:creationId xmlns:a16="http://schemas.microsoft.com/office/drawing/2014/main" id="{5EDAA728-AD81-F387-A538-364CF48A6A84}"/>
              </a:ext>
            </a:extLst>
          </p:cNvPr>
          <p:cNvPicPr>
            <a:picLocks noChangeAspect="1"/>
          </p:cNvPicPr>
          <p:nvPr/>
        </p:nvPicPr>
        <p:blipFill>
          <a:blip r:embed="rId2"/>
          <a:srcRect r="9207" b="202"/>
          <a:stretch/>
        </p:blipFill>
        <p:spPr>
          <a:xfrm>
            <a:off x="3877733" y="1427903"/>
            <a:ext cx="7516094" cy="5219296"/>
          </a:xfrm>
          <a:prstGeom prst="rect">
            <a:avLst/>
          </a:prstGeom>
        </p:spPr>
      </p:pic>
      <p:sp>
        <p:nvSpPr>
          <p:cNvPr id="7" name="Text Placeholder 2">
            <a:extLst>
              <a:ext uri="{FF2B5EF4-FFF2-40B4-BE49-F238E27FC236}">
                <a16:creationId xmlns:a16="http://schemas.microsoft.com/office/drawing/2014/main" id="{D8CF4AA5-A9C2-4B4F-6CBA-CA0ACE055302}"/>
              </a:ext>
            </a:extLst>
          </p:cNvPr>
          <p:cNvSpPr txBox="1">
            <a:spLocks/>
          </p:cNvSpPr>
          <p:nvPr/>
        </p:nvSpPr>
        <p:spPr>
          <a:xfrm>
            <a:off x="607325" y="1561042"/>
            <a:ext cx="3123512" cy="49260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a:ea typeface="Calibri"/>
                <a:cs typeface="Calibri"/>
              </a:rPr>
              <a:t>Bonds are a way to diversify your risk.</a:t>
            </a:r>
            <a:endParaRPr lang="en-US" sz="2400">
              <a:ea typeface="Calibri"/>
              <a:cs typeface="Calibri"/>
            </a:endParaRPr>
          </a:p>
          <a:p>
            <a:r>
              <a:rPr lang="en-US" sz="1400" b="1">
                <a:ea typeface="+mn-lt"/>
                <a:cs typeface="+mn-lt"/>
              </a:rPr>
              <a:t>The 120-age investment rule:</a:t>
            </a:r>
            <a:r>
              <a:rPr lang="en-US" sz="1400">
                <a:ea typeface="+mn-lt"/>
                <a:cs typeface="+mn-lt"/>
              </a:rPr>
              <a:t> A rule of thumb to diversify your </a:t>
            </a:r>
            <a:r>
              <a:rPr lang="en-US" sz="1400">
                <a:solidFill>
                  <a:srgbClr val="000000"/>
                </a:solidFill>
                <a:ea typeface="+mn-lt"/>
                <a:cs typeface="+mn-lt"/>
              </a:rPr>
              <a:t>risk. Subtract your</a:t>
            </a:r>
            <a:r>
              <a:rPr lang="en-US" sz="1400">
                <a:ea typeface="+mn-lt"/>
                <a:cs typeface="+mn-lt"/>
              </a:rPr>
              <a:t> age from 120 and using the result as the percentage of your investment dollars in </a:t>
            </a:r>
            <a:r>
              <a:rPr lang="en-US" sz="1400">
                <a:solidFill>
                  <a:srgbClr val="000000"/>
                </a:solidFill>
                <a:ea typeface="+mn-lt"/>
                <a:cs typeface="+mn-lt"/>
              </a:rPr>
              <a:t>stocks</a:t>
            </a:r>
            <a:r>
              <a:rPr lang="en-US" sz="1400">
                <a:ea typeface="+mn-lt"/>
                <a:cs typeface="+mn-lt"/>
              </a:rPr>
              <a:t> and other </a:t>
            </a:r>
            <a:r>
              <a:rPr lang="en-US" sz="1400">
                <a:solidFill>
                  <a:srgbClr val="000000"/>
                </a:solidFill>
                <a:ea typeface="+mn-lt"/>
                <a:cs typeface="+mn-lt"/>
              </a:rPr>
              <a:t>equity investments</a:t>
            </a:r>
            <a:r>
              <a:rPr lang="en-US" sz="1400">
                <a:ea typeface="+mn-lt"/>
                <a:cs typeface="+mn-lt"/>
              </a:rPr>
              <a:t>. Any remainder should become investments in low-risk assets, including </a:t>
            </a:r>
            <a:r>
              <a:rPr lang="en-US" sz="1400">
                <a:solidFill>
                  <a:srgbClr val="000000"/>
                </a:solidFill>
                <a:ea typeface="+mn-lt"/>
                <a:cs typeface="+mn-lt"/>
              </a:rPr>
              <a:t>certificates of deposit (CDs)</a:t>
            </a:r>
            <a:r>
              <a:rPr lang="en-US" sz="1400">
                <a:ea typeface="+mn-lt"/>
                <a:cs typeface="+mn-lt"/>
              </a:rPr>
              <a:t>, bonds, </a:t>
            </a:r>
            <a:r>
              <a:rPr lang="en-US" sz="1400">
                <a:solidFill>
                  <a:srgbClr val="000000"/>
                </a:solidFill>
                <a:ea typeface="+mn-lt"/>
                <a:cs typeface="+mn-lt"/>
              </a:rPr>
              <a:t>Treasury bills</a:t>
            </a:r>
            <a:r>
              <a:rPr lang="en-US" sz="1400">
                <a:ea typeface="+mn-lt"/>
                <a:cs typeface="+mn-lt"/>
              </a:rPr>
              <a:t> and fixed annuities.</a:t>
            </a:r>
          </a:p>
          <a:p>
            <a:r>
              <a:rPr lang="en-US" sz="1400">
                <a:ea typeface="+mn-lt"/>
                <a:cs typeface="+mn-lt"/>
              </a:rPr>
              <a:t>For example, if you’re 30 years old, subtracting your age from 120 gives you 90. Therefore, you would invest 90% of your retirement money in stocks and 10% into more consistent financial instruments. This rule creates a portfolio that gradually carries less risk.</a:t>
            </a:r>
            <a:endParaRPr lang="en-US" sz="1400"/>
          </a:p>
          <a:p>
            <a:pPr marL="0" indent="0" algn="r">
              <a:buNone/>
            </a:pPr>
            <a:r>
              <a:rPr lang="en-US" sz="1400" b="1">
                <a:latin typeface="Calibri" panose="020F0502020204030204"/>
                <a:ea typeface="Calibri" panose="020F0502020204030204"/>
                <a:cs typeface="Calibri" panose="020F0502020204030204"/>
              </a:rPr>
              <a:t>Source</a:t>
            </a:r>
            <a:r>
              <a:rPr lang="en-US" sz="1400">
                <a:latin typeface="Calibri" panose="020F0502020204030204"/>
                <a:ea typeface="Calibri" panose="020F0502020204030204"/>
                <a:cs typeface="Calibri" panose="020F0502020204030204"/>
              </a:rPr>
              <a:t>: Smart Asset</a:t>
            </a:r>
          </a:p>
          <a:p>
            <a:pPr marL="514350" indent="-514350"/>
            <a:endParaRPr lang="en-US" sz="12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41486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D1F6-B38A-D8DE-D1C5-8C5BDC344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A12FE-A2E2-860B-8ADE-FB8C86ED6721}"/>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Target Date Funds</a:t>
            </a:r>
            <a:endParaRPr lang="en-US" sz="3200">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8043D15E-A342-8B54-085B-CD8E95DD41A6}"/>
              </a:ext>
            </a:extLst>
          </p:cNvPr>
          <p:cNvSpPr>
            <a:spLocks noGrp="1"/>
          </p:cNvSpPr>
          <p:nvPr>
            <p:ph type="sldNum" sz="quarter" idx="4"/>
          </p:nvPr>
        </p:nvSpPr>
        <p:spPr/>
        <p:txBody>
          <a:bodyPr/>
          <a:lstStyle/>
          <a:p>
            <a:fld id="{FAEE96CF-4053-2149-B5F9-FD566E7161CA}" type="slidenum">
              <a:rPr lang="en-US" smtClean="0"/>
              <a:pPr/>
              <a:t>54</a:t>
            </a:fld>
            <a:endParaRPr lang="en-US"/>
          </a:p>
        </p:txBody>
      </p:sp>
      <p:sp>
        <p:nvSpPr>
          <p:cNvPr id="7" name="Text Placeholder 2">
            <a:extLst>
              <a:ext uri="{FF2B5EF4-FFF2-40B4-BE49-F238E27FC236}">
                <a16:creationId xmlns:a16="http://schemas.microsoft.com/office/drawing/2014/main" id="{A9458E0F-CB9E-F8BB-F23D-0FCD5396E096}"/>
              </a:ext>
            </a:extLst>
          </p:cNvPr>
          <p:cNvSpPr txBox="1">
            <a:spLocks/>
          </p:cNvSpPr>
          <p:nvPr/>
        </p:nvSpPr>
        <p:spPr>
          <a:xfrm>
            <a:off x="671901" y="1561042"/>
            <a:ext cx="2671479" cy="49777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a:latin typeface="Segoe UI"/>
                <a:ea typeface="Calibri"/>
                <a:cs typeface="Segoe UI"/>
              </a:rPr>
              <a:t>Target-date</a:t>
            </a:r>
            <a:r>
              <a:rPr lang="en-US" sz="2000">
                <a:latin typeface="Segoe UI"/>
                <a:ea typeface="+mn-lt"/>
                <a:cs typeface="Segoe UI"/>
              </a:rPr>
              <a:t> funds </a:t>
            </a:r>
            <a:r>
              <a:rPr lang="en-US" sz="2000">
                <a:latin typeface="Segoe UI"/>
                <a:ea typeface="Calibri"/>
                <a:cs typeface="Segoe UI"/>
              </a:rPr>
              <a:t>are </a:t>
            </a:r>
            <a:r>
              <a:rPr lang="en-US" sz="2000">
                <a:latin typeface="Segoe UI"/>
                <a:ea typeface="+mn-lt"/>
                <a:cs typeface="Segoe UI"/>
              </a:rPr>
              <a:t>designed </a:t>
            </a:r>
            <a:r>
              <a:rPr lang="en-US" sz="2000">
                <a:latin typeface="Segoe UI"/>
                <a:ea typeface="Calibri"/>
                <a:cs typeface="Segoe UI"/>
              </a:rPr>
              <a:t>to </a:t>
            </a:r>
            <a:r>
              <a:rPr lang="en-US" sz="2000">
                <a:latin typeface="Segoe UI"/>
                <a:ea typeface="+mn-lt"/>
                <a:cs typeface="Segoe UI"/>
              </a:rPr>
              <a:t>grow </a:t>
            </a:r>
            <a:r>
              <a:rPr lang="en-US" sz="2000">
                <a:latin typeface="Segoe UI"/>
                <a:ea typeface="Calibri"/>
                <a:cs typeface="Segoe UI"/>
              </a:rPr>
              <a:t>your </a:t>
            </a:r>
            <a:r>
              <a:rPr lang="en-US" sz="2000">
                <a:latin typeface="Segoe UI"/>
                <a:ea typeface="+mn-lt"/>
                <a:cs typeface="Segoe UI"/>
              </a:rPr>
              <a:t>investments optimally for a specific future date, making it easier to adjust your asset allocation over time. </a:t>
            </a:r>
          </a:p>
          <a:p>
            <a:pPr>
              <a:buNone/>
            </a:pPr>
            <a:r>
              <a:rPr lang="en-US" sz="2000">
                <a:latin typeface="Segoe UI"/>
                <a:ea typeface="+mn-lt"/>
                <a:cs typeface="Segoe UI"/>
              </a:rPr>
              <a:t>Young investors should focus on stocks, while those nearing retirement should shift to safer options.</a:t>
            </a:r>
            <a:endParaRPr lang="en-US" sz="2000">
              <a:latin typeface="Segoe UI"/>
              <a:cs typeface="Segoe UI"/>
            </a:endParaRPr>
          </a:p>
          <a:p>
            <a:pPr marL="514350" indent="-514350"/>
            <a:endParaRPr lang="en-US" sz="1200">
              <a:latin typeface="Calibri Light"/>
              <a:ea typeface="Calibri Light"/>
              <a:cs typeface="Calibri Light"/>
            </a:endParaRPr>
          </a:p>
          <a:p>
            <a:pPr marL="514350" indent="-514350"/>
            <a:endParaRPr lang="en-US" sz="2600">
              <a:latin typeface="Calibri Light"/>
              <a:ea typeface="Calibri Light"/>
              <a:cs typeface="Calibri Light"/>
            </a:endParaRPr>
          </a:p>
        </p:txBody>
      </p:sp>
      <p:pic>
        <p:nvPicPr>
          <p:cNvPr id="8" name="Picture 7" descr="Napkins – Napkin Finance">
            <a:extLst>
              <a:ext uri="{FF2B5EF4-FFF2-40B4-BE49-F238E27FC236}">
                <a16:creationId xmlns:a16="http://schemas.microsoft.com/office/drawing/2014/main" id="{90A443FB-47DF-1825-88D8-A4E354E797C4}"/>
              </a:ext>
            </a:extLst>
          </p:cNvPr>
          <p:cNvPicPr>
            <a:picLocks noChangeAspect="1"/>
          </p:cNvPicPr>
          <p:nvPr/>
        </p:nvPicPr>
        <p:blipFill>
          <a:blip r:embed="rId2"/>
          <a:stretch>
            <a:fillRect/>
          </a:stretch>
        </p:blipFill>
        <p:spPr>
          <a:xfrm>
            <a:off x="3548708" y="1558387"/>
            <a:ext cx="8078007" cy="4529056"/>
          </a:xfrm>
          <a:prstGeom prst="rect">
            <a:avLst/>
          </a:prstGeom>
        </p:spPr>
      </p:pic>
    </p:spTree>
    <p:extLst>
      <p:ext uri="{BB962C8B-B14F-4D97-AF65-F5344CB8AC3E}">
        <p14:creationId xmlns:p14="http://schemas.microsoft.com/office/powerpoint/2010/main" val="298657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1BE69-AF74-6669-45FF-07236CF4C5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96416-22CA-AE66-CC73-F514E96E9C44}"/>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latin typeface="Calibri"/>
                <a:cs typeface="Calibri"/>
              </a:rPr>
              <a:t>Target Date Funds</a:t>
            </a:r>
            <a:endParaRPr lang="en-US" sz="3200">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8DDFDB7-A445-3EC2-7FDE-56221D07BD27}"/>
              </a:ext>
            </a:extLst>
          </p:cNvPr>
          <p:cNvSpPr>
            <a:spLocks noGrp="1"/>
          </p:cNvSpPr>
          <p:nvPr>
            <p:ph type="sldNum" sz="quarter" idx="4"/>
          </p:nvPr>
        </p:nvSpPr>
        <p:spPr/>
        <p:txBody>
          <a:bodyPr/>
          <a:lstStyle/>
          <a:p>
            <a:fld id="{FAEE96CF-4053-2149-B5F9-FD566E7161CA}" type="slidenum">
              <a:rPr lang="en-US" smtClean="0"/>
              <a:pPr/>
              <a:t>55</a:t>
            </a:fld>
            <a:endParaRPr lang="en-US"/>
          </a:p>
        </p:txBody>
      </p:sp>
      <p:sp>
        <p:nvSpPr>
          <p:cNvPr id="7" name="Text Placeholder 2">
            <a:extLst>
              <a:ext uri="{FF2B5EF4-FFF2-40B4-BE49-F238E27FC236}">
                <a16:creationId xmlns:a16="http://schemas.microsoft.com/office/drawing/2014/main" id="{B53EF4A5-FE88-59D7-4A36-01D6C2A95CF6}"/>
              </a:ext>
            </a:extLst>
          </p:cNvPr>
          <p:cNvSpPr txBox="1">
            <a:spLocks/>
          </p:cNvSpPr>
          <p:nvPr/>
        </p:nvSpPr>
        <p:spPr>
          <a:xfrm>
            <a:off x="700655" y="1561042"/>
            <a:ext cx="2844008" cy="41870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a:latin typeface="Segoe UI"/>
                <a:ea typeface="Calibri"/>
                <a:cs typeface="Segoe UI"/>
              </a:rPr>
              <a:t>This</a:t>
            </a:r>
            <a:r>
              <a:rPr lang="en-US">
                <a:latin typeface="Segoe UI"/>
                <a:ea typeface="+mn-lt"/>
                <a:cs typeface="Segoe UI"/>
              </a:rPr>
              <a:t> image from Vanguard shows you the movement of target date funds as they approach the target date.</a:t>
            </a:r>
            <a:endParaRPr lang="en-US">
              <a:latin typeface="Segoe UI"/>
              <a:cs typeface="Segoe UI"/>
            </a:endParaRPr>
          </a:p>
          <a:p>
            <a:pPr marL="514350" indent="-514350"/>
            <a:endParaRPr lang="en-US" sz="1600">
              <a:latin typeface="Calibri Light"/>
              <a:ea typeface="Calibri Light"/>
              <a:cs typeface="Calibri Light"/>
            </a:endParaRPr>
          </a:p>
          <a:p>
            <a:pPr marL="514350" indent="-514350"/>
            <a:endParaRPr lang="en-US" sz="3200">
              <a:latin typeface="Calibri Light"/>
              <a:ea typeface="Calibri Light"/>
              <a:cs typeface="Calibri Light"/>
            </a:endParaRPr>
          </a:p>
        </p:txBody>
      </p:sp>
      <p:pic>
        <p:nvPicPr>
          <p:cNvPr id="4" name="Picture 3">
            <a:extLst>
              <a:ext uri="{FF2B5EF4-FFF2-40B4-BE49-F238E27FC236}">
                <a16:creationId xmlns:a16="http://schemas.microsoft.com/office/drawing/2014/main" id="{39228509-E8F8-7B6E-BCF8-DBC6CA8DACAC}"/>
              </a:ext>
            </a:extLst>
          </p:cNvPr>
          <p:cNvPicPr>
            <a:picLocks noChangeAspect="1"/>
          </p:cNvPicPr>
          <p:nvPr/>
        </p:nvPicPr>
        <p:blipFill>
          <a:blip r:embed="rId2"/>
          <a:stretch>
            <a:fillRect/>
          </a:stretch>
        </p:blipFill>
        <p:spPr>
          <a:xfrm>
            <a:off x="4037342" y="1368904"/>
            <a:ext cx="6762750" cy="4781550"/>
          </a:xfrm>
          <a:prstGeom prst="rect">
            <a:avLst/>
          </a:prstGeom>
        </p:spPr>
      </p:pic>
    </p:spTree>
    <p:extLst>
      <p:ext uri="{BB962C8B-B14F-4D97-AF65-F5344CB8AC3E}">
        <p14:creationId xmlns:p14="http://schemas.microsoft.com/office/powerpoint/2010/main" val="9687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16E3DC-C3EA-85C5-6EBD-8CB97F85B66E}"/>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9B8328-DF1D-C37A-7A8E-E9B8B7AE5890}"/>
              </a:ext>
            </a:extLst>
          </p:cNvPr>
          <p:cNvSpPr txBox="1"/>
          <p:nvPr/>
        </p:nvSpPr>
        <p:spPr>
          <a:xfrm>
            <a:off x="1113809" y="3534909"/>
            <a:ext cx="4900143" cy="127593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342900" indent="-342900">
              <a:lnSpc>
                <a:spcPct val="90000"/>
              </a:lnSpc>
              <a:spcBef>
                <a:spcPts val="1000"/>
              </a:spcBef>
              <a:buFont typeface="Arial" panose="020B0604020202020204" pitchFamily="34" charset="0"/>
              <a:buChar char="•"/>
            </a:pPr>
            <a:r>
              <a:rPr lang="en-US" sz="2000"/>
              <a:t>Intuit for Education: Lessons &amp; Slide Decks</a:t>
            </a:r>
            <a:endParaRPr lang="en-US"/>
          </a:p>
        </p:txBody>
      </p:sp>
      <p:grpSp>
        <p:nvGrpSpPr>
          <p:cNvPr id="21" name="Group 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FAD9CBF7-5348-4142-6F0A-3BFE02675651}"/>
              </a:ext>
            </a:extLst>
          </p:cNvPr>
          <p:cNvSpPr>
            <a:spLocks noGrp="1"/>
          </p:cNvSpPr>
          <p:nvPr>
            <p:ph type="sldNum" sz="quarter" idx="4"/>
          </p:nvPr>
        </p:nvSpPr>
        <p:spPr>
          <a:xfrm>
            <a:off x="8610600" y="6492240"/>
            <a:ext cx="1871749"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56</a:t>
            </a:fld>
            <a:endParaRPr lang="en-US" sz="1200">
              <a:solidFill>
                <a:schemeClr val="tx1">
                  <a:tint val="75000"/>
                </a:schemeClr>
              </a:solidFill>
              <a:latin typeface="+mn-lt"/>
              <a:ea typeface="+mn-ea"/>
            </a:endParaRPr>
          </a:p>
        </p:txBody>
      </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creen shot of a computer&#10;&#10;AI-generated content may be incorrect.">
            <a:extLst>
              <a:ext uri="{FF2B5EF4-FFF2-40B4-BE49-F238E27FC236}">
                <a16:creationId xmlns:a16="http://schemas.microsoft.com/office/drawing/2014/main" id="{DA121D2B-6D17-8977-E75D-A4D284CDEB5B}"/>
              </a:ext>
            </a:extLst>
          </p:cNvPr>
          <p:cNvPicPr>
            <a:picLocks noChangeAspect="1"/>
          </p:cNvPicPr>
          <p:nvPr/>
        </p:nvPicPr>
        <p:blipFill>
          <a:blip r:embed="rId2"/>
          <a:stretch>
            <a:fillRect/>
          </a:stretch>
        </p:blipFill>
        <p:spPr>
          <a:xfrm>
            <a:off x="7114162" y="607072"/>
            <a:ext cx="4324849" cy="2281358"/>
          </a:xfrm>
          <a:prstGeom prst="rect">
            <a:avLst/>
          </a:prstGeom>
        </p:spPr>
      </p:pic>
      <p:sp>
        <p:nvSpPr>
          <p:cNvPr id="34"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BE87290-8E64-C2DC-749D-92B598CE304C}"/>
              </a:ext>
            </a:extLst>
          </p:cNvPr>
          <p:cNvPicPr>
            <a:picLocks noChangeAspect="1"/>
          </p:cNvPicPr>
          <p:nvPr/>
        </p:nvPicPr>
        <p:blipFill>
          <a:blip r:embed="rId3"/>
          <a:stretch>
            <a:fillRect/>
          </a:stretch>
        </p:blipFill>
        <p:spPr>
          <a:xfrm>
            <a:off x="7114162" y="3995361"/>
            <a:ext cx="4324849" cy="1913745"/>
          </a:xfrm>
          <a:prstGeom prst="rect">
            <a:avLst/>
          </a:prstGeom>
        </p:spPr>
      </p:pic>
      <p:pic>
        <p:nvPicPr>
          <p:cNvPr id="24" name="Picture 23" descr="A logo with black text&#10;&#10;AI-generated content may be incorrect.">
            <a:extLst>
              <a:ext uri="{FF2B5EF4-FFF2-40B4-BE49-F238E27FC236}">
                <a16:creationId xmlns:a16="http://schemas.microsoft.com/office/drawing/2014/main" id="{549A95F7-A305-9CC0-FBCC-A536E8D46324}"/>
              </a:ext>
            </a:extLst>
          </p:cNvPr>
          <p:cNvPicPr>
            <a:picLocks noChangeAspect="1"/>
          </p:cNvPicPr>
          <p:nvPr/>
        </p:nvPicPr>
        <p:blipFill>
          <a:blip r:embed="rId4"/>
          <a:stretch>
            <a:fillRect/>
          </a:stretch>
        </p:blipFill>
        <p:spPr>
          <a:xfrm>
            <a:off x="919896" y="314611"/>
            <a:ext cx="1838325" cy="981075"/>
          </a:xfrm>
          <a:prstGeom prst="rect">
            <a:avLst/>
          </a:prstGeom>
        </p:spPr>
      </p:pic>
      <p:sp>
        <p:nvSpPr>
          <p:cNvPr id="33" name="Title 1">
            <a:extLst>
              <a:ext uri="{FF2B5EF4-FFF2-40B4-BE49-F238E27FC236}">
                <a16:creationId xmlns:a16="http://schemas.microsoft.com/office/drawing/2014/main" id="{1423615C-AC76-7A9D-FEA6-4BF83030B9DA}"/>
              </a:ext>
            </a:extLst>
          </p:cNvPr>
          <p:cNvSpPr txBox="1">
            <a:spLocks/>
          </p:cNvSpPr>
          <p:nvPr/>
        </p:nvSpPr>
        <p:spPr>
          <a:xfrm>
            <a:off x="1118972" y="3051672"/>
            <a:ext cx="4582092" cy="148430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414A58"/>
                </a:solidFill>
                <a:latin typeface="Calibri"/>
                <a:cs typeface="Calibri"/>
              </a:rPr>
              <a:t>Investment Vehicles:</a:t>
            </a:r>
            <a:r>
              <a:rPr lang="en-US" sz="4000" b="1">
                <a:solidFill>
                  <a:srgbClr val="414A58"/>
                </a:solidFill>
                <a:latin typeface="Calibri"/>
                <a:cs typeface="Calibri"/>
              </a:rPr>
              <a:t> </a:t>
            </a:r>
            <a:r>
              <a:rPr lang="en-US" sz="4000">
                <a:solidFill>
                  <a:srgbClr val="414A58"/>
                </a:solidFill>
                <a:latin typeface="Calibri Light"/>
                <a:ea typeface="Calibri Light"/>
                <a:cs typeface="Calibri Light"/>
              </a:rPr>
              <a:t>Classroom Resources</a:t>
            </a:r>
            <a:endParaRPr lang="en-US" sz="4000">
              <a:solidFill>
                <a:srgbClr val="000000"/>
              </a:solidFill>
              <a:latin typeface="Calibri Light"/>
              <a:ea typeface="Calibri Light"/>
              <a:cs typeface="Calibri Light"/>
            </a:endParaRPr>
          </a:p>
        </p:txBody>
      </p:sp>
    </p:spTree>
    <p:extLst>
      <p:ext uri="{BB962C8B-B14F-4D97-AF65-F5344CB8AC3E}">
        <p14:creationId xmlns:p14="http://schemas.microsoft.com/office/powerpoint/2010/main" val="3850826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3186-C18E-2833-7C2D-AA1D9E417DD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D7D57D-349B-A581-CEF2-800D616D0B64}"/>
              </a:ext>
            </a:extLst>
          </p:cNvPr>
          <p:cNvSpPr>
            <a:spLocks noGrp="1"/>
          </p:cNvSpPr>
          <p:nvPr>
            <p:ph type="sldNum" sz="quarter" idx="4"/>
          </p:nvPr>
        </p:nvSpPr>
        <p:spPr/>
        <p:txBody>
          <a:bodyPr/>
          <a:lstStyle/>
          <a:p>
            <a:fld id="{FAEE96CF-4053-2149-B5F9-FD566E7161CA}" type="slidenum">
              <a:rPr lang="en-US" smtClean="0"/>
              <a:pPr/>
              <a:t>57</a:t>
            </a:fld>
            <a:endParaRPr lang="en-US"/>
          </a:p>
        </p:txBody>
      </p:sp>
      <p:pic>
        <p:nvPicPr>
          <p:cNvPr id="3" name="Picture 2" descr="A screenshot of a computer&#10;&#10;AI-generated content may be incorrect.">
            <a:extLst>
              <a:ext uri="{FF2B5EF4-FFF2-40B4-BE49-F238E27FC236}">
                <a16:creationId xmlns:a16="http://schemas.microsoft.com/office/drawing/2014/main" id="{8BAB67CC-C23B-6684-143C-B528C17A8636}"/>
              </a:ext>
            </a:extLst>
          </p:cNvPr>
          <p:cNvPicPr>
            <a:picLocks noChangeAspect="1"/>
          </p:cNvPicPr>
          <p:nvPr/>
        </p:nvPicPr>
        <p:blipFill>
          <a:blip r:embed="rId4"/>
          <a:stretch>
            <a:fillRect/>
          </a:stretch>
        </p:blipFill>
        <p:spPr>
          <a:xfrm>
            <a:off x="835586" y="2234181"/>
            <a:ext cx="4039153" cy="4239846"/>
          </a:xfrm>
          <a:prstGeom prst="rect">
            <a:avLst/>
          </a:prstGeom>
          <a:ln w="28575">
            <a:solidFill>
              <a:schemeClr val="bg1">
                <a:lumMod val="75000"/>
              </a:schemeClr>
            </a:solidFill>
          </a:ln>
        </p:spPr>
      </p:pic>
      <p:sp>
        <p:nvSpPr>
          <p:cNvPr id="15" name="TextBox 14">
            <a:extLst>
              <a:ext uri="{FF2B5EF4-FFF2-40B4-BE49-F238E27FC236}">
                <a16:creationId xmlns:a16="http://schemas.microsoft.com/office/drawing/2014/main" id="{27BA8AFC-E658-D5EE-2625-95F15D824A77}"/>
              </a:ext>
            </a:extLst>
          </p:cNvPr>
          <p:cNvSpPr txBox="1"/>
          <p:nvPr/>
        </p:nvSpPr>
        <p:spPr>
          <a:xfrm>
            <a:off x="724657" y="1494409"/>
            <a:ext cx="44235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Additional Lesson Resources:</a:t>
            </a:r>
            <a:endParaRPr lang="en-US">
              <a:ea typeface="Calibri"/>
              <a:cs typeface="Calibri"/>
            </a:endParaRPr>
          </a:p>
          <a:p>
            <a:pPr marL="285750" indent="-285750">
              <a:buFont typeface="Arial"/>
              <a:buChar char="•"/>
            </a:pPr>
            <a:r>
              <a:rPr lang="en-US" b="1">
                <a:ea typeface="Calibri"/>
                <a:cs typeface="Calibri"/>
              </a:rPr>
              <a:t>NGPF Investing Unit: Lessons &amp; activities</a:t>
            </a:r>
            <a:endParaRPr lang="en-US">
              <a:ea typeface="Calibri"/>
              <a:cs typeface="Calibri"/>
            </a:endParaRPr>
          </a:p>
        </p:txBody>
      </p:sp>
      <p:sp>
        <p:nvSpPr>
          <p:cNvPr id="7" name="Title 1">
            <a:extLst>
              <a:ext uri="{FF2B5EF4-FFF2-40B4-BE49-F238E27FC236}">
                <a16:creationId xmlns:a16="http://schemas.microsoft.com/office/drawing/2014/main" id="{7A08A622-803A-F50C-D3FC-A5DE8A691DED}"/>
              </a:ext>
            </a:extLst>
          </p:cNvPr>
          <p:cNvSpPr txBox="1">
            <a:spLocks/>
          </p:cNvSpPr>
          <p:nvPr/>
        </p:nvSpPr>
        <p:spPr>
          <a:xfrm>
            <a:off x="734751" y="596339"/>
            <a:ext cx="9146730" cy="645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414A58"/>
                </a:solidFill>
                <a:latin typeface="Calibri"/>
                <a:cs typeface="Calibri"/>
              </a:rPr>
              <a:t>Investment Vehicles: </a:t>
            </a:r>
            <a:r>
              <a:rPr lang="en-US" sz="3600">
                <a:solidFill>
                  <a:srgbClr val="414A58"/>
                </a:solidFill>
                <a:latin typeface="Calibri Light"/>
                <a:ea typeface="Calibri Light"/>
                <a:cs typeface="Calibri Light"/>
              </a:rPr>
              <a:t>Classroom Resources</a:t>
            </a:r>
            <a:endParaRPr lang="en-US" sz="3600">
              <a:solidFill>
                <a:srgbClr val="000000"/>
              </a:solidFill>
              <a:latin typeface="Calibri Light"/>
              <a:ea typeface="Calibri Light"/>
              <a:cs typeface="Calibri Light"/>
            </a:endParaRPr>
          </a:p>
        </p:txBody>
      </p:sp>
      <p:sp>
        <p:nvSpPr>
          <p:cNvPr id="8" name="TextBox 7">
            <a:extLst>
              <a:ext uri="{FF2B5EF4-FFF2-40B4-BE49-F238E27FC236}">
                <a16:creationId xmlns:a16="http://schemas.microsoft.com/office/drawing/2014/main" id="{EAB59CB3-0BFC-142A-1D56-90D05CD976E0}"/>
              </a:ext>
            </a:extLst>
          </p:cNvPr>
          <p:cNvSpPr txBox="1"/>
          <p:nvPr/>
        </p:nvSpPr>
        <p:spPr>
          <a:xfrm>
            <a:off x="5688240" y="1560668"/>
            <a:ext cx="4745147"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Additional Video Resources:</a:t>
            </a:r>
          </a:p>
          <a:p>
            <a:pPr marL="285750" indent="-285750">
              <a:buFont typeface="Arial"/>
              <a:buChar char="•"/>
            </a:pPr>
            <a:r>
              <a:rPr lang="en-US" sz="2000" dirty="0">
                <a:ea typeface="+mn-lt"/>
                <a:cs typeface="+mn-lt"/>
                <a:hlinkClick r:id="rId5"/>
              </a:rPr>
              <a:t>Explained | The Stock Market</a:t>
            </a:r>
            <a:r>
              <a:rPr lang="en-US" sz="2000" dirty="0">
                <a:ea typeface="+mn-lt"/>
                <a:cs typeface="+mn-lt"/>
              </a:rPr>
              <a:t> | Netflix (Can be an option for advanced learners)</a:t>
            </a:r>
            <a:endParaRPr lang="en-US" sz="2000" dirty="0">
              <a:latin typeface="Calibri"/>
              <a:ea typeface="Calibri"/>
              <a:cs typeface="Calibri"/>
            </a:endParaRPr>
          </a:p>
        </p:txBody>
      </p:sp>
      <p:pic>
        <p:nvPicPr>
          <p:cNvPr id="2" name="Online Media 1" title="Explained | The Stock Market | FULL EPISODE | Netflix">
            <a:hlinkClick r:id="" action="ppaction://media"/>
            <a:extLst>
              <a:ext uri="{FF2B5EF4-FFF2-40B4-BE49-F238E27FC236}">
                <a16:creationId xmlns:a16="http://schemas.microsoft.com/office/drawing/2014/main" id="{66C75156-DC1E-B11F-12F9-F2108FEA3F16}"/>
              </a:ext>
            </a:extLst>
          </p:cNvPr>
          <p:cNvPicPr>
            <a:picLocks noRot="1" noChangeAspect="1"/>
          </p:cNvPicPr>
          <p:nvPr>
            <a:videoFile r:link="rId1"/>
          </p:nvPr>
        </p:nvPicPr>
        <p:blipFill>
          <a:blip r:embed="rId6"/>
          <a:stretch>
            <a:fillRect/>
          </a:stretch>
        </p:blipFill>
        <p:spPr>
          <a:xfrm>
            <a:off x="6122642" y="2552148"/>
            <a:ext cx="2775435" cy="1532836"/>
          </a:xfrm>
          <a:prstGeom prst="rect">
            <a:avLst/>
          </a:prstGeom>
        </p:spPr>
      </p:pic>
      <p:pic>
        <p:nvPicPr>
          <p:cNvPr id="4" name="Online Media 3" title="How does the stock market work? - Oliver Elfenbaum">
            <a:hlinkClick r:id="" action="ppaction://media"/>
            <a:extLst>
              <a:ext uri="{FF2B5EF4-FFF2-40B4-BE49-F238E27FC236}">
                <a16:creationId xmlns:a16="http://schemas.microsoft.com/office/drawing/2014/main" id="{0F4ED150-21C0-BEF8-B94A-7EAADF9A9912}"/>
              </a:ext>
            </a:extLst>
          </p:cNvPr>
          <p:cNvPicPr>
            <a:picLocks noRot="1" noChangeAspect="1"/>
          </p:cNvPicPr>
          <p:nvPr>
            <a:videoFile r:link="rId2"/>
          </p:nvPr>
        </p:nvPicPr>
        <p:blipFill>
          <a:blip r:embed="rId7"/>
          <a:stretch>
            <a:fillRect/>
          </a:stretch>
        </p:blipFill>
        <p:spPr>
          <a:xfrm>
            <a:off x="6122642" y="4782929"/>
            <a:ext cx="2753348" cy="1632229"/>
          </a:xfrm>
          <a:prstGeom prst="rect">
            <a:avLst/>
          </a:prstGeom>
        </p:spPr>
      </p:pic>
      <p:sp>
        <p:nvSpPr>
          <p:cNvPr id="6" name="TextBox 5">
            <a:extLst>
              <a:ext uri="{FF2B5EF4-FFF2-40B4-BE49-F238E27FC236}">
                <a16:creationId xmlns:a16="http://schemas.microsoft.com/office/drawing/2014/main" id="{A234CDF3-59E9-A609-E605-06B439FA4A05}"/>
              </a:ext>
            </a:extLst>
          </p:cNvPr>
          <p:cNvSpPr txBox="1"/>
          <p:nvPr/>
        </p:nvSpPr>
        <p:spPr>
          <a:xfrm>
            <a:off x="5685182" y="4072835"/>
            <a:ext cx="6332331" cy="5716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a:latin typeface="Arial"/>
              <a:cs typeface="Arial"/>
            </a:endParaRPr>
          </a:p>
          <a:p>
            <a:pPr marL="285750" indent="-285750">
              <a:lnSpc>
                <a:spcPts val="1350"/>
              </a:lnSpc>
              <a:buFont typeface="Arial,Sans-Serif"/>
              <a:buChar char="•"/>
            </a:pPr>
            <a:r>
              <a:rPr lang="en-US" sz="2000" dirty="0">
                <a:cs typeface="Arial"/>
                <a:hlinkClick r:id="rId8"/>
              </a:rPr>
              <a:t>How does the stock market work?</a:t>
            </a:r>
            <a:r>
              <a:rPr lang="en-US" sz="2000" dirty="0">
                <a:cs typeface="Arial"/>
              </a:rPr>
              <a:t> | </a:t>
            </a:r>
            <a:r>
              <a:rPr lang="en-US" sz="2000" dirty="0" err="1">
                <a:cs typeface="Arial"/>
              </a:rPr>
              <a:t>TedEd</a:t>
            </a:r>
            <a:r>
              <a:rPr lang="en-US" sz="2000" dirty="0">
                <a:cs typeface="Arial"/>
              </a:rPr>
              <a:t> </a:t>
            </a:r>
            <a:endParaRPr lang="en-US" sz="2000" dirty="0">
              <a:ea typeface="Calibri"/>
              <a:cs typeface="Arial"/>
            </a:endParaRPr>
          </a:p>
        </p:txBody>
      </p:sp>
    </p:spTree>
    <p:extLst>
      <p:ext uri="{BB962C8B-B14F-4D97-AF65-F5344CB8AC3E}">
        <p14:creationId xmlns:p14="http://schemas.microsoft.com/office/powerpoint/2010/main" val="3022463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C4370E-BF83-7DE5-32D9-2C2EC48DE13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0DA0AEA-02BD-E4ED-E911-9749B7C5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8D449-5606-861F-7B8D-81EC956B28DB}"/>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14A58"/>
                </a:solidFill>
                <a:latin typeface="Calibri"/>
                <a:ea typeface="Calibri"/>
                <a:cs typeface="Calibri"/>
              </a:rPr>
              <a:t>Investment Vehicles: </a:t>
            </a:r>
            <a:endParaRPr lang="en-US" sz="4000">
              <a:solidFill>
                <a:srgbClr val="414A58"/>
              </a:solidFill>
              <a:ea typeface="+mj-lt"/>
              <a:cs typeface="+mj-lt"/>
            </a:endParaRPr>
          </a:p>
          <a:p>
            <a:r>
              <a:rPr lang="en-US" sz="4000">
                <a:solidFill>
                  <a:srgbClr val="414A58"/>
                </a:solidFill>
                <a:ea typeface="+mj-lt"/>
                <a:cs typeface="+mj-lt"/>
              </a:rPr>
              <a:t>Last Word</a:t>
            </a:r>
            <a:endParaRPr lang="en-US" sz="4000">
              <a:solidFill>
                <a:srgbClr val="414A58"/>
              </a:solidFill>
              <a:latin typeface="Calibri Light"/>
              <a:ea typeface="Calibri Light"/>
              <a:cs typeface="Calibri Light"/>
            </a:endParaRPr>
          </a:p>
        </p:txBody>
      </p:sp>
      <p:sp>
        <p:nvSpPr>
          <p:cNvPr id="13" name="sketchy line">
            <a:extLst>
              <a:ext uri="{FF2B5EF4-FFF2-40B4-BE49-F238E27FC236}">
                <a16:creationId xmlns:a16="http://schemas.microsoft.com/office/drawing/2014/main" id="{C03E29C0-1F2D-F6B1-F65F-034F8D0AA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CCA4204-27DB-EF3E-8102-E997D87E9EC1}"/>
              </a:ext>
            </a:extLst>
          </p:cNvPr>
          <p:cNvSpPr>
            <a:spLocks noGrp="1"/>
          </p:cNvSpPr>
          <p:nvPr>
            <p:ph type="sldNum" sz="quarter" idx="4"/>
          </p:nvPr>
        </p:nvSpPr>
        <p:spPr>
          <a:xfrm>
            <a:off x="10591800" y="6356350"/>
            <a:ext cx="762000" cy="365125"/>
          </a:xfrm>
        </p:spPr>
        <p:txBody>
          <a:bodyPr vert="horz" lIns="91440" tIns="45720" rIns="91440" bIns="45720" rtlCol="0" anchor="ctr">
            <a:normAutofit/>
          </a:bodyPr>
          <a:lstStyle/>
          <a:p>
            <a:pPr>
              <a:spcAft>
                <a:spcPts val="600"/>
              </a:spcAft>
              <a:defRPr/>
            </a:pPr>
            <a:fld id="{FAEE96CF-4053-2149-B5F9-FD566E7161CA}" type="slidenum">
              <a:rPr lang="en-US" sz="1200">
                <a:solidFill>
                  <a:srgbClr val="FFFFFF"/>
                </a:solidFill>
                <a:latin typeface="Calibri" panose="020F0502020204030204"/>
                <a:ea typeface="+mn-ea"/>
              </a:rPr>
              <a:pPr>
                <a:spcAft>
                  <a:spcPts val="600"/>
                </a:spcAft>
                <a:defRPr/>
              </a:pPr>
              <a:t>58</a:t>
            </a:fld>
            <a:endParaRPr lang="en-US" sz="1200">
              <a:solidFill>
                <a:srgbClr val="FFFFFF"/>
              </a:solidFill>
              <a:latin typeface="Calibri" panose="020F0502020204030204"/>
              <a:ea typeface="+mn-ea"/>
            </a:endParaRPr>
          </a:p>
        </p:txBody>
      </p:sp>
      <p:pic>
        <p:nvPicPr>
          <p:cNvPr id="4" name="Picture 3" descr="A logo with black text&#10;&#10;AI-generated content may be incorrect.">
            <a:extLst>
              <a:ext uri="{FF2B5EF4-FFF2-40B4-BE49-F238E27FC236}">
                <a16:creationId xmlns:a16="http://schemas.microsoft.com/office/drawing/2014/main" id="{CFBD2BF8-0F62-A92B-9877-CE1616033083}"/>
              </a:ext>
            </a:extLst>
          </p:cNvPr>
          <p:cNvPicPr>
            <a:picLocks noChangeAspect="1"/>
          </p:cNvPicPr>
          <p:nvPr/>
        </p:nvPicPr>
        <p:blipFill>
          <a:blip r:embed="rId2"/>
          <a:srcRect t="8911" r="10106" b="7921"/>
          <a:stretch/>
        </p:blipFill>
        <p:spPr>
          <a:xfrm>
            <a:off x="9761050" y="300613"/>
            <a:ext cx="1886997" cy="933173"/>
          </a:xfrm>
          <a:prstGeom prst="rect">
            <a:avLst/>
          </a:prstGeom>
        </p:spPr>
      </p:pic>
      <p:sp>
        <p:nvSpPr>
          <p:cNvPr id="8" name="Text Placeholder 2">
            <a:extLst>
              <a:ext uri="{FF2B5EF4-FFF2-40B4-BE49-F238E27FC236}">
                <a16:creationId xmlns:a16="http://schemas.microsoft.com/office/drawing/2014/main" id="{1039694E-AD50-0E43-CAEE-1B1A37644FA0}"/>
              </a:ext>
            </a:extLst>
          </p:cNvPr>
          <p:cNvSpPr txBox="1">
            <a:spLocks/>
          </p:cNvSpPr>
          <p:nvPr/>
        </p:nvSpPr>
        <p:spPr>
          <a:xfrm>
            <a:off x="5019761" y="1483011"/>
            <a:ext cx="6862684" cy="486913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ea typeface="Calibri"/>
                <a:cs typeface="Calibri"/>
              </a:rPr>
              <a:t>"I don't want you wearing anything...if you don't own it." </a:t>
            </a:r>
          </a:p>
          <a:p>
            <a:pPr marL="0" indent="0">
              <a:buNone/>
            </a:pPr>
            <a:endParaRPr lang="en-US" sz="1000">
              <a:ea typeface="Calibri"/>
              <a:cs typeface="Calibri"/>
            </a:endParaRPr>
          </a:p>
          <a:p>
            <a:pPr marL="457200" indent="-457200"/>
            <a:r>
              <a:rPr lang="en-US" sz="3000">
                <a:ea typeface="Calibri"/>
                <a:cs typeface="Calibri"/>
              </a:rPr>
              <a:t>When you are only a consumer, you are making everyone richer except yourself.</a:t>
            </a:r>
          </a:p>
          <a:p>
            <a:pPr marL="457200" indent="-457200"/>
            <a:r>
              <a:rPr lang="en-US" sz="3000">
                <a:ea typeface="Calibri"/>
                <a:cs typeface="Calibri"/>
              </a:rPr>
              <a:t>The good news is, funds are an easy way to become an investor and ensure that you own a piece of everything you consume.</a:t>
            </a:r>
          </a:p>
        </p:txBody>
      </p:sp>
      <p:sp>
        <p:nvSpPr>
          <p:cNvPr id="6" name="TextBox 5">
            <a:extLst>
              <a:ext uri="{FF2B5EF4-FFF2-40B4-BE49-F238E27FC236}">
                <a16:creationId xmlns:a16="http://schemas.microsoft.com/office/drawing/2014/main" id="{18BAC545-3B4E-148D-06B6-3890014E3BC6}"/>
              </a:ext>
            </a:extLst>
          </p:cNvPr>
          <p:cNvSpPr txBox="1"/>
          <p:nvPr/>
        </p:nvSpPr>
        <p:spPr>
          <a:xfrm>
            <a:off x="4411785" y="6023708"/>
            <a:ext cx="72468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rgbClr val="414A58"/>
                </a:solidFill>
              </a:rPr>
              <a:t>Source: </a:t>
            </a:r>
            <a:r>
              <a:rPr lang="en-US" sz="1600">
                <a:solidFill>
                  <a:srgbClr val="414A58"/>
                </a:solidFill>
                <a:ea typeface="+mn-lt"/>
                <a:cs typeface="+mn-lt"/>
              </a:rPr>
              <a:t>Me, but I'm sure I got it from somewhere at some point</a:t>
            </a:r>
            <a:endParaRPr lang="en-US" sz="1600">
              <a:ea typeface="Calibri"/>
              <a:cs typeface="Calibri"/>
            </a:endParaRPr>
          </a:p>
        </p:txBody>
      </p:sp>
    </p:spTree>
    <p:extLst>
      <p:ext uri="{BB962C8B-B14F-4D97-AF65-F5344CB8AC3E}">
        <p14:creationId xmlns:p14="http://schemas.microsoft.com/office/powerpoint/2010/main" val="28883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3980A85-8E0B-643D-8E3E-4072A161181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C178B1-AE62-96FE-5385-7CF0E62FED41}"/>
              </a:ext>
            </a:extLst>
          </p:cNvPr>
          <p:cNvSpPr>
            <a:spLocks noGrp="1"/>
          </p:cNvSpPr>
          <p:nvPr>
            <p:ph type="sldNum" sz="quarter" idx="4"/>
          </p:nvPr>
        </p:nvSpPr>
        <p:spPr/>
        <p:txBody>
          <a:bodyPr/>
          <a:lstStyle/>
          <a:p>
            <a:fld id="{FAEE96CF-4053-2149-B5F9-FD566E7161CA}" type="slidenum">
              <a:rPr lang="en-US" smtClean="0"/>
              <a:pPr/>
              <a:t>59</a:t>
            </a:fld>
            <a:endParaRPr lang="en-US"/>
          </a:p>
        </p:txBody>
      </p:sp>
      <p:sp>
        <p:nvSpPr>
          <p:cNvPr id="4" name="Text Placeholder 2">
            <a:extLst>
              <a:ext uri="{FF2B5EF4-FFF2-40B4-BE49-F238E27FC236}">
                <a16:creationId xmlns:a16="http://schemas.microsoft.com/office/drawing/2014/main" id="{8BA1DEA6-66A0-615A-AC67-F1EA22B8C7E2}"/>
              </a:ext>
            </a:extLst>
          </p:cNvPr>
          <p:cNvSpPr txBox="1">
            <a:spLocks/>
          </p:cNvSpPr>
          <p:nvPr/>
        </p:nvSpPr>
        <p:spPr>
          <a:xfrm>
            <a:off x="702575" y="1582209"/>
            <a:ext cx="11156262" cy="45556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b="1" dirty="0">
                <a:ea typeface="+mn-lt"/>
                <a:cs typeface="+mn-lt"/>
              </a:rPr>
              <a:t>For Self-Reflection:</a:t>
            </a:r>
            <a:endParaRPr lang="en-US" dirty="0">
              <a:ea typeface="+mn-lt"/>
              <a:cs typeface="+mn-lt"/>
            </a:endParaRPr>
          </a:p>
          <a:p>
            <a:pPr>
              <a:buFont typeface="Arial"/>
              <a:buChar char="•"/>
            </a:pPr>
            <a:r>
              <a:rPr lang="en-US" dirty="0">
                <a:ea typeface="+mn-lt"/>
                <a:cs typeface="+mn-lt"/>
              </a:rPr>
              <a:t>Which investment vehicles are you most familiar with, and which feel most unfamiliar?</a:t>
            </a:r>
          </a:p>
          <a:p>
            <a:pPr>
              <a:buFont typeface="Arial"/>
              <a:buChar char="•"/>
            </a:pPr>
            <a:r>
              <a:rPr lang="en-US" dirty="0">
                <a:ea typeface="+mn-lt"/>
                <a:cs typeface="+mn-lt"/>
              </a:rPr>
              <a:t>What misconceptions about investing did you have before this session?</a:t>
            </a:r>
          </a:p>
          <a:p>
            <a:pPr>
              <a:buFont typeface="Arial"/>
              <a:buChar char="•"/>
            </a:pPr>
            <a:endParaRPr lang="en-US" sz="1100" dirty="0">
              <a:ea typeface="+mn-lt"/>
              <a:cs typeface="+mn-lt"/>
            </a:endParaRPr>
          </a:p>
          <a:p>
            <a:pPr marL="0" indent="0">
              <a:buNone/>
            </a:pPr>
            <a:r>
              <a:rPr lang="en-US" b="1" dirty="0">
                <a:ea typeface="+mn-lt"/>
                <a:cs typeface="+mn-lt"/>
              </a:rPr>
              <a:t>For Classroom Application:</a:t>
            </a:r>
          </a:p>
          <a:p>
            <a:r>
              <a:rPr lang="en-US" dirty="0">
                <a:ea typeface="+mn-lt"/>
                <a:cs typeface="+mn-lt"/>
              </a:rPr>
              <a:t>What misconceptions do your students typically have about stocks and markets?</a:t>
            </a:r>
            <a:endParaRPr lang="en-US" dirty="0">
              <a:ea typeface="Calibri" panose="020F0502020204030204"/>
              <a:cs typeface="Calibri" panose="020F0502020204030204"/>
            </a:endParaRPr>
          </a:p>
          <a:p>
            <a:r>
              <a:rPr lang="en-US" dirty="0">
                <a:ea typeface="+mn-lt"/>
                <a:cs typeface="+mn-lt"/>
              </a:rPr>
              <a:t>How do you make abstract market concepts concrete for diverse learners?</a:t>
            </a:r>
            <a:endParaRPr lang="en-US">
              <a:latin typeface="Calibri"/>
              <a:ea typeface="Calibri"/>
              <a:cs typeface="Calibri"/>
            </a:endParaRPr>
          </a:p>
          <a:p>
            <a:r>
              <a:rPr lang="en-US" sz="2900" dirty="0">
                <a:latin typeface="Calibri"/>
                <a:ea typeface="Calibri"/>
                <a:cs typeface="Calibri"/>
              </a:rPr>
              <a:t>What investing fundamentals do you believe are most essential for your students?</a:t>
            </a:r>
            <a:endParaRPr lang="en-US" sz="2900" dirty="0">
              <a:ea typeface="+mn-lt"/>
              <a:cs typeface="+mn-lt"/>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6" name="Title 1">
            <a:extLst>
              <a:ext uri="{FF2B5EF4-FFF2-40B4-BE49-F238E27FC236}">
                <a16:creationId xmlns:a16="http://schemas.microsoft.com/office/drawing/2014/main" id="{27A1C935-6907-83DF-8E99-B70BB9EE51B9}"/>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Investment Vehicles: </a:t>
            </a:r>
            <a:r>
              <a:rPr lang="en-US" sz="3200">
                <a:solidFill>
                  <a:srgbClr val="414A58"/>
                </a:solidFill>
                <a:ea typeface="+mj-lt"/>
                <a:cs typeface="+mj-lt"/>
              </a:rPr>
              <a:t>Educator Reflection</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Tree>
    <p:extLst>
      <p:ext uri="{BB962C8B-B14F-4D97-AF65-F5344CB8AC3E}">
        <p14:creationId xmlns:p14="http://schemas.microsoft.com/office/powerpoint/2010/main" val="105382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a:t>
            </a:fld>
            <a:endParaRPr lang="en-US"/>
          </a:p>
        </p:txBody>
      </p:sp>
      <p:pic>
        <p:nvPicPr>
          <p:cNvPr id="8" name="Picture 7" descr="A yellow and blue cover&#10;&#10;Description automatically generated">
            <a:extLst>
              <a:ext uri="{FF2B5EF4-FFF2-40B4-BE49-F238E27FC236}">
                <a16:creationId xmlns:a16="http://schemas.microsoft.com/office/drawing/2014/main" id="{539E6AF9-19EA-77C4-5F75-616593205EA9}"/>
              </a:ext>
            </a:extLst>
          </p:cNvPr>
          <p:cNvPicPr>
            <a:picLocks noChangeAspect="1"/>
          </p:cNvPicPr>
          <p:nvPr/>
        </p:nvPicPr>
        <p:blipFill>
          <a:blip r:embed="rId2"/>
          <a:stretch>
            <a:fillRect/>
          </a:stretch>
        </p:blipFill>
        <p:spPr>
          <a:xfrm>
            <a:off x="1519328" y="1613648"/>
            <a:ext cx="3388478" cy="4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C03E373-6FFD-668B-D71F-5A61CF69A3F8}"/>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6" name="Text Placeholder 2">
            <a:extLst>
              <a:ext uri="{FF2B5EF4-FFF2-40B4-BE49-F238E27FC236}">
                <a16:creationId xmlns:a16="http://schemas.microsoft.com/office/drawing/2014/main" id="{88A12E36-739F-5F97-B070-7C71BEE2D5AA}"/>
              </a:ext>
            </a:extLst>
          </p:cNvPr>
          <p:cNvSpPr txBox="1">
            <a:spLocks/>
          </p:cNvSpPr>
          <p:nvPr/>
        </p:nvSpPr>
        <p:spPr>
          <a:xfrm>
            <a:off x="5295646" y="1692400"/>
            <a:ext cx="5981923" cy="438370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ea typeface="+mn-lt"/>
                <a:cs typeface="+mn-lt"/>
              </a:rPr>
              <a:t>Standard 4: Saving and Spending</a:t>
            </a:r>
            <a:endParaRPr lang="en-US" sz="1800">
              <a:latin typeface="Calibri" panose="020F0502020204030204"/>
              <a:ea typeface="Calibri" panose="020F0502020204030204"/>
              <a:cs typeface="Calibri" panose="020F0502020204030204"/>
            </a:endParaRPr>
          </a:p>
          <a:p>
            <a:pPr marL="342900" indent="-342900"/>
            <a:r>
              <a:rPr lang="en-US" sz="1800">
                <a:ea typeface="+mn-lt"/>
                <a:cs typeface="+mn-lt"/>
              </a:rPr>
              <a:t>Benchmark 12.4: Compare strategies for investing as part of a comprehensive financial plan.</a:t>
            </a:r>
            <a:endParaRPr lang="en-US" sz="1800">
              <a:ea typeface="Calibri" panose="020F0502020204030204"/>
              <a:cs typeface="Calibri" panose="020F0502020204030204"/>
            </a:endParaRPr>
          </a:p>
          <a:p>
            <a:pPr marL="342900" indent="-342900"/>
            <a:r>
              <a:rPr lang="en-US" sz="1800">
                <a:ea typeface="+mn-lt"/>
                <a:cs typeface="+mn-lt"/>
              </a:rPr>
              <a:t>Benchmark 12.5: Explain how interest rates, inflation, and asset values affect saving and investing.</a:t>
            </a:r>
            <a:endParaRPr lang="en-US" sz="1800">
              <a:ea typeface="Calibri" panose="020F0502020204030204"/>
              <a:cs typeface="Calibri" panose="020F0502020204030204"/>
            </a:endParaRPr>
          </a:p>
          <a:p>
            <a:pPr marL="0" indent="0">
              <a:buNone/>
            </a:pPr>
            <a:r>
              <a:rPr lang="en-US" sz="1800" b="1">
                <a:ea typeface="+mn-lt"/>
                <a:cs typeface="+mn-lt"/>
              </a:rPr>
              <a:t>Standard 5: Financial Investing</a:t>
            </a:r>
            <a:endParaRPr lang="en-US" sz="1800">
              <a:ea typeface="+mn-lt"/>
              <a:cs typeface="+mn-lt"/>
            </a:endParaRPr>
          </a:p>
          <a:p>
            <a:pPr marL="342900" indent="-342900"/>
            <a:r>
              <a:rPr lang="en-US" sz="1800">
                <a:ea typeface="+mn-lt"/>
                <a:cs typeface="+mn-lt"/>
              </a:rPr>
              <a:t>Benchmark 12.1: Explain how investing may build wealth and help meet financial goals.</a:t>
            </a:r>
            <a:endParaRPr lang="en-US" sz="1800">
              <a:ea typeface="Calibri"/>
              <a:cs typeface="Calibri"/>
            </a:endParaRPr>
          </a:p>
          <a:p>
            <a:pPr marL="342900" indent="-342900"/>
            <a:r>
              <a:rPr lang="en-US" sz="1800">
                <a:ea typeface="+mn-lt"/>
                <a:cs typeface="+mn-lt"/>
              </a:rPr>
              <a:t>Benchmark 12.5: Explain how taxes affect the rate of return on investments.</a:t>
            </a:r>
            <a:endParaRPr lang="en-US" sz="1800">
              <a:ea typeface="Calibri" panose="020F0502020204030204"/>
              <a:cs typeface="Calibri" panose="020F0502020204030204"/>
            </a:endParaRPr>
          </a:p>
          <a:p>
            <a:pPr marL="0" indent="0">
              <a:buNone/>
            </a:pPr>
            <a:r>
              <a:rPr lang="en-US" sz="1800" b="1">
                <a:ea typeface="+mn-lt"/>
                <a:cs typeface="+mn-lt"/>
              </a:rPr>
              <a:t>Standard 6: Protecting and Insuring</a:t>
            </a:r>
            <a:endParaRPr lang="en-US" sz="1800">
              <a:ea typeface="Calibri" panose="020F0502020204030204"/>
              <a:cs typeface="Calibri" panose="020F0502020204030204"/>
            </a:endParaRPr>
          </a:p>
          <a:p>
            <a:pPr marL="342900" indent="-342900"/>
            <a:r>
              <a:rPr lang="en-US" sz="1800">
                <a:ea typeface="+mn-lt"/>
                <a:cs typeface="+mn-lt"/>
              </a:rPr>
              <a:t>Benchmark 12.4: Identify ways that tax codes may affect an individual's financial decisions.</a:t>
            </a:r>
            <a:endParaRPr lang="en-US" sz="1800">
              <a:ea typeface="Calibri" panose="020F0502020204030204"/>
              <a:cs typeface="Calibri" panose="020F0502020204030204"/>
            </a:endParaRPr>
          </a:p>
          <a:p>
            <a:pPr marL="514350" indent="-514350"/>
            <a:endParaRPr lang="en-US" sz="2400">
              <a:latin typeface="Calibri Light"/>
              <a:ea typeface="Calibri Light"/>
              <a:cs typeface="Calibri Light"/>
            </a:endParaRPr>
          </a:p>
          <a:p>
            <a:pPr marL="514350" indent="-514350"/>
            <a:endParaRPr lang="en-US" sz="2400">
              <a:latin typeface="Calibri Light"/>
              <a:ea typeface="Calibri Light"/>
              <a:cs typeface="Calibri Light"/>
            </a:endParaRPr>
          </a:p>
        </p:txBody>
      </p:sp>
    </p:spTree>
    <p:extLst>
      <p:ext uri="{BB962C8B-B14F-4D97-AF65-F5344CB8AC3E}">
        <p14:creationId xmlns:p14="http://schemas.microsoft.com/office/powerpoint/2010/main" val="3638787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322E6-AE58-C998-15EA-D41BAEF5FF52}"/>
            </a:ext>
          </a:extLst>
        </p:cNvPr>
        <p:cNvGrpSpPr/>
        <p:nvPr/>
      </p:nvGrpSpPr>
      <p:grpSpPr>
        <a:xfrm>
          <a:off x="0" y="0"/>
          <a:ext cx="0" cy="0"/>
          <a:chOff x="0" y="0"/>
          <a:chExt cx="0" cy="0"/>
        </a:xfrm>
      </p:grpSpPr>
      <p:pic>
        <p:nvPicPr>
          <p:cNvPr id="4" name="Picture 3" descr="A person with glasses and a hand on chin&#10;&#10;AI-generated content may be incorrect.">
            <a:extLst>
              <a:ext uri="{FF2B5EF4-FFF2-40B4-BE49-F238E27FC236}">
                <a16:creationId xmlns:a16="http://schemas.microsoft.com/office/drawing/2014/main" id="{5155471E-E2AC-CBE7-BF89-143C34E1AE65}"/>
              </a:ext>
            </a:extLst>
          </p:cNvPr>
          <p:cNvPicPr>
            <a:picLocks noChangeAspect="1"/>
          </p:cNvPicPr>
          <p:nvPr/>
        </p:nvPicPr>
        <p:blipFill rotWithShape="1">
          <a:blip r:embed="rId2"/>
          <a:srcRect l="34360" r="15680"/>
          <a:stretch/>
        </p:blipFill>
        <p:spPr>
          <a:xfrm>
            <a:off x="5958756" y="0"/>
            <a:ext cx="6324126" cy="6858000"/>
          </a:xfrm>
          <a:prstGeom prst="rect">
            <a:avLst/>
          </a:prstGeom>
        </p:spPr>
      </p:pic>
      <p:pic>
        <p:nvPicPr>
          <p:cNvPr id="5" name="Picture 4">
            <a:extLst>
              <a:ext uri="{FF2B5EF4-FFF2-40B4-BE49-F238E27FC236}">
                <a16:creationId xmlns:a16="http://schemas.microsoft.com/office/drawing/2014/main" id="{FF7F7000-4B85-A03B-A065-3B0E43BAE8A2}"/>
              </a:ext>
            </a:extLst>
          </p:cNvPr>
          <p:cNvPicPr>
            <a:picLocks noChangeAspect="1"/>
          </p:cNvPicPr>
          <p:nvPr/>
        </p:nvPicPr>
        <p:blipFill rotWithShape="1">
          <a:blip r:embed="rId3"/>
          <a:srcRect l="29" r="29"/>
          <a:stretch/>
        </p:blipFill>
        <p:spPr>
          <a:xfrm>
            <a:off x="-87923" y="0"/>
            <a:ext cx="9411909" cy="6896083"/>
          </a:xfrm>
          <a:prstGeom prst="rect">
            <a:avLst/>
          </a:prstGeom>
        </p:spPr>
      </p:pic>
      <p:sp>
        <p:nvSpPr>
          <p:cNvPr id="3" name="Text Placeholder 2">
            <a:extLst>
              <a:ext uri="{FF2B5EF4-FFF2-40B4-BE49-F238E27FC236}">
                <a16:creationId xmlns:a16="http://schemas.microsoft.com/office/drawing/2014/main" id="{20174245-CFDB-4A41-1AF9-9F19F9CD564E}"/>
              </a:ext>
            </a:extLst>
          </p:cNvPr>
          <p:cNvSpPr>
            <a:spLocks noGrp="1"/>
          </p:cNvSpPr>
          <p:nvPr>
            <p:ph type="body" sz="quarter" idx="10"/>
          </p:nvPr>
        </p:nvSpPr>
        <p:spPr>
          <a:xfrm>
            <a:off x="703943" y="1305998"/>
            <a:ext cx="5057392" cy="3031880"/>
          </a:xfrm>
        </p:spPr>
        <p:txBody>
          <a:bodyPr lIns="91440" tIns="45720" rIns="91440" bIns="45720" anchor="t"/>
          <a:lstStyle/>
          <a:p>
            <a:r>
              <a:rPr lang="en-US" sz="5000" u="sng">
                <a:solidFill>
                  <a:srgbClr val="414A58"/>
                </a:solidFill>
                <a:ea typeface="+mn-lt"/>
                <a:cs typeface="+mn-lt"/>
              </a:rPr>
              <a:t>Topic 3</a:t>
            </a:r>
            <a:endParaRPr lang="en-US" sz="5000">
              <a:solidFill>
                <a:srgbClr val="000000"/>
              </a:solidFill>
              <a:ea typeface="+mn-lt"/>
              <a:cs typeface="+mn-lt"/>
            </a:endParaRPr>
          </a:p>
          <a:p>
            <a:r>
              <a:rPr lang="en-US" sz="5000">
                <a:solidFill>
                  <a:srgbClr val="414A58"/>
                </a:solidFill>
                <a:ea typeface="+mn-lt"/>
                <a:cs typeface="+mn-lt"/>
              </a:rPr>
              <a:t>So how do I Invest?: Practical Steps to Get Started </a:t>
            </a:r>
            <a:endParaRPr lang="en-US">
              <a:ea typeface="+mn-lt"/>
              <a:cs typeface="+mn-lt"/>
            </a:endParaRPr>
          </a:p>
        </p:txBody>
      </p:sp>
      <p:pic>
        <p:nvPicPr>
          <p:cNvPr id="6" name="Picture 5">
            <a:extLst>
              <a:ext uri="{FF2B5EF4-FFF2-40B4-BE49-F238E27FC236}">
                <a16:creationId xmlns:a16="http://schemas.microsoft.com/office/drawing/2014/main" id="{986CD2B4-7279-CC1A-19AE-A3A7192DCC63}"/>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31989032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43ED-4070-1209-B97D-7A755F469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4583C-649A-3F8D-2483-C0ACA3B0989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Calibri"/>
                <a:cs typeface="Calibri"/>
              </a:rPr>
              <a:t>Get Started</a:t>
            </a:r>
            <a:r>
              <a:rPr lang="en-US" sz="3200" b="1">
                <a:solidFill>
                  <a:srgbClr val="414A58"/>
                </a:solidFill>
                <a:latin typeface="Calibri"/>
                <a:cs typeface="Calibri"/>
              </a:rPr>
              <a:t>: </a:t>
            </a:r>
            <a:r>
              <a:rPr lang="en-US" sz="3200">
                <a:solidFill>
                  <a:srgbClr val="414A58"/>
                </a:solidFill>
                <a:latin typeface="Calibri Light"/>
                <a:ea typeface="Calibri Light"/>
                <a:cs typeface="Calibri Light"/>
              </a:rPr>
              <a:t>Accounts &amp; Brokerages</a:t>
            </a:r>
            <a:endParaRPr lang="en-US"/>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334B443-8DEE-1195-6E74-2D061FE5F364}"/>
              </a:ext>
            </a:extLst>
          </p:cNvPr>
          <p:cNvSpPr>
            <a:spLocks noGrp="1"/>
          </p:cNvSpPr>
          <p:nvPr>
            <p:ph type="sldNum" sz="quarter" idx="4"/>
          </p:nvPr>
        </p:nvSpPr>
        <p:spPr/>
        <p:txBody>
          <a:bodyPr/>
          <a:lstStyle/>
          <a:p>
            <a:fld id="{FAEE96CF-4053-2149-B5F9-FD566E7161CA}" type="slidenum">
              <a:rPr lang="en-US" smtClean="0"/>
              <a:pPr/>
              <a:t>61</a:t>
            </a:fld>
            <a:endParaRPr lang="en-US"/>
          </a:p>
        </p:txBody>
      </p:sp>
      <p:sp>
        <p:nvSpPr>
          <p:cNvPr id="6" name="Text Placeholder 2">
            <a:extLst>
              <a:ext uri="{FF2B5EF4-FFF2-40B4-BE49-F238E27FC236}">
                <a16:creationId xmlns:a16="http://schemas.microsoft.com/office/drawing/2014/main" id="{96649959-8B67-5F64-C20C-088202D1A886}"/>
              </a:ext>
            </a:extLst>
          </p:cNvPr>
          <p:cNvSpPr txBox="1">
            <a:spLocks/>
          </p:cNvSpPr>
          <p:nvPr/>
        </p:nvSpPr>
        <p:spPr>
          <a:xfrm>
            <a:off x="702575" y="4708655"/>
            <a:ext cx="5806763" cy="16718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mn-lt"/>
                <a:cs typeface="+mn-lt"/>
              </a:rPr>
              <a:t>Video:</a:t>
            </a:r>
            <a:endParaRPr lang="en-US" dirty="0"/>
          </a:p>
          <a:p>
            <a:pPr>
              <a:buFont typeface="Arial,Sans-Serif"/>
            </a:pPr>
            <a:r>
              <a:rPr lang="en-US" dirty="0">
                <a:solidFill>
                  <a:srgbClr val="1155CC"/>
                </a:solidFill>
                <a:ea typeface="+mn-lt"/>
                <a:cs typeface="+mn-lt"/>
                <a:hlinkClick r:id="rId3">
                  <a:extLst>
                    <a:ext uri="{A12FA001-AC4F-418D-AE19-62706E023703}">
                      <ahyp:hlinkClr xmlns:ahyp="http://schemas.microsoft.com/office/drawing/2018/hyperlinkcolor" val="tx"/>
                    </a:ext>
                  </a:extLst>
                </a:hlinkClick>
              </a:rPr>
              <a:t>How to Invest for Beginners | Ex-Wall Street Trader Explains Investing | Your Rich BFF</a:t>
            </a:r>
            <a:r>
              <a:rPr lang="en-US" dirty="0">
                <a:ea typeface="+mn-lt"/>
                <a:cs typeface="+mn-lt"/>
              </a:rPr>
              <a:t> (2:40-2:40)</a:t>
            </a:r>
          </a:p>
          <a:p>
            <a:pPr lvl="1">
              <a:buFont typeface="Arial"/>
            </a:pPr>
            <a:endParaRPr lang="en-US">
              <a:ea typeface="Calibri"/>
              <a:cs typeface="Calibri"/>
            </a:endParaRPr>
          </a:p>
          <a:p>
            <a:pPr marL="0" indent="0">
              <a:buNone/>
            </a:pPr>
            <a:endParaRPr lang="en-US" b="1">
              <a:ea typeface="Calibri"/>
              <a:cs typeface="Calibri"/>
            </a:endParaRPr>
          </a:p>
          <a:p>
            <a:pPr marL="514350" indent="-514350">
              <a:buFont typeface="Arial" panose="020B0604020202020204" pitchFamily="34" charset="0"/>
              <a:buChar char="•"/>
            </a:pPr>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8" name="Text Placeholder 2">
            <a:extLst>
              <a:ext uri="{FF2B5EF4-FFF2-40B4-BE49-F238E27FC236}">
                <a16:creationId xmlns:a16="http://schemas.microsoft.com/office/drawing/2014/main" id="{1D44DAE7-2C54-559D-1849-D4452B34E616}"/>
              </a:ext>
            </a:extLst>
          </p:cNvPr>
          <p:cNvSpPr txBox="1">
            <a:spLocks/>
          </p:cNvSpPr>
          <p:nvPr/>
        </p:nvSpPr>
        <p:spPr>
          <a:xfrm>
            <a:off x="6090361" y="1707467"/>
            <a:ext cx="4958499" cy="152803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Book:</a:t>
            </a:r>
            <a:endParaRPr lang="en-US"/>
          </a:p>
          <a:p>
            <a:pPr marL="457200" lvl="1" indent="0">
              <a:buNone/>
            </a:pPr>
            <a:endParaRPr lang="en-US">
              <a:ea typeface="Calibri"/>
              <a:cs typeface="Calibri"/>
            </a:endParaRPr>
          </a:p>
          <a:p>
            <a:pPr marL="0" indent="0">
              <a:buNone/>
            </a:pPr>
            <a:endParaRPr lang="en-US" b="1">
              <a:ea typeface="Calibri"/>
              <a:cs typeface="Calibri"/>
            </a:endParaRPr>
          </a:p>
          <a:p>
            <a:pPr marL="514350" indent="-514350">
              <a:buFont typeface="Arial" panose="020B0604020202020204" pitchFamily="34" charset="0"/>
              <a:buChar char="•"/>
            </a:pPr>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pic>
        <p:nvPicPr>
          <p:cNvPr id="9" name="Picture 8" descr="An open book with text and images&#10;&#10;AI-generated content may be incorrect.">
            <a:extLst>
              <a:ext uri="{FF2B5EF4-FFF2-40B4-BE49-F238E27FC236}">
                <a16:creationId xmlns:a16="http://schemas.microsoft.com/office/drawing/2014/main" id="{793ABFC1-9214-1972-DDCA-FB83A711ADD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2000"/>
                    </a14:imgEffect>
                  </a14:imgLayer>
                </a14:imgProps>
              </a:ext>
            </a:extLst>
          </a:blip>
          <a:srcRect l="12286" t="6962" r="9231" b="6747"/>
          <a:stretch/>
        </p:blipFill>
        <p:spPr>
          <a:xfrm>
            <a:off x="8926979" y="1722230"/>
            <a:ext cx="2953376" cy="431546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48F10D61-7506-F514-6B2D-7DB7D2725A51}"/>
              </a:ext>
            </a:extLst>
          </p:cNvPr>
          <p:cNvSpPr txBox="1"/>
          <p:nvPr/>
        </p:nvSpPr>
        <p:spPr>
          <a:xfrm>
            <a:off x="6101476" y="1999599"/>
            <a:ext cx="2802168"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u="sng" dirty="0">
              <a:latin typeface="Calibri Light"/>
              <a:ea typeface="Calibri Light"/>
              <a:cs typeface="Poppins"/>
            </a:endParaRPr>
          </a:p>
          <a:p>
            <a:r>
              <a:rPr lang="en-US" sz="2400" u="sng" dirty="0">
                <a:latin typeface="Calibri Light"/>
                <a:ea typeface="Calibri Light"/>
                <a:cs typeface="Calibri Light"/>
              </a:rPr>
              <a:t>Rich AF</a:t>
            </a:r>
            <a:r>
              <a:rPr lang="en-US" sz="2400" dirty="0">
                <a:latin typeface="Calibri Light"/>
                <a:ea typeface="Calibri Light"/>
                <a:cs typeface="Calibri Light"/>
              </a:rPr>
              <a:t> by Vivian Tu</a:t>
            </a:r>
          </a:p>
          <a:p>
            <a:endParaRPr lang="en-US" sz="2400" dirty="0">
              <a:latin typeface="Calibri Light"/>
              <a:ea typeface="Calibri Light"/>
              <a:cs typeface="Poppins"/>
            </a:endParaRPr>
          </a:p>
          <a:p>
            <a:r>
              <a:rPr lang="en-US" sz="2400" dirty="0">
                <a:latin typeface="Calibri Light"/>
                <a:ea typeface="Calibri Light"/>
                <a:cs typeface="Poppins"/>
              </a:rPr>
              <a:t>Excerpt of Chapter 5: </a:t>
            </a:r>
            <a:r>
              <a:rPr lang="en-US" sz="2400" i="1" dirty="0">
                <a:latin typeface="Calibri Light"/>
                <a:ea typeface="Calibri Light"/>
                <a:cs typeface="Poppins"/>
              </a:rPr>
              <a:t>I wasn't born rich, but my kids will be – The Investing Section</a:t>
            </a:r>
            <a:endParaRPr lang="en-US"/>
          </a:p>
          <a:p>
            <a:endParaRPr lang="en-US" sz="2400" dirty="0">
              <a:latin typeface="Calibri Light"/>
              <a:ea typeface="Calibri Light"/>
              <a:cs typeface="Calibri Light"/>
            </a:endParaRPr>
          </a:p>
        </p:txBody>
      </p:sp>
      <p:pic>
        <p:nvPicPr>
          <p:cNvPr id="13" name="Online Media 12" title="How to Invest for Beginners | Ex-Wall Street Trader Explains Investing 101 | Your Rich BFF">
            <a:hlinkClick r:id="" action="ppaction://media"/>
            <a:extLst>
              <a:ext uri="{FF2B5EF4-FFF2-40B4-BE49-F238E27FC236}">
                <a16:creationId xmlns:a16="http://schemas.microsoft.com/office/drawing/2014/main" id="{38FA4B5C-FFCA-CCF5-3F6F-8C9519DFF1B5}"/>
              </a:ext>
            </a:extLst>
          </p:cNvPr>
          <p:cNvPicPr>
            <a:picLocks noRot="1" noChangeAspect="1"/>
          </p:cNvPicPr>
          <p:nvPr>
            <a:videoFile r:link="rId1"/>
          </p:nvPr>
        </p:nvPicPr>
        <p:blipFill>
          <a:blip r:embed="rId6"/>
          <a:stretch>
            <a:fillRect/>
          </a:stretch>
        </p:blipFill>
        <p:spPr>
          <a:xfrm>
            <a:off x="708265" y="1585583"/>
            <a:ext cx="5272527" cy="2967965"/>
          </a:xfrm>
          <a:prstGeom prst="rect">
            <a:avLst/>
          </a:prstGeom>
        </p:spPr>
      </p:pic>
    </p:spTree>
    <p:extLst>
      <p:ext uri="{BB962C8B-B14F-4D97-AF65-F5344CB8AC3E}">
        <p14:creationId xmlns:p14="http://schemas.microsoft.com/office/powerpoint/2010/main" val="1385347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62</a:t>
            </a:fld>
            <a:endParaRPr lang="en-US"/>
          </a:p>
        </p:txBody>
      </p:sp>
      <p:pic>
        <p:nvPicPr>
          <p:cNvPr id="3" name="Picture 2" descr="A person sitting on a stack of money&#10;&#10;AI-generated content may be incorrect.">
            <a:extLst>
              <a:ext uri="{FF2B5EF4-FFF2-40B4-BE49-F238E27FC236}">
                <a16:creationId xmlns:a16="http://schemas.microsoft.com/office/drawing/2014/main" id="{06424DA0-16E0-804E-5EB0-21CCFF624651}"/>
              </a:ext>
            </a:extLst>
          </p:cNvPr>
          <p:cNvPicPr>
            <a:picLocks noChangeAspect="1"/>
          </p:cNvPicPr>
          <p:nvPr/>
        </p:nvPicPr>
        <p:blipFill>
          <a:blip r:embed="rId2"/>
          <a:stretch>
            <a:fillRect/>
          </a:stretch>
        </p:blipFill>
        <p:spPr>
          <a:xfrm>
            <a:off x="896992" y="1424593"/>
            <a:ext cx="7430965" cy="5135603"/>
          </a:xfrm>
          <a:prstGeom prst="rect">
            <a:avLst/>
          </a:prstGeom>
        </p:spPr>
      </p:pic>
      <p:sp>
        <p:nvSpPr>
          <p:cNvPr id="8" name="Title 1">
            <a:extLst>
              <a:ext uri="{FF2B5EF4-FFF2-40B4-BE49-F238E27FC236}">
                <a16:creationId xmlns:a16="http://schemas.microsoft.com/office/drawing/2014/main" id="{9B277D5C-39DE-4479-A321-9CB1439AA415}"/>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Get Started: </a:t>
            </a:r>
            <a:r>
              <a:rPr lang="en-US" sz="3200">
                <a:solidFill>
                  <a:srgbClr val="414A58"/>
                </a:solidFill>
                <a:latin typeface="Calibri Light"/>
                <a:ea typeface="Calibri Light"/>
                <a:cs typeface="Calibri"/>
              </a:rPr>
              <a:t>Power of Investing Early</a:t>
            </a:r>
            <a:endParaRPr lang="en-US" sz="3200">
              <a:solidFill>
                <a:srgbClr val="414A58"/>
              </a:solidFill>
              <a:latin typeface="Calibri Light"/>
              <a:ea typeface="Calibri Light"/>
              <a:cs typeface="Calibri Light"/>
            </a:endParaRPr>
          </a:p>
        </p:txBody>
      </p:sp>
      <p:sp>
        <p:nvSpPr>
          <p:cNvPr id="10" name="TextBox 9">
            <a:extLst>
              <a:ext uri="{FF2B5EF4-FFF2-40B4-BE49-F238E27FC236}">
                <a16:creationId xmlns:a16="http://schemas.microsoft.com/office/drawing/2014/main" id="{390E31BE-C45B-BC60-A31A-D66040CF2A80}"/>
              </a:ext>
            </a:extLst>
          </p:cNvPr>
          <p:cNvSpPr txBox="1"/>
          <p:nvPr/>
        </p:nvSpPr>
        <p:spPr>
          <a:xfrm>
            <a:off x="8604484" y="1429480"/>
            <a:ext cx="3284365" cy="54861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50" u="sng">
              <a:latin typeface="Calibri Light"/>
              <a:ea typeface="Calibri Light"/>
              <a:cs typeface="Poppins"/>
            </a:endParaRPr>
          </a:p>
          <a:p>
            <a:r>
              <a:rPr lang="en-US" sz="2400">
                <a:latin typeface="Times New Roman"/>
                <a:ea typeface="Calibri"/>
                <a:cs typeface="Times New Roman"/>
              </a:rPr>
              <a:t>One gift of teaching investing to young people who have a long runway of time is for them to understand the power of compounding in growing their assets. Early knowledge can lead to earlier investing, potentially providing more opportunities for wealth </a:t>
            </a:r>
            <a:r>
              <a:rPr lang="en-US" sz="2400">
                <a:latin typeface="Times New Roman"/>
                <a:ea typeface="Calibri Light"/>
                <a:cs typeface="Times New Roman"/>
              </a:rPr>
              <a:t>building over time.</a:t>
            </a:r>
            <a:endParaRPr lang="en-US" sz="2400">
              <a:latin typeface="Calibri"/>
              <a:ea typeface="Calibri"/>
              <a:cs typeface="Calibri"/>
            </a:endParaRPr>
          </a:p>
          <a:p>
            <a:endParaRPr lang="en-US" sz="2800" u="sng">
              <a:latin typeface="Calibri Light"/>
              <a:ea typeface="Calibri Light"/>
              <a:cs typeface="Calibri Light"/>
            </a:endParaRPr>
          </a:p>
        </p:txBody>
      </p:sp>
    </p:spTree>
    <p:extLst>
      <p:ext uri="{BB962C8B-B14F-4D97-AF65-F5344CB8AC3E}">
        <p14:creationId xmlns:p14="http://schemas.microsoft.com/office/powerpoint/2010/main" val="2493484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E63DE-AC1E-70ED-24A8-DF8188367A6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C485AA-F886-3D93-AB9C-38FCE6CB676C}"/>
              </a:ext>
            </a:extLst>
          </p:cNvPr>
          <p:cNvSpPr>
            <a:spLocks noGrp="1"/>
          </p:cNvSpPr>
          <p:nvPr>
            <p:ph type="sldNum" sz="quarter" idx="4"/>
          </p:nvPr>
        </p:nvSpPr>
        <p:spPr/>
        <p:txBody>
          <a:bodyPr/>
          <a:lstStyle/>
          <a:p>
            <a:fld id="{FAEE96CF-4053-2149-B5F9-FD566E7161CA}" type="slidenum">
              <a:rPr lang="en-US" smtClean="0"/>
              <a:pPr/>
              <a:t>63</a:t>
            </a:fld>
            <a:endParaRPr lang="en-US"/>
          </a:p>
        </p:txBody>
      </p:sp>
      <p:sp>
        <p:nvSpPr>
          <p:cNvPr id="4" name="Text Placeholder 2">
            <a:extLst>
              <a:ext uri="{FF2B5EF4-FFF2-40B4-BE49-F238E27FC236}">
                <a16:creationId xmlns:a16="http://schemas.microsoft.com/office/drawing/2014/main" id="{C346996E-4B45-BDCC-3F8D-B256340225D7}"/>
              </a:ext>
            </a:extLst>
          </p:cNvPr>
          <p:cNvSpPr txBox="1">
            <a:spLocks/>
          </p:cNvSpPr>
          <p:nvPr/>
        </p:nvSpPr>
        <p:spPr>
          <a:xfrm>
            <a:off x="701761" y="1550459"/>
            <a:ext cx="10789916" cy="48316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3200">
                <a:ea typeface="+mn-lt"/>
                <a:cs typeface="+mn-lt"/>
              </a:rPr>
              <a:t>Feeling like you are missing out?</a:t>
            </a:r>
            <a:r>
              <a:rPr lang="en-US" sz="3200">
                <a:latin typeface="Calibri"/>
                <a:ea typeface="Calibri"/>
                <a:cs typeface="Calibri"/>
              </a:rPr>
              <a:t> A Chinese proverb fits this situation...</a:t>
            </a:r>
          </a:p>
          <a:p>
            <a:pPr>
              <a:buFont typeface="Arial"/>
              <a:buChar char="•"/>
            </a:pPr>
            <a:endParaRPr lang="en-US" sz="1400">
              <a:latin typeface="Calibri"/>
              <a:ea typeface="Calibri"/>
              <a:cs typeface="Calibri"/>
            </a:endParaRPr>
          </a:p>
          <a:p>
            <a:pPr lvl="1">
              <a:buFont typeface="Courier New"/>
              <a:buChar char="o"/>
            </a:pPr>
            <a:r>
              <a:rPr lang="en-US" sz="3200">
                <a:latin typeface="Calibri"/>
                <a:ea typeface="Calibri"/>
                <a:cs typeface="Calibri"/>
              </a:rPr>
              <a:t> “The best time to plant a tree was 20 years ago. The second best time is now."</a:t>
            </a:r>
          </a:p>
          <a:p>
            <a:pPr marL="457200" lvl="1" indent="0">
              <a:buNone/>
            </a:pPr>
            <a:endParaRPr lang="en-US" sz="1800">
              <a:latin typeface="Calibri"/>
              <a:ea typeface="Calibri"/>
              <a:cs typeface="Calibri"/>
            </a:endParaRPr>
          </a:p>
          <a:p>
            <a:pPr lvl="1">
              <a:buFont typeface="Courier New"/>
              <a:buChar char="o"/>
            </a:pPr>
            <a:r>
              <a:rPr lang="en-US" sz="3200">
                <a:latin typeface="Calibri"/>
                <a:ea typeface="Calibri"/>
                <a:cs typeface="Calibri"/>
              </a:rPr>
              <a:t> There is never a "perfect" moment to start something, as the present is always the best opportunity.</a:t>
            </a:r>
            <a:endParaRPr lang="en-US" sz="3200">
              <a:ea typeface="Calibri"/>
              <a:cs typeface="Calibri"/>
            </a:endParaRPr>
          </a:p>
          <a:p>
            <a:pPr marL="457200" lvl="1" indent="0">
              <a:buNone/>
            </a:pPr>
            <a:endParaRPr lang="en-US" sz="1800">
              <a:latin typeface="Calibri"/>
              <a:ea typeface="Calibri"/>
              <a:cs typeface="Calibri"/>
            </a:endParaRPr>
          </a:p>
          <a:p>
            <a:pPr lvl="1">
              <a:buFont typeface="Courier New"/>
              <a:buChar char="o"/>
            </a:pPr>
            <a:r>
              <a:rPr lang="en-US" sz="3200">
                <a:latin typeface="Calibri"/>
                <a:ea typeface="Calibri"/>
                <a:cs typeface="Calibri"/>
              </a:rPr>
              <a:t> AKA The best time to invest was yesterday. The second best time is now.</a:t>
            </a:r>
          </a:p>
          <a:p>
            <a:pPr>
              <a:buFont typeface="Arial"/>
            </a:pPr>
            <a:endParaRPr lang="en-US" sz="3800">
              <a:latin typeface="Calibri"/>
              <a:ea typeface="Calibri"/>
              <a:cs typeface="Calibri"/>
            </a:endParaRPr>
          </a:p>
        </p:txBody>
      </p:sp>
      <p:sp>
        <p:nvSpPr>
          <p:cNvPr id="6" name="Title 1">
            <a:extLst>
              <a:ext uri="{FF2B5EF4-FFF2-40B4-BE49-F238E27FC236}">
                <a16:creationId xmlns:a16="http://schemas.microsoft.com/office/drawing/2014/main" id="{24EB612D-14BA-76FC-2E2F-59C6705EB330}"/>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ea typeface="+mj-lt"/>
                <a:cs typeface="+mj-lt"/>
              </a:rPr>
              <a:t>Get Started</a:t>
            </a:r>
            <a:r>
              <a:rPr lang="en-US" sz="3200" b="1">
                <a:solidFill>
                  <a:srgbClr val="414A58"/>
                </a:solidFill>
                <a:latin typeface="Calibri"/>
                <a:cs typeface="Calibri"/>
              </a:rPr>
              <a:t>: </a:t>
            </a:r>
            <a:r>
              <a:rPr lang="en-US" sz="3200">
                <a:solidFill>
                  <a:srgbClr val="414A58"/>
                </a:solidFill>
                <a:latin typeface="Calibri Light"/>
                <a:ea typeface="Calibri Light"/>
                <a:cs typeface="Calibri Light"/>
              </a:rPr>
              <a:t>Fighting FOMO</a:t>
            </a: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Tree>
    <p:extLst>
      <p:ext uri="{BB962C8B-B14F-4D97-AF65-F5344CB8AC3E}">
        <p14:creationId xmlns:p14="http://schemas.microsoft.com/office/powerpoint/2010/main" val="2674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2A176-2CAD-DEBC-6FAB-7ED25DD96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98A54-4D92-BC22-EDCF-54989DB1E37E}"/>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Get Started:</a:t>
            </a:r>
            <a:r>
              <a:rPr lang="en-US" sz="3200">
                <a:latin typeface="Calibri Light"/>
                <a:ea typeface="Calibri Light"/>
                <a:cs typeface="Calibri Light"/>
              </a:rPr>
              <a:t> Is ETF or Mutual Fund right for you?</a:t>
            </a: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2E0952E7-42EB-D338-59DB-3D29158DE6DB}"/>
              </a:ext>
            </a:extLst>
          </p:cNvPr>
          <p:cNvSpPr>
            <a:spLocks noGrp="1"/>
          </p:cNvSpPr>
          <p:nvPr>
            <p:ph type="sldNum" sz="quarter" idx="4"/>
          </p:nvPr>
        </p:nvSpPr>
        <p:spPr/>
        <p:txBody>
          <a:bodyPr/>
          <a:lstStyle/>
          <a:p>
            <a:fld id="{FAEE96CF-4053-2149-B5F9-FD566E7161CA}" type="slidenum">
              <a:rPr lang="en-US" smtClean="0"/>
              <a:pPr/>
              <a:t>64</a:t>
            </a:fld>
            <a:endParaRPr lang="en-US"/>
          </a:p>
        </p:txBody>
      </p:sp>
      <p:sp>
        <p:nvSpPr>
          <p:cNvPr id="7" name="TextBox 6">
            <a:extLst>
              <a:ext uri="{FF2B5EF4-FFF2-40B4-BE49-F238E27FC236}">
                <a16:creationId xmlns:a16="http://schemas.microsoft.com/office/drawing/2014/main" id="{B14A88A7-54EA-58B9-47A8-BF8D812CE686}"/>
              </a:ext>
            </a:extLst>
          </p:cNvPr>
          <p:cNvSpPr txBox="1"/>
          <p:nvPr/>
        </p:nvSpPr>
        <p:spPr>
          <a:xfrm>
            <a:off x="4496" y="6009344"/>
            <a:ext cx="121876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00000"/>
                </a:solidFill>
                <a:ea typeface="+mn-lt"/>
                <a:cs typeface="+mn-lt"/>
                <a:hlinkClick r:id="rId3"/>
              </a:rPr>
              <a:t>How To Determine Whether A ETF or Mutual Fund </a:t>
            </a:r>
            <a:r>
              <a:rPr lang="en-US" dirty="0">
                <a:ea typeface="+mn-lt"/>
                <a:cs typeface="+mn-lt"/>
                <a:hlinkClick r:id="rId3"/>
              </a:rPr>
              <a:t>Is Best For You</a:t>
            </a:r>
            <a:r>
              <a:rPr lang="en-US" dirty="0">
                <a:ea typeface="+mn-lt"/>
                <a:cs typeface="+mn-lt"/>
              </a:rPr>
              <a:t> | Investopedia</a:t>
            </a:r>
            <a:endParaRPr lang="en-US">
              <a:ea typeface="+mn-lt"/>
              <a:cs typeface="+mn-lt"/>
            </a:endParaRPr>
          </a:p>
        </p:txBody>
      </p:sp>
      <p:pic>
        <p:nvPicPr>
          <p:cNvPr id="4" name="Online Media 3" title="How To Determine Whether A ETF or Mutual Fund Is Best For You">
            <a:hlinkClick r:id="" action="ppaction://media"/>
            <a:extLst>
              <a:ext uri="{FF2B5EF4-FFF2-40B4-BE49-F238E27FC236}">
                <a16:creationId xmlns:a16="http://schemas.microsoft.com/office/drawing/2014/main" id="{9861665A-0125-5D7B-E60C-159448D665B7}"/>
              </a:ext>
            </a:extLst>
          </p:cNvPr>
          <p:cNvPicPr>
            <a:picLocks noRot="1" noChangeAspect="1"/>
          </p:cNvPicPr>
          <p:nvPr>
            <a:videoFile r:link="rId1"/>
          </p:nvPr>
        </p:nvPicPr>
        <p:blipFill>
          <a:blip r:embed="rId4"/>
          <a:stretch>
            <a:fillRect/>
          </a:stretch>
        </p:blipFill>
        <p:spPr>
          <a:xfrm>
            <a:off x="2224632" y="1574520"/>
            <a:ext cx="7733105" cy="4336296"/>
          </a:xfrm>
          <a:prstGeom prst="rect">
            <a:avLst/>
          </a:prstGeom>
        </p:spPr>
      </p:pic>
    </p:spTree>
    <p:extLst>
      <p:ext uri="{BB962C8B-B14F-4D97-AF65-F5344CB8AC3E}">
        <p14:creationId xmlns:p14="http://schemas.microsoft.com/office/powerpoint/2010/main" val="1069782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C06FF2-0678-4AF5-E7DD-520194E8DA3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459263-9B8B-3F2A-0044-91618D2A2795}"/>
              </a:ext>
            </a:extLst>
          </p:cNvPr>
          <p:cNvSpPr txBox="1">
            <a:spLocks/>
          </p:cNvSpPr>
          <p:nvPr/>
        </p:nvSpPr>
        <p:spPr>
          <a:xfrm>
            <a:off x="8872256" y="1620944"/>
            <a:ext cx="3000417" cy="184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700" b="1" dirty="0"/>
              <a:t>Get Started:</a:t>
            </a:r>
            <a:endParaRPr lang="en-US" sz="3700" dirty="0"/>
          </a:p>
          <a:p>
            <a:pPr algn="ctr">
              <a:spcAft>
                <a:spcPts val="600"/>
              </a:spcAft>
            </a:pPr>
            <a:r>
              <a:rPr lang="en-US" sz="3700" dirty="0">
                <a:ea typeface="Calibri Light"/>
                <a:cs typeface="Calibri Light"/>
              </a:rPr>
              <a:t>Perspectives</a:t>
            </a:r>
          </a:p>
          <a:p>
            <a:pPr algn="ctr">
              <a:spcAft>
                <a:spcPts val="600"/>
              </a:spcAft>
            </a:pPr>
            <a:endParaRPr lang="en-US" sz="3700"/>
          </a:p>
        </p:txBody>
      </p:sp>
      <p:sp>
        <p:nvSpPr>
          <p:cNvPr id="7" name="TextBox 6">
            <a:extLst>
              <a:ext uri="{FF2B5EF4-FFF2-40B4-BE49-F238E27FC236}">
                <a16:creationId xmlns:a16="http://schemas.microsoft.com/office/drawing/2014/main" id="{A39006A7-D910-02A0-2643-536D0AB45D40}"/>
              </a:ext>
            </a:extLst>
          </p:cNvPr>
          <p:cNvSpPr txBox="1"/>
          <p:nvPr/>
        </p:nvSpPr>
        <p:spPr>
          <a:xfrm>
            <a:off x="8729786" y="4472516"/>
            <a:ext cx="3287433" cy="162279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1600" b="1" dirty="0"/>
              <a:t>Money With Katie Show</a:t>
            </a:r>
            <a:r>
              <a:rPr lang="en-US" sz="1600" dirty="0"/>
              <a:t>  </a:t>
            </a:r>
            <a:endParaRPr lang="en-US" dirty="0">
              <a:ea typeface="+mn-lt"/>
              <a:cs typeface="+mn-lt"/>
            </a:endParaRPr>
          </a:p>
          <a:p>
            <a:pPr algn="ctr">
              <a:lnSpc>
                <a:spcPct val="90000"/>
              </a:lnSpc>
              <a:spcBef>
                <a:spcPts val="1000"/>
              </a:spcBef>
            </a:pPr>
            <a:r>
              <a:rPr lang="en-US" sz="1600" dirty="0">
                <a:ea typeface="+mn-lt"/>
                <a:cs typeface="+mn-lt"/>
                <a:hlinkClick r:id="rId2"/>
              </a:rPr>
              <a:t>The Easiest Way to Build Wealth with JL Collins, the Godfather of Financial Independence</a:t>
            </a:r>
            <a:r>
              <a:rPr lang="en-US" sz="1600" dirty="0">
                <a:solidFill>
                  <a:srgbClr val="000000"/>
                </a:solidFill>
              </a:rPr>
              <a:t> </a:t>
            </a:r>
            <a:endParaRPr lang="en-US" sz="1600" dirty="0">
              <a:solidFill>
                <a:srgbClr val="000000"/>
              </a:solidFill>
              <a:ea typeface="Calibri" panose="020F0502020204030204"/>
              <a:cs typeface="Calibri" panose="020F0502020204030204"/>
            </a:endParaRPr>
          </a:p>
          <a:p>
            <a:pPr algn="ctr">
              <a:lnSpc>
                <a:spcPct val="90000"/>
              </a:lnSpc>
              <a:spcBef>
                <a:spcPts val="1000"/>
              </a:spcBef>
            </a:pPr>
            <a:r>
              <a:rPr lang="en-US" sz="1600" dirty="0">
                <a:ea typeface="Calibri" panose="020F0502020204030204"/>
                <a:cs typeface="Calibri" panose="020F0502020204030204"/>
              </a:rPr>
              <a:t>21:50-26:00</a:t>
            </a:r>
          </a:p>
        </p:txBody>
      </p:sp>
      <p:sp>
        <p:nvSpPr>
          <p:cNvPr id="23" name="Rectangle 2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0D12685-572E-86E4-5C0F-6017C9C24DC4}"/>
              </a:ext>
            </a:extLst>
          </p:cNvPr>
          <p:cNvSpPr>
            <a:spLocks noGrp="1"/>
          </p:cNvSpPr>
          <p:nvPr>
            <p:ph type="sldNum" sz="quarter" idx="4"/>
          </p:nvPr>
        </p:nvSpPr>
        <p:spPr>
          <a:xfrm>
            <a:off x="8610599" y="6492240"/>
            <a:ext cx="3126933" cy="365125"/>
          </a:xfrm>
        </p:spPr>
        <p:txBody>
          <a:bodyPr vert="horz" lIns="91440" tIns="45720" rIns="91440" bIns="45720" rtlCol="0" anchor="ctr">
            <a:normAutofit/>
          </a:bodyPr>
          <a:lstStyle/>
          <a:p>
            <a:pPr>
              <a:spcAft>
                <a:spcPts val="600"/>
              </a:spcAft>
              <a:defRPr/>
            </a:pPr>
            <a:fld id="{FAEE96CF-4053-2149-B5F9-FD566E7161CA}" type="slidenum">
              <a:rPr lang="en-US" sz="1200" smtClean="0">
                <a:solidFill>
                  <a:prstClr val="black">
                    <a:tint val="75000"/>
                  </a:prstClr>
                </a:solidFill>
                <a:latin typeface="Calibri" panose="020F0502020204030204"/>
                <a:ea typeface="+mn-ea"/>
              </a:rPr>
              <a:pPr>
                <a:spcAft>
                  <a:spcPts val="600"/>
                </a:spcAft>
                <a:defRPr/>
              </a:pPr>
              <a:t>65</a:t>
            </a:fld>
            <a:endParaRPr lang="en-US" sz="1200">
              <a:solidFill>
                <a:prstClr val="black">
                  <a:tint val="75000"/>
                </a:prstClr>
              </a:solidFill>
              <a:latin typeface="Calibri" panose="020F0502020204030204"/>
              <a:ea typeface="+mn-ea"/>
            </a:endParaRPr>
          </a:p>
        </p:txBody>
      </p:sp>
      <p:pic>
        <p:nvPicPr>
          <p:cNvPr id="8" name="Picture 7" descr="A logo with black text&#10;&#10;AI-generated content may be incorrect.">
            <a:extLst>
              <a:ext uri="{FF2B5EF4-FFF2-40B4-BE49-F238E27FC236}">
                <a16:creationId xmlns:a16="http://schemas.microsoft.com/office/drawing/2014/main" id="{01BDA8FD-6E07-90E0-3745-1BF655007D48}"/>
              </a:ext>
            </a:extLst>
          </p:cNvPr>
          <p:cNvPicPr>
            <a:picLocks noChangeAspect="1"/>
          </p:cNvPicPr>
          <p:nvPr/>
        </p:nvPicPr>
        <p:blipFill>
          <a:blip r:embed="rId3"/>
          <a:stretch>
            <a:fillRect/>
          </a:stretch>
        </p:blipFill>
        <p:spPr>
          <a:xfrm>
            <a:off x="9301896" y="324380"/>
            <a:ext cx="1838325" cy="981075"/>
          </a:xfrm>
          <a:prstGeom prst="rect">
            <a:avLst/>
          </a:prstGeom>
        </p:spPr>
      </p:pic>
      <p:pic>
        <p:nvPicPr>
          <p:cNvPr id="4" name="Picture 3" descr="A person with glasses and text over her face&#10;&#10;AI-generated content may be incorrect.">
            <a:extLst>
              <a:ext uri="{FF2B5EF4-FFF2-40B4-BE49-F238E27FC236}">
                <a16:creationId xmlns:a16="http://schemas.microsoft.com/office/drawing/2014/main" id="{9DC6EFB0-46FB-1550-9DD5-1CD1B98301A0}"/>
              </a:ext>
            </a:extLst>
          </p:cNvPr>
          <p:cNvPicPr>
            <a:picLocks noChangeAspect="1"/>
          </p:cNvPicPr>
          <p:nvPr/>
        </p:nvPicPr>
        <p:blipFill>
          <a:blip r:embed="rId4"/>
          <a:stretch>
            <a:fillRect/>
          </a:stretch>
        </p:blipFill>
        <p:spPr>
          <a:xfrm>
            <a:off x="9701213" y="3047999"/>
            <a:ext cx="1351492" cy="1143000"/>
          </a:xfrm>
          <a:prstGeom prst="rect">
            <a:avLst/>
          </a:prstGeom>
        </p:spPr>
      </p:pic>
      <p:pic>
        <p:nvPicPr>
          <p:cNvPr id="6" name="Picture 5" descr="A white text on a white background&#10;&#10;AI-generated content may be incorrect.">
            <a:extLst>
              <a:ext uri="{FF2B5EF4-FFF2-40B4-BE49-F238E27FC236}">
                <a16:creationId xmlns:a16="http://schemas.microsoft.com/office/drawing/2014/main" id="{9A580DBD-B91F-8B9D-25F1-0F47B038D90C}"/>
              </a:ext>
            </a:extLst>
          </p:cNvPr>
          <p:cNvPicPr>
            <a:picLocks noChangeAspect="1"/>
          </p:cNvPicPr>
          <p:nvPr/>
        </p:nvPicPr>
        <p:blipFill>
          <a:blip r:embed="rId5"/>
          <a:stretch>
            <a:fillRect/>
          </a:stretch>
        </p:blipFill>
        <p:spPr>
          <a:xfrm>
            <a:off x="174451" y="169333"/>
            <a:ext cx="8551683" cy="6096000"/>
          </a:xfrm>
          <a:prstGeom prst="rect">
            <a:avLst/>
          </a:prstGeom>
        </p:spPr>
      </p:pic>
    </p:spTree>
    <p:extLst>
      <p:ext uri="{BB962C8B-B14F-4D97-AF65-F5344CB8AC3E}">
        <p14:creationId xmlns:p14="http://schemas.microsoft.com/office/powerpoint/2010/main" val="882532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BE8F03-C438-9685-EC19-7154DCB60F6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C6BD01-07E4-B39A-6EBB-FC6F18B247DA}"/>
              </a:ext>
            </a:extLst>
          </p:cNvPr>
          <p:cNvSpPr txBox="1">
            <a:spLocks/>
          </p:cNvSpPr>
          <p:nvPr/>
        </p:nvSpPr>
        <p:spPr>
          <a:xfrm>
            <a:off x="6586484" y="637763"/>
            <a:ext cx="5167947" cy="16484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Get Started: </a:t>
            </a:r>
            <a:endParaRPr lang="en-US"/>
          </a:p>
          <a:p>
            <a:pPr>
              <a:spcAft>
                <a:spcPts val="600"/>
              </a:spcAft>
            </a:pPr>
            <a:r>
              <a:rPr lang="en-US" dirty="0"/>
              <a:t>Dollar Cost Averaging</a:t>
            </a:r>
            <a:endParaRPr lang="en-US"/>
          </a:p>
          <a:p>
            <a:pPr>
              <a:spcAft>
                <a:spcPts val="600"/>
              </a:spcAft>
            </a:pPr>
            <a:endParaRPr lang="en-US" b="1"/>
          </a:p>
          <a:p>
            <a:pPr>
              <a:spcAft>
                <a:spcPts val="600"/>
              </a:spcAft>
            </a:pPr>
            <a:endParaRPr lang="en-US"/>
          </a:p>
        </p:txBody>
      </p:sp>
      <p:sp>
        <p:nvSpPr>
          <p:cNvPr id="18" name="Rectangle 1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226704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239DA39-70A6-D30B-6198-FB5F34AC4D8D}"/>
              </a:ext>
            </a:extLst>
          </p:cNvPr>
          <p:cNvPicPr>
            <a:picLocks noChangeAspect="1"/>
          </p:cNvPicPr>
          <p:nvPr/>
        </p:nvPicPr>
        <p:blipFill>
          <a:blip r:embed="rId3"/>
          <a:srcRect t="13158" r="272" b="-439"/>
          <a:stretch/>
        </p:blipFill>
        <p:spPr>
          <a:xfrm>
            <a:off x="308880" y="3548914"/>
            <a:ext cx="5469734" cy="3016039"/>
          </a:xfrm>
          <a:prstGeom prst="rect">
            <a:avLst/>
          </a:prstGeom>
        </p:spPr>
      </p:pic>
      <p:sp>
        <p:nvSpPr>
          <p:cNvPr id="9" name="TextBox 8">
            <a:extLst>
              <a:ext uri="{FF2B5EF4-FFF2-40B4-BE49-F238E27FC236}">
                <a16:creationId xmlns:a16="http://schemas.microsoft.com/office/drawing/2014/main" id="{69BFE73D-4D29-AF6D-112A-BD643BE4F895}"/>
              </a:ext>
            </a:extLst>
          </p:cNvPr>
          <p:cNvSpPr txBox="1"/>
          <p:nvPr/>
        </p:nvSpPr>
        <p:spPr>
          <a:xfrm>
            <a:off x="6586475" y="2252554"/>
            <a:ext cx="4638784" cy="25861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indent="-228600">
              <a:lnSpc>
                <a:spcPct val="90000"/>
              </a:lnSpc>
              <a:spcAft>
                <a:spcPts val="600"/>
              </a:spcAft>
              <a:buFont typeface="Arial" panose="020B0604020202020204" pitchFamily="34" charset="0"/>
              <a:buChar char="•"/>
            </a:pPr>
            <a:endParaRPr lang="en-US" sz="2400" u="sng" dirty="0">
              <a:ea typeface="Calibri"/>
              <a:cs typeface="Calibri"/>
            </a:endParaRPr>
          </a:p>
          <a:p>
            <a:pPr>
              <a:lnSpc>
                <a:spcPct val="90000"/>
              </a:lnSpc>
              <a:spcAft>
                <a:spcPts val="600"/>
              </a:spcAft>
            </a:pPr>
            <a:r>
              <a:rPr lang="en-US" sz="2400" dirty="0">
                <a:hlinkClick r:id="rId4"/>
              </a:rPr>
              <a:t>Stock Market for Beginners: How to Start Investing Today with ‪@ChrisSain1‬</a:t>
            </a:r>
            <a:r>
              <a:rPr lang="en-US" sz="2400" dirty="0"/>
              <a:t> | Earn Your Leisure Podcast</a:t>
            </a:r>
            <a:endParaRPr lang="en-US" sz="2400">
              <a:ea typeface="Calibri"/>
              <a:cs typeface="Calibri"/>
              <a:hlinkClick r:id="" action="ppaction://noaction"/>
            </a:endParaRPr>
          </a:p>
          <a:p>
            <a:pPr indent="-228600">
              <a:lnSpc>
                <a:spcPct val="90000"/>
              </a:lnSpc>
              <a:spcAft>
                <a:spcPts val="600"/>
              </a:spcAft>
              <a:buFont typeface="Arial" panose="020B0604020202020204" pitchFamily="34" charset="0"/>
              <a:buChar char="•"/>
            </a:pPr>
            <a:endParaRPr lang="en-US" sz="2400" dirty="0">
              <a:ea typeface="Calibri"/>
              <a:cs typeface="Calibri"/>
            </a:endParaRPr>
          </a:p>
          <a:p>
            <a:pPr>
              <a:lnSpc>
                <a:spcPct val="90000"/>
              </a:lnSpc>
              <a:spcAft>
                <a:spcPts val="600"/>
              </a:spcAft>
            </a:pPr>
            <a:r>
              <a:rPr lang="en-US" sz="2400" dirty="0"/>
              <a:t>(34:00-37:00)</a:t>
            </a:r>
            <a:endParaRPr lang="en-US" sz="2400" dirty="0">
              <a:ea typeface="Calibri"/>
              <a:cs typeface="Calibri"/>
            </a:endParaRPr>
          </a:p>
          <a:p>
            <a:pPr indent="-228600">
              <a:lnSpc>
                <a:spcPct val="90000"/>
              </a:lnSpc>
              <a:spcAft>
                <a:spcPts val="600"/>
              </a:spcAft>
              <a:buFont typeface="Arial" panose="020B0604020202020204" pitchFamily="34" charset="0"/>
              <a:buChar char="•"/>
            </a:pPr>
            <a:endParaRPr lang="en-US" sz="2000" u="sng"/>
          </a:p>
        </p:txBody>
      </p:sp>
      <p:pic>
        <p:nvPicPr>
          <p:cNvPr id="4" name="Online Media 3" title="Stock Market for Beginners: How to Start Investing Today with @ChrisSain1">
            <a:hlinkClick r:id="" action="ppaction://media"/>
            <a:extLst>
              <a:ext uri="{FF2B5EF4-FFF2-40B4-BE49-F238E27FC236}">
                <a16:creationId xmlns:a16="http://schemas.microsoft.com/office/drawing/2014/main" id="{0D4E97F4-9F77-4441-847D-2D9D30FDAEFC}"/>
              </a:ext>
            </a:extLst>
          </p:cNvPr>
          <p:cNvPicPr>
            <a:picLocks noRot="1" noChangeAspect="1"/>
          </p:cNvPicPr>
          <p:nvPr>
            <a:videoFile r:link="rId1"/>
          </p:nvPr>
        </p:nvPicPr>
        <p:blipFill>
          <a:blip r:embed="rId5"/>
          <a:stretch>
            <a:fillRect/>
          </a:stretch>
        </p:blipFill>
        <p:spPr>
          <a:xfrm>
            <a:off x="310092" y="177801"/>
            <a:ext cx="5466821" cy="3168650"/>
          </a:xfrm>
          <a:prstGeom prst="rect">
            <a:avLst/>
          </a:prstGeom>
        </p:spPr>
      </p:pic>
      <p:pic>
        <p:nvPicPr>
          <p:cNvPr id="8" name="Picture 7" descr="A logo with green and grey swirls&#10;&#10;AI-generated content may be incorrect.">
            <a:extLst>
              <a:ext uri="{FF2B5EF4-FFF2-40B4-BE49-F238E27FC236}">
                <a16:creationId xmlns:a16="http://schemas.microsoft.com/office/drawing/2014/main" id="{E64DC7CE-59F3-1817-74D2-B898DFBD0FDA}"/>
              </a:ext>
            </a:extLst>
          </p:cNvPr>
          <p:cNvPicPr>
            <a:picLocks noChangeAspect="1"/>
          </p:cNvPicPr>
          <p:nvPr/>
        </p:nvPicPr>
        <p:blipFill>
          <a:blip r:embed="rId6"/>
          <a:srcRect/>
          <a:stretch/>
        </p:blipFill>
        <p:spPr>
          <a:xfrm>
            <a:off x="10328325" y="5844288"/>
            <a:ext cx="1432854" cy="722312"/>
          </a:xfrm>
          <a:prstGeom prst="rect">
            <a:avLst/>
          </a:prstGeom>
        </p:spPr>
      </p:pic>
      <p:sp>
        <p:nvSpPr>
          <p:cNvPr id="11" name="TextBox 10">
            <a:extLst>
              <a:ext uri="{FF2B5EF4-FFF2-40B4-BE49-F238E27FC236}">
                <a16:creationId xmlns:a16="http://schemas.microsoft.com/office/drawing/2014/main" id="{29E8B180-8399-2C8B-E9C1-4836086AC5E7}"/>
              </a:ext>
            </a:extLst>
          </p:cNvPr>
          <p:cNvSpPr txBox="1"/>
          <p:nvPr/>
        </p:nvSpPr>
        <p:spPr>
          <a:xfrm>
            <a:off x="4967817" y="655531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rPr>
              <a:t>U.S</a:t>
            </a:r>
            <a:r>
              <a:rPr lang="en-US" sz="1400" dirty="0">
                <a:solidFill>
                  <a:schemeClr val="bg1"/>
                </a:solidFill>
                <a:ea typeface="Calibri"/>
                <a:cs typeface="Calibri"/>
              </a:rPr>
              <a:t>. Bank</a:t>
            </a:r>
            <a:endParaRPr lang="en-US" sz="1400">
              <a:solidFill>
                <a:schemeClr val="bg1"/>
              </a:solidFill>
              <a:ea typeface="Calibri"/>
              <a:cs typeface="Calibri"/>
            </a:endParaRPr>
          </a:p>
        </p:txBody>
      </p:sp>
    </p:spTree>
    <p:extLst>
      <p:ext uri="{BB962C8B-B14F-4D97-AF65-F5344CB8AC3E}">
        <p14:creationId xmlns:p14="http://schemas.microsoft.com/office/powerpoint/2010/main" val="2219690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8063B-433E-7337-A7E4-DD5B6781608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AFF494-70AA-1295-86C4-AB9C2F77C1F3}"/>
              </a:ext>
            </a:extLst>
          </p:cNvPr>
          <p:cNvSpPr>
            <a:spLocks noGrp="1"/>
          </p:cNvSpPr>
          <p:nvPr>
            <p:ph type="sldNum" sz="quarter" idx="4"/>
          </p:nvPr>
        </p:nvSpPr>
        <p:spPr/>
        <p:txBody>
          <a:bodyPr/>
          <a:lstStyle/>
          <a:p>
            <a:fld id="{FAEE96CF-4053-2149-B5F9-FD566E7161CA}" type="slidenum">
              <a:rPr lang="en-US" smtClean="0"/>
              <a:pPr/>
              <a:t>67</a:t>
            </a:fld>
            <a:endParaRPr lang="en-US"/>
          </a:p>
        </p:txBody>
      </p:sp>
      <p:sp>
        <p:nvSpPr>
          <p:cNvPr id="9" name="Title 1">
            <a:extLst>
              <a:ext uri="{FF2B5EF4-FFF2-40B4-BE49-F238E27FC236}">
                <a16:creationId xmlns:a16="http://schemas.microsoft.com/office/drawing/2014/main" id="{2E140EEE-B813-5FEA-2FE9-2EE6C3C8056F}"/>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Get Started: </a:t>
            </a:r>
            <a:r>
              <a:rPr lang="en-US" sz="3200">
                <a:solidFill>
                  <a:srgbClr val="414A58"/>
                </a:solidFill>
                <a:latin typeface="Calibri Light"/>
                <a:ea typeface="Calibri Light"/>
                <a:cs typeface="Calibri Light"/>
              </a:rPr>
              <a:t>Resources</a:t>
            </a:r>
            <a:endParaRPr lang="en-US" sz="3200">
              <a:solidFill>
                <a:srgbClr val="000000"/>
              </a:solidFill>
              <a:latin typeface="Calibri Light"/>
              <a:ea typeface="Calibri Light"/>
              <a:cs typeface="Calibri Light"/>
            </a:endParaRPr>
          </a:p>
        </p:txBody>
      </p:sp>
      <p:sp>
        <p:nvSpPr>
          <p:cNvPr id="11" name="TextBox 10">
            <a:extLst>
              <a:ext uri="{FF2B5EF4-FFF2-40B4-BE49-F238E27FC236}">
                <a16:creationId xmlns:a16="http://schemas.microsoft.com/office/drawing/2014/main" id="{23B60A7E-C3E8-DBA2-8ADC-32A9A7D2E9E5}"/>
              </a:ext>
            </a:extLst>
          </p:cNvPr>
          <p:cNvSpPr txBox="1"/>
          <p:nvPr/>
        </p:nvSpPr>
        <p:spPr>
          <a:xfrm>
            <a:off x="786077" y="2053044"/>
            <a:ext cx="50088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Arial"/>
                <a:ea typeface="Calibri"/>
                <a:cs typeface="Arial"/>
              </a:rPr>
              <a:t>Simple Path to Wealth by JL Collins</a:t>
            </a:r>
            <a:endParaRPr lang="en-US" sz="2800">
              <a:ea typeface="Calibri" panose="020F0502020204030204"/>
              <a:cs typeface="Calibri" panose="020F0502020204030204"/>
            </a:endParaRPr>
          </a:p>
        </p:txBody>
      </p:sp>
      <p:sp>
        <p:nvSpPr>
          <p:cNvPr id="6" name="Text Placeholder 2">
            <a:extLst>
              <a:ext uri="{FF2B5EF4-FFF2-40B4-BE49-F238E27FC236}">
                <a16:creationId xmlns:a16="http://schemas.microsoft.com/office/drawing/2014/main" id="{7C1BF86C-7838-DBBA-CC31-135475E709DA}"/>
              </a:ext>
            </a:extLst>
          </p:cNvPr>
          <p:cNvSpPr txBox="1">
            <a:spLocks/>
          </p:cNvSpPr>
          <p:nvPr/>
        </p:nvSpPr>
        <p:spPr>
          <a:xfrm>
            <a:off x="789829" y="1450323"/>
            <a:ext cx="3817339" cy="5251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Books</a:t>
            </a:r>
          </a:p>
          <a:p>
            <a:pPr marL="0" indent="0">
              <a:buNone/>
            </a:pPr>
            <a:r>
              <a:rPr lang="en-US" sz="2400">
                <a:ea typeface="Calibri"/>
                <a:cs typeface="Calibri"/>
              </a:rPr>
              <a:t>   </a:t>
            </a:r>
          </a:p>
        </p:txBody>
      </p:sp>
      <p:sp>
        <p:nvSpPr>
          <p:cNvPr id="12" name="TextBox 11">
            <a:extLst>
              <a:ext uri="{FF2B5EF4-FFF2-40B4-BE49-F238E27FC236}">
                <a16:creationId xmlns:a16="http://schemas.microsoft.com/office/drawing/2014/main" id="{AC4F3FF8-E053-03A2-2948-306ED63B188F}"/>
              </a:ext>
            </a:extLst>
          </p:cNvPr>
          <p:cNvSpPr txBox="1"/>
          <p:nvPr/>
        </p:nvSpPr>
        <p:spPr>
          <a:xfrm>
            <a:off x="4588413" y="1456472"/>
            <a:ext cx="7278519" cy="533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Learning Websites</a:t>
            </a:r>
            <a:endParaRPr lang="en-US" sz="2800">
              <a:ea typeface="Calibri"/>
              <a:cs typeface="Calibri"/>
            </a:endParaRPr>
          </a:p>
        </p:txBody>
      </p:sp>
      <p:sp>
        <p:nvSpPr>
          <p:cNvPr id="10" name="TextBox 9">
            <a:extLst>
              <a:ext uri="{FF2B5EF4-FFF2-40B4-BE49-F238E27FC236}">
                <a16:creationId xmlns:a16="http://schemas.microsoft.com/office/drawing/2014/main" id="{0FC4D9CD-17D2-E8DF-967F-90284DD3556C}"/>
              </a:ext>
            </a:extLst>
          </p:cNvPr>
          <p:cNvSpPr txBox="1"/>
          <p:nvPr/>
        </p:nvSpPr>
        <p:spPr>
          <a:xfrm>
            <a:off x="8206027" y="20733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Sherwood News</a:t>
            </a:r>
          </a:p>
        </p:txBody>
      </p:sp>
      <p:pic>
        <p:nvPicPr>
          <p:cNvPr id="17" name="Picture 16" descr="A book on a table&#10;&#10;AI-generated content may be incorrect.">
            <a:extLst>
              <a:ext uri="{FF2B5EF4-FFF2-40B4-BE49-F238E27FC236}">
                <a16:creationId xmlns:a16="http://schemas.microsoft.com/office/drawing/2014/main" id="{47C2AB52-0B5A-2370-20A0-0BB2BEAC739F}"/>
              </a:ext>
            </a:extLst>
          </p:cNvPr>
          <p:cNvPicPr>
            <a:picLocks noChangeAspect="1"/>
          </p:cNvPicPr>
          <p:nvPr/>
        </p:nvPicPr>
        <p:blipFill>
          <a:blip r:embed="rId2"/>
          <a:stretch>
            <a:fillRect/>
          </a:stretch>
        </p:blipFill>
        <p:spPr>
          <a:xfrm>
            <a:off x="950165" y="2527533"/>
            <a:ext cx="2340541" cy="3736932"/>
          </a:xfrm>
          <a:prstGeom prst="rect">
            <a:avLst/>
          </a:prstGeom>
        </p:spPr>
      </p:pic>
      <p:pic>
        <p:nvPicPr>
          <p:cNvPr id="18" name="Picture 17" descr="A screenshot of a news article&#10;&#10;AI-generated content may be incorrect.">
            <a:extLst>
              <a:ext uri="{FF2B5EF4-FFF2-40B4-BE49-F238E27FC236}">
                <a16:creationId xmlns:a16="http://schemas.microsoft.com/office/drawing/2014/main" id="{0D7570C7-6C2D-8462-FFF6-ED8510A38772}"/>
              </a:ext>
            </a:extLst>
          </p:cNvPr>
          <p:cNvPicPr>
            <a:picLocks noChangeAspect="1"/>
          </p:cNvPicPr>
          <p:nvPr/>
        </p:nvPicPr>
        <p:blipFill>
          <a:blip r:embed="rId3"/>
          <a:stretch>
            <a:fillRect/>
          </a:stretch>
        </p:blipFill>
        <p:spPr>
          <a:xfrm>
            <a:off x="8203967" y="2622347"/>
            <a:ext cx="3656471" cy="3554840"/>
          </a:xfrm>
          <a:prstGeom prst="rect">
            <a:avLst/>
          </a:prstGeom>
          <a:ln>
            <a:solidFill>
              <a:schemeClr val="bg1">
                <a:lumMod val="85000"/>
              </a:schemeClr>
            </a:solidFill>
          </a:ln>
        </p:spPr>
      </p:pic>
      <p:sp>
        <p:nvSpPr>
          <p:cNvPr id="19" name="TextBox 18">
            <a:extLst>
              <a:ext uri="{FF2B5EF4-FFF2-40B4-BE49-F238E27FC236}">
                <a16:creationId xmlns:a16="http://schemas.microsoft.com/office/drawing/2014/main" id="{39A210C1-27EB-C35A-7919-79AC758FA848}"/>
              </a:ext>
            </a:extLst>
          </p:cNvPr>
          <p:cNvSpPr txBox="1"/>
          <p:nvPr/>
        </p:nvSpPr>
        <p:spPr>
          <a:xfrm>
            <a:off x="4607983" y="2067983"/>
            <a:ext cx="27643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hlinkClick r:id="rId4"/>
              </a:rPr>
              <a:t>Moomoo Library </a:t>
            </a:r>
            <a:endParaRPr lang="en-US">
              <a:ea typeface="Calibri" panose="020F0502020204030204"/>
              <a:cs typeface="Calibri" panose="020F0502020204030204"/>
            </a:endParaRPr>
          </a:p>
        </p:txBody>
      </p:sp>
      <p:pic>
        <p:nvPicPr>
          <p:cNvPr id="20" name="Picture 19" descr="A screenshot of a stock market&#10;&#10;AI-generated content may be incorrect.">
            <a:extLst>
              <a:ext uri="{FF2B5EF4-FFF2-40B4-BE49-F238E27FC236}">
                <a16:creationId xmlns:a16="http://schemas.microsoft.com/office/drawing/2014/main" id="{487C6EBC-6669-E0EF-CC89-77FBDFB2BD6F}"/>
              </a:ext>
            </a:extLst>
          </p:cNvPr>
          <p:cNvPicPr>
            <a:picLocks noChangeAspect="1"/>
          </p:cNvPicPr>
          <p:nvPr/>
        </p:nvPicPr>
        <p:blipFill>
          <a:blip r:embed="rId5"/>
          <a:srcRect r="44383" b="676"/>
          <a:stretch/>
        </p:blipFill>
        <p:spPr>
          <a:xfrm>
            <a:off x="4603750" y="2623581"/>
            <a:ext cx="3397233" cy="3293655"/>
          </a:xfrm>
          <a:prstGeom prst="rect">
            <a:avLst/>
          </a:prstGeom>
          <a:ln>
            <a:solidFill>
              <a:schemeClr val="bg1">
                <a:lumMod val="85000"/>
              </a:schemeClr>
            </a:solidFill>
          </a:ln>
        </p:spPr>
      </p:pic>
    </p:spTree>
    <p:extLst>
      <p:ext uri="{BB962C8B-B14F-4D97-AF65-F5344CB8AC3E}">
        <p14:creationId xmlns:p14="http://schemas.microsoft.com/office/powerpoint/2010/main" val="340034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2B9-D8A0-B2BB-A948-6EB9B0A82CD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861B4D-74D7-BE91-59CB-09BF7D598FB9}"/>
              </a:ext>
            </a:extLst>
          </p:cNvPr>
          <p:cNvSpPr>
            <a:spLocks noGrp="1"/>
          </p:cNvSpPr>
          <p:nvPr>
            <p:ph type="sldNum" sz="quarter" idx="4"/>
          </p:nvPr>
        </p:nvSpPr>
        <p:spPr/>
        <p:txBody>
          <a:bodyPr/>
          <a:lstStyle/>
          <a:p>
            <a:fld id="{FAEE96CF-4053-2149-B5F9-FD566E7161CA}" type="slidenum">
              <a:rPr lang="en-US" smtClean="0"/>
              <a:pPr/>
              <a:t>68</a:t>
            </a:fld>
            <a:endParaRPr lang="en-US"/>
          </a:p>
        </p:txBody>
      </p:sp>
      <p:sp>
        <p:nvSpPr>
          <p:cNvPr id="9" name="Title 1">
            <a:extLst>
              <a:ext uri="{FF2B5EF4-FFF2-40B4-BE49-F238E27FC236}">
                <a16:creationId xmlns:a16="http://schemas.microsoft.com/office/drawing/2014/main" id="{43857C83-858D-2D8D-5A5A-EEA79897A1E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Get Started: </a:t>
            </a:r>
            <a:r>
              <a:rPr lang="en-US" sz="3200">
                <a:solidFill>
                  <a:srgbClr val="414A58"/>
                </a:solidFill>
                <a:latin typeface="Calibri Light"/>
                <a:ea typeface="Calibri Light"/>
                <a:cs typeface="Calibri Light"/>
              </a:rPr>
              <a:t>Resources</a:t>
            </a:r>
            <a:endParaRPr lang="en-US" sz="3200">
              <a:solidFill>
                <a:srgbClr val="000000"/>
              </a:solidFill>
              <a:latin typeface="Calibri Light"/>
              <a:ea typeface="Calibri Light"/>
              <a:cs typeface="Calibri Light"/>
            </a:endParaRPr>
          </a:p>
        </p:txBody>
      </p:sp>
      <p:sp>
        <p:nvSpPr>
          <p:cNvPr id="7" name="TextBox 6">
            <a:extLst>
              <a:ext uri="{FF2B5EF4-FFF2-40B4-BE49-F238E27FC236}">
                <a16:creationId xmlns:a16="http://schemas.microsoft.com/office/drawing/2014/main" id="{40E3EB4E-764B-C860-0809-D6594F2C2014}"/>
              </a:ext>
            </a:extLst>
          </p:cNvPr>
          <p:cNvSpPr txBox="1"/>
          <p:nvPr/>
        </p:nvSpPr>
        <p:spPr>
          <a:xfrm>
            <a:off x="782353" y="5976158"/>
            <a:ext cx="106676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accent5">
                    <a:lumMod val="49000"/>
                  </a:schemeClr>
                </a:solidFill>
                <a:ea typeface="Calibri"/>
                <a:cs typeface="Calibri"/>
              </a:rPr>
              <a:t>What resources do you recommend when starting to invest?</a:t>
            </a:r>
          </a:p>
        </p:txBody>
      </p:sp>
      <p:sp>
        <p:nvSpPr>
          <p:cNvPr id="11" name="TextBox 10">
            <a:extLst>
              <a:ext uri="{FF2B5EF4-FFF2-40B4-BE49-F238E27FC236}">
                <a16:creationId xmlns:a16="http://schemas.microsoft.com/office/drawing/2014/main" id="{19C8794A-B087-81A3-9F33-855464B4D5ED}"/>
              </a:ext>
            </a:extLst>
          </p:cNvPr>
          <p:cNvSpPr txBox="1"/>
          <p:nvPr/>
        </p:nvSpPr>
        <p:spPr>
          <a:xfrm>
            <a:off x="786077" y="2053044"/>
            <a:ext cx="50088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1155CC"/>
                </a:solidFill>
                <a:latin typeface="Arial"/>
                <a:ea typeface="Calibri"/>
                <a:cs typeface="Arial"/>
                <a:hlinkClick r:id="rId2"/>
              </a:rPr>
              <a:t>https://www.youtube.com/@WealthTwins/shorts</a:t>
            </a:r>
            <a:r>
              <a:rPr lang="en-US" sz="1600">
                <a:latin typeface="Arial"/>
                <a:ea typeface="Calibri"/>
                <a:cs typeface="Arial"/>
              </a:rPr>
              <a:t> </a:t>
            </a:r>
            <a:endParaRPr lang="en-US" sz="2800">
              <a:ea typeface="Calibri" panose="020F0502020204030204"/>
              <a:cs typeface="Calibri" panose="020F0502020204030204"/>
            </a:endParaRPr>
          </a:p>
        </p:txBody>
      </p:sp>
      <p:sp>
        <p:nvSpPr>
          <p:cNvPr id="13" name="TextBox 12">
            <a:extLst>
              <a:ext uri="{FF2B5EF4-FFF2-40B4-BE49-F238E27FC236}">
                <a16:creationId xmlns:a16="http://schemas.microsoft.com/office/drawing/2014/main" id="{0B7C4370-4599-3CA4-DC5F-919D8E1FB591}"/>
              </a:ext>
            </a:extLst>
          </p:cNvPr>
          <p:cNvSpPr txBox="1"/>
          <p:nvPr/>
        </p:nvSpPr>
        <p:spPr>
          <a:xfrm>
            <a:off x="6156511" y="2053043"/>
            <a:ext cx="7354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600">
                <a:latin typeface="Arial"/>
                <a:ea typeface="Calibri"/>
                <a:cs typeface="Arial"/>
                <a:hlinkClick r:id="rId3"/>
              </a:rPr>
              <a:t>https://thebudgetnista.com/ggwm-toolkit/</a:t>
            </a:r>
            <a:endParaRPr lang="en-US" sz="1600">
              <a:latin typeface="Arial"/>
              <a:ea typeface="Calibri"/>
              <a:cs typeface="Arial"/>
            </a:endParaRPr>
          </a:p>
        </p:txBody>
      </p:sp>
      <p:pic>
        <p:nvPicPr>
          <p:cNvPr id="2" name="Picture 1" descr="A screenshot of a video&#10;&#10;AI-generated content may be incorrect.">
            <a:extLst>
              <a:ext uri="{FF2B5EF4-FFF2-40B4-BE49-F238E27FC236}">
                <a16:creationId xmlns:a16="http://schemas.microsoft.com/office/drawing/2014/main" id="{FCBAFA3D-DD96-4263-BB8B-D1BF78F97F0A}"/>
              </a:ext>
            </a:extLst>
          </p:cNvPr>
          <p:cNvPicPr>
            <a:picLocks noChangeAspect="1"/>
          </p:cNvPicPr>
          <p:nvPr/>
        </p:nvPicPr>
        <p:blipFill>
          <a:blip r:embed="rId4"/>
          <a:stretch>
            <a:fillRect/>
          </a:stretch>
        </p:blipFill>
        <p:spPr>
          <a:xfrm>
            <a:off x="788552" y="2390674"/>
            <a:ext cx="5079520" cy="3323167"/>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A77E4799-F28A-25FE-FCCE-FACDC3E9D3D2}"/>
              </a:ext>
            </a:extLst>
          </p:cNvPr>
          <p:cNvPicPr>
            <a:picLocks noChangeAspect="1"/>
          </p:cNvPicPr>
          <p:nvPr/>
        </p:nvPicPr>
        <p:blipFill>
          <a:blip r:embed="rId5"/>
          <a:stretch>
            <a:fillRect/>
          </a:stretch>
        </p:blipFill>
        <p:spPr>
          <a:xfrm>
            <a:off x="6245788" y="2390674"/>
            <a:ext cx="5275810" cy="3556000"/>
          </a:xfrm>
          <a:prstGeom prst="rect">
            <a:avLst/>
          </a:prstGeom>
        </p:spPr>
      </p:pic>
      <p:sp>
        <p:nvSpPr>
          <p:cNvPr id="6" name="Text Placeholder 2">
            <a:extLst>
              <a:ext uri="{FF2B5EF4-FFF2-40B4-BE49-F238E27FC236}">
                <a16:creationId xmlns:a16="http://schemas.microsoft.com/office/drawing/2014/main" id="{B003BAF4-63FB-0AD6-39C8-2513FE997B07}"/>
              </a:ext>
            </a:extLst>
          </p:cNvPr>
          <p:cNvSpPr txBox="1">
            <a:spLocks/>
          </p:cNvSpPr>
          <p:nvPr/>
        </p:nvSpPr>
        <p:spPr>
          <a:xfrm>
            <a:off x="789829" y="1503240"/>
            <a:ext cx="3182339" cy="5568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Videos</a:t>
            </a:r>
          </a:p>
          <a:p>
            <a:pPr marL="0" indent="0">
              <a:buNone/>
            </a:pPr>
            <a:endParaRPr lang="en-US" sz="2400">
              <a:ea typeface="Calibri"/>
              <a:cs typeface="Calibri"/>
            </a:endParaRPr>
          </a:p>
        </p:txBody>
      </p:sp>
      <p:sp>
        <p:nvSpPr>
          <p:cNvPr id="12" name="TextBox 11">
            <a:extLst>
              <a:ext uri="{FF2B5EF4-FFF2-40B4-BE49-F238E27FC236}">
                <a16:creationId xmlns:a16="http://schemas.microsoft.com/office/drawing/2014/main" id="{50C80AD0-D509-C418-379E-65C01C9631F5}"/>
              </a:ext>
            </a:extLst>
          </p:cNvPr>
          <p:cNvSpPr txBox="1"/>
          <p:nvPr/>
        </p:nvSpPr>
        <p:spPr>
          <a:xfrm>
            <a:off x="6154455" y="153026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Toolkit</a:t>
            </a:r>
            <a:endParaRPr lang="en-US" sz="2800">
              <a:ea typeface="Calibri"/>
              <a:cs typeface="Calibri"/>
            </a:endParaRPr>
          </a:p>
        </p:txBody>
      </p:sp>
    </p:spTree>
    <p:extLst>
      <p:ext uri="{BB962C8B-B14F-4D97-AF65-F5344CB8AC3E}">
        <p14:creationId xmlns:p14="http://schemas.microsoft.com/office/powerpoint/2010/main" val="13970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F314A9DE-E2F1-14E4-35EA-18342244A9A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3B41BA-BB3A-5C3C-2CC9-F502191DEBD0}"/>
              </a:ext>
            </a:extLst>
          </p:cNvPr>
          <p:cNvSpPr>
            <a:spLocks noGrp="1"/>
          </p:cNvSpPr>
          <p:nvPr>
            <p:ph type="sldNum" sz="quarter" idx="4"/>
          </p:nvPr>
        </p:nvSpPr>
        <p:spPr/>
        <p:txBody>
          <a:bodyPr/>
          <a:lstStyle/>
          <a:p>
            <a:fld id="{FAEE96CF-4053-2149-B5F9-FD566E7161CA}" type="slidenum">
              <a:rPr lang="en-US" smtClean="0"/>
              <a:pPr/>
              <a:t>69</a:t>
            </a:fld>
            <a:endParaRPr lang="en-US"/>
          </a:p>
        </p:txBody>
      </p:sp>
      <p:sp>
        <p:nvSpPr>
          <p:cNvPr id="4" name="Text Placeholder 2">
            <a:extLst>
              <a:ext uri="{FF2B5EF4-FFF2-40B4-BE49-F238E27FC236}">
                <a16:creationId xmlns:a16="http://schemas.microsoft.com/office/drawing/2014/main" id="{D5D0BE37-56E7-49F3-9477-10F9707FFE44}"/>
              </a:ext>
            </a:extLst>
          </p:cNvPr>
          <p:cNvSpPr txBox="1">
            <a:spLocks/>
          </p:cNvSpPr>
          <p:nvPr/>
        </p:nvSpPr>
        <p:spPr>
          <a:xfrm>
            <a:off x="702575" y="1512563"/>
            <a:ext cx="10955178" cy="605851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b="1" dirty="0">
                <a:ea typeface="+mn-lt"/>
                <a:cs typeface="+mn-lt"/>
              </a:rPr>
              <a:t>For Self-Reflection:</a:t>
            </a:r>
            <a:endParaRPr lang="en-US" dirty="0">
              <a:ea typeface="+mn-lt"/>
              <a:cs typeface="+mn-lt"/>
            </a:endParaRPr>
          </a:p>
          <a:p>
            <a:r>
              <a:rPr lang="en-US" dirty="0">
                <a:ea typeface="+mn-lt"/>
                <a:cs typeface="+mn-lt"/>
              </a:rPr>
              <a:t>What emotions come up for you when thinking about starting to invest?</a:t>
            </a:r>
          </a:p>
          <a:p>
            <a:r>
              <a:rPr lang="en-US" dirty="0">
                <a:ea typeface="+mn-lt"/>
                <a:cs typeface="+mn-lt"/>
              </a:rPr>
              <a:t>What barriers have prevented you from starting your own investment journey? Have these barriers shifted at all?</a:t>
            </a:r>
          </a:p>
          <a:p>
            <a:r>
              <a:rPr lang="en-US" dirty="0">
                <a:ea typeface="+mn-lt"/>
                <a:cs typeface="+mn-lt"/>
              </a:rPr>
              <a:t>As an existing investor, what was the most valuable lesson you learned when you first started investing?</a:t>
            </a:r>
          </a:p>
          <a:p>
            <a:pPr>
              <a:buNone/>
            </a:pPr>
            <a:r>
              <a:rPr lang="en-US" b="1" dirty="0">
                <a:ea typeface="+mn-lt"/>
                <a:cs typeface="+mn-lt"/>
              </a:rPr>
              <a:t>For Classroom Application:</a:t>
            </a:r>
          </a:p>
          <a:p>
            <a:r>
              <a:rPr lang="en-US" dirty="0">
                <a:ea typeface="+mn-lt"/>
                <a:cs typeface="+mn-lt"/>
              </a:rPr>
              <a:t>How might you create a safe environment for students to practice investment decision-making?</a:t>
            </a:r>
          </a:p>
          <a:p>
            <a:r>
              <a:rPr lang="en-US" dirty="0">
                <a:ea typeface="+mn-lt"/>
                <a:cs typeface="+mn-lt"/>
              </a:rPr>
              <a:t>How could you make "getting started" with investing feel accessible to all students regardless of financial background?</a:t>
            </a:r>
          </a:p>
          <a:p>
            <a:pPr marL="457200" indent="-457200"/>
            <a:endParaRPr lang="en-US" dirty="0">
              <a:ea typeface="+mn-lt"/>
              <a:cs typeface="+mn-lt"/>
            </a:endParaRPr>
          </a:p>
          <a:p>
            <a:pPr marL="0" indent="0">
              <a:buNone/>
            </a:pPr>
            <a:endParaRPr lang="en-US" b="1">
              <a:ea typeface="+mn-lt"/>
              <a:cs typeface="+mn-lt"/>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6" name="Title 1">
            <a:extLst>
              <a:ext uri="{FF2B5EF4-FFF2-40B4-BE49-F238E27FC236}">
                <a16:creationId xmlns:a16="http://schemas.microsoft.com/office/drawing/2014/main" id="{7BCAAE28-6E8B-232B-D276-1E003ACF23DA}"/>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latin typeface="Calibri"/>
                <a:cs typeface="Calibri"/>
              </a:rPr>
              <a:t>Get Started: </a:t>
            </a:r>
            <a:r>
              <a:rPr lang="en-US" sz="3200" dirty="0">
                <a:solidFill>
                  <a:srgbClr val="414A58"/>
                </a:solidFill>
                <a:ea typeface="+mj-lt"/>
                <a:cs typeface="+mj-lt"/>
              </a:rPr>
              <a:t>Educator Reflection</a:t>
            </a:r>
            <a:endParaRPr lang="en-US" sz="3200" dirty="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dirty="0">
              <a:solidFill>
                <a:srgbClr val="414A58"/>
              </a:solidFill>
              <a:latin typeface="Calibri"/>
              <a:ea typeface="Calibri"/>
              <a:cs typeface="Calibri"/>
            </a:endParaRPr>
          </a:p>
        </p:txBody>
      </p:sp>
    </p:spTree>
    <p:extLst>
      <p:ext uri="{BB962C8B-B14F-4D97-AF65-F5344CB8AC3E}">
        <p14:creationId xmlns:p14="http://schemas.microsoft.com/office/powerpoint/2010/main" val="193403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er arms raised in the air&#10;&#10;AI-generated content may be incorrect.">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0" r="20430"/>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Yay You're Here!</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2F880-581E-C44F-3358-112D5AD1FC37}"/>
            </a:ext>
          </a:extLst>
        </p:cNvPr>
        <p:cNvGrpSpPr/>
        <p:nvPr/>
      </p:nvGrpSpPr>
      <p:grpSpPr>
        <a:xfrm>
          <a:off x="0" y="0"/>
          <a:ext cx="0" cy="0"/>
          <a:chOff x="0" y="0"/>
          <a:chExt cx="0" cy="0"/>
        </a:xfrm>
      </p:grpSpPr>
      <p:pic>
        <p:nvPicPr>
          <p:cNvPr id="4" name="Picture 3" descr="Asian woman working through paperwork - ID: 427609">
            <a:extLst>
              <a:ext uri="{FF2B5EF4-FFF2-40B4-BE49-F238E27FC236}">
                <a16:creationId xmlns:a16="http://schemas.microsoft.com/office/drawing/2014/main" id="{BDE23119-498B-96EA-DD00-135B50061337}"/>
              </a:ext>
            </a:extLst>
          </p:cNvPr>
          <p:cNvPicPr>
            <a:picLocks noChangeAspect="1"/>
          </p:cNvPicPr>
          <p:nvPr/>
        </p:nvPicPr>
        <p:blipFill rotWithShape="1">
          <a:blip r:embed="rId2"/>
          <a:srcRect l="20282" r="20282"/>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05D3431A-119D-D251-7469-FC87B93C9725}"/>
              </a:ext>
            </a:extLst>
          </p:cNvPr>
          <p:cNvPicPr>
            <a:picLocks noChangeAspect="1"/>
          </p:cNvPicPr>
          <p:nvPr/>
        </p:nvPicPr>
        <p:blipFill rotWithShape="1">
          <a:blip r:embed="rId3"/>
          <a:srcRect l="29" r="29"/>
          <a:stretch/>
        </p:blipFill>
        <p:spPr>
          <a:xfrm>
            <a:off x="-87923" y="0"/>
            <a:ext cx="9411909" cy="6896083"/>
          </a:xfrm>
          <a:prstGeom prst="rect">
            <a:avLst/>
          </a:prstGeom>
        </p:spPr>
      </p:pic>
      <p:sp>
        <p:nvSpPr>
          <p:cNvPr id="3" name="Text Placeholder 2">
            <a:extLst>
              <a:ext uri="{FF2B5EF4-FFF2-40B4-BE49-F238E27FC236}">
                <a16:creationId xmlns:a16="http://schemas.microsoft.com/office/drawing/2014/main" id="{E294AE2D-BD9E-2774-3A0D-6B983A1525C3}"/>
              </a:ext>
            </a:extLst>
          </p:cNvPr>
          <p:cNvSpPr>
            <a:spLocks noGrp="1"/>
          </p:cNvSpPr>
          <p:nvPr>
            <p:ph type="body" sz="quarter" idx="10"/>
          </p:nvPr>
        </p:nvSpPr>
        <p:spPr>
          <a:xfrm>
            <a:off x="703943" y="1305998"/>
            <a:ext cx="5057392" cy="3031880"/>
          </a:xfrm>
        </p:spPr>
        <p:txBody>
          <a:bodyPr lIns="91440" tIns="45720" rIns="91440" bIns="45720" anchor="t"/>
          <a:lstStyle/>
          <a:p>
            <a:r>
              <a:rPr lang="en-US" sz="5000" u="sng">
                <a:solidFill>
                  <a:srgbClr val="414A58"/>
                </a:solidFill>
                <a:ea typeface="+mn-lt"/>
                <a:cs typeface="+mn-lt"/>
              </a:rPr>
              <a:t>Topic 4</a:t>
            </a:r>
            <a:endParaRPr lang="en-US" sz="5000">
              <a:solidFill>
                <a:srgbClr val="000000"/>
              </a:solidFill>
              <a:ea typeface="+mn-lt"/>
              <a:cs typeface="+mn-lt"/>
            </a:endParaRPr>
          </a:p>
          <a:p>
            <a:r>
              <a:rPr lang="en-US" sz="5000">
                <a:solidFill>
                  <a:srgbClr val="414A58"/>
                </a:solidFill>
                <a:ea typeface="+mn-lt"/>
                <a:cs typeface="+mn-lt"/>
              </a:rPr>
              <a:t>Paying Tio Sam: </a:t>
            </a:r>
            <a:endParaRPr lang="en-US" sz="5000">
              <a:solidFill>
                <a:srgbClr val="000000"/>
              </a:solidFill>
              <a:ea typeface="+mn-lt"/>
              <a:cs typeface="+mn-lt"/>
            </a:endParaRPr>
          </a:p>
          <a:p>
            <a:r>
              <a:rPr lang="en-US" sz="5000">
                <a:solidFill>
                  <a:srgbClr val="414A58"/>
                </a:solidFill>
                <a:ea typeface="+mn-lt"/>
                <a:cs typeface="+mn-lt"/>
              </a:rPr>
              <a:t>Tax Basics</a:t>
            </a:r>
            <a:endParaRPr lang="en-US"/>
          </a:p>
        </p:txBody>
      </p:sp>
      <p:pic>
        <p:nvPicPr>
          <p:cNvPr id="6" name="Picture 5">
            <a:extLst>
              <a:ext uri="{FF2B5EF4-FFF2-40B4-BE49-F238E27FC236}">
                <a16:creationId xmlns:a16="http://schemas.microsoft.com/office/drawing/2014/main" id="{115464F4-C742-FF8A-117C-2479AA124A3B}"/>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3986492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FF0A6-371C-DF54-ABBC-03755F57A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5270C-2789-F83C-9FF5-6FACAE880CA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ea typeface="+mj-lt"/>
                <a:cs typeface="+mj-lt"/>
              </a:rPr>
              <a:t>Paycheck</a:t>
            </a: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CCAACFEC-2510-C379-B019-026372431BBE}"/>
              </a:ext>
            </a:extLst>
          </p:cNvPr>
          <p:cNvSpPr>
            <a:spLocks noGrp="1"/>
          </p:cNvSpPr>
          <p:nvPr>
            <p:ph type="sldNum" sz="quarter" idx="4"/>
          </p:nvPr>
        </p:nvSpPr>
        <p:spPr/>
        <p:txBody>
          <a:bodyPr/>
          <a:lstStyle/>
          <a:p>
            <a:fld id="{FAEE96CF-4053-2149-B5F9-FD566E7161CA}" type="slidenum">
              <a:rPr lang="en-US" smtClean="0"/>
              <a:pPr/>
              <a:t>71</a:t>
            </a:fld>
            <a:endParaRPr lang="en-US"/>
          </a:p>
        </p:txBody>
      </p:sp>
      <p:pic>
        <p:nvPicPr>
          <p:cNvPr id="3" name="Picture 2" descr="A close-up of a document&#10;&#10;AI-generated content may be incorrect.">
            <a:extLst>
              <a:ext uri="{FF2B5EF4-FFF2-40B4-BE49-F238E27FC236}">
                <a16:creationId xmlns:a16="http://schemas.microsoft.com/office/drawing/2014/main" id="{1EC517DD-4F36-7F82-67C2-FDA68E22519F}"/>
              </a:ext>
            </a:extLst>
          </p:cNvPr>
          <p:cNvPicPr>
            <a:picLocks noChangeAspect="1"/>
          </p:cNvPicPr>
          <p:nvPr/>
        </p:nvPicPr>
        <p:blipFill>
          <a:blip r:embed="rId2"/>
          <a:stretch>
            <a:fillRect/>
          </a:stretch>
        </p:blipFill>
        <p:spPr>
          <a:xfrm>
            <a:off x="2625898" y="1677638"/>
            <a:ext cx="9299271" cy="3513161"/>
          </a:xfrm>
          <a:prstGeom prst="rect">
            <a:avLst/>
          </a:prstGeom>
        </p:spPr>
      </p:pic>
      <p:sp>
        <p:nvSpPr>
          <p:cNvPr id="7" name="TextBox 6">
            <a:extLst>
              <a:ext uri="{FF2B5EF4-FFF2-40B4-BE49-F238E27FC236}">
                <a16:creationId xmlns:a16="http://schemas.microsoft.com/office/drawing/2014/main" id="{4B9826D5-0465-D186-D457-861FE2E79219}"/>
              </a:ext>
            </a:extLst>
          </p:cNvPr>
          <p:cNvSpPr txBox="1"/>
          <p:nvPr/>
        </p:nvSpPr>
        <p:spPr>
          <a:xfrm>
            <a:off x="704910" y="1708294"/>
            <a:ext cx="192684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Key Terms: </a:t>
            </a:r>
          </a:p>
          <a:p>
            <a:pPr marL="285750" indent="-285750">
              <a:buFont typeface="Arial"/>
              <a:buChar char="•"/>
            </a:pPr>
            <a:r>
              <a:rPr lang="en-US">
                <a:ea typeface="Calibri"/>
                <a:cs typeface="Calibri"/>
              </a:rPr>
              <a:t>Gross Income</a:t>
            </a:r>
          </a:p>
          <a:p>
            <a:pPr marL="285750" indent="-285750">
              <a:buFont typeface="Arial"/>
              <a:buChar char="•"/>
            </a:pPr>
            <a:r>
              <a:rPr lang="en-US">
                <a:ea typeface="Calibri"/>
                <a:cs typeface="Calibri"/>
              </a:rPr>
              <a:t>YTD</a:t>
            </a:r>
          </a:p>
          <a:p>
            <a:pPr marL="285750" indent="-285750">
              <a:buFont typeface="Arial"/>
              <a:buChar char="•"/>
            </a:pPr>
            <a:r>
              <a:rPr lang="en-US">
                <a:ea typeface="Calibri"/>
                <a:cs typeface="Calibri"/>
              </a:rPr>
              <a:t>Rate</a:t>
            </a:r>
          </a:p>
          <a:p>
            <a:pPr marL="285750" indent="-285750">
              <a:buFont typeface="Arial"/>
              <a:buChar char="•"/>
            </a:pPr>
            <a:r>
              <a:rPr lang="en-US">
                <a:ea typeface="Calibri"/>
                <a:cs typeface="Calibri"/>
              </a:rPr>
              <a:t>Pay Period</a:t>
            </a:r>
          </a:p>
          <a:p>
            <a:pPr marL="285750" indent="-285750">
              <a:buFont typeface="Arial"/>
              <a:buChar char="•"/>
            </a:pPr>
            <a:r>
              <a:rPr lang="en-US">
                <a:ea typeface="Calibri"/>
                <a:cs typeface="Calibri"/>
              </a:rPr>
              <a:t>Federal Tax</a:t>
            </a:r>
          </a:p>
          <a:p>
            <a:pPr marL="285750" indent="-285750">
              <a:buFont typeface="Arial"/>
              <a:buChar char="•"/>
            </a:pPr>
            <a:r>
              <a:rPr lang="en-US">
                <a:ea typeface="Calibri"/>
                <a:cs typeface="Calibri"/>
              </a:rPr>
              <a:t>FICA </a:t>
            </a:r>
          </a:p>
          <a:p>
            <a:pPr marL="285750" indent="-285750">
              <a:buFont typeface="Arial"/>
              <a:buChar char="•"/>
            </a:pPr>
            <a:r>
              <a:rPr lang="en-US">
                <a:ea typeface="Calibri"/>
                <a:cs typeface="Calibri"/>
              </a:rPr>
              <a:t>State Tax</a:t>
            </a:r>
          </a:p>
          <a:p>
            <a:pPr marL="285750" indent="-285750">
              <a:buFont typeface="Arial"/>
              <a:buChar char="•"/>
            </a:pPr>
            <a:r>
              <a:rPr lang="en-US">
                <a:ea typeface="Calibri"/>
                <a:cs typeface="Calibri"/>
              </a:rPr>
              <a:t>Deductions</a:t>
            </a:r>
          </a:p>
          <a:p>
            <a:pPr marL="285750" indent="-285750">
              <a:buFont typeface="Arial"/>
              <a:buChar char="•"/>
            </a:pPr>
            <a:r>
              <a:rPr lang="en-US">
                <a:ea typeface="Calibri"/>
                <a:cs typeface="Calibri"/>
              </a:rPr>
              <a:t>Net Income</a:t>
            </a:r>
          </a:p>
        </p:txBody>
      </p:sp>
    </p:spTree>
    <p:extLst>
      <p:ext uri="{BB962C8B-B14F-4D97-AF65-F5344CB8AC3E}">
        <p14:creationId xmlns:p14="http://schemas.microsoft.com/office/powerpoint/2010/main" val="3692180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A118D-3BF6-B293-1A23-4E59D991A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DFA29-5D82-B71D-812E-DB86B52EFF66}"/>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Light"/>
              </a:rPr>
              <a:t> </a:t>
            </a:r>
            <a:r>
              <a:rPr lang="en-US" sz="3200">
                <a:solidFill>
                  <a:srgbClr val="414A58"/>
                </a:solidFill>
                <a:ea typeface="+mj-lt"/>
                <a:cs typeface="+mj-lt"/>
              </a:rPr>
              <a:t>W-4 Form &amp; Withholding</a:t>
            </a:r>
            <a:endParaRPr lang="en-US" sz="3200">
              <a:solidFill>
                <a:srgbClr val="414A58"/>
              </a:solidFill>
              <a:latin typeface="Calibri Light"/>
              <a:ea typeface="Calibri Light"/>
              <a:cs typeface="Calibri Light"/>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8F6774C7-FBDE-3F65-DA5B-65F20D39AE9C}"/>
              </a:ext>
            </a:extLst>
          </p:cNvPr>
          <p:cNvSpPr>
            <a:spLocks noGrp="1"/>
          </p:cNvSpPr>
          <p:nvPr>
            <p:ph type="sldNum" sz="quarter" idx="4"/>
          </p:nvPr>
        </p:nvSpPr>
        <p:spPr/>
        <p:txBody>
          <a:bodyPr/>
          <a:lstStyle/>
          <a:p>
            <a:fld id="{FAEE96CF-4053-2149-B5F9-FD566E7161CA}" type="slidenum">
              <a:rPr lang="en-US" smtClean="0"/>
              <a:pPr/>
              <a:t>72</a:t>
            </a:fld>
            <a:endParaRPr lang="en-US"/>
          </a:p>
        </p:txBody>
      </p:sp>
      <p:sp>
        <p:nvSpPr>
          <p:cNvPr id="11" name="TextBox 10">
            <a:extLst>
              <a:ext uri="{FF2B5EF4-FFF2-40B4-BE49-F238E27FC236}">
                <a16:creationId xmlns:a16="http://schemas.microsoft.com/office/drawing/2014/main" id="{30F4E80F-3F5C-B1CE-7988-BAF1A5F1856A}"/>
              </a:ext>
            </a:extLst>
          </p:cNvPr>
          <p:cNvSpPr txBox="1"/>
          <p:nvPr/>
        </p:nvSpPr>
        <p:spPr>
          <a:xfrm>
            <a:off x="710562" y="1402972"/>
            <a:ext cx="3615092"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ea typeface="Calibri" panose="020F0502020204030204"/>
              <a:cs typeface="Segoe UI"/>
            </a:endParaRPr>
          </a:p>
          <a:p>
            <a:pPr marL="57150"/>
            <a:r>
              <a:rPr lang="en-US" sz="2000">
                <a:ea typeface="+mn-lt"/>
                <a:cs typeface="+mn-lt"/>
              </a:rPr>
              <a:t>IRS Form W-4 tells your employer how much federal income tax to withhold from your paycheck. You’ll be asked to fill one out when you start a new job. </a:t>
            </a:r>
          </a:p>
          <a:p>
            <a:pPr marL="57150"/>
            <a:endParaRPr lang="en-US" sz="2000">
              <a:ea typeface="Calibri" panose="020F0502020204030204"/>
              <a:cs typeface="Calibri"/>
            </a:endParaRPr>
          </a:p>
          <a:p>
            <a:pPr marL="57150"/>
            <a:r>
              <a:rPr lang="en-US" sz="2000">
                <a:ea typeface="+mn-lt"/>
                <a:cs typeface="+mn-lt"/>
              </a:rPr>
              <a:t>**In 2025, the IRS uses the redesigned Form W-4, which doesn't include allowances anymore. Instead, employees provide specific information to determine accurate withholding amounts.**</a:t>
            </a:r>
            <a:endParaRPr lang="en-US" sz="2000"/>
          </a:p>
        </p:txBody>
      </p:sp>
      <p:pic>
        <p:nvPicPr>
          <p:cNvPr id="7" name="Picture 6" descr="A close-up of a form&#10;&#10;AI-generated content may be incorrect.">
            <a:extLst>
              <a:ext uri="{FF2B5EF4-FFF2-40B4-BE49-F238E27FC236}">
                <a16:creationId xmlns:a16="http://schemas.microsoft.com/office/drawing/2014/main" id="{CA9C1198-6990-7D66-418A-3A6B0705341A}"/>
              </a:ext>
            </a:extLst>
          </p:cNvPr>
          <p:cNvPicPr>
            <a:picLocks noChangeAspect="1"/>
          </p:cNvPicPr>
          <p:nvPr/>
        </p:nvPicPr>
        <p:blipFill>
          <a:blip r:embed="rId2"/>
          <a:stretch>
            <a:fillRect/>
          </a:stretch>
        </p:blipFill>
        <p:spPr>
          <a:xfrm>
            <a:off x="4568463" y="1709535"/>
            <a:ext cx="6909147" cy="4617015"/>
          </a:xfrm>
          <a:prstGeom prst="rect">
            <a:avLst/>
          </a:prstGeom>
          <a:ln>
            <a:solidFill>
              <a:schemeClr val="bg1">
                <a:lumMod val="85000"/>
              </a:schemeClr>
            </a:solidFill>
          </a:ln>
        </p:spPr>
      </p:pic>
    </p:spTree>
    <p:extLst>
      <p:ext uri="{BB962C8B-B14F-4D97-AF65-F5344CB8AC3E}">
        <p14:creationId xmlns:p14="http://schemas.microsoft.com/office/powerpoint/2010/main" val="2643223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5CF4-1331-23FE-2B11-00CE7398C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E2041-FD9C-7025-788C-5E6D8C1C696B}"/>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ea typeface="+mj-lt"/>
                <a:cs typeface="+mj-lt"/>
              </a:rPr>
              <a:t>1099 vs. W-2 Forms &amp; Employment</a:t>
            </a:r>
            <a:endParaRPr lang="en-US" sz="3200">
              <a:solidFill>
                <a:srgbClr val="414A58"/>
              </a:solidFill>
              <a:latin typeface="Calibri Light"/>
              <a:ea typeface="Calibri Light"/>
              <a:cs typeface="Calibri Light"/>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C229E222-2228-7B86-FFF8-378D4EBE55CD}"/>
              </a:ext>
            </a:extLst>
          </p:cNvPr>
          <p:cNvSpPr>
            <a:spLocks noGrp="1"/>
          </p:cNvSpPr>
          <p:nvPr>
            <p:ph type="sldNum" sz="quarter" idx="4"/>
          </p:nvPr>
        </p:nvSpPr>
        <p:spPr/>
        <p:txBody>
          <a:bodyPr/>
          <a:lstStyle/>
          <a:p>
            <a:fld id="{FAEE96CF-4053-2149-B5F9-FD566E7161CA}" type="slidenum">
              <a:rPr lang="en-US" smtClean="0"/>
              <a:pPr/>
              <a:t>73</a:t>
            </a:fld>
            <a:endParaRPr lang="en-US"/>
          </a:p>
        </p:txBody>
      </p:sp>
      <p:pic>
        <p:nvPicPr>
          <p:cNvPr id="6" name="Picture 5" descr="1099 vs W-2 Employee">
            <a:extLst>
              <a:ext uri="{FF2B5EF4-FFF2-40B4-BE49-F238E27FC236}">
                <a16:creationId xmlns:a16="http://schemas.microsoft.com/office/drawing/2014/main" id="{FDF52260-2DCF-F6A1-9784-B0C14C76505B}"/>
              </a:ext>
            </a:extLst>
          </p:cNvPr>
          <p:cNvPicPr>
            <a:picLocks noChangeAspect="1"/>
          </p:cNvPicPr>
          <p:nvPr/>
        </p:nvPicPr>
        <p:blipFill>
          <a:blip r:embed="rId2"/>
          <a:srcRect l="1173" t="564" r="-291" b="1538"/>
          <a:stretch/>
        </p:blipFill>
        <p:spPr>
          <a:xfrm>
            <a:off x="4016442" y="1435397"/>
            <a:ext cx="5492588" cy="5311518"/>
          </a:xfrm>
          <a:prstGeom prst="rect">
            <a:avLst/>
          </a:prstGeom>
        </p:spPr>
      </p:pic>
      <p:sp>
        <p:nvSpPr>
          <p:cNvPr id="11" name="TextBox 10">
            <a:extLst>
              <a:ext uri="{FF2B5EF4-FFF2-40B4-BE49-F238E27FC236}">
                <a16:creationId xmlns:a16="http://schemas.microsoft.com/office/drawing/2014/main" id="{E7CF6F7B-B295-81A2-6355-04405BCF7A55}"/>
              </a:ext>
            </a:extLst>
          </p:cNvPr>
          <p:cNvSpPr txBox="1"/>
          <p:nvPr/>
        </p:nvSpPr>
        <p:spPr>
          <a:xfrm>
            <a:off x="820455" y="1718153"/>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Key Terms: </a:t>
            </a:r>
            <a:r>
              <a:rPr lang="en-US" sz="2000">
                <a:cs typeface="Segoe UI"/>
              </a:rPr>
              <a:t>​</a:t>
            </a:r>
            <a:endParaRPr lang="en-US">
              <a:ea typeface="Calibri" panose="020F0502020204030204"/>
              <a:cs typeface="Calibri" panose="020F0502020204030204"/>
            </a:endParaRPr>
          </a:p>
          <a:p>
            <a:pPr marL="285750" indent="-228600">
              <a:buFont typeface="Arial,Sans-Serif"/>
              <a:buChar char="•"/>
            </a:pPr>
            <a:r>
              <a:rPr lang="en-US" sz="2000">
                <a:cs typeface="Calibri"/>
              </a:rPr>
              <a:t>W-2 Form </a:t>
            </a:r>
          </a:p>
          <a:p>
            <a:pPr marL="285750" indent="-228600">
              <a:buFont typeface="Arial,Sans-Serif"/>
              <a:buChar char="•"/>
            </a:pPr>
            <a:r>
              <a:rPr lang="en-US" sz="2000">
                <a:cs typeface="Arial"/>
              </a:rPr>
              <a:t>1099 Form​</a:t>
            </a:r>
            <a:endParaRPr lang="en-US" sz="2000">
              <a:ea typeface="Calibri" panose="020F0502020204030204"/>
              <a:cs typeface="Arial"/>
            </a:endParaRPr>
          </a:p>
          <a:p>
            <a:pPr marL="285750" indent="-228600">
              <a:buFont typeface="Arial,Sans-Serif"/>
              <a:buChar char="•"/>
            </a:pPr>
            <a:r>
              <a:rPr lang="en-US" sz="2000">
                <a:ea typeface="Calibri" panose="020F0502020204030204"/>
                <a:cs typeface="Arial"/>
              </a:rPr>
              <a:t>Contractor</a:t>
            </a:r>
          </a:p>
          <a:p>
            <a:pPr marL="285750" indent="-228600">
              <a:buFont typeface="Arial,Sans-Serif"/>
              <a:buChar char="•"/>
            </a:pPr>
            <a:r>
              <a:rPr lang="en-US" sz="2000">
                <a:ea typeface="Calibri" panose="020F0502020204030204"/>
                <a:cs typeface="Arial"/>
              </a:rPr>
              <a:t>Gig Economy / Side Hustle</a:t>
            </a:r>
          </a:p>
        </p:txBody>
      </p:sp>
    </p:spTree>
    <p:extLst>
      <p:ext uri="{BB962C8B-B14F-4D97-AF65-F5344CB8AC3E}">
        <p14:creationId xmlns:p14="http://schemas.microsoft.com/office/powerpoint/2010/main" val="2542417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9E52E-7A40-2BCA-B028-DEBA6034A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32DCE-1BCC-C1DB-5727-984DE6143B3C}"/>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Light"/>
              </a:rPr>
              <a:t> </a:t>
            </a:r>
            <a:r>
              <a:rPr lang="en-US" sz="3200">
                <a:solidFill>
                  <a:srgbClr val="414A58"/>
                </a:solidFill>
                <a:ea typeface="+mj-lt"/>
                <a:cs typeface="+mj-lt"/>
              </a:rPr>
              <a:t>Filing Taxes</a:t>
            </a:r>
            <a:endParaRPr lang="en-US" sz="3200">
              <a:solidFill>
                <a:srgbClr val="414A58"/>
              </a:solidFill>
              <a:latin typeface="Calibri Light"/>
              <a:ea typeface="Calibri Light"/>
              <a:cs typeface="Calibri Light"/>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F84064F-42AF-DBE3-0A8C-5DE01E36A55C}"/>
              </a:ext>
            </a:extLst>
          </p:cNvPr>
          <p:cNvSpPr>
            <a:spLocks noGrp="1"/>
          </p:cNvSpPr>
          <p:nvPr>
            <p:ph type="sldNum" sz="quarter" idx="4"/>
          </p:nvPr>
        </p:nvSpPr>
        <p:spPr/>
        <p:txBody>
          <a:bodyPr/>
          <a:lstStyle/>
          <a:p>
            <a:fld id="{FAEE96CF-4053-2149-B5F9-FD566E7161CA}" type="slidenum">
              <a:rPr lang="en-US" smtClean="0"/>
              <a:pPr/>
              <a:t>74</a:t>
            </a:fld>
            <a:endParaRPr lang="en-US"/>
          </a:p>
        </p:txBody>
      </p:sp>
      <p:pic>
        <p:nvPicPr>
          <p:cNvPr id="3" name="Picture 2" descr="Form 1040">
            <a:extLst>
              <a:ext uri="{FF2B5EF4-FFF2-40B4-BE49-F238E27FC236}">
                <a16:creationId xmlns:a16="http://schemas.microsoft.com/office/drawing/2014/main" id="{83ACBA3D-0C48-E3E9-A37F-9401365E476E}"/>
              </a:ext>
            </a:extLst>
          </p:cNvPr>
          <p:cNvPicPr>
            <a:picLocks noChangeAspect="1"/>
          </p:cNvPicPr>
          <p:nvPr/>
        </p:nvPicPr>
        <p:blipFill>
          <a:blip r:embed="rId2"/>
          <a:stretch>
            <a:fillRect/>
          </a:stretch>
        </p:blipFill>
        <p:spPr>
          <a:xfrm>
            <a:off x="7168568" y="1565754"/>
            <a:ext cx="4749453" cy="4655508"/>
          </a:xfrm>
          <a:prstGeom prst="rect">
            <a:avLst/>
          </a:prstGeom>
        </p:spPr>
      </p:pic>
      <p:sp>
        <p:nvSpPr>
          <p:cNvPr id="8" name="TextBox 7">
            <a:extLst>
              <a:ext uri="{FF2B5EF4-FFF2-40B4-BE49-F238E27FC236}">
                <a16:creationId xmlns:a16="http://schemas.microsoft.com/office/drawing/2014/main" id="{7DDC8463-31C2-BA73-AF1B-EE21F0E30E04}"/>
              </a:ext>
            </a:extLst>
          </p:cNvPr>
          <p:cNvSpPr txBox="1"/>
          <p:nvPr/>
        </p:nvSpPr>
        <p:spPr>
          <a:xfrm>
            <a:off x="558774" y="1708294"/>
            <a:ext cx="229218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Key Terms: </a:t>
            </a:r>
          </a:p>
          <a:p>
            <a:pPr marL="285750" indent="-285750">
              <a:buFont typeface="Arial"/>
              <a:buChar char="•"/>
            </a:pPr>
            <a:r>
              <a:rPr lang="en-US">
                <a:ea typeface="Calibri"/>
                <a:cs typeface="Calibri"/>
              </a:rPr>
              <a:t>April 15</a:t>
            </a:r>
          </a:p>
          <a:p>
            <a:pPr marL="285750" indent="-285750">
              <a:buFont typeface="Arial"/>
              <a:buChar char="•"/>
            </a:pPr>
            <a:r>
              <a:rPr lang="en-US">
                <a:ea typeface="Calibri"/>
                <a:cs typeface="Calibri"/>
              </a:rPr>
              <a:t>1040</a:t>
            </a:r>
          </a:p>
          <a:p>
            <a:pPr marL="285750" indent="-285750">
              <a:buFont typeface="Arial"/>
              <a:buChar char="•"/>
            </a:pPr>
            <a:r>
              <a:rPr lang="en-US">
                <a:ea typeface="Calibri"/>
                <a:cs typeface="Calibri"/>
              </a:rPr>
              <a:t>Deductions (Standard vs. Itemized)</a:t>
            </a:r>
          </a:p>
          <a:p>
            <a:pPr marL="285750" indent="-285750">
              <a:buFont typeface="Arial"/>
              <a:buChar char="•"/>
            </a:pPr>
            <a:r>
              <a:rPr lang="en-US">
                <a:ea typeface="Calibri"/>
                <a:cs typeface="Calibri"/>
              </a:rPr>
              <a:t>Tax Brackets</a:t>
            </a:r>
          </a:p>
          <a:p>
            <a:pPr marL="285750" indent="-285750">
              <a:buFont typeface="Arial,Sans-Serif"/>
              <a:buChar char="•"/>
            </a:pPr>
            <a:r>
              <a:rPr lang="en-US">
                <a:ea typeface="Calibri"/>
                <a:cs typeface="Calibri"/>
              </a:rPr>
              <a:t>Refund vs. owe</a:t>
            </a:r>
          </a:p>
          <a:p>
            <a:pPr marL="285750" indent="-285750">
              <a:buFont typeface="Arial"/>
              <a:buChar char="•"/>
            </a:pPr>
            <a:endParaRPr lang="en-US">
              <a:ea typeface="Calibri"/>
              <a:cs typeface="Calibri"/>
            </a:endParaRPr>
          </a:p>
        </p:txBody>
      </p:sp>
      <p:pic>
        <p:nvPicPr>
          <p:cNvPr id="10" name="Picture 9">
            <a:extLst>
              <a:ext uri="{FF2B5EF4-FFF2-40B4-BE49-F238E27FC236}">
                <a16:creationId xmlns:a16="http://schemas.microsoft.com/office/drawing/2014/main" id="{20C270DD-E022-93E8-2402-91BB8B9BD502}"/>
              </a:ext>
            </a:extLst>
          </p:cNvPr>
          <p:cNvPicPr>
            <a:picLocks noChangeAspect="1"/>
          </p:cNvPicPr>
          <p:nvPr/>
        </p:nvPicPr>
        <p:blipFill>
          <a:blip r:embed="rId3"/>
          <a:stretch>
            <a:fillRect/>
          </a:stretch>
        </p:blipFill>
        <p:spPr>
          <a:xfrm>
            <a:off x="2652566" y="1555315"/>
            <a:ext cx="4360785" cy="4665946"/>
          </a:xfrm>
          <a:prstGeom prst="rect">
            <a:avLst/>
          </a:prstGeom>
        </p:spPr>
      </p:pic>
    </p:spTree>
    <p:extLst>
      <p:ext uri="{BB962C8B-B14F-4D97-AF65-F5344CB8AC3E}">
        <p14:creationId xmlns:p14="http://schemas.microsoft.com/office/powerpoint/2010/main" val="1786534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A32C8-8776-5D5B-28AD-2DA984D57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F871A-56B6-24CA-6A23-BF22264A50B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Light"/>
                <a:ea typeface="Calibri Light"/>
                <a:cs typeface="Calibri Ligh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Light"/>
              </a:rPr>
              <a:t>Marginal Tax Code (Federal Taxes)</a:t>
            </a:r>
            <a:endParaRPr lang="en-US" sz="3200">
              <a:solidFill>
                <a:srgbClr val="000000"/>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E54AE0AC-CCB2-1B66-4884-16D35BC1FE74}"/>
              </a:ext>
            </a:extLst>
          </p:cNvPr>
          <p:cNvSpPr>
            <a:spLocks noGrp="1"/>
          </p:cNvSpPr>
          <p:nvPr>
            <p:ph type="sldNum" sz="quarter" idx="4"/>
          </p:nvPr>
        </p:nvSpPr>
        <p:spPr/>
        <p:txBody>
          <a:bodyPr/>
          <a:lstStyle/>
          <a:p>
            <a:fld id="{FAEE96CF-4053-2149-B5F9-FD566E7161CA}" type="slidenum">
              <a:rPr lang="en-US" smtClean="0"/>
              <a:pPr/>
              <a:t>75</a:t>
            </a:fld>
            <a:endParaRPr lang="en-US"/>
          </a:p>
        </p:txBody>
      </p:sp>
      <p:sp>
        <p:nvSpPr>
          <p:cNvPr id="6" name="TextBox 5">
            <a:extLst>
              <a:ext uri="{FF2B5EF4-FFF2-40B4-BE49-F238E27FC236}">
                <a16:creationId xmlns:a16="http://schemas.microsoft.com/office/drawing/2014/main" id="{66AE61D1-C45F-4FAC-5266-C79F8A2F6994}"/>
              </a:ext>
            </a:extLst>
          </p:cNvPr>
          <p:cNvSpPr txBox="1"/>
          <p:nvPr/>
        </p:nvSpPr>
        <p:spPr>
          <a:xfrm>
            <a:off x="903818" y="1443566"/>
            <a:ext cx="45781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3"/>
              </a:rPr>
              <a:t>How Do Taxes Actually Work</a:t>
            </a:r>
            <a:r>
              <a:rPr lang="en-US">
                <a:ea typeface="+mn-lt"/>
                <a:cs typeface="+mn-lt"/>
              </a:rPr>
              <a:t> | Humprey Yang</a:t>
            </a:r>
          </a:p>
        </p:txBody>
      </p:sp>
      <p:pic>
        <p:nvPicPr>
          <p:cNvPr id="3" name="Online Media 2" title="How Taxes ACTUALLY Work: Did you know this?">
            <a:hlinkClick r:id="" action="ppaction://media"/>
            <a:extLst>
              <a:ext uri="{FF2B5EF4-FFF2-40B4-BE49-F238E27FC236}">
                <a16:creationId xmlns:a16="http://schemas.microsoft.com/office/drawing/2014/main" id="{BBBD3A88-E37A-6311-7C8D-D8859ADF382B}"/>
              </a:ext>
            </a:extLst>
          </p:cNvPr>
          <p:cNvPicPr>
            <a:picLocks noRot="1" noChangeAspect="1"/>
          </p:cNvPicPr>
          <p:nvPr>
            <a:videoFile r:link="rId1"/>
          </p:nvPr>
        </p:nvPicPr>
        <p:blipFill>
          <a:blip r:embed="rId4"/>
          <a:stretch>
            <a:fillRect/>
          </a:stretch>
        </p:blipFill>
        <p:spPr>
          <a:xfrm>
            <a:off x="1943100" y="1902883"/>
            <a:ext cx="2677055" cy="4660901"/>
          </a:xfrm>
          <a:prstGeom prst="rect">
            <a:avLst/>
          </a:prstGeom>
        </p:spPr>
      </p:pic>
      <p:sp>
        <p:nvSpPr>
          <p:cNvPr id="4" name="TextBox 3">
            <a:extLst>
              <a:ext uri="{FF2B5EF4-FFF2-40B4-BE49-F238E27FC236}">
                <a16:creationId xmlns:a16="http://schemas.microsoft.com/office/drawing/2014/main" id="{D6563920-0D73-7BF0-8D1E-472275ABAAC6}"/>
              </a:ext>
            </a:extLst>
          </p:cNvPr>
          <p:cNvSpPr txBox="1"/>
          <p:nvPr/>
        </p:nvSpPr>
        <p:spPr>
          <a:xfrm>
            <a:off x="6565900" y="1485901"/>
            <a:ext cx="4235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hlinkClick r:id="rId5"/>
              </a:rPr>
              <a:t>How marginal tax rates actually work, explained with a cartoon</a:t>
            </a:r>
            <a:r>
              <a:rPr lang="en-US" dirty="0"/>
              <a:t> | Vox</a:t>
            </a:r>
          </a:p>
        </p:txBody>
      </p:sp>
      <p:pic>
        <p:nvPicPr>
          <p:cNvPr id="7" name="Picture 6" descr="A screenshot of a video&#10;&#10;AI-generated content may be incorrect.">
            <a:extLst>
              <a:ext uri="{FF2B5EF4-FFF2-40B4-BE49-F238E27FC236}">
                <a16:creationId xmlns:a16="http://schemas.microsoft.com/office/drawing/2014/main" id="{68F688CD-BF29-8C62-6188-8D1843E8469A}"/>
              </a:ext>
            </a:extLst>
          </p:cNvPr>
          <p:cNvPicPr>
            <a:picLocks noChangeAspect="1"/>
          </p:cNvPicPr>
          <p:nvPr/>
        </p:nvPicPr>
        <p:blipFill>
          <a:blip r:embed="rId6"/>
          <a:stretch>
            <a:fillRect/>
          </a:stretch>
        </p:blipFill>
        <p:spPr>
          <a:xfrm>
            <a:off x="6109757" y="2417762"/>
            <a:ext cx="5168900" cy="2922059"/>
          </a:xfrm>
          <a:prstGeom prst="rect">
            <a:avLst/>
          </a:prstGeom>
        </p:spPr>
      </p:pic>
    </p:spTree>
    <p:extLst>
      <p:ext uri="{BB962C8B-B14F-4D97-AF65-F5344CB8AC3E}">
        <p14:creationId xmlns:p14="http://schemas.microsoft.com/office/powerpoint/2010/main" val="212657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BA530-C48B-19F0-7D81-DC9C50C4D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3D1FD1-D5F5-FB45-E281-0C546623EFA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Light"/>
              </a:rPr>
              <a:t>Resource –</a:t>
            </a:r>
            <a:r>
              <a:rPr lang="en-US" sz="3200">
                <a:solidFill>
                  <a:srgbClr val="414A58"/>
                </a:solidFill>
                <a:ea typeface="+mj-lt"/>
                <a:cs typeface="+mj-lt"/>
              </a:rPr>
              <a:t> Federal Tax Brackets</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35BB90C9-8987-80B4-7825-D6998FB01EA9}"/>
              </a:ext>
            </a:extLst>
          </p:cNvPr>
          <p:cNvSpPr>
            <a:spLocks noGrp="1"/>
          </p:cNvSpPr>
          <p:nvPr>
            <p:ph type="sldNum" sz="quarter" idx="4"/>
          </p:nvPr>
        </p:nvSpPr>
        <p:spPr/>
        <p:txBody>
          <a:bodyPr/>
          <a:lstStyle/>
          <a:p>
            <a:fld id="{FAEE96CF-4053-2149-B5F9-FD566E7161CA}" type="slidenum">
              <a:rPr lang="en-US" smtClean="0"/>
              <a:pPr/>
              <a:t>76</a:t>
            </a:fld>
            <a:endParaRPr lang="en-US"/>
          </a:p>
        </p:txBody>
      </p:sp>
      <p:pic>
        <p:nvPicPr>
          <p:cNvPr id="3" name="Picture 2" descr="A person sitting at a desk working on a computer&#10;&#10;AI-generated content may be incorrect.">
            <a:extLst>
              <a:ext uri="{FF2B5EF4-FFF2-40B4-BE49-F238E27FC236}">
                <a16:creationId xmlns:a16="http://schemas.microsoft.com/office/drawing/2014/main" id="{CE24F498-A468-9CC1-9394-A364C63E2100}"/>
              </a:ext>
            </a:extLst>
          </p:cNvPr>
          <p:cNvPicPr>
            <a:picLocks noChangeAspect="1"/>
          </p:cNvPicPr>
          <p:nvPr/>
        </p:nvPicPr>
        <p:blipFill>
          <a:blip r:embed="rId2"/>
          <a:stretch>
            <a:fillRect/>
          </a:stretch>
        </p:blipFill>
        <p:spPr>
          <a:xfrm>
            <a:off x="865314" y="1561448"/>
            <a:ext cx="6071732" cy="3417604"/>
          </a:xfrm>
          <a:prstGeom prst="rect">
            <a:avLst/>
          </a:prstGeom>
          <a:ln w="28575">
            <a:solidFill>
              <a:schemeClr val="bg1">
                <a:lumMod val="75000"/>
              </a:schemeClr>
            </a:solidFill>
          </a:ln>
        </p:spPr>
      </p:pic>
      <p:pic>
        <p:nvPicPr>
          <p:cNvPr id="8" name="Picture 7" descr="How do tax brackets work? | How do taxes work? | Fidelity">
            <a:extLst>
              <a:ext uri="{FF2B5EF4-FFF2-40B4-BE49-F238E27FC236}">
                <a16:creationId xmlns:a16="http://schemas.microsoft.com/office/drawing/2014/main" id="{C4F297AA-4093-43B4-BF02-85D32B6535E1}"/>
              </a:ext>
            </a:extLst>
          </p:cNvPr>
          <p:cNvPicPr>
            <a:picLocks noChangeAspect="1"/>
          </p:cNvPicPr>
          <p:nvPr/>
        </p:nvPicPr>
        <p:blipFill>
          <a:blip r:embed="rId3"/>
          <a:stretch>
            <a:fillRect/>
          </a:stretch>
        </p:blipFill>
        <p:spPr>
          <a:xfrm>
            <a:off x="7552959" y="1389917"/>
            <a:ext cx="3504469" cy="2817934"/>
          </a:xfrm>
          <a:prstGeom prst="rect">
            <a:avLst/>
          </a:prstGeom>
        </p:spPr>
      </p:pic>
      <p:pic>
        <p:nvPicPr>
          <p:cNvPr id="9" name="Picture 8" descr="Graphic shows Cyrus’s income initially falling near the top of the 22% tax bracket. In addition, he has $8,000 in income from a side gig that nudges him into the 24% tax bracket.">
            <a:extLst>
              <a:ext uri="{FF2B5EF4-FFF2-40B4-BE49-F238E27FC236}">
                <a16:creationId xmlns:a16="http://schemas.microsoft.com/office/drawing/2014/main" id="{1667D44B-3615-709D-C5B3-AA37740F3FE5}"/>
              </a:ext>
            </a:extLst>
          </p:cNvPr>
          <p:cNvPicPr>
            <a:picLocks noChangeAspect="1"/>
          </p:cNvPicPr>
          <p:nvPr/>
        </p:nvPicPr>
        <p:blipFill>
          <a:blip r:embed="rId4"/>
          <a:stretch>
            <a:fillRect/>
          </a:stretch>
        </p:blipFill>
        <p:spPr>
          <a:xfrm>
            <a:off x="7235092" y="4397467"/>
            <a:ext cx="4638430" cy="2156372"/>
          </a:xfrm>
          <a:prstGeom prst="rect">
            <a:avLst/>
          </a:prstGeom>
        </p:spPr>
      </p:pic>
      <p:sp>
        <p:nvSpPr>
          <p:cNvPr id="6" name="TextBox 5">
            <a:extLst>
              <a:ext uri="{FF2B5EF4-FFF2-40B4-BE49-F238E27FC236}">
                <a16:creationId xmlns:a16="http://schemas.microsoft.com/office/drawing/2014/main" id="{CB9084C7-5AE0-E9AF-B2F9-F99222303E89}"/>
              </a:ext>
            </a:extLst>
          </p:cNvPr>
          <p:cNvSpPr txBox="1"/>
          <p:nvPr/>
        </p:nvSpPr>
        <p:spPr>
          <a:xfrm>
            <a:off x="862210" y="5298509"/>
            <a:ext cx="621917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Source: </a:t>
            </a:r>
            <a:r>
              <a:rPr lang="en-US" sz="2000">
                <a:cs typeface="Segoe UI"/>
              </a:rPr>
              <a:t>​</a:t>
            </a:r>
            <a:endParaRPr lang="en-US">
              <a:ea typeface="Calibri" panose="020F0502020204030204"/>
              <a:cs typeface="Calibri" panose="020F0502020204030204"/>
            </a:endParaRPr>
          </a:p>
          <a:p>
            <a:pPr marL="400050" indent="-342900">
              <a:buFont typeface="Arial"/>
              <a:buChar char="•"/>
            </a:pPr>
            <a:r>
              <a:rPr lang="en-US" sz="2400">
                <a:ea typeface="Calibri" panose="020F0502020204030204"/>
                <a:cs typeface="Calibri"/>
                <a:hlinkClick r:id="rId5"/>
              </a:rPr>
              <a:t>How Tax Brackets Work | Fidelity Learning</a:t>
            </a:r>
            <a:endParaRPr lang="en-US" sz="2400">
              <a:ea typeface="Calibri" panose="020F0502020204030204"/>
              <a:cs typeface="Calibri"/>
            </a:endParaRPr>
          </a:p>
          <a:p>
            <a:pPr marL="285750" indent="-228600">
              <a:buFont typeface="Arial,Sans-Serif"/>
              <a:buChar char="•"/>
            </a:pPr>
            <a:endParaRPr lang="en-US" sz="2000">
              <a:ea typeface="Calibri" panose="020F0502020204030204"/>
              <a:cs typeface="Calibri"/>
            </a:endParaRPr>
          </a:p>
        </p:txBody>
      </p:sp>
    </p:spTree>
    <p:extLst>
      <p:ext uri="{BB962C8B-B14F-4D97-AF65-F5344CB8AC3E}">
        <p14:creationId xmlns:p14="http://schemas.microsoft.com/office/powerpoint/2010/main" val="4125122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07AE3-470B-13CA-ED68-09C1CC3DB0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2F6A4-4297-822E-D5B2-F456F0F82CC2}"/>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a:cs typeface="Calibri"/>
              </a:rPr>
              <a:t>State Income Taxes</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704BF00C-634E-74CF-4F18-4CF5D2CDAE06}"/>
              </a:ext>
            </a:extLst>
          </p:cNvPr>
          <p:cNvSpPr>
            <a:spLocks noGrp="1"/>
          </p:cNvSpPr>
          <p:nvPr>
            <p:ph type="sldNum" sz="quarter" idx="4"/>
          </p:nvPr>
        </p:nvSpPr>
        <p:spPr/>
        <p:txBody>
          <a:bodyPr/>
          <a:lstStyle/>
          <a:p>
            <a:fld id="{FAEE96CF-4053-2149-B5F9-FD566E7161CA}" type="slidenum">
              <a:rPr lang="en-US" smtClean="0"/>
              <a:pPr/>
              <a:t>77</a:t>
            </a:fld>
            <a:endParaRPr lang="en-US"/>
          </a:p>
        </p:txBody>
      </p:sp>
      <p:pic>
        <p:nvPicPr>
          <p:cNvPr id="4" name="Picture 3" descr="A map of the united states with numbers and names&#10;&#10;AI-generated content may be incorrect.">
            <a:extLst>
              <a:ext uri="{FF2B5EF4-FFF2-40B4-BE49-F238E27FC236}">
                <a16:creationId xmlns:a16="http://schemas.microsoft.com/office/drawing/2014/main" id="{33A0F219-2D34-0114-B031-BADF53306E9C}"/>
              </a:ext>
            </a:extLst>
          </p:cNvPr>
          <p:cNvPicPr>
            <a:picLocks noChangeAspect="1"/>
          </p:cNvPicPr>
          <p:nvPr/>
        </p:nvPicPr>
        <p:blipFill>
          <a:blip r:embed="rId2"/>
          <a:stretch>
            <a:fillRect/>
          </a:stretch>
        </p:blipFill>
        <p:spPr>
          <a:xfrm>
            <a:off x="2747889" y="1465945"/>
            <a:ext cx="6499052" cy="4919206"/>
          </a:xfrm>
          <a:prstGeom prst="rect">
            <a:avLst/>
          </a:prstGeom>
        </p:spPr>
      </p:pic>
      <p:sp>
        <p:nvSpPr>
          <p:cNvPr id="10" name="TextBox 9">
            <a:extLst>
              <a:ext uri="{FF2B5EF4-FFF2-40B4-BE49-F238E27FC236}">
                <a16:creationId xmlns:a16="http://schemas.microsoft.com/office/drawing/2014/main" id="{577E2C8E-83DB-B32C-112C-4AAB502F8E62}"/>
              </a:ext>
            </a:extLst>
          </p:cNvPr>
          <p:cNvSpPr txBox="1"/>
          <p:nvPr/>
        </p:nvSpPr>
        <p:spPr>
          <a:xfrm>
            <a:off x="3555307" y="6342345"/>
            <a:ext cx="40479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cs typeface="Segoe UI"/>
              </a:rPr>
              <a:t>Source: </a:t>
            </a:r>
            <a:r>
              <a:rPr lang="en-US" sz="2000">
                <a:cs typeface="Segoe UI"/>
              </a:rPr>
              <a:t>​</a:t>
            </a:r>
            <a:r>
              <a:rPr lang="en-US" sz="2000">
                <a:ea typeface="Calibri" panose="020F0502020204030204"/>
                <a:cs typeface="Calibri"/>
              </a:rPr>
              <a:t>Taxfoundation.org</a:t>
            </a:r>
            <a:endParaRPr lang="en-US">
              <a:ea typeface="Calibri" panose="020F0502020204030204"/>
              <a:cs typeface="Calibri"/>
            </a:endParaRPr>
          </a:p>
        </p:txBody>
      </p:sp>
    </p:spTree>
    <p:extLst>
      <p:ext uri="{BB962C8B-B14F-4D97-AF65-F5344CB8AC3E}">
        <p14:creationId xmlns:p14="http://schemas.microsoft.com/office/powerpoint/2010/main" val="4061502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60184-011D-14E9-D89C-34B3E0041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E10EC-D8F1-F82E-97C3-C9EBAFC390C3}"/>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a:cs typeface="Calibri"/>
              </a:rPr>
              <a:t>Composite Taxes by state</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4004E37A-A931-2F86-4E9C-B055838D8D39}"/>
              </a:ext>
            </a:extLst>
          </p:cNvPr>
          <p:cNvSpPr>
            <a:spLocks noGrp="1"/>
          </p:cNvSpPr>
          <p:nvPr>
            <p:ph type="sldNum" sz="quarter" idx="4"/>
          </p:nvPr>
        </p:nvSpPr>
        <p:spPr/>
        <p:txBody>
          <a:bodyPr/>
          <a:lstStyle/>
          <a:p>
            <a:fld id="{FAEE96CF-4053-2149-B5F9-FD566E7161CA}" type="slidenum">
              <a:rPr lang="en-US" smtClean="0"/>
              <a:pPr/>
              <a:t>78</a:t>
            </a:fld>
            <a:endParaRPr lang="en-US"/>
          </a:p>
        </p:txBody>
      </p:sp>
      <p:pic>
        <p:nvPicPr>
          <p:cNvPr id="3" name="Picture 2" descr="A map of the united states&#10;&#10;AI-generated content may be incorrect.">
            <a:extLst>
              <a:ext uri="{FF2B5EF4-FFF2-40B4-BE49-F238E27FC236}">
                <a16:creationId xmlns:a16="http://schemas.microsoft.com/office/drawing/2014/main" id="{2F5847B8-3FA9-1D64-8B3B-79C0409346BA}"/>
              </a:ext>
            </a:extLst>
          </p:cNvPr>
          <p:cNvPicPr>
            <a:picLocks noChangeAspect="1"/>
          </p:cNvPicPr>
          <p:nvPr/>
        </p:nvPicPr>
        <p:blipFill>
          <a:blip r:embed="rId2"/>
          <a:srcRect r="-243" b="12380"/>
          <a:stretch/>
        </p:blipFill>
        <p:spPr>
          <a:xfrm>
            <a:off x="4321750" y="1367424"/>
            <a:ext cx="4989019" cy="5182775"/>
          </a:xfrm>
          <a:prstGeom prst="rect">
            <a:avLst/>
          </a:prstGeom>
        </p:spPr>
      </p:pic>
      <p:sp>
        <p:nvSpPr>
          <p:cNvPr id="6" name="TextBox 5">
            <a:extLst>
              <a:ext uri="{FF2B5EF4-FFF2-40B4-BE49-F238E27FC236}">
                <a16:creationId xmlns:a16="http://schemas.microsoft.com/office/drawing/2014/main" id="{6599FE76-EBF5-9CCE-1FBC-853FE1C30FC8}"/>
              </a:ext>
            </a:extLst>
          </p:cNvPr>
          <p:cNvSpPr txBox="1"/>
          <p:nvPr/>
        </p:nvSpPr>
        <p:spPr>
          <a:xfrm>
            <a:off x="705634" y="1718153"/>
            <a:ext cx="346344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Including: </a:t>
            </a:r>
            <a:r>
              <a:rPr lang="en-US" sz="2000">
                <a:cs typeface="Segoe UI"/>
              </a:rPr>
              <a:t>​</a:t>
            </a:r>
            <a:endParaRPr lang="en-US">
              <a:ea typeface="Calibri" panose="020F0502020204030204"/>
              <a:cs typeface="Calibri" panose="020F0502020204030204"/>
            </a:endParaRPr>
          </a:p>
          <a:p>
            <a:pPr marL="285750" indent="-228600">
              <a:buFont typeface="Arial,Sans-Serif"/>
              <a:buChar char="•"/>
            </a:pPr>
            <a:r>
              <a:rPr lang="en-US" sz="2000">
                <a:ea typeface="Calibri" panose="020F0502020204030204"/>
                <a:cs typeface="Calibri"/>
              </a:rPr>
              <a:t>Property tax, state income tax, sales and excise taxes</a:t>
            </a:r>
          </a:p>
          <a:p>
            <a:pPr marL="285750" indent="-228600">
              <a:buFont typeface="Arial,Sans-Serif"/>
              <a:buChar char="•"/>
            </a:pPr>
            <a:endParaRPr lang="en-US" sz="2000">
              <a:ea typeface="Calibri" panose="020F0502020204030204"/>
              <a:cs typeface="Calibri"/>
            </a:endParaRPr>
          </a:p>
          <a:p>
            <a:pPr marL="285750" indent="-228600">
              <a:buFont typeface="Arial,Sans-Serif"/>
              <a:buChar char="•"/>
            </a:pPr>
            <a:r>
              <a:rPr lang="en-US" sz="2000">
                <a:ea typeface="Calibri" panose="020F0502020204030204"/>
                <a:cs typeface="Calibri"/>
              </a:rPr>
              <a:t>NY wins, woohoo!</a:t>
            </a:r>
          </a:p>
        </p:txBody>
      </p:sp>
      <p:sp>
        <p:nvSpPr>
          <p:cNvPr id="8" name="TextBox 7">
            <a:extLst>
              <a:ext uri="{FF2B5EF4-FFF2-40B4-BE49-F238E27FC236}">
                <a16:creationId xmlns:a16="http://schemas.microsoft.com/office/drawing/2014/main" id="{21FC1109-5F05-5782-0002-A3B387732ECF}"/>
              </a:ext>
            </a:extLst>
          </p:cNvPr>
          <p:cNvSpPr txBox="1"/>
          <p:nvPr/>
        </p:nvSpPr>
        <p:spPr>
          <a:xfrm>
            <a:off x="9458052" y="5841159"/>
            <a:ext cx="34634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Segoe UI"/>
              </a:rPr>
              <a:t>Source: </a:t>
            </a:r>
            <a:r>
              <a:rPr lang="en-US" sz="2000" dirty="0">
                <a:cs typeface="Segoe UI"/>
              </a:rPr>
              <a:t>​</a:t>
            </a:r>
            <a:endParaRPr lang="en-US" dirty="0">
              <a:ea typeface="Calibri" panose="020F0502020204030204"/>
              <a:cs typeface="Calibri"/>
            </a:endParaRPr>
          </a:p>
          <a:p>
            <a:r>
              <a:rPr lang="en-US" sz="2000" dirty="0">
                <a:ea typeface="Calibri" panose="020F0502020204030204"/>
                <a:cs typeface="Calibri"/>
              </a:rPr>
              <a:t>Wallet Hub</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0767264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866F9-FE08-B420-ECDA-41C874E42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D0749-1049-0EB9-767B-4A7130E80AF5}"/>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a:rPr>
              <a:t>Tax Advantaged Options - Retirement</a:t>
            </a:r>
            <a:endParaRPr lang="en-US" sz="3200" err="1">
              <a:solidFill>
                <a:srgbClr val="414A58"/>
              </a:solidFill>
              <a:latin typeface="Calibri Light"/>
              <a:ea typeface="Calibri Light"/>
              <a:cs typeface="+mj-lt"/>
            </a:endParaRP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B2BBBB8D-6FC6-93EB-225C-2635B8281AB3}"/>
              </a:ext>
            </a:extLst>
          </p:cNvPr>
          <p:cNvSpPr>
            <a:spLocks noGrp="1"/>
          </p:cNvSpPr>
          <p:nvPr>
            <p:ph type="sldNum" sz="quarter" idx="4"/>
          </p:nvPr>
        </p:nvSpPr>
        <p:spPr/>
        <p:txBody>
          <a:bodyPr/>
          <a:lstStyle/>
          <a:p>
            <a:fld id="{FAEE96CF-4053-2149-B5F9-FD566E7161CA}" type="slidenum">
              <a:rPr lang="en-US" smtClean="0"/>
              <a:pPr/>
              <a:t>79</a:t>
            </a:fld>
            <a:endParaRPr lang="en-US"/>
          </a:p>
        </p:txBody>
      </p:sp>
      <p:pic>
        <p:nvPicPr>
          <p:cNvPr id="9" name="Picture 8" descr="Roth IRAs">
            <a:extLst>
              <a:ext uri="{FF2B5EF4-FFF2-40B4-BE49-F238E27FC236}">
                <a16:creationId xmlns:a16="http://schemas.microsoft.com/office/drawing/2014/main" id="{4F27E562-4F1B-F959-2FC4-F62E21E03ED3}"/>
              </a:ext>
            </a:extLst>
          </p:cNvPr>
          <p:cNvPicPr>
            <a:picLocks noChangeAspect="1"/>
          </p:cNvPicPr>
          <p:nvPr/>
        </p:nvPicPr>
        <p:blipFill>
          <a:blip r:embed="rId2"/>
          <a:stretch>
            <a:fillRect/>
          </a:stretch>
        </p:blipFill>
        <p:spPr>
          <a:xfrm>
            <a:off x="7521879" y="1879948"/>
            <a:ext cx="4486405" cy="4496843"/>
          </a:xfrm>
          <a:prstGeom prst="rect">
            <a:avLst/>
          </a:prstGeom>
        </p:spPr>
      </p:pic>
      <p:pic>
        <p:nvPicPr>
          <p:cNvPr id="10" name="Picture 9" descr="IRA vs 401k">
            <a:extLst>
              <a:ext uri="{FF2B5EF4-FFF2-40B4-BE49-F238E27FC236}">
                <a16:creationId xmlns:a16="http://schemas.microsoft.com/office/drawing/2014/main" id="{B8D6E391-96C6-EAF2-8C5E-C781EE4BE208}"/>
              </a:ext>
            </a:extLst>
          </p:cNvPr>
          <p:cNvPicPr>
            <a:picLocks noChangeAspect="1"/>
          </p:cNvPicPr>
          <p:nvPr/>
        </p:nvPicPr>
        <p:blipFill>
          <a:blip r:embed="rId3"/>
          <a:stretch>
            <a:fillRect/>
          </a:stretch>
        </p:blipFill>
        <p:spPr>
          <a:xfrm>
            <a:off x="2866373" y="1879948"/>
            <a:ext cx="4486405" cy="4496843"/>
          </a:xfrm>
          <a:prstGeom prst="rect">
            <a:avLst/>
          </a:prstGeom>
        </p:spPr>
      </p:pic>
      <p:sp>
        <p:nvSpPr>
          <p:cNvPr id="12" name="TextBox 11">
            <a:extLst>
              <a:ext uri="{FF2B5EF4-FFF2-40B4-BE49-F238E27FC236}">
                <a16:creationId xmlns:a16="http://schemas.microsoft.com/office/drawing/2014/main" id="{38D284EB-47B1-363D-1608-2E2F16CC06E5}"/>
              </a:ext>
            </a:extLst>
          </p:cNvPr>
          <p:cNvSpPr txBox="1"/>
          <p:nvPr/>
        </p:nvSpPr>
        <p:spPr>
          <a:xfrm>
            <a:off x="422639" y="1478071"/>
            <a:ext cx="2441503" cy="507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Key Terms: </a:t>
            </a:r>
            <a:r>
              <a:rPr lang="en-US" sz="2000">
                <a:cs typeface="Segoe UI"/>
              </a:rPr>
              <a:t>​</a:t>
            </a:r>
            <a:endParaRPr lang="en-US">
              <a:ea typeface="Calibri" panose="020F0502020204030204"/>
              <a:cs typeface="Calibri" panose="020F0502020204030204"/>
            </a:endParaRPr>
          </a:p>
          <a:p>
            <a:pPr marL="285750" indent="-228600">
              <a:buFont typeface="Arial,Sans-Serif"/>
              <a:buChar char="•"/>
            </a:pPr>
            <a:r>
              <a:rPr lang="en-US" sz="2000">
                <a:ea typeface="Calibri" panose="020F0502020204030204"/>
                <a:cs typeface="Calibri"/>
              </a:rPr>
              <a:t>Traditional IRA</a:t>
            </a:r>
          </a:p>
          <a:p>
            <a:pPr marL="285750" indent="-228600">
              <a:buFont typeface="Arial,Sans-Serif"/>
              <a:buChar char="•"/>
            </a:pPr>
            <a:r>
              <a:rPr lang="en-US" sz="2000">
                <a:ea typeface="Calibri" panose="020F0502020204030204"/>
                <a:cs typeface="Calibri"/>
              </a:rPr>
              <a:t>Roth IRA</a:t>
            </a:r>
          </a:p>
          <a:p>
            <a:pPr marL="285750" indent="-228600">
              <a:buFont typeface="Arial,Sans-Serif"/>
              <a:buChar char="•"/>
            </a:pPr>
            <a:r>
              <a:rPr lang="en-US" sz="2000">
                <a:ea typeface="Calibri" panose="020F0502020204030204"/>
                <a:cs typeface="Calibri"/>
              </a:rPr>
              <a:t>401K</a:t>
            </a:r>
          </a:p>
          <a:p>
            <a:pPr marL="285750" indent="-228600">
              <a:buFont typeface="Arial,Sans-Serif"/>
              <a:buChar char="•"/>
            </a:pPr>
            <a:r>
              <a:rPr lang="en-US" sz="2000">
                <a:ea typeface="Calibri" panose="020F0502020204030204"/>
                <a:cs typeface="Calibri"/>
              </a:rPr>
              <a:t>403b, TDA</a:t>
            </a:r>
          </a:p>
          <a:p>
            <a:pPr marL="285750" indent="-228600">
              <a:buFont typeface="Arial,Sans-Serif"/>
              <a:buChar char="•"/>
            </a:pPr>
            <a:r>
              <a:rPr lang="en-US" sz="2000">
                <a:ea typeface="Calibri" panose="020F0502020204030204"/>
                <a:cs typeface="Calibri"/>
              </a:rPr>
              <a:t>Pre-tax</a:t>
            </a:r>
          </a:p>
          <a:p>
            <a:pPr marL="285750" indent="-228600">
              <a:buFont typeface="Arial,Sans-Serif"/>
              <a:buChar char="•"/>
            </a:pPr>
            <a:r>
              <a:rPr lang="en-US" sz="2000">
                <a:ea typeface="Calibri" panose="020F0502020204030204"/>
                <a:cs typeface="Calibri"/>
              </a:rPr>
              <a:t>After-tax</a:t>
            </a:r>
          </a:p>
          <a:p>
            <a:pPr marL="285750" indent="-228600">
              <a:buFont typeface="Arial,Sans-Serif"/>
              <a:buChar char="•"/>
            </a:pPr>
            <a:endParaRPr lang="en-US" sz="2000">
              <a:ea typeface="Calibri" panose="020F0502020204030204"/>
              <a:cs typeface="Calibri"/>
            </a:endParaRPr>
          </a:p>
          <a:p>
            <a:pPr marL="57150"/>
            <a:r>
              <a:rPr lang="en-US">
                <a:ea typeface="+mn-lt"/>
                <a:cs typeface="+mn-lt"/>
              </a:rPr>
              <a:t>**Contributing to a Roth IRA does not lower your taxes as they are made with after-tax $. Traditional IRA contributions do reduce your adjusted gross income (AGI) for that year.</a:t>
            </a:r>
            <a:endParaRPr lang="en-US">
              <a:ea typeface="Calibri" panose="020F0502020204030204"/>
              <a:cs typeface="Calibri"/>
            </a:endParaRPr>
          </a:p>
        </p:txBody>
      </p:sp>
    </p:spTree>
    <p:extLst>
      <p:ext uri="{BB962C8B-B14F-4D97-AF65-F5344CB8AC3E}">
        <p14:creationId xmlns:p14="http://schemas.microsoft.com/office/powerpoint/2010/main" val="354702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E50EA971-484A-3017-1C7E-C10A03B41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ECA42-94E9-2B83-D5B3-CF7CFBDB5AC6}"/>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Let's Break That Ice</a:t>
            </a:r>
            <a:endParaRPr lang="en-US">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BCB9EF38-76E6-CB00-D6EA-FEF86329FB56}"/>
              </a:ext>
            </a:extLst>
          </p:cNvPr>
          <p:cNvSpPr>
            <a:spLocks noGrp="1"/>
          </p:cNvSpPr>
          <p:nvPr>
            <p:ph type="sldNum" sz="quarter" idx="4"/>
          </p:nvPr>
        </p:nvSpPr>
        <p:spPr/>
        <p:txBody>
          <a:bodyPr/>
          <a:lstStyle/>
          <a:p>
            <a:fld id="{FAEE96CF-4053-2149-B5F9-FD566E7161CA}" type="slidenum">
              <a:rPr lang="en-US" smtClean="0"/>
              <a:pPr/>
              <a:t>8</a:t>
            </a:fld>
            <a:endParaRPr lang="en-US"/>
          </a:p>
        </p:txBody>
      </p:sp>
      <p:sp>
        <p:nvSpPr>
          <p:cNvPr id="4" name="Text Placeholder 2">
            <a:extLst>
              <a:ext uri="{FF2B5EF4-FFF2-40B4-BE49-F238E27FC236}">
                <a16:creationId xmlns:a16="http://schemas.microsoft.com/office/drawing/2014/main" id="{A0EA03AD-DB03-CC26-1172-0A90316D9233}"/>
              </a:ext>
            </a:extLst>
          </p:cNvPr>
          <p:cNvSpPr txBox="1">
            <a:spLocks/>
          </p:cNvSpPr>
          <p:nvPr/>
        </p:nvSpPr>
        <p:spPr>
          <a:xfrm>
            <a:off x="702575" y="1688855"/>
            <a:ext cx="10986114" cy="46932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a:pPr>
            <a:r>
              <a:rPr lang="en-US" dirty="0">
                <a:ea typeface="+mn-lt"/>
                <a:cs typeface="+mn-lt"/>
              </a:rPr>
              <a:t>What’s the best (or worst) </a:t>
            </a:r>
            <a:r>
              <a:rPr lang="en-US" b="1" dirty="0">
                <a:ea typeface="+mn-lt"/>
                <a:cs typeface="+mn-lt"/>
              </a:rPr>
              <a:t>financial advice</a:t>
            </a:r>
            <a:r>
              <a:rPr lang="en-US" dirty="0">
                <a:ea typeface="+mn-lt"/>
                <a:cs typeface="+mn-lt"/>
              </a:rPr>
              <a:t> you’ve ever received?</a:t>
            </a:r>
            <a:endParaRPr lang="en-US"/>
          </a:p>
          <a:p>
            <a:pPr marL="0" indent="0">
              <a:lnSpc>
                <a:spcPct val="100000"/>
              </a:lnSpc>
              <a:buNone/>
            </a:pPr>
            <a:endParaRPr lang="en-US" dirty="0">
              <a:ea typeface="+mn-lt"/>
              <a:cs typeface="+mn-lt"/>
            </a:endParaRPr>
          </a:p>
          <a:p>
            <a:pPr>
              <a:lnSpc>
                <a:spcPct val="100000"/>
              </a:lnSpc>
              <a:buFont typeface="Arial"/>
            </a:pPr>
            <a:r>
              <a:rPr lang="en-US" dirty="0">
                <a:ea typeface="+mn-lt"/>
                <a:cs typeface="+mn-lt"/>
              </a:rPr>
              <a:t>If you had to pick </a:t>
            </a:r>
            <a:r>
              <a:rPr lang="en-US" b="1" dirty="0">
                <a:ea typeface="+mn-lt"/>
                <a:cs typeface="+mn-lt"/>
              </a:rPr>
              <a:t>one investment</a:t>
            </a:r>
            <a:r>
              <a:rPr lang="en-US" dirty="0">
                <a:ea typeface="+mn-lt"/>
                <a:cs typeface="+mn-lt"/>
              </a:rPr>
              <a:t> to hold for the next 30 years—no selling allowed—what would it be and why?</a:t>
            </a:r>
          </a:p>
          <a:p>
            <a:pPr marL="0" indent="0">
              <a:lnSpc>
                <a:spcPct val="100000"/>
              </a:lnSpc>
              <a:buNone/>
            </a:pPr>
            <a:endParaRPr lang="en-US" dirty="0">
              <a:latin typeface="Calibri"/>
              <a:ea typeface="Calibri"/>
              <a:cs typeface="Calibri"/>
            </a:endParaRPr>
          </a:p>
          <a:p>
            <a:pPr>
              <a:lnSpc>
                <a:spcPct val="100000"/>
              </a:lnSpc>
              <a:buFont typeface="Arial,Sans-Serif"/>
            </a:pPr>
            <a:r>
              <a:rPr lang="en-US" dirty="0">
                <a:latin typeface="Calibri"/>
                <a:ea typeface="Calibri"/>
                <a:cs typeface="Calibri"/>
              </a:rPr>
              <a:t>What topic (investing or otherwise) do you absolutely </a:t>
            </a:r>
            <a:r>
              <a:rPr lang="en-US" b="1" dirty="0">
                <a:latin typeface="Calibri"/>
                <a:ea typeface="Calibri"/>
                <a:cs typeface="Calibri"/>
              </a:rPr>
              <a:t>LOVE </a:t>
            </a:r>
            <a:r>
              <a:rPr lang="en-US" dirty="0">
                <a:latin typeface="Calibri"/>
                <a:ea typeface="Calibri"/>
                <a:cs typeface="Calibri"/>
              </a:rPr>
              <a:t>to teach?</a:t>
            </a:r>
          </a:p>
          <a:p>
            <a:pPr marL="0" indent="0">
              <a:lnSpc>
                <a:spcPct val="100000"/>
              </a:lnSpc>
              <a:buNone/>
            </a:pPr>
            <a:endParaRPr lang="en-US" dirty="0">
              <a:latin typeface="Calibri"/>
              <a:ea typeface="Calibri"/>
              <a:cs typeface="Calibri"/>
            </a:endParaRPr>
          </a:p>
          <a:p>
            <a:pPr>
              <a:lnSpc>
                <a:spcPct val="100000"/>
              </a:lnSpc>
              <a:buFont typeface="Arial,Sans-Serif"/>
            </a:pPr>
            <a:r>
              <a:rPr lang="en-US" dirty="0">
                <a:latin typeface="Calibri"/>
                <a:ea typeface="Calibri"/>
                <a:cs typeface="Calibri"/>
              </a:rPr>
              <a:t>What financial topic do you and/or your students find most </a:t>
            </a:r>
            <a:r>
              <a:rPr lang="en-US" b="1" dirty="0">
                <a:latin typeface="Calibri"/>
                <a:ea typeface="Calibri"/>
                <a:cs typeface="Calibri"/>
              </a:rPr>
              <a:t>challenging</a:t>
            </a:r>
            <a:r>
              <a:rPr lang="en-US" dirty="0">
                <a:latin typeface="Calibri"/>
                <a:ea typeface="Calibri"/>
                <a:cs typeface="Calibri"/>
              </a:rPr>
              <a:t>?</a:t>
            </a:r>
            <a:endParaRPr lang="en-US" dirty="0">
              <a:ea typeface="Calibri"/>
              <a:cs typeface="Calibri"/>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63130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ABA6-440F-41D5-58B8-32BB5F523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FF902E-363D-FBA4-AB64-394B60C6F046}"/>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Light"/>
              </a:rPr>
              <a:t>Resource –</a:t>
            </a:r>
            <a:r>
              <a:rPr lang="en-US" sz="3200">
                <a:solidFill>
                  <a:srgbClr val="414A58"/>
                </a:solidFill>
                <a:ea typeface="+mj-lt"/>
                <a:cs typeface="+mj-lt"/>
              </a:rPr>
              <a:t> Retirement</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C18D490B-4569-C8FA-8454-2AD68A95C4CE}"/>
              </a:ext>
            </a:extLst>
          </p:cNvPr>
          <p:cNvSpPr>
            <a:spLocks noGrp="1"/>
          </p:cNvSpPr>
          <p:nvPr>
            <p:ph type="sldNum" sz="quarter" idx="4"/>
          </p:nvPr>
        </p:nvSpPr>
        <p:spPr/>
        <p:txBody>
          <a:bodyPr/>
          <a:lstStyle/>
          <a:p>
            <a:fld id="{FAEE96CF-4053-2149-B5F9-FD566E7161CA}" type="slidenum">
              <a:rPr lang="en-US" smtClean="0"/>
              <a:pPr/>
              <a:t>80</a:t>
            </a:fld>
            <a:endParaRPr lang="en-US"/>
          </a:p>
        </p:txBody>
      </p:sp>
      <p:pic>
        <p:nvPicPr>
          <p:cNvPr id="4" name="Picture 3" descr="A cartoon of a toy car&#10;&#10;AI-generated content may be incorrect.">
            <a:extLst>
              <a:ext uri="{FF2B5EF4-FFF2-40B4-BE49-F238E27FC236}">
                <a16:creationId xmlns:a16="http://schemas.microsoft.com/office/drawing/2014/main" id="{C0518F29-0705-57A6-FE90-0F08994D8866}"/>
              </a:ext>
            </a:extLst>
          </p:cNvPr>
          <p:cNvPicPr>
            <a:picLocks noChangeAspect="1"/>
          </p:cNvPicPr>
          <p:nvPr/>
        </p:nvPicPr>
        <p:blipFill>
          <a:blip r:embed="rId2"/>
          <a:stretch>
            <a:fillRect/>
          </a:stretch>
        </p:blipFill>
        <p:spPr>
          <a:xfrm>
            <a:off x="963808" y="1493691"/>
            <a:ext cx="10062576" cy="3858441"/>
          </a:xfrm>
          <a:prstGeom prst="rect">
            <a:avLst/>
          </a:prstGeom>
        </p:spPr>
      </p:pic>
      <p:sp>
        <p:nvSpPr>
          <p:cNvPr id="6" name="TextBox 5">
            <a:extLst>
              <a:ext uri="{FF2B5EF4-FFF2-40B4-BE49-F238E27FC236}">
                <a16:creationId xmlns:a16="http://schemas.microsoft.com/office/drawing/2014/main" id="{91C48684-BF32-4514-0381-2B892AA2CE55}"/>
              </a:ext>
            </a:extLst>
          </p:cNvPr>
          <p:cNvSpPr txBox="1"/>
          <p:nvPr/>
        </p:nvSpPr>
        <p:spPr>
          <a:xfrm>
            <a:off x="968073" y="5508252"/>
            <a:ext cx="100579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ea typeface="+mn-lt"/>
                <a:cs typeface="+mn-lt"/>
              </a:rPr>
              <a:t>Money Explained | Netflix</a:t>
            </a:r>
          </a:p>
          <a:p>
            <a:pPr marL="742950" lvl="1" indent="-285750">
              <a:buFont typeface="Courier New"/>
              <a:buChar char="o"/>
            </a:pPr>
            <a:r>
              <a:rPr lang="en-US" sz="2000" dirty="0">
                <a:ea typeface="+mn-lt"/>
                <a:cs typeface="+mn-lt"/>
              </a:rPr>
              <a:t>E1: Get Rich Quick, E2: Credit Cards, E3: Student Loans, E4: Gambling, E5: Retirement</a:t>
            </a:r>
            <a:endParaRPr lang="en-US" sz="2000" dirty="0">
              <a:ea typeface="Calibri" panose="020F0502020204030204"/>
              <a:cs typeface="Calibri" panose="020F0502020204030204"/>
            </a:endParaRPr>
          </a:p>
        </p:txBody>
      </p:sp>
    </p:spTree>
    <p:extLst>
      <p:ext uri="{BB962C8B-B14F-4D97-AF65-F5344CB8AC3E}">
        <p14:creationId xmlns:p14="http://schemas.microsoft.com/office/powerpoint/2010/main" val="2255587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2B2A-3924-C8C9-6D09-E46DA04D3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09CA9-CE14-CF1F-539F-95E03DBC233F}"/>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a:rPr>
              <a:t>Tax Advantaged Options – For Kids</a:t>
            </a:r>
            <a:endParaRPr lang="en-US" sz="3200" err="1">
              <a:solidFill>
                <a:srgbClr val="414A58"/>
              </a:solidFill>
              <a:latin typeface="Calibri Light"/>
              <a:ea typeface="Calibri Light"/>
              <a:cs typeface="+mj-lt"/>
            </a:endParaRP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4BF5E511-D90E-B15F-2F15-5508A9665785}"/>
              </a:ext>
            </a:extLst>
          </p:cNvPr>
          <p:cNvSpPr>
            <a:spLocks noGrp="1"/>
          </p:cNvSpPr>
          <p:nvPr>
            <p:ph type="sldNum" sz="quarter" idx="4"/>
          </p:nvPr>
        </p:nvSpPr>
        <p:spPr/>
        <p:txBody>
          <a:bodyPr/>
          <a:lstStyle/>
          <a:p>
            <a:fld id="{FAEE96CF-4053-2149-B5F9-FD566E7161CA}" type="slidenum">
              <a:rPr lang="en-US" smtClean="0"/>
              <a:pPr/>
              <a:t>81</a:t>
            </a:fld>
            <a:endParaRPr lang="en-US"/>
          </a:p>
        </p:txBody>
      </p:sp>
      <p:sp>
        <p:nvSpPr>
          <p:cNvPr id="4" name="Text Placeholder 2">
            <a:extLst>
              <a:ext uri="{FF2B5EF4-FFF2-40B4-BE49-F238E27FC236}">
                <a16:creationId xmlns:a16="http://schemas.microsoft.com/office/drawing/2014/main" id="{0B5572E4-76F0-4C4F-CF1B-3B0C13066F9D}"/>
              </a:ext>
            </a:extLst>
          </p:cNvPr>
          <p:cNvSpPr txBox="1">
            <a:spLocks/>
          </p:cNvSpPr>
          <p:nvPr/>
        </p:nvSpPr>
        <p:spPr>
          <a:xfrm>
            <a:off x="702575" y="1512474"/>
            <a:ext cx="5068814" cy="359201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414A58"/>
                </a:solidFill>
                <a:latin typeface="Calibri Light"/>
                <a:ea typeface="Calibri Light"/>
                <a:cs typeface="Calibri Light"/>
              </a:rPr>
              <a:t>529 &amp; UTMA Accounts</a:t>
            </a:r>
            <a:endParaRPr lang="en-US" dirty="0"/>
          </a:p>
          <a:p>
            <a:pPr>
              <a:buFont typeface="Arial"/>
              <a:buChar char="•"/>
            </a:pPr>
            <a:r>
              <a:rPr lang="en-US" sz="2200" b="1" dirty="0">
                <a:latin typeface="Calibri"/>
                <a:ea typeface="Roboto"/>
                <a:cs typeface="Roboto"/>
              </a:rPr>
              <a:t>Purpose</a:t>
            </a:r>
            <a:r>
              <a:rPr lang="en-US" sz="2200" dirty="0">
                <a:latin typeface="Calibri"/>
                <a:ea typeface="Roboto"/>
                <a:cs typeface="Roboto"/>
              </a:rPr>
              <a:t>: 529 plans are intended to help pay for educational expenses, while UTMA accounts can be used for anything that benefits the minor.</a:t>
            </a:r>
            <a:endParaRPr lang="en-US" sz="2200" dirty="0">
              <a:latin typeface="Calibri"/>
              <a:ea typeface="Calibri"/>
              <a:cs typeface="Calibri"/>
            </a:endParaRPr>
          </a:p>
          <a:p>
            <a:pPr>
              <a:buFont typeface="Arial"/>
              <a:buChar char="•"/>
            </a:pPr>
            <a:r>
              <a:rPr lang="en-US" sz="2200" b="1" dirty="0">
                <a:latin typeface="Calibri"/>
                <a:ea typeface="Roboto"/>
                <a:cs typeface="Roboto"/>
              </a:rPr>
              <a:t>Tax Impact</a:t>
            </a:r>
            <a:r>
              <a:rPr lang="en-US" sz="2200" dirty="0">
                <a:latin typeface="Calibri"/>
                <a:ea typeface="Roboto"/>
                <a:cs typeface="Roboto"/>
              </a:rPr>
              <a:t>: 529 plans have more tax advantages, with tax-free growth and distributions for educational purposes. UTMA accounts do not have special tax benefits for education spending, but are considered more flexible. </a:t>
            </a:r>
            <a:endParaRPr lang="en-US" sz="2200" dirty="0">
              <a:latin typeface="Roboto"/>
              <a:ea typeface="Roboto"/>
              <a:cs typeface="Roboto"/>
            </a:endParaRPr>
          </a:p>
          <a:p>
            <a:pPr>
              <a:buFont typeface="Arial"/>
              <a:buChar char="•"/>
            </a:pPr>
            <a:endParaRPr lang="en-US" sz="1100" b="1">
              <a:latin typeface="Calibri"/>
              <a:ea typeface="Calibri"/>
              <a:cs typeface="Calibri"/>
            </a:endParaRPr>
          </a:p>
          <a:p>
            <a:pPr>
              <a:buFont typeface="Arial"/>
              <a:buChar char="•"/>
            </a:pPr>
            <a:endParaRPr lang="en-US" sz="1100" b="1">
              <a:latin typeface="Calibri"/>
              <a:ea typeface="Calibri"/>
              <a:cs typeface="Calibri"/>
            </a:endParaRPr>
          </a:p>
          <a:p>
            <a:pPr>
              <a:buFont typeface="Arial"/>
              <a:buChar char="•"/>
            </a:pPr>
            <a:endParaRPr lang="en-US" sz="1100">
              <a:solidFill>
                <a:srgbClr val="1155CC"/>
              </a:solidFill>
              <a:ea typeface="Calibri"/>
              <a:cs typeface="Calibri"/>
            </a:endParaRPr>
          </a:p>
          <a:p>
            <a:pPr>
              <a:buFont typeface="Arial"/>
              <a:buChar char="•"/>
            </a:pPr>
            <a:endParaRPr lang="en-US" sz="1100">
              <a:solidFill>
                <a:srgbClr val="1155CC"/>
              </a:solidFill>
              <a:ea typeface="Calibri"/>
              <a:cs typeface="Calibri"/>
            </a:endParaRPr>
          </a:p>
          <a:p>
            <a:pPr marL="514350" indent="-514350">
              <a:buFont typeface="Arial" panose="020B0604020202020204" pitchFamily="34" charset="0"/>
              <a:buChar char="•"/>
            </a:pPr>
            <a:endParaRPr lang="en-US" sz="2600">
              <a:solidFill>
                <a:srgbClr val="000000"/>
              </a:solidFill>
              <a:latin typeface="Calibri Light"/>
              <a:ea typeface="Calibri Light"/>
              <a:cs typeface="Calibri Light"/>
            </a:endParaRPr>
          </a:p>
          <a:p>
            <a:pPr marL="514350" indent="-514350"/>
            <a:endParaRPr lang="en-US" sz="2600">
              <a:solidFill>
                <a:srgbClr val="000000"/>
              </a:solidFill>
              <a:latin typeface="Calibri Light"/>
              <a:ea typeface="Calibri Light"/>
              <a:cs typeface="Calibri Light"/>
            </a:endParaRPr>
          </a:p>
        </p:txBody>
      </p:sp>
      <p:sp>
        <p:nvSpPr>
          <p:cNvPr id="3" name="TextBox 2">
            <a:extLst>
              <a:ext uri="{FF2B5EF4-FFF2-40B4-BE49-F238E27FC236}">
                <a16:creationId xmlns:a16="http://schemas.microsoft.com/office/drawing/2014/main" id="{DA1A13F5-D45A-0340-E5F4-6E66CAA272E3}"/>
              </a:ext>
            </a:extLst>
          </p:cNvPr>
          <p:cNvSpPr txBox="1"/>
          <p:nvPr/>
        </p:nvSpPr>
        <p:spPr>
          <a:xfrm>
            <a:off x="851770" y="5622100"/>
            <a:ext cx="79519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hlinkClick r:id="rId3"/>
              </a:rPr>
              <a:t>UGMA vs. UTMA vs. 529 Plans: Which Is Best for You?</a:t>
            </a:r>
            <a:endParaRPr lang="en-US" dirty="0">
              <a:ea typeface="Calibri"/>
              <a:cs typeface="Calibri"/>
            </a:endParaRPr>
          </a:p>
          <a:p>
            <a:r>
              <a:rPr lang="en-US">
                <a:ea typeface="Calibri"/>
                <a:cs typeface="Calibri"/>
              </a:rPr>
              <a:t>Forbes Advisor</a:t>
            </a:r>
          </a:p>
        </p:txBody>
      </p:sp>
      <p:sp>
        <p:nvSpPr>
          <p:cNvPr id="7" name="TextBox 6">
            <a:extLst>
              <a:ext uri="{FF2B5EF4-FFF2-40B4-BE49-F238E27FC236}">
                <a16:creationId xmlns:a16="http://schemas.microsoft.com/office/drawing/2014/main" id="{1206938A-7F83-583A-0D1D-AF3A02D6777C}"/>
              </a:ext>
            </a:extLst>
          </p:cNvPr>
          <p:cNvSpPr txBox="1"/>
          <p:nvPr/>
        </p:nvSpPr>
        <p:spPr>
          <a:xfrm>
            <a:off x="851625" y="5296191"/>
            <a:ext cx="50605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Resource:</a:t>
            </a:r>
            <a:endParaRPr lang="en-US"/>
          </a:p>
        </p:txBody>
      </p:sp>
      <p:pic>
        <p:nvPicPr>
          <p:cNvPr id="6" name="Picture 5" descr="A diagram of a college savings plan&#10;&#10;AI-generated content may be incorrect.">
            <a:extLst>
              <a:ext uri="{FF2B5EF4-FFF2-40B4-BE49-F238E27FC236}">
                <a16:creationId xmlns:a16="http://schemas.microsoft.com/office/drawing/2014/main" id="{AAE07383-D751-1066-2A4A-02C18CB4E363}"/>
              </a:ext>
            </a:extLst>
          </p:cNvPr>
          <p:cNvPicPr>
            <a:picLocks noChangeAspect="1"/>
          </p:cNvPicPr>
          <p:nvPr/>
        </p:nvPicPr>
        <p:blipFill>
          <a:blip r:embed="rId4"/>
          <a:stretch>
            <a:fillRect/>
          </a:stretch>
        </p:blipFill>
        <p:spPr>
          <a:xfrm>
            <a:off x="5837238" y="1713442"/>
            <a:ext cx="5946775" cy="2954867"/>
          </a:xfrm>
          <a:prstGeom prst="rect">
            <a:avLst/>
          </a:prstGeom>
        </p:spPr>
      </p:pic>
    </p:spTree>
    <p:extLst>
      <p:ext uri="{BB962C8B-B14F-4D97-AF65-F5344CB8AC3E}">
        <p14:creationId xmlns:p14="http://schemas.microsoft.com/office/powerpoint/2010/main" val="810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6466A-8740-3A0F-E38B-657CAD6E5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718EF-4E80-516C-F5B9-71F8F499E3F3}"/>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ea typeface="+mj-lt"/>
                <a:cs typeface="+mj-lt"/>
              </a:rPr>
              <a:t>Deductions</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A90BCC62-CF91-8CB1-DE88-70FA6586E556}"/>
              </a:ext>
            </a:extLst>
          </p:cNvPr>
          <p:cNvSpPr>
            <a:spLocks noGrp="1"/>
          </p:cNvSpPr>
          <p:nvPr>
            <p:ph type="sldNum" sz="quarter" idx="4"/>
          </p:nvPr>
        </p:nvSpPr>
        <p:spPr/>
        <p:txBody>
          <a:bodyPr/>
          <a:lstStyle/>
          <a:p>
            <a:fld id="{FAEE96CF-4053-2149-B5F9-FD566E7161CA}" type="slidenum">
              <a:rPr lang="en-US" smtClean="0"/>
              <a:pPr/>
              <a:t>82</a:t>
            </a:fld>
            <a:endParaRPr lang="en-US"/>
          </a:p>
        </p:txBody>
      </p:sp>
      <p:pic>
        <p:nvPicPr>
          <p:cNvPr id="10" name="Picture 9" descr="Tax Deductions">
            <a:extLst>
              <a:ext uri="{FF2B5EF4-FFF2-40B4-BE49-F238E27FC236}">
                <a16:creationId xmlns:a16="http://schemas.microsoft.com/office/drawing/2014/main" id="{04460634-EED7-3A30-3AFC-EF9A4C2C6FBD}"/>
              </a:ext>
            </a:extLst>
          </p:cNvPr>
          <p:cNvPicPr>
            <a:picLocks noChangeAspect="1"/>
          </p:cNvPicPr>
          <p:nvPr/>
        </p:nvPicPr>
        <p:blipFill>
          <a:blip r:embed="rId2"/>
          <a:stretch>
            <a:fillRect/>
          </a:stretch>
        </p:blipFill>
        <p:spPr>
          <a:xfrm>
            <a:off x="767219" y="1461369"/>
            <a:ext cx="5219179" cy="5093919"/>
          </a:xfrm>
          <a:prstGeom prst="rect">
            <a:avLst/>
          </a:prstGeom>
        </p:spPr>
      </p:pic>
      <p:sp>
        <p:nvSpPr>
          <p:cNvPr id="15" name="TextBox 14">
            <a:extLst>
              <a:ext uri="{FF2B5EF4-FFF2-40B4-BE49-F238E27FC236}">
                <a16:creationId xmlns:a16="http://schemas.microsoft.com/office/drawing/2014/main" id="{741157E9-4F9A-3477-4F3E-B2E501031CB8}"/>
              </a:ext>
            </a:extLst>
          </p:cNvPr>
          <p:cNvSpPr txBox="1"/>
          <p:nvPr/>
        </p:nvSpPr>
        <p:spPr>
          <a:xfrm>
            <a:off x="6227523" y="1718153"/>
            <a:ext cx="507095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A</a:t>
            </a:r>
            <a:r>
              <a:rPr lang="en-US" sz="2000" dirty="0">
                <a:ea typeface="+mn-lt"/>
                <a:cs typeface="+mn-lt"/>
              </a:rPr>
              <a:t> tax deduction is an amount that you can subtract from your taxable income to lower the amount of taxes that you owe. You can choose the </a:t>
            </a:r>
            <a:r>
              <a:rPr lang="en-US" sz="2000" b="1" dirty="0">
                <a:ea typeface="+mn-lt"/>
                <a:cs typeface="+mn-lt"/>
              </a:rPr>
              <a:t>standard deduction</a:t>
            </a:r>
            <a:r>
              <a:rPr lang="en-US" sz="2000" dirty="0">
                <a:ea typeface="+mn-lt"/>
                <a:cs typeface="+mn-lt"/>
              </a:rPr>
              <a:t>—a single deduction of a fixed amount—or </a:t>
            </a:r>
            <a:r>
              <a:rPr lang="en-US" sz="2000" b="1" dirty="0">
                <a:ea typeface="+mn-lt"/>
                <a:cs typeface="+mn-lt"/>
              </a:rPr>
              <a:t>itemized deductions </a:t>
            </a:r>
            <a:r>
              <a:rPr lang="en-US" sz="2000" dirty="0">
                <a:ea typeface="+mn-lt"/>
                <a:cs typeface="+mn-lt"/>
              </a:rPr>
              <a:t>on your income tax return.</a:t>
            </a:r>
            <a:endParaRPr lang="en-US" dirty="0">
              <a:ea typeface="Calibri" panose="020F0502020204030204"/>
              <a:cs typeface="Calibri" panose="020F0502020204030204"/>
            </a:endParaRPr>
          </a:p>
          <a:p>
            <a:endParaRPr lang="en-US" sz="2000">
              <a:ea typeface="Calibri" panose="020F0502020204030204"/>
              <a:cs typeface="Calibri"/>
            </a:endParaRPr>
          </a:p>
          <a:p>
            <a:pPr marL="342900" indent="-342900">
              <a:buFont typeface="Arial"/>
              <a:buChar char="•"/>
            </a:pPr>
            <a:r>
              <a:rPr lang="en-US" sz="2000" dirty="0">
                <a:ea typeface="+mn-lt"/>
                <a:cs typeface="+mn-lt"/>
              </a:rPr>
              <a:t>In 2025, the standard deduction for single filers is $15,000.00. </a:t>
            </a:r>
            <a:endParaRPr lang="en-US" dirty="0">
              <a:ea typeface="+mn-lt"/>
              <a:cs typeface="+mn-lt"/>
            </a:endParaRPr>
          </a:p>
          <a:p>
            <a:pPr marL="342900" indent="-342900">
              <a:buFont typeface="Arial"/>
              <a:buChar char="•"/>
            </a:pPr>
            <a:r>
              <a:rPr lang="en-US" sz="2000" dirty="0">
                <a:ea typeface="+mn-lt"/>
                <a:cs typeface="+mn-lt"/>
              </a:rPr>
              <a:t>Filing a joint return, the standard deduction is $30,000.00. </a:t>
            </a:r>
            <a:endParaRPr lang="en-US" dirty="0">
              <a:ea typeface="+mn-lt"/>
              <a:cs typeface="+mn-lt"/>
            </a:endParaRPr>
          </a:p>
          <a:p>
            <a:pPr marL="342900" indent="-342900">
              <a:buFont typeface="Arial"/>
              <a:buChar char="•"/>
            </a:pPr>
            <a:r>
              <a:rPr lang="en-US" sz="2000" dirty="0">
                <a:ea typeface="+mn-lt"/>
                <a:cs typeface="+mn-lt"/>
              </a:rPr>
              <a:t>For head of household, the standard deduction is $22,500.00.</a:t>
            </a:r>
            <a:endParaRPr lang="en-US" dirty="0">
              <a:ea typeface="Calibri"/>
              <a:cs typeface="Calibri"/>
            </a:endParaRPr>
          </a:p>
          <a:p>
            <a:pPr marL="57150"/>
            <a:endParaRPr lang="en-US" sz="2000">
              <a:ea typeface="Calibri" panose="020F0502020204030204"/>
              <a:cs typeface="Calibri"/>
            </a:endParaRPr>
          </a:p>
        </p:txBody>
      </p:sp>
    </p:spTree>
    <p:extLst>
      <p:ext uri="{BB962C8B-B14F-4D97-AF65-F5344CB8AC3E}">
        <p14:creationId xmlns:p14="http://schemas.microsoft.com/office/powerpoint/2010/main" val="157228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869D7-ADA0-82DF-23D1-1A32254CD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7CA8C-5E40-BA4F-ECCF-8619CA51E4CA}"/>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latin typeface="Calibri Light"/>
                <a:ea typeface="Calibri Light"/>
                <a:cs typeface="Calibri"/>
              </a:rPr>
              <a:t>Tax Credits</a:t>
            </a:r>
            <a:endParaRPr lang="en-US" sz="3200" err="1">
              <a:solidFill>
                <a:srgbClr val="414A58"/>
              </a:solidFill>
              <a:latin typeface="Calibri Light"/>
              <a:ea typeface="Calibri Light"/>
              <a:cs typeface="+mj-lt"/>
            </a:endParaRP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5200D87A-8DC4-A6D5-E9D4-AD5F2A5E7383}"/>
              </a:ext>
            </a:extLst>
          </p:cNvPr>
          <p:cNvSpPr>
            <a:spLocks noGrp="1"/>
          </p:cNvSpPr>
          <p:nvPr>
            <p:ph type="sldNum" sz="quarter" idx="4"/>
          </p:nvPr>
        </p:nvSpPr>
        <p:spPr/>
        <p:txBody>
          <a:bodyPr/>
          <a:lstStyle/>
          <a:p>
            <a:fld id="{FAEE96CF-4053-2149-B5F9-FD566E7161CA}" type="slidenum">
              <a:rPr lang="en-US" smtClean="0"/>
              <a:pPr/>
              <a:t>83</a:t>
            </a:fld>
            <a:endParaRPr lang="en-US"/>
          </a:p>
        </p:txBody>
      </p:sp>
      <p:sp>
        <p:nvSpPr>
          <p:cNvPr id="7" name="TextBox 6">
            <a:extLst>
              <a:ext uri="{FF2B5EF4-FFF2-40B4-BE49-F238E27FC236}">
                <a16:creationId xmlns:a16="http://schemas.microsoft.com/office/drawing/2014/main" id="{B8064F93-3B55-9EF0-3827-28E9DC605567}"/>
              </a:ext>
            </a:extLst>
          </p:cNvPr>
          <p:cNvSpPr txBox="1"/>
          <p:nvPr/>
        </p:nvSpPr>
        <p:spPr>
          <a:xfrm>
            <a:off x="705633" y="1718153"/>
            <a:ext cx="393317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 tax credit is a dollar-for-dollar amount that taxpayers claim on their tax return to </a:t>
            </a:r>
            <a:r>
              <a:rPr lang="en-US" b="1"/>
              <a:t>reduce the income tax they owe</a:t>
            </a:r>
            <a:r>
              <a:rPr lang="en-US"/>
              <a:t>. Tax credits are more favorable than tax deductions because they reduce the tax due </a:t>
            </a:r>
            <a:r>
              <a:rPr lang="en-US" b="1"/>
              <a:t>dollar for dollar</a:t>
            </a:r>
            <a:r>
              <a:rPr lang="en-US"/>
              <a:t>, not just the amount of taxable income.</a:t>
            </a:r>
          </a:p>
          <a:p>
            <a:endParaRPr lang="en-US"/>
          </a:p>
          <a:p>
            <a:r>
              <a:rPr lang="en-US"/>
              <a:t>Common Tax Credits include:</a:t>
            </a:r>
          </a:p>
          <a:p>
            <a:r>
              <a:rPr lang="en-US">
                <a:ea typeface="Calibri"/>
                <a:cs typeface="Calibri"/>
              </a:rPr>
              <a:t>1. Child tax credit </a:t>
            </a:r>
          </a:p>
          <a:p>
            <a:r>
              <a:rPr lang="en-US">
                <a:ea typeface="Calibri"/>
                <a:cs typeface="Calibri"/>
              </a:rPr>
              <a:t>2. Child and dependent care credit  </a:t>
            </a:r>
          </a:p>
          <a:p>
            <a:r>
              <a:rPr lang="en-US">
                <a:ea typeface="Calibri"/>
                <a:cs typeface="Calibri"/>
              </a:rPr>
              <a:t>3. American opportunity tax credit</a:t>
            </a:r>
          </a:p>
          <a:p>
            <a:r>
              <a:rPr lang="en-US">
                <a:ea typeface="Calibri"/>
                <a:cs typeface="Calibri"/>
              </a:rPr>
              <a:t>4. Lifetime learning credit</a:t>
            </a:r>
            <a:endParaRPr lang="en-US"/>
          </a:p>
        </p:txBody>
      </p:sp>
      <p:sp>
        <p:nvSpPr>
          <p:cNvPr id="8" name="TextBox 7">
            <a:extLst>
              <a:ext uri="{FF2B5EF4-FFF2-40B4-BE49-F238E27FC236}">
                <a16:creationId xmlns:a16="http://schemas.microsoft.com/office/drawing/2014/main" id="{E4AA389F-9379-F8B8-86EE-7FAF1367FB86}"/>
              </a:ext>
            </a:extLst>
          </p:cNvPr>
          <p:cNvSpPr txBox="1"/>
          <p:nvPr/>
        </p:nvSpPr>
        <p:spPr>
          <a:xfrm>
            <a:off x="757680" y="5828546"/>
            <a:ext cx="44655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22 Popular Tax Deductions and Tax Breaks NerdWallet</a:t>
            </a:r>
            <a:endParaRPr lang="en-US">
              <a:ea typeface="Calibri"/>
              <a:cs typeface="Calibri"/>
            </a:endParaRPr>
          </a:p>
        </p:txBody>
      </p:sp>
      <p:sp>
        <p:nvSpPr>
          <p:cNvPr id="10" name="TextBox 9">
            <a:extLst>
              <a:ext uri="{FF2B5EF4-FFF2-40B4-BE49-F238E27FC236}">
                <a16:creationId xmlns:a16="http://schemas.microsoft.com/office/drawing/2014/main" id="{05763E7E-2D8E-C65E-F11D-A0036146B8D0}"/>
              </a:ext>
            </a:extLst>
          </p:cNvPr>
          <p:cNvSpPr txBox="1"/>
          <p:nvPr/>
        </p:nvSpPr>
        <p:spPr>
          <a:xfrm>
            <a:off x="757680" y="5431889"/>
            <a:ext cx="50605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Resource:</a:t>
            </a:r>
            <a:endParaRPr lang="en-US"/>
          </a:p>
        </p:txBody>
      </p:sp>
      <p:pic>
        <p:nvPicPr>
          <p:cNvPr id="14" name="Picture 13" descr="A green board with white text&#10;&#10;AI-generated content may be incorrect.">
            <a:extLst>
              <a:ext uri="{FF2B5EF4-FFF2-40B4-BE49-F238E27FC236}">
                <a16:creationId xmlns:a16="http://schemas.microsoft.com/office/drawing/2014/main" id="{521AE690-CF2C-E297-F3E4-5880DD3996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Lst>
          </a:blip>
          <a:stretch>
            <a:fillRect/>
          </a:stretch>
        </p:blipFill>
        <p:spPr>
          <a:xfrm>
            <a:off x="6001554" y="1718080"/>
            <a:ext cx="4888326" cy="1697625"/>
          </a:xfrm>
          <a:prstGeom prst="rect">
            <a:avLst/>
          </a:prstGeom>
          <a:ln>
            <a:solidFill>
              <a:schemeClr val="bg1">
                <a:lumMod val="85000"/>
              </a:schemeClr>
            </a:solidFill>
          </a:ln>
        </p:spPr>
      </p:pic>
      <p:pic>
        <p:nvPicPr>
          <p:cNvPr id="15" name="Picture 14" descr="A white paper with black text and red arrows&#10;&#10;AI-generated content may be incorrect.">
            <a:extLst>
              <a:ext uri="{FF2B5EF4-FFF2-40B4-BE49-F238E27FC236}">
                <a16:creationId xmlns:a16="http://schemas.microsoft.com/office/drawing/2014/main" id="{584C9A9D-3A1D-30E6-F697-FE1B07F3956E}"/>
              </a:ext>
            </a:extLst>
          </p:cNvPr>
          <p:cNvPicPr>
            <a:picLocks noChangeAspect="1"/>
          </p:cNvPicPr>
          <p:nvPr/>
        </p:nvPicPr>
        <p:blipFill>
          <a:blip r:embed="rId5"/>
          <a:srcRect t="25000" b="501"/>
          <a:stretch/>
        </p:blipFill>
        <p:spPr>
          <a:xfrm>
            <a:off x="5221193" y="4207854"/>
            <a:ext cx="6231438" cy="1951412"/>
          </a:xfrm>
          <a:prstGeom prst="rect">
            <a:avLst/>
          </a:prstGeom>
          <a:ln>
            <a:solidFill>
              <a:schemeClr val="bg1">
                <a:lumMod val="85000"/>
              </a:schemeClr>
            </a:solidFill>
          </a:ln>
        </p:spPr>
      </p:pic>
      <p:sp>
        <p:nvSpPr>
          <p:cNvPr id="16" name="TextBox 15">
            <a:extLst>
              <a:ext uri="{FF2B5EF4-FFF2-40B4-BE49-F238E27FC236}">
                <a16:creationId xmlns:a16="http://schemas.microsoft.com/office/drawing/2014/main" id="{B6926865-E993-286F-97B2-CB0508D6B9C7}"/>
              </a:ext>
            </a:extLst>
          </p:cNvPr>
          <p:cNvSpPr txBox="1"/>
          <p:nvPr/>
        </p:nvSpPr>
        <p:spPr>
          <a:xfrm>
            <a:off x="5223846" y="3675055"/>
            <a:ext cx="50605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Example:</a:t>
            </a:r>
            <a:endParaRPr lang="en-US"/>
          </a:p>
        </p:txBody>
      </p:sp>
    </p:spTree>
    <p:extLst>
      <p:ext uri="{BB962C8B-B14F-4D97-AF65-F5344CB8AC3E}">
        <p14:creationId xmlns:p14="http://schemas.microsoft.com/office/powerpoint/2010/main" val="836550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C025-4632-DC3A-6739-EAF06D13E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3E7EC-8F64-7F0C-98F8-2E03FCF80907}"/>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ea typeface="+mj-lt"/>
                <a:cs typeface="+mj-lt"/>
              </a:rPr>
              <a:t>Tax Basics</a:t>
            </a:r>
            <a:r>
              <a:rPr lang="en-US" sz="3200" b="1" dirty="0">
                <a:solidFill>
                  <a:srgbClr val="414A58"/>
                </a:solidFill>
                <a:latin typeface="Calibri"/>
                <a:cs typeface="Calibri"/>
              </a:rPr>
              <a:t>: </a:t>
            </a:r>
            <a:r>
              <a:rPr lang="en-US" sz="3200" dirty="0">
                <a:solidFill>
                  <a:srgbClr val="414A58"/>
                </a:solidFill>
                <a:ea typeface="+mj-lt"/>
                <a:cs typeface="+mj-lt"/>
              </a:rPr>
              <a:t>Taxes &amp; Investments</a:t>
            </a: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2819E2A6-1742-7D3C-5A3E-87507116CAE4}"/>
              </a:ext>
            </a:extLst>
          </p:cNvPr>
          <p:cNvSpPr>
            <a:spLocks noGrp="1"/>
          </p:cNvSpPr>
          <p:nvPr>
            <p:ph type="sldNum" sz="quarter" idx="4"/>
          </p:nvPr>
        </p:nvSpPr>
        <p:spPr/>
        <p:txBody>
          <a:bodyPr/>
          <a:lstStyle/>
          <a:p>
            <a:fld id="{FAEE96CF-4053-2149-B5F9-FD566E7161CA}" type="slidenum">
              <a:rPr lang="en-US" smtClean="0"/>
              <a:pPr/>
              <a:t>84</a:t>
            </a:fld>
            <a:endParaRPr lang="en-US"/>
          </a:p>
        </p:txBody>
      </p:sp>
      <p:sp>
        <p:nvSpPr>
          <p:cNvPr id="4" name="Text Placeholder 2">
            <a:extLst>
              <a:ext uri="{FF2B5EF4-FFF2-40B4-BE49-F238E27FC236}">
                <a16:creationId xmlns:a16="http://schemas.microsoft.com/office/drawing/2014/main" id="{FBF8094B-5D67-0C85-C823-9BA46F2D9B38}"/>
              </a:ext>
            </a:extLst>
          </p:cNvPr>
          <p:cNvSpPr txBox="1">
            <a:spLocks/>
          </p:cNvSpPr>
          <p:nvPr/>
        </p:nvSpPr>
        <p:spPr>
          <a:xfrm>
            <a:off x="702575" y="1825625"/>
            <a:ext cx="5156962" cy="34041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000" b="1" dirty="0">
                <a:solidFill>
                  <a:srgbClr val="000000"/>
                </a:solidFill>
                <a:ea typeface="+mn-lt"/>
                <a:cs typeface="+mn-lt"/>
              </a:rPr>
              <a:t>Short-term capital gains </a:t>
            </a:r>
            <a:r>
              <a:rPr lang="en-US" sz="2000" dirty="0">
                <a:solidFill>
                  <a:srgbClr val="000000"/>
                </a:solidFill>
                <a:ea typeface="+mn-lt"/>
                <a:cs typeface="+mn-lt"/>
              </a:rPr>
              <a:t>result from selling assets held for a </a:t>
            </a:r>
            <a:r>
              <a:rPr lang="en-US" sz="2000" u="sng" dirty="0">
                <a:solidFill>
                  <a:srgbClr val="000000"/>
                </a:solidFill>
                <a:ea typeface="+mn-lt"/>
                <a:cs typeface="+mn-lt"/>
              </a:rPr>
              <a:t>year or less</a:t>
            </a:r>
            <a:r>
              <a:rPr lang="en-US" sz="2000" dirty="0">
                <a:solidFill>
                  <a:srgbClr val="000000"/>
                </a:solidFill>
                <a:ea typeface="+mn-lt"/>
                <a:cs typeface="+mn-lt"/>
              </a:rPr>
              <a:t> and are taxed at ordinary income tax rates. </a:t>
            </a:r>
          </a:p>
          <a:p>
            <a:pPr>
              <a:buFont typeface="Arial"/>
              <a:buChar char="•"/>
            </a:pPr>
            <a:r>
              <a:rPr lang="en-US" sz="2000" b="1" dirty="0">
                <a:solidFill>
                  <a:srgbClr val="000000"/>
                </a:solidFill>
                <a:ea typeface="+mn-lt"/>
                <a:cs typeface="+mn-lt"/>
              </a:rPr>
              <a:t>Long-term capital gains</a:t>
            </a:r>
            <a:r>
              <a:rPr lang="en-US" sz="2000" dirty="0">
                <a:solidFill>
                  <a:srgbClr val="000000"/>
                </a:solidFill>
                <a:ea typeface="+mn-lt"/>
                <a:cs typeface="+mn-lt"/>
              </a:rPr>
              <a:t> apply to assets held </a:t>
            </a:r>
            <a:r>
              <a:rPr lang="en-US" sz="2000" u="sng" dirty="0">
                <a:solidFill>
                  <a:srgbClr val="000000"/>
                </a:solidFill>
                <a:ea typeface="+mn-lt"/>
                <a:cs typeface="+mn-lt"/>
              </a:rPr>
              <a:t>longer than a year</a:t>
            </a:r>
            <a:r>
              <a:rPr lang="en-US" sz="2000" dirty="0">
                <a:solidFill>
                  <a:srgbClr val="000000"/>
                </a:solidFill>
                <a:ea typeface="+mn-lt"/>
                <a:cs typeface="+mn-lt"/>
              </a:rPr>
              <a:t> and are taxed at the same rates as qualified dividend income.</a:t>
            </a:r>
            <a:endParaRPr lang="en-US" sz="2000" dirty="0">
              <a:ea typeface="Calibri"/>
              <a:cs typeface="Calibri"/>
            </a:endParaRPr>
          </a:p>
          <a:p>
            <a:pPr>
              <a:buFont typeface="Arial"/>
              <a:buChar char="•"/>
            </a:pPr>
            <a:r>
              <a:rPr lang="en-US" sz="2000" b="1" dirty="0">
                <a:ea typeface="Calibri"/>
                <a:cs typeface="Calibri"/>
              </a:rPr>
              <a:t>Dividend taxation</a:t>
            </a:r>
            <a:r>
              <a:rPr lang="en-US" sz="2000" dirty="0">
                <a:ea typeface="Calibri"/>
                <a:cs typeface="Calibri"/>
              </a:rPr>
              <a:t> is</a:t>
            </a:r>
            <a:r>
              <a:rPr lang="en-US" sz="2000" dirty="0">
                <a:ea typeface="+mn-lt"/>
                <a:cs typeface="+mn-lt"/>
              </a:rPr>
              <a:t> the tax of dividends received by shareholders when you invest in stocks or ETFs for example.</a:t>
            </a:r>
            <a:endParaRPr lang="en-US" sz="2000" dirty="0">
              <a:ea typeface="Calibri"/>
              <a:cs typeface="Calibri"/>
            </a:endParaRPr>
          </a:p>
          <a:p>
            <a:pPr marL="514350" indent="-514350"/>
            <a:endParaRPr lang="en-US" sz="2600">
              <a:latin typeface="Calibri Light"/>
              <a:ea typeface="Calibri Light"/>
              <a:cs typeface="Calibri Light"/>
            </a:endParaRPr>
          </a:p>
          <a:p>
            <a:pPr marL="514350" indent="-514350"/>
            <a:endParaRPr lang="en-US" sz="2600">
              <a:solidFill>
                <a:srgbClr val="000000"/>
              </a:solidFill>
              <a:latin typeface="Calibri Light"/>
              <a:ea typeface="Calibri Light"/>
              <a:cs typeface="Calibri Light"/>
            </a:endParaRPr>
          </a:p>
        </p:txBody>
      </p:sp>
      <p:pic>
        <p:nvPicPr>
          <p:cNvPr id="3" name="Picture 2" descr="Capital Gains Tax">
            <a:extLst>
              <a:ext uri="{FF2B5EF4-FFF2-40B4-BE49-F238E27FC236}">
                <a16:creationId xmlns:a16="http://schemas.microsoft.com/office/drawing/2014/main" id="{F614C1E7-4FF5-0969-03C6-212C545B5A2B}"/>
              </a:ext>
            </a:extLst>
          </p:cNvPr>
          <p:cNvPicPr>
            <a:picLocks noChangeAspect="1"/>
          </p:cNvPicPr>
          <p:nvPr/>
        </p:nvPicPr>
        <p:blipFill>
          <a:blip r:embed="rId2"/>
          <a:stretch>
            <a:fillRect/>
          </a:stretch>
        </p:blipFill>
        <p:spPr>
          <a:xfrm>
            <a:off x="6008318" y="1535482"/>
            <a:ext cx="5196212" cy="5206651"/>
          </a:xfrm>
          <a:prstGeom prst="rect">
            <a:avLst/>
          </a:prstGeom>
        </p:spPr>
      </p:pic>
    </p:spTree>
    <p:extLst>
      <p:ext uri="{BB962C8B-B14F-4D97-AF65-F5344CB8AC3E}">
        <p14:creationId xmlns:p14="http://schemas.microsoft.com/office/powerpoint/2010/main" val="362800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A59F2-F5D8-3355-ABD9-6DAE6C43C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B6E9D-A5D6-F0A9-DEB5-C0673292613C}"/>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ea typeface="+mj-lt"/>
                <a:cs typeface="+mj-lt"/>
              </a:rPr>
              <a:t>Where Do Taxes Go?</a:t>
            </a: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24EC9678-4CDA-D755-3BE3-A20947243DF7}"/>
              </a:ext>
            </a:extLst>
          </p:cNvPr>
          <p:cNvSpPr>
            <a:spLocks noGrp="1"/>
          </p:cNvSpPr>
          <p:nvPr>
            <p:ph type="sldNum" sz="quarter" idx="4"/>
          </p:nvPr>
        </p:nvSpPr>
        <p:spPr/>
        <p:txBody>
          <a:bodyPr/>
          <a:lstStyle/>
          <a:p>
            <a:fld id="{FAEE96CF-4053-2149-B5F9-FD566E7161CA}" type="slidenum">
              <a:rPr lang="en-US" smtClean="0"/>
              <a:pPr/>
              <a:t>85</a:t>
            </a:fld>
            <a:endParaRPr lang="en-US"/>
          </a:p>
        </p:txBody>
      </p:sp>
      <p:pic>
        <p:nvPicPr>
          <p:cNvPr id="3" name="Picture 2" descr="Where Do My Taxes Go? | theSkimm">
            <a:extLst>
              <a:ext uri="{FF2B5EF4-FFF2-40B4-BE49-F238E27FC236}">
                <a16:creationId xmlns:a16="http://schemas.microsoft.com/office/drawing/2014/main" id="{38A7F30E-C9AC-BCF7-6279-38E216655200}"/>
              </a:ext>
            </a:extLst>
          </p:cNvPr>
          <p:cNvPicPr>
            <a:picLocks noChangeAspect="1"/>
          </p:cNvPicPr>
          <p:nvPr/>
        </p:nvPicPr>
        <p:blipFill>
          <a:blip r:embed="rId2"/>
          <a:stretch>
            <a:fillRect/>
          </a:stretch>
        </p:blipFill>
        <p:spPr>
          <a:xfrm>
            <a:off x="5581537" y="1466850"/>
            <a:ext cx="3336091" cy="5046134"/>
          </a:xfrm>
          <a:prstGeom prst="rect">
            <a:avLst/>
          </a:prstGeom>
          <a:ln w="28575">
            <a:solidFill>
              <a:schemeClr val="bg1">
                <a:lumMod val="75000"/>
              </a:schemeClr>
            </a:solidFill>
          </a:ln>
        </p:spPr>
      </p:pic>
      <p:pic>
        <p:nvPicPr>
          <p:cNvPr id="6" name="Picture 5" descr="Where Does One U.S. Tax Dollar Go?">
            <a:extLst>
              <a:ext uri="{FF2B5EF4-FFF2-40B4-BE49-F238E27FC236}">
                <a16:creationId xmlns:a16="http://schemas.microsoft.com/office/drawing/2014/main" id="{72B658FA-4BF7-79BF-4F19-BAD2D1CE401F}"/>
              </a:ext>
            </a:extLst>
          </p:cNvPr>
          <p:cNvPicPr>
            <a:picLocks noChangeAspect="1"/>
          </p:cNvPicPr>
          <p:nvPr/>
        </p:nvPicPr>
        <p:blipFill>
          <a:blip r:embed="rId3"/>
          <a:stretch>
            <a:fillRect/>
          </a:stretch>
        </p:blipFill>
        <p:spPr>
          <a:xfrm>
            <a:off x="491067" y="1463929"/>
            <a:ext cx="4849283" cy="5030808"/>
          </a:xfrm>
          <a:prstGeom prst="rect">
            <a:avLst/>
          </a:prstGeom>
          <a:ln w="28575">
            <a:solidFill>
              <a:schemeClr val="bg1">
                <a:lumMod val="75000"/>
              </a:schemeClr>
            </a:solidFill>
          </a:ln>
        </p:spPr>
      </p:pic>
      <p:pic>
        <p:nvPicPr>
          <p:cNvPr id="7" name="Picture 6" descr="A black background with colorful squares&#10;&#10;AI-generated content may be incorrect.">
            <a:extLst>
              <a:ext uri="{FF2B5EF4-FFF2-40B4-BE49-F238E27FC236}">
                <a16:creationId xmlns:a16="http://schemas.microsoft.com/office/drawing/2014/main" id="{D51191DC-A756-5B7E-6B18-D4040CDFBA67}"/>
              </a:ext>
            </a:extLst>
          </p:cNvPr>
          <p:cNvPicPr>
            <a:picLocks noChangeAspect="1"/>
          </p:cNvPicPr>
          <p:nvPr/>
        </p:nvPicPr>
        <p:blipFill>
          <a:blip r:embed="rId4"/>
          <a:stretch>
            <a:fillRect/>
          </a:stretch>
        </p:blipFill>
        <p:spPr>
          <a:xfrm>
            <a:off x="9080500" y="1460500"/>
            <a:ext cx="2561167" cy="5037667"/>
          </a:xfrm>
          <a:prstGeom prst="rect">
            <a:avLst/>
          </a:prstGeom>
          <a:ln w="28575">
            <a:solidFill>
              <a:schemeClr val="bg1">
                <a:lumMod val="75000"/>
              </a:schemeClr>
            </a:solidFill>
          </a:ln>
        </p:spPr>
      </p:pic>
    </p:spTree>
    <p:extLst>
      <p:ext uri="{BB962C8B-B14F-4D97-AF65-F5344CB8AC3E}">
        <p14:creationId xmlns:p14="http://schemas.microsoft.com/office/powerpoint/2010/main" val="16489934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0FFF9-2CFB-50D2-E3E1-573C58A61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E503B-1808-10D2-3B74-23FD894744EE}"/>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ea typeface="+mj-lt"/>
                <a:cs typeface="+mj-lt"/>
              </a:rPr>
              <a:t>Resources</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C0DAD1D8-D607-9B78-E2A4-761842B6B8A1}"/>
              </a:ext>
            </a:extLst>
          </p:cNvPr>
          <p:cNvSpPr>
            <a:spLocks noGrp="1"/>
          </p:cNvSpPr>
          <p:nvPr>
            <p:ph type="sldNum" sz="quarter" idx="4"/>
          </p:nvPr>
        </p:nvSpPr>
        <p:spPr/>
        <p:txBody>
          <a:bodyPr/>
          <a:lstStyle/>
          <a:p>
            <a:fld id="{FAEE96CF-4053-2149-B5F9-FD566E7161CA}" type="slidenum">
              <a:rPr lang="en-US" smtClean="0"/>
              <a:pPr/>
              <a:t>86</a:t>
            </a:fld>
            <a:endParaRPr lang="en-US"/>
          </a:p>
        </p:txBody>
      </p:sp>
      <p:sp>
        <p:nvSpPr>
          <p:cNvPr id="7" name="TextBox 6">
            <a:extLst>
              <a:ext uri="{FF2B5EF4-FFF2-40B4-BE49-F238E27FC236}">
                <a16:creationId xmlns:a16="http://schemas.microsoft.com/office/drawing/2014/main" id="{BB178DEB-191C-EF7A-2E0D-C21367EDE22E}"/>
              </a:ext>
            </a:extLst>
          </p:cNvPr>
          <p:cNvSpPr txBox="1"/>
          <p:nvPr/>
        </p:nvSpPr>
        <p:spPr>
          <a:xfrm>
            <a:off x="702066" y="2174106"/>
            <a:ext cx="5711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hlinkClick r:id="rId2"/>
              </a:rPr>
              <a:t>https://irs.treasury.gov/freetaxprep/</a:t>
            </a:r>
            <a:endParaRPr lang="en-US"/>
          </a:p>
        </p:txBody>
      </p:sp>
      <p:sp>
        <p:nvSpPr>
          <p:cNvPr id="11" name="TextBox 10">
            <a:extLst>
              <a:ext uri="{FF2B5EF4-FFF2-40B4-BE49-F238E27FC236}">
                <a16:creationId xmlns:a16="http://schemas.microsoft.com/office/drawing/2014/main" id="{185392C2-E731-54B3-0BD0-0422520A2206}"/>
              </a:ext>
            </a:extLst>
          </p:cNvPr>
          <p:cNvSpPr txBox="1"/>
          <p:nvPr/>
        </p:nvSpPr>
        <p:spPr>
          <a:xfrm>
            <a:off x="705633" y="2782865"/>
            <a:ext cx="1059284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B1B1B"/>
                </a:solidFill>
                <a:highlight>
                  <a:srgbClr val="FFFFFF"/>
                </a:highlight>
                <a:latin typeface="Source Sans Pro"/>
                <a:ea typeface="Source Sans Pro"/>
              </a:rPr>
              <a:t>The IRS's Volunteer Income Tax Assistance (VITA) and Tax Counseling for the Elderly (TCE) programs offer free basic tax return preparation to qualified individuals. </a:t>
            </a:r>
            <a:endParaRPr lang="en-US" sz="2000">
              <a:solidFill>
                <a:srgbClr val="000000"/>
              </a:solidFill>
              <a:latin typeface="Calibri" panose="020F0502020204030204"/>
              <a:ea typeface="Calibri" panose="020F0502020204030204"/>
              <a:cs typeface="Calibri" panose="020F0502020204030204"/>
            </a:endParaRPr>
          </a:p>
          <a:p>
            <a:endParaRPr lang="en-US" sz="2000">
              <a:solidFill>
                <a:srgbClr val="1B1B1B"/>
              </a:solidFill>
              <a:highlight>
                <a:srgbClr val="FFFFFF"/>
              </a:highlight>
              <a:latin typeface="Source Sans Pro"/>
              <a:ea typeface="Source Sans Pro"/>
            </a:endParaRPr>
          </a:p>
          <a:p>
            <a:r>
              <a:rPr lang="en-US" sz="2000">
                <a:solidFill>
                  <a:srgbClr val="1B1B1B"/>
                </a:solidFill>
                <a:highlight>
                  <a:srgbClr val="FFFFFF"/>
                </a:highlight>
                <a:latin typeface="Source Sans Pro"/>
                <a:ea typeface="Source Sans Pro"/>
              </a:rPr>
              <a:t>VITA sites offer free tax help to people who need assistance in preparing their own tax returns, including:</a:t>
            </a:r>
            <a:endParaRPr lang="en-US" sz="2000">
              <a:ea typeface="Calibri"/>
              <a:cs typeface="Calibri"/>
            </a:endParaRPr>
          </a:p>
          <a:p>
            <a:pPr>
              <a:buFont typeface=""/>
              <a:buChar char="•"/>
            </a:pPr>
            <a:r>
              <a:rPr lang="en-US" sz="2000">
                <a:solidFill>
                  <a:srgbClr val="1B1B1B"/>
                </a:solidFill>
                <a:highlight>
                  <a:srgbClr val="FFFFFF"/>
                </a:highlight>
                <a:latin typeface="Source Sans Pro"/>
                <a:ea typeface="Source Sans Pro"/>
              </a:rPr>
              <a:t>People who generally make $67,000 or less</a:t>
            </a:r>
          </a:p>
          <a:p>
            <a:pPr>
              <a:buFont typeface=""/>
              <a:buChar char="•"/>
            </a:pPr>
            <a:r>
              <a:rPr lang="en-US" sz="2000">
                <a:solidFill>
                  <a:srgbClr val="1B1B1B"/>
                </a:solidFill>
                <a:highlight>
                  <a:srgbClr val="FFFFFF"/>
                </a:highlight>
                <a:latin typeface="Source Sans Pro"/>
                <a:ea typeface="Source Sans Pro"/>
              </a:rPr>
              <a:t>Persons with disabilities; and</a:t>
            </a:r>
          </a:p>
          <a:p>
            <a:pPr>
              <a:buFont typeface=""/>
              <a:buChar char="•"/>
            </a:pPr>
            <a:r>
              <a:rPr lang="en-US" sz="2000">
                <a:solidFill>
                  <a:srgbClr val="1B1B1B"/>
                </a:solidFill>
                <a:highlight>
                  <a:srgbClr val="FFFFFF"/>
                </a:highlight>
                <a:latin typeface="Source Sans Pro"/>
                <a:ea typeface="Source Sans Pro"/>
              </a:rPr>
              <a:t>Limited English-speaking taxpayers</a:t>
            </a:r>
          </a:p>
        </p:txBody>
      </p:sp>
      <p:sp>
        <p:nvSpPr>
          <p:cNvPr id="15" name="TextBox 14">
            <a:extLst>
              <a:ext uri="{FF2B5EF4-FFF2-40B4-BE49-F238E27FC236}">
                <a16:creationId xmlns:a16="http://schemas.microsoft.com/office/drawing/2014/main" id="{FEBF4E05-6EFF-2C28-BC80-40CCB4FFAE01}"/>
              </a:ext>
            </a:extLst>
          </p:cNvPr>
          <p:cNvSpPr txBox="1"/>
          <p:nvPr/>
        </p:nvSpPr>
        <p:spPr>
          <a:xfrm>
            <a:off x="701752" y="1718555"/>
            <a:ext cx="2743200"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Calibri"/>
                <a:cs typeface="Calibri"/>
              </a:rPr>
              <a:t>VITA</a:t>
            </a:r>
            <a:endParaRPr lang="en-US"/>
          </a:p>
          <a:p>
            <a:pPr marL="228600" indent="-228600">
              <a:buFont typeface=""/>
              <a:buChar char="•"/>
            </a:pPr>
            <a:endParaRPr lang="en-US" sz="1100" b="1">
              <a:ea typeface="Calibri"/>
              <a:cs typeface="Calibri"/>
            </a:endParaRPr>
          </a:p>
        </p:txBody>
      </p:sp>
      <p:pic>
        <p:nvPicPr>
          <p:cNvPr id="17" name="Picture 16" descr="A logo with text on it&#10;&#10;AI-generated content may be incorrect.">
            <a:extLst>
              <a:ext uri="{FF2B5EF4-FFF2-40B4-BE49-F238E27FC236}">
                <a16:creationId xmlns:a16="http://schemas.microsoft.com/office/drawing/2014/main" id="{5E53C82C-6FF3-E584-7BFC-10A0AC1D223E}"/>
              </a:ext>
            </a:extLst>
          </p:cNvPr>
          <p:cNvPicPr>
            <a:picLocks noChangeAspect="1"/>
          </p:cNvPicPr>
          <p:nvPr/>
        </p:nvPicPr>
        <p:blipFill>
          <a:blip r:embed="rId3"/>
          <a:stretch>
            <a:fillRect/>
          </a:stretch>
        </p:blipFill>
        <p:spPr>
          <a:xfrm>
            <a:off x="5696993" y="4265111"/>
            <a:ext cx="5453520" cy="2304790"/>
          </a:xfrm>
          <a:prstGeom prst="rect">
            <a:avLst/>
          </a:prstGeom>
        </p:spPr>
      </p:pic>
    </p:spTree>
    <p:extLst>
      <p:ext uri="{BB962C8B-B14F-4D97-AF65-F5344CB8AC3E}">
        <p14:creationId xmlns:p14="http://schemas.microsoft.com/office/powerpoint/2010/main" val="32776384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9BDD00-C87A-B6CE-4EA9-A517FE51C59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00A10AC-57E7-406C-3862-4DAF18325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2C430C9-F399-BED5-CF6C-D05FD42353C1}"/>
              </a:ext>
            </a:extLst>
          </p:cNvPr>
          <p:cNvSpPr txBox="1"/>
          <p:nvPr/>
        </p:nvSpPr>
        <p:spPr>
          <a:xfrm>
            <a:off x="1113809" y="3534909"/>
            <a:ext cx="4900143" cy="127593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342900" indent="-342900">
              <a:lnSpc>
                <a:spcPct val="90000"/>
              </a:lnSpc>
              <a:spcBef>
                <a:spcPts val="1000"/>
              </a:spcBef>
              <a:buFont typeface="Arial" panose="020B0604020202020204" pitchFamily="34" charset="0"/>
              <a:buChar char="•"/>
            </a:pPr>
            <a:r>
              <a:rPr lang="en-US" sz="2000"/>
              <a:t>Intuit for Education: Lessons &amp; Slide Decks</a:t>
            </a:r>
            <a:endParaRPr lang="en-US"/>
          </a:p>
        </p:txBody>
      </p:sp>
      <p:grpSp>
        <p:nvGrpSpPr>
          <p:cNvPr id="21" name="Group 20">
            <a:extLst>
              <a:ext uri="{FF2B5EF4-FFF2-40B4-BE49-F238E27FC236}">
                <a16:creationId xmlns:a16="http://schemas.microsoft.com/office/drawing/2014/main" id="{EA57238F-0D06-60F4-D6C7-498E92B1B4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085DD9C1-D582-105D-D6BB-415FFCEE5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9927B2-A1F7-452F-44D6-43AD3FB5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CF4D07-1E42-9943-8D1A-D890A7A7F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24BD2E37-4F77-E8B9-02CB-C5EE9D3061FA}"/>
              </a:ext>
            </a:extLst>
          </p:cNvPr>
          <p:cNvSpPr>
            <a:spLocks noGrp="1"/>
          </p:cNvSpPr>
          <p:nvPr>
            <p:ph type="sldNum" sz="quarter" idx="4"/>
          </p:nvPr>
        </p:nvSpPr>
        <p:spPr>
          <a:xfrm>
            <a:off x="8610600" y="6492240"/>
            <a:ext cx="1871749"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87</a:t>
            </a:fld>
            <a:endParaRPr lang="en-US" sz="1200">
              <a:solidFill>
                <a:schemeClr val="tx1">
                  <a:tint val="75000"/>
                </a:schemeClr>
              </a:solidFill>
              <a:latin typeface="+mn-lt"/>
              <a:ea typeface="+mn-ea"/>
            </a:endParaRPr>
          </a:p>
        </p:txBody>
      </p:sp>
      <p:sp>
        <p:nvSpPr>
          <p:cNvPr id="30" name="Rectangle 29">
            <a:extLst>
              <a:ext uri="{FF2B5EF4-FFF2-40B4-BE49-F238E27FC236}">
                <a16:creationId xmlns:a16="http://schemas.microsoft.com/office/drawing/2014/main" id="{4FDB2591-45F9-55D6-F0A9-E03CCFDDE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51C6FA-D4E3-7098-DD22-D0CDCF505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87913A-8C1F-2B0B-7F37-1AEA9B83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logo with black text&#10;&#10;AI-generated content may be incorrect.">
            <a:extLst>
              <a:ext uri="{FF2B5EF4-FFF2-40B4-BE49-F238E27FC236}">
                <a16:creationId xmlns:a16="http://schemas.microsoft.com/office/drawing/2014/main" id="{77A4AE8F-8B85-CC16-20B9-A22CD69FC396}"/>
              </a:ext>
            </a:extLst>
          </p:cNvPr>
          <p:cNvPicPr>
            <a:picLocks noChangeAspect="1"/>
          </p:cNvPicPr>
          <p:nvPr/>
        </p:nvPicPr>
        <p:blipFill>
          <a:blip r:embed="rId2"/>
          <a:stretch>
            <a:fillRect/>
          </a:stretch>
        </p:blipFill>
        <p:spPr>
          <a:xfrm>
            <a:off x="919896" y="314611"/>
            <a:ext cx="1838325" cy="981075"/>
          </a:xfrm>
          <a:prstGeom prst="rect">
            <a:avLst/>
          </a:prstGeom>
        </p:spPr>
      </p:pic>
      <p:sp>
        <p:nvSpPr>
          <p:cNvPr id="33" name="Title 1">
            <a:extLst>
              <a:ext uri="{FF2B5EF4-FFF2-40B4-BE49-F238E27FC236}">
                <a16:creationId xmlns:a16="http://schemas.microsoft.com/office/drawing/2014/main" id="{173176BA-0976-87E3-DBF0-5B3A3CE873C5}"/>
              </a:ext>
            </a:extLst>
          </p:cNvPr>
          <p:cNvSpPr txBox="1">
            <a:spLocks/>
          </p:cNvSpPr>
          <p:nvPr/>
        </p:nvSpPr>
        <p:spPr>
          <a:xfrm>
            <a:off x="1118972" y="3051672"/>
            <a:ext cx="4582092" cy="148430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414A58"/>
                </a:solidFill>
                <a:latin typeface="Calibri"/>
                <a:cs typeface="Calibri"/>
              </a:rPr>
              <a:t>Tax Basics:</a:t>
            </a:r>
            <a:r>
              <a:rPr lang="en-US" sz="4000" b="1">
                <a:solidFill>
                  <a:srgbClr val="414A58"/>
                </a:solidFill>
                <a:latin typeface="Calibri"/>
                <a:cs typeface="Calibri"/>
              </a:rPr>
              <a:t> </a:t>
            </a:r>
            <a:endParaRPr lang="en-US" sz="4000">
              <a:solidFill>
                <a:srgbClr val="000000"/>
              </a:solidFill>
              <a:latin typeface="Calibri Light"/>
              <a:ea typeface="Calibri Light"/>
              <a:cs typeface="Calibri Light"/>
            </a:endParaRPr>
          </a:p>
          <a:p>
            <a:r>
              <a:rPr lang="en-US" sz="4000">
                <a:solidFill>
                  <a:srgbClr val="414A58"/>
                </a:solidFill>
                <a:latin typeface="Calibri Light"/>
                <a:ea typeface="Calibri Light"/>
                <a:cs typeface="Calibri Light"/>
              </a:rPr>
              <a:t>Classroom Resources</a:t>
            </a:r>
            <a:endParaRPr lang="en-US" sz="4000">
              <a:solidFill>
                <a:srgbClr val="000000"/>
              </a:solidFill>
              <a:latin typeface="Calibri Light"/>
              <a:ea typeface="Calibri Light"/>
              <a:cs typeface="Calibri Light"/>
            </a:endParaRPr>
          </a:p>
        </p:txBody>
      </p:sp>
      <p:pic>
        <p:nvPicPr>
          <p:cNvPr id="3" name="Picture 2" descr="A screenshot of a web page&#10;&#10;AI-generated content may be incorrect.">
            <a:extLst>
              <a:ext uri="{FF2B5EF4-FFF2-40B4-BE49-F238E27FC236}">
                <a16:creationId xmlns:a16="http://schemas.microsoft.com/office/drawing/2014/main" id="{159132B0-06FC-AF0E-8E50-C0E89DF2AB4C}"/>
              </a:ext>
            </a:extLst>
          </p:cNvPr>
          <p:cNvPicPr>
            <a:picLocks noChangeAspect="1"/>
          </p:cNvPicPr>
          <p:nvPr/>
        </p:nvPicPr>
        <p:blipFill>
          <a:blip r:embed="rId3"/>
          <a:srcRect l="23395" b="435"/>
          <a:stretch/>
        </p:blipFill>
        <p:spPr>
          <a:xfrm>
            <a:off x="6851487" y="311324"/>
            <a:ext cx="4748473" cy="2934194"/>
          </a:xfrm>
          <a:prstGeom prst="rect">
            <a:avLst/>
          </a:prstGeom>
        </p:spPr>
      </p:pic>
      <p:pic>
        <p:nvPicPr>
          <p:cNvPr id="6" name="Picture 5" descr="A screenshot of a website&#10;&#10;AI-generated content may be incorrect.">
            <a:extLst>
              <a:ext uri="{FF2B5EF4-FFF2-40B4-BE49-F238E27FC236}">
                <a16:creationId xmlns:a16="http://schemas.microsoft.com/office/drawing/2014/main" id="{1D880EBF-9D82-D43C-E566-D4480B1879EF}"/>
              </a:ext>
            </a:extLst>
          </p:cNvPr>
          <p:cNvPicPr>
            <a:picLocks noChangeAspect="1"/>
          </p:cNvPicPr>
          <p:nvPr/>
        </p:nvPicPr>
        <p:blipFill>
          <a:blip r:embed="rId4"/>
          <a:srcRect l="23186" b="368"/>
          <a:stretch/>
        </p:blipFill>
        <p:spPr>
          <a:xfrm>
            <a:off x="6850673" y="3465587"/>
            <a:ext cx="4745972" cy="2826684"/>
          </a:xfrm>
          <a:prstGeom prst="rect">
            <a:avLst/>
          </a:prstGeom>
        </p:spPr>
      </p:pic>
    </p:spTree>
    <p:extLst>
      <p:ext uri="{BB962C8B-B14F-4D97-AF65-F5344CB8AC3E}">
        <p14:creationId xmlns:p14="http://schemas.microsoft.com/office/powerpoint/2010/main" val="40251723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FF84-266C-28D8-BFD5-BF5F8DC99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CD3C3-16B2-BD10-87FB-E25D6CE8FBCF}"/>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Tax Basics: </a:t>
            </a:r>
            <a:r>
              <a:rPr lang="en-US" sz="3200">
                <a:solidFill>
                  <a:srgbClr val="414A58"/>
                </a:solidFill>
                <a:latin typeface="Calibri Light"/>
                <a:ea typeface="Calibri Light"/>
                <a:cs typeface="Calibri Light"/>
              </a:rPr>
              <a:t>Classroom Connection</a:t>
            </a:r>
            <a:endParaRPr lang="en-US" sz="3200">
              <a:solidFill>
                <a:srgbClr val="000000"/>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03BB2FA0-73A5-E97F-873D-887B2BDE2D26}"/>
              </a:ext>
            </a:extLst>
          </p:cNvPr>
          <p:cNvSpPr>
            <a:spLocks noGrp="1"/>
          </p:cNvSpPr>
          <p:nvPr>
            <p:ph type="sldNum" sz="quarter" idx="4"/>
          </p:nvPr>
        </p:nvSpPr>
        <p:spPr/>
        <p:txBody>
          <a:bodyPr/>
          <a:lstStyle/>
          <a:p>
            <a:fld id="{FAEE96CF-4053-2149-B5F9-FD566E7161CA}" type="slidenum">
              <a:rPr lang="en-US" smtClean="0"/>
              <a:pPr/>
              <a:t>88</a:t>
            </a:fld>
            <a:endParaRPr lang="en-US"/>
          </a:p>
        </p:txBody>
      </p:sp>
      <p:pic>
        <p:nvPicPr>
          <p:cNvPr id="3" name="Picture 2" descr="A screenshot of a cell phone&#10;&#10;AI-generated content may be incorrect.">
            <a:extLst>
              <a:ext uri="{FF2B5EF4-FFF2-40B4-BE49-F238E27FC236}">
                <a16:creationId xmlns:a16="http://schemas.microsoft.com/office/drawing/2014/main" id="{7BE6FA60-3030-221C-721B-6025474D4709}"/>
              </a:ext>
            </a:extLst>
          </p:cNvPr>
          <p:cNvPicPr>
            <a:picLocks noChangeAspect="1"/>
          </p:cNvPicPr>
          <p:nvPr/>
        </p:nvPicPr>
        <p:blipFill>
          <a:blip r:embed="rId2"/>
          <a:stretch>
            <a:fillRect/>
          </a:stretch>
        </p:blipFill>
        <p:spPr>
          <a:xfrm>
            <a:off x="798871" y="1606340"/>
            <a:ext cx="6054009" cy="2089570"/>
          </a:xfrm>
          <a:prstGeom prst="rect">
            <a:avLst/>
          </a:prstGeom>
          <a:ln>
            <a:solidFill>
              <a:schemeClr val="bg1">
                <a:lumMod val="65000"/>
              </a:schemeClr>
            </a:solidFill>
          </a:ln>
        </p:spPr>
      </p:pic>
      <p:pic>
        <p:nvPicPr>
          <p:cNvPr id="8" name="Picture 7" descr="A screenshot of a flyer&#10;&#10;AI-generated content may be incorrect.">
            <a:extLst>
              <a:ext uri="{FF2B5EF4-FFF2-40B4-BE49-F238E27FC236}">
                <a16:creationId xmlns:a16="http://schemas.microsoft.com/office/drawing/2014/main" id="{217B5C4F-EC8C-E2B6-A5A5-0AD5B0E785B3}"/>
              </a:ext>
            </a:extLst>
          </p:cNvPr>
          <p:cNvPicPr>
            <a:picLocks noChangeAspect="1"/>
          </p:cNvPicPr>
          <p:nvPr/>
        </p:nvPicPr>
        <p:blipFill>
          <a:blip r:embed="rId3"/>
          <a:stretch>
            <a:fillRect/>
          </a:stretch>
        </p:blipFill>
        <p:spPr>
          <a:xfrm>
            <a:off x="7494342" y="1609971"/>
            <a:ext cx="3799488" cy="4257401"/>
          </a:xfrm>
          <a:prstGeom prst="rect">
            <a:avLst/>
          </a:prstGeom>
          <a:ln>
            <a:solidFill>
              <a:schemeClr val="bg1">
                <a:lumMod val="65000"/>
              </a:schemeClr>
            </a:solidFill>
          </a:ln>
        </p:spPr>
      </p:pic>
      <p:sp>
        <p:nvSpPr>
          <p:cNvPr id="10" name="Text Placeholder 2">
            <a:extLst>
              <a:ext uri="{FF2B5EF4-FFF2-40B4-BE49-F238E27FC236}">
                <a16:creationId xmlns:a16="http://schemas.microsoft.com/office/drawing/2014/main" id="{F9134734-F3FF-4E95-41A7-4092C2B763C0}"/>
              </a:ext>
            </a:extLst>
          </p:cNvPr>
          <p:cNvSpPr txBox="1">
            <a:spLocks/>
          </p:cNvSpPr>
          <p:nvPr/>
        </p:nvSpPr>
        <p:spPr>
          <a:xfrm>
            <a:off x="705742" y="5458508"/>
            <a:ext cx="9318643" cy="10973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Scholarship Opportunity</a:t>
            </a:r>
            <a:endParaRPr lang="en-US">
              <a:ea typeface="Calibri" panose="020F0502020204030204"/>
              <a:cs typeface="Calibri" panose="020F0502020204030204"/>
            </a:endParaRPr>
          </a:p>
          <a:p>
            <a:pPr marL="457200" indent="-457200"/>
            <a:r>
              <a:rPr lang="en-US">
                <a:ea typeface="Calibri" panose="020F0502020204030204"/>
                <a:cs typeface="Calibri" panose="020F0502020204030204"/>
              </a:rPr>
              <a:t>Students do one of the tax simulations and a short essay</a:t>
            </a:r>
          </a:p>
        </p:txBody>
      </p:sp>
      <p:sp>
        <p:nvSpPr>
          <p:cNvPr id="12" name="Text Placeholder 2">
            <a:extLst>
              <a:ext uri="{FF2B5EF4-FFF2-40B4-BE49-F238E27FC236}">
                <a16:creationId xmlns:a16="http://schemas.microsoft.com/office/drawing/2014/main" id="{AD5CF4B8-81FD-650B-F70C-EB313D87D675}"/>
              </a:ext>
            </a:extLst>
          </p:cNvPr>
          <p:cNvSpPr txBox="1">
            <a:spLocks/>
          </p:cNvSpPr>
          <p:nvPr/>
        </p:nvSpPr>
        <p:spPr>
          <a:xfrm>
            <a:off x="709975" y="3779991"/>
            <a:ext cx="6143643" cy="15842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mn-lt"/>
                <a:cs typeface="+mn-lt"/>
              </a:rPr>
              <a:t>Simulation</a:t>
            </a:r>
            <a:endParaRPr lang="en-US" dirty="0"/>
          </a:p>
          <a:p>
            <a:pPr marL="457200" indent="-457200"/>
            <a:r>
              <a:rPr lang="en-US" dirty="0">
                <a:ea typeface="Calibri" panose="020F0502020204030204"/>
                <a:cs typeface="Calibri" panose="020F0502020204030204"/>
              </a:rPr>
              <a:t>Has lesson, slides and worksheet</a:t>
            </a:r>
          </a:p>
          <a:p>
            <a:pPr marL="457200" indent="-457200"/>
            <a:r>
              <a:rPr lang="en-US" dirty="0">
                <a:ea typeface="Calibri" panose="020F0502020204030204"/>
                <a:cs typeface="Calibri" panose="020F0502020204030204"/>
              </a:rPr>
              <a:t>*You can try this during breakouts</a:t>
            </a:r>
          </a:p>
        </p:txBody>
      </p:sp>
    </p:spTree>
    <p:extLst>
      <p:ext uri="{BB962C8B-B14F-4D97-AF65-F5344CB8AC3E}">
        <p14:creationId xmlns:p14="http://schemas.microsoft.com/office/powerpoint/2010/main" val="5454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CEABC-4DF4-75DD-724E-43F491E70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4DADE-241A-4E4D-F609-F631463E0DCF}"/>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ea typeface="+mj-lt"/>
                <a:cs typeface="+mj-lt"/>
              </a:rPr>
              <a:t>Classroom Connection</a:t>
            </a: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699F849-5331-9095-F73F-A77655C41347}"/>
              </a:ext>
            </a:extLst>
          </p:cNvPr>
          <p:cNvSpPr>
            <a:spLocks noGrp="1"/>
          </p:cNvSpPr>
          <p:nvPr>
            <p:ph type="sldNum" sz="quarter" idx="4"/>
          </p:nvPr>
        </p:nvSpPr>
        <p:spPr/>
        <p:txBody>
          <a:bodyPr/>
          <a:lstStyle/>
          <a:p>
            <a:fld id="{FAEE96CF-4053-2149-B5F9-FD566E7161CA}" type="slidenum">
              <a:rPr lang="en-US" smtClean="0"/>
              <a:pPr/>
              <a:t>89</a:t>
            </a:fld>
            <a:endParaRPr lang="en-US"/>
          </a:p>
        </p:txBody>
      </p:sp>
      <p:sp>
        <p:nvSpPr>
          <p:cNvPr id="11" name="Text Placeholder 2">
            <a:extLst>
              <a:ext uri="{FF2B5EF4-FFF2-40B4-BE49-F238E27FC236}">
                <a16:creationId xmlns:a16="http://schemas.microsoft.com/office/drawing/2014/main" id="{1607E5BB-F05A-0F87-EF55-0D6DF4FD703E}"/>
              </a:ext>
            </a:extLst>
          </p:cNvPr>
          <p:cNvSpPr txBox="1">
            <a:spLocks/>
          </p:cNvSpPr>
          <p:nvPr/>
        </p:nvSpPr>
        <p:spPr>
          <a:xfrm>
            <a:off x="706034" y="1713455"/>
            <a:ext cx="4260812" cy="42372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ea typeface="+mn-lt"/>
                <a:cs typeface="+mn-lt"/>
              </a:rPr>
              <a:t>Activity: Paystub Breakdown</a:t>
            </a:r>
            <a:endParaRPr lang="en-US" b="1">
              <a:ea typeface="Calibri"/>
              <a:cs typeface="Calibri"/>
            </a:endParaRPr>
          </a:p>
          <a:p>
            <a:pPr marL="0" indent="0">
              <a:buNone/>
            </a:pPr>
            <a:r>
              <a:rPr lang="en-US" sz="2600">
                <a:latin typeface="Calibri"/>
                <a:ea typeface="Calibri"/>
                <a:cs typeface="Calibri"/>
              </a:rPr>
              <a:t>From the CEE Invest in Girls Program. Students LOVE to analyze pay stubs. </a:t>
            </a:r>
            <a:endParaRPr lang="en-US">
              <a:latin typeface="Calibri"/>
              <a:ea typeface="Calibri"/>
              <a:cs typeface="Calibri"/>
            </a:endParaRPr>
          </a:p>
          <a:p>
            <a:pPr marL="0" indent="0">
              <a:buNone/>
            </a:pPr>
            <a:r>
              <a:rPr lang="en-US" sz="2600">
                <a:latin typeface="Calibri"/>
                <a:ea typeface="Calibri"/>
                <a:cs typeface="Calibri"/>
              </a:rPr>
              <a:t>There is a sense of empowerment knowing what all these deductions mean and where your money is ending up...</a:t>
            </a:r>
            <a:endParaRPr lang="en-US">
              <a:ea typeface="Calibri"/>
              <a:cs typeface="Calibri"/>
            </a:endParaRPr>
          </a:p>
        </p:txBody>
      </p:sp>
      <p:pic>
        <p:nvPicPr>
          <p:cNvPr id="3" name="Picture 2" descr="A screenshot of a computer screen&#10;&#10;AI-generated content may be incorrect.">
            <a:extLst>
              <a:ext uri="{FF2B5EF4-FFF2-40B4-BE49-F238E27FC236}">
                <a16:creationId xmlns:a16="http://schemas.microsoft.com/office/drawing/2014/main" id="{7032EDD0-CFDC-E534-CE61-F39459889423}"/>
              </a:ext>
            </a:extLst>
          </p:cNvPr>
          <p:cNvPicPr>
            <a:picLocks noChangeAspect="1"/>
          </p:cNvPicPr>
          <p:nvPr/>
        </p:nvPicPr>
        <p:blipFill>
          <a:blip r:embed="rId2"/>
          <a:stretch>
            <a:fillRect/>
          </a:stretch>
        </p:blipFill>
        <p:spPr>
          <a:xfrm>
            <a:off x="4956737" y="1430055"/>
            <a:ext cx="6568692" cy="5125233"/>
          </a:xfrm>
          <a:prstGeom prst="rect">
            <a:avLst/>
          </a:prstGeom>
          <a:ln>
            <a:solidFill>
              <a:schemeClr val="bg1">
                <a:lumMod val="65000"/>
              </a:schemeClr>
            </a:solidFill>
          </a:ln>
        </p:spPr>
      </p:pic>
    </p:spTree>
    <p:extLst>
      <p:ext uri="{BB962C8B-B14F-4D97-AF65-F5344CB8AC3E}">
        <p14:creationId xmlns:p14="http://schemas.microsoft.com/office/powerpoint/2010/main" val="161389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About this whole teaching thing...</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90498" y="1581395"/>
            <a:ext cx="10595346" cy="48007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b="1">
                <a:ea typeface="+mn-lt"/>
                <a:cs typeface="+mn-lt"/>
              </a:rPr>
              <a:t>Teaching is personal.</a:t>
            </a:r>
            <a:r>
              <a:rPr lang="en-US">
                <a:ea typeface="+mn-lt"/>
                <a:cs typeface="+mn-lt"/>
              </a:rPr>
              <a:t> So is money. Our own financial journeys shape how we teach these topics.</a:t>
            </a:r>
            <a:endParaRPr lang="en-US"/>
          </a:p>
          <a:p>
            <a:pPr>
              <a:buFont typeface="Arial"/>
              <a:buChar char="•"/>
            </a:pPr>
            <a:r>
              <a:rPr lang="en-US" b="1">
                <a:ea typeface="+mn-lt"/>
                <a:cs typeface="+mn-lt"/>
              </a:rPr>
              <a:t>Money scripts run deep.</a:t>
            </a:r>
            <a:r>
              <a:rPr lang="en-US">
                <a:ea typeface="+mn-lt"/>
                <a:cs typeface="+mn-lt"/>
              </a:rPr>
              <a:t> The stories we tell ourselves about investing, risk, and wealth affect our classroom approach.</a:t>
            </a:r>
            <a:endParaRPr lang="en-US"/>
          </a:p>
          <a:p>
            <a:pPr>
              <a:buFont typeface="Arial"/>
              <a:buChar char="•"/>
            </a:pPr>
            <a:r>
              <a:rPr lang="en-US" b="1">
                <a:ea typeface="+mn-lt"/>
                <a:cs typeface="+mn-lt"/>
              </a:rPr>
              <a:t>Growth mindset matters for us too.</a:t>
            </a:r>
            <a:r>
              <a:rPr lang="en-US">
                <a:ea typeface="+mn-lt"/>
                <a:cs typeface="+mn-lt"/>
              </a:rPr>
              <a:t> Let's examine our own financial thinking so we can create inclusive spaces that truly motivate all students.</a:t>
            </a:r>
          </a:p>
          <a:p>
            <a:pPr>
              <a:buFont typeface="Arial"/>
              <a:buChar char="•"/>
            </a:pPr>
            <a:r>
              <a:rPr lang="en-US" b="1">
                <a:ea typeface="+mn-lt"/>
                <a:cs typeface="+mn-lt"/>
              </a:rPr>
              <a:t>Diverse perspectives strengthen financial education.</a:t>
            </a:r>
            <a:r>
              <a:rPr lang="en-US">
                <a:ea typeface="+mn-lt"/>
                <a:cs typeface="+mn-lt"/>
              </a:rPr>
              <a:t> Today we'll explore how different communities approach investing and how to honor these perspectives in our teaching.</a:t>
            </a:r>
            <a:endParaRPr lang="en-US"/>
          </a:p>
        </p:txBody>
      </p:sp>
    </p:spTree>
    <p:extLst>
      <p:ext uri="{BB962C8B-B14F-4D97-AF65-F5344CB8AC3E}">
        <p14:creationId xmlns:p14="http://schemas.microsoft.com/office/powerpoint/2010/main" val="2151650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DD454-B138-1B23-B8DB-DA8783298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F83D7-DCC6-E906-6F81-CD79057F2374}"/>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Tax Basics</a:t>
            </a:r>
            <a:r>
              <a:rPr lang="en-US" sz="3200" b="1">
                <a:solidFill>
                  <a:srgbClr val="414A58"/>
                </a:solidFill>
                <a:latin typeface="Calibri"/>
                <a:cs typeface="Calibri"/>
              </a:rPr>
              <a:t>: </a:t>
            </a:r>
            <a:r>
              <a:rPr lang="en-US" sz="3200">
                <a:solidFill>
                  <a:srgbClr val="414A58"/>
                </a:solidFill>
                <a:ea typeface="+mj-lt"/>
                <a:cs typeface="+mj-lt"/>
              </a:rPr>
              <a:t>Classroom Connection</a:t>
            </a:r>
          </a:p>
          <a:p>
            <a:endParaRPr lang="en-US" sz="3200" b="1">
              <a:solidFill>
                <a:srgbClr val="414A58"/>
              </a:solidFill>
              <a:latin typeface="Calibri"/>
              <a:ea typeface="Calibri"/>
              <a:cs typeface="Calibri"/>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A8B0AE02-87A7-0A5E-0671-54426B7459FF}"/>
              </a:ext>
            </a:extLst>
          </p:cNvPr>
          <p:cNvSpPr>
            <a:spLocks noGrp="1"/>
          </p:cNvSpPr>
          <p:nvPr>
            <p:ph type="sldNum" sz="quarter" idx="4"/>
          </p:nvPr>
        </p:nvSpPr>
        <p:spPr/>
        <p:txBody>
          <a:bodyPr/>
          <a:lstStyle/>
          <a:p>
            <a:fld id="{FAEE96CF-4053-2149-B5F9-FD566E7161CA}" type="slidenum">
              <a:rPr lang="en-US" smtClean="0"/>
              <a:pPr/>
              <a:t>90</a:t>
            </a:fld>
            <a:endParaRPr lang="en-US"/>
          </a:p>
        </p:txBody>
      </p:sp>
      <p:pic>
        <p:nvPicPr>
          <p:cNvPr id="7" name="Picture 6" descr="A screenshot of a document&#10;&#10;AI-generated content may be incorrect.">
            <a:extLst>
              <a:ext uri="{FF2B5EF4-FFF2-40B4-BE49-F238E27FC236}">
                <a16:creationId xmlns:a16="http://schemas.microsoft.com/office/drawing/2014/main" id="{0AB0CD8A-0FB5-A042-5AC0-5C35815EFA87}"/>
              </a:ext>
            </a:extLst>
          </p:cNvPr>
          <p:cNvPicPr>
            <a:picLocks noChangeAspect="1"/>
          </p:cNvPicPr>
          <p:nvPr/>
        </p:nvPicPr>
        <p:blipFill>
          <a:blip r:embed="rId2"/>
          <a:srcRect r="-337" b="16456"/>
          <a:stretch/>
        </p:blipFill>
        <p:spPr>
          <a:xfrm>
            <a:off x="7030001" y="1610853"/>
            <a:ext cx="4545423" cy="4911053"/>
          </a:xfrm>
          <a:prstGeom prst="rect">
            <a:avLst/>
          </a:prstGeom>
          <a:ln w="28575">
            <a:solidFill>
              <a:schemeClr val="bg1">
                <a:lumMod val="75000"/>
              </a:schemeClr>
            </a:solidFill>
          </a:ln>
        </p:spPr>
      </p:pic>
      <p:sp>
        <p:nvSpPr>
          <p:cNvPr id="9" name="Text Placeholder 2">
            <a:extLst>
              <a:ext uri="{FF2B5EF4-FFF2-40B4-BE49-F238E27FC236}">
                <a16:creationId xmlns:a16="http://schemas.microsoft.com/office/drawing/2014/main" id="{82EBA6DB-8EA8-6273-5DE1-BA6504B11495}"/>
              </a:ext>
            </a:extLst>
          </p:cNvPr>
          <p:cNvSpPr txBox="1">
            <a:spLocks/>
          </p:cNvSpPr>
          <p:nvPr/>
        </p:nvSpPr>
        <p:spPr>
          <a:xfrm>
            <a:off x="705353" y="5137285"/>
            <a:ext cx="5071049" cy="172178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Calibri"/>
                <a:ea typeface="Calibri"/>
                <a:cs typeface="Calibri"/>
              </a:rPr>
              <a:t>Resource</a:t>
            </a:r>
            <a:endParaRPr lang="en-US" dirty="0"/>
          </a:p>
          <a:p>
            <a:pPr marL="0" indent="0">
              <a:buNone/>
            </a:pPr>
            <a:r>
              <a:rPr lang="en-US" sz="2600" dirty="0">
                <a:latin typeface="Calibri Light"/>
                <a:ea typeface="Calibri Light"/>
                <a:cs typeface="Calibri Light"/>
                <a:hlinkClick r:id="rId3"/>
              </a:rPr>
              <a:t>Your Federal Income Tax Receipt</a:t>
            </a:r>
            <a:r>
              <a:rPr lang="en-US" sz="2600" dirty="0">
                <a:latin typeface="Calibri Light"/>
                <a:ea typeface="Calibri Light"/>
                <a:cs typeface="Calibri Light"/>
              </a:rPr>
              <a:t> | National Priorities Project</a:t>
            </a:r>
          </a:p>
          <a:p>
            <a:pPr>
              <a:buFont typeface="Arial"/>
              <a:buChar char="•"/>
            </a:pPr>
            <a:endParaRPr lang="en-US" sz="1100">
              <a:solidFill>
                <a:srgbClr val="1155CC"/>
              </a:solidFill>
              <a:latin typeface="Calibri"/>
              <a:ea typeface="Calibri"/>
              <a:cs typeface="Calibri"/>
            </a:endParaRPr>
          </a:p>
        </p:txBody>
      </p:sp>
      <p:sp>
        <p:nvSpPr>
          <p:cNvPr id="11" name="Text Placeholder 2">
            <a:extLst>
              <a:ext uri="{FF2B5EF4-FFF2-40B4-BE49-F238E27FC236}">
                <a16:creationId xmlns:a16="http://schemas.microsoft.com/office/drawing/2014/main" id="{4D60B970-E4DF-326F-9279-6E4A3F7E8127}"/>
              </a:ext>
            </a:extLst>
          </p:cNvPr>
          <p:cNvSpPr txBox="1">
            <a:spLocks/>
          </p:cNvSpPr>
          <p:nvPr/>
        </p:nvSpPr>
        <p:spPr>
          <a:xfrm>
            <a:off x="704872" y="1498697"/>
            <a:ext cx="6254539" cy="31621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mn-lt"/>
                <a:cs typeface="+mn-lt"/>
              </a:rPr>
              <a:t>Discussion: Tax Dollars</a:t>
            </a:r>
            <a:endParaRPr lang="en-US" b="1" dirty="0">
              <a:ea typeface="Calibri"/>
              <a:cs typeface="Calibri"/>
            </a:endParaRPr>
          </a:p>
          <a:p>
            <a:pPr marL="457200" indent="-457200"/>
            <a:r>
              <a:rPr lang="en-US" sz="2600" dirty="0">
                <a:latin typeface="Calibri"/>
                <a:ea typeface="Calibri"/>
                <a:cs typeface="Calibri"/>
              </a:rPr>
              <a:t>Many of my students are interested in where taxes go. When they look at this Federal Income Tax Receipt they are surprised and have a lot of thoughts and questions. This interest can create an engaging moment to have a discussion around taxes. </a:t>
            </a:r>
            <a:r>
              <a:rPr lang="en-US" dirty="0">
                <a:latin typeface="Calibri"/>
                <a:ea typeface="Calibri"/>
                <a:cs typeface="Calibri"/>
              </a:rPr>
              <a:t>*You can try this during breakouts.</a:t>
            </a:r>
          </a:p>
          <a:p>
            <a:pPr marL="0" indent="0">
              <a:buNone/>
            </a:pPr>
            <a:endParaRPr lang="en-US" sz="2600" dirty="0">
              <a:ea typeface="Calibri"/>
              <a:cs typeface="Calibri"/>
            </a:endParaRPr>
          </a:p>
        </p:txBody>
      </p:sp>
    </p:spTree>
    <p:extLst>
      <p:ext uri="{BB962C8B-B14F-4D97-AF65-F5344CB8AC3E}">
        <p14:creationId xmlns:p14="http://schemas.microsoft.com/office/powerpoint/2010/main" val="411816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B67B8-CEA2-7AB9-CEB1-F18A630F106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F0A608-9D4F-C98B-07D6-28F8482C027A}"/>
              </a:ext>
            </a:extLst>
          </p:cNvPr>
          <p:cNvSpPr>
            <a:spLocks noGrp="1"/>
          </p:cNvSpPr>
          <p:nvPr>
            <p:ph type="sldNum" sz="quarter" idx="4"/>
          </p:nvPr>
        </p:nvSpPr>
        <p:spPr/>
        <p:txBody>
          <a:bodyPr/>
          <a:lstStyle/>
          <a:p>
            <a:fld id="{FAEE96CF-4053-2149-B5F9-FD566E7161CA}" type="slidenum">
              <a:rPr lang="en-US" smtClean="0"/>
              <a:pPr/>
              <a:t>91</a:t>
            </a:fld>
            <a:endParaRPr lang="en-US"/>
          </a:p>
        </p:txBody>
      </p:sp>
      <p:sp>
        <p:nvSpPr>
          <p:cNvPr id="15" name="TextBox 14">
            <a:extLst>
              <a:ext uri="{FF2B5EF4-FFF2-40B4-BE49-F238E27FC236}">
                <a16:creationId xmlns:a16="http://schemas.microsoft.com/office/drawing/2014/main" id="{83DB04D9-B80A-6B43-326D-361F2E2721C2}"/>
              </a:ext>
            </a:extLst>
          </p:cNvPr>
          <p:cNvSpPr txBox="1"/>
          <p:nvPr/>
        </p:nvSpPr>
        <p:spPr>
          <a:xfrm>
            <a:off x="724657" y="1494409"/>
            <a:ext cx="44235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Additional Lesson Resources:</a:t>
            </a:r>
            <a:endParaRPr lang="en-US">
              <a:ea typeface="Calibri"/>
              <a:cs typeface="Calibri"/>
            </a:endParaRPr>
          </a:p>
          <a:p>
            <a:pPr marL="285750" indent="-285750">
              <a:buFont typeface="Arial"/>
              <a:buChar char="•"/>
            </a:pPr>
            <a:r>
              <a:rPr lang="en-US">
                <a:ea typeface="Calibri"/>
                <a:cs typeface="Calibri"/>
              </a:rPr>
              <a:t>NGPF Taxes Unit: Lessons &amp; activities</a:t>
            </a:r>
          </a:p>
        </p:txBody>
      </p:sp>
      <p:sp>
        <p:nvSpPr>
          <p:cNvPr id="7" name="Title 1">
            <a:extLst>
              <a:ext uri="{FF2B5EF4-FFF2-40B4-BE49-F238E27FC236}">
                <a16:creationId xmlns:a16="http://schemas.microsoft.com/office/drawing/2014/main" id="{4ED2FD83-41AC-60F3-CAED-5EF08ECE33C1}"/>
              </a:ext>
            </a:extLst>
          </p:cNvPr>
          <p:cNvSpPr txBox="1">
            <a:spLocks/>
          </p:cNvSpPr>
          <p:nvPr/>
        </p:nvSpPr>
        <p:spPr>
          <a:xfrm>
            <a:off x="734751" y="596339"/>
            <a:ext cx="9146730" cy="645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414A58"/>
                </a:solidFill>
                <a:latin typeface="Calibri"/>
                <a:cs typeface="Calibri"/>
              </a:rPr>
              <a:t>Tax Basics: </a:t>
            </a:r>
            <a:r>
              <a:rPr lang="en-US" sz="3600">
                <a:solidFill>
                  <a:srgbClr val="414A58"/>
                </a:solidFill>
                <a:latin typeface="Calibri Light"/>
                <a:ea typeface="Calibri Light"/>
                <a:cs typeface="Calibri Light"/>
              </a:rPr>
              <a:t>Classroom Resources</a:t>
            </a:r>
            <a:endParaRPr lang="en-US" sz="3600">
              <a:solidFill>
                <a:srgbClr val="000000"/>
              </a:solidFill>
              <a:latin typeface="Calibri Light"/>
              <a:ea typeface="Calibri Light"/>
              <a:cs typeface="Calibri Light"/>
            </a:endParaRPr>
          </a:p>
        </p:txBody>
      </p:sp>
      <p:sp>
        <p:nvSpPr>
          <p:cNvPr id="8" name="TextBox 7">
            <a:extLst>
              <a:ext uri="{FF2B5EF4-FFF2-40B4-BE49-F238E27FC236}">
                <a16:creationId xmlns:a16="http://schemas.microsoft.com/office/drawing/2014/main" id="{E0784640-8E66-2C69-C09B-7C032F154354}"/>
              </a:ext>
            </a:extLst>
          </p:cNvPr>
          <p:cNvSpPr txBox="1"/>
          <p:nvPr/>
        </p:nvSpPr>
        <p:spPr>
          <a:xfrm>
            <a:off x="5688240" y="1560668"/>
            <a:ext cx="474514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Additional Video Resources:</a:t>
            </a:r>
          </a:p>
          <a:p>
            <a:pPr marL="285750" indent="-285750">
              <a:buFont typeface="Arial"/>
              <a:buChar char="•"/>
            </a:pPr>
            <a:r>
              <a:rPr lang="en-US" sz="2000" err="1">
                <a:ea typeface="+mn-lt"/>
                <a:cs typeface="+mn-lt"/>
              </a:rPr>
              <a:t>MissBeHelpful</a:t>
            </a:r>
            <a:r>
              <a:rPr lang="en-US" sz="2000">
                <a:ea typeface="+mn-lt"/>
                <a:cs typeface="+mn-lt"/>
              </a:rPr>
              <a:t>: </a:t>
            </a:r>
            <a:r>
              <a:rPr lang="en-US" sz="2000" b="1">
                <a:solidFill>
                  <a:srgbClr val="1155CC"/>
                </a:solidFill>
                <a:ea typeface="+mn-lt"/>
                <a:cs typeface="+mn-lt"/>
              </a:rPr>
              <a:t>What's a W-2 Anyway?</a:t>
            </a:r>
            <a:endParaRPr lang="en-US" sz="2000" b="1">
              <a:solidFill>
                <a:srgbClr val="1155CC"/>
              </a:solidFill>
              <a:latin typeface="Calibri"/>
              <a:ea typeface="Calibri"/>
              <a:cs typeface="Calibri"/>
            </a:endParaRPr>
          </a:p>
        </p:txBody>
      </p:sp>
      <p:pic>
        <p:nvPicPr>
          <p:cNvPr id="10" name="Picture 9" descr="A screenshot of a computer&#10;&#10;AI-generated content may be incorrect.">
            <a:extLst>
              <a:ext uri="{FF2B5EF4-FFF2-40B4-BE49-F238E27FC236}">
                <a16:creationId xmlns:a16="http://schemas.microsoft.com/office/drawing/2014/main" id="{BAC39927-2D07-B3E9-B602-D10DB919F5BC}"/>
              </a:ext>
            </a:extLst>
          </p:cNvPr>
          <p:cNvPicPr>
            <a:picLocks noChangeAspect="1"/>
          </p:cNvPicPr>
          <p:nvPr/>
        </p:nvPicPr>
        <p:blipFill>
          <a:blip r:embed="rId3"/>
          <a:srcRect t="-747" r="38211" b="-237"/>
          <a:stretch/>
        </p:blipFill>
        <p:spPr>
          <a:xfrm>
            <a:off x="730685" y="2267344"/>
            <a:ext cx="4573434" cy="3897947"/>
          </a:xfrm>
          <a:prstGeom prst="rect">
            <a:avLst/>
          </a:prstGeom>
        </p:spPr>
      </p:pic>
      <p:pic>
        <p:nvPicPr>
          <p:cNvPr id="11" name="Online Media 10" title="WHAT'S A W-2 FORM ANYWAY?!!">
            <a:hlinkClick r:id="" action="ppaction://media"/>
            <a:extLst>
              <a:ext uri="{FF2B5EF4-FFF2-40B4-BE49-F238E27FC236}">
                <a16:creationId xmlns:a16="http://schemas.microsoft.com/office/drawing/2014/main" id="{3218330F-6322-27DB-0D07-894C89385838}"/>
              </a:ext>
            </a:extLst>
          </p:cNvPr>
          <p:cNvPicPr>
            <a:picLocks noRot="1" noChangeAspect="1"/>
          </p:cNvPicPr>
          <p:nvPr>
            <a:videoFile r:link="rId1"/>
          </p:nvPr>
        </p:nvPicPr>
        <p:blipFill>
          <a:blip r:embed="rId4"/>
          <a:stretch>
            <a:fillRect/>
          </a:stretch>
        </p:blipFill>
        <p:spPr>
          <a:xfrm>
            <a:off x="6095261" y="2261991"/>
            <a:ext cx="3531232" cy="1968675"/>
          </a:xfrm>
          <a:prstGeom prst="rect">
            <a:avLst/>
          </a:prstGeom>
        </p:spPr>
      </p:pic>
      <p:sp>
        <p:nvSpPr>
          <p:cNvPr id="12" name="TextBox 11">
            <a:extLst>
              <a:ext uri="{FF2B5EF4-FFF2-40B4-BE49-F238E27FC236}">
                <a16:creationId xmlns:a16="http://schemas.microsoft.com/office/drawing/2014/main" id="{7201ACE7-BC92-8971-4469-2755CA77E6F3}"/>
              </a:ext>
            </a:extLst>
          </p:cNvPr>
          <p:cNvSpPr txBox="1"/>
          <p:nvPr/>
        </p:nvSpPr>
        <p:spPr>
          <a:xfrm>
            <a:off x="5688240" y="4650420"/>
            <a:ext cx="4745147"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Calculator</a:t>
            </a:r>
            <a:endParaRPr lang="en-US"/>
          </a:p>
          <a:p>
            <a:pPr marL="342900" indent="-342900">
              <a:buFont typeface="Arial"/>
              <a:buChar char="•"/>
            </a:pPr>
            <a:r>
              <a:rPr lang="en-US" sz="2000">
                <a:solidFill>
                  <a:srgbClr val="1155CC"/>
                </a:solidFill>
                <a:ea typeface="+mn-lt"/>
                <a:cs typeface="+mn-lt"/>
                <a:hlinkClick r:id="" action="ppaction://noaction"/>
              </a:rPr>
              <a:t>https://www.talent.com/tax-calculator</a:t>
            </a:r>
            <a:endParaRPr lang="en-US" sz="2000">
              <a:solidFill>
                <a:srgbClr val="000000"/>
              </a:solidFill>
              <a:ea typeface="+mn-lt"/>
              <a:cs typeface="+mn-lt"/>
            </a:endParaRPr>
          </a:p>
          <a:p>
            <a:pPr marL="285750" indent="-285750">
              <a:buFont typeface="Arial"/>
              <a:buChar char="•"/>
            </a:pPr>
            <a:endParaRPr lang="en-US" sz="2000" b="1">
              <a:solidFill>
                <a:srgbClr val="1155CC"/>
              </a:solidFill>
              <a:latin typeface="Calibri"/>
              <a:ea typeface="Calibri"/>
              <a:cs typeface="Calibri"/>
            </a:endParaRPr>
          </a:p>
        </p:txBody>
      </p:sp>
    </p:spTree>
    <p:extLst>
      <p:ext uri="{BB962C8B-B14F-4D97-AF65-F5344CB8AC3E}">
        <p14:creationId xmlns:p14="http://schemas.microsoft.com/office/powerpoint/2010/main" val="34445736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4F37E9D1-4D75-4A10-A0B0-0D8858CB2F8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EB9F6D-0378-6CB3-9C75-5F88CBC6E91B}"/>
              </a:ext>
            </a:extLst>
          </p:cNvPr>
          <p:cNvSpPr>
            <a:spLocks noGrp="1"/>
          </p:cNvSpPr>
          <p:nvPr>
            <p:ph type="sldNum" sz="quarter" idx="4"/>
          </p:nvPr>
        </p:nvSpPr>
        <p:spPr/>
        <p:txBody>
          <a:bodyPr/>
          <a:lstStyle/>
          <a:p>
            <a:fld id="{FAEE96CF-4053-2149-B5F9-FD566E7161CA}" type="slidenum">
              <a:rPr lang="en-US" smtClean="0"/>
              <a:pPr/>
              <a:t>92</a:t>
            </a:fld>
            <a:endParaRPr lang="en-US"/>
          </a:p>
        </p:txBody>
      </p:sp>
      <p:sp>
        <p:nvSpPr>
          <p:cNvPr id="4" name="Text Placeholder 2">
            <a:extLst>
              <a:ext uri="{FF2B5EF4-FFF2-40B4-BE49-F238E27FC236}">
                <a16:creationId xmlns:a16="http://schemas.microsoft.com/office/drawing/2014/main" id="{B0FC8700-CE7F-BD89-FA41-75B7BA42D6C5}"/>
              </a:ext>
            </a:extLst>
          </p:cNvPr>
          <p:cNvSpPr txBox="1">
            <a:spLocks/>
          </p:cNvSpPr>
          <p:nvPr/>
        </p:nvSpPr>
        <p:spPr>
          <a:xfrm>
            <a:off x="702575" y="1561042"/>
            <a:ext cx="10754095" cy="472501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b="1" dirty="0">
                <a:ea typeface="+mn-lt"/>
                <a:cs typeface="+mn-lt"/>
              </a:rPr>
              <a:t>For Self-Reflection:</a:t>
            </a:r>
          </a:p>
          <a:p>
            <a:pPr marL="457200" indent="-457200"/>
            <a:r>
              <a:rPr lang="en-US" dirty="0">
                <a:ea typeface="+mn-lt"/>
                <a:cs typeface="+mn-lt"/>
              </a:rPr>
              <a:t>What tax concepts related to investing do you find most confusing?</a:t>
            </a:r>
          </a:p>
          <a:p>
            <a:pPr marL="457200" indent="-457200"/>
            <a:r>
              <a:rPr lang="en-US">
                <a:ea typeface="+mn-lt"/>
                <a:cs typeface="+mn-lt"/>
              </a:rPr>
              <a:t>What resources do you currently use to stay informed about tax laws?</a:t>
            </a:r>
          </a:p>
          <a:p>
            <a:pPr marL="457200" indent="-457200"/>
            <a:r>
              <a:rPr lang="en-US" dirty="0">
                <a:ea typeface="+mn-lt"/>
                <a:cs typeface="+mn-lt"/>
              </a:rPr>
              <a:t>What was your biggest "aha moment" when learning about investment taxation?</a:t>
            </a:r>
          </a:p>
          <a:p>
            <a:pPr marL="0" indent="0">
              <a:buNone/>
            </a:pPr>
            <a:endParaRPr lang="en-US" sz="700" dirty="0">
              <a:ea typeface="+mn-lt"/>
              <a:cs typeface="+mn-lt"/>
            </a:endParaRPr>
          </a:p>
          <a:p>
            <a:pPr>
              <a:buNone/>
            </a:pPr>
            <a:r>
              <a:rPr lang="en-US" b="1" dirty="0">
                <a:ea typeface="+mn-lt"/>
                <a:cs typeface="+mn-lt"/>
              </a:rPr>
              <a:t>For Classroom Application:</a:t>
            </a:r>
          </a:p>
          <a:p>
            <a:pPr marL="457200" indent="-457200"/>
            <a:r>
              <a:rPr lang="en-US" dirty="0">
                <a:ea typeface="+mn-lt"/>
                <a:cs typeface="+mn-lt"/>
              </a:rPr>
              <a:t>How can we make taxes engaging rather than intimidating?</a:t>
            </a:r>
            <a:endParaRPr lang="en-US" dirty="0">
              <a:ea typeface="Calibri" panose="020F0502020204030204"/>
              <a:cs typeface="Calibri" panose="020F0502020204030204"/>
            </a:endParaRPr>
          </a:p>
          <a:p>
            <a:pPr marL="457200" indent="-457200"/>
            <a:r>
              <a:rPr lang="en-US" dirty="0">
                <a:ea typeface="+mn-lt"/>
                <a:cs typeface="+mn-lt"/>
              </a:rPr>
              <a:t>What tax concepts are most relevant to high school students?</a:t>
            </a:r>
          </a:p>
          <a:p>
            <a:pPr marL="457200" indent="-457200"/>
            <a:r>
              <a:rPr lang="en-US" dirty="0">
                <a:ea typeface="+mn-lt"/>
                <a:cs typeface="+mn-lt"/>
              </a:rPr>
              <a:t>How do perceptions of taxes vary across different communities?</a:t>
            </a:r>
          </a:p>
          <a:p>
            <a:pPr marL="0" indent="0">
              <a:buNone/>
            </a:pPr>
            <a:endParaRPr lang="en-US" b="1">
              <a:latin typeface="Calibri"/>
              <a:ea typeface="Calibri"/>
              <a:cs typeface="Calibri"/>
            </a:endParaRPr>
          </a:p>
          <a:p>
            <a:pPr marL="514350" indent="-514350">
              <a:buFont typeface="Arial" panose="020B0604020202020204" pitchFamily="34" charset="0"/>
              <a:buChar char="•"/>
            </a:pPr>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6" name="Title 1">
            <a:extLst>
              <a:ext uri="{FF2B5EF4-FFF2-40B4-BE49-F238E27FC236}">
                <a16:creationId xmlns:a16="http://schemas.microsoft.com/office/drawing/2014/main" id="{E9D45F1B-831F-87BD-C021-F3767ACBAFE2}"/>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latin typeface="Calibri"/>
                <a:cs typeface="Calibri"/>
              </a:rPr>
              <a:t>Tax Basics: </a:t>
            </a:r>
            <a:r>
              <a:rPr lang="en-US" sz="3200">
                <a:solidFill>
                  <a:srgbClr val="414A58"/>
                </a:solidFill>
                <a:ea typeface="+mj-lt"/>
                <a:cs typeface="+mj-lt"/>
              </a:rPr>
              <a:t>Educator Reflection</a:t>
            </a:r>
            <a:endParaRPr lang="en-US" sz="3200">
              <a:solidFill>
                <a:srgbClr val="414A58"/>
              </a:solidFill>
              <a:latin typeface="Calibri Light"/>
              <a:ea typeface="Calibri Light"/>
              <a:cs typeface="Calibri Light"/>
            </a:endParaRPr>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Tree>
    <p:extLst>
      <p:ext uri="{BB962C8B-B14F-4D97-AF65-F5344CB8AC3E}">
        <p14:creationId xmlns:p14="http://schemas.microsoft.com/office/powerpoint/2010/main" val="39096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8707-61B3-B55F-AB87-F0C5879E2049}"/>
            </a:ext>
          </a:extLst>
        </p:cNvPr>
        <p:cNvGrpSpPr/>
        <p:nvPr/>
      </p:nvGrpSpPr>
      <p:grpSpPr>
        <a:xfrm>
          <a:off x="0" y="0"/>
          <a:ext cx="0" cy="0"/>
          <a:chOff x="0" y="0"/>
          <a:chExt cx="0" cy="0"/>
        </a:xfrm>
      </p:grpSpPr>
      <p:pic>
        <p:nvPicPr>
          <p:cNvPr id="4" name="Picture 3" descr="Photo Of People Sitting Near Table Holding Papers · Free Stock Photo">
            <a:extLst>
              <a:ext uri="{FF2B5EF4-FFF2-40B4-BE49-F238E27FC236}">
                <a16:creationId xmlns:a16="http://schemas.microsoft.com/office/drawing/2014/main" id="{5FD1DF9E-639D-9D7A-30D0-A8F42A764F20}"/>
              </a:ext>
            </a:extLst>
          </p:cNvPr>
          <p:cNvPicPr>
            <a:picLocks noChangeAspect="1"/>
          </p:cNvPicPr>
          <p:nvPr/>
        </p:nvPicPr>
        <p:blipFill rotWithShape="1">
          <a:blip r:embed="rId2"/>
          <a:srcRect l="8069" t="-154" r="32278" b="-154"/>
          <a:stretch/>
        </p:blipFill>
        <p:spPr>
          <a:xfrm>
            <a:off x="6096000" y="-42333"/>
            <a:ext cx="6174401" cy="6921531"/>
          </a:xfrm>
          <a:prstGeom prst="rect">
            <a:avLst/>
          </a:prstGeom>
        </p:spPr>
      </p:pic>
      <p:pic>
        <p:nvPicPr>
          <p:cNvPr id="5" name="Picture 4">
            <a:extLst>
              <a:ext uri="{FF2B5EF4-FFF2-40B4-BE49-F238E27FC236}">
                <a16:creationId xmlns:a16="http://schemas.microsoft.com/office/drawing/2014/main" id="{4656AADF-F4D6-02A2-8F0D-3AFCEAB82D15}"/>
              </a:ext>
            </a:extLst>
          </p:cNvPr>
          <p:cNvPicPr>
            <a:picLocks noChangeAspect="1"/>
          </p:cNvPicPr>
          <p:nvPr/>
        </p:nvPicPr>
        <p:blipFill rotWithShape="1">
          <a:blip r:embed="rId3"/>
          <a:srcRect l="29" r="29"/>
          <a:stretch/>
        </p:blipFill>
        <p:spPr>
          <a:xfrm>
            <a:off x="-87923" y="0"/>
            <a:ext cx="9411909" cy="6896083"/>
          </a:xfrm>
          <a:prstGeom prst="rect">
            <a:avLst/>
          </a:prstGeom>
        </p:spPr>
      </p:pic>
      <p:sp>
        <p:nvSpPr>
          <p:cNvPr id="3" name="Text Placeholder 2">
            <a:extLst>
              <a:ext uri="{FF2B5EF4-FFF2-40B4-BE49-F238E27FC236}">
                <a16:creationId xmlns:a16="http://schemas.microsoft.com/office/drawing/2014/main" id="{B7351189-6EC3-CB9E-6F78-1386BFEED7BF}"/>
              </a:ext>
            </a:extLst>
          </p:cNvPr>
          <p:cNvSpPr>
            <a:spLocks noGrp="1"/>
          </p:cNvSpPr>
          <p:nvPr>
            <p:ph type="body" sz="quarter" idx="10"/>
          </p:nvPr>
        </p:nvSpPr>
        <p:spPr>
          <a:xfrm>
            <a:off x="703943" y="1305998"/>
            <a:ext cx="5057392" cy="3031880"/>
          </a:xfrm>
        </p:spPr>
        <p:txBody>
          <a:bodyPr lIns="91440" tIns="45720" rIns="91440" bIns="45720" anchor="t"/>
          <a:lstStyle/>
          <a:p>
            <a:r>
              <a:rPr lang="en-US" sz="5000" u="sng" dirty="0">
                <a:solidFill>
                  <a:srgbClr val="414A58"/>
                </a:solidFill>
                <a:ea typeface="Calibri"/>
                <a:cs typeface="Calibri"/>
              </a:rPr>
              <a:t>Interactive Session</a:t>
            </a:r>
          </a:p>
          <a:p>
            <a:r>
              <a:rPr lang="en-US" sz="5000" dirty="0">
                <a:solidFill>
                  <a:srgbClr val="414A58"/>
                </a:solidFill>
                <a:ea typeface="+mn-lt"/>
                <a:cs typeface="+mn-lt"/>
              </a:rPr>
              <a:t>Break out!</a:t>
            </a:r>
            <a:endParaRPr lang="en-US" dirty="0"/>
          </a:p>
        </p:txBody>
      </p:sp>
      <p:pic>
        <p:nvPicPr>
          <p:cNvPr id="6" name="Picture 5">
            <a:extLst>
              <a:ext uri="{FF2B5EF4-FFF2-40B4-BE49-F238E27FC236}">
                <a16:creationId xmlns:a16="http://schemas.microsoft.com/office/drawing/2014/main" id="{7EC7FBB3-2650-F5E9-594B-9E6211986742}"/>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967518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095D96-5E04-0B28-356F-7CB262C6F123}"/>
              </a:ext>
            </a:extLst>
          </p:cNvPr>
          <p:cNvSpPr>
            <a:spLocks noGrp="1"/>
          </p:cNvSpPr>
          <p:nvPr>
            <p:ph type="sldNum" sz="quarter" idx="4"/>
          </p:nvPr>
        </p:nvSpPr>
        <p:spPr/>
        <p:txBody>
          <a:bodyPr/>
          <a:lstStyle/>
          <a:p>
            <a:fld id="{FAEE96CF-4053-2149-B5F9-FD566E7161CA}" type="slidenum">
              <a:rPr lang="en-US" smtClean="0"/>
              <a:pPr/>
              <a:t>94</a:t>
            </a:fld>
            <a:endParaRPr lang="en-US"/>
          </a:p>
        </p:txBody>
      </p:sp>
      <p:sp>
        <p:nvSpPr>
          <p:cNvPr id="4" name="Title 1">
            <a:extLst>
              <a:ext uri="{FF2B5EF4-FFF2-40B4-BE49-F238E27FC236}">
                <a16:creationId xmlns:a16="http://schemas.microsoft.com/office/drawing/2014/main" id="{BAF5B315-01F0-FF87-0E06-6280249D59B4}"/>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414A58"/>
                </a:solidFill>
                <a:ea typeface="+mj-lt"/>
                <a:cs typeface="+mj-lt"/>
              </a:rPr>
              <a:t>Time to get interactive.</a:t>
            </a:r>
            <a:endParaRPr lang="en-US" dirty="0"/>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6" name="Text Placeholder 2">
            <a:extLst>
              <a:ext uri="{FF2B5EF4-FFF2-40B4-BE49-F238E27FC236}">
                <a16:creationId xmlns:a16="http://schemas.microsoft.com/office/drawing/2014/main" id="{A501D54A-BF2A-82B5-253A-7913F62FFE61}"/>
              </a:ext>
            </a:extLst>
          </p:cNvPr>
          <p:cNvSpPr txBox="1">
            <a:spLocks/>
          </p:cNvSpPr>
          <p:nvPr/>
        </p:nvSpPr>
        <p:spPr>
          <a:xfrm>
            <a:off x="706034" y="1714036"/>
            <a:ext cx="10763906" cy="41049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mn-lt"/>
                <a:cs typeface="+mn-lt"/>
              </a:rPr>
              <a:t>There will be 4 breakout options.</a:t>
            </a:r>
            <a:endParaRPr lang="en-US" dirty="0"/>
          </a:p>
          <a:p>
            <a:pPr marL="514350" indent="-514350">
              <a:buAutoNum type="arabicPeriod"/>
            </a:pPr>
            <a:r>
              <a:rPr lang="en-US" dirty="0">
                <a:ea typeface="+mn-lt"/>
                <a:cs typeface="+mn-lt"/>
              </a:rPr>
              <a:t>Please choose a facilitator in your group. (The person with birthday closest to February 8th!) ♒</a:t>
            </a:r>
          </a:p>
          <a:p>
            <a:pPr marL="514350" indent="-514350">
              <a:buAutoNum type="arabicPeriod"/>
            </a:pPr>
            <a:r>
              <a:rPr lang="en-US" dirty="0">
                <a:ea typeface="+mn-lt"/>
                <a:cs typeface="+mn-lt"/>
              </a:rPr>
              <a:t>Choose one topic to explore for 15 minutes. Then discuss for 5. After the time is up, you will come back to the main session and then be able to choose a second room.</a:t>
            </a:r>
            <a:endParaRPr lang="en-US"/>
          </a:p>
          <a:p>
            <a:pPr marL="514350" indent="-514350">
              <a:buAutoNum type="arabicPeriod"/>
            </a:pPr>
            <a:r>
              <a:rPr lang="en-US" dirty="0">
                <a:ea typeface="+mn-lt"/>
                <a:cs typeface="+mn-lt"/>
              </a:rPr>
              <a:t>Then repeat with a second choice. </a:t>
            </a:r>
          </a:p>
          <a:p>
            <a:pPr marL="514350" indent="-514350">
              <a:buAutoNum type="arabicPeriod"/>
            </a:pPr>
            <a:r>
              <a:rPr lang="en-US" dirty="0">
                <a:ea typeface="+mn-lt"/>
                <a:cs typeface="+mn-lt"/>
              </a:rPr>
              <a:t>At the end of both sessions, we will come back together and share your thoughts and next steps!</a:t>
            </a:r>
            <a:endParaRPr lang="en-US" dirty="0">
              <a:ea typeface="Calibri"/>
              <a:cs typeface="Calibri"/>
            </a:endParaRPr>
          </a:p>
        </p:txBody>
      </p:sp>
    </p:spTree>
    <p:extLst>
      <p:ext uri="{BB962C8B-B14F-4D97-AF65-F5344CB8AC3E}">
        <p14:creationId xmlns:p14="http://schemas.microsoft.com/office/powerpoint/2010/main" val="35502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B50AC56-6D6B-ED78-7A30-EFA5C79BF8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17BF2C-D8FC-98FC-CC23-E7299BC1AA90}"/>
              </a:ext>
            </a:extLst>
          </p:cNvPr>
          <p:cNvSpPr>
            <a:spLocks noGrp="1"/>
          </p:cNvSpPr>
          <p:nvPr>
            <p:ph type="sldNum" sz="quarter" idx="4"/>
          </p:nvPr>
        </p:nvSpPr>
        <p:spPr/>
        <p:txBody>
          <a:bodyPr/>
          <a:lstStyle/>
          <a:p>
            <a:fld id="{FAEE96CF-4053-2149-B5F9-FD566E7161CA}" type="slidenum">
              <a:rPr lang="en-US" smtClean="0"/>
              <a:pPr/>
              <a:t>95</a:t>
            </a:fld>
            <a:endParaRPr lang="en-US"/>
          </a:p>
        </p:txBody>
      </p:sp>
      <p:sp>
        <p:nvSpPr>
          <p:cNvPr id="4" name="Title 1">
            <a:extLst>
              <a:ext uri="{FF2B5EF4-FFF2-40B4-BE49-F238E27FC236}">
                <a16:creationId xmlns:a16="http://schemas.microsoft.com/office/drawing/2014/main" id="{8CB04E9B-7FA7-75DC-E743-86D24B464260}"/>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Time to... Break Out Round 1!</a:t>
            </a:r>
            <a:endParaRPr lang="en-US"/>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7" name="Text Placeholder 2">
            <a:extLst>
              <a:ext uri="{FF2B5EF4-FFF2-40B4-BE49-F238E27FC236}">
                <a16:creationId xmlns:a16="http://schemas.microsoft.com/office/drawing/2014/main" id="{E1ED1678-178A-2892-C145-3A5B51B6564F}"/>
              </a:ext>
            </a:extLst>
          </p:cNvPr>
          <p:cNvSpPr txBox="1">
            <a:spLocks/>
          </p:cNvSpPr>
          <p:nvPr/>
        </p:nvSpPr>
        <p:spPr>
          <a:xfrm>
            <a:off x="709977" y="1509068"/>
            <a:ext cx="5494857" cy="5244731"/>
          </a:xfrm>
          <a:prstGeom prst="rect">
            <a:avLst/>
          </a:prstGeom>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ED28D6"/>
                </a:solidFill>
                <a:ea typeface="+mn-lt"/>
                <a:cs typeface="+mn-lt"/>
              </a:rPr>
              <a:t>Breakout 1: Investment Simulation</a:t>
            </a:r>
          </a:p>
          <a:p>
            <a:pPr marL="0" indent="0">
              <a:buNone/>
            </a:pPr>
            <a:r>
              <a:rPr lang="en-US" sz="2000" b="1" dirty="0">
                <a:ea typeface="+mn-lt"/>
                <a:cs typeface="+mn-lt"/>
              </a:rPr>
              <a:t>Experience.</a:t>
            </a:r>
          </a:p>
          <a:p>
            <a:r>
              <a:rPr lang="en-US" sz="2000" dirty="0">
                <a:ea typeface="+mn-lt"/>
                <a:cs typeface="+mn-lt"/>
              </a:rPr>
              <a:t>Use </a:t>
            </a:r>
            <a:r>
              <a:rPr lang="en-US" sz="2000" dirty="0">
                <a:ea typeface="+mn-lt"/>
                <a:cs typeface="+mn-lt"/>
                <a:hlinkClick r:id="rId3"/>
              </a:rPr>
              <a:t>Investopedia Simulator</a:t>
            </a:r>
            <a:r>
              <a:rPr lang="en-US" sz="2000" dirty="0">
                <a:ea typeface="+mn-lt"/>
                <a:cs typeface="+mn-lt"/>
              </a:rPr>
              <a:t> to create and manage a mock portfolio of $100k </a:t>
            </a:r>
            <a:endParaRPr lang="en-US"/>
          </a:p>
          <a:p>
            <a:r>
              <a:rPr lang="en-US" sz="2000" dirty="0">
                <a:ea typeface="+mn-lt"/>
                <a:cs typeface="+mn-lt"/>
              </a:rPr>
              <a:t>Explore learning videos in “Learn” section</a:t>
            </a:r>
          </a:p>
          <a:p>
            <a:pPr marL="0" indent="0">
              <a:buNone/>
            </a:pPr>
            <a:r>
              <a:rPr lang="en-US" sz="2000" b="1" dirty="0">
                <a:ea typeface="Calibri"/>
                <a:cs typeface="Calibri"/>
              </a:rPr>
              <a:t>Discuss</a:t>
            </a:r>
            <a:r>
              <a:rPr lang="en-US" sz="2000" dirty="0">
                <a:ea typeface="Calibri"/>
                <a:cs typeface="Calibri"/>
              </a:rPr>
              <a:t>.</a:t>
            </a:r>
            <a:endParaRPr lang="en-US" sz="2000">
              <a:ea typeface="Calibri"/>
              <a:cs typeface="Calibri"/>
            </a:endParaRPr>
          </a:p>
          <a:p>
            <a:pPr lvl="1">
              <a:buFont typeface="Courier New" panose="020B0604020202020204" pitchFamily="34" charset="0"/>
              <a:buChar char="o"/>
            </a:pPr>
            <a:r>
              <a:rPr lang="en-US" sz="2000" i="1" dirty="0">
                <a:ea typeface="+mn-lt"/>
                <a:cs typeface="+mn-lt"/>
              </a:rPr>
              <a:t>What criteria did you use to select stocks or funds for your portfolio?</a:t>
            </a:r>
          </a:p>
          <a:p>
            <a:pPr lvl="1">
              <a:buFont typeface="Courier New" panose="020B0604020202020204" pitchFamily="34" charset="0"/>
              <a:buChar char="o"/>
            </a:pPr>
            <a:r>
              <a:rPr lang="en-US" sz="2000" i="1" dirty="0">
                <a:ea typeface="+mn-lt"/>
                <a:cs typeface="+mn-lt"/>
              </a:rPr>
              <a:t>What was most surprising to you about the investment selection process?</a:t>
            </a:r>
            <a:endParaRPr lang="en-US" sz="2000" i="1" dirty="0">
              <a:ea typeface="Calibri"/>
              <a:cs typeface="Calibri"/>
            </a:endParaRPr>
          </a:p>
          <a:p>
            <a:pPr lvl="1">
              <a:buFont typeface="Courier New" panose="020B0604020202020204" pitchFamily="34" charset="0"/>
              <a:buChar char="o"/>
            </a:pPr>
            <a:r>
              <a:rPr lang="en-US" sz="2000" i="1" dirty="0">
                <a:ea typeface="+mn-lt"/>
                <a:cs typeface="+mn-lt"/>
              </a:rPr>
              <a:t>How comfortable did you feel making investment decisions with $100k (even though it wasn't real money)?</a:t>
            </a:r>
            <a:endParaRPr lang="en-US" sz="2000" i="1" dirty="0">
              <a:ea typeface="Calibri"/>
              <a:cs typeface="Calibri"/>
            </a:endParaRPr>
          </a:p>
          <a:p>
            <a:pPr lvl="1">
              <a:buFont typeface="Courier New" panose="020B0604020202020204" pitchFamily="34" charset="0"/>
              <a:buChar char="o"/>
            </a:pPr>
            <a:r>
              <a:rPr lang="en-US" sz="2000" i="1" dirty="0">
                <a:ea typeface="+mn-lt"/>
                <a:cs typeface="+mn-lt"/>
              </a:rPr>
              <a:t>How might you adapt this simulation experience for your students?</a:t>
            </a:r>
            <a:endParaRPr lang="en-US" i="1">
              <a:ea typeface="Calibri" panose="020F0502020204030204"/>
              <a:cs typeface="Calibri" panose="020F0502020204030204"/>
            </a:endParaRPr>
          </a:p>
          <a:p>
            <a:pPr lvl="1">
              <a:buFont typeface="Courier New" panose="020B0604020202020204" pitchFamily="34" charset="0"/>
              <a:buChar char="o"/>
            </a:pPr>
            <a:endParaRPr lang="en-US" sz="2000" dirty="0">
              <a:ea typeface="Calibri"/>
              <a:cs typeface="Calibri"/>
            </a:endParaRPr>
          </a:p>
          <a:p>
            <a:pPr lvl="1">
              <a:buFont typeface="Courier New" panose="020B0604020202020204" pitchFamily="34" charset="0"/>
              <a:buChar char="o"/>
            </a:pPr>
            <a:endParaRPr lang="en-US" sz="1600" dirty="0">
              <a:ea typeface="Calibri"/>
              <a:cs typeface="Calibri"/>
            </a:endParaRPr>
          </a:p>
        </p:txBody>
      </p:sp>
      <p:sp>
        <p:nvSpPr>
          <p:cNvPr id="8" name="Text Placeholder 2">
            <a:extLst>
              <a:ext uri="{FF2B5EF4-FFF2-40B4-BE49-F238E27FC236}">
                <a16:creationId xmlns:a16="http://schemas.microsoft.com/office/drawing/2014/main" id="{D477A120-D7C9-A80F-59BD-012C2536D5D6}"/>
              </a:ext>
            </a:extLst>
          </p:cNvPr>
          <p:cNvSpPr txBox="1">
            <a:spLocks/>
          </p:cNvSpPr>
          <p:nvPr/>
        </p:nvSpPr>
        <p:spPr>
          <a:xfrm>
            <a:off x="6309112" y="1506859"/>
            <a:ext cx="5494858" cy="5350565"/>
          </a:xfrm>
          <a:prstGeom prst="rect">
            <a:avLst/>
          </a:prstGeom>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ED28D6"/>
                </a:solidFill>
                <a:ea typeface="+mn-lt"/>
                <a:cs typeface="+mn-lt"/>
              </a:rPr>
              <a:t>Breakout 2: Taxes and Tio Sam</a:t>
            </a:r>
          </a:p>
          <a:p>
            <a:pPr>
              <a:buNone/>
            </a:pPr>
            <a:r>
              <a:rPr lang="en-US" sz="1800" b="1" dirty="0">
                <a:ea typeface="+mn-lt"/>
                <a:cs typeface="+mn-lt"/>
              </a:rPr>
              <a:t>Experience.</a:t>
            </a:r>
            <a:endParaRPr lang="en-US" sz="1800" dirty="0">
              <a:ea typeface="+mn-lt"/>
              <a:cs typeface="+mn-lt"/>
            </a:endParaRPr>
          </a:p>
          <a:p>
            <a:r>
              <a:rPr lang="en-US" sz="1800" dirty="0">
                <a:ea typeface="+mn-lt"/>
                <a:cs typeface="+mn-lt"/>
              </a:rPr>
              <a:t>Use </a:t>
            </a:r>
            <a:r>
              <a:rPr lang="en-US" sz="1800" dirty="0">
                <a:ea typeface="+mn-lt"/>
                <a:cs typeface="+mn-lt"/>
                <a:hlinkClick r:id="rId4"/>
              </a:rPr>
              <a:t>TurboTax Simulator</a:t>
            </a:r>
            <a:r>
              <a:rPr lang="en-US" sz="1800" dirty="0">
                <a:ea typeface="+mn-lt"/>
                <a:cs typeface="+mn-lt"/>
              </a:rPr>
              <a:t> to do Antonio's taxes.</a:t>
            </a:r>
          </a:p>
          <a:p>
            <a:r>
              <a:rPr lang="en-US" sz="1800" dirty="0">
                <a:ea typeface="+mn-lt"/>
                <a:cs typeface="+mn-lt"/>
              </a:rPr>
              <a:t>Explore lesson, worksheet and slideshow that accompany the simulation</a:t>
            </a:r>
          </a:p>
          <a:p>
            <a:pPr>
              <a:buFont typeface="Arial,Sans-Serif" panose="020B0604020202020204" pitchFamily="34" charset="0"/>
            </a:pPr>
            <a:r>
              <a:rPr lang="en-US" sz="1800" dirty="0">
                <a:ea typeface="+mn-lt"/>
                <a:cs typeface="+mn-lt"/>
              </a:rPr>
              <a:t>If time, go to </a:t>
            </a:r>
            <a:r>
              <a:rPr lang="en-US" sz="1800" dirty="0">
                <a:ea typeface="+mn-lt"/>
                <a:cs typeface="+mn-lt"/>
                <a:hlinkClick r:id="rId5"/>
              </a:rPr>
              <a:t>Your Federal Income Tax Receipt</a:t>
            </a:r>
            <a:r>
              <a:rPr lang="en-US" sz="1800" dirty="0">
                <a:ea typeface="+mn-lt"/>
                <a:cs typeface="+mn-lt"/>
              </a:rPr>
              <a:t> and put in your salary from last year. </a:t>
            </a:r>
          </a:p>
          <a:p>
            <a:pPr marL="0" indent="0">
              <a:buNone/>
            </a:pPr>
            <a:r>
              <a:rPr lang="en-US" sz="1800" b="1" dirty="0">
                <a:ea typeface="Calibri"/>
                <a:cs typeface="Calibri"/>
              </a:rPr>
              <a:t>Discuss</a:t>
            </a:r>
            <a:r>
              <a:rPr lang="en-US" sz="1800" dirty="0">
                <a:ea typeface="Calibri"/>
                <a:cs typeface="Calibri"/>
              </a:rPr>
              <a:t>. </a:t>
            </a:r>
          </a:p>
          <a:p>
            <a:pPr lvl="1">
              <a:buFont typeface="Courier New" panose="020B0604020202020204" pitchFamily="34" charset="0"/>
              <a:buChar char="o"/>
            </a:pPr>
            <a:r>
              <a:rPr lang="en-US" sz="1800" i="1" dirty="0">
                <a:ea typeface="+mn-lt"/>
                <a:cs typeface="+mn-lt"/>
              </a:rPr>
              <a:t>What tax deductions or credits were you previously unaware of?</a:t>
            </a:r>
            <a:endParaRPr lang="en-US" sz="1800" i="1">
              <a:ea typeface="Calibri"/>
              <a:cs typeface="Calibri"/>
            </a:endParaRPr>
          </a:p>
          <a:p>
            <a:pPr lvl="1">
              <a:buFont typeface="Courier New" panose="020B0604020202020204" pitchFamily="34" charset="0"/>
              <a:buChar char="o"/>
            </a:pPr>
            <a:r>
              <a:rPr lang="en-US" sz="1800" i="1" dirty="0">
                <a:ea typeface="+mn-lt"/>
                <a:cs typeface="+mn-lt"/>
              </a:rPr>
              <a:t>What misconceptions about taxes do you think most people have?</a:t>
            </a:r>
            <a:endParaRPr lang="en-US" sz="1800" dirty="0">
              <a:ea typeface="+mn-lt"/>
              <a:cs typeface="+mn-lt"/>
            </a:endParaRPr>
          </a:p>
          <a:p>
            <a:pPr lvl="1">
              <a:buFont typeface="Courier New" panose="020B0604020202020204" pitchFamily="34" charset="0"/>
              <a:buChar char="o"/>
            </a:pPr>
            <a:r>
              <a:rPr lang="en-US" sz="1800" i="1" dirty="0">
                <a:ea typeface="+mn-lt"/>
                <a:cs typeface="+mn-lt"/>
              </a:rPr>
              <a:t>Based on the Federal Income Tax Receipt, which gov't spending areas surprised you?</a:t>
            </a:r>
            <a:endParaRPr lang="en-US" sz="1800">
              <a:ea typeface="Calibri" panose="020F0502020204030204"/>
              <a:cs typeface="Calibri" panose="020F0502020204030204"/>
            </a:endParaRPr>
          </a:p>
          <a:p>
            <a:pPr lvl="1">
              <a:buFont typeface="Courier New" panose="020B0604020202020204" pitchFamily="34" charset="0"/>
              <a:buChar char="o"/>
            </a:pPr>
            <a:r>
              <a:rPr lang="en-US" sz="1800" i="1" dirty="0">
                <a:ea typeface="+mn-lt"/>
                <a:cs typeface="+mn-lt"/>
              </a:rPr>
              <a:t>What tax concepts do you think are most important for your students to understand?</a:t>
            </a:r>
            <a:endParaRPr lang="en-US" sz="1800" dirty="0">
              <a:ea typeface="+mn-lt"/>
              <a:cs typeface="+mn-lt"/>
            </a:endParaRPr>
          </a:p>
          <a:p>
            <a:pPr lvl="1">
              <a:buFont typeface="Courier New" panose="020B0604020202020204" pitchFamily="34" charset="0"/>
              <a:buChar char="o"/>
            </a:pPr>
            <a:endParaRPr lang="en-US" sz="2000" dirty="0">
              <a:ea typeface="Calibri"/>
              <a:cs typeface="Calibri"/>
            </a:endParaRPr>
          </a:p>
          <a:p>
            <a:endParaRPr lang="en-US" sz="2000" dirty="0">
              <a:ea typeface="Calibri"/>
              <a:cs typeface="Calibri"/>
            </a:endParaRPr>
          </a:p>
        </p:txBody>
      </p:sp>
    </p:spTree>
    <p:extLst>
      <p:ext uri="{BB962C8B-B14F-4D97-AF65-F5344CB8AC3E}">
        <p14:creationId xmlns:p14="http://schemas.microsoft.com/office/powerpoint/2010/main" val="26902952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C7987B23-BBAD-6C27-9D58-093E939B805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8B2E22-1922-4E99-06D9-D2D2487DEB08}"/>
              </a:ext>
            </a:extLst>
          </p:cNvPr>
          <p:cNvSpPr>
            <a:spLocks noGrp="1"/>
          </p:cNvSpPr>
          <p:nvPr>
            <p:ph type="sldNum" sz="quarter" idx="4"/>
          </p:nvPr>
        </p:nvSpPr>
        <p:spPr/>
        <p:txBody>
          <a:bodyPr/>
          <a:lstStyle/>
          <a:p>
            <a:fld id="{FAEE96CF-4053-2149-B5F9-FD566E7161CA}" type="slidenum">
              <a:rPr lang="en-US" smtClean="0"/>
              <a:pPr/>
              <a:t>96</a:t>
            </a:fld>
            <a:endParaRPr lang="en-US"/>
          </a:p>
        </p:txBody>
      </p:sp>
      <p:sp>
        <p:nvSpPr>
          <p:cNvPr id="4" name="Title 1">
            <a:extLst>
              <a:ext uri="{FF2B5EF4-FFF2-40B4-BE49-F238E27FC236}">
                <a16:creationId xmlns:a16="http://schemas.microsoft.com/office/drawing/2014/main" id="{8FAEA6CB-78C8-6873-950F-2609816C1186}"/>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Time to... Break Out Round 2!</a:t>
            </a:r>
            <a:endParaRPr lang="en-US"/>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3" name="Text Placeholder 2">
            <a:extLst>
              <a:ext uri="{FF2B5EF4-FFF2-40B4-BE49-F238E27FC236}">
                <a16:creationId xmlns:a16="http://schemas.microsoft.com/office/drawing/2014/main" id="{9B7AA109-F65C-8721-1C5B-491110078FB6}"/>
              </a:ext>
            </a:extLst>
          </p:cNvPr>
          <p:cNvSpPr txBox="1">
            <a:spLocks/>
          </p:cNvSpPr>
          <p:nvPr/>
        </p:nvSpPr>
        <p:spPr>
          <a:xfrm>
            <a:off x="705000" y="1477194"/>
            <a:ext cx="4996908" cy="6125983"/>
          </a:xfrm>
          <a:prstGeom prst="rect">
            <a:avLst/>
          </a:prstGeom>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ED28D6"/>
                </a:solidFill>
                <a:ea typeface="+mn-lt"/>
                <a:cs typeface="+mn-lt"/>
              </a:rPr>
              <a:t>Breakout 3: Social Media and Money</a:t>
            </a:r>
          </a:p>
          <a:p>
            <a:pPr marL="0" indent="0">
              <a:buNone/>
            </a:pPr>
            <a:r>
              <a:rPr lang="en-US" sz="1800" b="1" dirty="0">
                <a:ea typeface="+mn-lt"/>
                <a:cs typeface="+mn-lt"/>
              </a:rPr>
              <a:t>Experience.</a:t>
            </a:r>
            <a:endParaRPr lang="en-US" sz="1800" dirty="0">
              <a:ea typeface="+mn-lt"/>
              <a:cs typeface="+mn-lt"/>
            </a:endParaRPr>
          </a:p>
          <a:p>
            <a:r>
              <a:rPr lang="en-US" sz="1800" dirty="0">
                <a:ea typeface="+mn-lt"/>
                <a:cs typeface="+mn-lt"/>
              </a:rPr>
              <a:t>Use </a:t>
            </a:r>
            <a:r>
              <a:rPr lang="en-US" sz="1800" dirty="0">
                <a:ea typeface="+mn-lt"/>
                <a:cs typeface="+mn-lt"/>
                <a:hlinkClick r:id="rId3"/>
              </a:rPr>
              <a:t>Padlet: Finfluencers</a:t>
            </a:r>
            <a:r>
              <a:rPr lang="en-US" sz="1800" dirty="0">
                <a:ea typeface="+mn-lt"/>
                <a:cs typeface="+mn-lt"/>
              </a:rPr>
              <a:t> to get to know Finfluencers that you can introduce to your class around personal finance and investing</a:t>
            </a:r>
            <a:endParaRPr lang="en-US" sz="1800" dirty="0">
              <a:ea typeface="Calibri"/>
              <a:cs typeface="Calibri"/>
            </a:endParaRPr>
          </a:p>
          <a:p>
            <a:r>
              <a:rPr lang="en-US" sz="1800" dirty="0">
                <a:ea typeface="+mn-lt"/>
                <a:cs typeface="+mn-lt"/>
              </a:rPr>
              <a:t>Explore their posts and videos.</a:t>
            </a:r>
          </a:p>
          <a:p>
            <a:r>
              <a:rPr lang="en-US" sz="1800" dirty="0">
                <a:ea typeface="Calibri"/>
                <a:cs typeface="Calibri"/>
              </a:rPr>
              <a:t>Post your comments about the finfluencer for other educators on the Padlet!</a:t>
            </a:r>
          </a:p>
          <a:p>
            <a:pPr marL="0" indent="0">
              <a:buNone/>
            </a:pPr>
            <a:r>
              <a:rPr lang="en-US" sz="1800" b="1" dirty="0">
                <a:ea typeface="Calibri"/>
                <a:cs typeface="Calibri"/>
              </a:rPr>
              <a:t>Discuss.</a:t>
            </a:r>
            <a:endParaRPr lang="en-US" sz="1800" b="1">
              <a:ea typeface="Calibri"/>
              <a:cs typeface="Calibri"/>
            </a:endParaRPr>
          </a:p>
          <a:p>
            <a:pPr lvl="1">
              <a:buFont typeface="Courier New" panose="020B0604020202020204" pitchFamily="34" charset="0"/>
              <a:buChar char="o"/>
            </a:pPr>
            <a:r>
              <a:rPr lang="en-US" sz="1800" i="1" dirty="0">
                <a:ea typeface="Calibri"/>
                <a:cs typeface="Calibri"/>
              </a:rPr>
              <a:t>Which</a:t>
            </a:r>
            <a:r>
              <a:rPr lang="en-US" sz="1800" i="1" dirty="0">
                <a:ea typeface="+mn-lt"/>
                <a:cs typeface="+mn-lt"/>
              </a:rPr>
              <a:t> financial influencer's content resonated with you the most and why?</a:t>
            </a:r>
            <a:endParaRPr lang="en-US" sz="1800" i="1" dirty="0">
              <a:ea typeface="Calibri"/>
              <a:cs typeface="Calibri"/>
            </a:endParaRPr>
          </a:p>
          <a:p>
            <a:pPr lvl="1">
              <a:buFont typeface="Courier New" panose="020B0604020202020204" pitchFamily="34" charset="0"/>
              <a:buChar char="o"/>
            </a:pPr>
            <a:r>
              <a:rPr lang="en-US" sz="1800" i="1" dirty="0">
                <a:ea typeface="+mn-lt"/>
                <a:cs typeface="+mn-lt"/>
              </a:rPr>
              <a:t>How might you incorporate social media financial content into your existing curriculum?</a:t>
            </a:r>
          </a:p>
          <a:p>
            <a:pPr lvl="1">
              <a:buFont typeface="Courier New" panose="020B0604020202020204" pitchFamily="34" charset="0"/>
              <a:buChar char="o"/>
            </a:pPr>
            <a:r>
              <a:rPr lang="en-US" sz="1800" i="1" dirty="0">
                <a:ea typeface="+mn-lt"/>
                <a:cs typeface="+mn-lt"/>
              </a:rPr>
              <a:t>What potential benefits and risks do you see in using social media as a financial education tool?</a:t>
            </a:r>
            <a:endParaRPr lang="en-US" sz="1800" i="1">
              <a:ea typeface="Calibri"/>
              <a:cs typeface="Calibri"/>
            </a:endParaRPr>
          </a:p>
          <a:p>
            <a:pPr lvl="1">
              <a:buFont typeface="Courier New" panose="020B0604020202020204" pitchFamily="34" charset="0"/>
              <a:buChar char="o"/>
            </a:pPr>
            <a:endParaRPr lang="en-US" sz="2000" i="1" dirty="0">
              <a:ea typeface="Calibri"/>
              <a:cs typeface="Calibri"/>
            </a:endParaRPr>
          </a:p>
          <a:p>
            <a:pPr lvl="1">
              <a:buFont typeface="Courier New" panose="020B0604020202020204" pitchFamily="34" charset="0"/>
              <a:buChar char="o"/>
            </a:pPr>
            <a:endParaRPr lang="en-US" sz="2000" i="1" dirty="0">
              <a:ea typeface="Calibri"/>
              <a:cs typeface="Calibri"/>
            </a:endParaRPr>
          </a:p>
          <a:p>
            <a:pPr lvl="1">
              <a:buFont typeface="Courier New" panose="020B0604020202020204" pitchFamily="34" charset="0"/>
              <a:buChar char="o"/>
            </a:pPr>
            <a:endParaRPr lang="en-US" sz="2000" dirty="0">
              <a:ea typeface="Calibri"/>
              <a:cs typeface="Calibri"/>
            </a:endParaRPr>
          </a:p>
          <a:p>
            <a:pPr lvl="1">
              <a:buFont typeface="Courier New" panose="020B0604020202020204" pitchFamily="34" charset="0"/>
              <a:buChar char="o"/>
            </a:pPr>
            <a:endParaRPr lang="en-US" sz="2000" dirty="0">
              <a:ea typeface="Calibri"/>
              <a:cs typeface="Calibri"/>
            </a:endParaRPr>
          </a:p>
        </p:txBody>
      </p:sp>
      <p:sp>
        <p:nvSpPr>
          <p:cNvPr id="5" name="Text Placeholder 2">
            <a:extLst>
              <a:ext uri="{FF2B5EF4-FFF2-40B4-BE49-F238E27FC236}">
                <a16:creationId xmlns:a16="http://schemas.microsoft.com/office/drawing/2014/main" id="{80849B3B-4D40-9689-5A54-F2EA8D2B6B4F}"/>
              </a:ext>
            </a:extLst>
          </p:cNvPr>
          <p:cNvSpPr txBox="1">
            <a:spLocks/>
          </p:cNvSpPr>
          <p:nvPr/>
        </p:nvSpPr>
        <p:spPr>
          <a:xfrm>
            <a:off x="5998242" y="1474987"/>
            <a:ext cx="5636537" cy="5380384"/>
          </a:xfrm>
          <a:prstGeom prst="rect">
            <a:avLst/>
          </a:prstGeom>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ED28D6"/>
                </a:solidFill>
                <a:ea typeface="+mn-lt"/>
                <a:cs typeface="+mn-lt"/>
              </a:rPr>
              <a:t>Breakout 4: Risky Business </a:t>
            </a:r>
          </a:p>
          <a:p>
            <a:pPr marL="0" indent="0">
              <a:buNone/>
            </a:pPr>
            <a:r>
              <a:rPr lang="en-US" sz="1800" b="1" dirty="0">
                <a:ea typeface="+mn-lt"/>
                <a:cs typeface="+mn-lt"/>
              </a:rPr>
              <a:t>Experience.</a:t>
            </a:r>
            <a:endParaRPr lang="en-US" sz="1800" dirty="0">
              <a:ea typeface="+mn-lt"/>
              <a:cs typeface="+mn-lt"/>
            </a:endParaRPr>
          </a:p>
          <a:p>
            <a:r>
              <a:rPr lang="en-US" sz="1800" dirty="0">
                <a:ea typeface="+mn-lt"/>
                <a:cs typeface="+mn-lt"/>
              </a:rPr>
              <a:t>Take the </a:t>
            </a:r>
            <a:r>
              <a:rPr lang="en-US" sz="1800" dirty="0">
                <a:solidFill>
                  <a:srgbClr val="000000"/>
                </a:solidFill>
                <a:latin typeface="Calibri"/>
                <a:ea typeface="Calibri"/>
                <a:cs typeface="Calibri"/>
                <a:hlinkClick r:id="rId4"/>
              </a:rPr>
              <a:t>Nerdwallet Investment Risk Quiz</a:t>
            </a:r>
            <a:r>
              <a:rPr lang="en-US" sz="1800" dirty="0">
                <a:solidFill>
                  <a:srgbClr val="000000"/>
                </a:solidFill>
                <a:latin typeface="Calibri"/>
                <a:ea typeface="Calibri"/>
                <a:cs typeface="Calibri"/>
              </a:rPr>
              <a:t> to explore how</a:t>
            </a:r>
            <a:r>
              <a:rPr lang="en-US" sz="1800" dirty="0">
                <a:solidFill>
                  <a:srgbClr val="000000"/>
                </a:solidFill>
                <a:ea typeface="+mn-lt"/>
                <a:cs typeface="+mn-lt"/>
              </a:rPr>
              <a:t> your risk tolerance affects investment choices.</a:t>
            </a:r>
            <a:endParaRPr lang="en-US" sz="1800">
              <a:ea typeface="Calibri"/>
              <a:cs typeface="Calibri"/>
            </a:endParaRPr>
          </a:p>
          <a:p>
            <a:r>
              <a:rPr lang="en-US" sz="1800" dirty="0">
                <a:solidFill>
                  <a:srgbClr val="000000"/>
                </a:solidFill>
                <a:ea typeface="+mn-lt"/>
                <a:cs typeface="+mn-lt"/>
              </a:rPr>
              <a:t>Option to take another quiz: </a:t>
            </a:r>
            <a:r>
              <a:rPr lang="en-US" sz="1800" dirty="0">
                <a:solidFill>
                  <a:srgbClr val="000000"/>
                </a:solidFill>
                <a:ea typeface="+mn-lt"/>
                <a:cs typeface="+mn-lt"/>
                <a:hlinkClick r:id="rId5"/>
              </a:rPr>
              <a:t>Forbes Investment Tolerance Quiz</a:t>
            </a:r>
            <a:endParaRPr lang="en-US" sz="1800">
              <a:solidFill>
                <a:srgbClr val="000000"/>
              </a:solidFill>
              <a:ea typeface="+mn-lt"/>
              <a:cs typeface="+mn-lt"/>
            </a:endParaRPr>
          </a:p>
          <a:p>
            <a:pPr marL="0" indent="0">
              <a:buNone/>
            </a:pPr>
            <a:r>
              <a:rPr lang="en-US" sz="1800" b="1" dirty="0">
                <a:ea typeface="Calibri"/>
                <a:cs typeface="Calibri"/>
              </a:rPr>
              <a:t>Discuss. </a:t>
            </a:r>
          </a:p>
          <a:p>
            <a:pPr lvl="1">
              <a:buFont typeface="Courier New" panose="020B0604020202020204" pitchFamily="34" charset="0"/>
              <a:buChar char="o"/>
            </a:pPr>
            <a:r>
              <a:rPr lang="en-US" sz="1800" i="1" dirty="0">
                <a:ea typeface="+mn-lt"/>
                <a:cs typeface="+mn-lt"/>
              </a:rPr>
              <a:t>Did your risk tolerance assessment results surprise you? Why or why not?</a:t>
            </a:r>
          </a:p>
          <a:p>
            <a:pPr lvl="1">
              <a:buFont typeface="Courier New" panose="020B0604020202020204" pitchFamily="34" charset="0"/>
              <a:buChar char="o"/>
            </a:pPr>
            <a:r>
              <a:rPr lang="en-US" sz="1800" i="1" dirty="0">
                <a:ea typeface="+mn-lt"/>
                <a:cs typeface="+mn-lt"/>
              </a:rPr>
              <a:t>What factors beyond the quiz questions do you think influence your approach to risk?</a:t>
            </a:r>
          </a:p>
          <a:p>
            <a:pPr lvl="1"/>
            <a:r>
              <a:rPr lang="en-US" sz="1800" i="1" dirty="0">
                <a:ea typeface="+mn-lt"/>
                <a:cs typeface="+mn-lt"/>
              </a:rPr>
              <a:t>How might your life stage impact your risk tolerance compared to your students</a:t>
            </a:r>
          </a:p>
          <a:p>
            <a:pPr lvl="1"/>
            <a:r>
              <a:rPr lang="en-US" sz="1800" i="1" dirty="0">
                <a:ea typeface="+mn-lt"/>
                <a:cs typeface="+mn-lt"/>
              </a:rPr>
              <a:t>How can we teach students that risk tolerance is personal and there's no single "right" approach?</a:t>
            </a:r>
            <a:endParaRPr lang="en-US" sz="1800" i="1" dirty="0">
              <a:ea typeface="Calibri"/>
              <a:cs typeface="Calibri"/>
            </a:endParaRPr>
          </a:p>
          <a:p>
            <a:pPr lvl="1">
              <a:buFont typeface="Courier New" panose="020B0604020202020204" pitchFamily="34" charset="0"/>
              <a:buChar char="o"/>
            </a:pPr>
            <a:endParaRPr lang="en-US" sz="2000" dirty="0">
              <a:ea typeface="Calibri"/>
              <a:cs typeface="Calibri"/>
            </a:endParaRPr>
          </a:p>
          <a:p>
            <a:pPr marL="457200" lvl="1" indent="0">
              <a:buNone/>
            </a:pPr>
            <a:endParaRPr lang="en-US" sz="1600">
              <a:ea typeface="Calibri"/>
              <a:cs typeface="Calibri"/>
            </a:endParaRPr>
          </a:p>
        </p:txBody>
      </p:sp>
    </p:spTree>
    <p:extLst>
      <p:ext uri="{BB962C8B-B14F-4D97-AF65-F5344CB8AC3E}">
        <p14:creationId xmlns:p14="http://schemas.microsoft.com/office/powerpoint/2010/main" val="13860859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02AB9274-1871-5DD3-9FFE-866A153349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572DE9-8867-B562-F26A-3415B61A001B}"/>
              </a:ext>
            </a:extLst>
          </p:cNvPr>
          <p:cNvSpPr>
            <a:spLocks noGrp="1"/>
          </p:cNvSpPr>
          <p:nvPr>
            <p:ph type="sldNum" sz="quarter" idx="4"/>
          </p:nvPr>
        </p:nvSpPr>
        <p:spPr/>
        <p:txBody>
          <a:bodyPr/>
          <a:lstStyle/>
          <a:p>
            <a:fld id="{FAEE96CF-4053-2149-B5F9-FD566E7161CA}" type="slidenum">
              <a:rPr lang="en-US" smtClean="0"/>
              <a:pPr/>
              <a:t>97</a:t>
            </a:fld>
            <a:endParaRPr lang="en-US"/>
          </a:p>
        </p:txBody>
      </p:sp>
      <p:sp>
        <p:nvSpPr>
          <p:cNvPr id="4" name="Title 1">
            <a:extLst>
              <a:ext uri="{FF2B5EF4-FFF2-40B4-BE49-F238E27FC236}">
                <a16:creationId xmlns:a16="http://schemas.microsoft.com/office/drawing/2014/main" id="{1E8DA60A-15B7-C1E0-F809-2065D29411A6}"/>
              </a:ext>
            </a:extLst>
          </p:cNvPr>
          <p:cNvSpPr txBox="1">
            <a:spLocks/>
          </p:cNvSpPr>
          <p:nvPr/>
        </p:nvSpPr>
        <p:spPr>
          <a:xfrm>
            <a:off x="706223" y="723339"/>
            <a:ext cx="10582841" cy="9868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14A58"/>
                </a:solidFill>
                <a:ea typeface="+mj-lt"/>
                <a:cs typeface="+mj-lt"/>
              </a:rPr>
              <a:t>Discuss</a:t>
            </a:r>
            <a:endParaRPr lang="en-US"/>
          </a:p>
          <a:p>
            <a:endParaRPr lang="en-US" sz="3200" b="1">
              <a:solidFill>
                <a:srgbClr val="414A58"/>
              </a:solidFill>
              <a:latin typeface="Calibri"/>
              <a:ea typeface="Calibri"/>
              <a:cs typeface="Calibri"/>
            </a:endParaRPr>
          </a:p>
          <a:p>
            <a:endParaRPr lang="en-US" sz="3200">
              <a:solidFill>
                <a:srgbClr val="414A58"/>
              </a:solidFill>
              <a:latin typeface="Calibri"/>
              <a:ea typeface="Calibri"/>
              <a:cs typeface="Calibri"/>
            </a:endParaRPr>
          </a:p>
        </p:txBody>
      </p:sp>
      <p:sp>
        <p:nvSpPr>
          <p:cNvPr id="7" name="Text Placeholder 2">
            <a:extLst>
              <a:ext uri="{FF2B5EF4-FFF2-40B4-BE49-F238E27FC236}">
                <a16:creationId xmlns:a16="http://schemas.microsoft.com/office/drawing/2014/main" id="{A904472B-4BA1-6335-FED4-61FA6B80F275}"/>
              </a:ext>
            </a:extLst>
          </p:cNvPr>
          <p:cNvSpPr txBox="1">
            <a:spLocks/>
          </p:cNvSpPr>
          <p:nvPr/>
        </p:nvSpPr>
        <p:spPr>
          <a:xfrm>
            <a:off x="879310" y="1709280"/>
            <a:ext cx="10419441" cy="4539999"/>
          </a:xfrm>
          <a:prstGeom prst="rect">
            <a:avLst/>
          </a:prstGeom>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pPr>
            <a:r>
              <a:rPr lang="en-US" sz="3600" dirty="0">
                <a:solidFill>
                  <a:srgbClr val="242424"/>
                </a:solidFill>
                <a:ea typeface="+mn-lt"/>
                <a:cs typeface="+mn-lt"/>
              </a:rPr>
              <a:t>What was the most </a:t>
            </a:r>
            <a:r>
              <a:rPr lang="en-US" sz="3600" b="1" dirty="0">
                <a:solidFill>
                  <a:srgbClr val="242424"/>
                </a:solidFill>
                <a:ea typeface="+mn-lt"/>
                <a:cs typeface="+mn-lt"/>
              </a:rPr>
              <a:t>valuable </a:t>
            </a:r>
            <a:r>
              <a:rPr lang="en-US" sz="3600" dirty="0">
                <a:solidFill>
                  <a:srgbClr val="242424"/>
                </a:solidFill>
                <a:ea typeface="+mn-lt"/>
                <a:cs typeface="+mn-lt"/>
              </a:rPr>
              <a:t>gold nugget you learned during the breakout sessions?</a:t>
            </a:r>
            <a:endParaRPr lang="en-US" sz="3600" dirty="0">
              <a:solidFill>
                <a:srgbClr val="000000"/>
              </a:solidFill>
              <a:ea typeface="+mn-lt"/>
              <a:cs typeface="+mn-lt"/>
            </a:endParaRPr>
          </a:p>
          <a:p>
            <a:pPr>
              <a:buFont typeface="Arial"/>
            </a:pPr>
            <a:r>
              <a:rPr lang="en-US" sz="3600" dirty="0">
                <a:solidFill>
                  <a:srgbClr val="242424"/>
                </a:solidFill>
                <a:ea typeface="+mn-lt"/>
                <a:cs typeface="+mn-lt"/>
              </a:rPr>
              <a:t>How do you plan to </a:t>
            </a:r>
            <a:r>
              <a:rPr lang="en-US" sz="3600" b="1" dirty="0">
                <a:solidFill>
                  <a:srgbClr val="242424"/>
                </a:solidFill>
                <a:ea typeface="+mn-lt"/>
                <a:cs typeface="+mn-lt"/>
              </a:rPr>
              <a:t>implement </a:t>
            </a:r>
            <a:r>
              <a:rPr lang="en-US" sz="3600" dirty="0">
                <a:solidFill>
                  <a:srgbClr val="242424"/>
                </a:solidFill>
                <a:ea typeface="+mn-lt"/>
                <a:cs typeface="+mn-lt"/>
              </a:rPr>
              <a:t>the knowledge and skills gained from today's session in your classroom?</a:t>
            </a:r>
            <a:endParaRPr lang="en-US" sz="3600" dirty="0">
              <a:ea typeface="+mn-lt"/>
              <a:cs typeface="+mn-lt"/>
            </a:endParaRPr>
          </a:p>
          <a:p>
            <a:pPr>
              <a:buFont typeface="Arial"/>
              <a:buChar char="•"/>
            </a:pPr>
            <a:r>
              <a:rPr lang="en-US" sz="3600" dirty="0">
                <a:solidFill>
                  <a:srgbClr val="242424"/>
                </a:solidFill>
                <a:ea typeface="+mn-lt"/>
                <a:cs typeface="+mn-lt"/>
              </a:rPr>
              <a:t>What other </a:t>
            </a:r>
            <a:r>
              <a:rPr lang="en-US" sz="3600" b="1" dirty="0">
                <a:solidFill>
                  <a:srgbClr val="242424"/>
                </a:solidFill>
                <a:ea typeface="+mn-lt"/>
                <a:cs typeface="+mn-lt"/>
              </a:rPr>
              <a:t>resources </a:t>
            </a:r>
            <a:r>
              <a:rPr lang="en-US" sz="3600" dirty="0">
                <a:solidFill>
                  <a:srgbClr val="242424"/>
                </a:solidFill>
                <a:ea typeface="+mn-lt"/>
                <a:cs typeface="+mn-lt"/>
              </a:rPr>
              <a:t>came up for you? What can you share with the group?</a:t>
            </a:r>
          </a:p>
          <a:p>
            <a:pPr marL="0" indent="0">
              <a:buNone/>
            </a:pPr>
            <a:endParaRPr lang="en-US" sz="2000">
              <a:solidFill>
                <a:srgbClr val="000000"/>
              </a:solidFill>
              <a:latin typeface="Calibri" panose="020F0502020204030204"/>
              <a:ea typeface="Calibri"/>
              <a:cs typeface="Calibri"/>
            </a:endParaRPr>
          </a:p>
        </p:txBody>
      </p:sp>
    </p:spTree>
    <p:extLst>
      <p:ext uri="{BB962C8B-B14F-4D97-AF65-F5344CB8AC3E}">
        <p14:creationId xmlns:p14="http://schemas.microsoft.com/office/powerpoint/2010/main" val="27820215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Contact Me</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98</a:t>
            </a:fld>
            <a:endParaRPr lang="en-US"/>
          </a:p>
        </p:txBody>
      </p:sp>
      <p:pic>
        <p:nvPicPr>
          <p:cNvPr id="3" name="Picture 2" descr="A person with a qr code&#10;&#10;AI-generated content may be incorrect.">
            <a:extLst>
              <a:ext uri="{FF2B5EF4-FFF2-40B4-BE49-F238E27FC236}">
                <a16:creationId xmlns:a16="http://schemas.microsoft.com/office/drawing/2014/main" id="{17219640-AD42-670F-E450-700536BFBB32}"/>
              </a:ext>
            </a:extLst>
          </p:cNvPr>
          <p:cNvPicPr>
            <a:picLocks noChangeAspect="1"/>
          </p:cNvPicPr>
          <p:nvPr/>
        </p:nvPicPr>
        <p:blipFill>
          <a:blip r:embed="rId2"/>
          <a:stretch>
            <a:fillRect/>
          </a:stretch>
        </p:blipFill>
        <p:spPr>
          <a:xfrm>
            <a:off x="1426308" y="1414096"/>
            <a:ext cx="9144000" cy="5143500"/>
          </a:xfrm>
          <a:prstGeom prst="rect">
            <a:avLst/>
          </a:prstGeom>
        </p:spPr>
      </p:pic>
    </p:spTree>
    <p:extLst>
      <p:ext uri="{BB962C8B-B14F-4D97-AF65-F5344CB8AC3E}">
        <p14:creationId xmlns:p14="http://schemas.microsoft.com/office/powerpoint/2010/main" val="13776413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76DCB-6B74-C1E1-9745-CE9A97CC6213}"/>
              </a:ext>
            </a:extLst>
          </p:cNvPr>
          <p:cNvSpPr>
            <a:spLocks noGrp="1"/>
          </p:cNvSpPr>
          <p:nvPr>
            <p:ph type="sldNum" sz="quarter" idx="4"/>
          </p:nvPr>
        </p:nvSpPr>
        <p:spPr/>
        <p:txBody>
          <a:bodyPr/>
          <a:lstStyle/>
          <a:p>
            <a:fld id="{FAEE96CF-4053-2149-B5F9-FD566E7161CA}" type="slidenum">
              <a:rPr lang="en-US" smtClean="0"/>
              <a:pPr/>
              <a:t>99</a:t>
            </a:fld>
            <a:endParaRPr lang="en-US"/>
          </a:p>
        </p:txBody>
      </p:sp>
      <p:pic>
        <p:nvPicPr>
          <p:cNvPr id="3" name="Picture 2">
            <a:extLst>
              <a:ext uri="{FF2B5EF4-FFF2-40B4-BE49-F238E27FC236}">
                <a16:creationId xmlns:a16="http://schemas.microsoft.com/office/drawing/2014/main" id="{AC43A8C0-7140-EDC0-B248-70F2A8DAFC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7831936"/>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2.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100</Slides>
  <Notes>4</Notes>
  <HiddenSlides>0</HiddenSlide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811</cp:revision>
  <dcterms:created xsi:type="dcterms:W3CDTF">2022-05-10T21:20:13Z</dcterms:created>
  <dcterms:modified xsi:type="dcterms:W3CDTF">2025-04-05T16:39:19Z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