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4"/>
    <p:sldMasterId id="2147483832" r:id="rId5"/>
  </p:sldMasterIdLst>
  <p:notesMasterIdLst>
    <p:notesMasterId r:id="rId17"/>
  </p:notesMasterIdLst>
  <p:sldIdLst>
    <p:sldId id="699" r:id="rId6"/>
    <p:sldId id="11582" r:id="rId7"/>
    <p:sldId id="11584" r:id="rId8"/>
    <p:sldId id="11581" r:id="rId9"/>
    <p:sldId id="257" r:id="rId10"/>
    <p:sldId id="258" r:id="rId11"/>
    <p:sldId id="259" r:id="rId12"/>
    <p:sldId id="260" r:id="rId13"/>
    <p:sldId id="261" r:id="rId14"/>
    <p:sldId id="11580" r:id="rId15"/>
    <p:sldId id="115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39D55C-1B0C-3054-84D1-994017B33C45}" name="Hannah Eckstein" initials="HE" userId="S::heckstein@councilforeconed.org::bf487cbf-8928-4d1c-9868-e31d1819342b" providerId="AD"/>
  <p188:author id="{CD767AF0-94BA-9110-AE48-48CF3D978990}" name="Andrea Mozo" initials="AM" userId="S::amozo@councilforeconed.org::ec324d89-8e2a-42bb-81f4-68d0295e10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D6E"/>
    <a:srgbClr val="007D2C"/>
    <a:srgbClr val="1984BF"/>
    <a:srgbClr val="2E3A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F127D8-60DB-4928-AEC9-C009E4AF4EC0}" v="671" dt="2025-02-05T19:10:28.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264" y="96"/>
      </p:cViewPr>
      <p:guideLst/>
    </p:cSldViewPr>
  </p:slideViewPr>
  <p:notesTextViewPr>
    <p:cViewPr>
      <p:scale>
        <a:sx n="1" d="1"/>
        <a:sy n="1" d="1"/>
      </p:scale>
      <p:origin x="0" y="0"/>
    </p:cViewPr>
  </p:notesTextViewPr>
  <p:sorterViewPr>
    <p:cViewPr>
      <p:scale>
        <a:sx n="42" d="100"/>
        <a:sy n="4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Cookson" userId="ca3a0789-b855-405c-9d2a-912abc57193b" providerId="ADAL" clId="{69F127D8-60DB-4928-AEC9-C009E4AF4EC0}"/>
    <pc:docChg chg="undo redo custSel addSld delSld modSld sldOrd delMainMaster modMainMaster">
      <pc:chgData name="Ruth Cookson" userId="ca3a0789-b855-405c-9d2a-912abc57193b" providerId="ADAL" clId="{69F127D8-60DB-4928-AEC9-C009E4AF4EC0}" dt="2025-02-05T19:24:11.630" v="1237" actId="47"/>
      <pc:docMkLst>
        <pc:docMk/>
      </pc:docMkLst>
      <pc:sldChg chg="modSp add del mod">
        <pc:chgData name="Ruth Cookson" userId="ca3a0789-b855-405c-9d2a-912abc57193b" providerId="ADAL" clId="{69F127D8-60DB-4928-AEC9-C009E4AF4EC0}" dt="2025-02-05T19:24:11.630" v="1237" actId="47"/>
        <pc:sldMkLst>
          <pc:docMk/>
          <pc:sldMk cId="0" sldId="256"/>
        </pc:sldMkLst>
        <pc:spChg chg="mod">
          <ac:chgData name="Ruth Cookson" userId="ca3a0789-b855-405c-9d2a-912abc57193b" providerId="ADAL" clId="{69F127D8-60DB-4928-AEC9-C009E4AF4EC0}" dt="2025-02-05T17:11:03.608" v="128"/>
          <ac:spMkLst>
            <pc:docMk/>
            <pc:sldMk cId="0" sldId="256"/>
            <ac:spMk id="67" creationId="{00000000-0000-0000-0000-000000000000}"/>
          </ac:spMkLst>
        </pc:spChg>
        <pc:spChg chg="mod">
          <ac:chgData name="Ruth Cookson" userId="ca3a0789-b855-405c-9d2a-912abc57193b" providerId="ADAL" clId="{69F127D8-60DB-4928-AEC9-C009E4AF4EC0}" dt="2025-02-05T17:11:03.909" v="129" actId="27636"/>
          <ac:spMkLst>
            <pc:docMk/>
            <pc:sldMk cId="0" sldId="256"/>
            <ac:spMk id="68" creationId="{00000000-0000-0000-0000-000000000000}"/>
          </ac:spMkLst>
        </pc:spChg>
      </pc:sldChg>
      <pc:sldChg chg="addSp delSp modSp add mod">
        <pc:chgData name="Ruth Cookson" userId="ca3a0789-b855-405c-9d2a-912abc57193b" providerId="ADAL" clId="{69F127D8-60DB-4928-AEC9-C009E4AF4EC0}" dt="2025-02-05T19:24:01.675" v="1236" actId="20577"/>
        <pc:sldMkLst>
          <pc:docMk/>
          <pc:sldMk cId="0" sldId="257"/>
        </pc:sldMkLst>
        <pc:spChg chg="add mod">
          <ac:chgData name="Ruth Cookson" userId="ca3a0789-b855-405c-9d2a-912abc57193b" providerId="ADAL" clId="{69F127D8-60DB-4928-AEC9-C009E4AF4EC0}" dt="2025-02-05T19:23:48.060" v="1225" actId="478"/>
          <ac:spMkLst>
            <pc:docMk/>
            <pc:sldMk cId="0" sldId="257"/>
            <ac:spMk id="3" creationId="{32F6B2AE-C511-6CA0-2B8B-EF2DC54EF9BE}"/>
          </ac:spMkLst>
        </pc:spChg>
        <pc:spChg chg="mod">
          <ac:chgData name="Ruth Cookson" userId="ca3a0789-b855-405c-9d2a-912abc57193b" providerId="ADAL" clId="{69F127D8-60DB-4928-AEC9-C009E4AF4EC0}" dt="2025-02-05T19:24:01.675" v="1236" actId="20577"/>
          <ac:spMkLst>
            <pc:docMk/>
            <pc:sldMk cId="0" sldId="257"/>
            <ac:spMk id="73" creationId="{00000000-0000-0000-0000-000000000000}"/>
          </ac:spMkLst>
        </pc:spChg>
        <pc:spChg chg="del mod">
          <ac:chgData name="Ruth Cookson" userId="ca3a0789-b855-405c-9d2a-912abc57193b" providerId="ADAL" clId="{69F127D8-60DB-4928-AEC9-C009E4AF4EC0}" dt="2025-02-05T19:23:48.060" v="1225" actId="478"/>
          <ac:spMkLst>
            <pc:docMk/>
            <pc:sldMk cId="0" sldId="257"/>
            <ac:spMk id="74" creationId="{00000000-0000-0000-0000-000000000000}"/>
          </ac:spMkLst>
        </pc:spChg>
      </pc:sldChg>
      <pc:sldChg chg="addSp delSp modSp add mod modNotesTx">
        <pc:chgData name="Ruth Cookson" userId="ca3a0789-b855-405c-9d2a-912abc57193b" providerId="ADAL" clId="{69F127D8-60DB-4928-AEC9-C009E4AF4EC0}" dt="2025-02-05T17:52:37.501" v="229" actId="20577"/>
        <pc:sldMkLst>
          <pc:docMk/>
          <pc:sldMk cId="0" sldId="258"/>
        </pc:sldMkLst>
        <pc:spChg chg="add mod">
          <ac:chgData name="Ruth Cookson" userId="ca3a0789-b855-405c-9d2a-912abc57193b" providerId="ADAL" clId="{69F127D8-60DB-4928-AEC9-C009E4AF4EC0}" dt="2025-02-05T17:12:44.834" v="150" actId="1076"/>
          <ac:spMkLst>
            <pc:docMk/>
            <pc:sldMk cId="0" sldId="258"/>
            <ac:spMk id="2" creationId="{FA55D9C2-09BD-6B5E-C09E-9FFBD42EC74E}"/>
          </ac:spMkLst>
        </pc:spChg>
        <pc:spChg chg="add mod">
          <ac:chgData name="Ruth Cookson" userId="ca3a0789-b855-405c-9d2a-912abc57193b" providerId="ADAL" clId="{69F127D8-60DB-4928-AEC9-C009E4AF4EC0}" dt="2025-02-05T17:12:49.650" v="151" actId="1076"/>
          <ac:spMkLst>
            <pc:docMk/>
            <pc:sldMk cId="0" sldId="258"/>
            <ac:spMk id="3" creationId="{41B06FB4-6067-2214-F919-F2BAB6D29862}"/>
          </ac:spMkLst>
        </pc:spChg>
        <pc:spChg chg="add del mod">
          <ac:chgData name="Ruth Cookson" userId="ca3a0789-b855-405c-9d2a-912abc57193b" providerId="ADAL" clId="{69F127D8-60DB-4928-AEC9-C009E4AF4EC0}" dt="2025-02-05T17:12:27.589" v="147"/>
          <ac:spMkLst>
            <pc:docMk/>
            <pc:sldMk cId="0" sldId="258"/>
            <ac:spMk id="4" creationId="{EE7866E9-10B5-2AC0-A3F9-C6AC58EC2F74}"/>
          </ac:spMkLst>
        </pc:spChg>
        <pc:spChg chg="add mod">
          <ac:chgData name="Ruth Cookson" userId="ca3a0789-b855-405c-9d2a-912abc57193b" providerId="ADAL" clId="{69F127D8-60DB-4928-AEC9-C009E4AF4EC0}" dt="2025-02-05T17:12:55.523" v="152" actId="1076"/>
          <ac:spMkLst>
            <pc:docMk/>
            <pc:sldMk cId="0" sldId="258"/>
            <ac:spMk id="5" creationId="{0A5BEF25-00EC-8C7D-F380-DB40915EEF31}"/>
          </ac:spMkLst>
        </pc:spChg>
        <pc:spChg chg="add mod">
          <ac:chgData name="Ruth Cookson" userId="ca3a0789-b855-405c-9d2a-912abc57193b" providerId="ADAL" clId="{69F127D8-60DB-4928-AEC9-C009E4AF4EC0}" dt="2025-02-05T17:13:03.771" v="153" actId="1076"/>
          <ac:spMkLst>
            <pc:docMk/>
            <pc:sldMk cId="0" sldId="258"/>
            <ac:spMk id="6" creationId="{ACC7FBD4-2BA6-C544-C587-7F08787AEE81}"/>
          </ac:spMkLst>
        </pc:spChg>
        <pc:spChg chg="mod">
          <ac:chgData name="Ruth Cookson" userId="ca3a0789-b855-405c-9d2a-912abc57193b" providerId="ADAL" clId="{69F127D8-60DB-4928-AEC9-C009E4AF4EC0}" dt="2025-02-05T17:10:44.361" v="127" actId="20577"/>
          <ac:spMkLst>
            <pc:docMk/>
            <pc:sldMk cId="0" sldId="258"/>
            <ac:spMk id="79" creationId="{00000000-0000-0000-0000-000000000000}"/>
          </ac:spMkLst>
        </pc:spChg>
        <pc:spChg chg="mod">
          <ac:chgData name="Ruth Cookson" userId="ca3a0789-b855-405c-9d2a-912abc57193b" providerId="ADAL" clId="{69F127D8-60DB-4928-AEC9-C009E4AF4EC0}" dt="2025-02-05T17:52:37.501" v="229" actId="20577"/>
          <ac:spMkLst>
            <pc:docMk/>
            <pc:sldMk cId="0" sldId="258"/>
            <ac:spMk id="80" creationId="{00000000-0000-0000-0000-000000000000}"/>
          </ac:spMkLst>
        </pc:spChg>
        <pc:picChg chg="mod">
          <ac:chgData name="Ruth Cookson" userId="ca3a0789-b855-405c-9d2a-912abc57193b" providerId="ADAL" clId="{69F127D8-60DB-4928-AEC9-C009E4AF4EC0}" dt="2025-02-05T17:11:15.150" v="133" actId="1076"/>
          <ac:picMkLst>
            <pc:docMk/>
            <pc:sldMk cId="0" sldId="258"/>
            <ac:picMk id="81" creationId="{00000000-0000-0000-0000-000000000000}"/>
          </ac:picMkLst>
        </pc:picChg>
        <pc:picChg chg="mod">
          <ac:chgData name="Ruth Cookson" userId="ca3a0789-b855-405c-9d2a-912abc57193b" providerId="ADAL" clId="{69F127D8-60DB-4928-AEC9-C009E4AF4EC0}" dt="2025-02-05T17:11:30.545" v="138" actId="14100"/>
          <ac:picMkLst>
            <pc:docMk/>
            <pc:sldMk cId="0" sldId="258"/>
            <ac:picMk id="82" creationId="{00000000-0000-0000-0000-000000000000}"/>
          </ac:picMkLst>
        </pc:picChg>
        <pc:picChg chg="mod">
          <ac:chgData name="Ruth Cookson" userId="ca3a0789-b855-405c-9d2a-912abc57193b" providerId="ADAL" clId="{69F127D8-60DB-4928-AEC9-C009E4AF4EC0}" dt="2025-02-05T17:11:23.380" v="136" actId="1076"/>
          <ac:picMkLst>
            <pc:docMk/>
            <pc:sldMk cId="0" sldId="258"/>
            <ac:picMk id="83" creationId="{00000000-0000-0000-0000-000000000000}"/>
          </ac:picMkLst>
        </pc:picChg>
        <pc:picChg chg="mod">
          <ac:chgData name="Ruth Cookson" userId="ca3a0789-b855-405c-9d2a-912abc57193b" providerId="ADAL" clId="{69F127D8-60DB-4928-AEC9-C009E4AF4EC0}" dt="2025-02-05T17:11:12.919" v="132" actId="14100"/>
          <ac:picMkLst>
            <pc:docMk/>
            <pc:sldMk cId="0" sldId="258"/>
            <ac:picMk id="84" creationId="{00000000-0000-0000-0000-000000000000}"/>
          </ac:picMkLst>
        </pc:picChg>
      </pc:sldChg>
      <pc:sldChg chg="addSp modSp add mod modNotes modNotesTx">
        <pc:chgData name="Ruth Cookson" userId="ca3a0789-b855-405c-9d2a-912abc57193b" providerId="ADAL" clId="{69F127D8-60DB-4928-AEC9-C009E4AF4EC0}" dt="2025-02-05T17:53:27.273" v="248" actId="20577"/>
        <pc:sldMkLst>
          <pc:docMk/>
          <pc:sldMk cId="0" sldId="259"/>
        </pc:sldMkLst>
        <pc:spChg chg="add mod">
          <ac:chgData name="Ruth Cookson" userId="ca3a0789-b855-405c-9d2a-912abc57193b" providerId="ADAL" clId="{69F127D8-60DB-4928-AEC9-C009E4AF4EC0}" dt="2025-02-05T17:46:51.608" v="155" actId="1076"/>
          <ac:spMkLst>
            <pc:docMk/>
            <pc:sldMk cId="0" sldId="259"/>
            <ac:spMk id="2" creationId="{E636A01C-9DFB-5CE6-51E8-6990A058DA64}"/>
          </ac:spMkLst>
        </pc:spChg>
        <pc:spChg chg="add mod">
          <ac:chgData name="Ruth Cookson" userId="ca3a0789-b855-405c-9d2a-912abc57193b" providerId="ADAL" clId="{69F127D8-60DB-4928-AEC9-C009E4AF4EC0}" dt="2025-02-05T17:48:18.248" v="169" actId="1076"/>
          <ac:spMkLst>
            <pc:docMk/>
            <pc:sldMk cId="0" sldId="259"/>
            <ac:spMk id="3" creationId="{BAAFC023-991E-7D09-FA79-F34AE64840EC}"/>
          </ac:spMkLst>
        </pc:spChg>
        <pc:spChg chg="add mod">
          <ac:chgData name="Ruth Cookson" userId="ca3a0789-b855-405c-9d2a-912abc57193b" providerId="ADAL" clId="{69F127D8-60DB-4928-AEC9-C009E4AF4EC0}" dt="2025-02-05T17:50:03.291" v="184"/>
          <ac:spMkLst>
            <pc:docMk/>
            <pc:sldMk cId="0" sldId="259"/>
            <ac:spMk id="4" creationId="{9E8841E2-543A-D253-A2D5-D1165817C453}"/>
          </ac:spMkLst>
        </pc:spChg>
        <pc:spChg chg="add mod">
          <ac:chgData name="Ruth Cookson" userId="ca3a0789-b855-405c-9d2a-912abc57193b" providerId="ADAL" clId="{69F127D8-60DB-4928-AEC9-C009E4AF4EC0}" dt="2025-02-05T17:50:53.326" v="192" actId="20577"/>
          <ac:spMkLst>
            <pc:docMk/>
            <pc:sldMk cId="0" sldId="259"/>
            <ac:spMk id="5" creationId="{8A467E79-D0CE-2A38-EA2D-A68716BDE7DE}"/>
          </ac:spMkLst>
        </pc:spChg>
        <pc:spChg chg="mod">
          <ac:chgData name="Ruth Cookson" userId="ca3a0789-b855-405c-9d2a-912abc57193b" providerId="ADAL" clId="{69F127D8-60DB-4928-AEC9-C009E4AF4EC0}" dt="2025-02-05T17:52:21.233" v="223" actId="1076"/>
          <ac:spMkLst>
            <pc:docMk/>
            <pc:sldMk cId="0" sldId="259"/>
            <ac:spMk id="89" creationId="{00000000-0000-0000-0000-000000000000}"/>
          </ac:spMkLst>
        </pc:spChg>
        <pc:spChg chg="mod">
          <ac:chgData name="Ruth Cookson" userId="ca3a0789-b855-405c-9d2a-912abc57193b" providerId="ADAL" clId="{69F127D8-60DB-4928-AEC9-C009E4AF4EC0}" dt="2025-02-05T17:52:29.754" v="227" actId="5793"/>
          <ac:spMkLst>
            <pc:docMk/>
            <pc:sldMk cId="0" sldId="259"/>
            <ac:spMk id="90" creationId="{00000000-0000-0000-0000-000000000000}"/>
          </ac:spMkLst>
        </pc:spChg>
        <pc:picChg chg="mod">
          <ac:chgData name="Ruth Cookson" userId="ca3a0789-b855-405c-9d2a-912abc57193b" providerId="ADAL" clId="{69F127D8-60DB-4928-AEC9-C009E4AF4EC0}" dt="2025-02-05T17:50:57.701" v="193" actId="1076"/>
          <ac:picMkLst>
            <pc:docMk/>
            <pc:sldMk cId="0" sldId="259"/>
            <ac:picMk id="92" creationId="{00000000-0000-0000-0000-000000000000}"/>
          </ac:picMkLst>
        </pc:picChg>
      </pc:sldChg>
      <pc:sldChg chg="addSp modSp add mod modNotes modNotesTx">
        <pc:chgData name="Ruth Cookson" userId="ca3a0789-b855-405c-9d2a-912abc57193b" providerId="ADAL" clId="{69F127D8-60DB-4928-AEC9-C009E4AF4EC0}" dt="2025-02-05T17:53:38.771" v="251" actId="20577"/>
        <pc:sldMkLst>
          <pc:docMk/>
          <pc:sldMk cId="0" sldId="260"/>
        </pc:sldMkLst>
        <pc:spChg chg="add mod">
          <ac:chgData name="Ruth Cookson" userId="ca3a0789-b855-405c-9d2a-912abc57193b" providerId="ADAL" clId="{69F127D8-60DB-4928-AEC9-C009E4AF4EC0}" dt="2025-02-05T17:47:08.791" v="159" actId="1076"/>
          <ac:spMkLst>
            <pc:docMk/>
            <pc:sldMk cId="0" sldId="260"/>
            <ac:spMk id="2" creationId="{4B005DF7-9ACB-7D90-AF82-4D75D8942EE2}"/>
          </ac:spMkLst>
        </pc:spChg>
        <pc:spChg chg="add mod">
          <ac:chgData name="Ruth Cookson" userId="ca3a0789-b855-405c-9d2a-912abc57193b" providerId="ADAL" clId="{69F127D8-60DB-4928-AEC9-C009E4AF4EC0}" dt="2025-02-05T17:48:26.162" v="171" actId="1076"/>
          <ac:spMkLst>
            <pc:docMk/>
            <pc:sldMk cId="0" sldId="260"/>
            <ac:spMk id="3" creationId="{5D0F9DD3-D640-A61B-9604-803135FC9EA4}"/>
          </ac:spMkLst>
        </pc:spChg>
        <pc:spChg chg="add mod">
          <ac:chgData name="Ruth Cookson" userId="ca3a0789-b855-405c-9d2a-912abc57193b" providerId="ADAL" clId="{69F127D8-60DB-4928-AEC9-C009E4AF4EC0}" dt="2025-02-05T17:49:11.235" v="177" actId="1076"/>
          <ac:spMkLst>
            <pc:docMk/>
            <pc:sldMk cId="0" sldId="260"/>
            <ac:spMk id="4" creationId="{454787E5-F003-15FA-026D-88C860DD1A47}"/>
          </ac:spMkLst>
        </pc:spChg>
        <pc:spChg chg="add mod">
          <ac:chgData name="Ruth Cookson" userId="ca3a0789-b855-405c-9d2a-912abc57193b" providerId="ADAL" clId="{69F127D8-60DB-4928-AEC9-C009E4AF4EC0}" dt="2025-02-05T17:50:16.954" v="185"/>
          <ac:spMkLst>
            <pc:docMk/>
            <pc:sldMk cId="0" sldId="260"/>
            <ac:spMk id="5" creationId="{6EAAE920-EDBE-8B97-71B1-D60FC1376663}"/>
          </ac:spMkLst>
        </pc:spChg>
        <pc:spChg chg="mod">
          <ac:chgData name="Ruth Cookson" userId="ca3a0789-b855-405c-9d2a-912abc57193b" providerId="ADAL" clId="{69F127D8-60DB-4928-AEC9-C009E4AF4EC0}" dt="2025-02-05T17:52:09.538" v="213" actId="20577"/>
          <ac:spMkLst>
            <pc:docMk/>
            <pc:sldMk cId="0" sldId="260"/>
            <ac:spMk id="99" creationId="{00000000-0000-0000-0000-000000000000}"/>
          </ac:spMkLst>
        </pc:spChg>
        <pc:spChg chg="mod">
          <ac:chgData name="Ruth Cookson" userId="ca3a0789-b855-405c-9d2a-912abc57193b" providerId="ADAL" clId="{69F127D8-60DB-4928-AEC9-C009E4AF4EC0}" dt="2025-02-05T17:53:12.638" v="247" actId="255"/>
          <ac:spMkLst>
            <pc:docMk/>
            <pc:sldMk cId="0" sldId="260"/>
            <ac:spMk id="100" creationId="{00000000-0000-0000-0000-000000000000}"/>
          </ac:spMkLst>
        </pc:spChg>
        <pc:picChg chg="mod">
          <ac:chgData name="Ruth Cookson" userId="ca3a0789-b855-405c-9d2a-912abc57193b" providerId="ADAL" clId="{69F127D8-60DB-4928-AEC9-C009E4AF4EC0}" dt="2025-02-05T17:47:02.385" v="158" actId="1076"/>
          <ac:picMkLst>
            <pc:docMk/>
            <pc:sldMk cId="0" sldId="260"/>
            <ac:picMk id="101" creationId="{00000000-0000-0000-0000-000000000000}"/>
          </ac:picMkLst>
        </pc:picChg>
      </pc:sldChg>
      <pc:sldChg chg="addSp modSp add mod modNotes modNotesTx">
        <pc:chgData name="Ruth Cookson" userId="ca3a0789-b855-405c-9d2a-912abc57193b" providerId="ADAL" clId="{69F127D8-60DB-4928-AEC9-C009E4AF4EC0}" dt="2025-02-05T17:54:55.967" v="275" actId="20577"/>
        <pc:sldMkLst>
          <pc:docMk/>
          <pc:sldMk cId="0" sldId="261"/>
        </pc:sldMkLst>
        <pc:spChg chg="add mod">
          <ac:chgData name="Ruth Cookson" userId="ca3a0789-b855-405c-9d2a-912abc57193b" providerId="ADAL" clId="{69F127D8-60DB-4928-AEC9-C009E4AF4EC0}" dt="2025-02-05T17:47:18.329" v="161" actId="1076"/>
          <ac:spMkLst>
            <pc:docMk/>
            <pc:sldMk cId="0" sldId="261"/>
            <ac:spMk id="2" creationId="{17F1BD5C-031F-4B4E-64CD-9C94CE456625}"/>
          </ac:spMkLst>
        </pc:spChg>
        <pc:spChg chg="add mod">
          <ac:chgData name="Ruth Cookson" userId="ca3a0789-b855-405c-9d2a-912abc57193b" providerId="ADAL" clId="{69F127D8-60DB-4928-AEC9-C009E4AF4EC0}" dt="2025-02-05T17:48:34.235" v="173" actId="1076"/>
          <ac:spMkLst>
            <pc:docMk/>
            <pc:sldMk cId="0" sldId="261"/>
            <ac:spMk id="3" creationId="{ED98C298-43C6-67DC-100B-666B2643A1C4}"/>
          </ac:spMkLst>
        </pc:spChg>
        <pc:spChg chg="add mod">
          <ac:chgData name="Ruth Cookson" userId="ca3a0789-b855-405c-9d2a-912abc57193b" providerId="ADAL" clId="{69F127D8-60DB-4928-AEC9-C009E4AF4EC0}" dt="2025-02-05T17:49:31.220" v="180" actId="1076"/>
          <ac:spMkLst>
            <pc:docMk/>
            <pc:sldMk cId="0" sldId="261"/>
            <ac:spMk id="4" creationId="{934DBF94-52E3-FE2B-EBAC-A0E6F5DB9312}"/>
          </ac:spMkLst>
        </pc:spChg>
        <pc:spChg chg="add mod">
          <ac:chgData name="Ruth Cookson" userId="ca3a0789-b855-405c-9d2a-912abc57193b" providerId="ADAL" clId="{69F127D8-60DB-4928-AEC9-C009E4AF4EC0}" dt="2025-02-05T17:50:24.388" v="186"/>
          <ac:spMkLst>
            <pc:docMk/>
            <pc:sldMk cId="0" sldId="261"/>
            <ac:spMk id="5" creationId="{EDB74C01-8641-390E-AE79-59176DE48620}"/>
          </ac:spMkLst>
        </pc:spChg>
        <pc:spChg chg="mod">
          <ac:chgData name="Ruth Cookson" userId="ca3a0789-b855-405c-9d2a-912abc57193b" providerId="ADAL" clId="{69F127D8-60DB-4928-AEC9-C009E4AF4EC0}" dt="2025-02-05T17:53:52.345" v="261" actId="1076"/>
          <ac:spMkLst>
            <pc:docMk/>
            <pc:sldMk cId="0" sldId="261"/>
            <ac:spMk id="109" creationId="{00000000-0000-0000-0000-000000000000}"/>
          </ac:spMkLst>
        </pc:spChg>
        <pc:spChg chg="mod">
          <ac:chgData name="Ruth Cookson" userId="ca3a0789-b855-405c-9d2a-912abc57193b" providerId="ADAL" clId="{69F127D8-60DB-4928-AEC9-C009E4AF4EC0}" dt="2025-02-05T17:54:08.647" v="265" actId="1076"/>
          <ac:spMkLst>
            <pc:docMk/>
            <pc:sldMk cId="0" sldId="261"/>
            <ac:spMk id="110" creationId="{00000000-0000-0000-0000-000000000000}"/>
          </ac:spMkLst>
        </pc:spChg>
        <pc:picChg chg="mod">
          <ac:chgData name="Ruth Cookson" userId="ca3a0789-b855-405c-9d2a-912abc57193b" providerId="ADAL" clId="{69F127D8-60DB-4928-AEC9-C009E4AF4EC0}" dt="2025-02-05T17:49:21.563" v="179" actId="1076"/>
          <ac:picMkLst>
            <pc:docMk/>
            <pc:sldMk cId="0" sldId="261"/>
            <ac:picMk id="112" creationId="{00000000-0000-0000-0000-000000000000}"/>
          </ac:picMkLst>
        </pc:picChg>
      </pc:sldChg>
      <pc:sldChg chg="del">
        <pc:chgData name="Ruth Cookson" userId="ca3a0789-b855-405c-9d2a-912abc57193b" providerId="ADAL" clId="{69F127D8-60DB-4928-AEC9-C009E4AF4EC0}" dt="2025-02-05T17:51:14.994" v="195" actId="47"/>
        <pc:sldMkLst>
          <pc:docMk/>
          <pc:sldMk cId="4292811282" sldId="262"/>
        </pc:sldMkLst>
      </pc:sldChg>
      <pc:sldChg chg="del">
        <pc:chgData name="Ruth Cookson" userId="ca3a0789-b855-405c-9d2a-912abc57193b" providerId="ADAL" clId="{69F127D8-60DB-4928-AEC9-C009E4AF4EC0}" dt="2025-02-05T17:51:14.994" v="195" actId="47"/>
        <pc:sldMkLst>
          <pc:docMk/>
          <pc:sldMk cId="377911790" sldId="287"/>
        </pc:sldMkLst>
      </pc:sldChg>
      <pc:sldChg chg="addSp delSp modSp mod">
        <pc:chgData name="Ruth Cookson" userId="ca3a0789-b855-405c-9d2a-912abc57193b" providerId="ADAL" clId="{69F127D8-60DB-4928-AEC9-C009E4AF4EC0}" dt="2025-02-05T17:10:12.072" v="115" actId="1076"/>
        <pc:sldMkLst>
          <pc:docMk/>
          <pc:sldMk cId="341012192" sldId="699"/>
        </pc:sldMkLst>
        <pc:spChg chg="mod">
          <ac:chgData name="Ruth Cookson" userId="ca3a0789-b855-405c-9d2a-912abc57193b" providerId="ADAL" clId="{69F127D8-60DB-4928-AEC9-C009E4AF4EC0}" dt="2025-02-05T17:05:18.472" v="97" actId="1076"/>
          <ac:spMkLst>
            <pc:docMk/>
            <pc:sldMk cId="341012192" sldId="699"/>
            <ac:spMk id="3" creationId="{9890555E-F5A8-A749-BA5F-C95D063E463A}"/>
          </ac:spMkLst>
        </pc:spChg>
        <pc:spChg chg="del">
          <ac:chgData name="Ruth Cookson" userId="ca3a0789-b855-405c-9d2a-912abc57193b" providerId="ADAL" clId="{69F127D8-60DB-4928-AEC9-C009E4AF4EC0}" dt="2025-02-05T17:05:22.713" v="98" actId="478"/>
          <ac:spMkLst>
            <pc:docMk/>
            <pc:sldMk cId="341012192" sldId="699"/>
            <ac:spMk id="7" creationId="{BD0CC539-05C1-1FD2-7774-C13D8DA86458}"/>
          </ac:spMkLst>
        </pc:spChg>
        <pc:picChg chg="add del mod">
          <ac:chgData name="Ruth Cookson" userId="ca3a0789-b855-405c-9d2a-912abc57193b" providerId="ADAL" clId="{69F127D8-60DB-4928-AEC9-C009E4AF4EC0}" dt="2025-02-05T17:05:57.008" v="106" actId="478"/>
          <ac:picMkLst>
            <pc:docMk/>
            <pc:sldMk cId="341012192" sldId="699"/>
            <ac:picMk id="4" creationId="{1A5E8AA4-F7D2-743F-026F-2554DE1CBEB1}"/>
          </ac:picMkLst>
        </pc:picChg>
        <pc:picChg chg="add del mod">
          <ac:chgData name="Ruth Cookson" userId="ca3a0789-b855-405c-9d2a-912abc57193b" providerId="ADAL" clId="{69F127D8-60DB-4928-AEC9-C009E4AF4EC0}" dt="2025-02-05T17:05:42.421" v="102" actId="1076"/>
          <ac:picMkLst>
            <pc:docMk/>
            <pc:sldMk cId="341012192" sldId="699"/>
            <ac:picMk id="5" creationId="{491F6E2D-AB04-B9EB-3236-1AC86FDAEFFE}"/>
          </ac:picMkLst>
        </pc:picChg>
        <pc:picChg chg="add mod">
          <ac:chgData name="Ruth Cookson" userId="ca3a0789-b855-405c-9d2a-912abc57193b" providerId="ADAL" clId="{69F127D8-60DB-4928-AEC9-C009E4AF4EC0}" dt="2025-02-05T17:10:12.072" v="115" actId="1076"/>
          <ac:picMkLst>
            <pc:docMk/>
            <pc:sldMk cId="341012192" sldId="699"/>
            <ac:picMk id="8" creationId="{B57D3AE8-C4E9-0B39-E950-76966CB69603}"/>
          </ac:picMkLst>
        </pc:picChg>
      </pc:sldChg>
      <pc:sldChg chg="del">
        <pc:chgData name="Ruth Cookson" userId="ca3a0789-b855-405c-9d2a-912abc57193b" providerId="ADAL" clId="{69F127D8-60DB-4928-AEC9-C009E4AF4EC0}" dt="2025-02-05T17:51:04.528" v="194" actId="47"/>
        <pc:sldMkLst>
          <pc:docMk/>
          <pc:sldMk cId="3875029371" sldId="11569"/>
        </pc:sldMkLst>
      </pc:sldChg>
      <pc:sldChg chg="del">
        <pc:chgData name="Ruth Cookson" userId="ca3a0789-b855-405c-9d2a-912abc57193b" providerId="ADAL" clId="{69F127D8-60DB-4928-AEC9-C009E4AF4EC0}" dt="2025-02-05T17:51:14.994" v="195" actId="47"/>
        <pc:sldMkLst>
          <pc:docMk/>
          <pc:sldMk cId="4082247198" sldId="11579"/>
        </pc:sldMkLst>
      </pc:sldChg>
      <pc:sldChg chg="addSp modSp add mod modNotes modNotesTx">
        <pc:chgData name="Ruth Cookson" userId="ca3a0789-b855-405c-9d2a-912abc57193b" providerId="ADAL" clId="{69F127D8-60DB-4928-AEC9-C009E4AF4EC0}" dt="2025-02-05T17:55:47.054" v="297" actId="20577"/>
        <pc:sldMkLst>
          <pc:docMk/>
          <pc:sldMk cId="0" sldId="11580"/>
        </pc:sldMkLst>
        <pc:spChg chg="add mod">
          <ac:chgData name="Ruth Cookson" userId="ca3a0789-b855-405c-9d2a-912abc57193b" providerId="ADAL" clId="{69F127D8-60DB-4928-AEC9-C009E4AF4EC0}" dt="2025-02-05T17:47:49.703" v="166" actId="1076"/>
          <ac:spMkLst>
            <pc:docMk/>
            <pc:sldMk cId="0" sldId="11580"/>
            <ac:spMk id="2" creationId="{D897005D-35B9-7511-D76B-C376897F95E1}"/>
          </ac:spMkLst>
        </pc:spChg>
        <pc:spChg chg="add mod">
          <ac:chgData name="Ruth Cookson" userId="ca3a0789-b855-405c-9d2a-912abc57193b" providerId="ADAL" clId="{69F127D8-60DB-4928-AEC9-C009E4AF4EC0}" dt="2025-02-05T17:48:47.430" v="175" actId="14100"/>
          <ac:spMkLst>
            <pc:docMk/>
            <pc:sldMk cId="0" sldId="11580"/>
            <ac:spMk id="3" creationId="{09F67873-1694-3DAD-B483-689E5FB0AD64}"/>
          </ac:spMkLst>
        </pc:spChg>
        <pc:spChg chg="add mod">
          <ac:chgData name="Ruth Cookson" userId="ca3a0789-b855-405c-9d2a-912abc57193b" providerId="ADAL" clId="{69F127D8-60DB-4928-AEC9-C009E4AF4EC0}" dt="2025-02-05T17:49:47.178" v="182" actId="1076"/>
          <ac:spMkLst>
            <pc:docMk/>
            <pc:sldMk cId="0" sldId="11580"/>
            <ac:spMk id="4" creationId="{05D23624-A6DB-5356-0688-D474A722D915}"/>
          </ac:spMkLst>
        </pc:spChg>
        <pc:spChg chg="add mod">
          <ac:chgData name="Ruth Cookson" userId="ca3a0789-b855-405c-9d2a-912abc57193b" providerId="ADAL" clId="{69F127D8-60DB-4928-AEC9-C009E4AF4EC0}" dt="2025-02-05T17:50:29.662" v="187"/>
          <ac:spMkLst>
            <pc:docMk/>
            <pc:sldMk cId="0" sldId="11580"/>
            <ac:spMk id="5" creationId="{C8AFDEB9-DB80-7B6D-1094-B12624DCC44B}"/>
          </ac:spMkLst>
        </pc:spChg>
        <pc:spChg chg="mod">
          <ac:chgData name="Ruth Cookson" userId="ca3a0789-b855-405c-9d2a-912abc57193b" providerId="ADAL" clId="{69F127D8-60DB-4928-AEC9-C009E4AF4EC0}" dt="2025-02-05T17:55:21.939" v="286" actId="1076"/>
          <ac:spMkLst>
            <pc:docMk/>
            <pc:sldMk cId="0" sldId="11580"/>
            <ac:spMk id="119" creationId="{00000000-0000-0000-0000-000000000000}"/>
          </ac:spMkLst>
        </pc:spChg>
        <pc:spChg chg="mod">
          <ac:chgData name="Ruth Cookson" userId="ca3a0789-b855-405c-9d2a-912abc57193b" providerId="ADAL" clId="{69F127D8-60DB-4928-AEC9-C009E4AF4EC0}" dt="2025-02-05T17:55:08.708" v="276" actId="5793"/>
          <ac:spMkLst>
            <pc:docMk/>
            <pc:sldMk cId="0" sldId="11580"/>
            <ac:spMk id="120" creationId="{00000000-0000-0000-0000-000000000000}"/>
          </ac:spMkLst>
        </pc:spChg>
        <pc:picChg chg="mod">
          <ac:chgData name="Ruth Cookson" userId="ca3a0789-b855-405c-9d2a-912abc57193b" providerId="ADAL" clId="{69F127D8-60DB-4928-AEC9-C009E4AF4EC0}" dt="2025-02-05T17:47:53.940" v="167" actId="1076"/>
          <ac:picMkLst>
            <pc:docMk/>
            <pc:sldMk cId="0" sldId="11580"/>
            <ac:picMk id="121" creationId="{00000000-0000-0000-0000-000000000000}"/>
          </ac:picMkLst>
        </pc:picChg>
      </pc:sldChg>
      <pc:sldChg chg="modSp del mod">
        <pc:chgData name="Ruth Cookson" userId="ca3a0789-b855-405c-9d2a-912abc57193b" providerId="ADAL" clId="{69F127D8-60DB-4928-AEC9-C009E4AF4EC0}" dt="2025-02-05T17:51:14.994" v="195" actId="47"/>
        <pc:sldMkLst>
          <pc:docMk/>
          <pc:sldMk cId="0" sldId="11581"/>
        </pc:sldMkLst>
        <pc:spChg chg="mod">
          <ac:chgData name="Ruth Cookson" userId="ca3a0789-b855-405c-9d2a-912abc57193b" providerId="ADAL" clId="{69F127D8-60DB-4928-AEC9-C009E4AF4EC0}" dt="2025-02-05T17:04:21.099" v="3" actId="27636"/>
          <ac:spMkLst>
            <pc:docMk/>
            <pc:sldMk cId="0" sldId="11581"/>
            <ac:spMk id="68" creationId="{00000000-0000-0000-0000-000000000000}"/>
          </ac:spMkLst>
        </pc:spChg>
      </pc:sldChg>
      <pc:sldChg chg="addSp delSp modSp new mod modClrScheme modAnim chgLayout">
        <pc:chgData name="Ruth Cookson" userId="ca3a0789-b855-405c-9d2a-912abc57193b" providerId="ADAL" clId="{69F127D8-60DB-4928-AEC9-C009E4AF4EC0}" dt="2025-02-05T18:45:33.833" v="461" actId="15"/>
        <pc:sldMkLst>
          <pc:docMk/>
          <pc:sldMk cId="4078822217" sldId="11581"/>
        </pc:sldMkLst>
        <pc:spChg chg="del mod ord">
          <ac:chgData name="Ruth Cookson" userId="ca3a0789-b855-405c-9d2a-912abc57193b" providerId="ADAL" clId="{69F127D8-60DB-4928-AEC9-C009E4AF4EC0}" dt="2025-02-05T18:35:43.735" v="299" actId="700"/>
          <ac:spMkLst>
            <pc:docMk/>
            <pc:sldMk cId="4078822217" sldId="11581"/>
            <ac:spMk id="2" creationId="{EB19A2FB-58AC-5D42-2138-1BEBEA291650}"/>
          </ac:spMkLst>
        </pc:spChg>
        <pc:spChg chg="del mod ord">
          <ac:chgData name="Ruth Cookson" userId="ca3a0789-b855-405c-9d2a-912abc57193b" providerId="ADAL" clId="{69F127D8-60DB-4928-AEC9-C009E4AF4EC0}" dt="2025-02-05T18:35:43.735" v="299" actId="700"/>
          <ac:spMkLst>
            <pc:docMk/>
            <pc:sldMk cId="4078822217" sldId="11581"/>
            <ac:spMk id="3" creationId="{5D1A737F-DCC3-156D-1383-4AECC6C26D4E}"/>
          </ac:spMkLst>
        </pc:spChg>
        <pc:spChg chg="add mod ord">
          <ac:chgData name="Ruth Cookson" userId="ca3a0789-b855-405c-9d2a-912abc57193b" providerId="ADAL" clId="{69F127D8-60DB-4928-AEC9-C009E4AF4EC0}" dt="2025-02-05T18:43:09.973" v="420" actId="26606"/>
          <ac:spMkLst>
            <pc:docMk/>
            <pc:sldMk cId="4078822217" sldId="11581"/>
            <ac:spMk id="4" creationId="{2339CAB5-F451-F3E1-178A-F48D6850D7EC}"/>
          </ac:spMkLst>
        </pc:spChg>
        <pc:spChg chg="add mod ord">
          <ac:chgData name="Ruth Cookson" userId="ca3a0789-b855-405c-9d2a-912abc57193b" providerId="ADAL" clId="{69F127D8-60DB-4928-AEC9-C009E4AF4EC0}" dt="2025-02-05T18:45:33.833" v="461" actId="15"/>
          <ac:spMkLst>
            <pc:docMk/>
            <pc:sldMk cId="4078822217" sldId="11581"/>
            <ac:spMk id="5" creationId="{020E94C5-D48B-F4FF-2B62-EFE20CE4F9D9}"/>
          </ac:spMkLst>
        </pc:spChg>
        <pc:spChg chg="add del mod">
          <ac:chgData name="Ruth Cookson" userId="ca3a0789-b855-405c-9d2a-912abc57193b" providerId="ADAL" clId="{69F127D8-60DB-4928-AEC9-C009E4AF4EC0}" dt="2025-02-05T18:43:09.968" v="419" actId="26606"/>
          <ac:spMkLst>
            <pc:docMk/>
            <pc:sldMk cId="4078822217" sldId="11581"/>
            <ac:spMk id="10" creationId="{BD147E21-C02C-C9E4-69AC-9EDDE1F3567F}"/>
          </ac:spMkLst>
        </pc:spChg>
        <pc:spChg chg="add del mod">
          <ac:chgData name="Ruth Cookson" userId="ca3a0789-b855-405c-9d2a-912abc57193b" providerId="ADAL" clId="{69F127D8-60DB-4928-AEC9-C009E4AF4EC0}" dt="2025-02-05T18:43:15.529" v="421" actId="478"/>
          <ac:spMkLst>
            <pc:docMk/>
            <pc:sldMk cId="4078822217" sldId="11581"/>
            <ac:spMk id="12" creationId="{1DAEC335-B84B-284D-7AB0-D6C030A42555}"/>
          </ac:spMkLst>
        </pc:spChg>
        <pc:spChg chg="add mod">
          <ac:chgData name="Ruth Cookson" userId="ca3a0789-b855-405c-9d2a-912abc57193b" providerId="ADAL" clId="{69F127D8-60DB-4928-AEC9-C009E4AF4EC0}" dt="2025-02-05T18:43:09.973" v="420" actId="26606"/>
          <ac:spMkLst>
            <pc:docMk/>
            <pc:sldMk cId="4078822217" sldId="11581"/>
            <ac:spMk id="13" creationId="{1390512E-1676-8B05-8E61-C5BD9EB1B07E}"/>
          </ac:spMkLst>
        </pc:spChg>
      </pc:sldChg>
      <pc:sldChg chg="modSp del mod">
        <pc:chgData name="Ruth Cookson" userId="ca3a0789-b855-405c-9d2a-912abc57193b" providerId="ADAL" clId="{69F127D8-60DB-4928-AEC9-C009E4AF4EC0}" dt="2025-02-05T17:51:14.994" v="195" actId="47"/>
        <pc:sldMkLst>
          <pc:docMk/>
          <pc:sldMk cId="0" sldId="11582"/>
        </pc:sldMkLst>
        <pc:spChg chg="mod">
          <ac:chgData name="Ruth Cookson" userId="ca3a0789-b855-405c-9d2a-912abc57193b" providerId="ADAL" clId="{69F127D8-60DB-4928-AEC9-C009E4AF4EC0}" dt="2025-02-05T17:04:21.141" v="4" actId="27636"/>
          <ac:spMkLst>
            <pc:docMk/>
            <pc:sldMk cId="0" sldId="11582"/>
            <ac:spMk id="74" creationId="{00000000-0000-0000-0000-000000000000}"/>
          </ac:spMkLst>
        </pc:spChg>
      </pc:sldChg>
      <pc:sldChg chg="addSp delSp modSp add mod ord modClrScheme modAnim chgLayout">
        <pc:chgData name="Ruth Cookson" userId="ca3a0789-b855-405c-9d2a-912abc57193b" providerId="ADAL" clId="{69F127D8-60DB-4928-AEC9-C009E4AF4EC0}" dt="2025-02-05T19:10:28.059" v="1186"/>
        <pc:sldMkLst>
          <pc:docMk/>
          <pc:sldMk cId="1875679677" sldId="11582"/>
        </pc:sldMkLst>
        <pc:spChg chg="mod ord">
          <ac:chgData name="Ruth Cookson" userId="ca3a0789-b855-405c-9d2a-912abc57193b" providerId="ADAL" clId="{69F127D8-60DB-4928-AEC9-C009E4AF4EC0}" dt="2025-02-05T18:40:36.340" v="390" actId="26606"/>
          <ac:spMkLst>
            <pc:docMk/>
            <pc:sldMk cId="1875679677" sldId="11582"/>
            <ac:spMk id="4" creationId="{E9911400-5EDC-F55E-BE6F-5044BBA062ED}"/>
          </ac:spMkLst>
        </pc:spChg>
        <pc:spChg chg="mod ord">
          <ac:chgData name="Ruth Cookson" userId="ca3a0789-b855-405c-9d2a-912abc57193b" providerId="ADAL" clId="{69F127D8-60DB-4928-AEC9-C009E4AF4EC0}" dt="2025-02-05T19:10:15.528" v="1184" actId="403"/>
          <ac:spMkLst>
            <pc:docMk/>
            <pc:sldMk cId="1875679677" sldId="11582"/>
            <ac:spMk id="5" creationId="{3B1377B0-4499-84D9-58AE-23CE8D2726BD}"/>
          </ac:spMkLst>
        </pc:spChg>
        <pc:spChg chg="add del mod">
          <ac:chgData name="Ruth Cookson" userId="ca3a0789-b855-405c-9d2a-912abc57193b" providerId="ADAL" clId="{69F127D8-60DB-4928-AEC9-C009E4AF4EC0}" dt="2025-02-05T18:40:36.334" v="389" actId="26606"/>
          <ac:spMkLst>
            <pc:docMk/>
            <pc:sldMk cId="1875679677" sldId="11582"/>
            <ac:spMk id="10" creationId="{D7360A81-C8CE-317A-98AB-191CE73E2E62}"/>
          </ac:spMkLst>
        </pc:spChg>
        <pc:spChg chg="add del mod">
          <ac:chgData name="Ruth Cookson" userId="ca3a0789-b855-405c-9d2a-912abc57193b" providerId="ADAL" clId="{69F127D8-60DB-4928-AEC9-C009E4AF4EC0}" dt="2025-02-05T18:40:59.380" v="391" actId="478"/>
          <ac:spMkLst>
            <pc:docMk/>
            <pc:sldMk cId="1875679677" sldId="11582"/>
            <ac:spMk id="12" creationId="{FC39A628-58AC-70F7-4B2E-2562138CEA7F}"/>
          </ac:spMkLst>
        </pc:spChg>
        <pc:spChg chg="add mod">
          <ac:chgData name="Ruth Cookson" userId="ca3a0789-b855-405c-9d2a-912abc57193b" providerId="ADAL" clId="{69F127D8-60DB-4928-AEC9-C009E4AF4EC0}" dt="2025-02-05T18:40:36.340" v="390" actId="26606"/>
          <ac:spMkLst>
            <pc:docMk/>
            <pc:sldMk cId="1875679677" sldId="11582"/>
            <ac:spMk id="13" creationId="{3BBC8ACB-A7C2-AAB3-9C1D-BE716D2F3EA6}"/>
          </ac:spMkLst>
        </pc:spChg>
      </pc:sldChg>
      <pc:sldChg chg="del">
        <pc:chgData name="Ruth Cookson" userId="ca3a0789-b855-405c-9d2a-912abc57193b" providerId="ADAL" clId="{69F127D8-60DB-4928-AEC9-C009E4AF4EC0}" dt="2025-02-05T17:51:14.994" v="195" actId="47"/>
        <pc:sldMkLst>
          <pc:docMk/>
          <pc:sldMk cId="0" sldId="11583"/>
        </pc:sldMkLst>
      </pc:sldChg>
      <pc:sldChg chg="modSp new mod">
        <pc:chgData name="Ruth Cookson" userId="ca3a0789-b855-405c-9d2a-912abc57193b" providerId="ADAL" clId="{69F127D8-60DB-4928-AEC9-C009E4AF4EC0}" dt="2025-02-05T19:22:45.999" v="1197" actId="20577"/>
        <pc:sldMkLst>
          <pc:docMk/>
          <pc:sldMk cId="2404933087" sldId="11583"/>
        </pc:sldMkLst>
        <pc:spChg chg="mod">
          <ac:chgData name="Ruth Cookson" userId="ca3a0789-b855-405c-9d2a-912abc57193b" providerId="ADAL" clId="{69F127D8-60DB-4928-AEC9-C009E4AF4EC0}" dt="2025-02-05T19:22:45.999" v="1197" actId="20577"/>
          <ac:spMkLst>
            <pc:docMk/>
            <pc:sldMk cId="2404933087" sldId="11583"/>
            <ac:spMk id="2" creationId="{172A2FB2-C876-8C3D-0A56-7E14F34D97F1}"/>
          </ac:spMkLst>
        </pc:spChg>
        <pc:spChg chg="mod">
          <ac:chgData name="Ruth Cookson" userId="ca3a0789-b855-405c-9d2a-912abc57193b" providerId="ADAL" clId="{69F127D8-60DB-4928-AEC9-C009E4AF4EC0}" dt="2025-02-05T18:49:01.046" v="550" actId="1076"/>
          <ac:spMkLst>
            <pc:docMk/>
            <pc:sldMk cId="2404933087" sldId="11583"/>
            <ac:spMk id="3" creationId="{1A01132F-4255-B68A-CA03-AFBBF61AEF58}"/>
          </ac:spMkLst>
        </pc:spChg>
      </pc:sldChg>
      <pc:sldChg chg="del">
        <pc:chgData name="Ruth Cookson" userId="ca3a0789-b855-405c-9d2a-912abc57193b" providerId="ADAL" clId="{69F127D8-60DB-4928-AEC9-C009E4AF4EC0}" dt="2025-02-05T17:51:14.994" v="195" actId="47"/>
        <pc:sldMkLst>
          <pc:docMk/>
          <pc:sldMk cId="0" sldId="11584"/>
        </pc:sldMkLst>
      </pc:sldChg>
      <pc:sldChg chg="modSp add modAnim">
        <pc:chgData name="Ruth Cookson" userId="ca3a0789-b855-405c-9d2a-912abc57193b" providerId="ADAL" clId="{69F127D8-60DB-4928-AEC9-C009E4AF4EC0}" dt="2025-02-05T19:07:01.139" v="621" actId="20577"/>
        <pc:sldMkLst>
          <pc:docMk/>
          <pc:sldMk cId="3146118671" sldId="11584"/>
        </pc:sldMkLst>
        <pc:spChg chg="mod">
          <ac:chgData name="Ruth Cookson" userId="ca3a0789-b855-405c-9d2a-912abc57193b" providerId="ADAL" clId="{69F127D8-60DB-4928-AEC9-C009E4AF4EC0}" dt="2025-02-05T19:05:50.302" v="582" actId="20577"/>
          <ac:spMkLst>
            <pc:docMk/>
            <pc:sldMk cId="3146118671" sldId="11584"/>
            <ac:spMk id="5" creationId="{374E53CE-7498-E862-EF37-217428C873BC}"/>
          </ac:spMkLst>
        </pc:spChg>
      </pc:sldChg>
      <pc:sldChg chg="del">
        <pc:chgData name="Ruth Cookson" userId="ca3a0789-b855-405c-9d2a-912abc57193b" providerId="ADAL" clId="{69F127D8-60DB-4928-AEC9-C009E4AF4EC0}" dt="2025-02-05T17:51:14.994" v="195" actId="47"/>
        <pc:sldMkLst>
          <pc:docMk/>
          <pc:sldMk cId="0" sldId="11585"/>
        </pc:sldMkLst>
      </pc:sldChg>
      <pc:sldChg chg="modSp new del mod">
        <pc:chgData name="Ruth Cookson" userId="ca3a0789-b855-405c-9d2a-912abc57193b" providerId="ADAL" clId="{69F127D8-60DB-4928-AEC9-C009E4AF4EC0}" dt="2025-02-05T19:06:54.728" v="605" actId="680"/>
        <pc:sldMkLst>
          <pc:docMk/>
          <pc:sldMk cId="351067807" sldId="11585"/>
        </pc:sldMkLst>
        <pc:spChg chg="mod">
          <ac:chgData name="Ruth Cookson" userId="ca3a0789-b855-405c-9d2a-912abc57193b" providerId="ADAL" clId="{69F127D8-60DB-4928-AEC9-C009E4AF4EC0}" dt="2025-02-05T19:06:54.181" v="604" actId="1076"/>
          <ac:spMkLst>
            <pc:docMk/>
            <pc:sldMk cId="351067807" sldId="11585"/>
            <ac:spMk id="3" creationId="{02E2E644-2E46-98D0-8D1B-7DED0A99B316}"/>
          </ac:spMkLst>
        </pc:spChg>
      </pc:sldChg>
      <pc:sldChg chg="del">
        <pc:chgData name="Ruth Cookson" userId="ca3a0789-b855-405c-9d2a-912abc57193b" providerId="ADAL" clId="{69F127D8-60DB-4928-AEC9-C009E4AF4EC0}" dt="2025-02-05T17:51:14.994" v="195" actId="47"/>
        <pc:sldMkLst>
          <pc:docMk/>
          <pc:sldMk cId="0" sldId="11586"/>
        </pc:sldMkLst>
      </pc:sldChg>
      <pc:sldChg chg="del">
        <pc:chgData name="Ruth Cookson" userId="ca3a0789-b855-405c-9d2a-912abc57193b" providerId="ADAL" clId="{69F127D8-60DB-4928-AEC9-C009E4AF4EC0}" dt="2025-02-05T17:51:14.994" v="195" actId="47"/>
        <pc:sldMkLst>
          <pc:docMk/>
          <pc:sldMk cId="0" sldId="11587"/>
        </pc:sldMkLst>
      </pc:sldChg>
      <pc:sldMasterChg chg="del delSldLayout">
        <pc:chgData name="Ruth Cookson" userId="ca3a0789-b855-405c-9d2a-912abc57193b" providerId="ADAL" clId="{69F127D8-60DB-4928-AEC9-C009E4AF4EC0}" dt="2025-02-05T17:51:14.994" v="195" actId="47"/>
        <pc:sldMasterMkLst>
          <pc:docMk/>
          <pc:sldMasterMk cId="0" sldId="2147483664"/>
        </pc:sldMasterMkLst>
        <pc:sldLayoutChg chg="del">
          <pc:chgData name="Ruth Cookson" userId="ca3a0789-b855-405c-9d2a-912abc57193b" providerId="ADAL" clId="{69F127D8-60DB-4928-AEC9-C009E4AF4EC0}" dt="2025-02-05T17:51:14.994" v="195" actId="47"/>
          <pc:sldLayoutMkLst>
            <pc:docMk/>
            <pc:sldMasterMk cId="0" sldId="2147483664"/>
            <pc:sldLayoutMk cId="2277255343" sldId="2147483665"/>
          </pc:sldLayoutMkLst>
        </pc:sldLayoutChg>
        <pc:sldLayoutChg chg="del">
          <pc:chgData name="Ruth Cookson" userId="ca3a0789-b855-405c-9d2a-912abc57193b" providerId="ADAL" clId="{69F127D8-60DB-4928-AEC9-C009E4AF4EC0}" dt="2025-02-05T17:51:14.994" v="195" actId="47"/>
          <pc:sldLayoutMkLst>
            <pc:docMk/>
            <pc:sldMasterMk cId="0" sldId="2147483664"/>
            <pc:sldLayoutMk cId="267133578" sldId="2147483666"/>
          </pc:sldLayoutMkLst>
        </pc:sldLayoutChg>
        <pc:sldLayoutChg chg="del">
          <pc:chgData name="Ruth Cookson" userId="ca3a0789-b855-405c-9d2a-912abc57193b" providerId="ADAL" clId="{69F127D8-60DB-4928-AEC9-C009E4AF4EC0}" dt="2025-02-05T17:51:14.994" v="195" actId="47"/>
          <pc:sldLayoutMkLst>
            <pc:docMk/>
            <pc:sldMasterMk cId="0" sldId="2147483664"/>
            <pc:sldLayoutMk cId="3413026849" sldId="2147483667"/>
          </pc:sldLayoutMkLst>
        </pc:sldLayoutChg>
        <pc:sldLayoutChg chg="del">
          <pc:chgData name="Ruth Cookson" userId="ca3a0789-b855-405c-9d2a-912abc57193b" providerId="ADAL" clId="{69F127D8-60DB-4928-AEC9-C009E4AF4EC0}" dt="2025-02-05T17:51:14.994" v="195" actId="47"/>
          <pc:sldLayoutMkLst>
            <pc:docMk/>
            <pc:sldMasterMk cId="0" sldId="2147483664"/>
            <pc:sldLayoutMk cId="3489958312" sldId="2147483668"/>
          </pc:sldLayoutMkLst>
        </pc:sldLayoutChg>
        <pc:sldLayoutChg chg="del">
          <pc:chgData name="Ruth Cookson" userId="ca3a0789-b855-405c-9d2a-912abc57193b" providerId="ADAL" clId="{69F127D8-60DB-4928-AEC9-C009E4AF4EC0}" dt="2025-02-05T17:51:14.994" v="195" actId="47"/>
          <pc:sldLayoutMkLst>
            <pc:docMk/>
            <pc:sldMasterMk cId="0" sldId="2147483664"/>
            <pc:sldLayoutMk cId="3544846943" sldId="2147483669"/>
          </pc:sldLayoutMkLst>
        </pc:sldLayoutChg>
        <pc:sldLayoutChg chg="del">
          <pc:chgData name="Ruth Cookson" userId="ca3a0789-b855-405c-9d2a-912abc57193b" providerId="ADAL" clId="{69F127D8-60DB-4928-AEC9-C009E4AF4EC0}" dt="2025-02-05T17:51:14.994" v="195" actId="47"/>
          <pc:sldLayoutMkLst>
            <pc:docMk/>
            <pc:sldMasterMk cId="0" sldId="2147483664"/>
            <pc:sldLayoutMk cId="2357280664" sldId="2147483670"/>
          </pc:sldLayoutMkLst>
        </pc:sldLayoutChg>
        <pc:sldLayoutChg chg="del">
          <pc:chgData name="Ruth Cookson" userId="ca3a0789-b855-405c-9d2a-912abc57193b" providerId="ADAL" clId="{69F127D8-60DB-4928-AEC9-C009E4AF4EC0}" dt="2025-02-05T17:51:14.994" v="195" actId="47"/>
          <pc:sldLayoutMkLst>
            <pc:docMk/>
            <pc:sldMasterMk cId="0" sldId="2147483664"/>
            <pc:sldLayoutMk cId="304655478" sldId="2147483671"/>
          </pc:sldLayoutMkLst>
        </pc:sldLayoutChg>
        <pc:sldLayoutChg chg="del">
          <pc:chgData name="Ruth Cookson" userId="ca3a0789-b855-405c-9d2a-912abc57193b" providerId="ADAL" clId="{69F127D8-60DB-4928-AEC9-C009E4AF4EC0}" dt="2025-02-05T17:51:14.994" v="195" actId="47"/>
          <pc:sldLayoutMkLst>
            <pc:docMk/>
            <pc:sldMasterMk cId="0" sldId="2147483664"/>
            <pc:sldLayoutMk cId="1403708975" sldId="2147483672"/>
          </pc:sldLayoutMkLst>
        </pc:sldLayoutChg>
        <pc:sldLayoutChg chg="del">
          <pc:chgData name="Ruth Cookson" userId="ca3a0789-b855-405c-9d2a-912abc57193b" providerId="ADAL" clId="{69F127D8-60DB-4928-AEC9-C009E4AF4EC0}" dt="2025-02-05T17:51:14.994" v="195" actId="47"/>
          <pc:sldLayoutMkLst>
            <pc:docMk/>
            <pc:sldMasterMk cId="0" sldId="2147483664"/>
            <pc:sldLayoutMk cId="249815149" sldId="2147483673"/>
          </pc:sldLayoutMkLst>
        </pc:sldLayoutChg>
        <pc:sldLayoutChg chg="del">
          <pc:chgData name="Ruth Cookson" userId="ca3a0789-b855-405c-9d2a-912abc57193b" providerId="ADAL" clId="{69F127D8-60DB-4928-AEC9-C009E4AF4EC0}" dt="2025-02-05T17:51:14.994" v="195" actId="47"/>
          <pc:sldLayoutMkLst>
            <pc:docMk/>
            <pc:sldMasterMk cId="0" sldId="2147483664"/>
            <pc:sldLayoutMk cId="3686081370" sldId="2147483674"/>
          </pc:sldLayoutMkLst>
        </pc:sldLayoutChg>
        <pc:sldLayoutChg chg="del">
          <pc:chgData name="Ruth Cookson" userId="ca3a0789-b855-405c-9d2a-912abc57193b" providerId="ADAL" clId="{69F127D8-60DB-4928-AEC9-C009E4AF4EC0}" dt="2025-02-05T17:51:14.994" v="195" actId="47"/>
          <pc:sldLayoutMkLst>
            <pc:docMk/>
            <pc:sldMasterMk cId="0" sldId="2147483664"/>
            <pc:sldLayoutMk cId="2114188922" sldId="2147483675"/>
          </pc:sldLayoutMkLst>
        </pc:sldLayoutChg>
        <pc:sldLayoutChg chg="del">
          <pc:chgData name="Ruth Cookson" userId="ca3a0789-b855-405c-9d2a-912abc57193b" providerId="ADAL" clId="{69F127D8-60DB-4928-AEC9-C009E4AF4EC0}" dt="2025-02-05T17:51:14.994" v="195" actId="47"/>
          <pc:sldLayoutMkLst>
            <pc:docMk/>
            <pc:sldMasterMk cId="0" sldId="2147483664"/>
            <pc:sldLayoutMk cId="3288201481" sldId="2147483810"/>
          </pc:sldLayoutMkLst>
        </pc:sldLayoutChg>
        <pc:sldLayoutChg chg="del">
          <pc:chgData name="Ruth Cookson" userId="ca3a0789-b855-405c-9d2a-912abc57193b" providerId="ADAL" clId="{69F127D8-60DB-4928-AEC9-C009E4AF4EC0}" dt="2025-02-05T17:51:14.994" v="195" actId="47"/>
          <pc:sldLayoutMkLst>
            <pc:docMk/>
            <pc:sldMasterMk cId="0" sldId="2147483664"/>
            <pc:sldLayoutMk cId="2777797876" sldId="2147483812"/>
          </pc:sldLayoutMkLst>
        </pc:sldLayoutChg>
        <pc:sldLayoutChg chg="del">
          <pc:chgData name="Ruth Cookson" userId="ca3a0789-b855-405c-9d2a-912abc57193b" providerId="ADAL" clId="{69F127D8-60DB-4928-AEC9-C009E4AF4EC0}" dt="2025-02-05T17:51:14.994" v="195" actId="47"/>
          <pc:sldLayoutMkLst>
            <pc:docMk/>
            <pc:sldMasterMk cId="0" sldId="2147483664"/>
            <pc:sldLayoutMk cId="1129120317" sldId="2147483813"/>
          </pc:sldLayoutMkLst>
        </pc:sldLayoutChg>
        <pc:sldLayoutChg chg="del">
          <pc:chgData name="Ruth Cookson" userId="ca3a0789-b855-405c-9d2a-912abc57193b" providerId="ADAL" clId="{69F127D8-60DB-4928-AEC9-C009E4AF4EC0}" dt="2025-02-05T17:51:14.994" v="195" actId="47"/>
          <pc:sldLayoutMkLst>
            <pc:docMk/>
            <pc:sldMasterMk cId="0" sldId="2147483664"/>
            <pc:sldLayoutMk cId="1082044927" sldId="2147483814"/>
          </pc:sldLayoutMkLst>
        </pc:sldLayoutChg>
      </pc:sldMasterChg>
      <pc:sldMasterChg chg="del delSldLayout">
        <pc:chgData name="Ruth Cookson" userId="ca3a0789-b855-405c-9d2a-912abc57193b" providerId="ADAL" clId="{69F127D8-60DB-4928-AEC9-C009E4AF4EC0}" dt="2025-02-05T17:51:14.994" v="195" actId="47"/>
        <pc:sldMasterMkLst>
          <pc:docMk/>
          <pc:sldMasterMk cId="0" sldId="2147483736"/>
        </pc:sldMasterMkLst>
        <pc:sldLayoutChg chg="del">
          <pc:chgData name="Ruth Cookson" userId="ca3a0789-b855-405c-9d2a-912abc57193b" providerId="ADAL" clId="{69F127D8-60DB-4928-AEC9-C009E4AF4EC0}" dt="2025-02-05T17:51:14.994" v="195" actId="47"/>
          <pc:sldLayoutMkLst>
            <pc:docMk/>
            <pc:sldMasterMk cId="0" sldId="2147483736"/>
            <pc:sldLayoutMk cId="0" sldId="2147483660"/>
          </pc:sldLayoutMkLst>
        </pc:sldLayoutChg>
        <pc:sldLayoutChg chg="del">
          <pc:chgData name="Ruth Cookson" userId="ca3a0789-b855-405c-9d2a-912abc57193b" providerId="ADAL" clId="{69F127D8-60DB-4928-AEC9-C009E4AF4EC0}" dt="2025-02-05T17:51:14.994" v="195" actId="47"/>
          <pc:sldLayoutMkLst>
            <pc:docMk/>
            <pc:sldMasterMk cId="0" sldId="2147483736"/>
            <pc:sldLayoutMk cId="0" sldId="2147483661"/>
          </pc:sldLayoutMkLst>
        </pc:sldLayoutChg>
        <pc:sldLayoutChg chg="del">
          <pc:chgData name="Ruth Cookson" userId="ca3a0789-b855-405c-9d2a-912abc57193b" providerId="ADAL" clId="{69F127D8-60DB-4928-AEC9-C009E4AF4EC0}" dt="2025-02-05T17:51:14.994" v="195" actId="47"/>
          <pc:sldLayoutMkLst>
            <pc:docMk/>
            <pc:sldMasterMk cId="0" sldId="2147483736"/>
            <pc:sldLayoutMk cId="0" sldId="2147483662"/>
          </pc:sldLayoutMkLst>
        </pc:sldLayoutChg>
        <pc:sldLayoutChg chg="del">
          <pc:chgData name="Ruth Cookson" userId="ca3a0789-b855-405c-9d2a-912abc57193b" providerId="ADAL" clId="{69F127D8-60DB-4928-AEC9-C009E4AF4EC0}" dt="2025-02-05T17:51:14.994" v="195" actId="47"/>
          <pc:sldLayoutMkLst>
            <pc:docMk/>
            <pc:sldMasterMk cId="0" sldId="2147483736"/>
            <pc:sldLayoutMk cId="0" sldId="2147483663"/>
          </pc:sldLayoutMkLst>
        </pc:sldLayoutChg>
        <pc:sldLayoutChg chg="del">
          <pc:chgData name="Ruth Cookson" userId="ca3a0789-b855-405c-9d2a-912abc57193b" providerId="ADAL" clId="{69F127D8-60DB-4928-AEC9-C009E4AF4EC0}" dt="2025-02-05T17:51:14.994" v="195" actId="47"/>
          <pc:sldLayoutMkLst>
            <pc:docMk/>
            <pc:sldMasterMk cId="0" sldId="2147483736"/>
            <pc:sldLayoutMk cId="0" sldId="2147483685"/>
          </pc:sldLayoutMkLst>
        </pc:sldLayoutChg>
        <pc:sldLayoutChg chg="del">
          <pc:chgData name="Ruth Cookson" userId="ca3a0789-b855-405c-9d2a-912abc57193b" providerId="ADAL" clId="{69F127D8-60DB-4928-AEC9-C009E4AF4EC0}" dt="2025-02-05T17:51:14.994" v="195" actId="47"/>
          <pc:sldLayoutMkLst>
            <pc:docMk/>
            <pc:sldMasterMk cId="0" sldId="2147483736"/>
            <pc:sldLayoutMk cId="0" sldId="2147483686"/>
          </pc:sldLayoutMkLst>
        </pc:sldLayoutChg>
        <pc:sldLayoutChg chg="del">
          <pc:chgData name="Ruth Cookson" userId="ca3a0789-b855-405c-9d2a-912abc57193b" providerId="ADAL" clId="{69F127D8-60DB-4928-AEC9-C009E4AF4EC0}" dt="2025-02-05T17:51:14.994" v="195" actId="47"/>
          <pc:sldLayoutMkLst>
            <pc:docMk/>
            <pc:sldMasterMk cId="0" sldId="2147483736"/>
            <pc:sldLayoutMk cId="0" sldId="2147483687"/>
          </pc:sldLayoutMkLst>
        </pc:sldLayoutChg>
        <pc:sldLayoutChg chg="del">
          <pc:chgData name="Ruth Cookson" userId="ca3a0789-b855-405c-9d2a-912abc57193b" providerId="ADAL" clId="{69F127D8-60DB-4928-AEC9-C009E4AF4EC0}" dt="2025-02-05T17:51:14.994" v="195" actId="47"/>
          <pc:sldLayoutMkLst>
            <pc:docMk/>
            <pc:sldMasterMk cId="0" sldId="2147483736"/>
            <pc:sldLayoutMk cId="0" sldId="2147483688"/>
          </pc:sldLayoutMkLst>
        </pc:sldLayoutChg>
        <pc:sldLayoutChg chg="del">
          <pc:chgData name="Ruth Cookson" userId="ca3a0789-b855-405c-9d2a-912abc57193b" providerId="ADAL" clId="{69F127D8-60DB-4928-AEC9-C009E4AF4EC0}" dt="2025-02-05T17:51:14.994" v="195" actId="47"/>
          <pc:sldLayoutMkLst>
            <pc:docMk/>
            <pc:sldMasterMk cId="0" sldId="2147483736"/>
            <pc:sldLayoutMk cId="0" sldId="2147483689"/>
          </pc:sldLayoutMkLst>
        </pc:sldLayoutChg>
        <pc:sldLayoutChg chg="del">
          <pc:chgData name="Ruth Cookson" userId="ca3a0789-b855-405c-9d2a-912abc57193b" providerId="ADAL" clId="{69F127D8-60DB-4928-AEC9-C009E4AF4EC0}" dt="2025-02-05T17:51:14.994" v="195" actId="47"/>
          <pc:sldLayoutMkLst>
            <pc:docMk/>
            <pc:sldMasterMk cId="0" sldId="2147483736"/>
            <pc:sldLayoutMk cId="0" sldId="2147483690"/>
          </pc:sldLayoutMkLst>
        </pc:sldLayoutChg>
        <pc:sldLayoutChg chg="del">
          <pc:chgData name="Ruth Cookson" userId="ca3a0789-b855-405c-9d2a-912abc57193b" providerId="ADAL" clId="{69F127D8-60DB-4928-AEC9-C009E4AF4EC0}" dt="2025-02-05T17:51:14.994" v="195" actId="47"/>
          <pc:sldLayoutMkLst>
            <pc:docMk/>
            <pc:sldMasterMk cId="0" sldId="2147483736"/>
            <pc:sldLayoutMk cId="0" sldId="2147483691"/>
          </pc:sldLayoutMkLst>
        </pc:sldLayoutChg>
        <pc:sldLayoutChg chg="del">
          <pc:chgData name="Ruth Cookson" userId="ca3a0789-b855-405c-9d2a-912abc57193b" providerId="ADAL" clId="{69F127D8-60DB-4928-AEC9-C009E4AF4EC0}" dt="2025-02-05T17:51:14.994" v="195" actId="47"/>
          <pc:sldLayoutMkLst>
            <pc:docMk/>
            <pc:sldMasterMk cId="0" sldId="2147483736"/>
            <pc:sldLayoutMk cId="0" sldId="2147483692"/>
          </pc:sldLayoutMkLst>
        </pc:sldLayoutChg>
        <pc:sldLayoutChg chg="del">
          <pc:chgData name="Ruth Cookson" userId="ca3a0789-b855-405c-9d2a-912abc57193b" providerId="ADAL" clId="{69F127D8-60DB-4928-AEC9-C009E4AF4EC0}" dt="2025-02-05T17:51:14.994" v="195" actId="47"/>
          <pc:sldLayoutMkLst>
            <pc:docMk/>
            <pc:sldMasterMk cId="0" sldId="2147483736"/>
            <pc:sldLayoutMk cId="0" sldId="2147483693"/>
          </pc:sldLayoutMkLst>
        </pc:sldLayoutChg>
        <pc:sldLayoutChg chg="del">
          <pc:chgData name="Ruth Cookson" userId="ca3a0789-b855-405c-9d2a-912abc57193b" providerId="ADAL" clId="{69F127D8-60DB-4928-AEC9-C009E4AF4EC0}" dt="2025-02-05T17:51:14.994" v="195" actId="47"/>
          <pc:sldLayoutMkLst>
            <pc:docMk/>
            <pc:sldMasterMk cId="0" sldId="2147483736"/>
            <pc:sldLayoutMk cId="0" sldId="2147483694"/>
          </pc:sldLayoutMkLst>
        </pc:sldLayoutChg>
        <pc:sldLayoutChg chg="del">
          <pc:chgData name="Ruth Cookson" userId="ca3a0789-b855-405c-9d2a-912abc57193b" providerId="ADAL" clId="{69F127D8-60DB-4928-AEC9-C009E4AF4EC0}" dt="2025-02-05T17:51:14.994" v="195" actId="47"/>
          <pc:sldLayoutMkLst>
            <pc:docMk/>
            <pc:sldMasterMk cId="0" sldId="2147483736"/>
            <pc:sldLayoutMk cId="0" sldId="2147483695"/>
          </pc:sldLayoutMkLst>
        </pc:sldLayoutChg>
        <pc:sldLayoutChg chg="del">
          <pc:chgData name="Ruth Cookson" userId="ca3a0789-b855-405c-9d2a-912abc57193b" providerId="ADAL" clId="{69F127D8-60DB-4928-AEC9-C009E4AF4EC0}" dt="2025-02-05T17:51:14.994" v="195" actId="47"/>
          <pc:sldLayoutMkLst>
            <pc:docMk/>
            <pc:sldMasterMk cId="0" sldId="2147483736"/>
            <pc:sldLayoutMk cId="0" sldId="2147483697"/>
          </pc:sldLayoutMkLst>
        </pc:sldLayoutChg>
        <pc:sldLayoutChg chg="del">
          <pc:chgData name="Ruth Cookson" userId="ca3a0789-b855-405c-9d2a-912abc57193b" providerId="ADAL" clId="{69F127D8-60DB-4928-AEC9-C009E4AF4EC0}" dt="2025-02-05T17:51:14.994" v="195" actId="47"/>
          <pc:sldLayoutMkLst>
            <pc:docMk/>
            <pc:sldMasterMk cId="0" sldId="2147483736"/>
            <pc:sldLayoutMk cId="3424262172" sldId="2147483735"/>
          </pc:sldLayoutMkLst>
        </pc:sldLayoutChg>
        <pc:sldLayoutChg chg="del">
          <pc:chgData name="Ruth Cookson" userId="ca3a0789-b855-405c-9d2a-912abc57193b" providerId="ADAL" clId="{69F127D8-60DB-4928-AEC9-C009E4AF4EC0}" dt="2025-02-05T17:51:14.994" v="195" actId="47"/>
          <pc:sldLayoutMkLst>
            <pc:docMk/>
            <pc:sldMasterMk cId="0" sldId="2147483736"/>
            <pc:sldLayoutMk cId="0" sldId="2147483741"/>
          </pc:sldLayoutMkLst>
        </pc:sldLayoutChg>
        <pc:sldLayoutChg chg="del">
          <pc:chgData name="Ruth Cookson" userId="ca3a0789-b855-405c-9d2a-912abc57193b" providerId="ADAL" clId="{69F127D8-60DB-4928-AEC9-C009E4AF4EC0}" dt="2025-02-05T17:51:14.994" v="195" actId="47"/>
          <pc:sldLayoutMkLst>
            <pc:docMk/>
            <pc:sldMasterMk cId="0" sldId="2147483736"/>
            <pc:sldLayoutMk cId="1020481294" sldId="2147483830"/>
          </pc:sldLayoutMkLst>
        </pc:sldLayoutChg>
        <pc:sldLayoutChg chg="del">
          <pc:chgData name="Ruth Cookson" userId="ca3a0789-b855-405c-9d2a-912abc57193b" providerId="ADAL" clId="{69F127D8-60DB-4928-AEC9-C009E4AF4EC0}" dt="2025-02-05T17:51:14.994" v="195" actId="47"/>
          <pc:sldLayoutMkLst>
            <pc:docMk/>
            <pc:sldMasterMk cId="0" sldId="2147483736"/>
            <pc:sldLayoutMk cId="1253305902" sldId="2147483831"/>
          </pc:sldLayoutMkLst>
        </pc:sldLayoutChg>
      </pc:sldMasterChg>
      <pc:sldMasterChg chg="addSp modSldLayout">
        <pc:chgData name="Ruth Cookson" userId="ca3a0789-b855-405c-9d2a-912abc57193b" providerId="ADAL" clId="{69F127D8-60DB-4928-AEC9-C009E4AF4EC0}" dt="2025-02-05T17:11:03.608" v="128"/>
        <pc:sldMasterMkLst>
          <pc:docMk/>
          <pc:sldMasterMk cId="1139016897" sldId="2147483832"/>
        </pc:sldMasterMkLst>
        <pc:spChg chg="add">
          <ac:chgData name="Ruth Cookson" userId="ca3a0789-b855-405c-9d2a-912abc57193b" providerId="ADAL" clId="{69F127D8-60DB-4928-AEC9-C009E4AF4EC0}" dt="2025-02-05T17:11:03.608" v="128"/>
          <ac:spMkLst>
            <pc:docMk/>
            <pc:sldMasterMk cId="1139016897" sldId="2147483832"/>
            <ac:spMk id="7" creationId="{50EF99EF-17C2-6265-322A-0A26AF48EB0B}"/>
          </ac:spMkLst>
        </pc:spChg>
        <pc:picChg chg="add">
          <ac:chgData name="Ruth Cookson" userId="ca3a0789-b855-405c-9d2a-912abc57193b" providerId="ADAL" clId="{69F127D8-60DB-4928-AEC9-C009E4AF4EC0}" dt="2025-02-05T17:11:03.608" v="128"/>
          <ac:picMkLst>
            <pc:docMk/>
            <pc:sldMasterMk cId="1139016897" sldId="2147483832"/>
            <ac:picMk id="8" creationId="{C8F897CD-46A9-3127-378B-568FA8161E40}"/>
          </ac:picMkLst>
        </pc:picChg>
        <pc:sldLayoutChg chg="delSp">
          <pc:chgData name="Ruth Cookson" userId="ca3a0789-b855-405c-9d2a-912abc57193b" providerId="ADAL" clId="{69F127D8-60DB-4928-AEC9-C009E4AF4EC0}" dt="2025-02-05T17:11:03.608" v="128"/>
          <pc:sldLayoutMkLst>
            <pc:docMk/>
            <pc:sldMasterMk cId="1139016897" sldId="2147483832"/>
            <pc:sldLayoutMk cId="1383721380" sldId="2147483839"/>
          </pc:sldLayoutMkLst>
          <pc:spChg chg="del">
            <ac:chgData name="Ruth Cookson" userId="ca3a0789-b855-405c-9d2a-912abc57193b" providerId="ADAL" clId="{69F127D8-60DB-4928-AEC9-C009E4AF4EC0}" dt="2025-02-05T17:11:03.608" v="128"/>
            <ac:spMkLst>
              <pc:docMk/>
              <pc:sldMasterMk cId="1139016897" sldId="2147483832"/>
              <pc:sldLayoutMk cId="1383721380" sldId="2147483839"/>
              <ac:spMk id="10" creationId="{00000000-0000-0000-0000-000000000000}"/>
            </ac:spMkLst>
          </pc:spChg>
          <pc:spChg chg="del">
            <ac:chgData name="Ruth Cookson" userId="ca3a0789-b855-405c-9d2a-912abc57193b" providerId="ADAL" clId="{69F127D8-60DB-4928-AEC9-C009E4AF4EC0}" dt="2025-02-05T17:11:03.608" v="128"/>
            <ac:spMkLst>
              <pc:docMk/>
              <pc:sldMasterMk cId="1139016897" sldId="2147483832"/>
              <pc:sldLayoutMk cId="1383721380" sldId="2147483839"/>
              <ac:spMk id="11" creationId="{00000000-0000-0000-0000-000000000000}"/>
            </ac:spMkLst>
          </pc:spChg>
        </pc:sldLayoutChg>
        <pc:sldLayoutChg chg="delSp">
          <pc:chgData name="Ruth Cookson" userId="ca3a0789-b855-405c-9d2a-912abc57193b" providerId="ADAL" clId="{69F127D8-60DB-4928-AEC9-C009E4AF4EC0}" dt="2025-02-05T17:11:03.608" v="128"/>
          <pc:sldLayoutMkLst>
            <pc:docMk/>
            <pc:sldMasterMk cId="1139016897" sldId="2147483832"/>
            <pc:sldLayoutMk cId="2683733941" sldId="2147483840"/>
          </pc:sldLayoutMkLst>
          <pc:spChg chg="del">
            <ac:chgData name="Ruth Cookson" userId="ca3a0789-b855-405c-9d2a-912abc57193b" providerId="ADAL" clId="{69F127D8-60DB-4928-AEC9-C009E4AF4EC0}" dt="2025-02-05T17:11:03.608" v="128"/>
            <ac:spMkLst>
              <pc:docMk/>
              <pc:sldMasterMk cId="1139016897" sldId="2147483832"/>
              <pc:sldLayoutMk cId="2683733941" sldId="2147483840"/>
              <ac:spMk id="19" creationId="{00000000-0000-0000-0000-000000000000}"/>
            </ac:spMkLst>
          </pc:spChg>
          <pc:spChg chg="del">
            <ac:chgData name="Ruth Cookson" userId="ca3a0789-b855-405c-9d2a-912abc57193b" providerId="ADAL" clId="{69F127D8-60DB-4928-AEC9-C009E4AF4EC0}" dt="2025-02-05T17:11:03.608" v="128"/>
            <ac:spMkLst>
              <pc:docMk/>
              <pc:sldMasterMk cId="1139016897" sldId="2147483832"/>
              <pc:sldLayoutMk cId="2683733941" sldId="2147483840"/>
              <ac:spMk id="20"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6AD4D-4695-429C-AD3D-261803B4E3DE}" type="datetimeFigureOut">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582B06-607F-48B0-8BD9-FFED54818443}" type="slidenum">
              <a:t>‹#›</a:t>
            </a:fld>
            <a:endParaRPr lang="en-US"/>
          </a:p>
        </p:txBody>
      </p:sp>
    </p:spTree>
    <p:extLst>
      <p:ext uri="{BB962C8B-B14F-4D97-AF65-F5344CB8AC3E}">
        <p14:creationId xmlns:p14="http://schemas.microsoft.com/office/powerpoint/2010/main" val="1079377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b3bccbc9e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b3bccbc9e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Answer:  D decrease - B</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7d1c57b0b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7d1c57b0b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Answer: S decrease - A</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7d1c57b0b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7d1c57b0b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Answer: D increase -D</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7d1c57b0b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7d1c57b0b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Answer</a:t>
            </a:r>
            <a:r>
              <a:rPr lang="en" dirty="0">
                <a:solidFill>
                  <a:schemeClr val="dk1"/>
                </a:solidFill>
              </a:rPr>
              <a:t>: The demand for books will increase, the supply of books will increase.  Q* will increase, P* is unknown.  - Graph D</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7d1c57b0b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7d1c57b0b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Answer</a:t>
            </a:r>
            <a:r>
              <a:rPr lang="en" dirty="0">
                <a:solidFill>
                  <a:schemeClr val="dk1"/>
                </a:solidFill>
              </a:rPr>
              <a:t>:The supply of lemonade will increase, the demand for lemonade will decrease.  P* will decrease, Q* in unknown. – Graph C</a:t>
            </a:r>
            <a:endParaRPr dirty="0">
              <a:solidFill>
                <a:schemeClr val="dk1"/>
              </a:solidFill>
            </a:endParaRPr>
          </a:p>
          <a:p>
            <a:pPr marL="457200" lvl="0" indent="0" algn="l" rtl="0">
              <a:lnSpc>
                <a:spcPct val="115000"/>
              </a:lnSpc>
              <a:spcBef>
                <a:spcPts val="0"/>
              </a:spcBef>
              <a:spcAft>
                <a:spcPts val="0"/>
              </a:spcAft>
              <a:buNone/>
            </a:pPr>
            <a:r>
              <a:rPr lang="en" dirty="0">
                <a:solidFill>
                  <a:schemeClr val="dk1"/>
                </a:solidFill>
              </a:rPr>
              <a:t>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AECEC67-45A8-8A4A-9C85-5CEA41F7BAB5}"/>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a:p>
        </p:txBody>
      </p:sp>
    </p:spTree>
    <p:extLst>
      <p:ext uri="{BB962C8B-B14F-4D97-AF65-F5344CB8AC3E}">
        <p14:creationId xmlns:p14="http://schemas.microsoft.com/office/powerpoint/2010/main" val="182030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1472476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1471643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238-D472-B506-C6C3-A31529133F72}"/>
              </a:ext>
            </a:extLst>
          </p:cNvPr>
          <p:cNvSpPr>
            <a:spLocks noGrp="1"/>
          </p:cNvSpPr>
          <p:nvPr>
            <p:ph type="title"/>
          </p:nvPr>
        </p:nvSpPr>
        <p:spPr>
          <a:xfrm>
            <a:off x="812800" y="5066783"/>
            <a:ext cx="10515600" cy="1325563"/>
          </a:xfrm>
          <a:prstGeom prst="rect">
            <a:avLst/>
          </a:prstGeom>
        </p:spPr>
        <p:txBody>
          <a:bodyPr/>
          <a:lstStyle>
            <a:lvl1pPr>
              <a:defRPr sz="3400" b="0" i="0" spc="-100" baseline="0">
                <a:solidFill>
                  <a:schemeClr val="tx1"/>
                </a:solidFill>
                <a:latin typeface="+mj-lt"/>
                <a:ea typeface="Calibri Light" panose="020F0302020204030204" pitchFamily="34" charset="0"/>
                <a:cs typeface="Calibri Light" panose="020F030202020403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55B7508F-85EB-1F5B-D91C-D2D4F929AA98}"/>
              </a:ext>
            </a:extLst>
          </p:cNvPr>
          <p:cNvSpPr>
            <a:spLocks noGrp="1"/>
          </p:cNvSpPr>
          <p:nvPr>
            <p:ph type="body" sz="quarter" idx="10" hasCustomPrompt="1"/>
          </p:nvPr>
        </p:nvSpPr>
        <p:spPr>
          <a:xfrm>
            <a:off x="812800" y="4146550"/>
            <a:ext cx="10515600" cy="914400"/>
          </a:xfrm>
          <a:prstGeom prst="rect">
            <a:avLst/>
          </a:prstGeom>
        </p:spPr>
        <p:txBody>
          <a:bodyPr/>
          <a:lstStyle>
            <a:lvl1pPr marL="0" indent="0">
              <a:buFontTx/>
              <a:buNone/>
              <a:defRPr sz="5400" spc="-150">
                <a:solidFill>
                  <a:schemeClr val="tx1"/>
                </a:solidFill>
              </a:defRPr>
            </a:lvl1pPr>
            <a:lvl3pPr marL="914400" indent="0">
              <a:buNone/>
              <a:defRPr/>
            </a:lvl3pPr>
          </a:lstStyle>
          <a:p>
            <a:pPr lvl="0"/>
            <a:r>
              <a:rPr lang="en-US"/>
              <a:t>Click to edit Master title style</a:t>
            </a:r>
          </a:p>
        </p:txBody>
      </p:sp>
    </p:spTree>
    <p:extLst>
      <p:ext uri="{BB962C8B-B14F-4D97-AF65-F5344CB8AC3E}">
        <p14:creationId xmlns:p14="http://schemas.microsoft.com/office/powerpoint/2010/main" val="3375277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2_Title slide">
    <p:spTree>
      <p:nvGrpSpPr>
        <p:cNvPr id="1" name="Shape 9"/>
        <p:cNvGrpSpPr/>
        <p:nvPr/>
      </p:nvGrpSpPr>
      <p:grpSpPr>
        <a:xfrm>
          <a:off x="0" y="0"/>
          <a:ext cx="0" cy="0"/>
          <a:chOff x="0" y="0"/>
          <a:chExt cx="0" cy="0"/>
        </a:xfrm>
      </p:grpSpPr>
      <p:sp>
        <p:nvSpPr>
          <p:cNvPr id="10" name="Google Shape;10;p2"/>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10995200" y="5661167"/>
            <a:ext cx="1196800" cy="1196800"/>
          </a:xfrm>
          <a:prstGeom prst="round1Rect">
            <a:avLst>
              <a:gd name="adj" fmla="val 16667"/>
            </a:avLst>
          </a:prstGeom>
          <a:solidFill>
            <a:schemeClr val="lt1">
              <a:alpha val="680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520700" y="2425700"/>
            <a:ext cx="10962800" cy="12448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 name="Google Shape;13;p2"/>
          <p:cNvSpPr txBox="1">
            <a:spLocks noGrp="1"/>
          </p:cNvSpPr>
          <p:nvPr>
            <p:ph type="subTitle" idx="1"/>
          </p:nvPr>
        </p:nvSpPr>
        <p:spPr>
          <a:xfrm>
            <a:off x="520700" y="3718840"/>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2400">
                <a:solidFill>
                  <a:schemeClr val="lt1"/>
                </a:solidFill>
              </a:defRPr>
            </a:lvl2pPr>
            <a:lvl3pPr lvl="2">
              <a:lnSpc>
                <a:spcPct val="100000"/>
              </a:lnSpc>
              <a:spcBef>
                <a:spcPts val="0"/>
              </a:spcBef>
              <a:spcAft>
                <a:spcPts val="0"/>
              </a:spcAft>
              <a:buClr>
                <a:schemeClr val="lt1"/>
              </a:buClr>
              <a:buSzPts val="1800"/>
              <a:buNone/>
              <a:defRPr sz="2400">
                <a:solidFill>
                  <a:schemeClr val="lt1"/>
                </a:solidFill>
              </a:defRPr>
            </a:lvl3pPr>
            <a:lvl4pPr lvl="3">
              <a:lnSpc>
                <a:spcPct val="100000"/>
              </a:lnSpc>
              <a:spcBef>
                <a:spcPts val="0"/>
              </a:spcBef>
              <a:spcAft>
                <a:spcPts val="0"/>
              </a:spcAft>
              <a:buClr>
                <a:schemeClr val="lt1"/>
              </a:buClr>
              <a:buSzPts val="1800"/>
              <a:buNone/>
              <a:defRPr sz="2400">
                <a:solidFill>
                  <a:schemeClr val="lt1"/>
                </a:solidFill>
              </a:defRPr>
            </a:lvl4pPr>
            <a:lvl5pPr lvl="4">
              <a:lnSpc>
                <a:spcPct val="100000"/>
              </a:lnSpc>
              <a:spcBef>
                <a:spcPts val="0"/>
              </a:spcBef>
              <a:spcAft>
                <a:spcPts val="0"/>
              </a:spcAft>
              <a:buClr>
                <a:schemeClr val="lt1"/>
              </a:buClr>
              <a:buSzPts val="1800"/>
              <a:buNone/>
              <a:defRPr sz="2400">
                <a:solidFill>
                  <a:schemeClr val="lt1"/>
                </a:solidFill>
              </a:defRPr>
            </a:lvl5pPr>
            <a:lvl6pPr lvl="5">
              <a:lnSpc>
                <a:spcPct val="100000"/>
              </a:lnSpc>
              <a:spcBef>
                <a:spcPts val="0"/>
              </a:spcBef>
              <a:spcAft>
                <a:spcPts val="0"/>
              </a:spcAft>
              <a:buClr>
                <a:schemeClr val="lt1"/>
              </a:buClr>
              <a:buSzPts val="1800"/>
              <a:buNone/>
              <a:defRPr sz="2400">
                <a:solidFill>
                  <a:schemeClr val="lt1"/>
                </a:solidFill>
              </a:defRPr>
            </a:lvl6pPr>
            <a:lvl7pPr lvl="6">
              <a:lnSpc>
                <a:spcPct val="100000"/>
              </a:lnSpc>
              <a:spcBef>
                <a:spcPts val="0"/>
              </a:spcBef>
              <a:spcAft>
                <a:spcPts val="0"/>
              </a:spcAft>
              <a:buClr>
                <a:schemeClr val="lt1"/>
              </a:buClr>
              <a:buSzPts val="1800"/>
              <a:buNone/>
              <a:defRPr sz="2400">
                <a:solidFill>
                  <a:schemeClr val="lt1"/>
                </a:solidFill>
              </a:defRPr>
            </a:lvl7pPr>
            <a:lvl8pPr lvl="7">
              <a:lnSpc>
                <a:spcPct val="100000"/>
              </a:lnSpc>
              <a:spcBef>
                <a:spcPts val="0"/>
              </a:spcBef>
              <a:spcAft>
                <a:spcPts val="0"/>
              </a:spcAft>
              <a:buClr>
                <a:schemeClr val="lt1"/>
              </a:buClr>
              <a:buSzPts val="1800"/>
              <a:buNone/>
              <a:defRPr sz="2400">
                <a:solidFill>
                  <a:schemeClr val="lt1"/>
                </a:solidFill>
              </a:defRPr>
            </a:lvl8pPr>
            <a:lvl9pPr lvl="8">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2"/>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62391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26312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507831"/>
          </a:xfrm>
          <a:prstGeom prst="rect">
            <a:avLst/>
          </a:prstGeom>
        </p:spPr>
        <p:txBody>
          <a:bodyPr wrap="square" lIns="0" tIns="0" rIns="0" bIns="0">
            <a:spAutoFit/>
          </a:bodyPr>
          <a:lstStyle>
            <a:lvl1pPr>
              <a:defRPr/>
            </a:lvl1pPr>
          </a:lstStyle>
          <a:p>
            <a:r>
              <a:rPr lang="en-US"/>
              <a:t>Click to edit Master title style</a:t>
            </a:r>
            <a:endParaRPr/>
          </a:p>
        </p:txBody>
      </p:sp>
      <p:sp>
        <p:nvSpPr>
          <p:cNvPr id="3" name="Holder 3"/>
          <p:cNvSpPr>
            <a:spLocks noGrp="1"/>
          </p:cNvSpPr>
          <p:nvPr>
            <p:ph type="subTitle" idx="4"/>
          </p:nvPr>
        </p:nvSpPr>
        <p:spPr>
          <a:xfrm>
            <a:off x="1828801" y="3840480"/>
            <a:ext cx="8534399" cy="276999"/>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defRPr sz="583" b="0" i="0">
                <a:solidFill>
                  <a:srgbClr val="8B929B"/>
                </a:solidFill>
                <a:latin typeface="Tahoma"/>
                <a:cs typeface="Tahoma"/>
              </a:defRPr>
            </a:lvl1pPr>
          </a:lstStyle>
          <a:p>
            <a:pPr marL="10583">
              <a:tabLst>
                <a:tab pos="846104" algn="l"/>
              </a:tabLst>
            </a:pPr>
            <a:r>
              <a:rPr lang="en-US" spc="29"/>
              <a:t>BRAND</a:t>
            </a:r>
            <a:r>
              <a:rPr lang="en-US" spc="-21"/>
              <a:t> </a:t>
            </a:r>
            <a:r>
              <a:rPr lang="en-US" spc="17"/>
              <a:t>GUIDE</a:t>
            </a:r>
            <a:r>
              <a:rPr lang="en-US" spc="8"/>
              <a:t>LINE</a:t>
            </a:r>
            <a:r>
              <a:rPr lang="en-US" spc="12"/>
              <a:t>S</a:t>
            </a:r>
            <a:r>
              <a:rPr lang="en-US"/>
              <a:t>	</a:t>
            </a:r>
            <a:r>
              <a:rPr lang="en-US" spc="12"/>
              <a:t>VERSIO</a:t>
            </a:r>
            <a:r>
              <a:rPr lang="en-US" spc="21"/>
              <a:t>N</a:t>
            </a:r>
            <a:r>
              <a:rPr lang="en-US" spc="-21"/>
              <a:t> </a:t>
            </a:r>
            <a:r>
              <a:rPr lang="en-US" spc="-75"/>
              <a:t>1.</a:t>
            </a:r>
            <a:r>
              <a:rPr lang="en-US" spc="-50"/>
              <a:t>1</a:t>
            </a:r>
            <a:endParaRPr lang="en-US" spc="-5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2/5/2025</a:t>
            </a:fld>
            <a:endParaRPr lang="en-US"/>
          </a:p>
        </p:txBody>
      </p:sp>
      <p:sp>
        <p:nvSpPr>
          <p:cNvPr id="6" name="Holder 6"/>
          <p:cNvSpPr>
            <a:spLocks noGrp="1"/>
          </p:cNvSpPr>
          <p:nvPr>
            <p:ph type="sldNum" sz="quarter" idx="7"/>
          </p:nvPr>
        </p:nvSpPr>
        <p:spPr/>
        <p:txBody>
          <a:bodyPr lIns="0" tIns="0" rIns="0" bIns="0"/>
          <a:lstStyle>
            <a:lvl1pPr>
              <a:defRPr sz="583" b="0" i="0">
                <a:solidFill>
                  <a:srgbClr val="8B929B"/>
                </a:solidFill>
                <a:latin typeface="Arial"/>
                <a:cs typeface="Arial"/>
              </a:defRPr>
            </a:lvl1pPr>
          </a:lstStyle>
          <a:p>
            <a:fld id="{6C37F40D-BF86-6F43-B998-BE81C530D250}" type="slidenum">
              <a:rPr lang="en-US" smtClean="0"/>
              <a:pPr/>
              <a:t>‹#›</a:t>
            </a:fld>
            <a:endParaRPr lang="en-US"/>
          </a:p>
        </p:txBody>
      </p:sp>
    </p:spTree>
    <p:extLst>
      <p:ext uri="{BB962C8B-B14F-4D97-AF65-F5344CB8AC3E}">
        <p14:creationId xmlns:p14="http://schemas.microsoft.com/office/powerpoint/2010/main" val="35167715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24417" y="739914"/>
            <a:ext cx="10943167" cy="423193"/>
          </a:xfrm>
        </p:spPr>
        <p:txBody>
          <a:bodyPr lIns="0" tIns="0" rIns="0" bIns="0"/>
          <a:lstStyle>
            <a:lvl1pPr>
              <a:defRPr sz="2750" b="0" i="0">
                <a:solidFill>
                  <a:srgbClr val="199956"/>
                </a:solidFill>
                <a:latin typeface="Arial"/>
                <a:cs typeface="Arial"/>
              </a:defRPr>
            </a:lvl1pPr>
          </a:lstStyle>
          <a:p>
            <a:r>
              <a:rPr lang="en-US"/>
              <a:t>Click to edit Master title style</a:t>
            </a:r>
            <a:endParaRPr/>
          </a:p>
        </p:txBody>
      </p:sp>
      <p:sp>
        <p:nvSpPr>
          <p:cNvPr id="3" name="Holder 3"/>
          <p:cNvSpPr>
            <a:spLocks noGrp="1"/>
          </p:cNvSpPr>
          <p:nvPr>
            <p:ph type="body" idx="1"/>
          </p:nvPr>
        </p:nvSpPr>
        <p:spPr>
          <a:xfrm>
            <a:off x="2169946" y="3298920"/>
            <a:ext cx="7852109" cy="230832"/>
          </a:xfrm>
        </p:spPr>
        <p:txBody>
          <a:bodyPr lIns="0" tIns="0" rIns="0" bIns="0"/>
          <a:lstStyle>
            <a:lvl1pPr>
              <a:defRPr sz="1500" b="0" i="0">
                <a:solidFill>
                  <a:srgbClr val="303E4F"/>
                </a:solidFill>
                <a:latin typeface="Arial"/>
                <a:cs typeface="Aria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defRPr sz="583" b="0" i="0">
                <a:solidFill>
                  <a:srgbClr val="8B929B"/>
                </a:solidFill>
                <a:latin typeface="Tahoma"/>
                <a:cs typeface="Tahoma"/>
              </a:defRPr>
            </a:lvl1pPr>
          </a:lstStyle>
          <a:p>
            <a:pPr marL="10583">
              <a:tabLst>
                <a:tab pos="846104" algn="l"/>
              </a:tabLst>
            </a:pPr>
            <a:r>
              <a:rPr lang="en-US" spc="29"/>
              <a:t>BRAND</a:t>
            </a:r>
            <a:r>
              <a:rPr lang="en-US" spc="-21"/>
              <a:t> </a:t>
            </a:r>
            <a:r>
              <a:rPr lang="en-US" spc="17"/>
              <a:t>GUIDE</a:t>
            </a:r>
            <a:r>
              <a:rPr lang="en-US" spc="8"/>
              <a:t>LINE</a:t>
            </a:r>
            <a:r>
              <a:rPr lang="en-US" spc="12"/>
              <a:t>S</a:t>
            </a:r>
            <a:r>
              <a:rPr lang="en-US"/>
              <a:t>	</a:t>
            </a:r>
            <a:r>
              <a:rPr lang="en-US" spc="12"/>
              <a:t>VERSIO</a:t>
            </a:r>
            <a:r>
              <a:rPr lang="en-US" spc="21"/>
              <a:t>N</a:t>
            </a:r>
            <a:r>
              <a:rPr lang="en-US" spc="-21"/>
              <a:t> </a:t>
            </a:r>
            <a:r>
              <a:rPr lang="en-US" spc="-75"/>
              <a:t>1.</a:t>
            </a:r>
            <a:r>
              <a:rPr lang="en-US" spc="-50"/>
              <a:t>1</a:t>
            </a:r>
            <a:endParaRPr lang="en-US" spc="-5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2/5/2025</a:t>
            </a:fld>
            <a:endParaRPr lang="en-US"/>
          </a:p>
        </p:txBody>
      </p:sp>
      <p:sp>
        <p:nvSpPr>
          <p:cNvPr id="6" name="Holder 6"/>
          <p:cNvSpPr>
            <a:spLocks noGrp="1"/>
          </p:cNvSpPr>
          <p:nvPr>
            <p:ph type="sldNum" sz="quarter" idx="7"/>
          </p:nvPr>
        </p:nvSpPr>
        <p:spPr/>
        <p:txBody>
          <a:bodyPr lIns="0" tIns="0" rIns="0" bIns="0"/>
          <a:lstStyle>
            <a:lvl1pPr>
              <a:defRPr sz="583" b="0" i="0">
                <a:solidFill>
                  <a:srgbClr val="8B929B"/>
                </a:solidFill>
                <a:latin typeface="Arial"/>
                <a:cs typeface="Arial"/>
              </a:defRPr>
            </a:lvl1pPr>
          </a:lstStyle>
          <a:p>
            <a:fld id="{6C37F40D-BF86-6F43-B998-BE81C530D250}" type="slidenum">
              <a:rPr lang="en-US" smtClean="0"/>
              <a:pPr/>
              <a:t>‹#›</a:t>
            </a:fld>
            <a:endParaRPr lang="en-US"/>
          </a:p>
        </p:txBody>
      </p:sp>
    </p:spTree>
    <p:extLst>
      <p:ext uri="{BB962C8B-B14F-4D97-AF65-F5344CB8AC3E}">
        <p14:creationId xmlns:p14="http://schemas.microsoft.com/office/powerpoint/2010/main" val="141691588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71049" y="6032818"/>
            <a:ext cx="401108" cy="422275"/>
          </a:xfrm>
          <a:custGeom>
            <a:avLst/>
            <a:gdLst/>
            <a:ahLst/>
            <a:cxnLst/>
            <a:rect l="l" t="t" r="r" b="b"/>
            <a:pathLst>
              <a:path w="481330" h="506729">
                <a:moveTo>
                  <a:pt x="271247" y="0"/>
                </a:moveTo>
                <a:lnTo>
                  <a:pt x="219818" y="4380"/>
                </a:lnTo>
                <a:lnTo>
                  <a:pt x="171904" y="18112"/>
                </a:lnTo>
                <a:lnTo>
                  <a:pt x="126752" y="40749"/>
                </a:lnTo>
                <a:lnTo>
                  <a:pt x="95054" y="63811"/>
                </a:lnTo>
                <a:lnTo>
                  <a:pt x="58554" y="101329"/>
                </a:lnTo>
                <a:lnTo>
                  <a:pt x="31776" y="142254"/>
                </a:lnTo>
                <a:lnTo>
                  <a:pt x="16241" y="177393"/>
                </a:lnTo>
                <a:lnTo>
                  <a:pt x="4826" y="216929"/>
                </a:lnTo>
                <a:lnTo>
                  <a:pt x="0" y="266151"/>
                </a:lnTo>
                <a:lnTo>
                  <a:pt x="42" y="281292"/>
                </a:lnTo>
                <a:lnTo>
                  <a:pt x="7143" y="330278"/>
                </a:lnTo>
                <a:lnTo>
                  <a:pt x="19377" y="369586"/>
                </a:lnTo>
                <a:lnTo>
                  <a:pt x="37707" y="406174"/>
                </a:lnTo>
                <a:lnTo>
                  <a:pt x="46241" y="419154"/>
                </a:lnTo>
                <a:lnTo>
                  <a:pt x="47600" y="421351"/>
                </a:lnTo>
                <a:lnTo>
                  <a:pt x="49150" y="423421"/>
                </a:lnTo>
                <a:lnTo>
                  <a:pt x="50737" y="425465"/>
                </a:lnTo>
                <a:lnTo>
                  <a:pt x="55436" y="431625"/>
                </a:lnTo>
                <a:lnTo>
                  <a:pt x="57024" y="433657"/>
                </a:lnTo>
                <a:lnTo>
                  <a:pt x="58522" y="435752"/>
                </a:lnTo>
                <a:lnTo>
                  <a:pt x="60173" y="437721"/>
                </a:lnTo>
                <a:lnTo>
                  <a:pt x="94667" y="471850"/>
                </a:lnTo>
                <a:lnTo>
                  <a:pt x="126063" y="493778"/>
                </a:lnTo>
                <a:lnTo>
                  <a:pt x="150102" y="506288"/>
                </a:lnTo>
                <a:lnTo>
                  <a:pt x="151334" y="504053"/>
                </a:lnTo>
                <a:lnTo>
                  <a:pt x="149886" y="503101"/>
                </a:lnTo>
                <a:lnTo>
                  <a:pt x="142981" y="498408"/>
                </a:lnTo>
                <a:lnTo>
                  <a:pt x="106105" y="467540"/>
                </a:lnTo>
                <a:lnTo>
                  <a:pt x="79769" y="437305"/>
                </a:lnTo>
                <a:lnTo>
                  <a:pt x="58267" y="404433"/>
                </a:lnTo>
                <a:lnTo>
                  <a:pt x="39213" y="359057"/>
                </a:lnTo>
                <a:lnTo>
                  <a:pt x="29540" y="318164"/>
                </a:lnTo>
                <a:lnTo>
                  <a:pt x="27039" y="281292"/>
                </a:lnTo>
                <a:lnTo>
                  <a:pt x="27148" y="266396"/>
                </a:lnTo>
                <a:lnTo>
                  <a:pt x="28165" y="253692"/>
                </a:lnTo>
                <a:lnTo>
                  <a:pt x="29778" y="241070"/>
                </a:lnTo>
                <a:lnTo>
                  <a:pt x="32000" y="228557"/>
                </a:lnTo>
                <a:lnTo>
                  <a:pt x="34850" y="216182"/>
                </a:lnTo>
                <a:lnTo>
                  <a:pt x="35853" y="211572"/>
                </a:lnTo>
                <a:lnTo>
                  <a:pt x="37517" y="207140"/>
                </a:lnTo>
                <a:lnTo>
                  <a:pt x="38736" y="202580"/>
                </a:lnTo>
                <a:lnTo>
                  <a:pt x="40158" y="198085"/>
                </a:lnTo>
                <a:lnTo>
                  <a:pt x="41796" y="193665"/>
                </a:lnTo>
                <a:lnTo>
                  <a:pt x="43405" y="189072"/>
                </a:lnTo>
                <a:lnTo>
                  <a:pt x="47138" y="180058"/>
                </a:lnTo>
                <a:lnTo>
                  <a:pt x="65808" y="144381"/>
                </a:lnTo>
                <a:lnTo>
                  <a:pt x="89630" y="112305"/>
                </a:lnTo>
                <a:lnTo>
                  <a:pt x="125000" y="79107"/>
                </a:lnTo>
                <a:lnTo>
                  <a:pt x="157541" y="57693"/>
                </a:lnTo>
                <a:lnTo>
                  <a:pt x="193515" y="40664"/>
                </a:lnTo>
                <a:lnTo>
                  <a:pt x="240744" y="28685"/>
                </a:lnTo>
                <a:lnTo>
                  <a:pt x="281215" y="25278"/>
                </a:lnTo>
                <a:lnTo>
                  <a:pt x="381081" y="25210"/>
                </a:lnTo>
                <a:lnTo>
                  <a:pt x="371310" y="20807"/>
                </a:lnTo>
                <a:lnTo>
                  <a:pt x="322642" y="5745"/>
                </a:lnTo>
                <a:lnTo>
                  <a:pt x="283201" y="414"/>
                </a:lnTo>
                <a:lnTo>
                  <a:pt x="271247" y="0"/>
                </a:lnTo>
                <a:close/>
              </a:path>
              <a:path w="481330" h="506729">
                <a:moveTo>
                  <a:pt x="381081" y="25210"/>
                </a:moveTo>
                <a:lnTo>
                  <a:pt x="295904" y="25210"/>
                </a:lnTo>
                <a:lnTo>
                  <a:pt x="307525" y="26068"/>
                </a:lnTo>
                <a:lnTo>
                  <a:pt x="319234" y="27503"/>
                </a:lnTo>
                <a:lnTo>
                  <a:pt x="367813" y="39594"/>
                </a:lnTo>
                <a:lnTo>
                  <a:pt x="407276" y="56140"/>
                </a:lnTo>
                <a:lnTo>
                  <a:pt x="449626" y="84219"/>
                </a:lnTo>
                <a:lnTo>
                  <a:pt x="477978" y="110417"/>
                </a:lnTo>
                <a:lnTo>
                  <a:pt x="479172" y="111661"/>
                </a:lnTo>
                <a:lnTo>
                  <a:pt x="481153" y="110061"/>
                </a:lnTo>
                <a:lnTo>
                  <a:pt x="448829" y="72359"/>
                </a:lnTo>
                <a:lnTo>
                  <a:pt x="418477" y="47708"/>
                </a:lnTo>
                <a:lnTo>
                  <a:pt x="382715" y="25946"/>
                </a:lnTo>
                <a:lnTo>
                  <a:pt x="381081" y="25210"/>
                </a:lnTo>
                <a:close/>
              </a:path>
            </a:pathLst>
          </a:custGeom>
          <a:solidFill>
            <a:srgbClr val="AED473"/>
          </a:solidFill>
        </p:spPr>
        <p:txBody>
          <a:bodyPr wrap="square" lIns="0" tIns="0" rIns="0" bIns="0" rtlCol="0"/>
          <a:lstStyle/>
          <a:p>
            <a:endParaRPr sz="1500"/>
          </a:p>
        </p:txBody>
      </p:sp>
      <p:sp>
        <p:nvSpPr>
          <p:cNvPr id="17" name="bk object 17"/>
          <p:cNvSpPr/>
          <p:nvPr/>
        </p:nvSpPr>
        <p:spPr>
          <a:xfrm>
            <a:off x="520214" y="6078973"/>
            <a:ext cx="302154" cy="365653"/>
          </a:xfrm>
          <a:custGeom>
            <a:avLst/>
            <a:gdLst/>
            <a:ahLst/>
            <a:cxnLst/>
            <a:rect l="l" t="t" r="r" b="b"/>
            <a:pathLst>
              <a:path w="362584" h="438784">
                <a:moveTo>
                  <a:pt x="213892" y="0"/>
                </a:moveTo>
                <a:lnTo>
                  <a:pt x="163877" y="6611"/>
                </a:lnTo>
                <a:lnTo>
                  <a:pt x="117876" y="24119"/>
                </a:lnTo>
                <a:lnTo>
                  <a:pt x="77380" y="51965"/>
                </a:lnTo>
                <a:lnTo>
                  <a:pt x="49561" y="80674"/>
                </a:lnTo>
                <a:lnTo>
                  <a:pt x="26618" y="113684"/>
                </a:lnTo>
                <a:lnTo>
                  <a:pt x="11463" y="149236"/>
                </a:lnTo>
                <a:lnTo>
                  <a:pt x="1663" y="189857"/>
                </a:lnTo>
                <a:lnTo>
                  <a:pt x="0" y="229777"/>
                </a:lnTo>
                <a:lnTo>
                  <a:pt x="893" y="241340"/>
                </a:lnTo>
                <a:lnTo>
                  <a:pt x="12269" y="292698"/>
                </a:lnTo>
                <a:lnTo>
                  <a:pt x="34266" y="337408"/>
                </a:lnTo>
                <a:lnTo>
                  <a:pt x="58294" y="368846"/>
                </a:lnTo>
                <a:lnTo>
                  <a:pt x="97046" y="401648"/>
                </a:lnTo>
                <a:lnTo>
                  <a:pt x="131763" y="420664"/>
                </a:lnTo>
                <a:lnTo>
                  <a:pt x="180301" y="435174"/>
                </a:lnTo>
                <a:lnTo>
                  <a:pt x="217216" y="438229"/>
                </a:lnTo>
                <a:lnTo>
                  <a:pt x="229733" y="437672"/>
                </a:lnTo>
                <a:lnTo>
                  <a:pt x="272611" y="430929"/>
                </a:lnTo>
                <a:lnTo>
                  <a:pt x="302946" y="419870"/>
                </a:lnTo>
                <a:lnTo>
                  <a:pt x="233884" y="419870"/>
                </a:lnTo>
                <a:lnTo>
                  <a:pt x="221298" y="419488"/>
                </a:lnTo>
                <a:lnTo>
                  <a:pt x="171820" y="410334"/>
                </a:lnTo>
                <a:lnTo>
                  <a:pt x="136648" y="395663"/>
                </a:lnTo>
                <a:lnTo>
                  <a:pt x="104773" y="374421"/>
                </a:lnTo>
                <a:lnTo>
                  <a:pt x="77278" y="347336"/>
                </a:lnTo>
                <a:lnTo>
                  <a:pt x="55334" y="315537"/>
                </a:lnTo>
                <a:lnTo>
                  <a:pt x="36820" y="268430"/>
                </a:lnTo>
                <a:lnTo>
                  <a:pt x="30929" y="229777"/>
                </a:lnTo>
                <a:lnTo>
                  <a:pt x="30560" y="216392"/>
                </a:lnTo>
                <a:lnTo>
                  <a:pt x="31117" y="203990"/>
                </a:lnTo>
                <a:lnTo>
                  <a:pt x="41444" y="154828"/>
                </a:lnTo>
                <a:lnTo>
                  <a:pt x="57848" y="118933"/>
                </a:lnTo>
                <a:lnTo>
                  <a:pt x="80122" y="87758"/>
                </a:lnTo>
                <a:lnTo>
                  <a:pt x="118255" y="54346"/>
                </a:lnTo>
                <a:lnTo>
                  <a:pt x="153727" y="34682"/>
                </a:lnTo>
                <a:lnTo>
                  <a:pt x="201645" y="21177"/>
                </a:lnTo>
                <a:lnTo>
                  <a:pt x="303231" y="18829"/>
                </a:lnTo>
                <a:lnTo>
                  <a:pt x="301671" y="18086"/>
                </a:lnTo>
                <a:lnTo>
                  <a:pt x="263528" y="5193"/>
                </a:lnTo>
                <a:lnTo>
                  <a:pt x="226443" y="190"/>
                </a:lnTo>
                <a:lnTo>
                  <a:pt x="213892" y="0"/>
                </a:lnTo>
                <a:close/>
              </a:path>
              <a:path w="362584" h="438784">
                <a:moveTo>
                  <a:pt x="360542" y="377499"/>
                </a:moveTo>
                <a:lnTo>
                  <a:pt x="321849" y="400261"/>
                </a:lnTo>
                <a:lnTo>
                  <a:pt x="285613" y="413012"/>
                </a:lnTo>
                <a:lnTo>
                  <a:pt x="246484" y="419466"/>
                </a:lnTo>
                <a:lnTo>
                  <a:pt x="233884" y="419870"/>
                </a:lnTo>
                <a:lnTo>
                  <a:pt x="302946" y="419870"/>
                </a:lnTo>
                <a:lnTo>
                  <a:pt x="341652" y="397156"/>
                </a:lnTo>
                <a:lnTo>
                  <a:pt x="362193" y="379416"/>
                </a:lnTo>
                <a:lnTo>
                  <a:pt x="360542" y="377499"/>
                </a:lnTo>
                <a:close/>
              </a:path>
              <a:path w="362584" h="438784">
                <a:moveTo>
                  <a:pt x="303231" y="18829"/>
                </a:moveTo>
                <a:lnTo>
                  <a:pt x="239605" y="18829"/>
                </a:lnTo>
                <a:lnTo>
                  <a:pt x="252448" y="19579"/>
                </a:lnTo>
                <a:lnTo>
                  <a:pt x="265325" y="21110"/>
                </a:lnTo>
                <a:lnTo>
                  <a:pt x="302337" y="30222"/>
                </a:lnTo>
                <a:lnTo>
                  <a:pt x="337360" y="46019"/>
                </a:lnTo>
                <a:lnTo>
                  <a:pt x="360631" y="61027"/>
                </a:lnTo>
                <a:lnTo>
                  <a:pt x="362282" y="59097"/>
                </a:lnTo>
                <a:lnTo>
                  <a:pt x="324463" y="29808"/>
                </a:lnTo>
                <a:lnTo>
                  <a:pt x="313336" y="23644"/>
                </a:lnTo>
                <a:lnTo>
                  <a:pt x="303231" y="18829"/>
                </a:lnTo>
                <a:close/>
              </a:path>
            </a:pathLst>
          </a:custGeom>
          <a:solidFill>
            <a:srgbClr val="8DCA82"/>
          </a:solidFill>
        </p:spPr>
        <p:txBody>
          <a:bodyPr wrap="square" lIns="0" tIns="0" rIns="0" bIns="0" rtlCol="0"/>
          <a:lstStyle/>
          <a:p>
            <a:endParaRPr sz="1500"/>
          </a:p>
        </p:txBody>
      </p:sp>
      <p:sp>
        <p:nvSpPr>
          <p:cNvPr id="18" name="bk object 18"/>
          <p:cNvSpPr/>
          <p:nvPr/>
        </p:nvSpPr>
        <p:spPr>
          <a:xfrm>
            <a:off x="571029" y="6136838"/>
            <a:ext cx="131763" cy="209021"/>
          </a:xfrm>
          <a:custGeom>
            <a:avLst/>
            <a:gdLst/>
            <a:ahLst/>
            <a:cxnLst/>
            <a:rect l="l" t="t" r="r" b="b"/>
            <a:pathLst>
              <a:path w="158115" h="250825">
                <a:moveTo>
                  <a:pt x="134336" y="0"/>
                </a:moveTo>
                <a:lnTo>
                  <a:pt x="85238" y="11006"/>
                </a:lnTo>
                <a:lnTo>
                  <a:pt x="54080" y="29946"/>
                </a:lnTo>
                <a:lnTo>
                  <a:pt x="52517" y="31153"/>
                </a:lnTo>
                <a:lnTo>
                  <a:pt x="51057" y="32486"/>
                </a:lnTo>
                <a:lnTo>
                  <a:pt x="47996" y="35026"/>
                </a:lnTo>
                <a:lnTo>
                  <a:pt x="46536" y="36360"/>
                </a:lnTo>
                <a:lnTo>
                  <a:pt x="16371" y="76064"/>
                </a:lnTo>
                <a:lnTo>
                  <a:pt x="1415" y="123702"/>
                </a:lnTo>
                <a:lnTo>
                  <a:pt x="0" y="137896"/>
                </a:lnTo>
                <a:lnTo>
                  <a:pt x="171" y="148920"/>
                </a:lnTo>
                <a:lnTo>
                  <a:pt x="7478" y="188802"/>
                </a:lnTo>
                <a:lnTo>
                  <a:pt x="24822" y="222805"/>
                </a:lnTo>
                <a:lnTo>
                  <a:pt x="52835" y="250812"/>
                </a:lnTo>
                <a:lnTo>
                  <a:pt x="54448" y="249390"/>
                </a:lnTo>
                <a:lnTo>
                  <a:pt x="52597" y="246160"/>
                </a:lnTo>
                <a:lnTo>
                  <a:pt x="46975" y="235717"/>
                </a:lnTo>
                <a:lnTo>
                  <a:pt x="33038" y="199439"/>
                </a:lnTo>
                <a:lnTo>
                  <a:pt x="27798" y="161360"/>
                </a:lnTo>
                <a:lnTo>
                  <a:pt x="28093" y="148701"/>
                </a:lnTo>
                <a:lnTo>
                  <a:pt x="29289" y="136169"/>
                </a:lnTo>
                <a:lnTo>
                  <a:pt x="29950" y="132956"/>
                </a:lnTo>
                <a:lnTo>
                  <a:pt x="31029" y="126542"/>
                </a:lnTo>
                <a:lnTo>
                  <a:pt x="31232" y="124917"/>
                </a:lnTo>
                <a:lnTo>
                  <a:pt x="31689" y="123355"/>
                </a:lnTo>
                <a:lnTo>
                  <a:pt x="33874" y="115532"/>
                </a:lnTo>
                <a:lnTo>
                  <a:pt x="34242" y="113944"/>
                </a:lnTo>
                <a:lnTo>
                  <a:pt x="34636" y="112369"/>
                </a:lnTo>
                <a:lnTo>
                  <a:pt x="38497" y="101701"/>
                </a:lnTo>
                <a:lnTo>
                  <a:pt x="38979" y="100152"/>
                </a:lnTo>
                <a:lnTo>
                  <a:pt x="39754" y="98717"/>
                </a:lnTo>
                <a:lnTo>
                  <a:pt x="43767" y="89865"/>
                </a:lnTo>
                <a:lnTo>
                  <a:pt x="45151" y="86931"/>
                </a:lnTo>
                <a:lnTo>
                  <a:pt x="46980" y="84239"/>
                </a:lnTo>
                <a:lnTo>
                  <a:pt x="48517" y="81394"/>
                </a:lnTo>
                <a:lnTo>
                  <a:pt x="49317" y="79972"/>
                </a:lnTo>
                <a:lnTo>
                  <a:pt x="50054" y="78524"/>
                </a:lnTo>
                <a:lnTo>
                  <a:pt x="50892" y="77127"/>
                </a:lnTo>
                <a:lnTo>
                  <a:pt x="53673" y="73126"/>
                </a:lnTo>
                <a:lnTo>
                  <a:pt x="55578" y="70497"/>
                </a:lnTo>
                <a:lnTo>
                  <a:pt x="57255" y="67678"/>
                </a:lnTo>
                <a:lnTo>
                  <a:pt x="65560" y="57569"/>
                </a:lnTo>
                <a:lnTo>
                  <a:pt x="66564" y="56261"/>
                </a:lnTo>
                <a:lnTo>
                  <a:pt x="67719" y="55092"/>
                </a:lnTo>
                <a:lnTo>
                  <a:pt x="69967" y="52692"/>
                </a:lnTo>
                <a:lnTo>
                  <a:pt x="71047" y="51435"/>
                </a:lnTo>
                <a:lnTo>
                  <a:pt x="72215" y="50292"/>
                </a:lnTo>
                <a:lnTo>
                  <a:pt x="108005" y="23051"/>
                </a:lnTo>
                <a:lnTo>
                  <a:pt x="143451" y="7971"/>
                </a:lnTo>
                <a:lnTo>
                  <a:pt x="157813" y="4064"/>
                </a:lnTo>
                <a:lnTo>
                  <a:pt x="157724" y="1905"/>
                </a:lnTo>
                <a:lnTo>
                  <a:pt x="146711" y="398"/>
                </a:lnTo>
                <a:lnTo>
                  <a:pt x="134336" y="0"/>
                </a:lnTo>
                <a:close/>
              </a:path>
            </a:pathLst>
          </a:custGeom>
          <a:solidFill>
            <a:srgbClr val="5BC09B"/>
          </a:solidFill>
        </p:spPr>
        <p:txBody>
          <a:bodyPr wrap="square" lIns="0" tIns="0" rIns="0" bIns="0" rtlCol="0"/>
          <a:lstStyle/>
          <a:p>
            <a:endParaRPr sz="1500"/>
          </a:p>
        </p:txBody>
      </p:sp>
      <p:sp>
        <p:nvSpPr>
          <p:cNvPr id="19" name="bk object 19"/>
          <p:cNvSpPr/>
          <p:nvPr/>
        </p:nvSpPr>
        <p:spPr>
          <a:xfrm>
            <a:off x="659714" y="6189429"/>
            <a:ext cx="146050" cy="164042"/>
          </a:xfrm>
          <a:custGeom>
            <a:avLst/>
            <a:gdLst/>
            <a:ahLst/>
            <a:cxnLst/>
            <a:rect l="l" t="t" r="r" b="b"/>
            <a:pathLst>
              <a:path w="175259" h="196850">
                <a:moveTo>
                  <a:pt x="106984" y="0"/>
                </a:moveTo>
                <a:lnTo>
                  <a:pt x="98361" y="0"/>
                </a:lnTo>
                <a:lnTo>
                  <a:pt x="85100" y="772"/>
                </a:lnTo>
                <a:lnTo>
                  <a:pt x="48399" y="13008"/>
                </a:lnTo>
                <a:lnTo>
                  <a:pt x="13030" y="48352"/>
                </a:lnTo>
                <a:lnTo>
                  <a:pt x="10" y="96842"/>
                </a:lnTo>
                <a:lnTo>
                  <a:pt x="0" y="98907"/>
                </a:lnTo>
                <a:lnTo>
                  <a:pt x="788" y="111894"/>
                </a:lnTo>
                <a:lnTo>
                  <a:pt x="12841" y="148374"/>
                </a:lnTo>
                <a:lnTo>
                  <a:pt x="41591" y="179439"/>
                </a:lnTo>
                <a:lnTo>
                  <a:pt x="77401" y="194671"/>
                </a:lnTo>
                <a:lnTo>
                  <a:pt x="88703" y="196383"/>
                </a:lnTo>
                <a:lnTo>
                  <a:pt x="105072" y="196296"/>
                </a:lnTo>
                <a:lnTo>
                  <a:pt x="147688" y="184645"/>
                </a:lnTo>
                <a:lnTo>
                  <a:pt x="173514" y="163720"/>
                </a:lnTo>
                <a:lnTo>
                  <a:pt x="106292" y="163720"/>
                </a:lnTo>
                <a:lnTo>
                  <a:pt x="90173" y="163295"/>
                </a:lnTo>
                <a:lnTo>
                  <a:pt x="48017" y="136502"/>
                </a:lnTo>
                <a:lnTo>
                  <a:pt x="37179" y="101004"/>
                </a:lnTo>
                <a:lnTo>
                  <a:pt x="37218" y="96842"/>
                </a:lnTo>
                <a:lnTo>
                  <a:pt x="48869" y="57569"/>
                </a:lnTo>
                <a:lnTo>
                  <a:pt x="81127" y="34302"/>
                </a:lnTo>
                <a:lnTo>
                  <a:pt x="89331" y="32575"/>
                </a:lnTo>
                <a:lnTo>
                  <a:pt x="171542" y="32575"/>
                </a:lnTo>
                <a:lnTo>
                  <a:pt x="173494" y="30327"/>
                </a:lnTo>
                <a:lnTo>
                  <a:pt x="135839" y="5676"/>
                </a:lnTo>
                <a:lnTo>
                  <a:pt x="114960" y="736"/>
                </a:lnTo>
                <a:lnTo>
                  <a:pt x="106984" y="0"/>
                </a:lnTo>
                <a:close/>
              </a:path>
              <a:path w="175259" h="196850">
                <a:moveTo>
                  <a:pt x="152120" y="139268"/>
                </a:moveTo>
                <a:lnTo>
                  <a:pt x="118278" y="161116"/>
                </a:lnTo>
                <a:lnTo>
                  <a:pt x="106292" y="163720"/>
                </a:lnTo>
                <a:lnTo>
                  <a:pt x="173514" y="163720"/>
                </a:lnTo>
                <a:lnTo>
                  <a:pt x="174853" y="162280"/>
                </a:lnTo>
                <a:lnTo>
                  <a:pt x="152120" y="139268"/>
                </a:lnTo>
                <a:close/>
              </a:path>
              <a:path w="175259" h="196850">
                <a:moveTo>
                  <a:pt x="171542" y="32575"/>
                </a:moveTo>
                <a:lnTo>
                  <a:pt x="98082" y="32575"/>
                </a:lnTo>
                <a:lnTo>
                  <a:pt x="111325" y="33801"/>
                </a:lnTo>
                <a:lnTo>
                  <a:pt x="123251" y="37453"/>
                </a:lnTo>
                <a:lnTo>
                  <a:pt x="135241" y="44205"/>
                </a:lnTo>
                <a:lnTo>
                  <a:pt x="145114" y="51379"/>
                </a:lnTo>
                <a:lnTo>
                  <a:pt x="150825" y="56426"/>
                </a:lnTo>
                <a:lnTo>
                  <a:pt x="171542" y="32575"/>
                </a:lnTo>
                <a:close/>
              </a:path>
            </a:pathLst>
          </a:custGeom>
          <a:solidFill>
            <a:srgbClr val="303E4F"/>
          </a:solidFill>
        </p:spPr>
        <p:txBody>
          <a:bodyPr wrap="square" lIns="0" tIns="0" rIns="0" bIns="0" rtlCol="0"/>
          <a:lstStyle/>
          <a:p>
            <a:endParaRPr sz="1500"/>
          </a:p>
        </p:txBody>
      </p:sp>
      <p:sp>
        <p:nvSpPr>
          <p:cNvPr id="20" name="bk object 20"/>
          <p:cNvSpPr/>
          <p:nvPr/>
        </p:nvSpPr>
        <p:spPr>
          <a:xfrm>
            <a:off x="822845" y="6334806"/>
            <a:ext cx="251354" cy="0"/>
          </a:xfrm>
          <a:custGeom>
            <a:avLst/>
            <a:gdLst/>
            <a:ahLst/>
            <a:cxnLst/>
            <a:rect l="l" t="t" r="r" b="b"/>
            <a:pathLst>
              <a:path w="301625">
                <a:moveTo>
                  <a:pt x="0" y="0"/>
                </a:moveTo>
                <a:lnTo>
                  <a:pt x="301400" y="0"/>
                </a:lnTo>
              </a:path>
            </a:pathLst>
          </a:custGeom>
          <a:ln w="33019">
            <a:solidFill>
              <a:srgbClr val="303E4F"/>
            </a:solidFill>
          </a:ln>
        </p:spPr>
        <p:txBody>
          <a:bodyPr wrap="square" lIns="0" tIns="0" rIns="0" bIns="0" rtlCol="0"/>
          <a:lstStyle/>
          <a:p>
            <a:endParaRPr sz="1500"/>
          </a:p>
        </p:txBody>
      </p:sp>
      <p:sp>
        <p:nvSpPr>
          <p:cNvPr id="21" name="bk object 21"/>
          <p:cNvSpPr/>
          <p:nvPr/>
        </p:nvSpPr>
        <p:spPr>
          <a:xfrm>
            <a:off x="822845" y="6283478"/>
            <a:ext cx="28046" cy="38100"/>
          </a:xfrm>
          <a:custGeom>
            <a:avLst/>
            <a:gdLst/>
            <a:ahLst/>
            <a:cxnLst/>
            <a:rect l="l" t="t" r="r" b="b"/>
            <a:pathLst>
              <a:path w="33655" h="45720">
                <a:moveTo>
                  <a:pt x="0" y="22860"/>
                </a:moveTo>
                <a:lnTo>
                  <a:pt x="33629" y="22860"/>
                </a:lnTo>
              </a:path>
            </a:pathLst>
          </a:custGeom>
          <a:ln w="46990">
            <a:solidFill>
              <a:srgbClr val="303E4F"/>
            </a:solidFill>
          </a:ln>
        </p:spPr>
        <p:txBody>
          <a:bodyPr wrap="square" lIns="0" tIns="0" rIns="0" bIns="0" rtlCol="0"/>
          <a:lstStyle/>
          <a:p>
            <a:endParaRPr sz="1500"/>
          </a:p>
        </p:txBody>
      </p:sp>
      <p:sp>
        <p:nvSpPr>
          <p:cNvPr id="22" name="bk object 22"/>
          <p:cNvSpPr/>
          <p:nvPr/>
        </p:nvSpPr>
        <p:spPr>
          <a:xfrm>
            <a:off x="822844" y="6270777"/>
            <a:ext cx="103717" cy="0"/>
          </a:xfrm>
          <a:custGeom>
            <a:avLst/>
            <a:gdLst/>
            <a:ahLst/>
            <a:cxnLst/>
            <a:rect l="l" t="t" r="r" b="b"/>
            <a:pathLst>
              <a:path w="124459">
                <a:moveTo>
                  <a:pt x="0" y="0"/>
                </a:moveTo>
                <a:lnTo>
                  <a:pt x="124256" y="0"/>
                </a:lnTo>
              </a:path>
            </a:pathLst>
          </a:custGeom>
          <a:ln w="31749">
            <a:solidFill>
              <a:srgbClr val="303E4F"/>
            </a:solidFill>
          </a:ln>
        </p:spPr>
        <p:txBody>
          <a:bodyPr wrap="square" lIns="0" tIns="0" rIns="0" bIns="0" rtlCol="0"/>
          <a:lstStyle/>
          <a:p>
            <a:endParaRPr sz="1500"/>
          </a:p>
        </p:txBody>
      </p:sp>
      <p:sp>
        <p:nvSpPr>
          <p:cNvPr id="23" name="bk object 23"/>
          <p:cNvSpPr/>
          <p:nvPr/>
        </p:nvSpPr>
        <p:spPr>
          <a:xfrm>
            <a:off x="822845" y="6221035"/>
            <a:ext cx="28046" cy="37042"/>
          </a:xfrm>
          <a:custGeom>
            <a:avLst/>
            <a:gdLst/>
            <a:ahLst/>
            <a:cxnLst/>
            <a:rect l="l" t="t" r="r" b="b"/>
            <a:pathLst>
              <a:path w="33655" h="44450">
                <a:moveTo>
                  <a:pt x="0" y="22225"/>
                </a:moveTo>
                <a:lnTo>
                  <a:pt x="33629" y="22225"/>
                </a:lnTo>
              </a:path>
            </a:pathLst>
          </a:custGeom>
          <a:ln w="45720">
            <a:solidFill>
              <a:srgbClr val="303E4F"/>
            </a:solidFill>
          </a:ln>
        </p:spPr>
        <p:txBody>
          <a:bodyPr wrap="square" lIns="0" tIns="0" rIns="0" bIns="0" rtlCol="0"/>
          <a:lstStyle/>
          <a:p>
            <a:endParaRPr sz="1500"/>
          </a:p>
        </p:txBody>
      </p:sp>
      <p:sp>
        <p:nvSpPr>
          <p:cNvPr id="24" name="bk object 24"/>
          <p:cNvSpPr/>
          <p:nvPr/>
        </p:nvSpPr>
        <p:spPr>
          <a:xfrm>
            <a:off x="822845" y="6208168"/>
            <a:ext cx="250296" cy="0"/>
          </a:xfrm>
          <a:custGeom>
            <a:avLst/>
            <a:gdLst/>
            <a:ahLst/>
            <a:cxnLst/>
            <a:rect l="l" t="t" r="r" b="b"/>
            <a:pathLst>
              <a:path w="300355">
                <a:moveTo>
                  <a:pt x="0" y="0"/>
                </a:moveTo>
                <a:lnTo>
                  <a:pt x="300117" y="0"/>
                </a:lnTo>
              </a:path>
            </a:pathLst>
          </a:custGeom>
          <a:ln w="33019">
            <a:solidFill>
              <a:srgbClr val="303E4F"/>
            </a:solidFill>
          </a:ln>
        </p:spPr>
        <p:txBody>
          <a:bodyPr wrap="square" lIns="0" tIns="0" rIns="0" bIns="0" rtlCol="0"/>
          <a:lstStyle/>
          <a:p>
            <a:endParaRPr sz="1500"/>
          </a:p>
        </p:txBody>
      </p:sp>
      <p:sp>
        <p:nvSpPr>
          <p:cNvPr id="25" name="bk object 25"/>
          <p:cNvSpPr/>
          <p:nvPr/>
        </p:nvSpPr>
        <p:spPr>
          <a:xfrm>
            <a:off x="959711" y="6283839"/>
            <a:ext cx="28046" cy="38100"/>
          </a:xfrm>
          <a:custGeom>
            <a:avLst/>
            <a:gdLst/>
            <a:ahLst/>
            <a:cxnLst/>
            <a:rect l="l" t="t" r="r" b="b"/>
            <a:pathLst>
              <a:path w="33655" h="45720">
                <a:moveTo>
                  <a:pt x="0" y="22859"/>
                </a:moveTo>
                <a:lnTo>
                  <a:pt x="33629" y="22859"/>
                </a:lnTo>
              </a:path>
            </a:pathLst>
          </a:custGeom>
          <a:ln w="46990">
            <a:solidFill>
              <a:srgbClr val="303E4F"/>
            </a:solidFill>
          </a:ln>
        </p:spPr>
        <p:txBody>
          <a:bodyPr wrap="square" lIns="0" tIns="0" rIns="0" bIns="0" rtlCol="0"/>
          <a:lstStyle/>
          <a:p>
            <a:endParaRPr sz="1500"/>
          </a:p>
        </p:txBody>
      </p:sp>
      <p:sp>
        <p:nvSpPr>
          <p:cNvPr id="26" name="bk object 26"/>
          <p:cNvSpPr/>
          <p:nvPr/>
        </p:nvSpPr>
        <p:spPr>
          <a:xfrm>
            <a:off x="959711" y="6270610"/>
            <a:ext cx="103717" cy="0"/>
          </a:xfrm>
          <a:custGeom>
            <a:avLst/>
            <a:gdLst/>
            <a:ahLst/>
            <a:cxnLst/>
            <a:rect l="l" t="t" r="r" b="b"/>
            <a:pathLst>
              <a:path w="124459">
                <a:moveTo>
                  <a:pt x="0" y="0"/>
                </a:moveTo>
                <a:lnTo>
                  <a:pt x="124256" y="0"/>
                </a:lnTo>
              </a:path>
            </a:pathLst>
          </a:custGeom>
          <a:ln w="33020">
            <a:solidFill>
              <a:srgbClr val="303E4F"/>
            </a:solidFill>
          </a:ln>
        </p:spPr>
        <p:txBody>
          <a:bodyPr wrap="square" lIns="0" tIns="0" rIns="0" bIns="0" rtlCol="0"/>
          <a:lstStyle/>
          <a:p>
            <a:endParaRPr sz="1500"/>
          </a:p>
        </p:txBody>
      </p:sp>
      <p:sp>
        <p:nvSpPr>
          <p:cNvPr id="27" name="bk object 27"/>
          <p:cNvSpPr/>
          <p:nvPr/>
        </p:nvSpPr>
        <p:spPr>
          <a:xfrm>
            <a:off x="959711" y="6221397"/>
            <a:ext cx="28046" cy="35983"/>
          </a:xfrm>
          <a:custGeom>
            <a:avLst/>
            <a:gdLst/>
            <a:ahLst/>
            <a:cxnLst/>
            <a:rect l="l" t="t" r="r" b="b"/>
            <a:pathLst>
              <a:path w="33655" h="43179">
                <a:moveTo>
                  <a:pt x="0" y="21589"/>
                </a:moveTo>
                <a:lnTo>
                  <a:pt x="33629" y="21589"/>
                </a:lnTo>
              </a:path>
            </a:pathLst>
          </a:custGeom>
          <a:ln w="44449">
            <a:solidFill>
              <a:srgbClr val="303E4F"/>
            </a:solidFill>
          </a:ln>
        </p:spPr>
        <p:txBody>
          <a:bodyPr wrap="square" lIns="0" tIns="0" rIns="0" bIns="0" rtlCol="0"/>
          <a:lstStyle/>
          <a:p>
            <a:endParaRPr sz="1500"/>
          </a:p>
        </p:txBody>
      </p:sp>
      <p:sp>
        <p:nvSpPr>
          <p:cNvPr id="28" name="bk object 28"/>
          <p:cNvSpPr/>
          <p:nvPr/>
        </p:nvSpPr>
        <p:spPr>
          <a:xfrm>
            <a:off x="2168895" y="6196277"/>
            <a:ext cx="0" cy="132292"/>
          </a:xfrm>
          <a:custGeom>
            <a:avLst/>
            <a:gdLst/>
            <a:ahLst/>
            <a:cxnLst/>
            <a:rect l="l" t="t" r="r" b="b"/>
            <a:pathLst>
              <a:path h="158750">
                <a:moveTo>
                  <a:pt x="0" y="0"/>
                </a:moveTo>
                <a:lnTo>
                  <a:pt x="0" y="158724"/>
                </a:lnTo>
              </a:path>
            </a:pathLst>
          </a:custGeom>
          <a:ln w="9525">
            <a:solidFill>
              <a:srgbClr val="89D283"/>
            </a:solidFill>
          </a:ln>
        </p:spPr>
        <p:txBody>
          <a:bodyPr wrap="square" lIns="0" tIns="0" rIns="0" bIns="0" rtlCol="0"/>
          <a:lstStyle/>
          <a:p>
            <a:endParaRPr sz="1500"/>
          </a:p>
        </p:txBody>
      </p:sp>
      <p:sp>
        <p:nvSpPr>
          <p:cNvPr id="2" name="Holder 2"/>
          <p:cNvSpPr>
            <a:spLocks noGrp="1"/>
          </p:cNvSpPr>
          <p:nvPr>
            <p:ph type="title"/>
          </p:nvPr>
        </p:nvSpPr>
        <p:spPr>
          <a:xfrm>
            <a:off x="624417" y="739914"/>
            <a:ext cx="10943167" cy="423193"/>
          </a:xfrm>
        </p:spPr>
        <p:txBody>
          <a:bodyPr lIns="0" tIns="0" rIns="0" bIns="0"/>
          <a:lstStyle>
            <a:lvl1pPr>
              <a:defRPr sz="2750" b="0" i="0">
                <a:solidFill>
                  <a:srgbClr val="199956"/>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365452" y="1627367"/>
            <a:ext cx="5166254" cy="134652"/>
          </a:xfrm>
          <a:prstGeom prst="rect">
            <a:avLst/>
          </a:prstGeom>
        </p:spPr>
        <p:txBody>
          <a:bodyPr wrap="square" lIns="0" tIns="0" rIns="0" bIns="0">
            <a:spAutoFit/>
          </a:bodyPr>
          <a:lstStyle>
            <a:lvl1pPr>
              <a:defRPr sz="875" b="0" i="0">
                <a:solidFill>
                  <a:srgbClr val="199956"/>
                </a:solidFill>
                <a:latin typeface="Arial"/>
                <a:cs typeface="Arial"/>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defRPr sz="583" b="0" i="0">
                <a:solidFill>
                  <a:srgbClr val="8B929B"/>
                </a:solidFill>
                <a:latin typeface="Tahoma"/>
                <a:cs typeface="Tahoma"/>
              </a:defRPr>
            </a:lvl1pPr>
          </a:lstStyle>
          <a:p>
            <a:pPr marL="10583">
              <a:tabLst>
                <a:tab pos="846104" algn="l"/>
              </a:tabLst>
            </a:pPr>
            <a:r>
              <a:rPr lang="en-US" spc="29"/>
              <a:t>BRAND</a:t>
            </a:r>
            <a:r>
              <a:rPr lang="en-US" spc="-21"/>
              <a:t> </a:t>
            </a:r>
            <a:r>
              <a:rPr lang="en-US" spc="17"/>
              <a:t>GUIDE</a:t>
            </a:r>
            <a:r>
              <a:rPr lang="en-US" spc="8"/>
              <a:t>LINE</a:t>
            </a:r>
            <a:r>
              <a:rPr lang="en-US" spc="12"/>
              <a:t>S</a:t>
            </a:r>
            <a:r>
              <a:rPr lang="en-US"/>
              <a:t>	</a:t>
            </a:r>
            <a:r>
              <a:rPr lang="en-US" spc="12"/>
              <a:t>VERSIO</a:t>
            </a:r>
            <a:r>
              <a:rPr lang="en-US" spc="21"/>
              <a:t>N</a:t>
            </a:r>
            <a:r>
              <a:rPr lang="en-US" spc="-21"/>
              <a:t> </a:t>
            </a:r>
            <a:r>
              <a:rPr lang="en-US" spc="-75"/>
              <a:t>1.</a:t>
            </a:r>
            <a:r>
              <a:rPr lang="en-US" spc="-50"/>
              <a:t>1</a:t>
            </a:r>
            <a:endParaRPr lang="en-US" spc="-5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2/5/2025</a:t>
            </a:fld>
            <a:endParaRPr lang="en-US"/>
          </a:p>
        </p:txBody>
      </p:sp>
      <p:sp>
        <p:nvSpPr>
          <p:cNvPr id="7" name="Holder 7"/>
          <p:cNvSpPr>
            <a:spLocks noGrp="1"/>
          </p:cNvSpPr>
          <p:nvPr>
            <p:ph type="sldNum" sz="quarter" idx="7"/>
          </p:nvPr>
        </p:nvSpPr>
        <p:spPr/>
        <p:txBody>
          <a:bodyPr lIns="0" tIns="0" rIns="0" bIns="0"/>
          <a:lstStyle>
            <a:lvl1pPr>
              <a:defRPr sz="583" b="0" i="0">
                <a:solidFill>
                  <a:srgbClr val="8B929B"/>
                </a:solidFill>
                <a:latin typeface="Arial"/>
                <a:cs typeface="Arial"/>
              </a:defRPr>
            </a:lvl1pPr>
          </a:lstStyle>
          <a:p>
            <a:fld id="{6C37F40D-BF86-6F43-B998-BE81C530D250}" type="slidenum">
              <a:rPr lang="en-US" smtClean="0"/>
              <a:pPr/>
              <a:t>‹#›</a:t>
            </a:fld>
            <a:endParaRPr lang="en-US"/>
          </a:p>
        </p:txBody>
      </p:sp>
    </p:spTree>
    <p:extLst>
      <p:ext uri="{BB962C8B-B14F-4D97-AF65-F5344CB8AC3E}">
        <p14:creationId xmlns:p14="http://schemas.microsoft.com/office/powerpoint/2010/main" val="2724937853"/>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24417" y="739914"/>
            <a:ext cx="10943167" cy="423193"/>
          </a:xfrm>
        </p:spPr>
        <p:txBody>
          <a:bodyPr lIns="0" tIns="0" rIns="0" bIns="0"/>
          <a:lstStyle>
            <a:lvl1pPr>
              <a:defRPr sz="2750" b="0" i="0">
                <a:solidFill>
                  <a:srgbClr val="199956"/>
                </a:solidFill>
                <a:latin typeface="Arial"/>
                <a:cs typeface="Arial"/>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defRPr sz="583" b="0" i="0">
                <a:solidFill>
                  <a:srgbClr val="8B929B"/>
                </a:solidFill>
                <a:latin typeface="Tahoma"/>
                <a:cs typeface="Tahoma"/>
              </a:defRPr>
            </a:lvl1pPr>
          </a:lstStyle>
          <a:p>
            <a:pPr marL="10583">
              <a:tabLst>
                <a:tab pos="846104" algn="l"/>
              </a:tabLst>
            </a:pPr>
            <a:r>
              <a:rPr lang="en-US" spc="29"/>
              <a:t>BRAND</a:t>
            </a:r>
            <a:r>
              <a:rPr lang="en-US" spc="-21"/>
              <a:t> </a:t>
            </a:r>
            <a:r>
              <a:rPr lang="en-US" spc="17"/>
              <a:t>GUIDE</a:t>
            </a:r>
            <a:r>
              <a:rPr lang="en-US" spc="8"/>
              <a:t>LINE</a:t>
            </a:r>
            <a:r>
              <a:rPr lang="en-US" spc="12"/>
              <a:t>S</a:t>
            </a:r>
            <a:r>
              <a:rPr lang="en-US"/>
              <a:t>	</a:t>
            </a:r>
            <a:r>
              <a:rPr lang="en-US" spc="12"/>
              <a:t>VERSIO</a:t>
            </a:r>
            <a:r>
              <a:rPr lang="en-US" spc="21"/>
              <a:t>N</a:t>
            </a:r>
            <a:r>
              <a:rPr lang="en-US" spc="-21"/>
              <a:t> </a:t>
            </a:r>
            <a:r>
              <a:rPr lang="en-US" spc="-75"/>
              <a:t>1.</a:t>
            </a:r>
            <a:r>
              <a:rPr lang="en-US" spc="-50"/>
              <a:t>1</a:t>
            </a:r>
            <a:endParaRPr lang="en-US" spc="-50"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2/5/2025</a:t>
            </a:fld>
            <a:endParaRPr lang="en-US"/>
          </a:p>
        </p:txBody>
      </p:sp>
      <p:sp>
        <p:nvSpPr>
          <p:cNvPr id="5" name="Holder 5"/>
          <p:cNvSpPr>
            <a:spLocks noGrp="1"/>
          </p:cNvSpPr>
          <p:nvPr>
            <p:ph type="sldNum" sz="quarter" idx="7"/>
          </p:nvPr>
        </p:nvSpPr>
        <p:spPr/>
        <p:txBody>
          <a:bodyPr lIns="0" tIns="0" rIns="0" bIns="0"/>
          <a:lstStyle>
            <a:lvl1pPr>
              <a:defRPr sz="583" b="0" i="0">
                <a:solidFill>
                  <a:srgbClr val="8B929B"/>
                </a:solidFill>
                <a:latin typeface="Arial"/>
                <a:cs typeface="Arial"/>
              </a:defRPr>
            </a:lvl1pPr>
          </a:lstStyle>
          <a:p>
            <a:fld id="{6C37F40D-BF86-6F43-B998-BE81C530D250}" type="slidenum">
              <a:rPr lang="en-US" smtClean="0"/>
              <a:pPr/>
              <a:t>‹#›</a:t>
            </a:fld>
            <a:endParaRPr lang="en-US"/>
          </a:p>
        </p:txBody>
      </p:sp>
    </p:spTree>
    <p:extLst>
      <p:ext uri="{BB962C8B-B14F-4D97-AF65-F5344CB8AC3E}">
        <p14:creationId xmlns:p14="http://schemas.microsoft.com/office/powerpoint/2010/main" val="402899234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583" b="0" i="0">
                <a:solidFill>
                  <a:srgbClr val="8B929B"/>
                </a:solidFill>
                <a:latin typeface="Tahoma"/>
                <a:cs typeface="Tahoma"/>
              </a:defRPr>
            </a:lvl1pPr>
          </a:lstStyle>
          <a:p>
            <a:pPr marL="10583">
              <a:tabLst>
                <a:tab pos="846104" algn="l"/>
              </a:tabLst>
            </a:pPr>
            <a:r>
              <a:rPr lang="en-US" spc="29"/>
              <a:t>BRAND</a:t>
            </a:r>
            <a:r>
              <a:rPr lang="en-US" spc="-21"/>
              <a:t> </a:t>
            </a:r>
            <a:r>
              <a:rPr lang="en-US" spc="17"/>
              <a:t>GUIDE</a:t>
            </a:r>
            <a:r>
              <a:rPr lang="en-US" spc="8"/>
              <a:t>LINE</a:t>
            </a:r>
            <a:r>
              <a:rPr lang="en-US" spc="12"/>
              <a:t>S</a:t>
            </a:r>
            <a:r>
              <a:rPr lang="en-US"/>
              <a:t>	</a:t>
            </a:r>
            <a:r>
              <a:rPr lang="en-US" spc="12"/>
              <a:t>VERSIO</a:t>
            </a:r>
            <a:r>
              <a:rPr lang="en-US" spc="21"/>
              <a:t>N</a:t>
            </a:r>
            <a:r>
              <a:rPr lang="en-US" spc="-21"/>
              <a:t> </a:t>
            </a:r>
            <a:r>
              <a:rPr lang="en-US" spc="-75"/>
              <a:t>1.</a:t>
            </a:r>
            <a:r>
              <a:rPr lang="en-US" spc="-50"/>
              <a:t>1</a:t>
            </a:r>
            <a:endParaRPr lang="en-US" spc="-5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2/5/2025</a:t>
            </a:fld>
            <a:endParaRPr lang="en-US"/>
          </a:p>
        </p:txBody>
      </p:sp>
      <p:sp>
        <p:nvSpPr>
          <p:cNvPr id="4" name="Holder 4"/>
          <p:cNvSpPr>
            <a:spLocks noGrp="1"/>
          </p:cNvSpPr>
          <p:nvPr>
            <p:ph type="sldNum" sz="quarter" idx="7"/>
          </p:nvPr>
        </p:nvSpPr>
        <p:spPr/>
        <p:txBody>
          <a:bodyPr lIns="0" tIns="0" rIns="0" bIns="0"/>
          <a:lstStyle>
            <a:lvl1pPr>
              <a:defRPr sz="583" b="0" i="0">
                <a:solidFill>
                  <a:srgbClr val="8B929B"/>
                </a:solidFill>
                <a:latin typeface="Arial"/>
                <a:cs typeface="Arial"/>
              </a:defRPr>
            </a:lvl1pPr>
          </a:lstStyle>
          <a:p>
            <a:fld id="{6C37F40D-BF86-6F43-B998-BE81C530D250}" type="slidenum">
              <a:rPr lang="en-US" smtClean="0"/>
              <a:pPr/>
              <a:t>‹#›</a:t>
            </a:fld>
            <a:endParaRPr lang="en-US"/>
          </a:p>
        </p:txBody>
      </p:sp>
    </p:spTree>
    <p:extLst>
      <p:ext uri="{BB962C8B-B14F-4D97-AF65-F5344CB8AC3E}">
        <p14:creationId xmlns:p14="http://schemas.microsoft.com/office/powerpoint/2010/main" val="426263572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AA85F9E-F7DD-424A-A243-848E478BD914}"/>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a:p>
        </p:txBody>
      </p:sp>
    </p:spTree>
    <p:extLst>
      <p:ext uri="{BB962C8B-B14F-4D97-AF65-F5344CB8AC3E}">
        <p14:creationId xmlns:p14="http://schemas.microsoft.com/office/powerpoint/2010/main" val="1407714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238-D472-B506-C6C3-A31529133F72}"/>
              </a:ext>
            </a:extLst>
          </p:cNvPr>
          <p:cNvSpPr>
            <a:spLocks noGrp="1"/>
          </p:cNvSpPr>
          <p:nvPr>
            <p:ph type="title"/>
          </p:nvPr>
        </p:nvSpPr>
        <p:spPr>
          <a:xfrm>
            <a:off x="812800" y="5066783"/>
            <a:ext cx="10515600" cy="1325563"/>
          </a:xfrm>
          <a:prstGeom prst="rect">
            <a:avLst/>
          </a:prstGeom>
        </p:spPr>
        <p:txBody>
          <a:bodyPr/>
          <a:lstStyle>
            <a:lvl1pPr>
              <a:defRPr sz="3400" b="0" i="0" spc="-100" baseline="0">
                <a:solidFill>
                  <a:schemeClr val="tx1"/>
                </a:solidFill>
                <a:latin typeface="+mj-lt"/>
                <a:ea typeface="Calibri Light" panose="020F0302020204030204" pitchFamily="34" charset="0"/>
                <a:cs typeface="Calibri Light" panose="020F030202020403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55B7508F-85EB-1F5B-D91C-D2D4F929AA98}"/>
              </a:ext>
            </a:extLst>
          </p:cNvPr>
          <p:cNvSpPr>
            <a:spLocks noGrp="1"/>
          </p:cNvSpPr>
          <p:nvPr>
            <p:ph type="body" sz="quarter" idx="10" hasCustomPrompt="1"/>
          </p:nvPr>
        </p:nvSpPr>
        <p:spPr>
          <a:xfrm>
            <a:off x="812800" y="4146550"/>
            <a:ext cx="10515600" cy="914400"/>
          </a:xfrm>
          <a:prstGeom prst="rect">
            <a:avLst/>
          </a:prstGeom>
        </p:spPr>
        <p:txBody>
          <a:bodyPr/>
          <a:lstStyle>
            <a:lvl1pPr marL="0" indent="0">
              <a:buFontTx/>
              <a:buNone/>
              <a:defRPr sz="5400" spc="-150">
                <a:solidFill>
                  <a:schemeClr val="tx1"/>
                </a:solidFill>
              </a:defRPr>
            </a:lvl1pPr>
            <a:lvl3pPr marL="914400" indent="0">
              <a:buNone/>
              <a:defRPr/>
            </a:lvl3pPr>
          </a:lstStyle>
          <a:p>
            <a:pPr lvl="0"/>
            <a:r>
              <a:rPr lang="en-US"/>
              <a:t>Click to edit Master title style</a:t>
            </a:r>
          </a:p>
        </p:txBody>
      </p:sp>
    </p:spTree>
    <p:extLst>
      <p:ext uri="{BB962C8B-B14F-4D97-AF65-F5344CB8AC3E}">
        <p14:creationId xmlns:p14="http://schemas.microsoft.com/office/powerpoint/2010/main" val="3751814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520700" y="2425700"/>
            <a:ext cx="10962800" cy="12448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 name="Google Shape;13;p2"/>
          <p:cNvSpPr txBox="1">
            <a:spLocks noGrp="1"/>
          </p:cNvSpPr>
          <p:nvPr>
            <p:ph type="subTitle" idx="1"/>
          </p:nvPr>
        </p:nvSpPr>
        <p:spPr>
          <a:xfrm>
            <a:off x="520700" y="3718840"/>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2400">
                <a:solidFill>
                  <a:schemeClr val="lt1"/>
                </a:solidFill>
              </a:defRPr>
            </a:lvl2pPr>
            <a:lvl3pPr lvl="2">
              <a:lnSpc>
                <a:spcPct val="100000"/>
              </a:lnSpc>
              <a:spcBef>
                <a:spcPts val="0"/>
              </a:spcBef>
              <a:spcAft>
                <a:spcPts val="0"/>
              </a:spcAft>
              <a:buClr>
                <a:schemeClr val="lt1"/>
              </a:buClr>
              <a:buSzPts val="1800"/>
              <a:buNone/>
              <a:defRPr sz="2400">
                <a:solidFill>
                  <a:schemeClr val="lt1"/>
                </a:solidFill>
              </a:defRPr>
            </a:lvl3pPr>
            <a:lvl4pPr lvl="3">
              <a:lnSpc>
                <a:spcPct val="100000"/>
              </a:lnSpc>
              <a:spcBef>
                <a:spcPts val="0"/>
              </a:spcBef>
              <a:spcAft>
                <a:spcPts val="0"/>
              </a:spcAft>
              <a:buClr>
                <a:schemeClr val="lt1"/>
              </a:buClr>
              <a:buSzPts val="1800"/>
              <a:buNone/>
              <a:defRPr sz="2400">
                <a:solidFill>
                  <a:schemeClr val="lt1"/>
                </a:solidFill>
              </a:defRPr>
            </a:lvl4pPr>
            <a:lvl5pPr lvl="4">
              <a:lnSpc>
                <a:spcPct val="100000"/>
              </a:lnSpc>
              <a:spcBef>
                <a:spcPts val="0"/>
              </a:spcBef>
              <a:spcAft>
                <a:spcPts val="0"/>
              </a:spcAft>
              <a:buClr>
                <a:schemeClr val="lt1"/>
              </a:buClr>
              <a:buSzPts val="1800"/>
              <a:buNone/>
              <a:defRPr sz="2400">
                <a:solidFill>
                  <a:schemeClr val="lt1"/>
                </a:solidFill>
              </a:defRPr>
            </a:lvl5pPr>
            <a:lvl6pPr lvl="5">
              <a:lnSpc>
                <a:spcPct val="100000"/>
              </a:lnSpc>
              <a:spcBef>
                <a:spcPts val="0"/>
              </a:spcBef>
              <a:spcAft>
                <a:spcPts val="0"/>
              </a:spcAft>
              <a:buClr>
                <a:schemeClr val="lt1"/>
              </a:buClr>
              <a:buSzPts val="1800"/>
              <a:buNone/>
              <a:defRPr sz="2400">
                <a:solidFill>
                  <a:schemeClr val="lt1"/>
                </a:solidFill>
              </a:defRPr>
            </a:lvl6pPr>
            <a:lvl7pPr lvl="6">
              <a:lnSpc>
                <a:spcPct val="100000"/>
              </a:lnSpc>
              <a:spcBef>
                <a:spcPts val="0"/>
              </a:spcBef>
              <a:spcAft>
                <a:spcPts val="0"/>
              </a:spcAft>
              <a:buClr>
                <a:schemeClr val="lt1"/>
              </a:buClr>
              <a:buSzPts val="1800"/>
              <a:buNone/>
              <a:defRPr sz="2400">
                <a:solidFill>
                  <a:schemeClr val="lt1"/>
                </a:solidFill>
              </a:defRPr>
            </a:lvl7pPr>
            <a:lvl8pPr lvl="7">
              <a:lnSpc>
                <a:spcPct val="100000"/>
              </a:lnSpc>
              <a:spcBef>
                <a:spcPts val="0"/>
              </a:spcBef>
              <a:spcAft>
                <a:spcPts val="0"/>
              </a:spcAft>
              <a:buClr>
                <a:schemeClr val="lt1"/>
              </a:buClr>
              <a:buSzPts val="1800"/>
              <a:buNone/>
              <a:defRPr sz="2400">
                <a:solidFill>
                  <a:schemeClr val="lt1"/>
                </a:solidFill>
              </a:defRPr>
            </a:lvl8pPr>
            <a:lvl9pPr lvl="8">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2"/>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3721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8373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6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5547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8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00718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239967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413791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3DB2-4AD0-5F7B-FC1D-1AF24980A025}"/>
              </a:ext>
            </a:extLst>
          </p:cNvPr>
          <p:cNvSpPr>
            <a:spLocks noGrp="1"/>
          </p:cNvSpPr>
          <p:nvPr>
            <p:ph type="title"/>
          </p:nvPr>
        </p:nvSpPr>
        <p:spPr>
          <a:xfrm>
            <a:off x="713894" y="510897"/>
            <a:ext cx="10515600" cy="986597"/>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7A14BE4-D728-0426-4416-4934FD59D3FD}"/>
              </a:ext>
            </a:extLst>
          </p:cNvPr>
          <p:cNvSpPr>
            <a:spLocks noGrp="1"/>
          </p:cNvSpPr>
          <p:nvPr>
            <p:ph type="body" idx="1" hasCustomPrompt="1"/>
          </p:nvPr>
        </p:nvSpPr>
        <p:spPr>
          <a:xfrm>
            <a:off x="839788" y="1681163"/>
            <a:ext cx="5157787"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9443F-A02B-85D9-286B-FA2BE883BB8A}"/>
              </a:ext>
            </a:extLst>
          </p:cNvPr>
          <p:cNvSpPr>
            <a:spLocks noGrp="1"/>
          </p:cNvSpPr>
          <p:nvPr>
            <p:ph sz="half" idx="2"/>
          </p:nvPr>
        </p:nvSpPr>
        <p:spPr>
          <a:xfrm>
            <a:off x="839788" y="2505075"/>
            <a:ext cx="5157787"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a:t>Click to edit Master text styles</a:t>
            </a:r>
          </a:p>
        </p:txBody>
      </p:sp>
      <p:sp>
        <p:nvSpPr>
          <p:cNvPr id="5" name="Text Placeholder 4">
            <a:extLst>
              <a:ext uri="{FF2B5EF4-FFF2-40B4-BE49-F238E27FC236}">
                <a16:creationId xmlns:a16="http://schemas.microsoft.com/office/drawing/2014/main" id="{362CFE18-72C0-A86F-FCAA-0255E42A6DEC}"/>
              </a:ext>
            </a:extLst>
          </p:cNvPr>
          <p:cNvSpPr>
            <a:spLocks noGrp="1"/>
          </p:cNvSpPr>
          <p:nvPr>
            <p:ph type="body" sz="quarter" idx="3" hasCustomPrompt="1"/>
          </p:nvPr>
        </p:nvSpPr>
        <p:spPr>
          <a:xfrm>
            <a:off x="6172200" y="1681163"/>
            <a:ext cx="5183188"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85C0A-E3F4-C527-3169-013E164323EA}"/>
              </a:ext>
            </a:extLst>
          </p:cNvPr>
          <p:cNvSpPr>
            <a:spLocks noGrp="1"/>
          </p:cNvSpPr>
          <p:nvPr>
            <p:ph sz="quarter" idx="4"/>
          </p:nvPr>
        </p:nvSpPr>
        <p:spPr>
          <a:xfrm>
            <a:off x="6172200" y="2505075"/>
            <a:ext cx="5183188"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a:t>Click to edit Master text styles</a:t>
            </a:r>
          </a:p>
        </p:txBody>
      </p:sp>
      <p:sp>
        <p:nvSpPr>
          <p:cNvPr id="9" name="Slide Number Placeholder 8">
            <a:extLst>
              <a:ext uri="{FF2B5EF4-FFF2-40B4-BE49-F238E27FC236}">
                <a16:creationId xmlns:a16="http://schemas.microsoft.com/office/drawing/2014/main" id="{4A1EE331-0DC5-4C93-19BA-70C475B9AC3C}"/>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15696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Calibri Light" panose="020F0302020204030204" pitchFamily="34" charset="0"/>
                <a:ea typeface="Calibri Light" panose="020F0302020204030204" pitchFamily="34" charset="0"/>
              </a:defRPr>
            </a:lvl1pPr>
            <a:lvl2pPr>
              <a:defRPr sz="2000" b="0" i="0" spc="-100" baseline="0">
                <a:latin typeface="Calibri Light" panose="020F0302020204030204" pitchFamily="34" charset="0"/>
                <a:ea typeface="Calibri Light" panose="020F0302020204030204" pitchFamily="34" charset="0"/>
              </a:defRPr>
            </a:lvl2pPr>
            <a:lvl3pPr marL="1143000" indent="-228600">
              <a:buFont typeface="Courier New" panose="02070309020205020404" pitchFamily="49" charset="0"/>
              <a:buChar char="o"/>
              <a:defRPr sz="1800" b="0" i="0" spc="-100" baseline="0">
                <a:latin typeface="Calibri Light" panose="020F0302020204030204" pitchFamily="34" charset="0"/>
                <a:ea typeface="Calibri Light" panose="020F0302020204030204" pitchFamily="34" charset="0"/>
              </a:defRPr>
            </a:lvl3pPr>
            <a:lvl4pPr marL="1600200" indent="-228600">
              <a:buFont typeface="Arial" panose="020B0604020202020204" pitchFamily="34" charset="0"/>
              <a:buChar char="•"/>
              <a:defRPr b="0" i="0" spc="-100" baseline="0">
                <a:latin typeface="Calibri Light" panose="020F0302020204030204" pitchFamily="34" charset="0"/>
                <a:ea typeface="Calibri Light" panose="020F0302020204030204" pitchFamily="34" charset="0"/>
              </a:defRPr>
            </a:lvl4pPr>
            <a:lvl5pPr>
              <a:defRPr b="0" i="0" spc="-100" baseline="0">
                <a:latin typeface="Calibri Light" panose="020F0302020204030204" pitchFamily="34" charset="0"/>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Calibri Light" panose="020F0302020204030204" pitchFamily="34" charset="0"/>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338749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53097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emf"/><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52492-3CC3-CB45-8DBD-0628ADDBE06F}"/>
              </a:ext>
            </a:extLst>
          </p:cNvPr>
          <p:cNvSpPr/>
          <p:nvPr userDrawn="1"/>
        </p:nvSpPr>
        <p:spPr>
          <a:xfrm flipV="1">
            <a:off x="790414" y="1291710"/>
            <a:ext cx="10611172" cy="45719"/>
          </a:xfrm>
          <a:prstGeom prst="rect">
            <a:avLst/>
          </a:prstGeom>
          <a:solidFill>
            <a:srgbClr val="A7C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33B496CD-2279-CD4F-8D0A-FDDFF8C86885}"/>
              </a:ext>
            </a:extLst>
          </p:cNvPr>
          <p:cNvSpPr>
            <a:spLocks noGrp="1"/>
          </p:cNvSpPr>
          <p:nvPr>
            <p:ph type="sldNum" sz="quarter" idx="4"/>
          </p:nvPr>
        </p:nvSpPr>
        <p:spPr>
          <a:xfrm>
            <a:off x="8610599" y="6356350"/>
            <a:ext cx="3389243"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6C37F40D-BF86-6F43-B998-BE81C530D250}" type="slidenum">
              <a:rPr lang="en-US" smtClean="0"/>
              <a:pPr/>
              <a:t>‹#›</a:t>
            </a:fld>
            <a:endParaRPr lang="en-US"/>
          </a:p>
        </p:txBody>
      </p:sp>
      <p:pic>
        <p:nvPicPr>
          <p:cNvPr id="7" name="Picture 6">
            <a:extLst>
              <a:ext uri="{FF2B5EF4-FFF2-40B4-BE49-F238E27FC236}">
                <a16:creationId xmlns:a16="http://schemas.microsoft.com/office/drawing/2014/main" id="{E8829DBB-6882-9F19-DFA1-5C6C44AF50EA}"/>
              </a:ext>
            </a:extLst>
          </p:cNvPr>
          <p:cNvPicPr>
            <a:picLocks noChangeAspect="1"/>
          </p:cNvPicPr>
          <p:nvPr userDrawn="1"/>
        </p:nvPicPr>
        <p:blipFill>
          <a:blip r:embed="rId16"/>
          <a:stretch>
            <a:fillRect/>
          </a:stretch>
        </p:blipFill>
        <p:spPr>
          <a:xfrm>
            <a:off x="9909313" y="324519"/>
            <a:ext cx="1452594" cy="741429"/>
          </a:xfrm>
          <a:prstGeom prst="rect">
            <a:avLst/>
          </a:prstGeom>
        </p:spPr>
      </p:pic>
    </p:spTree>
    <p:extLst>
      <p:ext uri="{BB962C8B-B14F-4D97-AF65-F5344CB8AC3E}">
        <p14:creationId xmlns:p14="http://schemas.microsoft.com/office/powerpoint/2010/main" val="49496617"/>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71049" y="6032818"/>
            <a:ext cx="401108" cy="422275"/>
          </a:xfrm>
          <a:custGeom>
            <a:avLst/>
            <a:gdLst/>
            <a:ahLst/>
            <a:cxnLst/>
            <a:rect l="l" t="t" r="r" b="b"/>
            <a:pathLst>
              <a:path w="481330" h="506729">
                <a:moveTo>
                  <a:pt x="271247" y="0"/>
                </a:moveTo>
                <a:lnTo>
                  <a:pt x="219818" y="4380"/>
                </a:lnTo>
                <a:lnTo>
                  <a:pt x="171904" y="18112"/>
                </a:lnTo>
                <a:lnTo>
                  <a:pt x="126752" y="40749"/>
                </a:lnTo>
                <a:lnTo>
                  <a:pt x="95054" y="63811"/>
                </a:lnTo>
                <a:lnTo>
                  <a:pt x="58554" y="101329"/>
                </a:lnTo>
                <a:lnTo>
                  <a:pt x="31776" y="142254"/>
                </a:lnTo>
                <a:lnTo>
                  <a:pt x="16241" y="177393"/>
                </a:lnTo>
                <a:lnTo>
                  <a:pt x="4826" y="216929"/>
                </a:lnTo>
                <a:lnTo>
                  <a:pt x="0" y="266151"/>
                </a:lnTo>
                <a:lnTo>
                  <a:pt x="42" y="281292"/>
                </a:lnTo>
                <a:lnTo>
                  <a:pt x="7143" y="330278"/>
                </a:lnTo>
                <a:lnTo>
                  <a:pt x="19377" y="369586"/>
                </a:lnTo>
                <a:lnTo>
                  <a:pt x="37707" y="406174"/>
                </a:lnTo>
                <a:lnTo>
                  <a:pt x="46241" y="419154"/>
                </a:lnTo>
                <a:lnTo>
                  <a:pt x="47600" y="421351"/>
                </a:lnTo>
                <a:lnTo>
                  <a:pt x="49150" y="423421"/>
                </a:lnTo>
                <a:lnTo>
                  <a:pt x="50737" y="425465"/>
                </a:lnTo>
                <a:lnTo>
                  <a:pt x="55436" y="431625"/>
                </a:lnTo>
                <a:lnTo>
                  <a:pt x="57024" y="433657"/>
                </a:lnTo>
                <a:lnTo>
                  <a:pt x="58522" y="435752"/>
                </a:lnTo>
                <a:lnTo>
                  <a:pt x="60173" y="437721"/>
                </a:lnTo>
                <a:lnTo>
                  <a:pt x="94667" y="471850"/>
                </a:lnTo>
                <a:lnTo>
                  <a:pt x="126063" y="493778"/>
                </a:lnTo>
                <a:lnTo>
                  <a:pt x="150102" y="506288"/>
                </a:lnTo>
                <a:lnTo>
                  <a:pt x="151334" y="504053"/>
                </a:lnTo>
                <a:lnTo>
                  <a:pt x="149886" y="503101"/>
                </a:lnTo>
                <a:lnTo>
                  <a:pt x="142981" y="498408"/>
                </a:lnTo>
                <a:lnTo>
                  <a:pt x="106105" y="467540"/>
                </a:lnTo>
                <a:lnTo>
                  <a:pt x="79769" y="437305"/>
                </a:lnTo>
                <a:lnTo>
                  <a:pt x="58267" y="404433"/>
                </a:lnTo>
                <a:lnTo>
                  <a:pt x="39213" y="359057"/>
                </a:lnTo>
                <a:lnTo>
                  <a:pt x="29540" y="318164"/>
                </a:lnTo>
                <a:lnTo>
                  <a:pt x="27039" y="281292"/>
                </a:lnTo>
                <a:lnTo>
                  <a:pt x="27148" y="266396"/>
                </a:lnTo>
                <a:lnTo>
                  <a:pt x="28165" y="253692"/>
                </a:lnTo>
                <a:lnTo>
                  <a:pt x="29778" y="241070"/>
                </a:lnTo>
                <a:lnTo>
                  <a:pt x="32000" y="228557"/>
                </a:lnTo>
                <a:lnTo>
                  <a:pt x="34850" y="216182"/>
                </a:lnTo>
                <a:lnTo>
                  <a:pt x="35853" y="211572"/>
                </a:lnTo>
                <a:lnTo>
                  <a:pt x="37517" y="207140"/>
                </a:lnTo>
                <a:lnTo>
                  <a:pt x="38736" y="202580"/>
                </a:lnTo>
                <a:lnTo>
                  <a:pt x="40158" y="198085"/>
                </a:lnTo>
                <a:lnTo>
                  <a:pt x="41796" y="193665"/>
                </a:lnTo>
                <a:lnTo>
                  <a:pt x="43405" y="189072"/>
                </a:lnTo>
                <a:lnTo>
                  <a:pt x="47138" y="180058"/>
                </a:lnTo>
                <a:lnTo>
                  <a:pt x="65808" y="144381"/>
                </a:lnTo>
                <a:lnTo>
                  <a:pt x="89630" y="112305"/>
                </a:lnTo>
                <a:lnTo>
                  <a:pt x="125000" y="79107"/>
                </a:lnTo>
                <a:lnTo>
                  <a:pt x="157541" y="57693"/>
                </a:lnTo>
                <a:lnTo>
                  <a:pt x="193515" y="40664"/>
                </a:lnTo>
                <a:lnTo>
                  <a:pt x="240744" y="28685"/>
                </a:lnTo>
                <a:lnTo>
                  <a:pt x="281215" y="25278"/>
                </a:lnTo>
                <a:lnTo>
                  <a:pt x="381081" y="25210"/>
                </a:lnTo>
                <a:lnTo>
                  <a:pt x="371310" y="20807"/>
                </a:lnTo>
                <a:lnTo>
                  <a:pt x="322642" y="5745"/>
                </a:lnTo>
                <a:lnTo>
                  <a:pt x="283201" y="414"/>
                </a:lnTo>
                <a:lnTo>
                  <a:pt x="271247" y="0"/>
                </a:lnTo>
                <a:close/>
              </a:path>
              <a:path w="481330" h="506729">
                <a:moveTo>
                  <a:pt x="381081" y="25210"/>
                </a:moveTo>
                <a:lnTo>
                  <a:pt x="295904" y="25210"/>
                </a:lnTo>
                <a:lnTo>
                  <a:pt x="307525" y="26068"/>
                </a:lnTo>
                <a:lnTo>
                  <a:pt x="319234" y="27503"/>
                </a:lnTo>
                <a:lnTo>
                  <a:pt x="367813" y="39594"/>
                </a:lnTo>
                <a:lnTo>
                  <a:pt x="407276" y="56140"/>
                </a:lnTo>
                <a:lnTo>
                  <a:pt x="449626" y="84219"/>
                </a:lnTo>
                <a:lnTo>
                  <a:pt x="477978" y="110417"/>
                </a:lnTo>
                <a:lnTo>
                  <a:pt x="479172" y="111661"/>
                </a:lnTo>
                <a:lnTo>
                  <a:pt x="481153" y="110061"/>
                </a:lnTo>
                <a:lnTo>
                  <a:pt x="448829" y="72359"/>
                </a:lnTo>
                <a:lnTo>
                  <a:pt x="418477" y="47708"/>
                </a:lnTo>
                <a:lnTo>
                  <a:pt x="382715" y="25946"/>
                </a:lnTo>
                <a:lnTo>
                  <a:pt x="381081" y="25210"/>
                </a:lnTo>
                <a:close/>
              </a:path>
            </a:pathLst>
          </a:custGeom>
          <a:solidFill>
            <a:srgbClr val="AED473"/>
          </a:solidFill>
        </p:spPr>
        <p:txBody>
          <a:bodyPr wrap="square" lIns="0" tIns="0" rIns="0" bIns="0" rtlCol="0"/>
          <a:lstStyle/>
          <a:p>
            <a:endParaRPr sz="1500"/>
          </a:p>
        </p:txBody>
      </p:sp>
      <p:sp>
        <p:nvSpPr>
          <p:cNvPr id="17" name="bk object 17"/>
          <p:cNvSpPr/>
          <p:nvPr/>
        </p:nvSpPr>
        <p:spPr>
          <a:xfrm>
            <a:off x="520214" y="6078973"/>
            <a:ext cx="302154" cy="365653"/>
          </a:xfrm>
          <a:custGeom>
            <a:avLst/>
            <a:gdLst/>
            <a:ahLst/>
            <a:cxnLst/>
            <a:rect l="l" t="t" r="r" b="b"/>
            <a:pathLst>
              <a:path w="362584" h="438784">
                <a:moveTo>
                  <a:pt x="213892" y="0"/>
                </a:moveTo>
                <a:lnTo>
                  <a:pt x="163877" y="6611"/>
                </a:lnTo>
                <a:lnTo>
                  <a:pt x="117876" y="24119"/>
                </a:lnTo>
                <a:lnTo>
                  <a:pt x="77380" y="51965"/>
                </a:lnTo>
                <a:lnTo>
                  <a:pt x="49561" y="80674"/>
                </a:lnTo>
                <a:lnTo>
                  <a:pt x="26618" y="113684"/>
                </a:lnTo>
                <a:lnTo>
                  <a:pt x="11463" y="149236"/>
                </a:lnTo>
                <a:lnTo>
                  <a:pt x="1663" y="189857"/>
                </a:lnTo>
                <a:lnTo>
                  <a:pt x="0" y="229777"/>
                </a:lnTo>
                <a:lnTo>
                  <a:pt x="893" y="241340"/>
                </a:lnTo>
                <a:lnTo>
                  <a:pt x="12269" y="292698"/>
                </a:lnTo>
                <a:lnTo>
                  <a:pt x="34266" y="337408"/>
                </a:lnTo>
                <a:lnTo>
                  <a:pt x="58294" y="368846"/>
                </a:lnTo>
                <a:lnTo>
                  <a:pt x="97046" y="401648"/>
                </a:lnTo>
                <a:lnTo>
                  <a:pt x="131763" y="420664"/>
                </a:lnTo>
                <a:lnTo>
                  <a:pt x="180301" y="435174"/>
                </a:lnTo>
                <a:lnTo>
                  <a:pt x="217216" y="438229"/>
                </a:lnTo>
                <a:lnTo>
                  <a:pt x="229733" y="437672"/>
                </a:lnTo>
                <a:lnTo>
                  <a:pt x="272611" y="430929"/>
                </a:lnTo>
                <a:lnTo>
                  <a:pt x="302946" y="419870"/>
                </a:lnTo>
                <a:lnTo>
                  <a:pt x="233884" y="419870"/>
                </a:lnTo>
                <a:lnTo>
                  <a:pt x="221298" y="419488"/>
                </a:lnTo>
                <a:lnTo>
                  <a:pt x="171820" y="410334"/>
                </a:lnTo>
                <a:lnTo>
                  <a:pt x="136648" y="395663"/>
                </a:lnTo>
                <a:lnTo>
                  <a:pt x="104773" y="374421"/>
                </a:lnTo>
                <a:lnTo>
                  <a:pt x="77278" y="347336"/>
                </a:lnTo>
                <a:lnTo>
                  <a:pt x="55334" y="315537"/>
                </a:lnTo>
                <a:lnTo>
                  <a:pt x="36820" y="268430"/>
                </a:lnTo>
                <a:lnTo>
                  <a:pt x="30929" y="229777"/>
                </a:lnTo>
                <a:lnTo>
                  <a:pt x="30560" y="216392"/>
                </a:lnTo>
                <a:lnTo>
                  <a:pt x="31117" y="203990"/>
                </a:lnTo>
                <a:lnTo>
                  <a:pt x="41444" y="154828"/>
                </a:lnTo>
                <a:lnTo>
                  <a:pt x="57848" y="118933"/>
                </a:lnTo>
                <a:lnTo>
                  <a:pt x="80122" y="87758"/>
                </a:lnTo>
                <a:lnTo>
                  <a:pt x="118255" y="54346"/>
                </a:lnTo>
                <a:lnTo>
                  <a:pt x="153727" y="34682"/>
                </a:lnTo>
                <a:lnTo>
                  <a:pt x="201645" y="21177"/>
                </a:lnTo>
                <a:lnTo>
                  <a:pt x="303231" y="18829"/>
                </a:lnTo>
                <a:lnTo>
                  <a:pt x="301671" y="18086"/>
                </a:lnTo>
                <a:lnTo>
                  <a:pt x="263528" y="5193"/>
                </a:lnTo>
                <a:lnTo>
                  <a:pt x="226443" y="190"/>
                </a:lnTo>
                <a:lnTo>
                  <a:pt x="213892" y="0"/>
                </a:lnTo>
                <a:close/>
              </a:path>
              <a:path w="362584" h="438784">
                <a:moveTo>
                  <a:pt x="360542" y="377499"/>
                </a:moveTo>
                <a:lnTo>
                  <a:pt x="321849" y="400261"/>
                </a:lnTo>
                <a:lnTo>
                  <a:pt x="285613" y="413012"/>
                </a:lnTo>
                <a:lnTo>
                  <a:pt x="246484" y="419466"/>
                </a:lnTo>
                <a:lnTo>
                  <a:pt x="233884" y="419870"/>
                </a:lnTo>
                <a:lnTo>
                  <a:pt x="302946" y="419870"/>
                </a:lnTo>
                <a:lnTo>
                  <a:pt x="341652" y="397156"/>
                </a:lnTo>
                <a:lnTo>
                  <a:pt x="362193" y="379416"/>
                </a:lnTo>
                <a:lnTo>
                  <a:pt x="360542" y="377499"/>
                </a:lnTo>
                <a:close/>
              </a:path>
              <a:path w="362584" h="438784">
                <a:moveTo>
                  <a:pt x="303231" y="18829"/>
                </a:moveTo>
                <a:lnTo>
                  <a:pt x="239605" y="18829"/>
                </a:lnTo>
                <a:lnTo>
                  <a:pt x="252448" y="19579"/>
                </a:lnTo>
                <a:lnTo>
                  <a:pt x="265325" y="21110"/>
                </a:lnTo>
                <a:lnTo>
                  <a:pt x="302337" y="30222"/>
                </a:lnTo>
                <a:lnTo>
                  <a:pt x="337360" y="46019"/>
                </a:lnTo>
                <a:lnTo>
                  <a:pt x="360631" y="61027"/>
                </a:lnTo>
                <a:lnTo>
                  <a:pt x="362282" y="59097"/>
                </a:lnTo>
                <a:lnTo>
                  <a:pt x="324463" y="29808"/>
                </a:lnTo>
                <a:lnTo>
                  <a:pt x="313336" y="23644"/>
                </a:lnTo>
                <a:lnTo>
                  <a:pt x="303231" y="18829"/>
                </a:lnTo>
                <a:close/>
              </a:path>
            </a:pathLst>
          </a:custGeom>
          <a:solidFill>
            <a:srgbClr val="8DCA82"/>
          </a:solidFill>
        </p:spPr>
        <p:txBody>
          <a:bodyPr wrap="square" lIns="0" tIns="0" rIns="0" bIns="0" rtlCol="0"/>
          <a:lstStyle/>
          <a:p>
            <a:endParaRPr sz="1500"/>
          </a:p>
        </p:txBody>
      </p:sp>
      <p:sp>
        <p:nvSpPr>
          <p:cNvPr id="18" name="bk object 18"/>
          <p:cNvSpPr/>
          <p:nvPr/>
        </p:nvSpPr>
        <p:spPr>
          <a:xfrm>
            <a:off x="571029" y="6136838"/>
            <a:ext cx="131763" cy="209021"/>
          </a:xfrm>
          <a:custGeom>
            <a:avLst/>
            <a:gdLst/>
            <a:ahLst/>
            <a:cxnLst/>
            <a:rect l="l" t="t" r="r" b="b"/>
            <a:pathLst>
              <a:path w="158115" h="250825">
                <a:moveTo>
                  <a:pt x="134336" y="0"/>
                </a:moveTo>
                <a:lnTo>
                  <a:pt x="85238" y="11006"/>
                </a:lnTo>
                <a:lnTo>
                  <a:pt x="54080" y="29946"/>
                </a:lnTo>
                <a:lnTo>
                  <a:pt x="52517" y="31153"/>
                </a:lnTo>
                <a:lnTo>
                  <a:pt x="51057" y="32486"/>
                </a:lnTo>
                <a:lnTo>
                  <a:pt x="47996" y="35026"/>
                </a:lnTo>
                <a:lnTo>
                  <a:pt x="46536" y="36360"/>
                </a:lnTo>
                <a:lnTo>
                  <a:pt x="16371" y="76064"/>
                </a:lnTo>
                <a:lnTo>
                  <a:pt x="1415" y="123702"/>
                </a:lnTo>
                <a:lnTo>
                  <a:pt x="0" y="137896"/>
                </a:lnTo>
                <a:lnTo>
                  <a:pt x="171" y="148920"/>
                </a:lnTo>
                <a:lnTo>
                  <a:pt x="7478" y="188802"/>
                </a:lnTo>
                <a:lnTo>
                  <a:pt x="24822" y="222805"/>
                </a:lnTo>
                <a:lnTo>
                  <a:pt x="52835" y="250812"/>
                </a:lnTo>
                <a:lnTo>
                  <a:pt x="54448" y="249390"/>
                </a:lnTo>
                <a:lnTo>
                  <a:pt x="52597" y="246160"/>
                </a:lnTo>
                <a:lnTo>
                  <a:pt x="46975" y="235717"/>
                </a:lnTo>
                <a:lnTo>
                  <a:pt x="33038" y="199439"/>
                </a:lnTo>
                <a:lnTo>
                  <a:pt x="27798" y="161360"/>
                </a:lnTo>
                <a:lnTo>
                  <a:pt x="28093" y="148701"/>
                </a:lnTo>
                <a:lnTo>
                  <a:pt x="29289" y="136169"/>
                </a:lnTo>
                <a:lnTo>
                  <a:pt x="29950" y="132956"/>
                </a:lnTo>
                <a:lnTo>
                  <a:pt x="31029" y="126542"/>
                </a:lnTo>
                <a:lnTo>
                  <a:pt x="31232" y="124917"/>
                </a:lnTo>
                <a:lnTo>
                  <a:pt x="31689" y="123355"/>
                </a:lnTo>
                <a:lnTo>
                  <a:pt x="33874" y="115532"/>
                </a:lnTo>
                <a:lnTo>
                  <a:pt x="34242" y="113944"/>
                </a:lnTo>
                <a:lnTo>
                  <a:pt x="34636" y="112369"/>
                </a:lnTo>
                <a:lnTo>
                  <a:pt x="38497" y="101701"/>
                </a:lnTo>
                <a:lnTo>
                  <a:pt x="38979" y="100152"/>
                </a:lnTo>
                <a:lnTo>
                  <a:pt x="39754" y="98717"/>
                </a:lnTo>
                <a:lnTo>
                  <a:pt x="43767" y="89865"/>
                </a:lnTo>
                <a:lnTo>
                  <a:pt x="45151" y="86931"/>
                </a:lnTo>
                <a:lnTo>
                  <a:pt x="46980" y="84239"/>
                </a:lnTo>
                <a:lnTo>
                  <a:pt x="48517" y="81394"/>
                </a:lnTo>
                <a:lnTo>
                  <a:pt x="49317" y="79972"/>
                </a:lnTo>
                <a:lnTo>
                  <a:pt x="50054" y="78524"/>
                </a:lnTo>
                <a:lnTo>
                  <a:pt x="50892" y="77127"/>
                </a:lnTo>
                <a:lnTo>
                  <a:pt x="53673" y="73126"/>
                </a:lnTo>
                <a:lnTo>
                  <a:pt x="55578" y="70497"/>
                </a:lnTo>
                <a:lnTo>
                  <a:pt x="57255" y="67678"/>
                </a:lnTo>
                <a:lnTo>
                  <a:pt x="65560" y="57569"/>
                </a:lnTo>
                <a:lnTo>
                  <a:pt x="66564" y="56261"/>
                </a:lnTo>
                <a:lnTo>
                  <a:pt x="67719" y="55092"/>
                </a:lnTo>
                <a:lnTo>
                  <a:pt x="69967" y="52692"/>
                </a:lnTo>
                <a:lnTo>
                  <a:pt x="71047" y="51435"/>
                </a:lnTo>
                <a:lnTo>
                  <a:pt x="72215" y="50292"/>
                </a:lnTo>
                <a:lnTo>
                  <a:pt x="108005" y="23051"/>
                </a:lnTo>
                <a:lnTo>
                  <a:pt x="143451" y="7971"/>
                </a:lnTo>
                <a:lnTo>
                  <a:pt x="157813" y="4064"/>
                </a:lnTo>
                <a:lnTo>
                  <a:pt x="157724" y="1905"/>
                </a:lnTo>
                <a:lnTo>
                  <a:pt x="146711" y="398"/>
                </a:lnTo>
                <a:lnTo>
                  <a:pt x="134336" y="0"/>
                </a:lnTo>
                <a:close/>
              </a:path>
            </a:pathLst>
          </a:custGeom>
          <a:solidFill>
            <a:srgbClr val="5BC09B"/>
          </a:solidFill>
        </p:spPr>
        <p:txBody>
          <a:bodyPr wrap="square" lIns="0" tIns="0" rIns="0" bIns="0" rtlCol="0"/>
          <a:lstStyle/>
          <a:p>
            <a:endParaRPr sz="1500"/>
          </a:p>
        </p:txBody>
      </p:sp>
      <p:sp>
        <p:nvSpPr>
          <p:cNvPr id="19" name="bk object 19"/>
          <p:cNvSpPr/>
          <p:nvPr/>
        </p:nvSpPr>
        <p:spPr>
          <a:xfrm>
            <a:off x="659714" y="6189429"/>
            <a:ext cx="146050" cy="164042"/>
          </a:xfrm>
          <a:custGeom>
            <a:avLst/>
            <a:gdLst/>
            <a:ahLst/>
            <a:cxnLst/>
            <a:rect l="l" t="t" r="r" b="b"/>
            <a:pathLst>
              <a:path w="175259" h="196850">
                <a:moveTo>
                  <a:pt x="106984" y="0"/>
                </a:moveTo>
                <a:lnTo>
                  <a:pt x="98361" y="0"/>
                </a:lnTo>
                <a:lnTo>
                  <a:pt x="85100" y="772"/>
                </a:lnTo>
                <a:lnTo>
                  <a:pt x="48399" y="13008"/>
                </a:lnTo>
                <a:lnTo>
                  <a:pt x="13030" y="48352"/>
                </a:lnTo>
                <a:lnTo>
                  <a:pt x="10" y="96842"/>
                </a:lnTo>
                <a:lnTo>
                  <a:pt x="0" y="98907"/>
                </a:lnTo>
                <a:lnTo>
                  <a:pt x="788" y="111894"/>
                </a:lnTo>
                <a:lnTo>
                  <a:pt x="12841" y="148374"/>
                </a:lnTo>
                <a:lnTo>
                  <a:pt x="41591" y="179439"/>
                </a:lnTo>
                <a:lnTo>
                  <a:pt x="77401" y="194671"/>
                </a:lnTo>
                <a:lnTo>
                  <a:pt x="88703" y="196383"/>
                </a:lnTo>
                <a:lnTo>
                  <a:pt x="105072" y="196296"/>
                </a:lnTo>
                <a:lnTo>
                  <a:pt x="147688" y="184645"/>
                </a:lnTo>
                <a:lnTo>
                  <a:pt x="173514" y="163720"/>
                </a:lnTo>
                <a:lnTo>
                  <a:pt x="106292" y="163720"/>
                </a:lnTo>
                <a:lnTo>
                  <a:pt x="90173" y="163295"/>
                </a:lnTo>
                <a:lnTo>
                  <a:pt x="48017" y="136502"/>
                </a:lnTo>
                <a:lnTo>
                  <a:pt x="37179" y="101004"/>
                </a:lnTo>
                <a:lnTo>
                  <a:pt x="37218" y="96842"/>
                </a:lnTo>
                <a:lnTo>
                  <a:pt x="48869" y="57569"/>
                </a:lnTo>
                <a:lnTo>
                  <a:pt x="81127" y="34302"/>
                </a:lnTo>
                <a:lnTo>
                  <a:pt x="89331" y="32575"/>
                </a:lnTo>
                <a:lnTo>
                  <a:pt x="171542" y="32575"/>
                </a:lnTo>
                <a:lnTo>
                  <a:pt x="173494" y="30327"/>
                </a:lnTo>
                <a:lnTo>
                  <a:pt x="135839" y="5676"/>
                </a:lnTo>
                <a:lnTo>
                  <a:pt x="114960" y="736"/>
                </a:lnTo>
                <a:lnTo>
                  <a:pt x="106984" y="0"/>
                </a:lnTo>
                <a:close/>
              </a:path>
              <a:path w="175259" h="196850">
                <a:moveTo>
                  <a:pt x="152120" y="139268"/>
                </a:moveTo>
                <a:lnTo>
                  <a:pt x="118278" y="161116"/>
                </a:lnTo>
                <a:lnTo>
                  <a:pt x="106292" y="163720"/>
                </a:lnTo>
                <a:lnTo>
                  <a:pt x="173514" y="163720"/>
                </a:lnTo>
                <a:lnTo>
                  <a:pt x="174853" y="162280"/>
                </a:lnTo>
                <a:lnTo>
                  <a:pt x="152120" y="139268"/>
                </a:lnTo>
                <a:close/>
              </a:path>
              <a:path w="175259" h="196850">
                <a:moveTo>
                  <a:pt x="171542" y="32575"/>
                </a:moveTo>
                <a:lnTo>
                  <a:pt x="98082" y="32575"/>
                </a:lnTo>
                <a:lnTo>
                  <a:pt x="111325" y="33801"/>
                </a:lnTo>
                <a:lnTo>
                  <a:pt x="123251" y="37453"/>
                </a:lnTo>
                <a:lnTo>
                  <a:pt x="135241" y="44205"/>
                </a:lnTo>
                <a:lnTo>
                  <a:pt x="145114" y="51379"/>
                </a:lnTo>
                <a:lnTo>
                  <a:pt x="150825" y="56426"/>
                </a:lnTo>
                <a:lnTo>
                  <a:pt x="171542" y="32575"/>
                </a:lnTo>
                <a:close/>
              </a:path>
            </a:pathLst>
          </a:custGeom>
          <a:solidFill>
            <a:srgbClr val="303E4F"/>
          </a:solidFill>
        </p:spPr>
        <p:txBody>
          <a:bodyPr wrap="square" lIns="0" tIns="0" rIns="0" bIns="0" rtlCol="0"/>
          <a:lstStyle/>
          <a:p>
            <a:endParaRPr sz="1500"/>
          </a:p>
        </p:txBody>
      </p:sp>
      <p:sp>
        <p:nvSpPr>
          <p:cNvPr id="20" name="bk object 20"/>
          <p:cNvSpPr/>
          <p:nvPr/>
        </p:nvSpPr>
        <p:spPr>
          <a:xfrm>
            <a:off x="822845" y="6334806"/>
            <a:ext cx="251354" cy="0"/>
          </a:xfrm>
          <a:custGeom>
            <a:avLst/>
            <a:gdLst/>
            <a:ahLst/>
            <a:cxnLst/>
            <a:rect l="l" t="t" r="r" b="b"/>
            <a:pathLst>
              <a:path w="301625">
                <a:moveTo>
                  <a:pt x="0" y="0"/>
                </a:moveTo>
                <a:lnTo>
                  <a:pt x="301400" y="0"/>
                </a:lnTo>
              </a:path>
            </a:pathLst>
          </a:custGeom>
          <a:ln w="33019">
            <a:solidFill>
              <a:srgbClr val="303E4F"/>
            </a:solidFill>
          </a:ln>
        </p:spPr>
        <p:txBody>
          <a:bodyPr wrap="square" lIns="0" tIns="0" rIns="0" bIns="0" rtlCol="0"/>
          <a:lstStyle/>
          <a:p>
            <a:endParaRPr sz="1500"/>
          </a:p>
        </p:txBody>
      </p:sp>
      <p:sp>
        <p:nvSpPr>
          <p:cNvPr id="21" name="bk object 21"/>
          <p:cNvSpPr/>
          <p:nvPr/>
        </p:nvSpPr>
        <p:spPr>
          <a:xfrm>
            <a:off x="822845" y="6283478"/>
            <a:ext cx="28046" cy="38100"/>
          </a:xfrm>
          <a:custGeom>
            <a:avLst/>
            <a:gdLst/>
            <a:ahLst/>
            <a:cxnLst/>
            <a:rect l="l" t="t" r="r" b="b"/>
            <a:pathLst>
              <a:path w="33655" h="45720">
                <a:moveTo>
                  <a:pt x="0" y="22860"/>
                </a:moveTo>
                <a:lnTo>
                  <a:pt x="33629" y="22860"/>
                </a:lnTo>
              </a:path>
            </a:pathLst>
          </a:custGeom>
          <a:ln w="46990">
            <a:solidFill>
              <a:srgbClr val="303E4F"/>
            </a:solidFill>
          </a:ln>
        </p:spPr>
        <p:txBody>
          <a:bodyPr wrap="square" lIns="0" tIns="0" rIns="0" bIns="0" rtlCol="0"/>
          <a:lstStyle/>
          <a:p>
            <a:endParaRPr sz="1500"/>
          </a:p>
        </p:txBody>
      </p:sp>
      <p:sp>
        <p:nvSpPr>
          <p:cNvPr id="22" name="bk object 22"/>
          <p:cNvSpPr/>
          <p:nvPr/>
        </p:nvSpPr>
        <p:spPr>
          <a:xfrm>
            <a:off x="822844" y="6270777"/>
            <a:ext cx="103717" cy="0"/>
          </a:xfrm>
          <a:custGeom>
            <a:avLst/>
            <a:gdLst/>
            <a:ahLst/>
            <a:cxnLst/>
            <a:rect l="l" t="t" r="r" b="b"/>
            <a:pathLst>
              <a:path w="124459">
                <a:moveTo>
                  <a:pt x="0" y="0"/>
                </a:moveTo>
                <a:lnTo>
                  <a:pt x="124256" y="0"/>
                </a:lnTo>
              </a:path>
            </a:pathLst>
          </a:custGeom>
          <a:ln w="31749">
            <a:solidFill>
              <a:srgbClr val="303E4F"/>
            </a:solidFill>
          </a:ln>
        </p:spPr>
        <p:txBody>
          <a:bodyPr wrap="square" lIns="0" tIns="0" rIns="0" bIns="0" rtlCol="0"/>
          <a:lstStyle/>
          <a:p>
            <a:endParaRPr sz="1500"/>
          </a:p>
        </p:txBody>
      </p:sp>
      <p:sp>
        <p:nvSpPr>
          <p:cNvPr id="23" name="bk object 23"/>
          <p:cNvSpPr/>
          <p:nvPr/>
        </p:nvSpPr>
        <p:spPr>
          <a:xfrm>
            <a:off x="822845" y="6221035"/>
            <a:ext cx="28046" cy="37042"/>
          </a:xfrm>
          <a:custGeom>
            <a:avLst/>
            <a:gdLst/>
            <a:ahLst/>
            <a:cxnLst/>
            <a:rect l="l" t="t" r="r" b="b"/>
            <a:pathLst>
              <a:path w="33655" h="44450">
                <a:moveTo>
                  <a:pt x="0" y="22225"/>
                </a:moveTo>
                <a:lnTo>
                  <a:pt x="33629" y="22225"/>
                </a:lnTo>
              </a:path>
            </a:pathLst>
          </a:custGeom>
          <a:ln w="45720">
            <a:solidFill>
              <a:srgbClr val="303E4F"/>
            </a:solidFill>
          </a:ln>
        </p:spPr>
        <p:txBody>
          <a:bodyPr wrap="square" lIns="0" tIns="0" rIns="0" bIns="0" rtlCol="0"/>
          <a:lstStyle/>
          <a:p>
            <a:endParaRPr sz="1500"/>
          </a:p>
        </p:txBody>
      </p:sp>
      <p:sp>
        <p:nvSpPr>
          <p:cNvPr id="24" name="bk object 24"/>
          <p:cNvSpPr/>
          <p:nvPr/>
        </p:nvSpPr>
        <p:spPr>
          <a:xfrm>
            <a:off x="822845" y="6208168"/>
            <a:ext cx="250296" cy="0"/>
          </a:xfrm>
          <a:custGeom>
            <a:avLst/>
            <a:gdLst/>
            <a:ahLst/>
            <a:cxnLst/>
            <a:rect l="l" t="t" r="r" b="b"/>
            <a:pathLst>
              <a:path w="300355">
                <a:moveTo>
                  <a:pt x="0" y="0"/>
                </a:moveTo>
                <a:lnTo>
                  <a:pt x="300117" y="0"/>
                </a:lnTo>
              </a:path>
            </a:pathLst>
          </a:custGeom>
          <a:ln w="33019">
            <a:solidFill>
              <a:srgbClr val="303E4F"/>
            </a:solidFill>
          </a:ln>
        </p:spPr>
        <p:txBody>
          <a:bodyPr wrap="square" lIns="0" tIns="0" rIns="0" bIns="0" rtlCol="0"/>
          <a:lstStyle/>
          <a:p>
            <a:endParaRPr sz="1500"/>
          </a:p>
        </p:txBody>
      </p:sp>
      <p:sp>
        <p:nvSpPr>
          <p:cNvPr id="25" name="bk object 25"/>
          <p:cNvSpPr/>
          <p:nvPr/>
        </p:nvSpPr>
        <p:spPr>
          <a:xfrm>
            <a:off x="959711" y="6283839"/>
            <a:ext cx="28046" cy="38100"/>
          </a:xfrm>
          <a:custGeom>
            <a:avLst/>
            <a:gdLst/>
            <a:ahLst/>
            <a:cxnLst/>
            <a:rect l="l" t="t" r="r" b="b"/>
            <a:pathLst>
              <a:path w="33655" h="45720">
                <a:moveTo>
                  <a:pt x="0" y="22859"/>
                </a:moveTo>
                <a:lnTo>
                  <a:pt x="33629" y="22859"/>
                </a:lnTo>
              </a:path>
            </a:pathLst>
          </a:custGeom>
          <a:ln w="46990">
            <a:solidFill>
              <a:srgbClr val="303E4F"/>
            </a:solidFill>
          </a:ln>
        </p:spPr>
        <p:txBody>
          <a:bodyPr wrap="square" lIns="0" tIns="0" rIns="0" bIns="0" rtlCol="0"/>
          <a:lstStyle/>
          <a:p>
            <a:endParaRPr sz="1500"/>
          </a:p>
        </p:txBody>
      </p:sp>
      <p:sp>
        <p:nvSpPr>
          <p:cNvPr id="26" name="bk object 26"/>
          <p:cNvSpPr/>
          <p:nvPr/>
        </p:nvSpPr>
        <p:spPr>
          <a:xfrm>
            <a:off x="959711" y="6270610"/>
            <a:ext cx="103717" cy="0"/>
          </a:xfrm>
          <a:custGeom>
            <a:avLst/>
            <a:gdLst/>
            <a:ahLst/>
            <a:cxnLst/>
            <a:rect l="l" t="t" r="r" b="b"/>
            <a:pathLst>
              <a:path w="124459">
                <a:moveTo>
                  <a:pt x="0" y="0"/>
                </a:moveTo>
                <a:lnTo>
                  <a:pt x="124256" y="0"/>
                </a:lnTo>
              </a:path>
            </a:pathLst>
          </a:custGeom>
          <a:ln w="33020">
            <a:solidFill>
              <a:srgbClr val="303E4F"/>
            </a:solidFill>
          </a:ln>
        </p:spPr>
        <p:txBody>
          <a:bodyPr wrap="square" lIns="0" tIns="0" rIns="0" bIns="0" rtlCol="0"/>
          <a:lstStyle/>
          <a:p>
            <a:endParaRPr sz="1500"/>
          </a:p>
        </p:txBody>
      </p:sp>
      <p:sp>
        <p:nvSpPr>
          <p:cNvPr id="27" name="bk object 27"/>
          <p:cNvSpPr/>
          <p:nvPr/>
        </p:nvSpPr>
        <p:spPr>
          <a:xfrm>
            <a:off x="959711" y="6221397"/>
            <a:ext cx="28046" cy="35983"/>
          </a:xfrm>
          <a:custGeom>
            <a:avLst/>
            <a:gdLst/>
            <a:ahLst/>
            <a:cxnLst/>
            <a:rect l="l" t="t" r="r" b="b"/>
            <a:pathLst>
              <a:path w="33655" h="43179">
                <a:moveTo>
                  <a:pt x="0" y="21589"/>
                </a:moveTo>
                <a:lnTo>
                  <a:pt x="33629" y="21589"/>
                </a:lnTo>
              </a:path>
            </a:pathLst>
          </a:custGeom>
          <a:ln w="44449">
            <a:solidFill>
              <a:srgbClr val="303E4F"/>
            </a:solidFill>
          </a:ln>
        </p:spPr>
        <p:txBody>
          <a:bodyPr wrap="square" lIns="0" tIns="0" rIns="0" bIns="0" rtlCol="0"/>
          <a:lstStyle/>
          <a:p>
            <a:endParaRPr sz="1500"/>
          </a:p>
        </p:txBody>
      </p:sp>
      <p:sp>
        <p:nvSpPr>
          <p:cNvPr id="2" name="Holder 2"/>
          <p:cNvSpPr>
            <a:spLocks noGrp="1"/>
          </p:cNvSpPr>
          <p:nvPr>
            <p:ph type="title"/>
          </p:nvPr>
        </p:nvSpPr>
        <p:spPr>
          <a:xfrm>
            <a:off x="624417" y="739914"/>
            <a:ext cx="10943167" cy="507831"/>
          </a:xfrm>
          <a:prstGeom prst="rect">
            <a:avLst/>
          </a:prstGeom>
        </p:spPr>
        <p:txBody>
          <a:bodyPr wrap="square" lIns="0" tIns="0" rIns="0" bIns="0">
            <a:spAutoFit/>
          </a:bodyPr>
          <a:lstStyle>
            <a:lvl1pPr>
              <a:defRPr sz="3300" b="0" i="0">
                <a:solidFill>
                  <a:srgbClr val="199956"/>
                </a:solidFill>
                <a:latin typeface="Arial"/>
                <a:cs typeface="Arial"/>
              </a:defRPr>
            </a:lvl1pPr>
          </a:lstStyle>
          <a:p>
            <a:endParaRPr/>
          </a:p>
        </p:txBody>
      </p:sp>
      <p:sp>
        <p:nvSpPr>
          <p:cNvPr id="3" name="Holder 3"/>
          <p:cNvSpPr>
            <a:spLocks noGrp="1"/>
          </p:cNvSpPr>
          <p:nvPr>
            <p:ph type="body" idx="1"/>
          </p:nvPr>
        </p:nvSpPr>
        <p:spPr>
          <a:xfrm>
            <a:off x="2169946" y="3298920"/>
            <a:ext cx="7852109" cy="276999"/>
          </a:xfrm>
          <a:prstGeom prst="rect">
            <a:avLst/>
          </a:prstGeom>
        </p:spPr>
        <p:txBody>
          <a:bodyPr wrap="square" lIns="0" tIns="0" rIns="0" bIns="0">
            <a:spAutoFit/>
          </a:bodyPr>
          <a:lstStyle>
            <a:lvl1pPr>
              <a:defRPr sz="1800" b="0" i="0">
                <a:solidFill>
                  <a:srgbClr val="303E4F"/>
                </a:solidFill>
                <a:latin typeface="Arial"/>
                <a:cs typeface="Arial"/>
              </a:defRPr>
            </a:lvl1pPr>
          </a:lstStyle>
          <a:p>
            <a:endParaRPr/>
          </a:p>
        </p:txBody>
      </p:sp>
      <p:sp>
        <p:nvSpPr>
          <p:cNvPr id="4" name="Holder 4"/>
          <p:cNvSpPr>
            <a:spLocks noGrp="1"/>
          </p:cNvSpPr>
          <p:nvPr>
            <p:ph type="ftr" sz="quarter" idx="5"/>
          </p:nvPr>
        </p:nvSpPr>
        <p:spPr>
          <a:xfrm>
            <a:off x="1384481" y="6216304"/>
            <a:ext cx="1278467" cy="89705"/>
          </a:xfrm>
          <a:prstGeom prst="rect">
            <a:avLst/>
          </a:prstGeom>
        </p:spPr>
        <p:txBody>
          <a:bodyPr wrap="square" lIns="0" tIns="0" rIns="0" bIns="0">
            <a:spAutoFit/>
          </a:bodyPr>
          <a:lstStyle>
            <a:lvl1pPr>
              <a:defRPr sz="583" b="0" i="0">
                <a:solidFill>
                  <a:srgbClr val="8B929B"/>
                </a:solidFill>
                <a:latin typeface="Tahoma"/>
                <a:cs typeface="Tahoma"/>
              </a:defRPr>
            </a:lvl1pPr>
          </a:lstStyle>
          <a:p>
            <a:pPr marL="10583">
              <a:tabLst>
                <a:tab pos="846104" algn="l"/>
              </a:tabLst>
            </a:pPr>
            <a:r>
              <a:rPr lang="en-US" spc="29"/>
              <a:t>BRAND</a:t>
            </a:r>
            <a:r>
              <a:rPr lang="en-US" spc="-21"/>
              <a:t> </a:t>
            </a:r>
            <a:r>
              <a:rPr lang="en-US" spc="17"/>
              <a:t>GUIDE</a:t>
            </a:r>
            <a:r>
              <a:rPr lang="en-US" spc="8"/>
              <a:t>LINE</a:t>
            </a:r>
            <a:r>
              <a:rPr lang="en-US" spc="12"/>
              <a:t>S</a:t>
            </a:r>
            <a:r>
              <a:rPr lang="en-US"/>
              <a:t>	</a:t>
            </a:r>
            <a:r>
              <a:rPr lang="en-US" spc="12"/>
              <a:t>VERSIO</a:t>
            </a:r>
            <a:r>
              <a:rPr lang="en-US" spc="21"/>
              <a:t>N</a:t>
            </a:r>
            <a:r>
              <a:rPr lang="en-US" spc="-21"/>
              <a:t> </a:t>
            </a:r>
            <a:r>
              <a:rPr lang="en-US" spc="-75"/>
              <a:t>1.</a:t>
            </a:r>
            <a:r>
              <a:rPr lang="en-US" spc="-50"/>
              <a:t>1</a:t>
            </a:r>
            <a:endParaRPr lang="en-US" spc="-50"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2/5/2025</a:t>
            </a:fld>
            <a:endParaRPr lang="en-US"/>
          </a:p>
        </p:txBody>
      </p:sp>
      <p:sp>
        <p:nvSpPr>
          <p:cNvPr id="6" name="Holder 6"/>
          <p:cNvSpPr>
            <a:spLocks noGrp="1"/>
          </p:cNvSpPr>
          <p:nvPr>
            <p:ph type="sldNum" sz="quarter" idx="7"/>
          </p:nvPr>
        </p:nvSpPr>
        <p:spPr>
          <a:xfrm>
            <a:off x="11413896" y="6210970"/>
            <a:ext cx="133349" cy="269113"/>
          </a:xfrm>
          <a:prstGeom prst="rect">
            <a:avLst/>
          </a:prstGeom>
        </p:spPr>
        <p:txBody>
          <a:bodyPr wrap="square" lIns="0" tIns="0" rIns="0" bIns="0">
            <a:spAutoFit/>
          </a:bodyPr>
          <a:lstStyle>
            <a:lvl1pPr>
              <a:defRPr sz="583" b="0" i="0">
                <a:solidFill>
                  <a:srgbClr val="8B929B"/>
                </a:solidFill>
                <a:latin typeface="Arial"/>
                <a:cs typeface="Arial"/>
              </a:defRPr>
            </a:lvl1pPr>
          </a:lstStyle>
          <a:p>
            <a:fld id="{68A9593F-4E1F-774D-A58E-F015EEA9E698}" type="slidenum">
              <a:rPr lang="en-US" smtClean="0"/>
              <a:t>‹#›</a:t>
            </a:fld>
            <a:endParaRPr lang="en-US"/>
          </a:p>
        </p:txBody>
      </p:sp>
      <p:sp>
        <p:nvSpPr>
          <p:cNvPr id="7" name="Rectangle 6">
            <a:extLst>
              <a:ext uri="{FF2B5EF4-FFF2-40B4-BE49-F238E27FC236}">
                <a16:creationId xmlns:a16="http://schemas.microsoft.com/office/drawing/2014/main" id="{50EF99EF-17C2-6265-322A-0A26AF48EB0B}"/>
              </a:ext>
            </a:extLst>
          </p:cNvPr>
          <p:cNvSpPr/>
          <p:nvPr userDrawn="1"/>
        </p:nvSpPr>
        <p:spPr>
          <a:xfrm flipV="1">
            <a:off x="790414" y="1291710"/>
            <a:ext cx="10611172" cy="45719"/>
          </a:xfrm>
          <a:prstGeom prst="rect">
            <a:avLst/>
          </a:prstGeom>
          <a:solidFill>
            <a:srgbClr val="A7C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8F897CD-46A9-3127-378B-568FA8161E40}"/>
              </a:ext>
            </a:extLst>
          </p:cNvPr>
          <p:cNvPicPr>
            <a:picLocks noChangeAspect="1"/>
          </p:cNvPicPr>
          <p:nvPr userDrawn="1"/>
        </p:nvPicPr>
        <p:blipFill>
          <a:blip r:embed="rId10"/>
          <a:stretch>
            <a:fillRect/>
          </a:stretch>
        </p:blipFill>
        <p:spPr>
          <a:xfrm>
            <a:off x="9909313" y="324519"/>
            <a:ext cx="1452594" cy="741429"/>
          </a:xfrm>
          <a:prstGeom prst="rect">
            <a:avLst/>
          </a:prstGeom>
        </p:spPr>
      </p:pic>
    </p:spTree>
    <p:extLst>
      <p:ext uri="{BB962C8B-B14F-4D97-AF65-F5344CB8AC3E}">
        <p14:creationId xmlns:p14="http://schemas.microsoft.com/office/powerpoint/2010/main" val="113901689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80985" eaLnBrk="1" hangingPunct="1">
        <a:defRPr>
          <a:latin typeface="+mn-lt"/>
          <a:ea typeface="+mn-ea"/>
          <a:cs typeface="+mn-cs"/>
        </a:defRPr>
      </a:lvl2pPr>
      <a:lvl3pPr marL="761970" eaLnBrk="1" hangingPunct="1">
        <a:defRPr>
          <a:latin typeface="+mn-lt"/>
          <a:ea typeface="+mn-ea"/>
          <a:cs typeface="+mn-cs"/>
        </a:defRPr>
      </a:lvl3pPr>
      <a:lvl4pPr marL="1142954" eaLnBrk="1" hangingPunct="1">
        <a:defRPr>
          <a:latin typeface="+mn-lt"/>
          <a:ea typeface="+mn-ea"/>
          <a:cs typeface="+mn-cs"/>
        </a:defRPr>
      </a:lvl4pPr>
      <a:lvl5pPr marL="1523939" eaLnBrk="1" hangingPunct="1">
        <a:defRPr>
          <a:latin typeface="+mn-lt"/>
          <a:ea typeface="+mn-ea"/>
          <a:cs typeface="+mn-cs"/>
        </a:defRPr>
      </a:lvl5pPr>
      <a:lvl6pPr marL="1904924" eaLnBrk="1" hangingPunct="1">
        <a:defRPr>
          <a:latin typeface="+mn-lt"/>
          <a:ea typeface="+mn-ea"/>
          <a:cs typeface="+mn-cs"/>
        </a:defRPr>
      </a:lvl6pPr>
      <a:lvl7pPr marL="2285909" eaLnBrk="1" hangingPunct="1">
        <a:defRPr>
          <a:latin typeface="+mn-lt"/>
          <a:ea typeface="+mn-ea"/>
          <a:cs typeface="+mn-cs"/>
        </a:defRPr>
      </a:lvl7pPr>
      <a:lvl8pPr marL="2666893" eaLnBrk="1" hangingPunct="1">
        <a:defRPr>
          <a:latin typeface="+mn-lt"/>
          <a:ea typeface="+mn-ea"/>
          <a:cs typeface="+mn-cs"/>
        </a:defRPr>
      </a:lvl8pPr>
      <a:lvl9pPr marL="3047878" eaLnBrk="1" hangingPunct="1">
        <a:defRPr>
          <a:latin typeface="+mn-lt"/>
          <a:ea typeface="+mn-ea"/>
          <a:cs typeface="+mn-cs"/>
        </a:defRPr>
      </a:lvl9pPr>
    </p:bodyStyle>
    <p:otherStyle>
      <a:lvl1pPr marL="0" eaLnBrk="1" hangingPunct="1">
        <a:defRPr>
          <a:latin typeface="+mn-lt"/>
          <a:ea typeface="+mn-ea"/>
          <a:cs typeface="+mn-cs"/>
        </a:defRPr>
      </a:lvl1pPr>
      <a:lvl2pPr marL="380985" eaLnBrk="1" hangingPunct="1">
        <a:defRPr>
          <a:latin typeface="+mn-lt"/>
          <a:ea typeface="+mn-ea"/>
          <a:cs typeface="+mn-cs"/>
        </a:defRPr>
      </a:lvl2pPr>
      <a:lvl3pPr marL="761970" eaLnBrk="1" hangingPunct="1">
        <a:defRPr>
          <a:latin typeface="+mn-lt"/>
          <a:ea typeface="+mn-ea"/>
          <a:cs typeface="+mn-cs"/>
        </a:defRPr>
      </a:lvl3pPr>
      <a:lvl4pPr marL="1142954" eaLnBrk="1" hangingPunct="1">
        <a:defRPr>
          <a:latin typeface="+mn-lt"/>
          <a:ea typeface="+mn-ea"/>
          <a:cs typeface="+mn-cs"/>
        </a:defRPr>
      </a:lvl4pPr>
      <a:lvl5pPr marL="1523939" eaLnBrk="1" hangingPunct="1">
        <a:defRPr>
          <a:latin typeface="+mn-lt"/>
          <a:ea typeface="+mn-ea"/>
          <a:cs typeface="+mn-cs"/>
        </a:defRPr>
      </a:lvl5pPr>
      <a:lvl6pPr marL="1904924" eaLnBrk="1" hangingPunct="1">
        <a:defRPr>
          <a:latin typeface="+mn-lt"/>
          <a:ea typeface="+mn-ea"/>
          <a:cs typeface="+mn-cs"/>
        </a:defRPr>
      </a:lvl6pPr>
      <a:lvl7pPr marL="2285909" eaLnBrk="1" hangingPunct="1">
        <a:defRPr>
          <a:latin typeface="+mn-lt"/>
          <a:ea typeface="+mn-ea"/>
          <a:cs typeface="+mn-cs"/>
        </a:defRPr>
      </a:lvl7pPr>
      <a:lvl8pPr marL="2666893" eaLnBrk="1" hangingPunct="1">
        <a:defRPr>
          <a:latin typeface="+mn-lt"/>
          <a:ea typeface="+mn-ea"/>
          <a:cs typeface="+mn-cs"/>
        </a:defRPr>
      </a:lvl8pPr>
      <a:lvl9pPr marL="3047878"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0.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2"/>
          <a:srcRect l="29" r="29"/>
          <a:stretch/>
        </p:blipFill>
        <p:spPr>
          <a:xfrm>
            <a:off x="431311" y="0"/>
            <a:ext cx="9411909" cy="6896083"/>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431311" y="1039378"/>
            <a:ext cx="6161315" cy="914400"/>
          </a:xfrm>
        </p:spPr>
        <p:txBody>
          <a:bodyPr lIns="91440" tIns="45720" rIns="91440" bIns="45720" anchor="t"/>
          <a:lstStyle/>
          <a:p>
            <a:r>
              <a:rPr lang="en-US" sz="5000" dirty="0">
                <a:solidFill>
                  <a:srgbClr val="414A58"/>
                </a:solidFill>
                <a:latin typeface="+mj-lt"/>
                <a:cs typeface="Calibri"/>
              </a:rPr>
              <a:t>Stringing Together Supply and Demand:</a:t>
            </a:r>
          </a:p>
          <a:p>
            <a:r>
              <a:rPr lang="en-US" sz="5000" dirty="0">
                <a:solidFill>
                  <a:srgbClr val="414A58"/>
                </a:solidFill>
                <a:latin typeface="+mj-lt"/>
                <a:cs typeface="Calibri"/>
              </a:rPr>
              <a:t>A Tactile Approach to Graphing</a:t>
            </a:r>
            <a:endParaRPr lang="en-US" dirty="0"/>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3"/>
          <a:srcRect/>
          <a:stretch/>
        </p:blipFill>
        <p:spPr>
          <a:xfrm>
            <a:off x="708075" y="4860038"/>
            <a:ext cx="2597021" cy="1325562"/>
          </a:xfrm>
          <a:prstGeom prst="rect">
            <a:avLst/>
          </a:prstGeom>
        </p:spPr>
      </p:pic>
      <p:pic>
        <p:nvPicPr>
          <p:cNvPr id="8" name="Picture 7" descr="A ball of green yarn&#10;&#10;Description automatically generated">
            <a:extLst>
              <a:ext uri="{FF2B5EF4-FFF2-40B4-BE49-F238E27FC236}">
                <a16:creationId xmlns:a16="http://schemas.microsoft.com/office/drawing/2014/main" id="{B57D3AE8-C4E9-0B39-E950-76966CB696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2103" y="1496578"/>
            <a:ext cx="6071777" cy="4133064"/>
          </a:xfrm>
          <a:prstGeom prst="rect">
            <a:avLst/>
          </a:prstGeom>
        </p:spPr>
      </p:pic>
    </p:spTree>
    <p:extLst>
      <p:ext uri="{BB962C8B-B14F-4D97-AF65-F5344CB8AC3E}">
        <p14:creationId xmlns:p14="http://schemas.microsoft.com/office/powerpoint/2010/main" val="34101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551002" y="-74774"/>
            <a:ext cx="3795200" cy="1443600"/>
          </a:xfrm>
          <a:prstGeom prst="rect">
            <a:avLst/>
          </a:prstGeom>
        </p:spPr>
        <p:txBody>
          <a:bodyPr spcFirstLastPara="1" wrap="square" lIns="121900" tIns="121900" rIns="121900" bIns="121900" anchor="b" anchorCtr="0">
            <a:normAutofit/>
          </a:bodyPr>
          <a:lstStyle/>
          <a:p>
            <a:r>
              <a:rPr lang="en" sz="3867" dirty="0"/>
              <a:t>Your Turn </a:t>
            </a:r>
            <a:endParaRPr sz="3867" dirty="0"/>
          </a:p>
        </p:txBody>
      </p:sp>
      <p:sp>
        <p:nvSpPr>
          <p:cNvPr id="120" name="Google Shape;120;p19"/>
          <p:cNvSpPr txBox="1"/>
          <p:nvPr/>
        </p:nvSpPr>
        <p:spPr>
          <a:xfrm>
            <a:off x="180767" y="2320533"/>
            <a:ext cx="4056400" cy="3139794"/>
          </a:xfrm>
          <a:prstGeom prst="rect">
            <a:avLst/>
          </a:prstGeom>
          <a:noFill/>
          <a:ln>
            <a:noFill/>
          </a:ln>
        </p:spPr>
        <p:txBody>
          <a:bodyPr spcFirstLastPara="1" wrap="square" lIns="121900" tIns="121900" rIns="121900" bIns="121900" anchor="t" anchorCtr="0">
            <a:spAutoFit/>
          </a:bodyPr>
          <a:lstStyle/>
          <a:p>
            <a:pPr marL="169329">
              <a:spcBef>
                <a:spcPts val="800"/>
              </a:spcBef>
              <a:buClr>
                <a:schemeClr val="dk1"/>
              </a:buClr>
              <a:buSzPts val="1600"/>
            </a:pPr>
            <a:r>
              <a:rPr lang="en" sz="2133" dirty="0"/>
              <a:t>Prompt:  </a:t>
            </a:r>
            <a:r>
              <a:rPr lang="en" sz="2267" b="1" dirty="0">
                <a:solidFill>
                  <a:srgbClr val="0000FF"/>
                </a:solidFill>
              </a:rPr>
              <a:t>What will happen in the lemonade market if a new technology is introduced in the production of lemonade and at the same time the price of fruit punch decreases (assume fruit punch and lemonade are substitutes)?</a:t>
            </a:r>
            <a:endParaRPr sz="2533" dirty="0">
              <a:solidFill>
                <a:srgbClr val="0000FF"/>
              </a:solidFill>
              <a:latin typeface="Bree Serif"/>
              <a:ea typeface="Bree Serif"/>
              <a:cs typeface="Bree Serif"/>
              <a:sym typeface="Bree Serif"/>
            </a:endParaRPr>
          </a:p>
        </p:txBody>
      </p:sp>
      <p:pic>
        <p:nvPicPr>
          <p:cNvPr id="121" name="Google Shape;121;p19"/>
          <p:cNvPicPr preferRelativeResize="0"/>
          <p:nvPr/>
        </p:nvPicPr>
        <p:blipFill>
          <a:blip r:embed="rId3">
            <a:alphaModFix/>
          </a:blip>
          <a:stretch>
            <a:fillRect/>
          </a:stretch>
        </p:blipFill>
        <p:spPr>
          <a:xfrm>
            <a:off x="4500502" y="1605400"/>
            <a:ext cx="2766767" cy="2698667"/>
          </a:xfrm>
          <a:prstGeom prst="rect">
            <a:avLst/>
          </a:prstGeom>
          <a:noFill/>
          <a:ln>
            <a:noFill/>
          </a:ln>
        </p:spPr>
      </p:pic>
      <p:pic>
        <p:nvPicPr>
          <p:cNvPr id="122" name="Google Shape;122;p19"/>
          <p:cNvPicPr preferRelativeResize="0"/>
          <p:nvPr/>
        </p:nvPicPr>
        <p:blipFill>
          <a:blip r:embed="rId4">
            <a:alphaModFix/>
          </a:blip>
          <a:stretch>
            <a:fillRect/>
          </a:stretch>
        </p:blipFill>
        <p:spPr>
          <a:xfrm>
            <a:off x="8747404" y="1574232"/>
            <a:ext cx="2277096" cy="2409235"/>
          </a:xfrm>
          <a:prstGeom prst="rect">
            <a:avLst/>
          </a:prstGeom>
          <a:noFill/>
          <a:ln>
            <a:noFill/>
          </a:ln>
        </p:spPr>
      </p:pic>
      <p:pic>
        <p:nvPicPr>
          <p:cNvPr id="123" name="Google Shape;123;p19"/>
          <p:cNvPicPr preferRelativeResize="0"/>
          <p:nvPr/>
        </p:nvPicPr>
        <p:blipFill>
          <a:blip r:embed="rId5">
            <a:alphaModFix/>
          </a:blip>
          <a:stretch>
            <a:fillRect/>
          </a:stretch>
        </p:blipFill>
        <p:spPr>
          <a:xfrm>
            <a:off x="8476239" y="4258533"/>
            <a:ext cx="3022229" cy="2331435"/>
          </a:xfrm>
          <a:prstGeom prst="rect">
            <a:avLst/>
          </a:prstGeom>
          <a:noFill/>
          <a:ln>
            <a:noFill/>
          </a:ln>
        </p:spPr>
      </p:pic>
      <p:pic>
        <p:nvPicPr>
          <p:cNvPr id="124" name="Google Shape;124;p19"/>
          <p:cNvPicPr preferRelativeResize="0"/>
          <p:nvPr/>
        </p:nvPicPr>
        <p:blipFill>
          <a:blip r:embed="rId6">
            <a:alphaModFix/>
          </a:blip>
          <a:stretch>
            <a:fillRect/>
          </a:stretch>
        </p:blipFill>
        <p:spPr>
          <a:xfrm>
            <a:off x="4589068" y="4304067"/>
            <a:ext cx="2906209" cy="2240365"/>
          </a:xfrm>
          <a:prstGeom prst="rect">
            <a:avLst/>
          </a:prstGeom>
          <a:noFill/>
          <a:ln>
            <a:noFill/>
          </a:ln>
        </p:spPr>
      </p:pic>
      <p:sp>
        <p:nvSpPr>
          <p:cNvPr id="2" name="TextBox 1">
            <a:extLst>
              <a:ext uri="{FF2B5EF4-FFF2-40B4-BE49-F238E27FC236}">
                <a16:creationId xmlns:a16="http://schemas.microsoft.com/office/drawing/2014/main" id="{D897005D-35B9-7511-D76B-C376897F95E1}"/>
              </a:ext>
            </a:extLst>
          </p:cNvPr>
          <p:cNvSpPr txBox="1"/>
          <p:nvPr/>
        </p:nvSpPr>
        <p:spPr>
          <a:xfrm>
            <a:off x="4430210" y="1799617"/>
            <a:ext cx="317716" cy="369332"/>
          </a:xfrm>
          <a:prstGeom prst="rect">
            <a:avLst/>
          </a:prstGeom>
          <a:noFill/>
        </p:spPr>
        <p:txBody>
          <a:bodyPr wrap="none" rtlCol="0">
            <a:spAutoFit/>
          </a:bodyPr>
          <a:lstStyle/>
          <a:p>
            <a:r>
              <a:rPr lang="en-US" dirty="0"/>
              <a:t>A</a:t>
            </a:r>
          </a:p>
        </p:txBody>
      </p:sp>
      <p:sp>
        <p:nvSpPr>
          <p:cNvPr id="3" name="TextBox 2">
            <a:extLst>
              <a:ext uri="{FF2B5EF4-FFF2-40B4-BE49-F238E27FC236}">
                <a16:creationId xmlns:a16="http://schemas.microsoft.com/office/drawing/2014/main" id="{09F67873-1694-3DAD-B483-689E5FB0AD64}"/>
              </a:ext>
            </a:extLst>
          </p:cNvPr>
          <p:cNvSpPr txBox="1"/>
          <p:nvPr/>
        </p:nvSpPr>
        <p:spPr>
          <a:xfrm>
            <a:off x="8294035" y="1799616"/>
            <a:ext cx="285761" cy="369332"/>
          </a:xfrm>
          <a:prstGeom prst="rect">
            <a:avLst/>
          </a:prstGeom>
          <a:noFill/>
        </p:spPr>
        <p:txBody>
          <a:bodyPr wrap="square" rtlCol="0">
            <a:spAutoFit/>
          </a:bodyPr>
          <a:lstStyle/>
          <a:p>
            <a:r>
              <a:rPr lang="en-US" dirty="0"/>
              <a:t>B</a:t>
            </a:r>
          </a:p>
        </p:txBody>
      </p:sp>
      <p:sp>
        <p:nvSpPr>
          <p:cNvPr id="4" name="TextBox 3">
            <a:extLst>
              <a:ext uri="{FF2B5EF4-FFF2-40B4-BE49-F238E27FC236}">
                <a16:creationId xmlns:a16="http://schemas.microsoft.com/office/drawing/2014/main" id="{05D23624-A6DB-5356-0688-D474A722D915}"/>
              </a:ext>
            </a:extLst>
          </p:cNvPr>
          <p:cNvSpPr txBox="1"/>
          <p:nvPr/>
        </p:nvSpPr>
        <p:spPr>
          <a:xfrm>
            <a:off x="4439828" y="4817628"/>
            <a:ext cx="308098" cy="369332"/>
          </a:xfrm>
          <a:prstGeom prst="rect">
            <a:avLst/>
          </a:prstGeom>
          <a:noFill/>
        </p:spPr>
        <p:txBody>
          <a:bodyPr wrap="none" rtlCol="0">
            <a:spAutoFit/>
          </a:bodyPr>
          <a:lstStyle/>
          <a:p>
            <a:r>
              <a:rPr lang="en-US" dirty="0"/>
              <a:t>C</a:t>
            </a:r>
          </a:p>
        </p:txBody>
      </p:sp>
      <p:sp>
        <p:nvSpPr>
          <p:cNvPr id="5" name="TextBox 4">
            <a:extLst>
              <a:ext uri="{FF2B5EF4-FFF2-40B4-BE49-F238E27FC236}">
                <a16:creationId xmlns:a16="http://schemas.microsoft.com/office/drawing/2014/main" id="{C8AFDEB9-DB80-7B6D-1094-B12624DCC44B}"/>
              </a:ext>
            </a:extLst>
          </p:cNvPr>
          <p:cNvSpPr txBox="1"/>
          <p:nvPr/>
        </p:nvSpPr>
        <p:spPr>
          <a:xfrm>
            <a:off x="8231999" y="4634574"/>
            <a:ext cx="327334" cy="369332"/>
          </a:xfrm>
          <a:prstGeom prst="rect">
            <a:avLst/>
          </a:prstGeom>
          <a:noFill/>
        </p:spPr>
        <p:txBody>
          <a:bodyPr wrap="none" rtlCol="0">
            <a:spAutoFit/>
          </a:bodyPr>
          <a:lstStyle/>
          <a:p>
            <a:r>
              <a:rPr lang="en-US" dirty="0"/>
              <a:t>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A2FB2-C876-8C3D-0A56-7E14F34D97F1}"/>
              </a:ext>
            </a:extLst>
          </p:cNvPr>
          <p:cNvSpPr>
            <a:spLocks noGrp="1"/>
          </p:cNvSpPr>
          <p:nvPr>
            <p:ph type="title"/>
          </p:nvPr>
        </p:nvSpPr>
        <p:spPr>
          <a:xfrm>
            <a:off x="629200" y="255393"/>
            <a:ext cx="10962800" cy="1023600"/>
          </a:xfrm>
        </p:spPr>
        <p:txBody>
          <a:bodyPr/>
          <a:lstStyle/>
          <a:p>
            <a:r>
              <a:rPr lang="en-US" dirty="0"/>
              <a:t>Extension</a:t>
            </a:r>
          </a:p>
        </p:txBody>
      </p:sp>
      <p:sp>
        <p:nvSpPr>
          <p:cNvPr id="3" name="Text Placeholder 2">
            <a:extLst>
              <a:ext uri="{FF2B5EF4-FFF2-40B4-BE49-F238E27FC236}">
                <a16:creationId xmlns:a16="http://schemas.microsoft.com/office/drawing/2014/main" id="{1A01132F-4255-B68A-CA03-AFBBF61AEF58}"/>
              </a:ext>
            </a:extLst>
          </p:cNvPr>
          <p:cNvSpPr>
            <a:spLocks noGrp="1"/>
          </p:cNvSpPr>
          <p:nvPr>
            <p:ph type="body" idx="1"/>
          </p:nvPr>
        </p:nvSpPr>
        <p:spPr>
          <a:xfrm>
            <a:off x="522196" y="1819464"/>
            <a:ext cx="10962800" cy="3613600"/>
          </a:xfrm>
        </p:spPr>
        <p:txBody>
          <a:bodyPr>
            <a:normAutofit/>
          </a:bodyPr>
          <a:lstStyle/>
          <a:p>
            <a:pPr marL="152396" indent="0">
              <a:buNone/>
            </a:pPr>
            <a:r>
              <a:rPr lang="en-US" sz="3200" dirty="0"/>
              <a:t>Write your own prompt and draw the corresponding graph.</a:t>
            </a:r>
          </a:p>
        </p:txBody>
      </p:sp>
    </p:spTree>
    <p:extLst>
      <p:ext uri="{BB962C8B-B14F-4D97-AF65-F5344CB8AC3E}">
        <p14:creationId xmlns:p14="http://schemas.microsoft.com/office/powerpoint/2010/main" val="2404933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45C56-BE34-2AF6-C400-0B1D7BBE649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911400-5EDC-F55E-BE6F-5044BBA062ED}"/>
              </a:ext>
            </a:extLst>
          </p:cNvPr>
          <p:cNvSpPr>
            <a:spLocks noGrp="1"/>
          </p:cNvSpPr>
          <p:nvPr>
            <p:ph type="title"/>
          </p:nvPr>
        </p:nvSpPr>
        <p:spPr>
          <a:xfrm>
            <a:off x="689113" y="470452"/>
            <a:ext cx="10664687" cy="900134"/>
          </a:xfrm>
        </p:spPr>
        <p:txBody>
          <a:bodyPr>
            <a:normAutofit/>
          </a:bodyPr>
          <a:lstStyle/>
          <a:p>
            <a:r>
              <a:rPr lang="en-US" dirty="0"/>
              <a:t>Supply and Demand Scenarios</a:t>
            </a:r>
          </a:p>
        </p:txBody>
      </p:sp>
      <p:sp>
        <p:nvSpPr>
          <p:cNvPr id="13" name="Slide Number Placeholder 2">
            <a:extLst>
              <a:ext uri="{FF2B5EF4-FFF2-40B4-BE49-F238E27FC236}">
                <a16:creationId xmlns:a16="http://schemas.microsoft.com/office/drawing/2014/main" id="{3BBC8ACB-A7C2-AAB3-9C1D-BE716D2F3EA6}"/>
              </a:ext>
            </a:extLst>
          </p:cNvPr>
          <p:cNvSpPr>
            <a:spLocks noGrp="1"/>
          </p:cNvSpPr>
          <p:nvPr>
            <p:ph type="sldNum" sz="quarter" idx="12"/>
          </p:nvPr>
        </p:nvSpPr>
        <p:spPr>
          <a:xfrm>
            <a:off x="8610599" y="6356350"/>
            <a:ext cx="3389243" cy="365125"/>
          </a:xfrm>
        </p:spPr>
        <p:txBody>
          <a:bodyPr/>
          <a:lstStyle/>
          <a:p>
            <a:pPr>
              <a:spcAft>
                <a:spcPts val="600"/>
              </a:spcAft>
            </a:pPr>
            <a:fld id="{6C37F40D-BF86-6F43-B998-BE81C530D250}" type="slidenum">
              <a:rPr lang="en-US" smtClean="0"/>
              <a:pPr>
                <a:spcAft>
                  <a:spcPts val="600"/>
                </a:spcAft>
              </a:pPr>
              <a:t>2</a:t>
            </a:fld>
            <a:endParaRPr lang="en-US"/>
          </a:p>
        </p:txBody>
      </p:sp>
      <p:sp>
        <p:nvSpPr>
          <p:cNvPr id="5" name="Text Placeholder 4">
            <a:extLst>
              <a:ext uri="{FF2B5EF4-FFF2-40B4-BE49-F238E27FC236}">
                <a16:creationId xmlns:a16="http://schemas.microsoft.com/office/drawing/2014/main" id="{3B1377B0-4499-84D9-58AE-23CE8D2726BD}"/>
              </a:ext>
            </a:extLst>
          </p:cNvPr>
          <p:cNvSpPr>
            <a:spLocks noGrp="1"/>
          </p:cNvSpPr>
          <p:nvPr>
            <p:ph idx="13"/>
          </p:nvPr>
        </p:nvSpPr>
        <p:spPr>
          <a:xfrm>
            <a:off x="800653" y="1640178"/>
            <a:ext cx="10830339" cy="4716172"/>
          </a:xfrm>
        </p:spPr>
        <p:txBody>
          <a:bodyPr>
            <a:normAutofit/>
          </a:bodyPr>
          <a:lstStyle/>
          <a:p>
            <a:pPr marL="0" marR="0" indent="0">
              <a:buNone/>
            </a:pPr>
            <a:r>
              <a:rPr lang="en-US" sz="2800" kern="100" dirty="0">
                <a:latin typeface="+mn-lt"/>
              </a:rPr>
              <a:t>Let’s Practice!</a:t>
            </a:r>
          </a:p>
          <a:p>
            <a:pPr marL="0" marR="0" indent="0">
              <a:buNone/>
            </a:pPr>
            <a:r>
              <a:rPr lang="en-US" sz="2800" dirty="0">
                <a:latin typeface="+mn-lt"/>
              </a:rPr>
              <a:t>A hurricane disrupts offshore oil production in the Gulf of Mexico, reducing the supply of oil.</a:t>
            </a:r>
          </a:p>
          <a:p>
            <a:pPr marL="0" marR="0" indent="0">
              <a:buNone/>
            </a:pPr>
            <a:r>
              <a:rPr lang="en-US" sz="2800" i="0" u="none" strike="noStrike" kern="100" baseline="0" dirty="0">
                <a:latin typeface="+mn-lt"/>
              </a:rPr>
              <a:t>Does</a:t>
            </a:r>
            <a:r>
              <a:rPr lang="en-US" sz="2800" i="0" u="none" strike="noStrike" kern="100" dirty="0">
                <a:latin typeface="+mn-lt"/>
              </a:rPr>
              <a:t> this impact supply or demand in the market for oil?</a:t>
            </a:r>
          </a:p>
          <a:p>
            <a:pPr marL="0" marR="0" indent="0">
              <a:buNone/>
            </a:pPr>
            <a:r>
              <a:rPr lang="en-US" sz="2800" kern="100" baseline="0" dirty="0">
                <a:latin typeface="+mn-lt"/>
              </a:rPr>
              <a:t>Does</a:t>
            </a:r>
            <a:r>
              <a:rPr lang="en-US" sz="2800" kern="100" dirty="0">
                <a:latin typeface="+mn-lt"/>
              </a:rPr>
              <a:t> it decrease or increase?</a:t>
            </a:r>
          </a:p>
          <a:p>
            <a:pPr marL="0" marR="0" indent="0">
              <a:buNone/>
            </a:pPr>
            <a:r>
              <a:rPr lang="en-US" sz="2800" kern="100" dirty="0">
                <a:latin typeface="+mn-lt"/>
              </a:rPr>
              <a:t>Where would the new line be located?  Show this with your yarn on the graph.</a:t>
            </a:r>
          </a:p>
          <a:p>
            <a:pPr marL="0" marR="0" indent="0">
              <a:buNone/>
            </a:pPr>
            <a:r>
              <a:rPr lang="en-US" sz="2800" i="0" u="none" strike="noStrike" kern="100" baseline="0" dirty="0">
                <a:latin typeface="+mn-lt"/>
              </a:rPr>
              <a:t>Is</a:t>
            </a:r>
            <a:r>
              <a:rPr lang="en-US" sz="2800" i="0" u="none" strike="noStrike" kern="100" dirty="0">
                <a:latin typeface="+mn-lt"/>
              </a:rPr>
              <a:t> the new price higher or lower?</a:t>
            </a:r>
          </a:p>
          <a:p>
            <a:pPr marL="0" marR="0" indent="0">
              <a:buNone/>
            </a:pPr>
            <a:r>
              <a:rPr lang="en-US" sz="2800" kern="100" baseline="0" dirty="0">
                <a:latin typeface="+mn-lt"/>
              </a:rPr>
              <a:t>Is the new quantity higher or lower?</a:t>
            </a:r>
            <a:endParaRPr lang="en-US" sz="4400" i="0" u="none" strike="noStrike" kern="100" baseline="0" dirty="0">
              <a:latin typeface="+mn-lt"/>
            </a:endParaRPr>
          </a:p>
        </p:txBody>
      </p:sp>
    </p:spTree>
    <p:extLst>
      <p:ext uri="{BB962C8B-B14F-4D97-AF65-F5344CB8AC3E}">
        <p14:creationId xmlns:p14="http://schemas.microsoft.com/office/powerpoint/2010/main" val="187567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E29FD-12DB-2F13-F686-6B99249431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E82936F-8C60-54BF-AC2F-DF64DFDDA5DB}"/>
              </a:ext>
            </a:extLst>
          </p:cNvPr>
          <p:cNvSpPr>
            <a:spLocks noGrp="1"/>
          </p:cNvSpPr>
          <p:nvPr>
            <p:ph type="title"/>
          </p:nvPr>
        </p:nvSpPr>
        <p:spPr>
          <a:xfrm>
            <a:off x="689113" y="470452"/>
            <a:ext cx="10664687" cy="900134"/>
          </a:xfrm>
        </p:spPr>
        <p:txBody>
          <a:bodyPr>
            <a:normAutofit/>
          </a:bodyPr>
          <a:lstStyle/>
          <a:p>
            <a:r>
              <a:rPr lang="en-US" dirty="0"/>
              <a:t>Supply and Demand Scenarios</a:t>
            </a:r>
          </a:p>
        </p:txBody>
      </p:sp>
      <p:sp>
        <p:nvSpPr>
          <p:cNvPr id="13" name="Slide Number Placeholder 2">
            <a:extLst>
              <a:ext uri="{FF2B5EF4-FFF2-40B4-BE49-F238E27FC236}">
                <a16:creationId xmlns:a16="http://schemas.microsoft.com/office/drawing/2014/main" id="{EFACB501-7F99-690A-1869-516308A39B14}"/>
              </a:ext>
            </a:extLst>
          </p:cNvPr>
          <p:cNvSpPr>
            <a:spLocks noGrp="1"/>
          </p:cNvSpPr>
          <p:nvPr>
            <p:ph type="sldNum" sz="quarter" idx="12"/>
          </p:nvPr>
        </p:nvSpPr>
        <p:spPr>
          <a:xfrm>
            <a:off x="8610599" y="6356350"/>
            <a:ext cx="3389243" cy="365125"/>
          </a:xfrm>
        </p:spPr>
        <p:txBody>
          <a:bodyPr/>
          <a:lstStyle/>
          <a:p>
            <a:pPr>
              <a:spcAft>
                <a:spcPts val="600"/>
              </a:spcAft>
            </a:pPr>
            <a:fld id="{6C37F40D-BF86-6F43-B998-BE81C530D250}" type="slidenum">
              <a:rPr lang="en-US" smtClean="0"/>
              <a:pPr>
                <a:spcAft>
                  <a:spcPts val="600"/>
                </a:spcAft>
              </a:pPr>
              <a:t>3</a:t>
            </a:fld>
            <a:endParaRPr lang="en-US"/>
          </a:p>
        </p:txBody>
      </p:sp>
      <p:sp>
        <p:nvSpPr>
          <p:cNvPr id="5" name="Text Placeholder 4">
            <a:extLst>
              <a:ext uri="{FF2B5EF4-FFF2-40B4-BE49-F238E27FC236}">
                <a16:creationId xmlns:a16="http://schemas.microsoft.com/office/drawing/2014/main" id="{374E53CE-7498-E862-EF37-217428C873BC}"/>
              </a:ext>
            </a:extLst>
          </p:cNvPr>
          <p:cNvSpPr>
            <a:spLocks noGrp="1"/>
          </p:cNvSpPr>
          <p:nvPr>
            <p:ph idx="13"/>
          </p:nvPr>
        </p:nvSpPr>
        <p:spPr>
          <a:xfrm>
            <a:off x="800653" y="1640178"/>
            <a:ext cx="10830339" cy="4716172"/>
          </a:xfrm>
        </p:spPr>
        <p:txBody>
          <a:bodyPr>
            <a:normAutofit/>
          </a:bodyPr>
          <a:lstStyle/>
          <a:p>
            <a:pPr marL="0" marR="0" indent="0">
              <a:buNone/>
            </a:pPr>
            <a:r>
              <a:rPr lang="en-US" sz="2800" kern="100" dirty="0">
                <a:effectLst/>
                <a:latin typeface="+mn-lt"/>
              </a:rPr>
              <a:t>1. A popular smartphone brand releases a new model with cutting-edge features.</a:t>
            </a:r>
          </a:p>
          <a:p>
            <a:pPr marL="457200" lvl="1"/>
            <a:r>
              <a:rPr lang="en-US" sz="2400" kern="100" dirty="0">
                <a:effectLst/>
                <a:latin typeface="+mn-lt"/>
              </a:rPr>
              <a:t>Demand increase</a:t>
            </a:r>
          </a:p>
          <a:p>
            <a:pPr marL="0" marR="0" indent="0">
              <a:buNone/>
            </a:pPr>
            <a:r>
              <a:rPr lang="en-US" sz="2800" kern="100" dirty="0">
                <a:effectLst/>
                <a:latin typeface="+mn-lt"/>
              </a:rPr>
              <a:t>2. A major drought impacts the wheat production in a key agricultural region.</a:t>
            </a:r>
          </a:p>
          <a:p>
            <a:pPr marL="457200" lvl="1"/>
            <a:r>
              <a:rPr lang="en-US" sz="2400" kern="100" dirty="0">
                <a:effectLst/>
                <a:latin typeface="+mn-lt"/>
              </a:rPr>
              <a:t>Supply decrease</a:t>
            </a:r>
          </a:p>
          <a:p>
            <a:pPr marL="0" marR="0" indent="0">
              <a:buNone/>
            </a:pPr>
            <a:r>
              <a:rPr lang="en-US" sz="2800" kern="100" dirty="0">
                <a:effectLst/>
                <a:latin typeface="+mn-lt"/>
              </a:rPr>
              <a:t>3. A new technology makes solar panel production more efficient and less expensive.</a:t>
            </a:r>
          </a:p>
          <a:p>
            <a:pPr marL="457200" lvl="1"/>
            <a:r>
              <a:rPr lang="en-US" sz="2400" kern="100" dirty="0">
                <a:effectLst/>
                <a:latin typeface="+mn-lt"/>
              </a:rPr>
              <a:t>Supply increase</a:t>
            </a:r>
          </a:p>
          <a:p>
            <a:pPr marL="0" marR="0" indent="0">
              <a:buNone/>
            </a:pPr>
            <a:r>
              <a:rPr lang="en-US" sz="2800" kern="100" dirty="0">
                <a:effectLst/>
                <a:latin typeface="+mn-lt"/>
              </a:rPr>
              <a:t>4. The demand for air conditioners peaks during a hot summer season.</a:t>
            </a:r>
          </a:p>
          <a:p>
            <a:pPr marL="457200" lvl="1"/>
            <a:r>
              <a:rPr lang="en-US" sz="2400" kern="100" dirty="0">
                <a:effectLst/>
                <a:latin typeface="+mn-lt"/>
              </a:rPr>
              <a:t>Demand increase</a:t>
            </a:r>
          </a:p>
          <a:p>
            <a:endParaRPr lang="en-US" sz="1700" b="1" i="0" u="none" strike="noStrike" baseline="0" dirty="0"/>
          </a:p>
        </p:txBody>
      </p:sp>
    </p:spTree>
    <p:extLst>
      <p:ext uri="{BB962C8B-B14F-4D97-AF65-F5344CB8AC3E}">
        <p14:creationId xmlns:p14="http://schemas.microsoft.com/office/powerpoint/2010/main" val="314611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39CAB5-F451-F3E1-178A-F48D6850D7EC}"/>
              </a:ext>
            </a:extLst>
          </p:cNvPr>
          <p:cNvSpPr>
            <a:spLocks noGrp="1"/>
          </p:cNvSpPr>
          <p:nvPr>
            <p:ph type="title"/>
          </p:nvPr>
        </p:nvSpPr>
        <p:spPr>
          <a:xfrm>
            <a:off x="689113" y="470452"/>
            <a:ext cx="10664687" cy="900134"/>
          </a:xfrm>
        </p:spPr>
        <p:txBody>
          <a:bodyPr>
            <a:normAutofit/>
          </a:bodyPr>
          <a:lstStyle/>
          <a:p>
            <a:r>
              <a:rPr lang="en-US" dirty="0"/>
              <a:t>Supply and Demand Scenarios</a:t>
            </a:r>
          </a:p>
        </p:txBody>
      </p:sp>
      <p:sp>
        <p:nvSpPr>
          <p:cNvPr id="13" name="Slide Number Placeholder 2">
            <a:extLst>
              <a:ext uri="{FF2B5EF4-FFF2-40B4-BE49-F238E27FC236}">
                <a16:creationId xmlns:a16="http://schemas.microsoft.com/office/drawing/2014/main" id="{1390512E-1676-8B05-8E61-C5BD9EB1B07E}"/>
              </a:ext>
            </a:extLst>
          </p:cNvPr>
          <p:cNvSpPr>
            <a:spLocks noGrp="1"/>
          </p:cNvSpPr>
          <p:nvPr>
            <p:ph type="sldNum" sz="quarter" idx="12"/>
          </p:nvPr>
        </p:nvSpPr>
        <p:spPr>
          <a:xfrm>
            <a:off x="8610599" y="6356350"/>
            <a:ext cx="3389243" cy="365125"/>
          </a:xfrm>
        </p:spPr>
        <p:txBody>
          <a:bodyPr/>
          <a:lstStyle/>
          <a:p>
            <a:pPr>
              <a:spcAft>
                <a:spcPts val="600"/>
              </a:spcAft>
            </a:pPr>
            <a:fld id="{6C37F40D-BF86-6F43-B998-BE81C530D250}" type="slidenum">
              <a:rPr lang="en-US" smtClean="0"/>
              <a:pPr>
                <a:spcAft>
                  <a:spcPts val="600"/>
                </a:spcAft>
              </a:pPr>
              <a:t>4</a:t>
            </a:fld>
            <a:endParaRPr lang="en-US"/>
          </a:p>
        </p:txBody>
      </p:sp>
      <p:sp>
        <p:nvSpPr>
          <p:cNvPr id="5" name="Text Placeholder 4">
            <a:extLst>
              <a:ext uri="{FF2B5EF4-FFF2-40B4-BE49-F238E27FC236}">
                <a16:creationId xmlns:a16="http://schemas.microsoft.com/office/drawing/2014/main" id="{020E94C5-D48B-F4FF-2B62-EFE20CE4F9D9}"/>
              </a:ext>
            </a:extLst>
          </p:cNvPr>
          <p:cNvSpPr>
            <a:spLocks noGrp="1"/>
          </p:cNvSpPr>
          <p:nvPr>
            <p:ph idx="13"/>
          </p:nvPr>
        </p:nvSpPr>
        <p:spPr>
          <a:xfrm>
            <a:off x="523461" y="1630018"/>
            <a:ext cx="10830339" cy="4892702"/>
          </a:xfrm>
        </p:spPr>
        <p:txBody>
          <a:bodyPr>
            <a:normAutofit/>
          </a:bodyPr>
          <a:lstStyle/>
          <a:p>
            <a:pPr marL="0" indent="0">
              <a:buNone/>
            </a:pPr>
            <a:r>
              <a:rPr lang="en-US" dirty="0">
                <a:latin typeface="+mn-lt"/>
              </a:rPr>
              <a:t>5. A new synthetic meat product gains popularity as a viable alternative to traditional meat. What happens to the market for traditional meat?</a:t>
            </a:r>
          </a:p>
          <a:p>
            <a:pPr lvl="1"/>
            <a:r>
              <a:rPr lang="en-US" dirty="0">
                <a:latin typeface="+mn-lt"/>
              </a:rPr>
              <a:t>Demand decreases</a:t>
            </a:r>
          </a:p>
          <a:p>
            <a:pPr marL="0" indent="0">
              <a:buNone/>
            </a:pPr>
            <a:r>
              <a:rPr lang="en-US" dirty="0">
                <a:latin typeface="+mn-lt"/>
              </a:rPr>
              <a:t>6. A new technology makes traditional DVDs obsolete. What happens to the DVD market?</a:t>
            </a:r>
          </a:p>
          <a:p>
            <a:pPr lvl="1"/>
            <a:r>
              <a:rPr lang="en-US" dirty="0">
                <a:latin typeface="+mn-lt"/>
              </a:rPr>
              <a:t>Demand decreases</a:t>
            </a:r>
          </a:p>
          <a:p>
            <a:pPr marL="0" indent="0">
              <a:buNone/>
            </a:pPr>
            <a:r>
              <a:rPr lang="en-US" dirty="0">
                <a:latin typeface="+mn-lt"/>
              </a:rPr>
              <a:t>7. A city experiences rapid population growth. What happens to the housing market?</a:t>
            </a:r>
          </a:p>
          <a:p>
            <a:pPr lvl="1"/>
            <a:r>
              <a:rPr lang="en-US" dirty="0">
                <a:latin typeface="+mn-lt"/>
              </a:rPr>
              <a:t>Demand increases</a:t>
            </a:r>
          </a:p>
          <a:p>
            <a:pPr marL="0" indent="0">
              <a:buNone/>
            </a:pPr>
            <a:r>
              <a:rPr lang="en-US" dirty="0">
                <a:latin typeface="+mn-lt"/>
              </a:rPr>
              <a:t>8. A breakthrough in medical technology makes certain treatments more effective and cheaper.</a:t>
            </a:r>
          </a:p>
          <a:p>
            <a:pPr lvl="1"/>
            <a:r>
              <a:rPr lang="en-US" dirty="0">
                <a:latin typeface="+mn-lt"/>
              </a:rPr>
              <a:t>Demand and Supply increase</a:t>
            </a:r>
          </a:p>
          <a:p>
            <a:endParaRPr lang="en-US" sz="1100" dirty="0"/>
          </a:p>
        </p:txBody>
      </p:sp>
    </p:spTree>
    <p:extLst>
      <p:ext uri="{BB962C8B-B14F-4D97-AF65-F5344CB8AC3E}">
        <p14:creationId xmlns:p14="http://schemas.microsoft.com/office/powerpoint/2010/main" val="407882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ctrTitle"/>
          </p:nvPr>
        </p:nvSpPr>
        <p:spPr>
          <a:prstGeom prst="rect">
            <a:avLst/>
          </a:prstGeom>
        </p:spPr>
        <p:txBody>
          <a:bodyPr spcFirstLastPara="1" wrap="square" lIns="121900" tIns="121900" rIns="121900" bIns="121900" anchor="b" anchorCtr="0">
            <a:normAutofit fontScale="90000"/>
          </a:bodyPr>
          <a:lstStyle/>
          <a:p>
            <a:r>
              <a:rPr lang="en" sz="8800" dirty="0">
                <a:latin typeface="Chelsea Market"/>
                <a:ea typeface="Chelsea Market"/>
                <a:cs typeface="Chelsea Market"/>
                <a:sym typeface="Chelsea Market"/>
              </a:rPr>
              <a:t>Exit Slip:</a:t>
            </a:r>
            <a:br>
              <a:rPr lang="en" sz="8800" dirty="0">
                <a:latin typeface="Chelsea Market"/>
                <a:ea typeface="Chelsea Market"/>
                <a:cs typeface="Chelsea Market"/>
                <a:sym typeface="Chelsea Market"/>
              </a:rPr>
            </a:br>
            <a:r>
              <a:rPr lang="en" sz="8800" dirty="0">
                <a:latin typeface="Chelsea Market"/>
                <a:ea typeface="Chelsea Market"/>
                <a:cs typeface="Chelsea Market"/>
                <a:sym typeface="Chelsea Market"/>
              </a:rPr>
              <a:t>Which graph correctly depicts the scenario?</a:t>
            </a:r>
            <a:endParaRPr sz="8800" dirty="0">
              <a:latin typeface="Chelsea Market"/>
              <a:ea typeface="Chelsea Market"/>
              <a:cs typeface="Chelsea Market"/>
              <a:sym typeface="Chelsea Market"/>
            </a:endParaRPr>
          </a:p>
        </p:txBody>
      </p:sp>
      <p:sp>
        <p:nvSpPr>
          <p:cNvPr id="3" name="Subtitle 2">
            <a:extLst>
              <a:ext uri="{FF2B5EF4-FFF2-40B4-BE49-F238E27FC236}">
                <a16:creationId xmlns:a16="http://schemas.microsoft.com/office/drawing/2014/main" id="{32F6B2AE-C511-6CA0-2B8B-EF2DC54EF9BE}"/>
              </a:ext>
            </a:extLst>
          </p:cNvPr>
          <p:cNvSpPr>
            <a:spLocks noGrp="1"/>
          </p:cNvSpPr>
          <p:nvPr>
            <p:ph type="subTitle"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784466" y="-93074"/>
            <a:ext cx="3795200" cy="1443600"/>
          </a:xfrm>
          <a:prstGeom prst="rect">
            <a:avLst/>
          </a:prstGeom>
        </p:spPr>
        <p:txBody>
          <a:bodyPr spcFirstLastPara="1" wrap="square" lIns="121900" tIns="121900" rIns="121900" bIns="121900" anchor="b" anchorCtr="0">
            <a:normAutofit/>
          </a:bodyPr>
          <a:lstStyle/>
          <a:p>
            <a:r>
              <a:rPr lang="en" sz="3867" dirty="0"/>
              <a:t>Your Turn </a:t>
            </a:r>
            <a:endParaRPr sz="3867" dirty="0"/>
          </a:p>
        </p:txBody>
      </p:sp>
      <p:sp>
        <p:nvSpPr>
          <p:cNvPr id="80" name="Google Shape;80;p15"/>
          <p:cNvSpPr txBox="1"/>
          <p:nvPr/>
        </p:nvSpPr>
        <p:spPr>
          <a:xfrm>
            <a:off x="320992" y="1622900"/>
            <a:ext cx="4134000" cy="3714118"/>
          </a:xfrm>
          <a:prstGeom prst="rect">
            <a:avLst/>
          </a:prstGeom>
          <a:noFill/>
          <a:ln>
            <a:noFill/>
          </a:ln>
        </p:spPr>
        <p:txBody>
          <a:bodyPr spcFirstLastPara="1" wrap="square" lIns="121900" tIns="121900" rIns="121900" bIns="121900" anchor="t" anchorCtr="0">
            <a:spAutoFit/>
          </a:bodyPr>
          <a:lstStyle/>
          <a:p>
            <a:pPr marL="110064">
              <a:spcBef>
                <a:spcPts val="800"/>
              </a:spcBef>
              <a:buClr>
                <a:schemeClr val="dk1"/>
              </a:buClr>
              <a:buSzPts val="2300"/>
            </a:pPr>
            <a:r>
              <a:rPr lang="en" sz="3067" dirty="0"/>
              <a:t>Prompt:  </a:t>
            </a:r>
          </a:p>
          <a:p>
            <a:pPr marL="110064">
              <a:spcBef>
                <a:spcPts val="800"/>
              </a:spcBef>
              <a:buClr>
                <a:schemeClr val="dk1"/>
              </a:buClr>
              <a:buSzPts val="2300"/>
            </a:pPr>
            <a:r>
              <a:rPr lang="en" sz="3067" b="1" dirty="0">
                <a:solidFill>
                  <a:srgbClr val="0000FF"/>
                </a:solidFill>
              </a:rPr>
              <a:t>What would happen to the market for </a:t>
            </a:r>
            <a:r>
              <a:rPr lang="en" sz="3067" b="1" u="sng" dirty="0">
                <a:solidFill>
                  <a:srgbClr val="0000FF"/>
                </a:solidFill>
              </a:rPr>
              <a:t>desktop</a:t>
            </a:r>
            <a:r>
              <a:rPr lang="en" sz="3067" b="1" dirty="0">
                <a:solidFill>
                  <a:srgbClr val="0000FF"/>
                </a:solidFill>
              </a:rPr>
              <a:t> computers if the price of </a:t>
            </a:r>
            <a:r>
              <a:rPr lang="en" sz="3067" b="1" u="sng" dirty="0">
                <a:solidFill>
                  <a:srgbClr val="0000FF"/>
                </a:solidFill>
              </a:rPr>
              <a:t>laptop</a:t>
            </a:r>
            <a:r>
              <a:rPr lang="en" sz="3067" b="1" dirty="0">
                <a:solidFill>
                  <a:srgbClr val="0000FF"/>
                </a:solidFill>
              </a:rPr>
              <a:t> computers dropped dramatically?</a:t>
            </a:r>
            <a:endParaRPr sz="3067" b="1" dirty="0">
              <a:solidFill>
                <a:srgbClr val="0000FF"/>
              </a:solidFill>
            </a:endParaRPr>
          </a:p>
          <a:p>
            <a:pPr marL="609585">
              <a:spcBef>
                <a:spcPts val="800"/>
              </a:spcBef>
            </a:pPr>
            <a:endParaRPr sz="2133" dirty="0"/>
          </a:p>
        </p:txBody>
      </p:sp>
      <p:pic>
        <p:nvPicPr>
          <p:cNvPr id="81" name="Google Shape;81;p15"/>
          <p:cNvPicPr preferRelativeResize="0"/>
          <p:nvPr/>
        </p:nvPicPr>
        <p:blipFill>
          <a:blip r:embed="rId3">
            <a:alphaModFix/>
          </a:blip>
          <a:stretch>
            <a:fillRect/>
          </a:stretch>
        </p:blipFill>
        <p:spPr>
          <a:xfrm>
            <a:off x="4712616" y="1350526"/>
            <a:ext cx="2766767" cy="2698667"/>
          </a:xfrm>
          <a:prstGeom prst="rect">
            <a:avLst/>
          </a:prstGeom>
          <a:noFill/>
          <a:ln>
            <a:noFill/>
          </a:ln>
        </p:spPr>
      </p:pic>
      <p:pic>
        <p:nvPicPr>
          <p:cNvPr id="82" name="Google Shape;82;p15"/>
          <p:cNvPicPr preferRelativeResize="0"/>
          <p:nvPr/>
        </p:nvPicPr>
        <p:blipFill>
          <a:blip r:embed="rId4">
            <a:alphaModFix/>
          </a:blip>
          <a:stretch>
            <a:fillRect/>
          </a:stretch>
        </p:blipFill>
        <p:spPr>
          <a:xfrm>
            <a:off x="8448885" y="4455268"/>
            <a:ext cx="2947894" cy="2259754"/>
          </a:xfrm>
          <a:prstGeom prst="rect">
            <a:avLst/>
          </a:prstGeom>
          <a:noFill/>
          <a:ln>
            <a:noFill/>
          </a:ln>
        </p:spPr>
      </p:pic>
      <p:pic>
        <p:nvPicPr>
          <p:cNvPr id="83" name="Google Shape;83;p15"/>
          <p:cNvPicPr preferRelativeResize="0"/>
          <p:nvPr/>
        </p:nvPicPr>
        <p:blipFill>
          <a:blip r:embed="rId5">
            <a:alphaModFix/>
          </a:blip>
          <a:stretch>
            <a:fillRect/>
          </a:stretch>
        </p:blipFill>
        <p:spPr>
          <a:xfrm>
            <a:off x="8395666" y="1345699"/>
            <a:ext cx="2674410" cy="2865535"/>
          </a:xfrm>
          <a:prstGeom prst="rect">
            <a:avLst/>
          </a:prstGeom>
          <a:noFill/>
          <a:ln>
            <a:noFill/>
          </a:ln>
        </p:spPr>
      </p:pic>
      <p:pic>
        <p:nvPicPr>
          <p:cNvPr id="84" name="Google Shape;84;p15"/>
          <p:cNvPicPr preferRelativeResize="0"/>
          <p:nvPr/>
        </p:nvPicPr>
        <p:blipFill>
          <a:blip r:embed="rId6">
            <a:alphaModFix/>
          </a:blip>
          <a:stretch>
            <a:fillRect/>
          </a:stretch>
        </p:blipFill>
        <p:spPr>
          <a:xfrm>
            <a:off x="4789116" y="4225034"/>
            <a:ext cx="2947893" cy="2489988"/>
          </a:xfrm>
          <a:prstGeom prst="rect">
            <a:avLst/>
          </a:prstGeom>
          <a:noFill/>
          <a:ln>
            <a:noFill/>
          </a:ln>
        </p:spPr>
      </p:pic>
      <p:sp>
        <p:nvSpPr>
          <p:cNvPr id="2" name="TextBox 1">
            <a:extLst>
              <a:ext uri="{FF2B5EF4-FFF2-40B4-BE49-F238E27FC236}">
                <a16:creationId xmlns:a16="http://schemas.microsoft.com/office/drawing/2014/main" id="{FA55D9C2-09BD-6B5E-C09E-9FFBD42EC74E}"/>
              </a:ext>
            </a:extLst>
          </p:cNvPr>
          <p:cNvSpPr txBox="1"/>
          <p:nvPr/>
        </p:nvSpPr>
        <p:spPr>
          <a:xfrm>
            <a:off x="4630258" y="1770434"/>
            <a:ext cx="317716" cy="369332"/>
          </a:xfrm>
          <a:prstGeom prst="rect">
            <a:avLst/>
          </a:prstGeom>
          <a:noFill/>
        </p:spPr>
        <p:txBody>
          <a:bodyPr wrap="none" rtlCol="0">
            <a:spAutoFit/>
          </a:bodyPr>
          <a:lstStyle/>
          <a:p>
            <a:r>
              <a:rPr lang="en-US" dirty="0"/>
              <a:t>A</a:t>
            </a:r>
          </a:p>
        </p:txBody>
      </p:sp>
      <p:sp>
        <p:nvSpPr>
          <p:cNvPr id="3" name="TextBox 2">
            <a:extLst>
              <a:ext uri="{FF2B5EF4-FFF2-40B4-BE49-F238E27FC236}">
                <a16:creationId xmlns:a16="http://schemas.microsoft.com/office/drawing/2014/main" id="{41B06FB4-6067-2214-F919-F2BAB6D29862}"/>
              </a:ext>
            </a:extLst>
          </p:cNvPr>
          <p:cNvSpPr txBox="1"/>
          <p:nvPr/>
        </p:nvSpPr>
        <p:spPr>
          <a:xfrm>
            <a:off x="8294035" y="1622900"/>
            <a:ext cx="309700" cy="369332"/>
          </a:xfrm>
          <a:prstGeom prst="rect">
            <a:avLst/>
          </a:prstGeom>
          <a:noFill/>
        </p:spPr>
        <p:txBody>
          <a:bodyPr wrap="none" rtlCol="0">
            <a:spAutoFit/>
          </a:bodyPr>
          <a:lstStyle/>
          <a:p>
            <a:r>
              <a:rPr lang="en-US" dirty="0"/>
              <a:t>B</a:t>
            </a:r>
          </a:p>
        </p:txBody>
      </p:sp>
      <p:sp>
        <p:nvSpPr>
          <p:cNvPr id="5" name="TextBox 4">
            <a:extLst>
              <a:ext uri="{FF2B5EF4-FFF2-40B4-BE49-F238E27FC236}">
                <a16:creationId xmlns:a16="http://schemas.microsoft.com/office/drawing/2014/main" id="{0A5BEF25-00EC-8C7D-F380-DB40915EEF31}"/>
              </a:ext>
            </a:extLst>
          </p:cNvPr>
          <p:cNvSpPr txBox="1"/>
          <p:nvPr/>
        </p:nvSpPr>
        <p:spPr>
          <a:xfrm>
            <a:off x="4858770" y="4819240"/>
            <a:ext cx="308098" cy="369332"/>
          </a:xfrm>
          <a:prstGeom prst="rect">
            <a:avLst/>
          </a:prstGeom>
          <a:noFill/>
        </p:spPr>
        <p:txBody>
          <a:bodyPr wrap="none" rtlCol="0">
            <a:spAutoFit/>
          </a:bodyPr>
          <a:lstStyle/>
          <a:p>
            <a:r>
              <a:rPr lang="en-US" dirty="0"/>
              <a:t>C</a:t>
            </a:r>
          </a:p>
        </p:txBody>
      </p:sp>
      <p:sp>
        <p:nvSpPr>
          <p:cNvPr id="6" name="TextBox 5">
            <a:extLst>
              <a:ext uri="{FF2B5EF4-FFF2-40B4-BE49-F238E27FC236}">
                <a16:creationId xmlns:a16="http://schemas.microsoft.com/office/drawing/2014/main" id="{ACC7FBD4-2BA6-C544-C587-7F08787AEE81}"/>
              </a:ext>
            </a:extLst>
          </p:cNvPr>
          <p:cNvSpPr txBox="1"/>
          <p:nvPr/>
        </p:nvSpPr>
        <p:spPr>
          <a:xfrm>
            <a:off x="8231999" y="4634574"/>
            <a:ext cx="327334" cy="369332"/>
          </a:xfrm>
          <a:prstGeom prst="rect">
            <a:avLst/>
          </a:prstGeom>
          <a:noFill/>
        </p:spPr>
        <p:txBody>
          <a:bodyPr wrap="none" rtlCol="0">
            <a:spAutoFit/>
          </a:bodyPr>
          <a:lstStyle/>
          <a:p>
            <a:r>
              <a:rPr lang="en-US" dirty="0"/>
              <a:t>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686401" y="-48916"/>
            <a:ext cx="3795200" cy="1443600"/>
          </a:xfrm>
          <a:prstGeom prst="rect">
            <a:avLst/>
          </a:prstGeom>
        </p:spPr>
        <p:txBody>
          <a:bodyPr spcFirstLastPara="1" wrap="square" lIns="121900" tIns="121900" rIns="121900" bIns="121900" anchor="b" anchorCtr="0">
            <a:normAutofit/>
          </a:bodyPr>
          <a:lstStyle/>
          <a:p>
            <a:r>
              <a:rPr lang="en" sz="3867" dirty="0"/>
              <a:t>Your Turn </a:t>
            </a:r>
            <a:endParaRPr sz="3867" dirty="0"/>
          </a:p>
        </p:txBody>
      </p:sp>
      <p:sp>
        <p:nvSpPr>
          <p:cNvPr id="90" name="Google Shape;90;p16"/>
          <p:cNvSpPr txBox="1"/>
          <p:nvPr/>
        </p:nvSpPr>
        <p:spPr>
          <a:xfrm>
            <a:off x="276361" y="1626367"/>
            <a:ext cx="3598400" cy="4247661"/>
          </a:xfrm>
          <a:prstGeom prst="rect">
            <a:avLst/>
          </a:prstGeom>
          <a:noFill/>
          <a:ln>
            <a:noFill/>
          </a:ln>
        </p:spPr>
        <p:txBody>
          <a:bodyPr spcFirstLastPara="1" wrap="square" lIns="121900" tIns="121900" rIns="121900" bIns="121900" anchor="t" anchorCtr="0">
            <a:spAutoFit/>
          </a:bodyPr>
          <a:lstStyle/>
          <a:p>
            <a:pPr marL="169329">
              <a:spcBef>
                <a:spcPts val="800"/>
              </a:spcBef>
              <a:buClr>
                <a:schemeClr val="dk1"/>
              </a:buClr>
              <a:buSzPts val="1600"/>
            </a:pPr>
            <a:r>
              <a:rPr lang="en" sz="3200" dirty="0"/>
              <a:t>Prompt:  </a:t>
            </a:r>
          </a:p>
          <a:p>
            <a:pPr marL="169329">
              <a:spcBef>
                <a:spcPts val="800"/>
              </a:spcBef>
              <a:buClr>
                <a:schemeClr val="dk1"/>
              </a:buClr>
              <a:buSzPts val="1600"/>
            </a:pPr>
            <a:r>
              <a:rPr lang="en" sz="2667" b="1" dirty="0">
                <a:solidFill>
                  <a:srgbClr val="0000FF"/>
                </a:solidFill>
              </a:rPr>
              <a:t>What would happen to the market for energy drinks if the cost of sugar doubled?</a:t>
            </a:r>
            <a:r>
              <a:rPr lang="en" sz="2667" dirty="0">
                <a:solidFill>
                  <a:srgbClr val="0000FF"/>
                </a:solidFill>
              </a:rPr>
              <a:t> </a:t>
            </a:r>
            <a:r>
              <a:rPr lang="en" sz="2667" b="1" dirty="0">
                <a:solidFill>
                  <a:srgbClr val="0000FF"/>
                </a:solidFill>
              </a:rPr>
              <a:t>  </a:t>
            </a:r>
            <a:r>
              <a:rPr lang="en" sz="2667" dirty="0">
                <a:solidFill>
                  <a:srgbClr val="0000FF"/>
                </a:solidFill>
              </a:rPr>
              <a:t>(</a:t>
            </a:r>
            <a:r>
              <a:rPr lang="en" sz="2667" b="1" u="sng" dirty="0">
                <a:solidFill>
                  <a:srgbClr val="0000FF"/>
                </a:solidFill>
              </a:rPr>
              <a:t>NOTE</a:t>
            </a:r>
            <a:r>
              <a:rPr lang="en" sz="2667" b="1" dirty="0">
                <a:solidFill>
                  <a:srgbClr val="0000FF"/>
                </a:solidFill>
              </a:rPr>
              <a:t>:</a:t>
            </a:r>
            <a:r>
              <a:rPr lang="en" sz="2667" dirty="0">
                <a:solidFill>
                  <a:srgbClr val="0000FF"/>
                </a:solidFill>
              </a:rPr>
              <a:t>  Sugar is a necessary ingredient in energy drinks.)</a:t>
            </a:r>
            <a:endParaRPr sz="3200" dirty="0">
              <a:solidFill>
                <a:srgbClr val="0000FF"/>
              </a:solidFill>
            </a:endParaRPr>
          </a:p>
          <a:p>
            <a:pPr marL="609585">
              <a:spcBef>
                <a:spcPts val="800"/>
              </a:spcBef>
            </a:pPr>
            <a:endParaRPr sz="2133" dirty="0"/>
          </a:p>
        </p:txBody>
      </p:sp>
      <p:pic>
        <p:nvPicPr>
          <p:cNvPr id="91" name="Google Shape;91;p16"/>
          <p:cNvPicPr preferRelativeResize="0"/>
          <p:nvPr/>
        </p:nvPicPr>
        <p:blipFill>
          <a:blip r:embed="rId3">
            <a:alphaModFix/>
          </a:blip>
          <a:stretch>
            <a:fillRect/>
          </a:stretch>
        </p:blipFill>
        <p:spPr>
          <a:xfrm>
            <a:off x="4481601" y="1512567"/>
            <a:ext cx="2766767" cy="2698667"/>
          </a:xfrm>
          <a:prstGeom prst="rect">
            <a:avLst/>
          </a:prstGeom>
          <a:noFill/>
          <a:ln>
            <a:noFill/>
          </a:ln>
        </p:spPr>
      </p:pic>
      <p:pic>
        <p:nvPicPr>
          <p:cNvPr id="92" name="Google Shape;92;p16"/>
          <p:cNvPicPr preferRelativeResize="0"/>
          <p:nvPr/>
        </p:nvPicPr>
        <p:blipFill>
          <a:blip r:embed="rId4">
            <a:alphaModFix/>
          </a:blip>
          <a:stretch>
            <a:fillRect/>
          </a:stretch>
        </p:blipFill>
        <p:spPr>
          <a:xfrm>
            <a:off x="8454033" y="4163963"/>
            <a:ext cx="3228799" cy="2503788"/>
          </a:xfrm>
          <a:prstGeom prst="rect">
            <a:avLst/>
          </a:prstGeom>
          <a:noFill/>
          <a:ln>
            <a:noFill/>
          </a:ln>
        </p:spPr>
      </p:pic>
      <p:pic>
        <p:nvPicPr>
          <p:cNvPr id="93" name="Google Shape;93;p16"/>
          <p:cNvPicPr preferRelativeResize="0"/>
          <p:nvPr/>
        </p:nvPicPr>
        <p:blipFill>
          <a:blip r:embed="rId5">
            <a:alphaModFix/>
          </a:blip>
          <a:stretch>
            <a:fillRect/>
          </a:stretch>
        </p:blipFill>
        <p:spPr>
          <a:xfrm>
            <a:off x="8454033" y="1622900"/>
            <a:ext cx="2355867" cy="2602133"/>
          </a:xfrm>
          <a:prstGeom prst="rect">
            <a:avLst/>
          </a:prstGeom>
          <a:noFill/>
          <a:ln>
            <a:noFill/>
          </a:ln>
        </p:spPr>
      </p:pic>
      <p:pic>
        <p:nvPicPr>
          <p:cNvPr id="94" name="Google Shape;94;p16"/>
          <p:cNvPicPr preferRelativeResize="0"/>
          <p:nvPr/>
        </p:nvPicPr>
        <p:blipFill>
          <a:blip r:embed="rId6">
            <a:alphaModFix/>
          </a:blip>
          <a:stretch>
            <a:fillRect/>
          </a:stretch>
        </p:blipFill>
        <p:spPr>
          <a:xfrm>
            <a:off x="4481601" y="4258518"/>
            <a:ext cx="3125380" cy="2409233"/>
          </a:xfrm>
          <a:prstGeom prst="rect">
            <a:avLst/>
          </a:prstGeom>
          <a:noFill/>
          <a:ln>
            <a:noFill/>
          </a:ln>
        </p:spPr>
      </p:pic>
      <p:sp>
        <p:nvSpPr>
          <p:cNvPr id="2" name="TextBox 1">
            <a:extLst>
              <a:ext uri="{FF2B5EF4-FFF2-40B4-BE49-F238E27FC236}">
                <a16:creationId xmlns:a16="http://schemas.microsoft.com/office/drawing/2014/main" id="{E636A01C-9DFB-5CE6-51E8-6990A058DA64}"/>
              </a:ext>
            </a:extLst>
          </p:cNvPr>
          <p:cNvSpPr txBox="1"/>
          <p:nvPr/>
        </p:nvSpPr>
        <p:spPr>
          <a:xfrm>
            <a:off x="4322743" y="1920135"/>
            <a:ext cx="317716" cy="369332"/>
          </a:xfrm>
          <a:prstGeom prst="rect">
            <a:avLst/>
          </a:prstGeom>
          <a:noFill/>
        </p:spPr>
        <p:txBody>
          <a:bodyPr wrap="none" rtlCol="0">
            <a:spAutoFit/>
          </a:bodyPr>
          <a:lstStyle/>
          <a:p>
            <a:r>
              <a:rPr lang="en-US" dirty="0"/>
              <a:t>A</a:t>
            </a:r>
          </a:p>
        </p:txBody>
      </p:sp>
      <p:sp>
        <p:nvSpPr>
          <p:cNvPr id="3" name="TextBox 2">
            <a:extLst>
              <a:ext uri="{FF2B5EF4-FFF2-40B4-BE49-F238E27FC236}">
                <a16:creationId xmlns:a16="http://schemas.microsoft.com/office/drawing/2014/main" id="{BAAFC023-991E-7D09-FA79-F34AE64840EC}"/>
              </a:ext>
            </a:extLst>
          </p:cNvPr>
          <p:cNvSpPr txBox="1"/>
          <p:nvPr/>
        </p:nvSpPr>
        <p:spPr>
          <a:xfrm>
            <a:off x="8144333" y="1920135"/>
            <a:ext cx="309700" cy="369332"/>
          </a:xfrm>
          <a:prstGeom prst="rect">
            <a:avLst/>
          </a:prstGeom>
          <a:noFill/>
        </p:spPr>
        <p:txBody>
          <a:bodyPr wrap="none" rtlCol="0">
            <a:spAutoFit/>
          </a:bodyPr>
          <a:lstStyle/>
          <a:p>
            <a:r>
              <a:rPr lang="en-US" dirty="0"/>
              <a:t>B</a:t>
            </a:r>
          </a:p>
        </p:txBody>
      </p:sp>
      <p:sp>
        <p:nvSpPr>
          <p:cNvPr id="4" name="TextBox 3">
            <a:extLst>
              <a:ext uri="{FF2B5EF4-FFF2-40B4-BE49-F238E27FC236}">
                <a16:creationId xmlns:a16="http://schemas.microsoft.com/office/drawing/2014/main" id="{9E8841E2-543A-D253-A2D5-D1165817C453}"/>
              </a:ext>
            </a:extLst>
          </p:cNvPr>
          <p:cNvSpPr txBox="1"/>
          <p:nvPr/>
        </p:nvSpPr>
        <p:spPr>
          <a:xfrm>
            <a:off x="8231999" y="4634574"/>
            <a:ext cx="327334" cy="369332"/>
          </a:xfrm>
          <a:prstGeom prst="rect">
            <a:avLst/>
          </a:prstGeom>
          <a:noFill/>
        </p:spPr>
        <p:txBody>
          <a:bodyPr wrap="none" rtlCol="0">
            <a:spAutoFit/>
          </a:bodyPr>
          <a:lstStyle/>
          <a:p>
            <a:r>
              <a:rPr lang="en-US" dirty="0"/>
              <a:t>D</a:t>
            </a:r>
          </a:p>
        </p:txBody>
      </p:sp>
      <p:sp>
        <p:nvSpPr>
          <p:cNvPr id="5" name="TextBox 4">
            <a:extLst>
              <a:ext uri="{FF2B5EF4-FFF2-40B4-BE49-F238E27FC236}">
                <a16:creationId xmlns:a16="http://schemas.microsoft.com/office/drawing/2014/main" id="{8A467E79-D0CE-2A38-EA2D-A68716BDE7DE}"/>
              </a:ext>
            </a:extLst>
          </p:cNvPr>
          <p:cNvSpPr txBox="1"/>
          <p:nvPr/>
        </p:nvSpPr>
        <p:spPr>
          <a:xfrm>
            <a:off x="4255566" y="4641761"/>
            <a:ext cx="308098" cy="369332"/>
          </a:xfrm>
          <a:prstGeom prst="rect">
            <a:avLst/>
          </a:prstGeom>
          <a:noFill/>
        </p:spPr>
        <p:txBody>
          <a:bodyPr wrap="none" rtlCol="0">
            <a:spAutoFit/>
          </a:bodyPr>
          <a:lstStyle/>
          <a:p>
            <a:r>
              <a:rPr lang="en-US" dirty="0"/>
              <a:t>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681592" y="-141924"/>
            <a:ext cx="3795200" cy="1443600"/>
          </a:xfrm>
          <a:prstGeom prst="rect">
            <a:avLst/>
          </a:prstGeom>
        </p:spPr>
        <p:txBody>
          <a:bodyPr spcFirstLastPara="1" wrap="square" lIns="121900" tIns="121900" rIns="121900" bIns="121900" anchor="b" anchorCtr="0">
            <a:normAutofit/>
          </a:bodyPr>
          <a:lstStyle/>
          <a:p>
            <a:r>
              <a:rPr lang="en" sz="3867" dirty="0"/>
              <a:t>Your Turn </a:t>
            </a:r>
            <a:endParaRPr sz="3867" dirty="0"/>
          </a:p>
        </p:txBody>
      </p:sp>
      <p:sp>
        <p:nvSpPr>
          <p:cNvPr id="100" name="Google Shape;100;p17"/>
          <p:cNvSpPr txBox="1"/>
          <p:nvPr/>
        </p:nvSpPr>
        <p:spPr>
          <a:xfrm>
            <a:off x="367300" y="1622900"/>
            <a:ext cx="3598400" cy="4267218"/>
          </a:xfrm>
          <a:prstGeom prst="rect">
            <a:avLst/>
          </a:prstGeom>
          <a:noFill/>
          <a:ln>
            <a:noFill/>
          </a:ln>
        </p:spPr>
        <p:txBody>
          <a:bodyPr spcFirstLastPara="1" wrap="square" lIns="121900" tIns="121900" rIns="121900" bIns="121900" anchor="t" anchorCtr="0">
            <a:spAutoFit/>
          </a:bodyPr>
          <a:lstStyle/>
          <a:p>
            <a:pPr marL="169329">
              <a:spcBef>
                <a:spcPts val="800"/>
              </a:spcBef>
              <a:buClr>
                <a:schemeClr val="dk1"/>
              </a:buClr>
              <a:buSzPts val="1600"/>
            </a:pPr>
            <a:r>
              <a:rPr lang="en" sz="2800" dirty="0"/>
              <a:t>Prompt:  </a:t>
            </a:r>
            <a:r>
              <a:rPr lang="en" sz="2800" dirty="0">
                <a:solidFill>
                  <a:srgbClr val="0000FF"/>
                </a:solidFill>
                <a:ea typeface="Bree Serif"/>
                <a:cs typeface="Bree Serif"/>
                <a:sym typeface="Bree Serif"/>
              </a:rPr>
              <a:t>Marshmallows are on sale, and people now want to make rice crispy treats.  Show the effects on the market for Rice Krispie cereal.</a:t>
            </a:r>
            <a:endParaRPr sz="2800" dirty="0">
              <a:solidFill>
                <a:srgbClr val="0000FF"/>
              </a:solidFill>
            </a:endParaRPr>
          </a:p>
          <a:p>
            <a:pPr marL="609585">
              <a:spcBef>
                <a:spcPts val="800"/>
              </a:spcBef>
            </a:pPr>
            <a:endParaRPr sz="2133" dirty="0"/>
          </a:p>
        </p:txBody>
      </p:sp>
      <p:pic>
        <p:nvPicPr>
          <p:cNvPr id="101" name="Google Shape;101;p17"/>
          <p:cNvPicPr preferRelativeResize="0"/>
          <p:nvPr/>
        </p:nvPicPr>
        <p:blipFill>
          <a:blip r:embed="rId3">
            <a:alphaModFix/>
          </a:blip>
          <a:stretch>
            <a:fillRect/>
          </a:stretch>
        </p:blipFill>
        <p:spPr>
          <a:xfrm>
            <a:off x="4481601" y="1512567"/>
            <a:ext cx="2766767" cy="2698667"/>
          </a:xfrm>
          <a:prstGeom prst="rect">
            <a:avLst/>
          </a:prstGeom>
          <a:noFill/>
          <a:ln>
            <a:noFill/>
          </a:ln>
        </p:spPr>
      </p:pic>
      <p:pic>
        <p:nvPicPr>
          <p:cNvPr id="102" name="Google Shape;102;p17"/>
          <p:cNvPicPr preferRelativeResize="0"/>
          <p:nvPr/>
        </p:nvPicPr>
        <p:blipFill>
          <a:blip r:embed="rId4">
            <a:alphaModFix/>
          </a:blip>
          <a:stretch>
            <a:fillRect/>
          </a:stretch>
        </p:blipFill>
        <p:spPr>
          <a:xfrm>
            <a:off x="4481601" y="4258518"/>
            <a:ext cx="3125380" cy="2409233"/>
          </a:xfrm>
          <a:prstGeom prst="rect">
            <a:avLst/>
          </a:prstGeom>
          <a:noFill/>
          <a:ln>
            <a:noFill/>
          </a:ln>
        </p:spPr>
      </p:pic>
      <p:pic>
        <p:nvPicPr>
          <p:cNvPr id="103" name="Google Shape;103;p17"/>
          <p:cNvPicPr preferRelativeResize="0"/>
          <p:nvPr/>
        </p:nvPicPr>
        <p:blipFill>
          <a:blip r:embed="rId5">
            <a:alphaModFix/>
          </a:blip>
          <a:stretch>
            <a:fillRect/>
          </a:stretch>
        </p:blipFill>
        <p:spPr>
          <a:xfrm>
            <a:off x="8673500" y="4186663"/>
            <a:ext cx="3185667" cy="2552967"/>
          </a:xfrm>
          <a:prstGeom prst="rect">
            <a:avLst/>
          </a:prstGeom>
          <a:noFill/>
          <a:ln>
            <a:noFill/>
          </a:ln>
        </p:spPr>
      </p:pic>
      <p:pic>
        <p:nvPicPr>
          <p:cNvPr id="104" name="Google Shape;104;p17"/>
          <p:cNvPicPr preferRelativeResize="0"/>
          <p:nvPr/>
        </p:nvPicPr>
        <p:blipFill>
          <a:blip r:embed="rId6">
            <a:alphaModFix/>
          </a:blip>
          <a:stretch>
            <a:fillRect/>
          </a:stretch>
        </p:blipFill>
        <p:spPr>
          <a:xfrm>
            <a:off x="8747404" y="1574232"/>
            <a:ext cx="2277096" cy="2409235"/>
          </a:xfrm>
          <a:prstGeom prst="rect">
            <a:avLst/>
          </a:prstGeom>
          <a:noFill/>
          <a:ln>
            <a:noFill/>
          </a:ln>
        </p:spPr>
      </p:pic>
      <p:sp>
        <p:nvSpPr>
          <p:cNvPr id="2" name="TextBox 1">
            <a:extLst>
              <a:ext uri="{FF2B5EF4-FFF2-40B4-BE49-F238E27FC236}">
                <a16:creationId xmlns:a16="http://schemas.microsoft.com/office/drawing/2014/main" id="{4B005DF7-9ACB-7D90-AF82-4D75D8942EE2}"/>
              </a:ext>
            </a:extLst>
          </p:cNvPr>
          <p:cNvSpPr txBox="1"/>
          <p:nvPr/>
        </p:nvSpPr>
        <p:spPr>
          <a:xfrm>
            <a:off x="4322743" y="1899401"/>
            <a:ext cx="317716" cy="369332"/>
          </a:xfrm>
          <a:prstGeom prst="rect">
            <a:avLst/>
          </a:prstGeom>
          <a:noFill/>
        </p:spPr>
        <p:txBody>
          <a:bodyPr wrap="none" rtlCol="0">
            <a:spAutoFit/>
          </a:bodyPr>
          <a:lstStyle/>
          <a:p>
            <a:r>
              <a:rPr lang="en-US" dirty="0"/>
              <a:t>A</a:t>
            </a:r>
          </a:p>
        </p:txBody>
      </p:sp>
      <p:sp>
        <p:nvSpPr>
          <p:cNvPr id="3" name="TextBox 2">
            <a:extLst>
              <a:ext uri="{FF2B5EF4-FFF2-40B4-BE49-F238E27FC236}">
                <a16:creationId xmlns:a16="http://schemas.microsoft.com/office/drawing/2014/main" id="{5D0F9DD3-D640-A61B-9604-803135FC9EA4}"/>
              </a:ext>
            </a:extLst>
          </p:cNvPr>
          <p:cNvSpPr txBox="1"/>
          <p:nvPr/>
        </p:nvSpPr>
        <p:spPr>
          <a:xfrm>
            <a:off x="8363800" y="1899401"/>
            <a:ext cx="309700" cy="369332"/>
          </a:xfrm>
          <a:prstGeom prst="rect">
            <a:avLst/>
          </a:prstGeom>
          <a:noFill/>
        </p:spPr>
        <p:txBody>
          <a:bodyPr wrap="none" rtlCol="0">
            <a:spAutoFit/>
          </a:bodyPr>
          <a:lstStyle/>
          <a:p>
            <a:r>
              <a:rPr lang="en-US" dirty="0"/>
              <a:t>B</a:t>
            </a:r>
          </a:p>
        </p:txBody>
      </p:sp>
      <p:sp>
        <p:nvSpPr>
          <p:cNvPr id="4" name="TextBox 3">
            <a:extLst>
              <a:ext uri="{FF2B5EF4-FFF2-40B4-BE49-F238E27FC236}">
                <a16:creationId xmlns:a16="http://schemas.microsoft.com/office/drawing/2014/main" id="{454787E5-F003-15FA-026D-88C860DD1A47}"/>
              </a:ext>
            </a:extLst>
          </p:cNvPr>
          <p:cNvSpPr txBox="1"/>
          <p:nvPr/>
        </p:nvSpPr>
        <p:spPr>
          <a:xfrm>
            <a:off x="4322743" y="4853683"/>
            <a:ext cx="308098" cy="369332"/>
          </a:xfrm>
          <a:prstGeom prst="rect">
            <a:avLst/>
          </a:prstGeom>
          <a:noFill/>
        </p:spPr>
        <p:txBody>
          <a:bodyPr wrap="none" rtlCol="0">
            <a:spAutoFit/>
          </a:bodyPr>
          <a:lstStyle/>
          <a:p>
            <a:r>
              <a:rPr lang="en-US" dirty="0"/>
              <a:t>C</a:t>
            </a:r>
          </a:p>
        </p:txBody>
      </p:sp>
      <p:sp>
        <p:nvSpPr>
          <p:cNvPr id="5" name="TextBox 4">
            <a:extLst>
              <a:ext uri="{FF2B5EF4-FFF2-40B4-BE49-F238E27FC236}">
                <a16:creationId xmlns:a16="http://schemas.microsoft.com/office/drawing/2014/main" id="{6EAAE920-EDBE-8B97-71B1-D60FC1376663}"/>
              </a:ext>
            </a:extLst>
          </p:cNvPr>
          <p:cNvSpPr txBox="1"/>
          <p:nvPr/>
        </p:nvSpPr>
        <p:spPr>
          <a:xfrm>
            <a:off x="8231999" y="4634574"/>
            <a:ext cx="327334" cy="369332"/>
          </a:xfrm>
          <a:prstGeom prst="rect">
            <a:avLst/>
          </a:prstGeom>
          <a:noFill/>
        </p:spPr>
        <p:txBody>
          <a:bodyPr wrap="none" rtlCol="0">
            <a:spAutoFit/>
          </a:bodyPr>
          <a:lstStyle/>
          <a:p>
            <a:r>
              <a:rPr lang="en-US" dirty="0"/>
              <a:t>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742333" y="-91699"/>
            <a:ext cx="3795200" cy="1443600"/>
          </a:xfrm>
          <a:prstGeom prst="rect">
            <a:avLst/>
          </a:prstGeom>
        </p:spPr>
        <p:txBody>
          <a:bodyPr spcFirstLastPara="1" wrap="square" lIns="121900" tIns="121900" rIns="121900" bIns="121900" anchor="b" anchorCtr="0">
            <a:normAutofit/>
          </a:bodyPr>
          <a:lstStyle/>
          <a:p>
            <a:r>
              <a:rPr lang="en" sz="3867" dirty="0"/>
              <a:t>Your Turn </a:t>
            </a:r>
            <a:endParaRPr sz="3867" dirty="0"/>
          </a:p>
        </p:txBody>
      </p:sp>
      <p:sp>
        <p:nvSpPr>
          <p:cNvPr id="110" name="Google Shape;110;p18"/>
          <p:cNvSpPr txBox="1"/>
          <p:nvPr/>
        </p:nvSpPr>
        <p:spPr>
          <a:xfrm>
            <a:off x="191133" y="1651596"/>
            <a:ext cx="4346400" cy="4183605"/>
          </a:xfrm>
          <a:prstGeom prst="rect">
            <a:avLst/>
          </a:prstGeom>
          <a:noFill/>
          <a:ln>
            <a:noFill/>
          </a:ln>
        </p:spPr>
        <p:txBody>
          <a:bodyPr spcFirstLastPara="1" wrap="square" lIns="121900" tIns="121900" rIns="121900" bIns="121900" anchor="t" anchorCtr="0">
            <a:spAutoFit/>
          </a:bodyPr>
          <a:lstStyle/>
          <a:p>
            <a:pPr marL="169329">
              <a:spcBef>
                <a:spcPts val="800"/>
              </a:spcBef>
              <a:buClr>
                <a:schemeClr val="dk1"/>
              </a:buClr>
              <a:buSzPts val="1600"/>
            </a:pPr>
            <a:r>
              <a:rPr lang="en" sz="2400" dirty="0"/>
              <a:t>Prompt:  </a:t>
            </a:r>
            <a:endParaRPr sz="2400" dirty="0">
              <a:solidFill>
                <a:srgbClr val="9900FF"/>
              </a:solidFill>
              <a:ea typeface="Bree Serif"/>
              <a:cs typeface="Bree Serif"/>
              <a:sym typeface="Bree Serif"/>
            </a:endParaRPr>
          </a:p>
          <a:p>
            <a:pPr>
              <a:lnSpc>
                <a:spcPct val="115000"/>
              </a:lnSpc>
            </a:pPr>
            <a:r>
              <a:rPr lang="en" sz="2400" b="1" dirty="0">
                <a:solidFill>
                  <a:srgbClr val="0000FF"/>
                </a:solidFill>
              </a:rPr>
              <a:t>Assume books and magazines are substitutes.  Paper is used to make books.  What will happen in the book market if the price of magazines increases and at the same time the price of paper goes down?</a:t>
            </a:r>
            <a:endParaRPr sz="2400" b="1" dirty="0">
              <a:solidFill>
                <a:srgbClr val="0000FF"/>
              </a:solidFill>
            </a:endParaRPr>
          </a:p>
          <a:p>
            <a:pPr>
              <a:spcBef>
                <a:spcPts val="800"/>
              </a:spcBef>
            </a:pPr>
            <a:endParaRPr sz="2533" dirty="0">
              <a:solidFill>
                <a:srgbClr val="9900FF"/>
              </a:solidFill>
              <a:latin typeface="Bree Serif"/>
              <a:ea typeface="Bree Serif"/>
              <a:cs typeface="Bree Serif"/>
              <a:sym typeface="Bree Serif"/>
            </a:endParaRPr>
          </a:p>
        </p:txBody>
      </p:sp>
      <p:pic>
        <p:nvPicPr>
          <p:cNvPr id="111" name="Google Shape;111;p18"/>
          <p:cNvPicPr preferRelativeResize="0"/>
          <p:nvPr/>
        </p:nvPicPr>
        <p:blipFill>
          <a:blip r:embed="rId3">
            <a:alphaModFix/>
          </a:blip>
          <a:stretch>
            <a:fillRect/>
          </a:stretch>
        </p:blipFill>
        <p:spPr>
          <a:xfrm>
            <a:off x="4481601" y="1512567"/>
            <a:ext cx="2766767" cy="2698667"/>
          </a:xfrm>
          <a:prstGeom prst="rect">
            <a:avLst/>
          </a:prstGeom>
          <a:noFill/>
          <a:ln>
            <a:noFill/>
          </a:ln>
        </p:spPr>
      </p:pic>
      <p:pic>
        <p:nvPicPr>
          <p:cNvPr id="112" name="Google Shape;112;p18"/>
          <p:cNvPicPr preferRelativeResize="0"/>
          <p:nvPr/>
        </p:nvPicPr>
        <p:blipFill>
          <a:blip r:embed="rId4">
            <a:alphaModFix/>
          </a:blip>
          <a:stretch>
            <a:fillRect/>
          </a:stretch>
        </p:blipFill>
        <p:spPr>
          <a:xfrm>
            <a:off x="4529089" y="4407930"/>
            <a:ext cx="3125380" cy="2409233"/>
          </a:xfrm>
          <a:prstGeom prst="rect">
            <a:avLst/>
          </a:prstGeom>
          <a:noFill/>
          <a:ln>
            <a:noFill/>
          </a:ln>
        </p:spPr>
      </p:pic>
      <p:pic>
        <p:nvPicPr>
          <p:cNvPr id="113" name="Google Shape;113;p18"/>
          <p:cNvPicPr preferRelativeResize="0"/>
          <p:nvPr/>
        </p:nvPicPr>
        <p:blipFill>
          <a:blip r:embed="rId5">
            <a:alphaModFix/>
          </a:blip>
          <a:stretch>
            <a:fillRect/>
          </a:stretch>
        </p:blipFill>
        <p:spPr>
          <a:xfrm>
            <a:off x="8747404" y="1574232"/>
            <a:ext cx="2277096" cy="2409235"/>
          </a:xfrm>
          <a:prstGeom prst="rect">
            <a:avLst/>
          </a:prstGeom>
          <a:noFill/>
          <a:ln>
            <a:noFill/>
          </a:ln>
        </p:spPr>
      </p:pic>
      <p:pic>
        <p:nvPicPr>
          <p:cNvPr id="114" name="Google Shape;114;p18"/>
          <p:cNvPicPr preferRelativeResize="0"/>
          <p:nvPr/>
        </p:nvPicPr>
        <p:blipFill>
          <a:blip r:embed="rId6">
            <a:alphaModFix/>
          </a:blip>
          <a:stretch>
            <a:fillRect/>
          </a:stretch>
        </p:blipFill>
        <p:spPr>
          <a:xfrm>
            <a:off x="8476239" y="4258533"/>
            <a:ext cx="3022229" cy="2331435"/>
          </a:xfrm>
          <a:prstGeom prst="rect">
            <a:avLst/>
          </a:prstGeom>
          <a:noFill/>
          <a:ln>
            <a:noFill/>
          </a:ln>
        </p:spPr>
      </p:pic>
      <p:sp>
        <p:nvSpPr>
          <p:cNvPr id="2" name="TextBox 1">
            <a:extLst>
              <a:ext uri="{FF2B5EF4-FFF2-40B4-BE49-F238E27FC236}">
                <a16:creationId xmlns:a16="http://schemas.microsoft.com/office/drawing/2014/main" id="{17F1BD5C-031F-4B4E-64CD-9C94CE456625}"/>
              </a:ext>
            </a:extLst>
          </p:cNvPr>
          <p:cNvSpPr txBox="1"/>
          <p:nvPr/>
        </p:nvSpPr>
        <p:spPr>
          <a:xfrm>
            <a:off x="4378675" y="1889035"/>
            <a:ext cx="317716" cy="369332"/>
          </a:xfrm>
          <a:prstGeom prst="rect">
            <a:avLst/>
          </a:prstGeom>
          <a:noFill/>
        </p:spPr>
        <p:txBody>
          <a:bodyPr wrap="none" rtlCol="0">
            <a:spAutoFit/>
          </a:bodyPr>
          <a:lstStyle/>
          <a:p>
            <a:r>
              <a:rPr lang="en-US" dirty="0"/>
              <a:t>A</a:t>
            </a:r>
          </a:p>
        </p:txBody>
      </p:sp>
      <p:sp>
        <p:nvSpPr>
          <p:cNvPr id="3" name="TextBox 2">
            <a:extLst>
              <a:ext uri="{FF2B5EF4-FFF2-40B4-BE49-F238E27FC236}">
                <a16:creationId xmlns:a16="http://schemas.microsoft.com/office/drawing/2014/main" id="{ED98C298-43C6-67DC-100B-666B2643A1C4}"/>
              </a:ext>
            </a:extLst>
          </p:cNvPr>
          <p:cNvSpPr txBox="1"/>
          <p:nvPr/>
        </p:nvSpPr>
        <p:spPr>
          <a:xfrm>
            <a:off x="8321389" y="1867931"/>
            <a:ext cx="309700" cy="369332"/>
          </a:xfrm>
          <a:prstGeom prst="rect">
            <a:avLst/>
          </a:prstGeom>
          <a:noFill/>
        </p:spPr>
        <p:txBody>
          <a:bodyPr wrap="none" rtlCol="0">
            <a:spAutoFit/>
          </a:bodyPr>
          <a:lstStyle/>
          <a:p>
            <a:r>
              <a:rPr lang="en-US" dirty="0"/>
              <a:t>B</a:t>
            </a:r>
          </a:p>
        </p:txBody>
      </p:sp>
      <p:sp>
        <p:nvSpPr>
          <p:cNvPr id="4" name="TextBox 3">
            <a:extLst>
              <a:ext uri="{FF2B5EF4-FFF2-40B4-BE49-F238E27FC236}">
                <a16:creationId xmlns:a16="http://schemas.microsoft.com/office/drawing/2014/main" id="{934DBF94-52E3-FE2B-EBAC-A0E6F5DB9312}"/>
              </a:ext>
            </a:extLst>
          </p:cNvPr>
          <p:cNvSpPr txBox="1"/>
          <p:nvPr/>
        </p:nvSpPr>
        <p:spPr>
          <a:xfrm>
            <a:off x="4375040" y="4846701"/>
            <a:ext cx="308098" cy="369332"/>
          </a:xfrm>
          <a:prstGeom prst="rect">
            <a:avLst/>
          </a:prstGeom>
          <a:noFill/>
        </p:spPr>
        <p:txBody>
          <a:bodyPr wrap="none" rtlCol="0">
            <a:spAutoFit/>
          </a:bodyPr>
          <a:lstStyle/>
          <a:p>
            <a:r>
              <a:rPr lang="en-US" dirty="0"/>
              <a:t>C</a:t>
            </a:r>
          </a:p>
        </p:txBody>
      </p:sp>
      <p:sp>
        <p:nvSpPr>
          <p:cNvPr id="5" name="TextBox 4">
            <a:extLst>
              <a:ext uri="{FF2B5EF4-FFF2-40B4-BE49-F238E27FC236}">
                <a16:creationId xmlns:a16="http://schemas.microsoft.com/office/drawing/2014/main" id="{EDB74C01-8641-390E-AE79-59176DE48620}"/>
              </a:ext>
            </a:extLst>
          </p:cNvPr>
          <p:cNvSpPr txBox="1"/>
          <p:nvPr/>
        </p:nvSpPr>
        <p:spPr>
          <a:xfrm>
            <a:off x="8231999" y="4634574"/>
            <a:ext cx="327334" cy="369332"/>
          </a:xfrm>
          <a:prstGeom prst="rect">
            <a:avLst/>
          </a:prstGeom>
          <a:noFill/>
        </p:spPr>
        <p:txBody>
          <a:bodyPr wrap="none" rtlCol="0">
            <a:spAutoFit/>
          </a:bodyPr>
          <a:lstStyle/>
          <a:p>
            <a:r>
              <a:rPr lang="en-US" dirty="0"/>
              <a:t>D</a:t>
            </a:r>
          </a:p>
        </p:txBody>
      </p:sp>
    </p:spTree>
  </p:cSld>
  <p:clrMapOvr>
    <a:masterClrMapping/>
  </p:clrMapOvr>
</p:sld>
</file>

<file path=ppt/theme/theme1.xml><?xml version="1.0" encoding="utf-8"?>
<a:theme xmlns:a="http://schemas.openxmlformats.org/drawingml/2006/main" name="4_Office Theme">
  <a:themeElements>
    <a:clrScheme name="CEE colors">
      <a:dk1>
        <a:srgbClr val="000000"/>
      </a:dk1>
      <a:lt1>
        <a:srgbClr val="FFFFFF"/>
      </a:lt1>
      <a:dk2>
        <a:srgbClr val="2C3842"/>
      </a:dk2>
      <a:lt2>
        <a:srgbClr val="E7E6E6"/>
      </a:lt2>
      <a:accent1>
        <a:srgbClr val="7B8186"/>
      </a:accent1>
      <a:accent2>
        <a:srgbClr val="5AB890"/>
      </a:accent2>
      <a:accent3>
        <a:srgbClr val="A6CD6F"/>
      </a:accent3>
      <a:accent4>
        <a:srgbClr val="1C8F53"/>
      </a:accent4>
      <a:accent5>
        <a:srgbClr val="85C17A"/>
      </a:accent5>
      <a:accent6>
        <a:srgbClr val="2C3842"/>
      </a:accent6>
      <a:hlink>
        <a:srgbClr val="7B8186"/>
      </a:hlink>
      <a:folHlink>
        <a:srgbClr val="E1E2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EE theme" id="{7B3E7598-436C-4E29-96AE-9559CCB77AE7}" vid="{BBB61E2C-F27F-4335-A2B8-60FE771C2F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8" ma:contentTypeDescription="Create a new document." ma:contentTypeScope="" ma:versionID="f6be8582c19e43aabdc72bd849ceb1d4">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4af3f7936726ea7699b4002a52923267"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5e9271-f96f-4ada-b0c2-5ccfd23e6c7e}" ma:internalName="TaxCatchAll" ma:showField="CatchAllData" ma:web="e475455f-c69b-4ff8-acf7-75612f4dc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0c1190-56bd-4797-9cf7-4990489609e0">
      <Terms xmlns="http://schemas.microsoft.com/office/infopath/2007/PartnerControls"/>
    </lcf76f155ced4ddcb4097134ff3c332f>
    <TaxCatchAll xmlns="e475455f-c69b-4ff8-acf7-75612f4dc189" xsi:nil="true"/>
  </documentManagement>
</p:properties>
</file>

<file path=customXml/itemProps1.xml><?xml version="1.0" encoding="utf-8"?>
<ds:datastoreItem xmlns:ds="http://schemas.openxmlformats.org/officeDocument/2006/customXml" ds:itemID="{E3A9B72A-327E-49FF-B018-3C74651A809E}">
  <ds:schemaRefs>
    <ds:schemaRef ds:uri="aa0c1190-56bd-4797-9cf7-4990489609e0"/>
    <ds:schemaRef ds:uri="e475455f-c69b-4ff8-acf7-75612f4dc1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268E0FC-9373-4800-AC87-82CC7DA9FF5A}">
  <ds:schemaRefs>
    <ds:schemaRef ds:uri="http://schemas.microsoft.com/sharepoint/v3/contenttype/forms"/>
  </ds:schemaRefs>
</ds:datastoreItem>
</file>

<file path=customXml/itemProps3.xml><?xml version="1.0" encoding="utf-8"?>
<ds:datastoreItem xmlns:ds="http://schemas.openxmlformats.org/officeDocument/2006/customXml" ds:itemID="{80883CC4-68AA-443E-8BB7-61DEE19000DC}">
  <ds:schemaRefs>
    <ds:schemaRef ds:uri="a451c3ce-f764-4a78-9456-3eb3d35834ea"/>
    <ds:schemaRef ds:uri="aa0c1190-56bd-4797-9cf7-4990489609e0"/>
    <ds:schemaRef ds:uri="d56931ec-8083-43be-aeb7-d2a640fbe574"/>
    <ds:schemaRef ds:uri="e475455f-c69b-4ff8-acf7-75612f4dc1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225</TotalTime>
  <Words>537</Words>
  <Application>Microsoft Office PowerPoint</Application>
  <PresentationFormat>Widescreen</PresentationFormat>
  <Paragraphs>74</Paragraphs>
  <Slides>11</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Bree Serif</vt:lpstr>
      <vt:lpstr>Calibri</vt:lpstr>
      <vt:lpstr>Calibri Light</vt:lpstr>
      <vt:lpstr>Chelsea Market</vt:lpstr>
      <vt:lpstr>Courier New</vt:lpstr>
      <vt:lpstr>Inter Light</vt:lpstr>
      <vt:lpstr>Tahoma</vt:lpstr>
      <vt:lpstr>4_Office Theme</vt:lpstr>
      <vt:lpstr>CEE theme</vt:lpstr>
      <vt:lpstr>PowerPoint Presentation</vt:lpstr>
      <vt:lpstr>Supply and Demand Scenarios</vt:lpstr>
      <vt:lpstr>Supply and Demand Scenarios</vt:lpstr>
      <vt:lpstr>Supply and Demand Scenarios</vt:lpstr>
      <vt:lpstr>Exit Slip: Which graph correctly depicts the scenario?</vt:lpstr>
      <vt:lpstr>Your Turn </vt:lpstr>
      <vt:lpstr>Your Turn </vt:lpstr>
      <vt:lpstr>Your Turn </vt:lpstr>
      <vt:lpstr>Your Turn </vt:lpstr>
      <vt:lpstr>Your Turn </vt:lpstr>
      <vt:lpstr>Extension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Cookson</dc:creator>
  <cp:lastModifiedBy>Ruth Cookson</cp:lastModifiedBy>
  <cp:revision>5</cp:revision>
  <dcterms:created xsi:type="dcterms:W3CDTF">2023-08-18T14:02:59Z</dcterms:created>
  <dcterms:modified xsi:type="dcterms:W3CDTF">2025-02-05T19:24:20Z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MediaServiceImageTags">
    <vt:lpwstr/>
  </property>
</Properties>
</file>