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74"/>
  </p:notesMasterIdLst>
  <p:handoutMasterIdLst>
    <p:handoutMasterId r:id="rId75"/>
  </p:handoutMasterIdLst>
  <p:sldIdLst>
    <p:sldId id="699" r:id="rId5"/>
    <p:sldId id="722" r:id="rId6"/>
    <p:sldId id="724" r:id="rId7"/>
    <p:sldId id="760" r:id="rId8"/>
    <p:sldId id="726" r:id="rId9"/>
    <p:sldId id="771" r:id="rId10"/>
    <p:sldId id="766" r:id="rId11"/>
    <p:sldId id="725" r:id="rId12"/>
    <p:sldId id="749" r:id="rId13"/>
    <p:sldId id="266" r:id="rId14"/>
    <p:sldId id="267" r:id="rId15"/>
    <p:sldId id="268" r:id="rId16"/>
    <p:sldId id="269" r:id="rId17"/>
    <p:sldId id="270" r:id="rId18"/>
    <p:sldId id="271" r:id="rId19"/>
    <p:sldId id="751" r:id="rId20"/>
    <p:sldId id="272" r:id="rId21"/>
    <p:sldId id="273" r:id="rId22"/>
    <p:sldId id="277" r:id="rId23"/>
    <p:sldId id="279" r:id="rId24"/>
    <p:sldId id="278" r:id="rId25"/>
    <p:sldId id="773" r:id="rId26"/>
    <p:sldId id="280" r:id="rId27"/>
    <p:sldId id="262" r:id="rId28"/>
    <p:sldId id="263" r:id="rId29"/>
    <p:sldId id="281" r:id="rId30"/>
    <p:sldId id="283" r:id="rId31"/>
    <p:sldId id="284" r:id="rId32"/>
    <p:sldId id="285" r:id="rId33"/>
    <p:sldId id="286" r:id="rId34"/>
    <p:sldId id="287" r:id="rId35"/>
    <p:sldId id="288" r:id="rId36"/>
    <p:sldId id="289" r:id="rId37"/>
    <p:sldId id="292" r:id="rId38"/>
    <p:sldId id="769" r:id="rId39"/>
    <p:sldId id="290" r:id="rId40"/>
    <p:sldId id="291" r:id="rId41"/>
    <p:sldId id="293" r:id="rId42"/>
    <p:sldId id="294" r:id="rId43"/>
    <p:sldId id="295" r:id="rId44"/>
    <p:sldId id="296" r:id="rId45"/>
    <p:sldId id="768" r:id="rId46"/>
    <p:sldId id="297" r:id="rId47"/>
    <p:sldId id="298" r:id="rId48"/>
    <p:sldId id="299" r:id="rId49"/>
    <p:sldId id="301" r:id="rId50"/>
    <p:sldId id="302" r:id="rId51"/>
    <p:sldId id="774" r:id="rId52"/>
    <p:sldId id="775" r:id="rId53"/>
    <p:sldId id="303" r:id="rId54"/>
    <p:sldId id="304" r:id="rId55"/>
    <p:sldId id="770" r:id="rId56"/>
    <p:sldId id="305" r:id="rId57"/>
    <p:sldId id="306" r:id="rId58"/>
    <p:sldId id="307" r:id="rId59"/>
    <p:sldId id="308" r:id="rId60"/>
    <p:sldId id="309" r:id="rId61"/>
    <p:sldId id="310" r:id="rId62"/>
    <p:sldId id="311" r:id="rId63"/>
    <p:sldId id="772" r:id="rId64"/>
    <p:sldId id="312" r:id="rId65"/>
    <p:sldId id="313" r:id="rId66"/>
    <p:sldId id="314" r:id="rId67"/>
    <p:sldId id="315" r:id="rId68"/>
    <p:sldId id="759" r:id="rId69"/>
    <p:sldId id="260" r:id="rId70"/>
    <p:sldId id="259" r:id="rId71"/>
    <p:sldId id="256" r:id="rId72"/>
    <p:sldId id="75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F06920-E61F-162B-299D-ABA89487C84E}" v="281" dt="2025-03-13T20:29:36.906"/>
    <p1510:client id="{0AE638B8-8B82-9F7A-2F1A-3B9CDA6BD1A7}" v="20" dt="2025-03-13T00:58:19.644"/>
    <p1510:client id="{E90D68CD-C02E-9B98-26E9-FE0EF7D8FFAD}" v="130" dt="2025-03-12T17:47:05.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06b1bdee6c2ced15e8051f38958a8eec1c2bd5358d309bfc858ab799fc1c4aa6::" providerId="AD" clId="Web-{CB04A1ED-8B99-BE9C-3495-7CEBACD60AAC}"/>
    <pc:docChg chg="modSld">
      <pc:chgData name="Guest User" userId="S::urn:spo:anon#06b1bdee6c2ced15e8051f38958a8eec1c2bd5358d309bfc858ab799fc1c4aa6::" providerId="AD" clId="Web-{CB04A1ED-8B99-BE9C-3495-7CEBACD60AAC}" dt="2025-03-03T21:26:31.341" v="72" actId="20577"/>
      <pc:docMkLst>
        <pc:docMk/>
      </pc:docMkLst>
      <pc:sldChg chg="modSp">
        <pc:chgData name="Guest User" userId="S::urn:spo:anon#06b1bdee6c2ced15e8051f38958a8eec1c2bd5358d309bfc858ab799fc1c4aa6::" providerId="AD" clId="Web-{CB04A1ED-8B99-BE9C-3495-7CEBACD60AAC}" dt="2025-03-03T21:26:31.341" v="72" actId="20577"/>
        <pc:sldMkLst>
          <pc:docMk/>
          <pc:sldMk cId="937720314" sldId="724"/>
        </pc:sldMkLst>
        <pc:spChg chg="mod">
          <ac:chgData name="Guest User" userId="S::urn:spo:anon#06b1bdee6c2ced15e8051f38958a8eec1c2bd5358d309bfc858ab799fc1c4aa6::" providerId="AD" clId="Web-{CB04A1ED-8B99-BE9C-3495-7CEBACD60AAC}" dt="2025-03-03T21:26:31.341" v="72" actId="20577"/>
          <ac:spMkLst>
            <pc:docMk/>
            <pc:sldMk cId="937720314" sldId="724"/>
            <ac:spMk id="3" creationId="{0428248E-9A13-7345-BF5A-CD0E38051879}"/>
          </ac:spMkLst>
        </pc:spChg>
      </pc:sldChg>
      <pc:sldChg chg="addSp delSp modSp">
        <pc:chgData name="Guest User" userId="S::urn:spo:anon#06b1bdee6c2ced15e8051f38958a8eec1c2bd5358d309bfc858ab799fc1c4aa6::" providerId="AD" clId="Web-{CB04A1ED-8B99-BE9C-3495-7CEBACD60AAC}" dt="2025-03-03T21:16:13.035" v="53" actId="1076"/>
        <pc:sldMkLst>
          <pc:docMk/>
          <pc:sldMk cId="1074274890" sldId="760"/>
        </pc:sldMkLst>
        <pc:spChg chg="mod">
          <ac:chgData name="Guest User" userId="S::urn:spo:anon#06b1bdee6c2ced15e8051f38958a8eec1c2bd5358d309bfc858ab799fc1c4aa6::" providerId="AD" clId="Web-{CB04A1ED-8B99-BE9C-3495-7CEBACD60AAC}" dt="2025-03-03T21:05:25.399" v="47" actId="20577"/>
          <ac:spMkLst>
            <pc:docMk/>
            <pc:sldMk cId="1074274890" sldId="760"/>
            <ac:spMk id="3" creationId="{0428248E-9A13-7345-BF5A-CD0E38051879}"/>
          </ac:spMkLst>
        </pc:spChg>
        <pc:spChg chg="del mod">
          <ac:chgData name="Guest User" userId="S::urn:spo:anon#06b1bdee6c2ced15e8051f38958a8eec1c2bd5358d309bfc858ab799fc1c4aa6::" providerId="AD" clId="Web-{CB04A1ED-8B99-BE9C-3495-7CEBACD60AAC}" dt="2025-03-03T21:04:28.990" v="3"/>
          <ac:spMkLst>
            <pc:docMk/>
            <pc:sldMk cId="1074274890" sldId="760"/>
            <ac:spMk id="10" creationId="{F3CE008A-1223-DE28-3131-6053184B7286}"/>
          </ac:spMkLst>
        </pc:spChg>
        <pc:spChg chg="del mod">
          <ac:chgData name="Guest User" userId="S::urn:spo:anon#06b1bdee6c2ced15e8051f38958a8eec1c2bd5358d309bfc858ab799fc1c4aa6::" providerId="AD" clId="Web-{CB04A1ED-8B99-BE9C-3495-7CEBACD60AAC}" dt="2025-03-03T21:04:33.553" v="7"/>
          <ac:spMkLst>
            <pc:docMk/>
            <pc:sldMk cId="1074274890" sldId="760"/>
            <ac:spMk id="11" creationId="{BE3998C7-9D29-A8E2-5C5F-E3DAA32E1ED2}"/>
          </ac:spMkLst>
        </pc:spChg>
        <pc:picChg chg="add mod">
          <ac:chgData name="Guest User" userId="S::urn:spo:anon#06b1bdee6c2ced15e8051f38958a8eec1c2bd5358d309bfc858ab799fc1c4aa6::" providerId="AD" clId="Web-{CB04A1ED-8B99-BE9C-3495-7CEBACD60AAC}" dt="2025-03-03T21:16:13.035" v="53" actId="1076"/>
          <ac:picMkLst>
            <pc:docMk/>
            <pc:sldMk cId="1074274890" sldId="760"/>
            <ac:picMk id="4" creationId="{9EBC8173-78B3-780F-F8F8-1BC4C12A1FA2}"/>
          </ac:picMkLst>
        </pc:picChg>
        <pc:picChg chg="del">
          <ac:chgData name="Guest User" userId="S::urn:spo:anon#06b1bdee6c2ced15e8051f38958a8eec1c2bd5358d309bfc858ab799fc1c4aa6::" providerId="AD" clId="Web-{CB04A1ED-8B99-BE9C-3495-7CEBACD60AAC}" dt="2025-03-03T21:16:11.582" v="52"/>
          <ac:picMkLst>
            <pc:docMk/>
            <pc:sldMk cId="1074274890" sldId="760"/>
            <ac:picMk id="7" creationId="{91D7D443-4765-CF0A-3426-9F5D52CBC39A}"/>
          </ac:picMkLst>
        </pc:picChg>
        <pc:picChg chg="del">
          <ac:chgData name="Guest User" userId="S::urn:spo:anon#06b1bdee6c2ced15e8051f38958a8eec1c2bd5358d309bfc858ab799fc1c4aa6::" providerId="AD" clId="Web-{CB04A1ED-8B99-BE9C-3495-7CEBACD60AAC}" dt="2025-03-03T21:04:29.131" v="4"/>
          <ac:picMkLst>
            <pc:docMk/>
            <pc:sldMk cId="1074274890" sldId="760"/>
            <ac:picMk id="8" creationId="{C1C405AA-9411-ED8C-48C6-14CE249D384A}"/>
          </ac:picMkLst>
        </pc:picChg>
        <pc:picChg chg="del">
          <ac:chgData name="Guest User" userId="S::urn:spo:anon#06b1bdee6c2ced15e8051f38958a8eec1c2bd5358d309bfc858ab799fc1c4aa6::" providerId="AD" clId="Web-{CB04A1ED-8B99-BE9C-3495-7CEBACD60AAC}" dt="2025-03-03T21:04:30.162" v="5"/>
          <ac:picMkLst>
            <pc:docMk/>
            <pc:sldMk cId="1074274890" sldId="760"/>
            <ac:picMk id="9" creationId="{8527C915-A320-D69F-43EE-FB52CB09F87D}"/>
          </ac:picMkLst>
        </pc:picChg>
      </pc:sldChg>
    </pc:docChg>
  </pc:docChgLst>
  <pc:docChgLst>
    <pc:chgData clId="Web-{45A1178F-73F2-8643-3D11-C6E5BDD0E6BA}"/>
    <pc:docChg chg="modSld">
      <pc:chgData name="" userId="" providerId="" clId="Web-{45A1178F-73F2-8643-3D11-C6E5BDD0E6BA}" dt="2024-03-28T18:41:17.025" v="0" actId="20577"/>
      <pc:docMkLst>
        <pc:docMk/>
      </pc:docMkLst>
      <pc:sldChg chg="modSp">
        <pc:chgData name="" userId="" providerId="" clId="Web-{45A1178F-73F2-8643-3D11-C6E5BDD0E6BA}" dt="2024-03-28T18:41:17.025" v="0" actId="20577"/>
        <pc:sldMkLst>
          <pc:docMk/>
          <pc:sldMk cId="960279657" sldId="745"/>
        </pc:sldMkLst>
      </pc:sldChg>
    </pc:docChg>
  </pc:docChgLst>
  <pc:docChgLst>
    <pc:chgData name="Andrea Mozo" userId="S::amozo@councilforeconed.org::ec324d89-8e2a-42bb-81f4-68d0295e10da" providerId="AD" clId="Web-{28B93013-5118-6A4D-0A29-D09641E7DCEC}"/>
    <pc:docChg chg="modSld">
      <pc:chgData name="Andrea Mozo" userId="S::amozo@councilforeconed.org::ec324d89-8e2a-42bb-81f4-68d0295e10da" providerId="AD" clId="Web-{28B93013-5118-6A4D-0A29-D09641E7DCEC}" dt="2024-03-29T14:16:01.003" v="10" actId="14100"/>
      <pc:docMkLst>
        <pc:docMk/>
      </pc:docMkLst>
      <pc:sldChg chg="addSp delSp modSp">
        <pc:chgData name="Andrea Mozo" userId="S::amozo@councilforeconed.org::ec324d89-8e2a-42bb-81f4-68d0295e10da" providerId="AD" clId="Web-{28B93013-5118-6A4D-0A29-D09641E7DCEC}" dt="2024-03-29T14:16:01.003" v="10" actId="14100"/>
        <pc:sldMkLst>
          <pc:docMk/>
          <pc:sldMk cId="884104494" sldId="721"/>
        </pc:sldMkLst>
      </pc:sldChg>
    </pc:docChg>
  </pc:docChgLst>
  <pc:docChgLst>
    <pc:chgData name="Guest User" userId="S::urn:spo:anon#06b1bdee6c2ced15e8051f38958a8eec1c2bd5358d309bfc858ab799fc1c4aa6::" providerId="AD" clId="Web-{0AE638B8-8B82-9F7A-2F1A-3B9CDA6BD1A7}"/>
    <pc:docChg chg="addSld modSld sldOrd">
      <pc:chgData name="Guest User" userId="S::urn:spo:anon#06b1bdee6c2ced15e8051f38958a8eec1c2bd5358d309bfc858ab799fc1c4aa6::" providerId="AD" clId="Web-{0AE638B8-8B82-9F7A-2F1A-3B9CDA6BD1A7}" dt="2025-03-13T00:58:17.362" v="12" actId="20577"/>
      <pc:docMkLst>
        <pc:docMk/>
      </pc:docMkLst>
      <pc:sldChg chg="add">
        <pc:chgData name="Guest User" userId="S::urn:spo:anon#06b1bdee6c2ced15e8051f38958a8eec1c2bd5358d309bfc858ab799fc1c4aa6::" providerId="AD" clId="Web-{0AE638B8-8B82-9F7A-2F1A-3B9CDA6BD1A7}" dt="2025-03-13T00:52:25.914" v="7"/>
        <pc:sldMkLst>
          <pc:docMk/>
          <pc:sldMk cId="0" sldId="262"/>
        </pc:sldMkLst>
      </pc:sldChg>
      <pc:sldChg chg="add">
        <pc:chgData name="Guest User" userId="S::urn:spo:anon#06b1bdee6c2ced15e8051f38958a8eec1c2bd5358d309bfc858ab799fc1c4aa6::" providerId="AD" clId="Web-{0AE638B8-8B82-9F7A-2F1A-3B9CDA6BD1A7}" dt="2025-03-13T00:51:47.350" v="6"/>
        <pc:sldMkLst>
          <pc:docMk/>
          <pc:sldMk cId="0" sldId="263"/>
        </pc:sldMkLst>
      </pc:sldChg>
      <pc:sldChg chg="modSp">
        <pc:chgData name="Guest User" userId="S::urn:spo:anon#06b1bdee6c2ced15e8051f38958a8eec1c2bd5358d309bfc858ab799fc1c4aa6::" providerId="AD" clId="Web-{0AE638B8-8B82-9F7A-2F1A-3B9CDA6BD1A7}" dt="2025-03-13T00:45:21.322" v="5" actId="20577"/>
        <pc:sldMkLst>
          <pc:docMk/>
          <pc:sldMk cId="0" sldId="277"/>
        </pc:sldMkLst>
        <pc:spChg chg="mod">
          <ac:chgData name="Guest User" userId="S::urn:spo:anon#06b1bdee6c2ced15e8051f38958a8eec1c2bd5358d309bfc858ab799fc1c4aa6::" providerId="AD" clId="Web-{0AE638B8-8B82-9F7A-2F1A-3B9CDA6BD1A7}" dt="2025-03-13T00:45:21.322" v="5" actId="20577"/>
          <ac:spMkLst>
            <pc:docMk/>
            <pc:sldMk cId="0" sldId="277"/>
            <ac:spMk id="392" creationId="{00000000-0000-0000-0000-000000000000}"/>
          </ac:spMkLst>
        </pc:spChg>
      </pc:sldChg>
      <pc:sldChg chg="ord">
        <pc:chgData name="Guest User" userId="S::urn:spo:anon#06b1bdee6c2ced15e8051f38958a8eec1c2bd5358d309bfc858ab799fc1c4aa6::" providerId="AD" clId="Web-{0AE638B8-8B82-9F7A-2F1A-3B9CDA6BD1A7}" dt="2025-03-13T00:53:42.854" v="9"/>
        <pc:sldMkLst>
          <pc:docMk/>
          <pc:sldMk cId="0" sldId="278"/>
        </pc:sldMkLst>
      </pc:sldChg>
      <pc:sldChg chg="ord">
        <pc:chgData name="Guest User" userId="S::urn:spo:anon#06b1bdee6c2ced15e8051f38958a8eec1c2bd5358d309bfc858ab799fc1c4aa6::" providerId="AD" clId="Web-{0AE638B8-8B82-9F7A-2F1A-3B9CDA6BD1A7}" dt="2025-03-13T00:53:56.261" v="10"/>
        <pc:sldMkLst>
          <pc:docMk/>
          <pc:sldMk cId="0" sldId="279"/>
        </pc:sldMkLst>
      </pc:sldChg>
      <pc:sldChg chg="modSp">
        <pc:chgData name="Guest User" userId="S::urn:spo:anon#06b1bdee6c2ced15e8051f38958a8eec1c2bd5358d309bfc858ab799fc1c4aa6::" providerId="AD" clId="Web-{0AE638B8-8B82-9F7A-2F1A-3B9CDA6BD1A7}" dt="2025-03-13T00:58:17.362" v="12" actId="20577"/>
        <pc:sldMkLst>
          <pc:docMk/>
          <pc:sldMk cId="0" sldId="288"/>
        </pc:sldMkLst>
        <pc:spChg chg="mod">
          <ac:chgData name="Guest User" userId="S::urn:spo:anon#06b1bdee6c2ced15e8051f38958a8eec1c2bd5358d309bfc858ab799fc1c4aa6::" providerId="AD" clId="Web-{0AE638B8-8B82-9F7A-2F1A-3B9CDA6BD1A7}" dt="2025-03-13T00:58:17.362" v="12" actId="20577"/>
          <ac:spMkLst>
            <pc:docMk/>
            <pc:sldMk cId="0" sldId="288"/>
            <ac:spMk id="505" creationId="{00000000-0000-0000-0000-000000000000}"/>
          </ac:spMkLst>
        </pc:spChg>
      </pc:sldChg>
      <pc:sldChg chg="modSp">
        <pc:chgData name="Guest User" userId="S::urn:spo:anon#06b1bdee6c2ced15e8051f38958a8eec1c2bd5358d309bfc858ab799fc1c4aa6::" providerId="AD" clId="Web-{0AE638B8-8B82-9F7A-2F1A-3B9CDA6BD1A7}" dt="2025-03-13T00:31:09.897" v="0" actId="20577"/>
        <pc:sldMkLst>
          <pc:docMk/>
          <pc:sldMk cId="1309746143" sldId="725"/>
        </pc:sldMkLst>
        <pc:spChg chg="mod">
          <ac:chgData name="Guest User" userId="S::urn:spo:anon#06b1bdee6c2ced15e8051f38958a8eec1c2bd5358d309bfc858ab799fc1c4aa6::" providerId="AD" clId="Web-{0AE638B8-8B82-9F7A-2F1A-3B9CDA6BD1A7}" dt="2025-03-13T00:31:09.897" v="0" actId="20577"/>
          <ac:spMkLst>
            <pc:docMk/>
            <pc:sldMk cId="1309746143" sldId="725"/>
            <ac:spMk id="3" creationId="{0428248E-9A13-7345-BF5A-CD0E38051879}"/>
          </ac:spMkLst>
        </pc:spChg>
      </pc:sldChg>
      <pc:sldChg chg="ord">
        <pc:chgData name="Guest User" userId="S::urn:spo:anon#06b1bdee6c2ced15e8051f38958a8eec1c2bd5358d309bfc858ab799fc1c4aa6::" providerId="AD" clId="Web-{0AE638B8-8B82-9F7A-2F1A-3B9CDA6BD1A7}" dt="2025-03-13T00:40:43.673" v="3"/>
        <pc:sldMkLst>
          <pc:docMk/>
          <pc:sldMk cId="3342956490" sldId="769"/>
        </pc:sldMkLst>
      </pc:sldChg>
    </pc:docChg>
  </pc:docChgLst>
  <pc:docChgLst>
    <pc:chgData name="Andrea Mozo" userId="S::amozo@councilforeconed.org::ec324d89-8e2a-42bb-81f4-68d0295e10da" providerId="AD" clId="Web-{1AC6F7C8-0AC0-2BB8-81C3-61C344B482C5}"/>
    <pc:docChg chg="addSld modSld">
      <pc:chgData name="Andrea Mozo" userId="S::amozo@councilforeconed.org::ec324d89-8e2a-42bb-81f4-68d0295e10da" providerId="AD" clId="Web-{1AC6F7C8-0AC0-2BB8-81C3-61C344B482C5}" dt="2024-03-28T16:58:18.595" v="1070"/>
      <pc:docMkLst>
        <pc:docMk/>
      </pc:docMkLst>
      <pc:sldChg chg="modSp">
        <pc:chgData name="Andrea Mozo" userId="S::amozo@councilforeconed.org::ec324d89-8e2a-42bb-81f4-68d0295e10da" providerId="AD" clId="Web-{1AC6F7C8-0AC0-2BB8-81C3-61C344B482C5}" dt="2024-03-28T15:17:18.628" v="1032" actId="1076"/>
        <pc:sldMkLst>
          <pc:docMk/>
          <pc:sldMk cId="4256242774" sldId="723"/>
        </pc:sldMkLst>
      </pc:sldChg>
      <pc:sldChg chg="modSp">
        <pc:chgData name="Andrea Mozo" userId="S::amozo@councilforeconed.org::ec324d89-8e2a-42bb-81f4-68d0295e10da" providerId="AD" clId="Web-{1AC6F7C8-0AC0-2BB8-81C3-61C344B482C5}" dt="2024-03-28T13:57:55.338" v="355" actId="20577"/>
        <pc:sldMkLst>
          <pc:docMk/>
          <pc:sldMk cId="937720314" sldId="724"/>
        </pc:sldMkLst>
      </pc:sldChg>
      <pc:sldChg chg="addSp modSp">
        <pc:chgData name="Andrea Mozo" userId="S::amozo@councilforeconed.org::ec324d89-8e2a-42bb-81f4-68d0295e10da" providerId="AD" clId="Web-{1AC6F7C8-0AC0-2BB8-81C3-61C344B482C5}" dt="2024-03-28T14:39:38.049" v="436" actId="1076"/>
        <pc:sldMkLst>
          <pc:docMk/>
          <pc:sldMk cId="1309746143" sldId="725"/>
        </pc:sldMkLst>
      </pc:sldChg>
      <pc:sldChg chg="addSp delSp modSp add replId">
        <pc:chgData name="Andrea Mozo" userId="S::amozo@councilforeconed.org::ec324d89-8e2a-42bb-81f4-68d0295e10da" providerId="AD" clId="Web-{1AC6F7C8-0AC0-2BB8-81C3-61C344B482C5}" dt="2024-03-28T16:58:18.595" v="1070"/>
        <pc:sldMkLst>
          <pc:docMk/>
          <pc:sldMk cId="1389646338" sldId="726"/>
        </pc:sldMkLst>
      </pc:sldChg>
      <pc:sldChg chg="addSp delSp modSp add replId">
        <pc:chgData name="Andrea Mozo" userId="S::amozo@councilforeconed.org::ec324d89-8e2a-42bb-81f4-68d0295e10da" providerId="AD" clId="Web-{1AC6F7C8-0AC0-2BB8-81C3-61C344B482C5}" dt="2024-03-28T16:57:06.749" v="1054" actId="20577"/>
        <pc:sldMkLst>
          <pc:docMk/>
          <pc:sldMk cId="3638787741" sldId="727"/>
        </pc:sldMkLst>
      </pc:sldChg>
      <pc:sldChg chg="addSp delSp modSp add replId">
        <pc:chgData name="Andrea Mozo" userId="S::amozo@councilforeconed.org::ec324d89-8e2a-42bb-81f4-68d0295e10da" providerId="AD" clId="Web-{1AC6F7C8-0AC0-2BB8-81C3-61C344B482C5}" dt="2024-03-28T15:17:43.019" v="1034" actId="1076"/>
        <pc:sldMkLst>
          <pc:docMk/>
          <pc:sldMk cId="215165024" sldId="728"/>
        </pc:sldMkLst>
      </pc:sldChg>
      <pc:sldChg chg="addSp delSp modSp add replId">
        <pc:chgData name="Andrea Mozo" userId="S::amozo@councilforeconed.org::ec324d89-8e2a-42bb-81f4-68d0295e10da" providerId="AD" clId="Web-{1AC6F7C8-0AC0-2BB8-81C3-61C344B482C5}" dt="2024-03-28T14:53:49.407" v="633" actId="20577"/>
        <pc:sldMkLst>
          <pc:docMk/>
          <pc:sldMk cId="2100124143" sldId="729"/>
        </pc:sldMkLst>
      </pc:sldChg>
      <pc:sldChg chg="addSp delSp modSp add replId">
        <pc:chgData name="Andrea Mozo" userId="S::amozo@councilforeconed.org::ec324d89-8e2a-42bb-81f4-68d0295e10da" providerId="AD" clId="Web-{1AC6F7C8-0AC0-2BB8-81C3-61C344B482C5}" dt="2024-03-28T15:02:18.378" v="958" actId="1076"/>
        <pc:sldMkLst>
          <pc:docMk/>
          <pc:sldMk cId="4005454053" sldId="730"/>
        </pc:sldMkLst>
      </pc:sldChg>
      <pc:sldChg chg="addSp delSp modSp add replId">
        <pc:chgData name="Andrea Mozo" userId="S::amozo@councilforeconed.org::ec324d89-8e2a-42bb-81f4-68d0295e10da" providerId="AD" clId="Web-{1AC6F7C8-0AC0-2BB8-81C3-61C344B482C5}" dt="2024-03-28T14:59:50.686" v="755" actId="20577"/>
        <pc:sldMkLst>
          <pc:docMk/>
          <pc:sldMk cId="2607024723" sldId="731"/>
        </pc:sldMkLst>
      </pc:sldChg>
      <pc:sldChg chg="addSp delSp modSp add replId">
        <pc:chgData name="Andrea Mozo" userId="S::amozo@councilforeconed.org::ec324d89-8e2a-42bb-81f4-68d0295e10da" providerId="AD" clId="Web-{1AC6F7C8-0AC0-2BB8-81C3-61C344B482C5}" dt="2024-03-28T15:05:56.058" v="993" actId="1076"/>
        <pc:sldMkLst>
          <pc:docMk/>
          <pc:sldMk cId="1275915775" sldId="732"/>
        </pc:sldMkLst>
      </pc:sldChg>
      <pc:sldChg chg="addSp delSp modSp add replId">
        <pc:chgData name="Andrea Mozo" userId="S::amozo@councilforeconed.org::ec324d89-8e2a-42bb-81f4-68d0295e10da" providerId="AD" clId="Web-{1AC6F7C8-0AC0-2BB8-81C3-61C344B482C5}" dt="2024-03-28T15:11:36.272" v="1027" actId="1076"/>
        <pc:sldMkLst>
          <pc:docMk/>
          <pc:sldMk cId="2641077334" sldId="733"/>
        </pc:sldMkLst>
      </pc:sldChg>
      <pc:sldChg chg="add replId">
        <pc:chgData name="Andrea Mozo" userId="S::amozo@councilforeconed.org::ec324d89-8e2a-42bb-81f4-68d0295e10da" providerId="AD" clId="Web-{1AC6F7C8-0AC0-2BB8-81C3-61C344B482C5}" dt="2024-03-28T15:10:34.255" v="1014"/>
        <pc:sldMkLst>
          <pc:docMk/>
          <pc:sldMk cId="1479468846" sldId="734"/>
        </pc:sldMkLst>
      </pc:sldChg>
    </pc:docChg>
  </pc:docChgLst>
  <pc:docChgLst>
    <pc:chgData name="Guest User" userId="S::urn:spo:anon#06b1bdee6c2ced15e8051f38958a8eec1c2bd5358d309bfc858ab799fc1c4aa6::" providerId="AD" clId="Web-{80C63F95-4C40-2BD2-3788-D154A4E993BF}"/>
    <pc:docChg chg="delSld modSld">
      <pc:chgData name="Guest User" userId="S::urn:spo:anon#06b1bdee6c2ced15e8051f38958a8eec1c2bd5358d309bfc858ab799fc1c4aa6::" providerId="AD" clId="Web-{80C63F95-4C40-2BD2-3788-D154A4E993BF}" dt="2025-03-04T15:44:14.153" v="9"/>
      <pc:docMkLst>
        <pc:docMk/>
      </pc:docMkLst>
      <pc:sldChg chg="modSp">
        <pc:chgData name="Guest User" userId="S::urn:spo:anon#06b1bdee6c2ced15e8051f38958a8eec1c2bd5358d309bfc858ab799fc1c4aa6::" providerId="AD" clId="Web-{80C63F95-4C40-2BD2-3788-D154A4E993BF}" dt="2025-03-04T15:40:29.178" v="8" actId="20577"/>
        <pc:sldMkLst>
          <pc:docMk/>
          <pc:sldMk cId="937720314" sldId="724"/>
        </pc:sldMkLst>
        <pc:spChg chg="mod">
          <ac:chgData name="Guest User" userId="S::urn:spo:anon#06b1bdee6c2ced15e8051f38958a8eec1c2bd5358d309bfc858ab799fc1c4aa6::" providerId="AD" clId="Web-{80C63F95-4C40-2BD2-3788-D154A4E993BF}" dt="2025-03-04T15:40:29.178" v="8" actId="20577"/>
          <ac:spMkLst>
            <pc:docMk/>
            <pc:sldMk cId="937720314" sldId="724"/>
            <ac:spMk id="3" creationId="{0428248E-9A13-7345-BF5A-CD0E38051879}"/>
          </ac:spMkLst>
        </pc:spChg>
      </pc:sldChg>
      <pc:sldChg chg="del">
        <pc:chgData name="Guest User" userId="S::urn:spo:anon#06b1bdee6c2ced15e8051f38958a8eec1c2bd5358d309bfc858ab799fc1c4aa6::" providerId="AD" clId="Web-{80C63F95-4C40-2BD2-3788-D154A4E993BF}" dt="2025-03-04T15:44:14.153" v="9"/>
        <pc:sldMkLst>
          <pc:docMk/>
          <pc:sldMk cId="3638787741" sldId="727"/>
        </pc:sldMkLst>
      </pc:sldChg>
      <pc:sldChg chg="delSp">
        <pc:chgData name="Guest User" userId="S::urn:spo:anon#06b1bdee6c2ced15e8051f38958a8eec1c2bd5358d309bfc858ab799fc1c4aa6::" providerId="AD" clId="Web-{80C63F95-4C40-2BD2-3788-D154A4E993BF}" dt="2025-03-04T15:38:32.690" v="0"/>
        <pc:sldMkLst>
          <pc:docMk/>
          <pc:sldMk cId="1074274890" sldId="760"/>
        </pc:sldMkLst>
        <pc:picChg chg="del">
          <ac:chgData name="Guest User" userId="S::urn:spo:anon#06b1bdee6c2ced15e8051f38958a8eec1c2bd5358d309bfc858ab799fc1c4aa6::" providerId="AD" clId="Web-{80C63F95-4C40-2BD2-3788-D154A4E993BF}" dt="2025-03-04T15:38:32.690" v="0"/>
          <ac:picMkLst>
            <pc:docMk/>
            <pc:sldMk cId="1074274890" sldId="760"/>
            <ac:picMk id="4" creationId="{9EBC8173-78B3-780F-F8F8-1BC4C12A1FA2}"/>
          </ac:picMkLst>
        </pc:picChg>
      </pc:sldChg>
    </pc:docChg>
  </pc:docChgLst>
  <pc:docChgLst>
    <pc:chgData name="Andrea Mozo" userId="S::amozo@councilforeconed.org::ec324d89-8e2a-42bb-81f4-68d0295e10da" providerId="AD" clId="Web-{5C4C7FC9-3FA5-4279-DC44-DC505FC8041A}"/>
    <pc:docChg chg="modSld">
      <pc:chgData name="Andrea Mozo" userId="S::amozo@councilforeconed.org::ec324d89-8e2a-42bb-81f4-68d0295e10da" providerId="AD" clId="Web-{5C4C7FC9-3FA5-4279-DC44-DC505FC8041A}" dt="2024-03-28T20:41:58.012" v="3" actId="14100"/>
      <pc:docMkLst>
        <pc:docMk/>
      </pc:docMkLst>
      <pc:sldChg chg="modSp">
        <pc:chgData name="Andrea Mozo" userId="S::amozo@councilforeconed.org::ec324d89-8e2a-42bb-81f4-68d0295e10da" providerId="AD" clId="Web-{5C4C7FC9-3FA5-4279-DC44-DC505FC8041A}" dt="2024-03-28T20:32:08.013" v="1" actId="20577"/>
        <pc:sldMkLst>
          <pc:docMk/>
          <pc:sldMk cId="884104494" sldId="721"/>
        </pc:sldMkLst>
      </pc:sldChg>
      <pc:sldChg chg="modSp">
        <pc:chgData name="Andrea Mozo" userId="S::amozo@councilforeconed.org::ec324d89-8e2a-42bb-81f4-68d0295e10da" providerId="AD" clId="Web-{5C4C7FC9-3FA5-4279-DC44-DC505FC8041A}" dt="2024-03-28T20:41:58.012" v="3" actId="14100"/>
        <pc:sldMkLst>
          <pc:docMk/>
          <pc:sldMk cId="474977556" sldId="761"/>
        </pc:sldMkLst>
      </pc:sldChg>
    </pc:docChg>
  </pc:docChgLst>
  <pc:docChgLst>
    <pc:chgData name="Andrea Mozo" userId="S::amozo@councilforeconed.org::ec324d89-8e2a-42bb-81f4-68d0295e10da" providerId="AD" clId="Web-{28153108-C711-58C2-4665-D0DA2A758F10}"/>
    <pc:docChg chg="addSld delSld modSld sldOrd">
      <pc:chgData name="Andrea Mozo" userId="S::amozo@councilforeconed.org::ec324d89-8e2a-42bb-81f4-68d0295e10da" providerId="AD" clId="Web-{28153108-C711-58C2-4665-D0DA2A758F10}" dt="2024-05-30T15:20:38.093" v="111"/>
      <pc:docMkLst>
        <pc:docMk/>
      </pc:docMkLst>
      <pc:sldChg chg="del">
        <pc:chgData name="Andrea Mozo" userId="S::amozo@councilforeconed.org::ec324d89-8e2a-42bb-81f4-68d0295e10da" providerId="AD" clId="Web-{28153108-C711-58C2-4665-D0DA2A758F10}" dt="2024-05-30T15:16:44.500" v="68"/>
        <pc:sldMkLst>
          <pc:docMk/>
          <pc:sldMk cId="884104494" sldId="721"/>
        </pc:sldMkLst>
      </pc:sldChg>
      <pc:sldChg chg="ord">
        <pc:chgData name="Andrea Mozo" userId="S::amozo@councilforeconed.org::ec324d89-8e2a-42bb-81f4-68d0295e10da" providerId="AD" clId="Web-{28153108-C711-58C2-4665-D0DA2A758F10}" dt="2024-05-30T15:20:38.093" v="111"/>
        <pc:sldMkLst>
          <pc:docMk/>
          <pc:sldMk cId="937720314" sldId="724"/>
        </pc:sldMkLst>
      </pc:sldChg>
      <pc:sldChg chg="del">
        <pc:chgData name="Andrea Mozo" userId="S::amozo@councilforeconed.org::ec324d89-8e2a-42bb-81f4-68d0295e10da" providerId="AD" clId="Web-{28153108-C711-58C2-4665-D0DA2A758F10}" dt="2024-05-30T15:17:13.593" v="71"/>
        <pc:sldMkLst>
          <pc:docMk/>
          <pc:sldMk cId="1414407918" sldId="756"/>
        </pc:sldMkLst>
      </pc:sldChg>
      <pc:sldChg chg="del">
        <pc:chgData name="Andrea Mozo" userId="S::amozo@councilforeconed.org::ec324d89-8e2a-42bb-81f4-68d0295e10da" providerId="AD" clId="Web-{28153108-C711-58C2-4665-D0DA2A758F10}" dt="2024-05-30T15:17:03.437" v="69"/>
        <pc:sldMkLst>
          <pc:docMk/>
          <pc:sldMk cId="1295303336" sldId="757"/>
        </pc:sldMkLst>
      </pc:sldChg>
      <pc:sldChg chg="del">
        <pc:chgData name="Andrea Mozo" userId="S::amozo@councilforeconed.org::ec324d89-8e2a-42bb-81f4-68d0295e10da" providerId="AD" clId="Web-{28153108-C711-58C2-4665-D0DA2A758F10}" dt="2024-05-30T15:17:12.031" v="70"/>
        <pc:sldMkLst>
          <pc:docMk/>
          <pc:sldMk cId="474977556" sldId="761"/>
        </pc:sldMkLst>
      </pc:sldChg>
      <pc:sldChg chg="addSp delSp modSp add replId">
        <pc:chgData name="Andrea Mozo" userId="S::amozo@councilforeconed.org::ec324d89-8e2a-42bb-81f4-68d0295e10da" providerId="AD" clId="Web-{28153108-C711-58C2-4665-D0DA2A758F10}" dt="2024-05-30T15:03:36.610" v="12" actId="14100"/>
        <pc:sldMkLst>
          <pc:docMk/>
          <pc:sldMk cId="4081312071" sldId="765"/>
        </pc:sldMkLst>
      </pc:sldChg>
      <pc:sldChg chg="addSp delSp modSp add replId">
        <pc:chgData name="Andrea Mozo" userId="S::amozo@councilforeconed.org::ec324d89-8e2a-42bb-81f4-68d0295e10da" providerId="AD" clId="Web-{28153108-C711-58C2-4665-D0DA2A758F10}" dt="2024-05-30T15:19:32.515" v="110" actId="14100"/>
        <pc:sldMkLst>
          <pc:docMk/>
          <pc:sldMk cId="3144930063" sldId="766"/>
        </pc:sldMkLst>
      </pc:sldChg>
    </pc:docChg>
  </pc:docChgLst>
  <pc:docChgLst>
    <pc:chgData name="Guest User" userId="S::urn:spo:anon#06b1bdee6c2ced15e8051f38958a8eec1c2bd5358d309bfc858ab799fc1c4aa6::" providerId="AD" clId="Web-{389F049B-E474-09EA-3FAD-FEC1E03E5425}"/>
    <pc:docChg chg="addSld delSld modSld sldOrd">
      <pc:chgData name="Guest User" userId="S::urn:spo:anon#06b1bdee6c2ced15e8051f38958a8eec1c2bd5358d309bfc858ab799fc1c4aa6::" providerId="AD" clId="Web-{389F049B-E474-09EA-3FAD-FEC1E03E5425}" dt="2025-03-10T15:54:27.943" v="662"/>
      <pc:docMkLst>
        <pc:docMk/>
      </pc:docMkLst>
      <pc:sldChg chg="addSp delSp modSp add">
        <pc:chgData name="Guest User" userId="S::urn:spo:anon#06b1bdee6c2ced15e8051f38958a8eec1c2bd5358d309bfc858ab799fc1c4aa6::" providerId="AD" clId="Web-{389F049B-E474-09EA-3FAD-FEC1E03E5425}" dt="2025-03-10T14:15:45.203" v="31"/>
        <pc:sldMkLst>
          <pc:docMk/>
          <pc:sldMk cId="0" sldId="266"/>
        </pc:sldMkLst>
        <pc:spChg chg="del mod">
          <ac:chgData name="Guest User" userId="S::urn:spo:anon#06b1bdee6c2ced15e8051f38958a8eec1c2bd5358d309bfc858ab799fc1c4aa6::" providerId="AD" clId="Web-{389F049B-E474-09EA-3FAD-FEC1E03E5425}" dt="2025-03-10T14:11:42.912" v="22"/>
          <ac:spMkLst>
            <pc:docMk/>
            <pc:sldMk cId="0" sldId="266"/>
            <ac:spMk id="268" creationId="{00000000-0000-0000-0000-000000000000}"/>
          </ac:spMkLst>
        </pc:spChg>
        <pc:spChg chg="mod">
          <ac:chgData name="Guest User" userId="S::urn:spo:anon#06b1bdee6c2ced15e8051f38958a8eec1c2bd5358d309bfc858ab799fc1c4aa6::" providerId="AD" clId="Web-{389F049B-E474-09EA-3FAD-FEC1E03E5425}" dt="2025-03-10T14:14:46.763" v="27" actId="20577"/>
          <ac:spMkLst>
            <pc:docMk/>
            <pc:sldMk cId="0" sldId="266"/>
            <ac:spMk id="270" creationId="{00000000-0000-0000-0000-000000000000}"/>
          </ac:spMkLst>
        </pc:spChg>
        <pc:picChg chg="add del mod">
          <ac:chgData name="Guest User" userId="S::urn:spo:anon#06b1bdee6c2ced15e8051f38958a8eec1c2bd5358d309bfc858ab799fc1c4aa6::" providerId="AD" clId="Web-{389F049B-E474-09EA-3FAD-FEC1E03E5425}" dt="2025-03-10T14:15:12.858" v="29"/>
          <ac:picMkLst>
            <pc:docMk/>
            <pc:sldMk cId="0" sldId="266"/>
            <ac:picMk id="2" creationId="{D903FC0D-477C-0BE0-ECDB-4EC2C232FC97}"/>
          </ac:picMkLst>
        </pc:picChg>
        <pc:picChg chg="add del mod">
          <ac:chgData name="Guest User" userId="S::urn:spo:anon#06b1bdee6c2ced15e8051f38958a8eec1c2bd5358d309bfc858ab799fc1c4aa6::" providerId="AD" clId="Web-{389F049B-E474-09EA-3FAD-FEC1E03E5425}" dt="2025-03-10T14:15:45.203" v="31"/>
          <ac:picMkLst>
            <pc:docMk/>
            <pc:sldMk cId="0" sldId="266"/>
            <ac:picMk id="3" creationId="{CB6CDA96-EDBF-9848-CBBF-5EA56D130E4E}"/>
          </ac:picMkLst>
        </pc:picChg>
        <pc:picChg chg="mod">
          <ac:chgData name="Guest User" userId="S::urn:spo:anon#06b1bdee6c2ced15e8051f38958a8eec1c2bd5358d309bfc858ab799fc1c4aa6::" providerId="AD" clId="Web-{389F049B-E474-09EA-3FAD-FEC1E03E5425}" dt="2025-03-10T14:11:42.975" v="23" actId="1076"/>
          <ac:picMkLst>
            <pc:docMk/>
            <pc:sldMk cId="0" sldId="266"/>
            <ac:picMk id="269" creationId="{00000000-0000-0000-0000-000000000000}"/>
          </ac:picMkLst>
        </pc:picChg>
      </pc:sldChg>
      <pc:sldChg chg="addSp delSp modSp add">
        <pc:chgData name="Guest User" userId="S::urn:spo:anon#06b1bdee6c2ced15e8051f38958a8eec1c2bd5358d309bfc858ab799fc1c4aa6::" providerId="AD" clId="Web-{389F049B-E474-09EA-3FAD-FEC1E03E5425}" dt="2025-03-10T14:17:20.847" v="42" actId="20577"/>
        <pc:sldMkLst>
          <pc:docMk/>
          <pc:sldMk cId="0" sldId="267"/>
        </pc:sldMkLst>
        <pc:spChg chg="mod">
          <ac:chgData name="Guest User" userId="S::urn:spo:anon#06b1bdee6c2ced15e8051f38958a8eec1c2bd5358d309bfc858ab799fc1c4aa6::" providerId="AD" clId="Web-{389F049B-E474-09EA-3FAD-FEC1E03E5425}" dt="2025-03-10T14:17:20.847" v="42" actId="20577"/>
          <ac:spMkLst>
            <pc:docMk/>
            <pc:sldMk cId="0" sldId="267"/>
            <ac:spMk id="276" creationId="{00000000-0000-0000-0000-000000000000}"/>
          </ac:spMkLst>
        </pc:spChg>
        <pc:spChg chg="add del mod">
          <ac:chgData name="Guest User" userId="S::urn:spo:anon#06b1bdee6c2ced15e8051f38958a8eec1c2bd5358d309bfc858ab799fc1c4aa6::" providerId="AD" clId="Web-{389F049B-E474-09EA-3FAD-FEC1E03E5425}" dt="2025-03-10T14:17:03.018" v="37"/>
          <ac:spMkLst>
            <pc:docMk/>
            <pc:sldMk cId="0" sldId="267"/>
            <ac:spMk id="281" creationId="{00000000-0000-0000-0000-000000000000}"/>
          </ac:spMkLst>
        </pc:spChg>
      </pc:sldChg>
      <pc:sldChg chg="addSp delSp modSp add">
        <pc:chgData name="Guest User" userId="S::urn:spo:anon#06b1bdee6c2ced15e8051f38958a8eec1c2bd5358d309bfc858ab799fc1c4aa6::" providerId="AD" clId="Web-{389F049B-E474-09EA-3FAD-FEC1E03E5425}" dt="2025-03-10T14:25:46.319" v="57" actId="20577"/>
        <pc:sldMkLst>
          <pc:docMk/>
          <pc:sldMk cId="0" sldId="268"/>
        </pc:sldMkLst>
        <pc:spChg chg="mod">
          <ac:chgData name="Guest User" userId="S::urn:spo:anon#06b1bdee6c2ced15e8051f38958a8eec1c2bd5358d309bfc858ab799fc1c4aa6::" providerId="AD" clId="Web-{389F049B-E474-09EA-3FAD-FEC1E03E5425}" dt="2025-03-10T14:25:46.319" v="57" actId="20577"/>
          <ac:spMkLst>
            <pc:docMk/>
            <pc:sldMk cId="0" sldId="268"/>
            <ac:spMk id="288" creationId="{00000000-0000-0000-0000-000000000000}"/>
          </ac:spMkLst>
        </pc:spChg>
        <pc:picChg chg="add del mod">
          <ac:chgData name="Guest User" userId="S::urn:spo:anon#06b1bdee6c2ced15e8051f38958a8eec1c2bd5358d309bfc858ab799fc1c4aa6::" providerId="AD" clId="Web-{389F049B-E474-09EA-3FAD-FEC1E03E5425}" dt="2025-03-10T14:25:28.771" v="54"/>
          <ac:picMkLst>
            <pc:docMk/>
            <pc:sldMk cId="0" sldId="268"/>
            <ac:picMk id="2" creationId="{06AA4EC3-280E-9D62-E208-ADB942A0374A}"/>
          </ac:picMkLst>
        </pc:picChg>
        <pc:picChg chg="mod">
          <ac:chgData name="Guest User" userId="S::urn:spo:anon#06b1bdee6c2ced15e8051f38958a8eec1c2bd5358d309bfc858ab799fc1c4aa6::" providerId="AD" clId="Web-{389F049B-E474-09EA-3FAD-FEC1E03E5425}" dt="2025-03-10T14:23:08.891" v="51" actId="1076"/>
          <ac:picMkLst>
            <pc:docMk/>
            <pc:sldMk cId="0" sldId="268"/>
            <ac:picMk id="294" creationId="{00000000-0000-0000-0000-000000000000}"/>
          </ac:picMkLst>
        </pc:picChg>
        <pc:picChg chg="mod">
          <ac:chgData name="Guest User" userId="S::urn:spo:anon#06b1bdee6c2ced15e8051f38958a8eec1c2bd5358d309bfc858ab799fc1c4aa6::" providerId="AD" clId="Web-{389F049B-E474-09EA-3FAD-FEC1E03E5425}" dt="2025-03-10T14:23:10.891" v="52" actId="1076"/>
          <ac:picMkLst>
            <pc:docMk/>
            <pc:sldMk cId="0" sldId="268"/>
            <ac:picMk id="295" creationId="{00000000-0000-0000-0000-000000000000}"/>
          </ac:picMkLst>
        </pc:picChg>
      </pc:sldChg>
      <pc:sldChg chg="modSp add">
        <pc:chgData name="Guest User" userId="S::urn:spo:anon#06b1bdee6c2ced15e8051f38958a8eec1c2bd5358d309bfc858ab799fc1c4aa6::" providerId="AD" clId="Web-{389F049B-E474-09EA-3FAD-FEC1E03E5425}" dt="2025-03-10T14:26:53.134" v="62" actId="20577"/>
        <pc:sldMkLst>
          <pc:docMk/>
          <pc:sldMk cId="0" sldId="269"/>
        </pc:sldMkLst>
        <pc:spChg chg="mod">
          <ac:chgData name="Guest User" userId="S::urn:spo:anon#06b1bdee6c2ced15e8051f38958a8eec1c2bd5358d309bfc858ab799fc1c4aa6::" providerId="AD" clId="Web-{389F049B-E474-09EA-3FAD-FEC1E03E5425}" dt="2025-03-10T14:26:53.134" v="62" actId="20577"/>
          <ac:spMkLst>
            <pc:docMk/>
            <pc:sldMk cId="0" sldId="269"/>
            <ac:spMk id="300" creationId="{00000000-0000-0000-0000-000000000000}"/>
          </ac:spMkLst>
        </pc:spChg>
      </pc:sldChg>
      <pc:sldChg chg="addSp modSp add">
        <pc:chgData name="Guest User" userId="S::urn:spo:anon#06b1bdee6c2ced15e8051f38958a8eec1c2bd5358d309bfc858ab799fc1c4aa6::" providerId="AD" clId="Web-{389F049B-E474-09EA-3FAD-FEC1E03E5425}" dt="2025-03-10T14:32:55.491" v="76" actId="20577"/>
        <pc:sldMkLst>
          <pc:docMk/>
          <pc:sldMk cId="0" sldId="270"/>
        </pc:sldMkLst>
        <pc:spChg chg="mod">
          <ac:chgData name="Guest User" userId="S::urn:spo:anon#06b1bdee6c2ced15e8051f38958a8eec1c2bd5358d309bfc858ab799fc1c4aa6::" providerId="AD" clId="Web-{389F049B-E474-09EA-3FAD-FEC1E03E5425}" dt="2025-03-10T14:32:55.491" v="76" actId="20577"/>
          <ac:spMkLst>
            <pc:docMk/>
            <pc:sldMk cId="0" sldId="270"/>
            <ac:spMk id="310" creationId="{00000000-0000-0000-0000-000000000000}"/>
          </ac:spMkLst>
        </pc:spChg>
        <pc:picChg chg="add mod">
          <ac:chgData name="Guest User" userId="S::urn:spo:anon#06b1bdee6c2ced15e8051f38958a8eec1c2bd5358d309bfc858ab799fc1c4aa6::" providerId="AD" clId="Web-{389F049B-E474-09EA-3FAD-FEC1E03E5425}" dt="2025-03-10T14:32:45.616" v="73" actId="1076"/>
          <ac:picMkLst>
            <pc:docMk/>
            <pc:sldMk cId="0" sldId="270"/>
            <ac:picMk id="2" creationId="{3F567508-6463-4172-428B-9CC23503BD85}"/>
          </ac:picMkLst>
        </pc:picChg>
        <pc:picChg chg="mod">
          <ac:chgData name="Guest User" userId="S::urn:spo:anon#06b1bdee6c2ced15e8051f38958a8eec1c2bd5358d309bfc858ab799fc1c4aa6::" providerId="AD" clId="Web-{389F049B-E474-09EA-3FAD-FEC1E03E5425}" dt="2025-03-10T14:32:33.599" v="70" actId="1076"/>
          <ac:picMkLst>
            <pc:docMk/>
            <pc:sldMk cId="0" sldId="270"/>
            <ac:picMk id="316" creationId="{00000000-0000-0000-0000-000000000000}"/>
          </ac:picMkLst>
        </pc:picChg>
        <pc:picChg chg="mod">
          <ac:chgData name="Guest User" userId="S::urn:spo:anon#06b1bdee6c2ced15e8051f38958a8eec1c2bd5358d309bfc858ab799fc1c4aa6::" providerId="AD" clId="Web-{389F049B-E474-09EA-3FAD-FEC1E03E5425}" dt="2025-03-10T14:32:47.616" v="74" actId="14100"/>
          <ac:picMkLst>
            <pc:docMk/>
            <pc:sldMk cId="0" sldId="270"/>
            <ac:picMk id="317" creationId="{00000000-0000-0000-0000-000000000000}"/>
          </ac:picMkLst>
        </pc:picChg>
      </pc:sldChg>
      <pc:sldChg chg="addSp delSp modSp add">
        <pc:chgData name="Guest User" userId="S::urn:spo:anon#06b1bdee6c2ced15e8051f38958a8eec1c2bd5358d309bfc858ab799fc1c4aa6::" providerId="AD" clId="Web-{389F049B-E474-09EA-3FAD-FEC1E03E5425}" dt="2025-03-10T14:33:52.634" v="88" actId="1076"/>
        <pc:sldMkLst>
          <pc:docMk/>
          <pc:sldMk cId="0" sldId="271"/>
        </pc:sldMkLst>
        <pc:spChg chg="add mod">
          <ac:chgData name="Guest User" userId="S::urn:spo:anon#06b1bdee6c2ced15e8051f38958a8eec1c2bd5358d309bfc858ab799fc1c4aa6::" providerId="AD" clId="Web-{389F049B-E474-09EA-3FAD-FEC1E03E5425}" dt="2025-03-10T14:33:42.649" v="82"/>
          <ac:spMkLst>
            <pc:docMk/>
            <pc:sldMk cId="0" sldId="271"/>
            <ac:spMk id="3" creationId="{0BAFDCC4-5358-1E48-7B98-B6B3BBE14EBA}"/>
          </ac:spMkLst>
        </pc:spChg>
        <pc:spChg chg="mod">
          <ac:chgData name="Guest User" userId="S::urn:spo:anon#06b1bdee6c2ced15e8051f38958a8eec1c2bd5358d309bfc858ab799fc1c4aa6::" providerId="AD" clId="Web-{389F049B-E474-09EA-3FAD-FEC1E03E5425}" dt="2025-03-10T14:33:18.211" v="78"/>
          <ac:spMkLst>
            <pc:docMk/>
            <pc:sldMk cId="0" sldId="271"/>
            <ac:spMk id="322" creationId="{00000000-0000-0000-0000-000000000000}"/>
          </ac:spMkLst>
        </pc:spChg>
        <pc:picChg chg="add mod">
          <ac:chgData name="Guest User" userId="S::urn:spo:anon#06b1bdee6c2ced15e8051f38958a8eec1c2bd5358d309bfc858ab799fc1c4aa6::" providerId="AD" clId="Web-{389F049B-E474-09EA-3FAD-FEC1E03E5425}" dt="2025-03-10T14:33:50.571" v="87" actId="1076"/>
          <ac:picMkLst>
            <pc:docMk/>
            <pc:sldMk cId="0" sldId="271"/>
            <ac:picMk id="2" creationId="{416B7B77-6371-DD25-862A-97FDD7083494}"/>
          </ac:picMkLst>
        </pc:picChg>
        <pc:picChg chg="del mod">
          <ac:chgData name="Guest User" userId="S::urn:spo:anon#06b1bdee6c2ced15e8051f38958a8eec1c2bd5358d309bfc858ab799fc1c4aa6::" providerId="AD" clId="Web-{389F049B-E474-09EA-3FAD-FEC1E03E5425}" dt="2025-03-10T14:33:46.071" v="84"/>
          <ac:picMkLst>
            <pc:docMk/>
            <pc:sldMk cId="0" sldId="271"/>
            <ac:picMk id="328" creationId="{00000000-0000-0000-0000-000000000000}"/>
          </ac:picMkLst>
        </pc:picChg>
        <pc:picChg chg="mod">
          <ac:chgData name="Guest User" userId="S::urn:spo:anon#06b1bdee6c2ced15e8051f38958a8eec1c2bd5358d309bfc858ab799fc1c4aa6::" providerId="AD" clId="Web-{389F049B-E474-09EA-3FAD-FEC1E03E5425}" dt="2025-03-10T14:33:52.634" v="88" actId="1076"/>
          <ac:picMkLst>
            <pc:docMk/>
            <pc:sldMk cId="0" sldId="271"/>
            <ac:picMk id="329" creationId="{00000000-0000-0000-0000-000000000000}"/>
          </ac:picMkLst>
        </pc:picChg>
      </pc:sldChg>
      <pc:sldChg chg="delSp modSp add">
        <pc:chgData name="Guest User" userId="S::urn:spo:anon#06b1bdee6c2ced15e8051f38958a8eec1c2bd5358d309bfc858ab799fc1c4aa6::" providerId="AD" clId="Web-{389F049B-E474-09EA-3FAD-FEC1E03E5425}" dt="2025-03-10T15:11:39.641" v="417"/>
        <pc:sldMkLst>
          <pc:docMk/>
          <pc:sldMk cId="0" sldId="272"/>
        </pc:sldMkLst>
        <pc:spChg chg="mod">
          <ac:chgData name="Guest User" userId="S::urn:spo:anon#06b1bdee6c2ced15e8051f38958a8eec1c2bd5358d309bfc858ab799fc1c4aa6::" providerId="AD" clId="Web-{389F049B-E474-09EA-3FAD-FEC1E03E5425}" dt="2025-03-10T14:39:49.381" v="119"/>
          <ac:spMkLst>
            <pc:docMk/>
            <pc:sldMk cId="0" sldId="272"/>
            <ac:spMk id="334" creationId="{00000000-0000-0000-0000-000000000000}"/>
          </ac:spMkLst>
        </pc:spChg>
        <pc:spChg chg="del">
          <ac:chgData name="Guest User" userId="S::urn:spo:anon#06b1bdee6c2ced15e8051f38958a8eec1c2bd5358d309bfc858ab799fc1c4aa6::" providerId="AD" clId="Web-{389F049B-E474-09EA-3FAD-FEC1E03E5425}" dt="2025-03-10T15:11:39.641" v="417"/>
          <ac:spMkLst>
            <pc:docMk/>
            <pc:sldMk cId="0" sldId="272"/>
            <ac:spMk id="335" creationId="{00000000-0000-0000-0000-000000000000}"/>
          </ac:spMkLst>
        </pc:spChg>
        <pc:spChg chg="mod">
          <ac:chgData name="Guest User" userId="S::urn:spo:anon#06b1bdee6c2ced15e8051f38958a8eec1c2bd5358d309bfc858ab799fc1c4aa6::" providerId="AD" clId="Web-{389F049B-E474-09EA-3FAD-FEC1E03E5425}" dt="2025-03-10T14:39:05.270" v="117" actId="20577"/>
          <ac:spMkLst>
            <pc:docMk/>
            <pc:sldMk cId="0" sldId="272"/>
            <ac:spMk id="339" creationId="{00000000-0000-0000-0000-000000000000}"/>
          </ac:spMkLst>
        </pc:spChg>
        <pc:grpChg chg="mod">
          <ac:chgData name="Guest User" userId="S::urn:spo:anon#06b1bdee6c2ced15e8051f38958a8eec1c2bd5358d309bfc858ab799fc1c4aa6::" providerId="AD" clId="Web-{389F049B-E474-09EA-3FAD-FEC1E03E5425}" dt="2025-03-10T14:53:41.741" v="214" actId="1076"/>
          <ac:grpSpMkLst>
            <pc:docMk/>
            <pc:sldMk cId="0" sldId="272"/>
            <ac:grpSpMk id="336" creationId="{00000000-0000-0000-0000-000000000000}"/>
          </ac:grpSpMkLst>
        </pc:grpChg>
        <pc:picChg chg="mod">
          <ac:chgData name="Guest User" userId="S::urn:spo:anon#06b1bdee6c2ced15e8051f38958a8eec1c2bd5358d309bfc858ab799fc1c4aa6::" providerId="AD" clId="Web-{389F049B-E474-09EA-3FAD-FEC1E03E5425}" dt="2025-03-10T14:38:38.379" v="112" actId="1076"/>
          <ac:picMkLst>
            <pc:docMk/>
            <pc:sldMk cId="0" sldId="272"/>
            <ac:picMk id="340" creationId="{00000000-0000-0000-0000-000000000000}"/>
          </ac:picMkLst>
        </pc:picChg>
        <pc:picChg chg="mod">
          <ac:chgData name="Guest User" userId="S::urn:spo:anon#06b1bdee6c2ced15e8051f38958a8eec1c2bd5358d309bfc858ab799fc1c4aa6::" providerId="AD" clId="Web-{389F049B-E474-09EA-3FAD-FEC1E03E5425}" dt="2025-03-10T14:53:37.178" v="213" actId="1076"/>
          <ac:picMkLst>
            <pc:docMk/>
            <pc:sldMk cId="0" sldId="272"/>
            <ac:picMk id="341" creationId="{00000000-0000-0000-0000-000000000000}"/>
          </ac:picMkLst>
        </pc:picChg>
      </pc:sldChg>
      <pc:sldChg chg="delSp modSp add">
        <pc:chgData name="Guest User" userId="S::urn:spo:anon#06b1bdee6c2ced15e8051f38958a8eec1c2bd5358d309bfc858ab799fc1c4aa6::" providerId="AD" clId="Web-{389F049B-E474-09EA-3FAD-FEC1E03E5425}" dt="2025-03-10T15:11:35.016" v="416"/>
        <pc:sldMkLst>
          <pc:docMk/>
          <pc:sldMk cId="0" sldId="273"/>
        </pc:sldMkLst>
        <pc:spChg chg="mod">
          <ac:chgData name="Guest User" userId="S::urn:spo:anon#06b1bdee6c2ced15e8051f38958a8eec1c2bd5358d309bfc858ab799fc1c4aa6::" providerId="AD" clId="Web-{389F049B-E474-09EA-3FAD-FEC1E03E5425}" dt="2025-03-10T14:40:02.476" v="122"/>
          <ac:spMkLst>
            <pc:docMk/>
            <pc:sldMk cId="0" sldId="273"/>
            <ac:spMk id="346" creationId="{00000000-0000-0000-0000-000000000000}"/>
          </ac:spMkLst>
        </pc:spChg>
        <pc:spChg chg="del">
          <ac:chgData name="Guest User" userId="S::urn:spo:anon#06b1bdee6c2ced15e8051f38958a8eec1c2bd5358d309bfc858ab799fc1c4aa6::" providerId="AD" clId="Web-{389F049B-E474-09EA-3FAD-FEC1E03E5425}" dt="2025-03-10T15:11:35.016" v="416"/>
          <ac:spMkLst>
            <pc:docMk/>
            <pc:sldMk cId="0" sldId="273"/>
            <ac:spMk id="347" creationId="{00000000-0000-0000-0000-000000000000}"/>
          </ac:spMkLst>
        </pc:spChg>
      </pc:sldChg>
      <pc:sldChg chg="delSp modSp add del">
        <pc:chgData name="Guest User" userId="S::urn:spo:anon#06b1bdee6c2ced15e8051f38958a8eec1c2bd5358d309bfc858ab799fc1c4aa6::" providerId="AD" clId="Web-{389F049B-E474-09EA-3FAD-FEC1E03E5425}" dt="2025-03-10T15:11:32.547" v="415"/>
        <pc:sldMkLst>
          <pc:docMk/>
          <pc:sldMk cId="0" sldId="277"/>
        </pc:sldMkLst>
        <pc:spChg chg="mod">
          <ac:chgData name="Guest User" userId="S::urn:spo:anon#06b1bdee6c2ced15e8051f38958a8eec1c2bd5358d309bfc858ab799fc1c4aa6::" providerId="AD" clId="Web-{389F049B-E474-09EA-3FAD-FEC1E03E5425}" dt="2025-03-10T14:59:20.019" v="254"/>
          <ac:spMkLst>
            <pc:docMk/>
            <pc:sldMk cId="0" sldId="277"/>
            <ac:spMk id="392" creationId="{00000000-0000-0000-0000-000000000000}"/>
          </ac:spMkLst>
        </pc:spChg>
        <pc:spChg chg="del">
          <ac:chgData name="Guest User" userId="S::urn:spo:anon#06b1bdee6c2ced15e8051f38958a8eec1c2bd5358d309bfc858ab799fc1c4aa6::" providerId="AD" clId="Web-{389F049B-E474-09EA-3FAD-FEC1E03E5425}" dt="2025-03-10T15:11:32.547" v="415"/>
          <ac:spMkLst>
            <pc:docMk/>
            <pc:sldMk cId="0" sldId="277"/>
            <ac:spMk id="393" creationId="{00000000-0000-0000-0000-000000000000}"/>
          </ac:spMkLst>
        </pc:spChg>
      </pc:sldChg>
      <pc:sldChg chg="delSp modSp add del">
        <pc:chgData name="Guest User" userId="S::urn:spo:anon#06b1bdee6c2ced15e8051f38958a8eec1c2bd5358d309bfc858ab799fc1c4aa6::" providerId="AD" clId="Web-{389F049B-E474-09EA-3FAD-FEC1E03E5425}" dt="2025-03-10T15:11:22.453" v="411"/>
        <pc:sldMkLst>
          <pc:docMk/>
          <pc:sldMk cId="0" sldId="278"/>
        </pc:sldMkLst>
        <pc:spChg chg="mod">
          <ac:chgData name="Guest User" userId="S::urn:spo:anon#06b1bdee6c2ced15e8051f38958a8eec1c2bd5358d309bfc858ab799fc1c4aa6::" providerId="AD" clId="Web-{389F049B-E474-09EA-3FAD-FEC1E03E5425}" dt="2025-03-10T14:59:28.113" v="256"/>
          <ac:spMkLst>
            <pc:docMk/>
            <pc:sldMk cId="0" sldId="278"/>
            <ac:spMk id="402" creationId="{00000000-0000-0000-0000-000000000000}"/>
          </ac:spMkLst>
        </pc:spChg>
        <pc:spChg chg="del">
          <ac:chgData name="Guest User" userId="S::urn:spo:anon#06b1bdee6c2ced15e8051f38958a8eec1c2bd5358d309bfc858ab799fc1c4aa6::" providerId="AD" clId="Web-{389F049B-E474-09EA-3FAD-FEC1E03E5425}" dt="2025-03-10T15:11:22.453" v="411"/>
          <ac:spMkLst>
            <pc:docMk/>
            <pc:sldMk cId="0" sldId="278"/>
            <ac:spMk id="403" creationId="{00000000-0000-0000-0000-000000000000}"/>
          </ac:spMkLst>
        </pc:spChg>
      </pc:sldChg>
      <pc:sldChg chg="delSp modSp add del">
        <pc:chgData name="Guest User" userId="S::urn:spo:anon#06b1bdee6c2ced15e8051f38958a8eec1c2bd5358d309bfc858ab799fc1c4aa6::" providerId="AD" clId="Web-{389F049B-E474-09EA-3FAD-FEC1E03E5425}" dt="2025-03-10T15:14:48.289" v="454" actId="20577"/>
        <pc:sldMkLst>
          <pc:docMk/>
          <pc:sldMk cId="0" sldId="279"/>
        </pc:sldMkLst>
        <pc:spChg chg="mod">
          <ac:chgData name="Guest User" userId="S::urn:spo:anon#06b1bdee6c2ced15e8051f38958a8eec1c2bd5358d309bfc858ab799fc1c4aa6::" providerId="AD" clId="Web-{389F049B-E474-09EA-3FAD-FEC1E03E5425}" dt="2025-03-10T15:14:48.289" v="454" actId="20577"/>
          <ac:spMkLst>
            <pc:docMk/>
            <pc:sldMk cId="0" sldId="279"/>
            <ac:spMk id="412" creationId="{00000000-0000-0000-0000-000000000000}"/>
          </ac:spMkLst>
        </pc:spChg>
        <pc:spChg chg="del">
          <ac:chgData name="Guest User" userId="S::urn:spo:anon#06b1bdee6c2ced15e8051f38958a8eec1c2bd5358d309bfc858ab799fc1c4aa6::" providerId="AD" clId="Web-{389F049B-E474-09EA-3FAD-FEC1E03E5425}" dt="2025-03-10T15:11:25.828" v="412"/>
          <ac:spMkLst>
            <pc:docMk/>
            <pc:sldMk cId="0" sldId="279"/>
            <ac:spMk id="413" creationId="{00000000-0000-0000-0000-000000000000}"/>
          </ac:spMkLst>
        </pc:spChg>
        <pc:spChg chg="mod">
          <ac:chgData name="Guest User" userId="S::urn:spo:anon#06b1bdee6c2ced15e8051f38958a8eec1c2bd5358d309bfc858ab799fc1c4aa6::" providerId="AD" clId="Web-{389F049B-E474-09EA-3FAD-FEC1E03E5425}" dt="2025-03-10T14:59:40.379" v="258"/>
          <ac:spMkLst>
            <pc:docMk/>
            <pc:sldMk cId="0" sldId="279"/>
            <ac:spMk id="417" creationId="{00000000-0000-0000-0000-000000000000}"/>
          </ac:spMkLst>
        </pc:spChg>
      </pc:sldChg>
      <pc:sldChg chg="delSp modSp add del">
        <pc:chgData name="Guest User" userId="S::urn:spo:anon#06b1bdee6c2ced15e8051f38958a8eec1c2bd5358d309bfc858ab799fc1c4aa6::" providerId="AD" clId="Web-{389F049B-E474-09EA-3FAD-FEC1E03E5425}" dt="2025-03-10T15:15:08.258" v="458" actId="20577"/>
        <pc:sldMkLst>
          <pc:docMk/>
          <pc:sldMk cId="0" sldId="280"/>
        </pc:sldMkLst>
        <pc:spChg chg="mod">
          <ac:chgData name="Guest User" userId="S::urn:spo:anon#06b1bdee6c2ced15e8051f38958a8eec1c2bd5358d309bfc858ab799fc1c4aa6::" providerId="AD" clId="Web-{389F049B-E474-09EA-3FAD-FEC1E03E5425}" dt="2025-03-10T15:14:58.945" v="455" actId="20577"/>
          <ac:spMkLst>
            <pc:docMk/>
            <pc:sldMk cId="0" sldId="280"/>
            <ac:spMk id="422" creationId="{00000000-0000-0000-0000-000000000000}"/>
          </ac:spMkLst>
        </pc:spChg>
        <pc:spChg chg="mod">
          <ac:chgData name="Guest User" userId="S::urn:spo:anon#06b1bdee6c2ced15e8051f38958a8eec1c2bd5358d309bfc858ab799fc1c4aa6::" providerId="AD" clId="Web-{389F049B-E474-09EA-3FAD-FEC1E03E5425}" dt="2025-03-10T15:15:08.258" v="458" actId="20577"/>
          <ac:spMkLst>
            <pc:docMk/>
            <pc:sldMk cId="0" sldId="280"/>
            <ac:spMk id="423" creationId="{00000000-0000-0000-0000-000000000000}"/>
          </ac:spMkLst>
        </pc:spChg>
        <pc:spChg chg="mod">
          <ac:chgData name="Guest User" userId="S::urn:spo:anon#06b1bdee6c2ced15e8051f38958a8eec1c2bd5358d309bfc858ab799fc1c4aa6::" providerId="AD" clId="Web-{389F049B-E474-09EA-3FAD-FEC1E03E5425}" dt="2025-03-10T15:00:28.099" v="268"/>
          <ac:spMkLst>
            <pc:docMk/>
            <pc:sldMk cId="0" sldId="280"/>
            <ac:spMk id="425" creationId="{00000000-0000-0000-0000-000000000000}"/>
          </ac:spMkLst>
        </pc:spChg>
        <pc:spChg chg="del">
          <ac:chgData name="Guest User" userId="S::urn:spo:anon#06b1bdee6c2ced15e8051f38958a8eec1c2bd5358d309bfc858ab799fc1c4aa6::" providerId="AD" clId="Web-{389F049B-E474-09EA-3FAD-FEC1E03E5425}" dt="2025-03-10T15:11:27.828" v="413"/>
          <ac:spMkLst>
            <pc:docMk/>
            <pc:sldMk cId="0" sldId="280"/>
            <ac:spMk id="426" creationId="{00000000-0000-0000-0000-000000000000}"/>
          </ac:spMkLst>
        </pc:spChg>
      </pc:sldChg>
      <pc:sldChg chg="delSp modSp add del">
        <pc:chgData name="Guest User" userId="S::urn:spo:anon#06b1bdee6c2ced15e8051f38958a8eec1c2bd5358d309bfc858ab799fc1c4aa6::" providerId="AD" clId="Web-{389F049B-E474-09EA-3FAD-FEC1E03E5425}" dt="2025-03-10T15:15:48.057" v="470" actId="20577"/>
        <pc:sldMkLst>
          <pc:docMk/>
          <pc:sldMk cId="0" sldId="281"/>
        </pc:sldMkLst>
        <pc:spChg chg="mod">
          <ac:chgData name="Guest User" userId="S::urn:spo:anon#06b1bdee6c2ced15e8051f38958a8eec1c2bd5358d309bfc858ab799fc1c4aa6::" providerId="AD" clId="Web-{389F049B-E474-09EA-3FAD-FEC1E03E5425}" dt="2025-03-10T15:15:48.057" v="470" actId="20577"/>
          <ac:spMkLst>
            <pc:docMk/>
            <pc:sldMk cId="0" sldId="281"/>
            <ac:spMk id="434" creationId="{00000000-0000-0000-0000-000000000000}"/>
          </ac:spMkLst>
        </pc:spChg>
        <pc:spChg chg="del">
          <ac:chgData name="Guest User" userId="S::urn:spo:anon#06b1bdee6c2ced15e8051f38958a8eec1c2bd5358d309bfc858ab799fc1c4aa6::" providerId="AD" clId="Web-{389F049B-E474-09EA-3FAD-FEC1E03E5425}" dt="2025-03-10T15:11:29.390" v="414"/>
          <ac:spMkLst>
            <pc:docMk/>
            <pc:sldMk cId="0" sldId="281"/>
            <ac:spMk id="435" creationId="{00000000-0000-0000-0000-000000000000}"/>
          </ac:spMkLst>
        </pc:spChg>
      </pc:sldChg>
      <pc:sldChg chg="delSp modSp add del">
        <pc:chgData name="Guest User" userId="S::urn:spo:anon#06b1bdee6c2ced15e8051f38958a8eec1c2bd5358d309bfc858ab799fc1c4aa6::" providerId="AD" clId="Web-{389F049B-E474-09EA-3FAD-FEC1E03E5425}" dt="2025-03-10T15:15:50.244" v="471"/>
        <pc:sldMkLst>
          <pc:docMk/>
          <pc:sldMk cId="0" sldId="282"/>
        </pc:sldMkLst>
        <pc:spChg chg="del mod">
          <ac:chgData name="Guest User" userId="S::urn:spo:anon#06b1bdee6c2ced15e8051f38958a8eec1c2bd5358d309bfc858ab799fc1c4aa6::" providerId="AD" clId="Web-{389F049B-E474-09EA-3FAD-FEC1E03E5425}" dt="2025-03-10T15:15:30.462" v="462"/>
          <ac:spMkLst>
            <pc:docMk/>
            <pc:sldMk cId="0" sldId="282"/>
            <ac:spMk id="444" creationId="{00000000-0000-0000-0000-000000000000}"/>
          </ac:spMkLst>
        </pc:spChg>
        <pc:spChg chg="del">
          <ac:chgData name="Guest User" userId="S::urn:spo:anon#06b1bdee6c2ced15e8051f38958a8eec1c2bd5358d309bfc858ab799fc1c4aa6::" providerId="AD" clId="Web-{389F049B-E474-09EA-3FAD-FEC1E03E5425}" dt="2025-03-10T15:11:46.407" v="418"/>
          <ac:spMkLst>
            <pc:docMk/>
            <pc:sldMk cId="0" sldId="282"/>
            <ac:spMk id="445" creationId="{00000000-0000-0000-0000-000000000000}"/>
          </ac:spMkLst>
        </pc:spChg>
      </pc:sldChg>
      <pc:sldChg chg="delSp modSp add del">
        <pc:chgData name="Guest User" userId="S::urn:spo:anon#06b1bdee6c2ced15e8051f38958a8eec1c2bd5358d309bfc858ab799fc1c4aa6::" providerId="AD" clId="Web-{389F049B-E474-09EA-3FAD-FEC1E03E5425}" dt="2025-03-10T15:26:30.816" v="527" actId="20577"/>
        <pc:sldMkLst>
          <pc:docMk/>
          <pc:sldMk cId="0" sldId="283"/>
        </pc:sldMkLst>
        <pc:spChg chg="mod">
          <ac:chgData name="Guest User" userId="S::urn:spo:anon#06b1bdee6c2ced15e8051f38958a8eec1c2bd5358d309bfc858ab799fc1c4aa6::" providerId="AD" clId="Web-{389F049B-E474-09EA-3FAD-FEC1E03E5425}" dt="2025-03-10T15:01:02.476" v="274"/>
          <ac:spMkLst>
            <pc:docMk/>
            <pc:sldMk cId="0" sldId="283"/>
            <ac:spMk id="454" creationId="{00000000-0000-0000-0000-000000000000}"/>
          </ac:spMkLst>
        </pc:spChg>
        <pc:spChg chg="del">
          <ac:chgData name="Guest User" userId="S::urn:spo:anon#06b1bdee6c2ced15e8051f38958a8eec1c2bd5358d309bfc858ab799fc1c4aa6::" providerId="AD" clId="Web-{389F049B-E474-09EA-3FAD-FEC1E03E5425}" dt="2025-03-10T15:11:49.266" v="419"/>
          <ac:spMkLst>
            <pc:docMk/>
            <pc:sldMk cId="0" sldId="283"/>
            <ac:spMk id="455" creationId="{00000000-0000-0000-0000-000000000000}"/>
          </ac:spMkLst>
        </pc:spChg>
        <pc:spChg chg="mod">
          <ac:chgData name="Guest User" userId="S::urn:spo:anon#06b1bdee6c2ced15e8051f38958a8eec1c2bd5358d309bfc858ab799fc1c4aa6::" providerId="AD" clId="Web-{389F049B-E474-09EA-3FAD-FEC1E03E5425}" dt="2025-03-10T15:26:30.816" v="527" actId="20577"/>
          <ac:spMkLst>
            <pc:docMk/>
            <pc:sldMk cId="0" sldId="283"/>
            <ac:spMk id="459" creationId="{00000000-0000-0000-0000-000000000000}"/>
          </ac:spMkLst>
        </pc:spChg>
        <pc:grpChg chg="mod">
          <ac:chgData name="Guest User" userId="S::urn:spo:anon#06b1bdee6c2ced15e8051f38958a8eec1c2bd5358d309bfc858ab799fc1c4aa6::" providerId="AD" clId="Web-{389F049B-E474-09EA-3FAD-FEC1E03E5425}" dt="2025-03-10T15:16:01.917" v="475" actId="1076"/>
          <ac:grpSpMkLst>
            <pc:docMk/>
            <pc:sldMk cId="0" sldId="283"/>
            <ac:grpSpMk id="456" creationId="{00000000-0000-0000-0000-000000000000}"/>
          </ac:grpSpMkLst>
        </pc:grpChg>
        <pc:picChg chg="mod">
          <ac:chgData name="Guest User" userId="S::urn:spo:anon#06b1bdee6c2ced15e8051f38958a8eec1c2bd5358d309bfc858ab799fc1c4aa6::" providerId="AD" clId="Web-{389F049B-E474-09EA-3FAD-FEC1E03E5425}" dt="2025-03-10T15:15:56.994" v="473" actId="1076"/>
          <ac:picMkLst>
            <pc:docMk/>
            <pc:sldMk cId="0" sldId="283"/>
            <ac:picMk id="460" creationId="{00000000-0000-0000-0000-000000000000}"/>
          </ac:picMkLst>
        </pc:picChg>
      </pc:sldChg>
      <pc:sldChg chg="delSp modSp add del">
        <pc:chgData name="Guest User" userId="S::urn:spo:anon#06b1bdee6c2ced15e8051f38958a8eec1c2bd5358d309bfc858ab799fc1c4aa6::" providerId="AD" clId="Web-{389F049B-E474-09EA-3FAD-FEC1E03E5425}" dt="2025-03-10T15:26:23.269" v="524" actId="20577"/>
        <pc:sldMkLst>
          <pc:docMk/>
          <pc:sldMk cId="0" sldId="284"/>
        </pc:sldMkLst>
        <pc:spChg chg="mod">
          <ac:chgData name="Guest User" userId="S::urn:spo:anon#06b1bdee6c2ced15e8051f38958a8eec1c2bd5358d309bfc858ab799fc1c4aa6::" providerId="AD" clId="Web-{389F049B-E474-09EA-3FAD-FEC1E03E5425}" dt="2025-03-10T15:01:09.898" v="276"/>
          <ac:spMkLst>
            <pc:docMk/>
            <pc:sldMk cId="0" sldId="284"/>
            <ac:spMk id="465" creationId="{00000000-0000-0000-0000-000000000000}"/>
          </ac:spMkLst>
        </pc:spChg>
        <pc:spChg chg="del">
          <ac:chgData name="Guest User" userId="S::urn:spo:anon#06b1bdee6c2ced15e8051f38958a8eec1c2bd5358d309bfc858ab799fc1c4aa6::" providerId="AD" clId="Web-{389F049B-E474-09EA-3FAD-FEC1E03E5425}" dt="2025-03-10T15:11:51.422" v="420"/>
          <ac:spMkLst>
            <pc:docMk/>
            <pc:sldMk cId="0" sldId="284"/>
            <ac:spMk id="466" creationId="{00000000-0000-0000-0000-000000000000}"/>
          </ac:spMkLst>
        </pc:spChg>
        <pc:spChg chg="mod">
          <ac:chgData name="Guest User" userId="S::urn:spo:anon#06b1bdee6c2ced15e8051f38958a8eec1c2bd5358d309bfc858ab799fc1c4aa6::" providerId="AD" clId="Web-{389F049B-E474-09EA-3FAD-FEC1E03E5425}" dt="2025-03-10T15:26:23.269" v="524" actId="20577"/>
          <ac:spMkLst>
            <pc:docMk/>
            <pc:sldMk cId="0" sldId="284"/>
            <ac:spMk id="470" creationId="{00000000-0000-0000-0000-000000000000}"/>
          </ac:spMkLst>
        </pc:spChg>
      </pc:sldChg>
      <pc:sldChg chg="delSp modSp add del">
        <pc:chgData name="Guest User" userId="S::urn:spo:anon#06b1bdee6c2ced15e8051f38958a8eec1c2bd5358d309bfc858ab799fc1c4aa6::" providerId="AD" clId="Web-{389F049B-E474-09EA-3FAD-FEC1E03E5425}" dt="2025-03-10T15:16:20.698" v="477" actId="20577"/>
        <pc:sldMkLst>
          <pc:docMk/>
          <pc:sldMk cId="0" sldId="285"/>
        </pc:sldMkLst>
        <pc:spChg chg="mod">
          <ac:chgData name="Guest User" userId="S::urn:spo:anon#06b1bdee6c2ced15e8051f38958a8eec1c2bd5358d309bfc858ab799fc1c4aa6::" providerId="AD" clId="Web-{389F049B-E474-09EA-3FAD-FEC1E03E5425}" dt="2025-03-10T15:16:20.698" v="477" actId="20577"/>
          <ac:spMkLst>
            <pc:docMk/>
            <pc:sldMk cId="0" sldId="285"/>
            <ac:spMk id="475" creationId="{00000000-0000-0000-0000-000000000000}"/>
          </ac:spMkLst>
        </pc:spChg>
        <pc:spChg chg="del">
          <ac:chgData name="Guest User" userId="S::urn:spo:anon#06b1bdee6c2ced15e8051f38958a8eec1c2bd5358d309bfc858ab799fc1c4aa6::" providerId="AD" clId="Web-{389F049B-E474-09EA-3FAD-FEC1E03E5425}" dt="2025-03-10T15:11:54.454" v="421"/>
          <ac:spMkLst>
            <pc:docMk/>
            <pc:sldMk cId="0" sldId="285"/>
            <ac:spMk id="476" creationId="{00000000-0000-0000-0000-000000000000}"/>
          </ac:spMkLst>
        </pc:spChg>
      </pc:sldChg>
      <pc:sldChg chg="delSp modSp add del">
        <pc:chgData name="Guest User" userId="S::urn:spo:anon#06b1bdee6c2ced15e8051f38958a8eec1c2bd5358d309bfc858ab799fc1c4aa6::" providerId="AD" clId="Web-{389F049B-E474-09EA-3FAD-FEC1E03E5425}" dt="2025-03-10T15:26:18.019" v="523" actId="20577"/>
        <pc:sldMkLst>
          <pc:docMk/>
          <pc:sldMk cId="0" sldId="286"/>
        </pc:sldMkLst>
        <pc:spChg chg="mod">
          <ac:chgData name="Guest User" userId="S::urn:spo:anon#06b1bdee6c2ced15e8051f38958a8eec1c2bd5358d309bfc858ab799fc1c4aa6::" providerId="AD" clId="Web-{389F049B-E474-09EA-3FAD-FEC1E03E5425}" dt="2025-03-10T15:18:04.093" v="491"/>
          <ac:spMkLst>
            <pc:docMk/>
            <pc:sldMk cId="0" sldId="286"/>
            <ac:spMk id="485" creationId="{00000000-0000-0000-0000-000000000000}"/>
          </ac:spMkLst>
        </pc:spChg>
        <pc:spChg chg="del">
          <ac:chgData name="Guest User" userId="S::urn:spo:anon#06b1bdee6c2ced15e8051f38958a8eec1c2bd5358d309bfc858ab799fc1c4aa6::" providerId="AD" clId="Web-{389F049B-E474-09EA-3FAD-FEC1E03E5425}" dt="2025-03-10T15:11:54.969" v="422"/>
          <ac:spMkLst>
            <pc:docMk/>
            <pc:sldMk cId="0" sldId="286"/>
            <ac:spMk id="486" creationId="{00000000-0000-0000-0000-000000000000}"/>
          </ac:spMkLst>
        </pc:spChg>
        <pc:spChg chg="mod">
          <ac:chgData name="Guest User" userId="S::urn:spo:anon#06b1bdee6c2ced15e8051f38958a8eec1c2bd5358d309bfc858ab799fc1c4aa6::" providerId="AD" clId="Web-{389F049B-E474-09EA-3FAD-FEC1E03E5425}" dt="2025-03-10T15:26:18.019" v="523" actId="20577"/>
          <ac:spMkLst>
            <pc:docMk/>
            <pc:sldMk cId="0" sldId="286"/>
            <ac:spMk id="490" creationId="{00000000-0000-0000-0000-000000000000}"/>
          </ac:spMkLst>
        </pc:spChg>
      </pc:sldChg>
      <pc:sldChg chg="delSp modSp add del">
        <pc:chgData name="Guest User" userId="S::urn:spo:anon#06b1bdee6c2ced15e8051f38958a8eec1c2bd5358d309bfc858ab799fc1c4aa6::" providerId="AD" clId="Web-{389F049B-E474-09EA-3FAD-FEC1E03E5425}" dt="2025-03-10T15:30:24.200" v="548" actId="20577"/>
        <pc:sldMkLst>
          <pc:docMk/>
          <pc:sldMk cId="0" sldId="287"/>
        </pc:sldMkLst>
        <pc:spChg chg="mod">
          <ac:chgData name="Guest User" userId="S::urn:spo:anon#06b1bdee6c2ced15e8051f38958a8eec1c2bd5358d309bfc858ab799fc1c4aa6::" providerId="AD" clId="Web-{389F049B-E474-09EA-3FAD-FEC1E03E5425}" dt="2025-03-10T15:30:24.200" v="548" actId="20577"/>
          <ac:spMkLst>
            <pc:docMk/>
            <pc:sldMk cId="0" sldId="287"/>
            <ac:spMk id="495" creationId="{00000000-0000-0000-0000-000000000000}"/>
          </ac:spMkLst>
        </pc:spChg>
        <pc:spChg chg="del">
          <ac:chgData name="Guest User" userId="S::urn:spo:anon#06b1bdee6c2ced15e8051f38958a8eec1c2bd5358d309bfc858ab799fc1c4aa6::" providerId="AD" clId="Web-{389F049B-E474-09EA-3FAD-FEC1E03E5425}" dt="2025-03-10T15:11:57.032" v="423"/>
          <ac:spMkLst>
            <pc:docMk/>
            <pc:sldMk cId="0" sldId="287"/>
            <ac:spMk id="496" creationId="{00000000-0000-0000-0000-000000000000}"/>
          </ac:spMkLst>
        </pc:spChg>
      </pc:sldChg>
      <pc:sldChg chg="delSp modSp add del">
        <pc:chgData name="Guest User" userId="S::urn:spo:anon#06b1bdee6c2ced15e8051f38958a8eec1c2bd5358d309bfc858ab799fc1c4aa6::" providerId="AD" clId="Web-{389F049B-E474-09EA-3FAD-FEC1E03E5425}" dt="2025-03-10T15:19:10.861" v="498" actId="20577"/>
        <pc:sldMkLst>
          <pc:docMk/>
          <pc:sldMk cId="0" sldId="288"/>
        </pc:sldMkLst>
        <pc:spChg chg="mod">
          <ac:chgData name="Guest User" userId="S::urn:spo:anon#06b1bdee6c2ced15e8051f38958a8eec1c2bd5358d309bfc858ab799fc1c4aa6::" providerId="AD" clId="Web-{389F049B-E474-09EA-3FAD-FEC1E03E5425}" dt="2025-03-10T15:19:10.861" v="498" actId="20577"/>
          <ac:spMkLst>
            <pc:docMk/>
            <pc:sldMk cId="0" sldId="288"/>
            <ac:spMk id="505" creationId="{00000000-0000-0000-0000-000000000000}"/>
          </ac:spMkLst>
        </pc:spChg>
        <pc:spChg chg="del">
          <ac:chgData name="Guest User" userId="S::urn:spo:anon#06b1bdee6c2ced15e8051f38958a8eec1c2bd5358d309bfc858ab799fc1c4aa6::" providerId="AD" clId="Web-{389F049B-E474-09EA-3FAD-FEC1E03E5425}" dt="2025-03-10T15:11:59.954" v="424"/>
          <ac:spMkLst>
            <pc:docMk/>
            <pc:sldMk cId="0" sldId="288"/>
            <ac:spMk id="506" creationId="{00000000-0000-0000-0000-000000000000}"/>
          </ac:spMkLst>
        </pc:spChg>
      </pc:sldChg>
      <pc:sldChg chg="delSp modSp add del">
        <pc:chgData name="Guest User" userId="S::urn:spo:anon#06b1bdee6c2ced15e8051f38958a8eec1c2bd5358d309bfc858ab799fc1c4aa6::" providerId="AD" clId="Web-{389F049B-E474-09EA-3FAD-FEC1E03E5425}" dt="2025-03-10T15:12:01.829" v="425"/>
        <pc:sldMkLst>
          <pc:docMk/>
          <pc:sldMk cId="0" sldId="289"/>
        </pc:sldMkLst>
        <pc:spChg chg="del">
          <ac:chgData name="Guest User" userId="S::urn:spo:anon#06b1bdee6c2ced15e8051f38958a8eec1c2bd5358d309bfc858ab799fc1c4aa6::" providerId="AD" clId="Web-{389F049B-E474-09EA-3FAD-FEC1E03E5425}" dt="2025-03-10T15:12:01.829" v="425"/>
          <ac:spMkLst>
            <pc:docMk/>
            <pc:sldMk cId="0" sldId="289"/>
            <ac:spMk id="516" creationId="{00000000-0000-0000-0000-000000000000}"/>
          </ac:spMkLst>
        </pc:spChg>
        <pc:spChg chg="mod">
          <ac:chgData name="Guest User" userId="S::urn:spo:anon#06b1bdee6c2ced15e8051f38958a8eec1c2bd5358d309bfc858ab799fc1c4aa6::" providerId="AD" clId="Web-{389F049B-E474-09EA-3FAD-FEC1E03E5425}" dt="2025-03-10T15:01:42.493" v="287"/>
          <ac:spMkLst>
            <pc:docMk/>
            <pc:sldMk cId="0" sldId="289"/>
            <ac:spMk id="520" creationId="{00000000-0000-0000-0000-000000000000}"/>
          </ac:spMkLst>
        </pc:spChg>
      </pc:sldChg>
      <pc:sldChg chg="delSp modSp add del ord">
        <pc:chgData name="Guest User" userId="S::urn:spo:anon#06b1bdee6c2ced15e8051f38958a8eec1c2bd5358d309bfc858ab799fc1c4aa6::" providerId="AD" clId="Web-{389F049B-E474-09EA-3FAD-FEC1E03E5425}" dt="2025-03-10T15:28:27.086" v="534"/>
        <pc:sldMkLst>
          <pc:docMk/>
          <pc:sldMk cId="0" sldId="290"/>
        </pc:sldMkLst>
        <pc:spChg chg="mod">
          <ac:chgData name="Guest User" userId="S::urn:spo:anon#06b1bdee6c2ced15e8051f38958a8eec1c2bd5358d309bfc858ab799fc1c4aa6::" providerId="AD" clId="Web-{389F049B-E474-09EA-3FAD-FEC1E03E5425}" dt="2025-03-10T15:01:57.040" v="289"/>
          <ac:spMkLst>
            <pc:docMk/>
            <pc:sldMk cId="0" sldId="290"/>
            <ac:spMk id="527" creationId="{00000000-0000-0000-0000-000000000000}"/>
          </ac:spMkLst>
        </pc:spChg>
        <pc:spChg chg="del">
          <ac:chgData name="Guest User" userId="S::urn:spo:anon#06b1bdee6c2ced15e8051f38958a8eec1c2bd5358d309bfc858ab799fc1c4aa6::" providerId="AD" clId="Web-{389F049B-E474-09EA-3FAD-FEC1E03E5425}" dt="2025-03-10T15:12:03.985" v="426"/>
          <ac:spMkLst>
            <pc:docMk/>
            <pc:sldMk cId="0" sldId="290"/>
            <ac:spMk id="528" creationId="{00000000-0000-0000-0000-000000000000}"/>
          </ac:spMkLst>
        </pc:spChg>
        <pc:spChg chg="mod">
          <ac:chgData name="Guest User" userId="S::urn:spo:anon#06b1bdee6c2ced15e8051f38958a8eec1c2bd5358d309bfc858ab799fc1c4aa6::" providerId="AD" clId="Web-{389F049B-E474-09EA-3FAD-FEC1E03E5425}" dt="2025-03-10T15:01:48.587" v="288" actId="20577"/>
          <ac:spMkLst>
            <pc:docMk/>
            <pc:sldMk cId="0" sldId="290"/>
            <ac:spMk id="532" creationId="{00000000-0000-0000-0000-000000000000}"/>
          </ac:spMkLst>
        </pc:spChg>
      </pc:sldChg>
      <pc:sldChg chg="delSp modSp add del">
        <pc:chgData name="Guest User" userId="S::urn:spo:anon#06b1bdee6c2ced15e8051f38958a8eec1c2bd5358d309bfc858ab799fc1c4aa6::" providerId="AD" clId="Web-{389F049B-E474-09EA-3FAD-FEC1E03E5425}" dt="2025-03-10T15:28:00.585" v="529" actId="1076"/>
        <pc:sldMkLst>
          <pc:docMk/>
          <pc:sldMk cId="0" sldId="291"/>
        </pc:sldMkLst>
        <pc:spChg chg="mod">
          <ac:chgData name="Guest User" userId="S::urn:spo:anon#06b1bdee6c2ced15e8051f38958a8eec1c2bd5358d309bfc858ab799fc1c4aa6::" providerId="AD" clId="Web-{389F049B-E474-09EA-3FAD-FEC1E03E5425}" dt="2025-03-10T15:02:01.056" v="291"/>
          <ac:spMkLst>
            <pc:docMk/>
            <pc:sldMk cId="0" sldId="291"/>
            <ac:spMk id="540" creationId="{00000000-0000-0000-0000-000000000000}"/>
          </ac:spMkLst>
        </pc:spChg>
        <pc:spChg chg="del">
          <ac:chgData name="Guest User" userId="S::urn:spo:anon#06b1bdee6c2ced15e8051f38958a8eec1c2bd5358d309bfc858ab799fc1c4aa6::" providerId="AD" clId="Web-{389F049B-E474-09EA-3FAD-FEC1E03E5425}" dt="2025-03-10T15:12:05.579" v="427"/>
          <ac:spMkLst>
            <pc:docMk/>
            <pc:sldMk cId="0" sldId="291"/>
            <ac:spMk id="541" creationId="{00000000-0000-0000-0000-000000000000}"/>
          </ac:spMkLst>
        </pc:spChg>
        <pc:picChg chg="mod">
          <ac:chgData name="Guest User" userId="S::urn:spo:anon#06b1bdee6c2ced15e8051f38958a8eec1c2bd5358d309bfc858ab799fc1c4aa6::" providerId="AD" clId="Web-{389F049B-E474-09EA-3FAD-FEC1E03E5425}" dt="2025-03-10T15:27:58.648" v="528" actId="1076"/>
          <ac:picMkLst>
            <pc:docMk/>
            <pc:sldMk cId="0" sldId="291"/>
            <ac:picMk id="546" creationId="{00000000-0000-0000-0000-000000000000}"/>
          </ac:picMkLst>
        </pc:picChg>
        <pc:picChg chg="mod">
          <ac:chgData name="Guest User" userId="S::urn:spo:anon#06b1bdee6c2ced15e8051f38958a8eec1c2bd5358d309bfc858ab799fc1c4aa6::" providerId="AD" clId="Web-{389F049B-E474-09EA-3FAD-FEC1E03E5425}" dt="2025-03-10T15:28:00.585" v="529" actId="1076"/>
          <ac:picMkLst>
            <pc:docMk/>
            <pc:sldMk cId="0" sldId="291"/>
            <ac:picMk id="547" creationId="{00000000-0000-0000-0000-000000000000}"/>
          </ac:picMkLst>
        </pc:picChg>
      </pc:sldChg>
      <pc:sldChg chg="addSp delSp modSp add del mod ord setBg">
        <pc:chgData name="Guest User" userId="S::urn:spo:anon#06b1bdee6c2ced15e8051f38958a8eec1c2bd5358d309bfc858ab799fc1c4aa6::" providerId="AD" clId="Web-{389F049B-E474-09EA-3FAD-FEC1E03E5425}" dt="2025-03-10T15:30:01.356" v="543" actId="20577"/>
        <pc:sldMkLst>
          <pc:docMk/>
          <pc:sldMk cId="0" sldId="292"/>
        </pc:sldMkLst>
        <pc:spChg chg="mod ord">
          <ac:chgData name="Guest User" userId="S::urn:spo:anon#06b1bdee6c2ced15e8051f38958a8eec1c2bd5358d309bfc858ab799fc1c4aa6::" providerId="AD" clId="Web-{389F049B-E474-09EA-3FAD-FEC1E03E5425}" dt="2025-03-10T15:30:01.356" v="543" actId="20577"/>
          <ac:spMkLst>
            <pc:docMk/>
            <pc:sldMk cId="0" sldId="292"/>
            <ac:spMk id="552" creationId="{00000000-0000-0000-0000-000000000000}"/>
          </ac:spMkLst>
        </pc:spChg>
        <pc:spChg chg="del">
          <ac:chgData name="Guest User" userId="S::urn:spo:anon#06b1bdee6c2ced15e8051f38958a8eec1c2bd5358d309bfc858ab799fc1c4aa6::" providerId="AD" clId="Web-{389F049B-E474-09EA-3FAD-FEC1E03E5425}" dt="2025-03-10T15:12:06.579" v="428"/>
          <ac:spMkLst>
            <pc:docMk/>
            <pc:sldMk cId="0" sldId="292"/>
            <ac:spMk id="553" creationId="{00000000-0000-0000-0000-000000000000}"/>
          </ac:spMkLst>
        </pc:spChg>
        <pc:spChg chg="mod">
          <ac:chgData name="Guest User" userId="S::urn:spo:anon#06b1bdee6c2ced15e8051f38958a8eec1c2bd5358d309bfc858ab799fc1c4aa6::" providerId="AD" clId="Web-{389F049B-E474-09EA-3FAD-FEC1E03E5425}" dt="2025-03-10T15:29:07.010" v="540"/>
          <ac:spMkLst>
            <pc:docMk/>
            <pc:sldMk cId="0" sldId="292"/>
            <ac:spMk id="557" creationId="{00000000-0000-0000-0000-000000000000}"/>
          </ac:spMkLst>
        </pc:spChg>
        <pc:spChg chg="add">
          <ac:chgData name="Guest User" userId="S::urn:spo:anon#06b1bdee6c2ced15e8051f38958a8eec1c2bd5358d309bfc858ab799fc1c4aa6::" providerId="AD" clId="Web-{389F049B-E474-09EA-3FAD-FEC1E03E5425}" dt="2025-03-10T15:29:07.010" v="540"/>
          <ac:spMkLst>
            <pc:docMk/>
            <pc:sldMk cId="0" sldId="292"/>
            <ac:spMk id="562" creationId="{3C2FC81D-C43B-D6D3-660A-B463918C2AB1}"/>
          </ac:spMkLst>
        </pc:spChg>
        <pc:grpChg chg="mod ord">
          <ac:chgData name="Guest User" userId="S::urn:spo:anon#06b1bdee6c2ced15e8051f38958a8eec1c2bd5358d309bfc858ab799fc1c4aa6::" providerId="AD" clId="Web-{389F049B-E474-09EA-3FAD-FEC1E03E5425}" dt="2025-03-10T15:29:07.010" v="540"/>
          <ac:grpSpMkLst>
            <pc:docMk/>
            <pc:sldMk cId="0" sldId="292"/>
            <ac:grpSpMk id="554" creationId="{00000000-0000-0000-0000-000000000000}"/>
          </ac:grpSpMkLst>
        </pc:grpChg>
        <pc:grpChg chg="add">
          <ac:chgData name="Guest User" userId="S::urn:spo:anon#06b1bdee6c2ced15e8051f38958a8eec1c2bd5358d309bfc858ab799fc1c4aa6::" providerId="AD" clId="Web-{389F049B-E474-09EA-3FAD-FEC1E03E5425}" dt="2025-03-10T15:29:07.010" v="540"/>
          <ac:grpSpMkLst>
            <pc:docMk/>
            <pc:sldMk cId="0" sldId="292"/>
            <ac:grpSpMk id="564" creationId="{BDDB3F1B-9976-8542-B149-C66F2061F229}"/>
          </ac:grpSpMkLst>
        </pc:grpChg>
        <pc:picChg chg="add mod">
          <ac:chgData name="Guest User" userId="S::urn:spo:anon#06b1bdee6c2ced15e8051f38958a8eec1c2bd5358d309bfc858ab799fc1c4aa6::" providerId="AD" clId="Web-{389F049B-E474-09EA-3FAD-FEC1E03E5425}" dt="2025-03-10T15:29:07.010" v="540"/>
          <ac:picMkLst>
            <pc:docMk/>
            <pc:sldMk cId="0" sldId="292"/>
            <ac:picMk id="2" creationId="{C9785210-BBB3-2CE0-9FEB-6F2F0D266257}"/>
          </ac:picMkLst>
        </pc:picChg>
      </pc:sldChg>
      <pc:sldChg chg="delSp modSp add del">
        <pc:chgData name="Guest User" userId="S::urn:spo:anon#06b1bdee6c2ced15e8051f38958a8eec1c2bd5358d309bfc858ab799fc1c4aa6::" providerId="AD" clId="Web-{389F049B-E474-09EA-3FAD-FEC1E03E5425}" dt="2025-03-10T15:12:09.611" v="429"/>
        <pc:sldMkLst>
          <pc:docMk/>
          <pc:sldMk cId="0" sldId="293"/>
        </pc:sldMkLst>
        <pc:spChg chg="mod">
          <ac:chgData name="Guest User" userId="S::urn:spo:anon#06b1bdee6c2ced15e8051f38958a8eec1c2bd5358d309bfc858ab799fc1c4aa6::" providerId="AD" clId="Web-{389F049B-E474-09EA-3FAD-FEC1E03E5425}" dt="2025-03-10T15:02:13.228" v="295"/>
          <ac:spMkLst>
            <pc:docMk/>
            <pc:sldMk cId="0" sldId="293"/>
            <ac:spMk id="562" creationId="{00000000-0000-0000-0000-000000000000}"/>
          </ac:spMkLst>
        </pc:spChg>
        <pc:spChg chg="del">
          <ac:chgData name="Guest User" userId="S::urn:spo:anon#06b1bdee6c2ced15e8051f38958a8eec1c2bd5358d309bfc858ab799fc1c4aa6::" providerId="AD" clId="Web-{389F049B-E474-09EA-3FAD-FEC1E03E5425}" dt="2025-03-10T15:12:09.611" v="429"/>
          <ac:spMkLst>
            <pc:docMk/>
            <pc:sldMk cId="0" sldId="293"/>
            <ac:spMk id="563" creationId="{00000000-0000-0000-0000-000000000000}"/>
          </ac:spMkLst>
        </pc:spChg>
      </pc:sldChg>
      <pc:sldChg chg="delSp modSp add del">
        <pc:chgData name="Guest User" userId="S::urn:spo:anon#06b1bdee6c2ced15e8051f38958a8eec1c2bd5358d309bfc858ab799fc1c4aa6::" providerId="AD" clId="Web-{389F049B-E474-09EA-3FAD-FEC1E03E5425}" dt="2025-03-10T15:28:46.868" v="537"/>
        <pc:sldMkLst>
          <pc:docMk/>
          <pc:sldMk cId="0" sldId="294"/>
        </pc:sldMkLst>
        <pc:spChg chg="mod">
          <ac:chgData name="Guest User" userId="S::urn:spo:anon#06b1bdee6c2ced15e8051f38958a8eec1c2bd5358d309bfc858ab799fc1c4aa6::" providerId="AD" clId="Web-{389F049B-E474-09EA-3FAD-FEC1E03E5425}" dt="2025-03-10T15:26:10.549" v="522" actId="20577"/>
          <ac:spMkLst>
            <pc:docMk/>
            <pc:sldMk cId="0" sldId="294"/>
            <ac:spMk id="573" creationId="{00000000-0000-0000-0000-000000000000}"/>
          </ac:spMkLst>
        </pc:spChg>
        <pc:spChg chg="del">
          <ac:chgData name="Guest User" userId="S::urn:spo:anon#06b1bdee6c2ced15e8051f38958a8eec1c2bd5358d309bfc858ab799fc1c4aa6::" providerId="AD" clId="Web-{389F049B-E474-09EA-3FAD-FEC1E03E5425}" dt="2025-03-10T15:12:12.158" v="430"/>
          <ac:spMkLst>
            <pc:docMk/>
            <pc:sldMk cId="0" sldId="294"/>
            <ac:spMk id="574" creationId="{00000000-0000-0000-0000-000000000000}"/>
          </ac:spMkLst>
        </pc:spChg>
        <pc:spChg chg="mod">
          <ac:chgData name="Guest User" userId="S::urn:spo:anon#06b1bdee6c2ced15e8051f38958a8eec1c2bd5358d309bfc858ab799fc1c4aa6::" providerId="AD" clId="Web-{389F049B-E474-09EA-3FAD-FEC1E03E5425}" dt="2025-03-10T15:26:07.565" v="520" actId="20577"/>
          <ac:spMkLst>
            <pc:docMk/>
            <pc:sldMk cId="0" sldId="294"/>
            <ac:spMk id="578" creationId="{00000000-0000-0000-0000-000000000000}"/>
          </ac:spMkLst>
        </pc:spChg>
        <pc:picChg chg="del mod">
          <ac:chgData name="Guest User" userId="S::urn:spo:anon#06b1bdee6c2ced15e8051f38958a8eec1c2bd5358d309bfc858ab799fc1c4aa6::" providerId="AD" clId="Web-{389F049B-E474-09EA-3FAD-FEC1E03E5425}" dt="2025-03-10T15:28:46.868" v="537"/>
          <ac:picMkLst>
            <pc:docMk/>
            <pc:sldMk cId="0" sldId="294"/>
            <ac:picMk id="579" creationId="{00000000-0000-0000-0000-000000000000}"/>
          </ac:picMkLst>
        </pc:picChg>
      </pc:sldChg>
      <pc:sldChg chg="delSp modSp add del">
        <pc:chgData name="Guest User" userId="S::urn:spo:anon#06b1bdee6c2ced15e8051f38958a8eec1c2bd5358d309bfc858ab799fc1c4aa6::" providerId="AD" clId="Web-{389F049B-E474-09EA-3FAD-FEC1E03E5425}" dt="2025-03-10T15:12:14.392" v="431"/>
        <pc:sldMkLst>
          <pc:docMk/>
          <pc:sldMk cId="0" sldId="295"/>
        </pc:sldMkLst>
        <pc:spChg chg="mod">
          <ac:chgData name="Guest User" userId="S::urn:spo:anon#06b1bdee6c2ced15e8051f38958a8eec1c2bd5358d309bfc858ab799fc1c4aa6::" providerId="AD" clId="Web-{389F049B-E474-09EA-3FAD-FEC1E03E5425}" dt="2025-03-10T15:02:30.229" v="299"/>
          <ac:spMkLst>
            <pc:docMk/>
            <pc:sldMk cId="0" sldId="295"/>
            <ac:spMk id="584" creationId="{00000000-0000-0000-0000-000000000000}"/>
          </ac:spMkLst>
        </pc:spChg>
        <pc:spChg chg="del">
          <ac:chgData name="Guest User" userId="S::urn:spo:anon#06b1bdee6c2ced15e8051f38958a8eec1c2bd5358d309bfc858ab799fc1c4aa6::" providerId="AD" clId="Web-{389F049B-E474-09EA-3FAD-FEC1E03E5425}" dt="2025-03-10T15:12:14.392" v="431"/>
          <ac:spMkLst>
            <pc:docMk/>
            <pc:sldMk cId="0" sldId="295"/>
            <ac:spMk id="585" creationId="{00000000-0000-0000-0000-000000000000}"/>
          </ac:spMkLst>
        </pc:spChg>
      </pc:sldChg>
      <pc:sldChg chg="delSp modSp add del">
        <pc:chgData name="Guest User" userId="S::urn:spo:anon#06b1bdee6c2ced15e8051f38958a8eec1c2bd5358d309bfc858ab799fc1c4aa6::" providerId="AD" clId="Web-{389F049B-E474-09EA-3FAD-FEC1E03E5425}" dt="2025-03-10T15:12:16.033" v="432"/>
        <pc:sldMkLst>
          <pc:docMk/>
          <pc:sldMk cId="0" sldId="296"/>
        </pc:sldMkLst>
        <pc:spChg chg="mod">
          <ac:chgData name="Guest User" userId="S::urn:spo:anon#06b1bdee6c2ced15e8051f38958a8eec1c2bd5358d309bfc858ab799fc1c4aa6::" providerId="AD" clId="Web-{389F049B-E474-09EA-3FAD-FEC1E03E5425}" dt="2025-03-10T15:02:35.557" v="301"/>
          <ac:spMkLst>
            <pc:docMk/>
            <pc:sldMk cId="0" sldId="296"/>
            <ac:spMk id="595" creationId="{00000000-0000-0000-0000-000000000000}"/>
          </ac:spMkLst>
        </pc:spChg>
        <pc:spChg chg="del">
          <ac:chgData name="Guest User" userId="S::urn:spo:anon#06b1bdee6c2ced15e8051f38958a8eec1c2bd5358d309bfc858ab799fc1c4aa6::" providerId="AD" clId="Web-{389F049B-E474-09EA-3FAD-FEC1E03E5425}" dt="2025-03-10T15:12:16.033" v="432"/>
          <ac:spMkLst>
            <pc:docMk/>
            <pc:sldMk cId="0" sldId="296"/>
            <ac:spMk id="596" creationId="{00000000-0000-0000-0000-000000000000}"/>
          </ac:spMkLst>
        </pc:spChg>
      </pc:sldChg>
      <pc:sldChg chg="delSp modSp add del">
        <pc:chgData name="Guest User" userId="S::urn:spo:anon#06b1bdee6c2ced15e8051f38958a8eec1c2bd5358d309bfc858ab799fc1c4aa6::" providerId="AD" clId="Web-{389F049B-E474-09EA-3FAD-FEC1E03E5425}" dt="2025-03-10T15:12:17.986" v="433"/>
        <pc:sldMkLst>
          <pc:docMk/>
          <pc:sldMk cId="0" sldId="297"/>
        </pc:sldMkLst>
        <pc:spChg chg="mod">
          <ac:chgData name="Guest User" userId="S::urn:spo:anon#06b1bdee6c2ced15e8051f38958a8eec1c2bd5358d309bfc858ab799fc1c4aa6::" providerId="AD" clId="Web-{389F049B-E474-09EA-3FAD-FEC1E03E5425}" dt="2025-03-10T15:02:44.995" v="304"/>
          <ac:spMkLst>
            <pc:docMk/>
            <pc:sldMk cId="0" sldId="297"/>
            <ac:spMk id="605" creationId="{00000000-0000-0000-0000-000000000000}"/>
          </ac:spMkLst>
        </pc:spChg>
        <pc:spChg chg="del">
          <ac:chgData name="Guest User" userId="S::urn:spo:anon#06b1bdee6c2ced15e8051f38958a8eec1c2bd5358d309bfc858ab799fc1c4aa6::" providerId="AD" clId="Web-{389F049B-E474-09EA-3FAD-FEC1E03E5425}" dt="2025-03-10T15:12:17.986" v="433"/>
          <ac:spMkLst>
            <pc:docMk/>
            <pc:sldMk cId="0" sldId="297"/>
            <ac:spMk id="606" creationId="{00000000-0000-0000-0000-000000000000}"/>
          </ac:spMkLst>
        </pc:spChg>
      </pc:sldChg>
      <pc:sldChg chg="delSp modSp add del">
        <pc:chgData name="Guest User" userId="S::urn:spo:anon#06b1bdee6c2ced15e8051f38958a8eec1c2bd5358d309bfc858ab799fc1c4aa6::" providerId="AD" clId="Web-{389F049B-E474-09EA-3FAD-FEC1E03E5425}" dt="2025-03-10T15:22:31.650" v="499" actId="1076"/>
        <pc:sldMkLst>
          <pc:docMk/>
          <pc:sldMk cId="0" sldId="298"/>
        </pc:sldMkLst>
        <pc:spChg chg="mod">
          <ac:chgData name="Guest User" userId="S::urn:spo:anon#06b1bdee6c2ced15e8051f38958a8eec1c2bd5358d309bfc858ab799fc1c4aa6::" providerId="AD" clId="Web-{389F049B-E474-09EA-3FAD-FEC1E03E5425}" dt="2025-03-10T15:02:52.027" v="306"/>
          <ac:spMkLst>
            <pc:docMk/>
            <pc:sldMk cId="0" sldId="298"/>
            <ac:spMk id="615" creationId="{00000000-0000-0000-0000-000000000000}"/>
          </ac:spMkLst>
        </pc:spChg>
        <pc:spChg chg="del">
          <ac:chgData name="Guest User" userId="S::urn:spo:anon#06b1bdee6c2ced15e8051f38958a8eec1c2bd5358d309bfc858ab799fc1c4aa6::" providerId="AD" clId="Web-{389F049B-E474-09EA-3FAD-FEC1E03E5425}" dt="2025-03-10T15:12:19.642" v="434"/>
          <ac:spMkLst>
            <pc:docMk/>
            <pc:sldMk cId="0" sldId="298"/>
            <ac:spMk id="616" creationId="{00000000-0000-0000-0000-000000000000}"/>
          </ac:spMkLst>
        </pc:spChg>
        <pc:picChg chg="mod">
          <ac:chgData name="Guest User" userId="S::urn:spo:anon#06b1bdee6c2ced15e8051f38958a8eec1c2bd5358d309bfc858ab799fc1c4aa6::" providerId="AD" clId="Web-{389F049B-E474-09EA-3FAD-FEC1E03E5425}" dt="2025-03-10T15:22:31.650" v="499" actId="1076"/>
          <ac:picMkLst>
            <pc:docMk/>
            <pc:sldMk cId="0" sldId="298"/>
            <ac:picMk id="621" creationId="{00000000-0000-0000-0000-000000000000}"/>
          </ac:picMkLst>
        </pc:picChg>
      </pc:sldChg>
      <pc:sldChg chg="delSp modSp add del">
        <pc:chgData name="Guest User" userId="S::urn:spo:anon#06b1bdee6c2ced15e8051f38958a8eec1c2bd5358d309bfc858ab799fc1c4aa6::" providerId="AD" clId="Web-{389F049B-E474-09EA-3FAD-FEC1E03E5425}" dt="2025-03-10T15:12:21.877" v="435"/>
        <pc:sldMkLst>
          <pc:docMk/>
          <pc:sldMk cId="0" sldId="299"/>
        </pc:sldMkLst>
        <pc:spChg chg="mod">
          <ac:chgData name="Guest User" userId="S::urn:spo:anon#06b1bdee6c2ced15e8051f38958a8eec1c2bd5358d309bfc858ab799fc1c4aa6::" providerId="AD" clId="Web-{389F049B-E474-09EA-3FAD-FEC1E03E5425}" dt="2025-03-10T15:02:57.136" v="308"/>
          <ac:spMkLst>
            <pc:docMk/>
            <pc:sldMk cId="0" sldId="299"/>
            <ac:spMk id="626" creationId="{00000000-0000-0000-0000-000000000000}"/>
          </ac:spMkLst>
        </pc:spChg>
        <pc:spChg chg="del">
          <ac:chgData name="Guest User" userId="S::urn:spo:anon#06b1bdee6c2ced15e8051f38958a8eec1c2bd5358d309bfc858ab799fc1c4aa6::" providerId="AD" clId="Web-{389F049B-E474-09EA-3FAD-FEC1E03E5425}" dt="2025-03-10T15:12:21.877" v="435"/>
          <ac:spMkLst>
            <pc:docMk/>
            <pc:sldMk cId="0" sldId="299"/>
            <ac:spMk id="627" creationId="{00000000-0000-0000-0000-000000000000}"/>
          </ac:spMkLst>
        </pc:spChg>
      </pc:sldChg>
      <pc:sldChg chg="delSp modSp add del">
        <pc:chgData name="Guest User" userId="S::urn:spo:anon#06b1bdee6c2ced15e8051f38958a8eec1c2bd5358d309bfc858ab799fc1c4aa6::" providerId="AD" clId="Web-{389F049B-E474-09EA-3FAD-FEC1E03E5425}" dt="2025-03-10T15:12:24.689" v="436"/>
        <pc:sldMkLst>
          <pc:docMk/>
          <pc:sldMk cId="0" sldId="300"/>
        </pc:sldMkLst>
        <pc:spChg chg="mod">
          <ac:chgData name="Guest User" userId="S::urn:spo:anon#06b1bdee6c2ced15e8051f38958a8eec1c2bd5358d309bfc858ab799fc1c4aa6::" providerId="AD" clId="Web-{389F049B-E474-09EA-3FAD-FEC1E03E5425}" dt="2025-03-10T15:03:03.777" v="310"/>
          <ac:spMkLst>
            <pc:docMk/>
            <pc:sldMk cId="0" sldId="300"/>
            <ac:spMk id="637" creationId="{00000000-0000-0000-0000-000000000000}"/>
          </ac:spMkLst>
        </pc:spChg>
        <pc:spChg chg="del">
          <ac:chgData name="Guest User" userId="S::urn:spo:anon#06b1bdee6c2ced15e8051f38958a8eec1c2bd5358d309bfc858ab799fc1c4aa6::" providerId="AD" clId="Web-{389F049B-E474-09EA-3FAD-FEC1E03E5425}" dt="2025-03-10T15:12:24.689" v="436"/>
          <ac:spMkLst>
            <pc:docMk/>
            <pc:sldMk cId="0" sldId="300"/>
            <ac:spMk id="638" creationId="{00000000-0000-0000-0000-000000000000}"/>
          </ac:spMkLst>
        </pc:spChg>
      </pc:sldChg>
      <pc:sldChg chg="delSp modSp add del">
        <pc:chgData name="Guest User" userId="S::urn:spo:anon#06b1bdee6c2ced15e8051f38958a8eec1c2bd5358d309bfc858ab799fc1c4aa6::" providerId="AD" clId="Web-{389F049B-E474-09EA-3FAD-FEC1E03E5425}" dt="2025-03-10T15:12:26.205" v="437"/>
        <pc:sldMkLst>
          <pc:docMk/>
          <pc:sldMk cId="0" sldId="301"/>
        </pc:sldMkLst>
        <pc:spChg chg="mod">
          <ac:chgData name="Guest User" userId="S::urn:spo:anon#06b1bdee6c2ced15e8051f38958a8eec1c2bd5358d309bfc858ab799fc1c4aa6::" providerId="AD" clId="Web-{389F049B-E474-09EA-3FAD-FEC1E03E5425}" dt="2025-03-10T15:03:12.528" v="314"/>
          <ac:spMkLst>
            <pc:docMk/>
            <pc:sldMk cId="0" sldId="301"/>
            <ac:spMk id="648" creationId="{00000000-0000-0000-0000-000000000000}"/>
          </ac:spMkLst>
        </pc:spChg>
        <pc:spChg chg="del">
          <ac:chgData name="Guest User" userId="S::urn:spo:anon#06b1bdee6c2ced15e8051f38958a8eec1c2bd5358d309bfc858ab799fc1c4aa6::" providerId="AD" clId="Web-{389F049B-E474-09EA-3FAD-FEC1E03E5425}" dt="2025-03-10T15:12:26.205" v="437"/>
          <ac:spMkLst>
            <pc:docMk/>
            <pc:sldMk cId="0" sldId="301"/>
            <ac:spMk id="649" creationId="{00000000-0000-0000-0000-000000000000}"/>
          </ac:spMkLst>
        </pc:spChg>
      </pc:sldChg>
      <pc:sldChg chg="delSp modSp add del">
        <pc:chgData name="Guest User" userId="S::urn:spo:anon#06b1bdee6c2ced15e8051f38958a8eec1c2bd5358d309bfc858ab799fc1c4aa6::" providerId="AD" clId="Web-{389F049B-E474-09EA-3FAD-FEC1E03E5425}" dt="2025-03-10T15:22:47.135" v="500" actId="1076"/>
        <pc:sldMkLst>
          <pc:docMk/>
          <pc:sldMk cId="0" sldId="302"/>
        </pc:sldMkLst>
        <pc:spChg chg="mod">
          <ac:chgData name="Guest User" userId="S::urn:spo:anon#06b1bdee6c2ced15e8051f38958a8eec1c2bd5358d309bfc858ab799fc1c4aa6::" providerId="AD" clId="Web-{389F049B-E474-09EA-3FAD-FEC1E03E5425}" dt="2025-03-10T15:03:15.559" v="315"/>
          <ac:spMkLst>
            <pc:docMk/>
            <pc:sldMk cId="0" sldId="302"/>
            <ac:spMk id="659" creationId="{00000000-0000-0000-0000-000000000000}"/>
          </ac:spMkLst>
        </pc:spChg>
        <pc:spChg chg="del">
          <ac:chgData name="Guest User" userId="S::urn:spo:anon#06b1bdee6c2ced15e8051f38958a8eec1c2bd5358d309bfc858ab799fc1c4aa6::" providerId="AD" clId="Web-{389F049B-E474-09EA-3FAD-FEC1E03E5425}" dt="2025-03-10T15:12:27.174" v="438"/>
          <ac:spMkLst>
            <pc:docMk/>
            <pc:sldMk cId="0" sldId="302"/>
            <ac:spMk id="660" creationId="{00000000-0000-0000-0000-000000000000}"/>
          </ac:spMkLst>
        </pc:spChg>
        <pc:picChg chg="mod">
          <ac:chgData name="Guest User" userId="S::urn:spo:anon#06b1bdee6c2ced15e8051f38958a8eec1c2bd5358d309bfc858ab799fc1c4aa6::" providerId="AD" clId="Web-{389F049B-E474-09EA-3FAD-FEC1E03E5425}" dt="2025-03-10T15:22:47.135" v="500" actId="1076"/>
          <ac:picMkLst>
            <pc:docMk/>
            <pc:sldMk cId="0" sldId="302"/>
            <ac:picMk id="665" creationId="{00000000-0000-0000-0000-000000000000}"/>
          </ac:picMkLst>
        </pc:picChg>
      </pc:sldChg>
      <pc:sldChg chg="delSp modSp add del">
        <pc:chgData name="Guest User" userId="S::urn:spo:anon#06b1bdee6c2ced15e8051f38958a8eec1c2bd5358d309bfc858ab799fc1c4aa6::" providerId="AD" clId="Web-{389F049B-E474-09EA-3FAD-FEC1E03E5425}" dt="2025-03-10T15:12:29.924" v="439"/>
        <pc:sldMkLst>
          <pc:docMk/>
          <pc:sldMk cId="0" sldId="303"/>
        </pc:sldMkLst>
        <pc:spChg chg="mod">
          <ac:chgData name="Guest User" userId="S::urn:spo:anon#06b1bdee6c2ced15e8051f38958a8eec1c2bd5358d309bfc858ab799fc1c4aa6::" providerId="AD" clId="Web-{389F049B-E474-09EA-3FAD-FEC1E03E5425}" dt="2025-03-10T15:03:26.575" v="318"/>
          <ac:spMkLst>
            <pc:docMk/>
            <pc:sldMk cId="0" sldId="303"/>
            <ac:spMk id="670" creationId="{00000000-0000-0000-0000-000000000000}"/>
          </ac:spMkLst>
        </pc:spChg>
        <pc:spChg chg="del">
          <ac:chgData name="Guest User" userId="S::urn:spo:anon#06b1bdee6c2ced15e8051f38958a8eec1c2bd5358d309bfc858ab799fc1c4aa6::" providerId="AD" clId="Web-{389F049B-E474-09EA-3FAD-FEC1E03E5425}" dt="2025-03-10T15:12:29.924" v="439"/>
          <ac:spMkLst>
            <pc:docMk/>
            <pc:sldMk cId="0" sldId="303"/>
            <ac:spMk id="671" creationId="{00000000-0000-0000-0000-000000000000}"/>
          </ac:spMkLst>
        </pc:spChg>
      </pc:sldChg>
      <pc:sldChg chg="delSp modSp add del">
        <pc:chgData name="Guest User" userId="S::urn:spo:anon#06b1bdee6c2ced15e8051f38958a8eec1c2bd5358d309bfc858ab799fc1c4aa6::" providerId="AD" clId="Web-{389F049B-E474-09EA-3FAD-FEC1E03E5425}" dt="2025-03-10T15:12:33.596" v="440"/>
        <pc:sldMkLst>
          <pc:docMk/>
          <pc:sldMk cId="0" sldId="304"/>
        </pc:sldMkLst>
        <pc:spChg chg="mod">
          <ac:chgData name="Guest User" userId="S::urn:spo:anon#06b1bdee6c2ced15e8051f38958a8eec1c2bd5358d309bfc858ab799fc1c4aa6::" providerId="AD" clId="Web-{389F049B-E474-09EA-3FAD-FEC1E03E5425}" dt="2025-03-10T15:03:32.716" v="320"/>
          <ac:spMkLst>
            <pc:docMk/>
            <pc:sldMk cId="0" sldId="304"/>
            <ac:spMk id="682" creationId="{00000000-0000-0000-0000-000000000000}"/>
          </ac:spMkLst>
        </pc:spChg>
        <pc:spChg chg="del">
          <ac:chgData name="Guest User" userId="S::urn:spo:anon#06b1bdee6c2ced15e8051f38958a8eec1c2bd5358d309bfc858ab799fc1c4aa6::" providerId="AD" clId="Web-{389F049B-E474-09EA-3FAD-FEC1E03E5425}" dt="2025-03-10T15:12:33.596" v="440"/>
          <ac:spMkLst>
            <pc:docMk/>
            <pc:sldMk cId="0" sldId="304"/>
            <ac:spMk id="683" creationId="{00000000-0000-0000-0000-000000000000}"/>
          </ac:spMkLst>
        </pc:spChg>
      </pc:sldChg>
      <pc:sldChg chg="delSp modSp add del">
        <pc:chgData name="Guest User" userId="S::urn:spo:anon#06b1bdee6c2ced15e8051f38958a8eec1c2bd5358d309bfc858ab799fc1c4aa6::" providerId="AD" clId="Web-{389F049B-E474-09EA-3FAD-FEC1E03E5425}" dt="2025-03-10T15:12:37.330" v="441"/>
        <pc:sldMkLst>
          <pc:docMk/>
          <pc:sldMk cId="0" sldId="305"/>
        </pc:sldMkLst>
        <pc:spChg chg="del">
          <ac:chgData name="Guest User" userId="S::urn:spo:anon#06b1bdee6c2ced15e8051f38958a8eec1c2bd5358d309bfc858ab799fc1c4aa6::" providerId="AD" clId="Web-{389F049B-E474-09EA-3FAD-FEC1E03E5425}" dt="2025-03-10T15:12:37.330" v="441"/>
          <ac:spMkLst>
            <pc:docMk/>
            <pc:sldMk cId="0" sldId="305"/>
            <ac:spMk id="694" creationId="{00000000-0000-0000-0000-000000000000}"/>
          </ac:spMkLst>
        </pc:spChg>
        <pc:spChg chg="mod">
          <ac:chgData name="Guest User" userId="S::urn:spo:anon#06b1bdee6c2ced15e8051f38958a8eec1c2bd5358d309bfc858ab799fc1c4aa6::" providerId="AD" clId="Web-{389F049B-E474-09EA-3FAD-FEC1E03E5425}" dt="2025-03-10T15:03:38.138" v="323"/>
          <ac:spMkLst>
            <pc:docMk/>
            <pc:sldMk cId="0" sldId="305"/>
            <ac:spMk id="698" creationId="{00000000-0000-0000-0000-000000000000}"/>
          </ac:spMkLst>
        </pc:spChg>
        <pc:picChg chg="mod">
          <ac:chgData name="Guest User" userId="S::urn:spo:anon#06b1bdee6c2ced15e8051f38958a8eec1c2bd5358d309bfc858ab799fc1c4aa6::" providerId="AD" clId="Web-{389F049B-E474-09EA-3FAD-FEC1E03E5425}" dt="2025-03-10T15:03:38.482" v="324" actId="1076"/>
          <ac:picMkLst>
            <pc:docMk/>
            <pc:sldMk cId="0" sldId="305"/>
            <ac:picMk id="701" creationId="{00000000-0000-0000-0000-000000000000}"/>
          </ac:picMkLst>
        </pc:picChg>
      </pc:sldChg>
      <pc:sldChg chg="delSp modSp add del">
        <pc:chgData name="Guest User" userId="S::urn:spo:anon#06b1bdee6c2ced15e8051f38958a8eec1c2bd5358d309bfc858ab799fc1c4aa6::" providerId="AD" clId="Web-{389F049B-E474-09EA-3FAD-FEC1E03E5425}" dt="2025-03-10T15:12:39.456" v="442"/>
        <pc:sldMkLst>
          <pc:docMk/>
          <pc:sldMk cId="0" sldId="306"/>
        </pc:sldMkLst>
        <pc:spChg chg="del">
          <ac:chgData name="Guest User" userId="S::urn:spo:anon#06b1bdee6c2ced15e8051f38958a8eec1c2bd5358d309bfc858ab799fc1c4aa6::" providerId="AD" clId="Web-{389F049B-E474-09EA-3FAD-FEC1E03E5425}" dt="2025-03-10T15:12:39.456" v="442"/>
          <ac:spMkLst>
            <pc:docMk/>
            <pc:sldMk cId="0" sldId="306"/>
            <ac:spMk id="706" creationId="{00000000-0000-0000-0000-000000000000}"/>
          </ac:spMkLst>
        </pc:spChg>
        <pc:spChg chg="mod">
          <ac:chgData name="Guest User" userId="S::urn:spo:anon#06b1bdee6c2ced15e8051f38958a8eec1c2bd5358d309bfc858ab799fc1c4aa6::" providerId="AD" clId="Web-{389F049B-E474-09EA-3FAD-FEC1E03E5425}" dt="2025-03-10T15:04:06.764" v="327" actId="20577"/>
          <ac:spMkLst>
            <pc:docMk/>
            <pc:sldMk cId="0" sldId="306"/>
            <ac:spMk id="711" creationId="{00000000-0000-0000-0000-000000000000}"/>
          </ac:spMkLst>
        </pc:spChg>
        <pc:picChg chg="mod">
          <ac:chgData name="Guest User" userId="S::urn:spo:anon#06b1bdee6c2ced15e8051f38958a8eec1c2bd5358d309bfc858ab799fc1c4aa6::" providerId="AD" clId="Web-{389F049B-E474-09EA-3FAD-FEC1E03E5425}" dt="2025-03-10T15:03:42.091" v="325" actId="1076"/>
          <ac:picMkLst>
            <pc:docMk/>
            <pc:sldMk cId="0" sldId="306"/>
            <ac:picMk id="712" creationId="{00000000-0000-0000-0000-000000000000}"/>
          </ac:picMkLst>
        </pc:picChg>
      </pc:sldChg>
      <pc:sldChg chg="delSp modSp add del">
        <pc:chgData name="Guest User" userId="S::urn:spo:anon#06b1bdee6c2ced15e8051f38958a8eec1c2bd5358d309bfc858ab799fc1c4aa6::" providerId="AD" clId="Web-{389F049B-E474-09EA-3FAD-FEC1E03E5425}" dt="2025-03-10T15:12:41.987" v="443"/>
        <pc:sldMkLst>
          <pc:docMk/>
          <pc:sldMk cId="0" sldId="307"/>
        </pc:sldMkLst>
        <pc:spChg chg="del">
          <ac:chgData name="Guest User" userId="S::urn:spo:anon#06b1bdee6c2ced15e8051f38958a8eec1c2bd5358d309bfc858ab799fc1c4aa6::" providerId="AD" clId="Web-{389F049B-E474-09EA-3FAD-FEC1E03E5425}" dt="2025-03-10T15:12:41.987" v="443"/>
          <ac:spMkLst>
            <pc:docMk/>
            <pc:sldMk cId="0" sldId="307"/>
            <ac:spMk id="717" creationId="{00000000-0000-0000-0000-000000000000}"/>
          </ac:spMkLst>
        </pc:spChg>
        <pc:spChg chg="mod">
          <ac:chgData name="Guest User" userId="S::urn:spo:anon#06b1bdee6c2ced15e8051f38958a8eec1c2bd5358d309bfc858ab799fc1c4aa6::" providerId="AD" clId="Web-{389F049B-E474-09EA-3FAD-FEC1E03E5425}" dt="2025-03-10T15:04:33.156" v="329"/>
          <ac:spMkLst>
            <pc:docMk/>
            <pc:sldMk cId="0" sldId="307"/>
            <ac:spMk id="722" creationId="{00000000-0000-0000-0000-000000000000}"/>
          </ac:spMkLst>
        </pc:spChg>
      </pc:sldChg>
      <pc:sldChg chg="delSp modSp add del">
        <pc:chgData name="Guest User" userId="S::urn:spo:anon#06b1bdee6c2ced15e8051f38958a8eec1c2bd5358d309bfc858ab799fc1c4aa6::" providerId="AD" clId="Web-{389F049B-E474-09EA-3FAD-FEC1E03E5425}" dt="2025-03-10T15:12:45.346" v="444"/>
        <pc:sldMkLst>
          <pc:docMk/>
          <pc:sldMk cId="0" sldId="308"/>
        </pc:sldMkLst>
        <pc:spChg chg="del">
          <ac:chgData name="Guest User" userId="S::urn:spo:anon#06b1bdee6c2ced15e8051f38958a8eec1c2bd5358d309bfc858ab799fc1c4aa6::" providerId="AD" clId="Web-{389F049B-E474-09EA-3FAD-FEC1E03E5425}" dt="2025-03-10T15:12:45.346" v="444"/>
          <ac:spMkLst>
            <pc:docMk/>
            <pc:sldMk cId="0" sldId="308"/>
            <ac:spMk id="728" creationId="{00000000-0000-0000-0000-000000000000}"/>
          </ac:spMkLst>
        </pc:spChg>
        <pc:spChg chg="mod">
          <ac:chgData name="Guest User" userId="S::urn:spo:anon#06b1bdee6c2ced15e8051f38958a8eec1c2bd5358d309bfc858ab799fc1c4aa6::" providerId="AD" clId="Web-{389F049B-E474-09EA-3FAD-FEC1E03E5425}" dt="2025-03-10T15:05:18.439" v="331"/>
          <ac:spMkLst>
            <pc:docMk/>
            <pc:sldMk cId="0" sldId="308"/>
            <ac:spMk id="734" creationId="{00000000-0000-0000-0000-000000000000}"/>
          </ac:spMkLst>
        </pc:spChg>
      </pc:sldChg>
      <pc:sldChg chg="delSp modSp add del">
        <pc:chgData name="Guest User" userId="S::urn:spo:anon#06b1bdee6c2ced15e8051f38958a8eec1c2bd5358d309bfc858ab799fc1c4aa6::" providerId="AD" clId="Web-{389F049B-E474-09EA-3FAD-FEC1E03E5425}" dt="2025-03-10T15:12:51.581" v="445"/>
        <pc:sldMkLst>
          <pc:docMk/>
          <pc:sldMk cId="0" sldId="309"/>
        </pc:sldMkLst>
        <pc:spChg chg="del">
          <ac:chgData name="Guest User" userId="S::urn:spo:anon#06b1bdee6c2ced15e8051f38958a8eec1c2bd5358d309bfc858ab799fc1c4aa6::" providerId="AD" clId="Web-{389F049B-E474-09EA-3FAD-FEC1E03E5425}" dt="2025-03-10T15:12:51.581" v="445"/>
          <ac:spMkLst>
            <pc:docMk/>
            <pc:sldMk cId="0" sldId="309"/>
            <ac:spMk id="739" creationId="{00000000-0000-0000-0000-000000000000}"/>
          </ac:spMkLst>
        </pc:spChg>
        <pc:spChg chg="mod">
          <ac:chgData name="Guest User" userId="S::urn:spo:anon#06b1bdee6c2ced15e8051f38958a8eec1c2bd5358d309bfc858ab799fc1c4aa6::" providerId="AD" clId="Web-{389F049B-E474-09EA-3FAD-FEC1E03E5425}" dt="2025-03-10T15:05:32.314" v="333"/>
          <ac:spMkLst>
            <pc:docMk/>
            <pc:sldMk cId="0" sldId="309"/>
            <ac:spMk id="745" creationId="{00000000-0000-0000-0000-000000000000}"/>
          </ac:spMkLst>
        </pc:spChg>
      </pc:sldChg>
      <pc:sldChg chg="delSp modSp add del">
        <pc:chgData name="Guest User" userId="S::urn:spo:anon#06b1bdee6c2ced15e8051f38958a8eec1c2bd5358d309bfc858ab799fc1c4aa6::" providerId="AD" clId="Web-{389F049B-E474-09EA-3FAD-FEC1E03E5425}" dt="2025-03-10T15:12:51.737" v="446"/>
        <pc:sldMkLst>
          <pc:docMk/>
          <pc:sldMk cId="0" sldId="310"/>
        </pc:sldMkLst>
        <pc:spChg chg="del">
          <ac:chgData name="Guest User" userId="S::urn:spo:anon#06b1bdee6c2ced15e8051f38958a8eec1c2bd5358d309bfc858ab799fc1c4aa6::" providerId="AD" clId="Web-{389F049B-E474-09EA-3FAD-FEC1E03E5425}" dt="2025-03-10T15:12:51.737" v="446"/>
          <ac:spMkLst>
            <pc:docMk/>
            <pc:sldMk cId="0" sldId="310"/>
            <ac:spMk id="750" creationId="{00000000-0000-0000-0000-000000000000}"/>
          </ac:spMkLst>
        </pc:spChg>
        <pc:spChg chg="mod">
          <ac:chgData name="Guest User" userId="S::urn:spo:anon#06b1bdee6c2ced15e8051f38958a8eec1c2bd5358d309bfc858ab799fc1c4aa6::" providerId="AD" clId="Web-{389F049B-E474-09EA-3FAD-FEC1E03E5425}" dt="2025-03-10T15:05:41.940" v="335"/>
          <ac:spMkLst>
            <pc:docMk/>
            <pc:sldMk cId="0" sldId="310"/>
            <ac:spMk id="756" creationId="{00000000-0000-0000-0000-000000000000}"/>
          </ac:spMkLst>
        </pc:spChg>
      </pc:sldChg>
      <pc:sldChg chg="delSp modSp add del">
        <pc:chgData name="Guest User" userId="S::urn:spo:anon#06b1bdee6c2ced15e8051f38958a8eec1c2bd5358d309bfc858ab799fc1c4aa6::" providerId="AD" clId="Web-{389F049B-E474-09EA-3FAD-FEC1E03E5425}" dt="2025-03-10T15:12:53.690" v="447"/>
        <pc:sldMkLst>
          <pc:docMk/>
          <pc:sldMk cId="0" sldId="311"/>
        </pc:sldMkLst>
        <pc:spChg chg="mod">
          <ac:chgData name="Guest User" userId="S::urn:spo:anon#06b1bdee6c2ced15e8051f38958a8eec1c2bd5358d309bfc858ab799fc1c4aa6::" providerId="AD" clId="Web-{389F049B-E474-09EA-3FAD-FEC1E03E5425}" dt="2025-03-10T15:05:47.221" v="337"/>
          <ac:spMkLst>
            <pc:docMk/>
            <pc:sldMk cId="0" sldId="311"/>
            <ac:spMk id="761" creationId="{00000000-0000-0000-0000-000000000000}"/>
          </ac:spMkLst>
        </pc:spChg>
        <pc:spChg chg="del">
          <ac:chgData name="Guest User" userId="S::urn:spo:anon#06b1bdee6c2ced15e8051f38958a8eec1c2bd5358d309bfc858ab799fc1c4aa6::" providerId="AD" clId="Web-{389F049B-E474-09EA-3FAD-FEC1E03E5425}" dt="2025-03-10T15:12:53.690" v="447"/>
          <ac:spMkLst>
            <pc:docMk/>
            <pc:sldMk cId="0" sldId="311"/>
            <ac:spMk id="762" creationId="{00000000-0000-0000-0000-000000000000}"/>
          </ac:spMkLst>
        </pc:spChg>
      </pc:sldChg>
      <pc:sldChg chg="delSp modSp add del">
        <pc:chgData name="Guest User" userId="S::urn:spo:anon#06b1bdee6c2ced15e8051f38958a8eec1c2bd5358d309bfc858ab799fc1c4aa6::" providerId="AD" clId="Web-{389F049B-E474-09EA-3FAD-FEC1E03E5425}" dt="2025-03-10T15:12:55.987" v="448"/>
        <pc:sldMkLst>
          <pc:docMk/>
          <pc:sldMk cId="0" sldId="312"/>
        </pc:sldMkLst>
        <pc:spChg chg="del">
          <ac:chgData name="Guest User" userId="S::urn:spo:anon#06b1bdee6c2ced15e8051f38958a8eec1c2bd5358d309bfc858ab799fc1c4aa6::" providerId="AD" clId="Web-{389F049B-E474-09EA-3FAD-FEC1E03E5425}" dt="2025-03-10T15:12:55.987" v="448"/>
          <ac:spMkLst>
            <pc:docMk/>
            <pc:sldMk cId="0" sldId="312"/>
            <ac:spMk id="772" creationId="{00000000-0000-0000-0000-000000000000}"/>
          </ac:spMkLst>
        </pc:spChg>
        <pc:spChg chg="mod">
          <ac:chgData name="Guest User" userId="S::urn:spo:anon#06b1bdee6c2ced15e8051f38958a8eec1c2bd5358d309bfc858ab799fc1c4aa6::" providerId="AD" clId="Web-{389F049B-E474-09EA-3FAD-FEC1E03E5425}" dt="2025-03-10T15:05:56.268" v="339"/>
          <ac:spMkLst>
            <pc:docMk/>
            <pc:sldMk cId="0" sldId="312"/>
            <ac:spMk id="778" creationId="{00000000-0000-0000-0000-000000000000}"/>
          </ac:spMkLst>
        </pc:spChg>
      </pc:sldChg>
      <pc:sldChg chg="delSp modSp add del">
        <pc:chgData name="Guest User" userId="S::urn:spo:anon#06b1bdee6c2ced15e8051f38958a8eec1c2bd5358d309bfc858ab799fc1c4aa6::" providerId="AD" clId="Web-{389F049B-E474-09EA-3FAD-FEC1E03E5425}" dt="2025-03-10T15:12:57.644" v="449"/>
        <pc:sldMkLst>
          <pc:docMk/>
          <pc:sldMk cId="0" sldId="313"/>
        </pc:sldMkLst>
        <pc:spChg chg="del">
          <ac:chgData name="Guest User" userId="S::urn:spo:anon#06b1bdee6c2ced15e8051f38958a8eec1c2bd5358d309bfc858ab799fc1c4aa6::" providerId="AD" clId="Web-{389F049B-E474-09EA-3FAD-FEC1E03E5425}" dt="2025-03-10T15:12:57.644" v="449"/>
          <ac:spMkLst>
            <pc:docMk/>
            <pc:sldMk cId="0" sldId="313"/>
            <ac:spMk id="783" creationId="{00000000-0000-0000-0000-000000000000}"/>
          </ac:spMkLst>
        </pc:spChg>
        <pc:spChg chg="mod">
          <ac:chgData name="Guest User" userId="S::urn:spo:anon#06b1bdee6c2ced15e8051f38958a8eec1c2bd5358d309bfc858ab799fc1c4aa6::" providerId="AD" clId="Web-{389F049B-E474-09EA-3FAD-FEC1E03E5425}" dt="2025-03-10T15:06:13.113" v="343"/>
          <ac:spMkLst>
            <pc:docMk/>
            <pc:sldMk cId="0" sldId="313"/>
            <ac:spMk id="788" creationId="{00000000-0000-0000-0000-000000000000}"/>
          </ac:spMkLst>
        </pc:spChg>
        <pc:spChg chg="del mod">
          <ac:chgData name="Guest User" userId="S::urn:spo:anon#06b1bdee6c2ced15e8051f38958a8eec1c2bd5358d309bfc858ab799fc1c4aa6::" providerId="AD" clId="Web-{389F049B-E474-09EA-3FAD-FEC1E03E5425}" dt="2025-03-10T15:06:05.925" v="341"/>
          <ac:spMkLst>
            <pc:docMk/>
            <pc:sldMk cId="0" sldId="313"/>
            <ac:spMk id="789" creationId="{00000000-0000-0000-0000-000000000000}"/>
          </ac:spMkLst>
        </pc:spChg>
      </pc:sldChg>
      <pc:sldChg chg="delSp modSp add del">
        <pc:chgData name="Guest User" userId="S::urn:spo:anon#06b1bdee6c2ced15e8051f38958a8eec1c2bd5358d309bfc858ab799fc1c4aa6::" providerId="AD" clId="Web-{389F049B-E474-09EA-3FAD-FEC1E03E5425}" dt="2025-03-10T15:12:59.441" v="451"/>
        <pc:sldMkLst>
          <pc:docMk/>
          <pc:sldMk cId="0" sldId="314"/>
        </pc:sldMkLst>
        <pc:spChg chg="del mod">
          <ac:chgData name="Guest User" userId="S::urn:spo:anon#06b1bdee6c2ced15e8051f38958a8eec1c2bd5358d309bfc858ab799fc1c4aa6::" providerId="AD" clId="Web-{389F049B-E474-09EA-3FAD-FEC1E03E5425}" dt="2025-03-10T15:12:59.441" v="451"/>
          <ac:spMkLst>
            <pc:docMk/>
            <pc:sldMk cId="0" sldId="314"/>
            <ac:spMk id="795" creationId="{00000000-0000-0000-0000-000000000000}"/>
          </ac:spMkLst>
        </pc:spChg>
        <pc:spChg chg="mod">
          <ac:chgData name="Guest User" userId="S::urn:spo:anon#06b1bdee6c2ced15e8051f38958a8eec1c2bd5358d309bfc858ab799fc1c4aa6::" providerId="AD" clId="Web-{389F049B-E474-09EA-3FAD-FEC1E03E5425}" dt="2025-03-10T15:06:17.144" v="345"/>
          <ac:spMkLst>
            <pc:docMk/>
            <pc:sldMk cId="0" sldId="314"/>
            <ac:spMk id="801" creationId="{00000000-0000-0000-0000-000000000000}"/>
          </ac:spMkLst>
        </pc:spChg>
      </pc:sldChg>
      <pc:sldChg chg="delSp modSp add del">
        <pc:chgData name="Guest User" userId="S::urn:spo:anon#06b1bdee6c2ced15e8051f38958a8eec1c2bd5358d309bfc858ab799fc1c4aa6::" providerId="AD" clId="Web-{389F049B-E474-09EA-3FAD-FEC1E03E5425}" dt="2025-03-10T15:13:01.269" v="452"/>
        <pc:sldMkLst>
          <pc:docMk/>
          <pc:sldMk cId="0" sldId="315"/>
        </pc:sldMkLst>
        <pc:spChg chg="mod">
          <ac:chgData name="Guest User" userId="S::urn:spo:anon#06b1bdee6c2ced15e8051f38958a8eec1c2bd5358d309bfc858ab799fc1c4aa6::" providerId="AD" clId="Web-{389F049B-E474-09EA-3FAD-FEC1E03E5425}" dt="2025-03-10T15:06:30.176" v="348"/>
          <ac:spMkLst>
            <pc:docMk/>
            <pc:sldMk cId="0" sldId="315"/>
            <ac:spMk id="806" creationId="{00000000-0000-0000-0000-000000000000}"/>
          </ac:spMkLst>
        </pc:spChg>
        <pc:spChg chg="del">
          <ac:chgData name="Guest User" userId="S::urn:spo:anon#06b1bdee6c2ced15e8051f38958a8eec1c2bd5358d309bfc858ab799fc1c4aa6::" providerId="AD" clId="Web-{389F049B-E474-09EA-3FAD-FEC1E03E5425}" dt="2025-03-10T15:13:01.269" v="452"/>
          <ac:spMkLst>
            <pc:docMk/>
            <pc:sldMk cId="0" sldId="315"/>
            <ac:spMk id="807" creationId="{00000000-0000-0000-0000-000000000000}"/>
          </ac:spMkLst>
        </pc:spChg>
      </pc:sldChg>
      <pc:sldChg chg="addSp delSp modSp">
        <pc:chgData name="Guest User" userId="S::urn:spo:anon#06b1bdee6c2ced15e8051f38958a8eec1c2bd5358d309bfc858ab799fc1c4aa6::" providerId="AD" clId="Web-{389F049B-E474-09EA-3FAD-FEC1E03E5425}" dt="2025-03-10T13:49:07.096" v="8" actId="1076"/>
        <pc:sldMkLst>
          <pc:docMk/>
          <pc:sldMk cId="341012192" sldId="699"/>
        </pc:sldMkLst>
        <pc:spChg chg="del">
          <ac:chgData name="Guest User" userId="S::urn:spo:anon#06b1bdee6c2ced15e8051f38958a8eec1c2bd5358d309bfc858ab799fc1c4aa6::" providerId="AD" clId="Web-{389F049B-E474-09EA-3FAD-FEC1E03E5425}" dt="2025-03-10T13:49:04.784" v="7"/>
          <ac:spMkLst>
            <pc:docMk/>
            <pc:sldMk cId="341012192" sldId="699"/>
            <ac:spMk id="7" creationId="{BD0CC539-05C1-1FD2-7774-C13D8DA86458}"/>
          </ac:spMkLst>
        </pc:spChg>
        <pc:picChg chg="add mod">
          <ac:chgData name="Guest User" userId="S::urn:spo:anon#06b1bdee6c2ced15e8051f38958a8eec1c2bd5358d309bfc858ab799fc1c4aa6::" providerId="AD" clId="Web-{389F049B-E474-09EA-3FAD-FEC1E03E5425}" dt="2025-03-10T13:49:07.096" v="8" actId="1076"/>
          <ac:picMkLst>
            <pc:docMk/>
            <pc:sldMk cId="341012192" sldId="699"/>
            <ac:picMk id="2" creationId="{5652586D-72B1-4A3A-5255-C67B07AE22E1}"/>
          </ac:picMkLst>
        </pc:picChg>
        <pc:picChg chg="del">
          <ac:chgData name="Guest User" userId="S::urn:spo:anon#06b1bdee6c2ced15e8051f38958a8eec1c2bd5358d309bfc858ab799fc1c4aa6::" providerId="AD" clId="Web-{389F049B-E474-09EA-3FAD-FEC1E03E5425}" dt="2025-03-10T13:48:45.924" v="1"/>
          <ac:picMkLst>
            <pc:docMk/>
            <pc:sldMk cId="341012192" sldId="699"/>
            <ac:picMk id="4" creationId="{1A5E8AA4-F7D2-743F-026F-2554DE1CBEB1}"/>
          </ac:picMkLst>
        </pc:picChg>
      </pc:sldChg>
      <pc:sldChg chg="modSp">
        <pc:chgData name="Guest User" userId="S::urn:spo:anon#06b1bdee6c2ced15e8051f38958a8eec1c2bd5358d309bfc858ab799fc1c4aa6::" providerId="AD" clId="Web-{389F049B-E474-09EA-3FAD-FEC1E03E5425}" dt="2025-03-10T15:44:54.750" v="613" actId="20577"/>
        <pc:sldMkLst>
          <pc:docMk/>
          <pc:sldMk cId="1309746143" sldId="725"/>
        </pc:sldMkLst>
        <pc:spChg chg="mod">
          <ac:chgData name="Guest User" userId="S::urn:spo:anon#06b1bdee6c2ced15e8051f38958a8eec1c2bd5358d309bfc858ab799fc1c4aa6::" providerId="AD" clId="Web-{389F049B-E474-09EA-3FAD-FEC1E03E5425}" dt="2025-03-10T15:44:54.750" v="613" actId="20577"/>
          <ac:spMkLst>
            <pc:docMk/>
            <pc:sldMk cId="1309746143" sldId="725"/>
            <ac:spMk id="3" creationId="{0428248E-9A13-7345-BF5A-CD0E38051879}"/>
          </ac:spMkLst>
        </pc:spChg>
      </pc:sldChg>
      <pc:sldChg chg="del">
        <pc:chgData name="Guest User" userId="S::urn:spo:anon#06b1bdee6c2ced15e8051f38958a8eec1c2bd5358d309bfc858ab799fc1c4aa6::" providerId="AD" clId="Web-{389F049B-E474-09EA-3FAD-FEC1E03E5425}" dt="2025-03-10T15:54:23.725" v="661"/>
        <pc:sldMkLst>
          <pc:docMk/>
          <pc:sldMk cId="1479468846" sldId="734"/>
        </pc:sldMkLst>
      </pc:sldChg>
      <pc:sldChg chg="del">
        <pc:chgData name="Guest User" userId="S::urn:spo:anon#06b1bdee6c2ced15e8051f38958a8eec1c2bd5358d309bfc858ab799fc1c4aa6::" providerId="AD" clId="Web-{389F049B-E474-09EA-3FAD-FEC1E03E5425}" dt="2025-03-10T15:45:03.531" v="614"/>
        <pc:sldMkLst>
          <pc:docMk/>
          <pc:sldMk cId="1231134340" sldId="737"/>
        </pc:sldMkLst>
      </pc:sldChg>
      <pc:sldChg chg="del">
        <pc:chgData name="Guest User" userId="S::urn:spo:anon#06b1bdee6c2ced15e8051f38958a8eec1c2bd5358d309bfc858ab799fc1c4aa6::" providerId="AD" clId="Web-{389F049B-E474-09EA-3FAD-FEC1E03E5425}" dt="2025-03-10T15:45:05.094" v="615"/>
        <pc:sldMkLst>
          <pc:docMk/>
          <pc:sldMk cId="2493484935" sldId="738"/>
        </pc:sldMkLst>
      </pc:sldChg>
      <pc:sldChg chg="addSp delSp modSp">
        <pc:chgData name="Guest User" userId="S::urn:spo:anon#06b1bdee6c2ced15e8051f38958a8eec1c2bd5358d309bfc858ab799fc1c4aa6::" providerId="AD" clId="Web-{389F049B-E474-09EA-3FAD-FEC1E03E5425}" dt="2025-03-10T14:22:45.281" v="48" actId="20577"/>
        <pc:sldMkLst>
          <pc:docMk/>
          <pc:sldMk cId="1468089500" sldId="749"/>
        </pc:sldMkLst>
        <pc:spChg chg="mod">
          <ac:chgData name="Guest User" userId="S::urn:spo:anon#06b1bdee6c2ced15e8051f38958a8eec1c2bd5358d309bfc858ab799fc1c4aa6::" providerId="AD" clId="Web-{389F049B-E474-09EA-3FAD-FEC1E03E5425}" dt="2025-03-10T14:22:45.281" v="48" actId="20577"/>
          <ac:spMkLst>
            <pc:docMk/>
            <pc:sldMk cId="1468089500" sldId="749"/>
            <ac:spMk id="3" creationId="{9890555E-F5A8-A749-BA5F-C95D063E463A}"/>
          </ac:spMkLst>
        </pc:spChg>
        <pc:picChg chg="add del mod">
          <ac:chgData name="Guest User" userId="S::urn:spo:anon#06b1bdee6c2ced15e8051f38958a8eec1c2bd5358d309bfc858ab799fc1c4aa6::" providerId="AD" clId="Web-{389F049B-E474-09EA-3FAD-FEC1E03E5425}" dt="2025-03-10T14:10:22.550" v="17"/>
          <ac:picMkLst>
            <pc:docMk/>
            <pc:sldMk cId="1468089500" sldId="749"/>
            <ac:picMk id="4" creationId="{E57526E9-46E4-1B5A-2C52-A47A59479BEE}"/>
          </ac:picMkLst>
        </pc:picChg>
      </pc:sldChg>
      <pc:sldChg chg="addSp delSp modSp">
        <pc:chgData name="Guest User" userId="S::urn:spo:anon#06b1bdee6c2ced15e8051f38958a8eec1c2bd5358d309bfc858ab799fc1c4aa6::" providerId="AD" clId="Web-{389F049B-E474-09EA-3FAD-FEC1E03E5425}" dt="2025-03-10T15:36:26.574" v="568" actId="20577"/>
        <pc:sldMkLst>
          <pc:docMk/>
          <pc:sldMk cId="1593463067" sldId="751"/>
        </pc:sldMkLst>
        <pc:spChg chg="mod">
          <ac:chgData name="Guest User" userId="S::urn:spo:anon#06b1bdee6c2ced15e8051f38958a8eec1c2bd5358d309bfc858ab799fc1c4aa6::" providerId="AD" clId="Web-{389F049B-E474-09EA-3FAD-FEC1E03E5425}" dt="2025-03-10T15:36:26.574" v="568" actId="20577"/>
          <ac:spMkLst>
            <pc:docMk/>
            <pc:sldMk cId="1593463067" sldId="751"/>
            <ac:spMk id="3" creationId="{9890555E-F5A8-A749-BA5F-C95D063E463A}"/>
          </ac:spMkLst>
        </pc:spChg>
        <pc:spChg chg="del mod">
          <ac:chgData name="Guest User" userId="S::urn:spo:anon#06b1bdee6c2ced15e8051f38958a8eec1c2bd5358d309bfc858ab799fc1c4aa6::" providerId="AD" clId="Web-{389F049B-E474-09EA-3FAD-FEC1E03E5425}" dt="2025-03-10T14:34:50.589" v="96"/>
          <ac:spMkLst>
            <pc:docMk/>
            <pc:sldMk cId="1593463067" sldId="751"/>
            <ac:spMk id="7" creationId="{CE3A1392-0417-9A68-3F22-8E5D16FCB1BB}"/>
          </ac:spMkLst>
        </pc:spChg>
        <pc:picChg chg="add mod">
          <ac:chgData name="Guest User" userId="S::urn:spo:anon#06b1bdee6c2ced15e8051f38958a8eec1c2bd5358d309bfc858ab799fc1c4aa6::" providerId="AD" clId="Web-{389F049B-E474-09EA-3FAD-FEC1E03E5425}" dt="2025-03-10T14:35:58.904" v="103" actId="14100"/>
          <ac:picMkLst>
            <pc:docMk/>
            <pc:sldMk cId="1593463067" sldId="751"/>
            <ac:picMk id="2" creationId="{F1CF6253-76BC-BCF2-8B92-9BF6996991C1}"/>
          </ac:picMkLst>
        </pc:picChg>
        <pc:picChg chg="del">
          <ac:chgData name="Guest User" userId="S::urn:spo:anon#06b1bdee6c2ced15e8051f38958a8eec1c2bd5358d309bfc858ab799fc1c4aa6::" providerId="AD" clId="Web-{389F049B-E474-09EA-3FAD-FEC1E03E5425}" dt="2025-03-10T14:34:46.089" v="93"/>
          <ac:picMkLst>
            <pc:docMk/>
            <pc:sldMk cId="1593463067" sldId="751"/>
            <ac:picMk id="4" creationId="{1A5E8AA4-F7D2-743F-026F-2554DE1CBEB1}"/>
          </ac:picMkLst>
        </pc:picChg>
      </pc:sldChg>
      <pc:sldChg chg="addSp delSp modSp">
        <pc:chgData name="Guest User" userId="S::urn:spo:anon#06b1bdee6c2ced15e8051f38958a8eec1c2bd5358d309bfc858ab799fc1c4aa6::" providerId="AD" clId="Web-{389F049B-E474-09EA-3FAD-FEC1E03E5425}" dt="2025-03-10T15:46:16.831" v="621" actId="1076"/>
        <pc:sldMkLst>
          <pc:docMk/>
          <pc:sldMk cId="2933641090" sldId="758"/>
        </pc:sldMkLst>
        <pc:spChg chg="del">
          <ac:chgData name="Guest User" userId="S::urn:spo:anon#06b1bdee6c2ced15e8051f38958a8eec1c2bd5358d309bfc858ab799fc1c4aa6::" providerId="AD" clId="Web-{389F049B-E474-09EA-3FAD-FEC1E03E5425}" dt="2025-03-10T15:46:14.909" v="620"/>
          <ac:spMkLst>
            <pc:docMk/>
            <pc:sldMk cId="2933641090" sldId="758"/>
            <ac:spMk id="7" creationId="{54184D1E-DFA3-373A-0A48-9EF798D9A213}"/>
          </ac:spMkLst>
        </pc:spChg>
        <pc:picChg chg="del">
          <ac:chgData name="Guest User" userId="S::urn:spo:anon#06b1bdee6c2ced15e8051f38958a8eec1c2bd5358d309bfc858ab799fc1c4aa6::" providerId="AD" clId="Web-{389F049B-E474-09EA-3FAD-FEC1E03E5425}" dt="2025-03-10T15:46:11.237" v="618"/>
          <ac:picMkLst>
            <pc:docMk/>
            <pc:sldMk cId="2933641090" sldId="758"/>
            <ac:picMk id="4" creationId="{1A5E8AA4-F7D2-743F-026F-2554DE1CBEB1}"/>
          </ac:picMkLst>
        </pc:picChg>
        <pc:picChg chg="add mod">
          <ac:chgData name="Guest User" userId="S::urn:spo:anon#06b1bdee6c2ced15e8051f38958a8eec1c2bd5358d309bfc858ab799fc1c4aa6::" providerId="AD" clId="Web-{389F049B-E474-09EA-3FAD-FEC1E03E5425}" dt="2025-03-10T15:46:16.831" v="621" actId="1076"/>
          <ac:picMkLst>
            <pc:docMk/>
            <pc:sldMk cId="2933641090" sldId="758"/>
            <ac:picMk id="8" creationId="{7F79C976-2388-E54E-A3BD-CA661A8485AE}"/>
          </ac:picMkLst>
        </pc:picChg>
      </pc:sldChg>
      <pc:sldChg chg="addSp delSp modSp">
        <pc:chgData name="Guest User" userId="S::urn:spo:anon#06b1bdee6c2ced15e8051f38958a8eec1c2bd5358d309bfc858ab799fc1c4aa6::" providerId="AD" clId="Web-{389F049B-E474-09EA-3FAD-FEC1E03E5425}" dt="2025-03-10T15:54:27.943" v="662"/>
        <pc:sldMkLst>
          <pc:docMk/>
          <pc:sldMk cId="1377641342" sldId="759"/>
        </pc:sldMkLst>
        <pc:spChg chg="mod">
          <ac:chgData name="Guest User" userId="S::urn:spo:anon#06b1bdee6c2ced15e8051f38958a8eec1c2bd5358d309bfc858ab799fc1c4aa6::" providerId="AD" clId="Web-{389F049B-E474-09EA-3FAD-FEC1E03E5425}" dt="2025-03-10T15:54:10.537" v="658" actId="20577"/>
          <ac:spMkLst>
            <pc:docMk/>
            <pc:sldMk cId="1377641342" sldId="759"/>
            <ac:spMk id="11" creationId="{86231821-F15C-F7B9-7F81-39C5EA2131FD}"/>
          </ac:spMkLst>
        </pc:spChg>
        <pc:spChg chg="add del mod">
          <ac:chgData name="Guest User" userId="S::urn:spo:anon#06b1bdee6c2ced15e8051f38958a8eec1c2bd5358d309bfc858ab799fc1c4aa6::" providerId="AD" clId="Web-{389F049B-E474-09EA-3FAD-FEC1E03E5425}" dt="2025-03-10T15:53:25.660" v="655"/>
          <ac:spMkLst>
            <pc:docMk/>
            <pc:sldMk cId="1377641342" sldId="759"/>
            <ac:spMk id="19" creationId="{F12C1C45-E970-D715-8878-121F3C497125}"/>
          </ac:spMkLst>
        </pc:spChg>
        <pc:spChg chg="del mod">
          <ac:chgData name="Guest User" userId="S::urn:spo:anon#06b1bdee6c2ced15e8051f38958a8eec1c2bd5358d309bfc858ab799fc1c4aa6::" providerId="AD" clId="Web-{389F049B-E474-09EA-3FAD-FEC1E03E5425}" dt="2025-03-10T15:54:27.943" v="662"/>
          <ac:spMkLst>
            <pc:docMk/>
            <pc:sldMk cId="1377641342" sldId="759"/>
            <ac:spMk id="21" creationId="{F6D36A05-78DD-7288-8D74-95C1D8E858FE}"/>
          </ac:spMkLst>
        </pc:spChg>
        <pc:picChg chg="add mod">
          <ac:chgData name="Guest User" userId="S::urn:spo:anon#06b1bdee6c2ced15e8051f38958a8eec1c2bd5358d309bfc858ab799fc1c4aa6::" providerId="AD" clId="Web-{389F049B-E474-09EA-3FAD-FEC1E03E5425}" dt="2025-03-10T15:53:31.894" v="656" actId="1076"/>
          <ac:picMkLst>
            <pc:docMk/>
            <pc:sldMk cId="1377641342" sldId="759"/>
            <ac:picMk id="4" creationId="{14A2F63B-632D-7767-3B27-2B6F991D8674}"/>
          </ac:picMkLst>
        </pc:picChg>
        <pc:picChg chg="add del mod">
          <ac:chgData name="Guest User" userId="S::urn:spo:anon#06b1bdee6c2ced15e8051f38958a8eec1c2bd5358d309bfc858ab799fc1c4aa6::" providerId="AD" clId="Web-{389F049B-E474-09EA-3FAD-FEC1E03E5425}" dt="2025-03-10T15:46:54.770" v="637"/>
          <ac:picMkLst>
            <pc:docMk/>
            <pc:sldMk cId="1377641342" sldId="759"/>
            <ac:picMk id="7" creationId="{89EB5B49-BEC6-81F9-53AE-588ED0E02918}"/>
          </ac:picMkLst>
        </pc:picChg>
        <pc:picChg chg="del">
          <ac:chgData name="Guest User" userId="S::urn:spo:anon#06b1bdee6c2ced15e8051f38958a8eec1c2bd5358d309bfc858ab799fc1c4aa6::" providerId="AD" clId="Web-{389F049B-E474-09EA-3FAD-FEC1E03E5425}" dt="2025-03-10T15:46:24.597" v="622"/>
          <ac:picMkLst>
            <pc:docMk/>
            <pc:sldMk cId="1377641342" sldId="759"/>
            <ac:picMk id="13" creationId="{9D25C37D-F877-FA76-8116-7E2DC01B639F}"/>
          </ac:picMkLst>
        </pc:picChg>
        <pc:picChg chg="del">
          <ac:chgData name="Guest User" userId="S::urn:spo:anon#06b1bdee6c2ced15e8051f38958a8eec1c2bd5358d309bfc858ab799fc1c4aa6::" providerId="AD" clId="Web-{389F049B-E474-09EA-3FAD-FEC1E03E5425}" dt="2025-03-10T15:46:25.831" v="623"/>
          <ac:picMkLst>
            <pc:docMk/>
            <pc:sldMk cId="1377641342" sldId="759"/>
            <ac:picMk id="15" creationId="{BCCBE344-5234-ACF9-64C3-EC1F8EAED180}"/>
          </ac:picMkLst>
        </pc:picChg>
        <pc:picChg chg="del">
          <ac:chgData name="Guest User" userId="S::urn:spo:anon#06b1bdee6c2ced15e8051f38958a8eec1c2bd5358d309bfc858ab799fc1c4aa6::" providerId="AD" clId="Web-{389F049B-E474-09EA-3FAD-FEC1E03E5425}" dt="2025-03-10T15:46:27.066" v="624"/>
          <ac:picMkLst>
            <pc:docMk/>
            <pc:sldMk cId="1377641342" sldId="759"/>
            <ac:picMk id="17" creationId="{7B839048-4E7D-1144-2887-B53466353EAE}"/>
          </ac:picMkLst>
        </pc:picChg>
      </pc:sldChg>
      <pc:sldChg chg="modSp">
        <pc:chgData name="Guest User" userId="S::urn:spo:anon#06b1bdee6c2ced15e8051f38958a8eec1c2bd5358d309bfc858ab799fc1c4aa6::" providerId="AD" clId="Web-{389F049B-E474-09EA-3FAD-FEC1E03E5425}" dt="2025-03-10T15:30:59.342" v="550" actId="1076"/>
        <pc:sldMkLst>
          <pc:docMk/>
          <pc:sldMk cId="1074274890" sldId="760"/>
        </pc:sldMkLst>
        <pc:spChg chg="mod">
          <ac:chgData name="Guest User" userId="S::urn:spo:anon#06b1bdee6c2ced15e8051f38958a8eec1c2bd5358d309bfc858ab799fc1c4aa6::" providerId="AD" clId="Web-{389F049B-E474-09EA-3FAD-FEC1E03E5425}" dt="2025-03-10T14:02:07.032" v="10" actId="1076"/>
          <ac:spMkLst>
            <pc:docMk/>
            <pc:sldMk cId="1074274890" sldId="760"/>
            <ac:spMk id="2" creationId="{3F16907B-0DC9-E64D-B7CC-FD7066550EDE}"/>
          </ac:spMkLst>
        </pc:spChg>
        <pc:spChg chg="mod">
          <ac:chgData name="Guest User" userId="S::urn:spo:anon#06b1bdee6c2ced15e8051f38958a8eec1c2bd5358d309bfc858ab799fc1c4aa6::" providerId="AD" clId="Web-{389F049B-E474-09EA-3FAD-FEC1E03E5425}" dt="2025-03-10T14:02:16.719" v="11" actId="1076"/>
          <ac:spMkLst>
            <pc:docMk/>
            <pc:sldMk cId="1074274890" sldId="760"/>
            <ac:spMk id="3" creationId="{0428248E-9A13-7345-BF5A-CD0E38051879}"/>
          </ac:spMkLst>
        </pc:spChg>
        <pc:picChg chg="mod">
          <ac:chgData name="Guest User" userId="S::urn:spo:anon#06b1bdee6c2ced15e8051f38958a8eec1c2bd5358d309bfc858ab799fc1c4aa6::" providerId="AD" clId="Web-{389F049B-E474-09EA-3FAD-FEC1E03E5425}" dt="2025-03-10T15:30:59.342" v="550" actId="1076"/>
          <ac:picMkLst>
            <pc:docMk/>
            <pc:sldMk cId="1074274890" sldId="760"/>
            <ac:picMk id="4" creationId="{F49158F1-FCF1-3360-CA67-3DC302A1083D}"/>
          </ac:picMkLst>
        </pc:picChg>
      </pc:sldChg>
      <pc:sldChg chg="del">
        <pc:chgData name="Guest User" userId="S::urn:spo:anon#06b1bdee6c2ced15e8051f38958a8eec1c2bd5358d309bfc858ab799fc1c4aa6::" providerId="AD" clId="Web-{389F049B-E474-09EA-3FAD-FEC1E03E5425}" dt="2025-03-10T15:45:07.750" v="616"/>
        <pc:sldMkLst>
          <pc:docMk/>
          <pc:sldMk cId="3958031051" sldId="764"/>
        </pc:sldMkLst>
      </pc:sldChg>
      <pc:sldChg chg="modSp add del">
        <pc:chgData name="Guest User" userId="S::urn:spo:anon#06b1bdee6c2ced15e8051f38958a8eec1c2bd5358d309bfc858ab799fc1c4aa6::" providerId="AD" clId="Web-{389F049B-E474-09EA-3FAD-FEC1E03E5425}" dt="2025-03-10T15:41:17.272" v="583"/>
        <pc:sldMkLst>
          <pc:docMk/>
          <pc:sldMk cId="3620659108" sldId="767"/>
        </pc:sldMkLst>
        <pc:spChg chg="mod">
          <ac:chgData name="Guest User" userId="S::urn:spo:anon#06b1bdee6c2ced15e8051f38958a8eec1c2bd5358d309bfc858ab799fc1c4aa6::" providerId="AD" clId="Web-{389F049B-E474-09EA-3FAD-FEC1E03E5425}" dt="2025-03-10T15:17:13.294" v="490" actId="20577"/>
          <ac:spMkLst>
            <pc:docMk/>
            <pc:sldMk cId="3620659108" sldId="767"/>
            <ac:spMk id="3" creationId="{9890555E-F5A8-A749-BA5F-C95D063E463A}"/>
          </ac:spMkLst>
        </pc:spChg>
      </pc:sldChg>
      <pc:sldChg chg="modSp add ord replId">
        <pc:chgData name="Guest User" userId="S::urn:spo:anon#06b1bdee6c2ced15e8051f38958a8eec1c2bd5358d309bfc858ab799fc1c4aa6::" providerId="AD" clId="Web-{389F049B-E474-09EA-3FAD-FEC1E03E5425}" dt="2025-03-10T15:38:27.266" v="582" actId="20577"/>
        <pc:sldMkLst>
          <pc:docMk/>
          <pc:sldMk cId="2724447648" sldId="768"/>
        </pc:sldMkLst>
        <pc:spChg chg="mod">
          <ac:chgData name="Guest User" userId="S::urn:spo:anon#06b1bdee6c2ced15e8051f38958a8eec1c2bd5358d309bfc858ab799fc1c4aa6::" providerId="AD" clId="Web-{389F049B-E474-09EA-3FAD-FEC1E03E5425}" dt="2025-03-10T15:38:27.266" v="582" actId="20577"/>
          <ac:spMkLst>
            <pc:docMk/>
            <pc:sldMk cId="2724447648" sldId="768"/>
            <ac:spMk id="3" creationId="{3BDEE216-D46A-F16E-8E2A-24A842FB98FC}"/>
          </ac:spMkLst>
        </pc:spChg>
      </pc:sldChg>
      <pc:sldChg chg="modSp add replId">
        <pc:chgData name="Guest User" userId="S::urn:spo:anon#06b1bdee6c2ced15e8051f38958a8eec1c2bd5358d309bfc858ab799fc1c4aa6::" providerId="AD" clId="Web-{389F049B-E474-09EA-3FAD-FEC1E03E5425}" dt="2025-03-10T15:42:29.588" v="610" actId="20577"/>
        <pc:sldMkLst>
          <pc:docMk/>
          <pc:sldMk cId="3342956490" sldId="769"/>
        </pc:sldMkLst>
        <pc:spChg chg="mod">
          <ac:chgData name="Guest User" userId="S::urn:spo:anon#06b1bdee6c2ced15e8051f38958a8eec1c2bd5358d309bfc858ab799fc1c4aa6::" providerId="AD" clId="Web-{389F049B-E474-09EA-3FAD-FEC1E03E5425}" dt="2025-03-10T15:42:29.588" v="610" actId="20577"/>
          <ac:spMkLst>
            <pc:docMk/>
            <pc:sldMk cId="3342956490" sldId="769"/>
            <ac:spMk id="3" creationId="{EC877212-6F79-58A3-C62D-1A28E5ADD057}"/>
          </ac:spMkLst>
        </pc:spChg>
      </pc:sldChg>
      <pc:sldMasterChg chg="addSldLayout delSldLayout">
        <pc:chgData name="Guest User" userId="S::urn:spo:anon#06b1bdee6c2ced15e8051f38958a8eec1c2bd5358d309bfc858ab799fc1c4aa6::" providerId="AD" clId="Web-{389F049B-E474-09EA-3FAD-FEC1E03E5425}" dt="2025-03-10T14:58:49.549" v="218"/>
        <pc:sldMasterMkLst>
          <pc:docMk/>
          <pc:sldMasterMk cId="1490564425" sldId="2147483684"/>
        </pc:sldMasterMkLst>
        <pc:sldLayoutChg chg="add">
          <pc:chgData name="Guest User" userId="S::urn:spo:anon#06b1bdee6c2ced15e8051f38958a8eec1c2bd5358d309bfc858ab799fc1c4aa6::" providerId="AD" clId="Web-{389F049B-E474-09EA-3FAD-FEC1E03E5425}" dt="2025-03-10T14:58:49.549" v="218"/>
          <pc:sldLayoutMkLst>
            <pc:docMk/>
            <pc:sldMasterMk cId="1490564425" sldId="2147483684"/>
            <pc:sldLayoutMk cId="249184056" sldId="2147483718"/>
          </pc:sldLayoutMkLst>
        </pc:sldLayoutChg>
        <pc:sldLayoutChg chg="add del">
          <pc:chgData name="Guest User" userId="S::urn:spo:anon#06b1bdee6c2ced15e8051f38958a8eec1c2bd5358d309bfc858ab799fc1c4aa6::" providerId="AD" clId="Web-{389F049B-E474-09EA-3FAD-FEC1E03E5425}" dt="2025-03-10T14:52:07.299" v="209"/>
          <pc:sldLayoutMkLst>
            <pc:docMk/>
            <pc:sldMasterMk cId="1490564425" sldId="2147483684"/>
            <pc:sldLayoutMk cId="2843829350" sldId="2147483718"/>
          </pc:sldLayoutMkLst>
        </pc:sldLayoutChg>
      </pc:sldMasterChg>
    </pc:docChg>
  </pc:docChgLst>
  <pc:docChgLst>
    <pc:chgData name="Andrea Mozo" userId="S::amozo@councilforeconed.org::ec324d89-8e2a-42bb-81f4-68d0295e10da" providerId="AD" clId="Web-{B9BFFF4C-2BFA-08B5-BFD0-F803A91803EA}"/>
    <pc:docChg chg="modSld">
      <pc:chgData name="Andrea Mozo" userId="S::amozo@councilforeconed.org::ec324d89-8e2a-42bb-81f4-68d0295e10da" providerId="AD" clId="Web-{B9BFFF4C-2BFA-08B5-BFD0-F803A91803EA}" dt="2024-03-27T20:19:14.205" v="60" actId="14100"/>
      <pc:docMkLst>
        <pc:docMk/>
      </pc:docMkLst>
      <pc:sldChg chg="addSp delSp modSp">
        <pc:chgData name="Andrea Mozo" userId="S::amozo@councilforeconed.org::ec324d89-8e2a-42bb-81f4-68d0295e10da" providerId="AD" clId="Web-{B9BFFF4C-2BFA-08B5-BFD0-F803A91803EA}" dt="2024-03-27T20:19:14.205" v="60" actId="14100"/>
        <pc:sldMkLst>
          <pc:docMk/>
          <pc:sldMk cId="341012192" sldId="699"/>
        </pc:sldMkLst>
      </pc:sldChg>
    </pc:docChg>
  </pc:docChgLst>
  <pc:docChgLst>
    <pc:chgData name="Guest User" userId="S::urn:spo:anon#06b1bdee6c2ced15e8051f38958a8eec1c2bd5358d309bfc858ab799fc1c4aa6::" providerId="AD" clId="Web-{087DBF91-84D8-DB02-C5BC-87FC4052D4C1}"/>
    <pc:docChg chg="addSld modSld">
      <pc:chgData name="Guest User" userId="S::urn:spo:anon#06b1bdee6c2ced15e8051f38958a8eec1c2bd5358d309bfc858ab799fc1c4aa6::" providerId="AD" clId="Web-{087DBF91-84D8-DB02-C5BC-87FC4052D4C1}" dt="2025-03-10T15:56:58.849" v="19" actId="20577"/>
      <pc:docMkLst>
        <pc:docMk/>
      </pc:docMkLst>
      <pc:sldChg chg="addSp modSp mod setBg">
        <pc:chgData name="Guest User" userId="S::urn:spo:anon#06b1bdee6c2ced15e8051f38958a8eec1c2bd5358d309bfc858ab799fc1c4aa6::" providerId="AD" clId="Web-{087DBF91-84D8-DB02-C5BC-87FC4052D4C1}" dt="2025-03-10T15:56:08.613" v="3" actId="20577"/>
        <pc:sldMkLst>
          <pc:docMk/>
          <pc:sldMk cId="1377641342" sldId="759"/>
        </pc:sldMkLst>
        <pc:spChg chg="mod">
          <ac:chgData name="Guest User" userId="S::urn:spo:anon#06b1bdee6c2ced15e8051f38958a8eec1c2bd5358d309bfc858ab799fc1c4aa6::" providerId="AD" clId="Web-{087DBF91-84D8-DB02-C5BC-87FC4052D4C1}" dt="2025-03-10T15:55:58.815" v="2"/>
          <ac:spMkLst>
            <pc:docMk/>
            <pc:sldMk cId="1377641342" sldId="759"/>
            <ac:spMk id="2" creationId="{3F16907B-0DC9-E64D-B7CC-FD7066550EDE}"/>
          </ac:spMkLst>
        </pc:spChg>
        <pc:spChg chg="mod ord">
          <ac:chgData name="Guest User" userId="S::urn:spo:anon#06b1bdee6c2ced15e8051f38958a8eec1c2bd5358d309bfc858ab799fc1c4aa6::" providerId="AD" clId="Web-{087DBF91-84D8-DB02-C5BC-87FC4052D4C1}" dt="2025-03-10T15:55:58.815" v="2"/>
          <ac:spMkLst>
            <pc:docMk/>
            <pc:sldMk cId="1377641342" sldId="759"/>
            <ac:spMk id="5" creationId="{311A261A-0029-224B-814E-E9E4A90E2717}"/>
          </ac:spMkLst>
        </pc:spChg>
        <pc:spChg chg="mod ord">
          <ac:chgData name="Guest User" userId="S::urn:spo:anon#06b1bdee6c2ced15e8051f38958a8eec1c2bd5358d309bfc858ab799fc1c4aa6::" providerId="AD" clId="Web-{087DBF91-84D8-DB02-C5BC-87FC4052D4C1}" dt="2025-03-10T15:56:08.613" v="3" actId="20577"/>
          <ac:spMkLst>
            <pc:docMk/>
            <pc:sldMk cId="1377641342" sldId="759"/>
            <ac:spMk id="11" creationId="{86231821-F15C-F7B9-7F81-39C5EA2131FD}"/>
          </ac:spMkLst>
        </pc:spChg>
        <pc:picChg chg="add mod">
          <ac:chgData name="Guest User" userId="S::urn:spo:anon#06b1bdee6c2ced15e8051f38958a8eec1c2bd5358d309bfc858ab799fc1c4aa6::" providerId="AD" clId="Web-{087DBF91-84D8-DB02-C5BC-87FC4052D4C1}" dt="2025-03-10T15:55:58.815" v="2"/>
          <ac:picMkLst>
            <pc:docMk/>
            <pc:sldMk cId="1377641342" sldId="759"/>
            <ac:picMk id="3" creationId="{AF2BDBEF-909D-A0E0-F60E-DC967599A727}"/>
          </ac:picMkLst>
        </pc:picChg>
        <pc:picChg chg="mod ord">
          <ac:chgData name="Guest User" userId="S::urn:spo:anon#06b1bdee6c2ced15e8051f38958a8eec1c2bd5358d309bfc858ab799fc1c4aa6::" providerId="AD" clId="Web-{087DBF91-84D8-DB02-C5BC-87FC4052D4C1}" dt="2025-03-10T15:55:58.815" v="2"/>
          <ac:picMkLst>
            <pc:docMk/>
            <pc:sldMk cId="1377641342" sldId="759"/>
            <ac:picMk id="4" creationId="{14A2F63B-632D-7767-3B27-2B6F991D8674}"/>
          </ac:picMkLst>
        </pc:picChg>
        <pc:cxnChg chg="add">
          <ac:chgData name="Guest User" userId="S::urn:spo:anon#06b1bdee6c2ced15e8051f38958a8eec1c2bd5358d309bfc858ab799fc1c4aa6::" providerId="AD" clId="Web-{087DBF91-84D8-DB02-C5BC-87FC4052D4C1}" dt="2025-03-10T15:55:58.815" v="2"/>
          <ac:cxnSpMkLst>
            <pc:docMk/>
            <pc:sldMk cId="1377641342" sldId="759"/>
            <ac:cxnSpMk id="16" creationId="{249EDD1B-F94D-B4E6-ACAA-566B9A26FDE3}"/>
          </ac:cxnSpMkLst>
        </pc:cxnChg>
      </pc:sldChg>
      <pc:sldChg chg="modSp">
        <pc:chgData name="Guest User" userId="S::urn:spo:anon#06b1bdee6c2ced15e8051f38958a8eec1c2bd5358d309bfc858ab799fc1c4aa6::" providerId="AD" clId="Web-{087DBF91-84D8-DB02-C5BC-87FC4052D4C1}" dt="2025-03-10T15:56:22.926" v="4" actId="20577"/>
        <pc:sldMkLst>
          <pc:docMk/>
          <pc:sldMk cId="2724447648" sldId="768"/>
        </pc:sldMkLst>
        <pc:spChg chg="mod">
          <ac:chgData name="Guest User" userId="S::urn:spo:anon#06b1bdee6c2ced15e8051f38958a8eec1c2bd5358d309bfc858ab799fc1c4aa6::" providerId="AD" clId="Web-{087DBF91-84D8-DB02-C5BC-87FC4052D4C1}" dt="2025-03-10T15:56:22.926" v="4" actId="20577"/>
          <ac:spMkLst>
            <pc:docMk/>
            <pc:sldMk cId="2724447648" sldId="768"/>
            <ac:spMk id="3" creationId="{3BDEE216-D46A-F16E-8E2A-24A842FB98FC}"/>
          </ac:spMkLst>
        </pc:spChg>
      </pc:sldChg>
      <pc:sldChg chg="modSp add replId">
        <pc:chgData name="Guest User" userId="S::urn:spo:anon#06b1bdee6c2ced15e8051f38958a8eec1c2bd5358d309bfc858ab799fc1c4aa6::" providerId="AD" clId="Web-{087DBF91-84D8-DB02-C5BC-87FC4052D4C1}" dt="2025-03-10T15:56:58.849" v="19" actId="20577"/>
        <pc:sldMkLst>
          <pc:docMk/>
          <pc:sldMk cId="1700044984" sldId="770"/>
        </pc:sldMkLst>
        <pc:spChg chg="mod">
          <ac:chgData name="Guest User" userId="S::urn:spo:anon#06b1bdee6c2ced15e8051f38958a8eec1c2bd5358d309bfc858ab799fc1c4aa6::" providerId="AD" clId="Web-{087DBF91-84D8-DB02-C5BC-87FC4052D4C1}" dt="2025-03-10T15:56:58.849" v="19" actId="20577"/>
          <ac:spMkLst>
            <pc:docMk/>
            <pc:sldMk cId="1700044984" sldId="770"/>
            <ac:spMk id="3" creationId="{BBF1BF90-078D-1B5C-06F3-865353C51F57}"/>
          </ac:spMkLst>
        </pc:spChg>
      </pc:sldChg>
    </pc:docChg>
  </pc:docChgLst>
  <pc:docChgLst>
    <pc:chgData name="Guest User" userId="S::urn:spo:anon#06b1bdee6c2ced15e8051f38958a8eec1c2bd5358d309bfc858ab799fc1c4aa6::" providerId="AD" clId="Web-{DF19CD54-211D-50A6-3EE4-B9A467DE4ECE}"/>
    <pc:docChg chg="addSld delSld modSld sldOrd">
      <pc:chgData name="Guest User" userId="S::urn:spo:anon#06b1bdee6c2ced15e8051f38958a8eec1c2bd5358d309bfc858ab799fc1c4aa6::" providerId="AD" clId="Web-{DF19CD54-211D-50A6-3EE4-B9A467DE4ECE}" dt="2025-03-10T03:10:26.436" v="397" actId="1076"/>
      <pc:docMkLst>
        <pc:docMk/>
      </pc:docMkLst>
      <pc:sldChg chg="modSp">
        <pc:chgData name="Guest User" userId="S::urn:spo:anon#06b1bdee6c2ced15e8051f38958a8eec1c2bd5358d309bfc858ab799fc1c4aa6::" providerId="AD" clId="Web-{DF19CD54-211D-50A6-3EE4-B9A467DE4ECE}" dt="2025-03-10T02:13:29.266" v="3" actId="20577"/>
        <pc:sldMkLst>
          <pc:docMk/>
          <pc:sldMk cId="341012192" sldId="699"/>
        </pc:sldMkLst>
        <pc:spChg chg="mod">
          <ac:chgData name="Guest User" userId="S::urn:spo:anon#06b1bdee6c2ced15e8051f38958a8eec1c2bd5358d309bfc858ab799fc1c4aa6::" providerId="AD" clId="Web-{DF19CD54-211D-50A6-3EE4-B9A467DE4ECE}" dt="2025-03-10T02:13:29.266" v="3" actId="20577"/>
          <ac:spMkLst>
            <pc:docMk/>
            <pc:sldMk cId="341012192" sldId="699"/>
            <ac:spMk id="3" creationId="{9890555E-F5A8-A749-BA5F-C95D063E463A}"/>
          </ac:spMkLst>
        </pc:spChg>
      </pc:sldChg>
      <pc:sldChg chg="addSp delSp modSp mod setBg">
        <pc:chgData name="Guest User" userId="S::urn:spo:anon#06b1bdee6c2ced15e8051f38958a8eec1c2bd5358d309bfc858ab799fc1c4aa6::" providerId="AD" clId="Web-{DF19CD54-211D-50A6-3EE4-B9A467DE4ECE}" dt="2025-03-10T02:59:51.181" v="91" actId="20577"/>
        <pc:sldMkLst>
          <pc:docMk/>
          <pc:sldMk cId="1309746143" sldId="725"/>
        </pc:sldMkLst>
        <pc:spChg chg="mod">
          <ac:chgData name="Guest User" userId="S::urn:spo:anon#06b1bdee6c2ced15e8051f38958a8eec1c2bd5358d309bfc858ab799fc1c4aa6::" providerId="AD" clId="Web-{DF19CD54-211D-50A6-3EE4-B9A467DE4ECE}" dt="2025-03-10T02:50:29.726" v="44"/>
          <ac:spMkLst>
            <pc:docMk/>
            <pc:sldMk cId="1309746143" sldId="725"/>
            <ac:spMk id="2" creationId="{3F16907B-0DC9-E64D-B7CC-FD7066550EDE}"/>
          </ac:spMkLst>
        </pc:spChg>
        <pc:spChg chg="mod">
          <ac:chgData name="Guest User" userId="S::urn:spo:anon#06b1bdee6c2ced15e8051f38958a8eec1c2bd5358d309bfc858ab799fc1c4aa6::" providerId="AD" clId="Web-{DF19CD54-211D-50A6-3EE4-B9A467DE4ECE}" dt="2025-03-10T02:59:51.181" v="91" actId="20577"/>
          <ac:spMkLst>
            <pc:docMk/>
            <pc:sldMk cId="1309746143" sldId="725"/>
            <ac:spMk id="3" creationId="{0428248E-9A13-7345-BF5A-CD0E38051879}"/>
          </ac:spMkLst>
        </pc:spChg>
        <pc:spChg chg="mod ord">
          <ac:chgData name="Guest User" userId="S::urn:spo:anon#06b1bdee6c2ced15e8051f38958a8eec1c2bd5358d309bfc858ab799fc1c4aa6::" providerId="AD" clId="Web-{DF19CD54-211D-50A6-3EE4-B9A467DE4ECE}" dt="2025-03-10T02:50:29.726" v="44"/>
          <ac:spMkLst>
            <pc:docMk/>
            <pc:sldMk cId="1309746143" sldId="725"/>
            <ac:spMk id="5" creationId="{311A261A-0029-224B-814E-E9E4A90E2717}"/>
          </ac:spMkLst>
        </pc:spChg>
        <pc:grpChg chg="add">
          <ac:chgData name="Guest User" userId="S::urn:spo:anon#06b1bdee6c2ced15e8051f38958a8eec1c2bd5358d309bfc858ab799fc1c4aa6::" providerId="AD" clId="Web-{DF19CD54-211D-50A6-3EE4-B9A467DE4ECE}" dt="2025-03-10T02:50:29.726" v="44"/>
          <ac:grpSpMkLst>
            <pc:docMk/>
            <pc:sldMk cId="1309746143" sldId="725"/>
            <ac:grpSpMk id="11" creationId="{792AA144-DDFF-C43B-6866-516C9091D065}"/>
          </ac:grpSpMkLst>
        </pc:grpChg>
        <pc:picChg chg="del mod">
          <ac:chgData name="Guest User" userId="S::urn:spo:anon#06b1bdee6c2ced15e8051f38958a8eec1c2bd5358d309bfc858ab799fc1c4aa6::" providerId="AD" clId="Web-{DF19CD54-211D-50A6-3EE4-B9A467DE4ECE}" dt="2025-03-10T02:50:35.852" v="45"/>
          <ac:picMkLst>
            <pc:docMk/>
            <pc:sldMk cId="1309746143" sldId="725"/>
            <ac:picMk id="4" creationId="{CD3F451A-6F82-3B20-20CE-77171E9ECA42}"/>
          </ac:picMkLst>
        </pc:picChg>
        <pc:picChg chg="add mod">
          <ac:chgData name="Guest User" userId="S::urn:spo:anon#06b1bdee6c2ced15e8051f38958a8eec1c2bd5358d309bfc858ab799fc1c4aa6::" providerId="AD" clId="Web-{DF19CD54-211D-50A6-3EE4-B9A467DE4ECE}" dt="2025-03-10T02:50:29.726" v="44"/>
          <ac:picMkLst>
            <pc:docMk/>
            <pc:sldMk cId="1309746143" sldId="725"/>
            <ac:picMk id="6" creationId="{27A68594-E448-3CF9-502E-0E10C8F04310}"/>
          </ac:picMkLst>
        </pc:picChg>
      </pc:sldChg>
      <pc:sldChg chg="modSp">
        <pc:chgData name="Guest User" userId="S::urn:spo:anon#06b1bdee6c2ced15e8051f38958a8eec1c2bd5358d309bfc858ab799fc1c4aa6::" providerId="AD" clId="Web-{DF19CD54-211D-50A6-3EE4-B9A467DE4ECE}" dt="2025-03-10T03:08:32.526" v="382" actId="20577"/>
        <pc:sldMkLst>
          <pc:docMk/>
          <pc:sldMk cId="1389646338" sldId="726"/>
        </pc:sldMkLst>
        <pc:spChg chg="mod">
          <ac:chgData name="Guest User" userId="S::urn:spo:anon#06b1bdee6c2ced15e8051f38958a8eec1c2bd5358d309bfc858ab799fc1c4aa6::" providerId="AD" clId="Web-{DF19CD54-211D-50A6-3EE4-B9A467DE4ECE}" dt="2025-03-10T03:08:32.526" v="382" actId="20577"/>
          <ac:spMkLst>
            <pc:docMk/>
            <pc:sldMk cId="1389646338" sldId="726"/>
            <ac:spMk id="10" creationId="{B0D9AFC4-3A1E-5081-F4F1-E472EAF1A09F}"/>
          </ac:spMkLst>
        </pc:spChg>
      </pc:sldChg>
      <pc:sldChg chg="addSp delSp modSp">
        <pc:chgData name="Guest User" userId="S::urn:spo:anon#06b1bdee6c2ced15e8051f38958a8eec1c2bd5358d309bfc858ab799fc1c4aa6::" providerId="AD" clId="Web-{DF19CD54-211D-50A6-3EE4-B9A467DE4ECE}" dt="2025-03-10T03:10:26.436" v="397" actId="1076"/>
        <pc:sldMkLst>
          <pc:docMk/>
          <pc:sldMk cId="1468089500" sldId="749"/>
        </pc:sldMkLst>
        <pc:spChg chg="del">
          <ac:chgData name="Guest User" userId="S::urn:spo:anon#06b1bdee6c2ced15e8051f38958a8eec1c2bd5358d309bfc858ab799fc1c4aa6::" providerId="AD" clId="Web-{DF19CD54-211D-50A6-3EE4-B9A467DE4ECE}" dt="2025-03-10T03:10:05.216" v="395"/>
          <ac:spMkLst>
            <pc:docMk/>
            <pc:sldMk cId="1468089500" sldId="749"/>
            <ac:spMk id="7" creationId="{013F28B3-7386-8A86-D965-F231472E887D}"/>
          </ac:spMkLst>
        </pc:spChg>
        <pc:picChg chg="add mod">
          <ac:chgData name="Guest User" userId="S::urn:spo:anon#06b1bdee6c2ced15e8051f38958a8eec1c2bd5358d309bfc858ab799fc1c4aa6::" providerId="AD" clId="Web-{DF19CD54-211D-50A6-3EE4-B9A467DE4ECE}" dt="2025-03-10T03:10:26.436" v="397" actId="1076"/>
          <ac:picMkLst>
            <pc:docMk/>
            <pc:sldMk cId="1468089500" sldId="749"/>
            <ac:picMk id="2" creationId="{2C634ECD-FA10-BBA0-B64B-2FA72BE315C1}"/>
          </ac:picMkLst>
        </pc:picChg>
        <pc:picChg chg="del">
          <ac:chgData name="Guest User" userId="S::urn:spo:anon#06b1bdee6c2ced15e8051f38958a8eec1c2bd5358d309bfc858ab799fc1c4aa6::" providerId="AD" clId="Web-{DF19CD54-211D-50A6-3EE4-B9A467DE4ECE}" dt="2025-03-10T03:09:28.028" v="385"/>
          <ac:picMkLst>
            <pc:docMk/>
            <pc:sldMk cId="1468089500" sldId="749"/>
            <ac:picMk id="4" creationId="{1A5E8AA4-F7D2-743F-026F-2554DE1CBEB1}"/>
          </ac:picMkLst>
        </pc:picChg>
      </pc:sldChg>
      <pc:sldChg chg="addSp delSp modSp mod setBg">
        <pc:chgData name="Guest User" userId="S::urn:spo:anon#06b1bdee6c2ced15e8051f38958a8eec1c2bd5358d309bfc858ab799fc1c4aa6::" providerId="AD" clId="Web-{DF19CD54-211D-50A6-3EE4-B9A467DE4ECE}" dt="2025-03-10T03:02:28.827" v="106"/>
        <pc:sldMkLst>
          <pc:docMk/>
          <pc:sldMk cId="1074274890" sldId="760"/>
        </pc:sldMkLst>
        <pc:spChg chg="mod">
          <ac:chgData name="Guest User" userId="S::urn:spo:anon#06b1bdee6c2ced15e8051f38958a8eec1c2bd5358d309bfc858ab799fc1c4aa6::" providerId="AD" clId="Web-{DF19CD54-211D-50A6-3EE4-B9A467DE4ECE}" dt="2025-03-10T02:25:04.387" v="7"/>
          <ac:spMkLst>
            <pc:docMk/>
            <pc:sldMk cId="1074274890" sldId="760"/>
            <ac:spMk id="2" creationId="{3F16907B-0DC9-E64D-B7CC-FD7066550EDE}"/>
          </ac:spMkLst>
        </pc:spChg>
        <pc:spChg chg="mod">
          <ac:chgData name="Guest User" userId="S::urn:spo:anon#06b1bdee6c2ced15e8051f38958a8eec1c2bd5358d309bfc858ab799fc1c4aa6::" providerId="AD" clId="Web-{DF19CD54-211D-50A6-3EE4-B9A467DE4ECE}" dt="2025-03-10T02:25:17.747" v="8" actId="20577"/>
          <ac:spMkLst>
            <pc:docMk/>
            <pc:sldMk cId="1074274890" sldId="760"/>
            <ac:spMk id="3" creationId="{0428248E-9A13-7345-BF5A-CD0E38051879}"/>
          </ac:spMkLst>
        </pc:spChg>
        <pc:spChg chg="mod">
          <ac:chgData name="Guest User" userId="S::urn:spo:anon#06b1bdee6c2ced15e8051f38958a8eec1c2bd5358d309bfc858ab799fc1c4aa6::" providerId="AD" clId="Web-{DF19CD54-211D-50A6-3EE4-B9A467DE4ECE}" dt="2025-03-10T02:25:04.387" v="7"/>
          <ac:spMkLst>
            <pc:docMk/>
            <pc:sldMk cId="1074274890" sldId="760"/>
            <ac:spMk id="5" creationId="{311A261A-0029-224B-814E-E9E4A90E2717}"/>
          </ac:spMkLst>
        </pc:spChg>
        <pc:spChg chg="add del">
          <ac:chgData name="Guest User" userId="S::urn:spo:anon#06b1bdee6c2ced15e8051f38958a8eec1c2bd5358d309bfc858ab799fc1c4aa6::" providerId="AD" clId="Web-{DF19CD54-211D-50A6-3EE4-B9A467DE4ECE}" dt="2025-03-10T02:25:04.387" v="6"/>
          <ac:spMkLst>
            <pc:docMk/>
            <pc:sldMk cId="1074274890" sldId="760"/>
            <ac:spMk id="12" creationId="{D1EA859B-E555-4109-94F3-6700E046E008}"/>
          </ac:spMkLst>
        </pc:spChg>
        <pc:spChg chg="add del">
          <ac:chgData name="Guest User" userId="S::urn:spo:anon#06b1bdee6c2ced15e8051f38958a8eec1c2bd5358d309bfc858ab799fc1c4aa6::" providerId="AD" clId="Web-{DF19CD54-211D-50A6-3EE4-B9A467DE4ECE}" dt="2025-03-10T02:25:04.387" v="6"/>
          <ac:spMkLst>
            <pc:docMk/>
            <pc:sldMk cId="1074274890" sldId="760"/>
            <ac:spMk id="13" creationId="{04812C46-200A-4DEB-A05E-3ED6C68C2387}"/>
          </ac:spMkLst>
        </pc:spChg>
        <pc:picChg chg="add mod ord">
          <ac:chgData name="Guest User" userId="S::urn:spo:anon#06b1bdee6c2ced15e8051f38958a8eec1c2bd5358d309bfc858ab799fc1c4aa6::" providerId="AD" clId="Web-{DF19CD54-211D-50A6-3EE4-B9A467DE4ECE}" dt="2025-03-10T02:25:04.387" v="7"/>
          <ac:picMkLst>
            <pc:docMk/>
            <pc:sldMk cId="1074274890" sldId="760"/>
            <ac:picMk id="4" creationId="{F49158F1-FCF1-3360-CA67-3DC302A1083D}"/>
          </ac:picMkLst>
        </pc:picChg>
        <pc:picChg chg="add del mod">
          <ac:chgData name="Guest User" userId="S::urn:spo:anon#06b1bdee6c2ced15e8051f38958a8eec1c2bd5358d309bfc858ab799fc1c4aa6::" providerId="AD" clId="Web-{DF19CD54-211D-50A6-3EE4-B9A467DE4ECE}" dt="2025-03-10T03:02:28.827" v="106"/>
          <ac:picMkLst>
            <pc:docMk/>
            <pc:sldMk cId="1074274890" sldId="760"/>
            <ac:picMk id="6" creationId="{F8D34711-F8A4-96A1-C39D-F1D77BDCCEE3}"/>
          </ac:picMkLst>
        </pc:picChg>
        <pc:cxnChg chg="add">
          <ac:chgData name="Guest User" userId="S::urn:spo:anon#06b1bdee6c2ced15e8051f38958a8eec1c2bd5358d309bfc858ab799fc1c4aa6::" providerId="AD" clId="Web-{DF19CD54-211D-50A6-3EE4-B9A467DE4ECE}" dt="2025-03-10T02:25:04.387" v="7"/>
          <ac:cxnSpMkLst>
            <pc:docMk/>
            <pc:sldMk cId="1074274890" sldId="760"/>
            <ac:cxnSpMk id="15" creationId="{249EDD1B-F94D-B4E6-ACAA-566B9A26FDE3}"/>
          </ac:cxnSpMkLst>
        </pc:cxnChg>
      </pc:sldChg>
      <pc:sldChg chg="addSp delSp modSp new del mod setBg">
        <pc:chgData name="Guest User" userId="S::urn:spo:anon#06b1bdee6c2ced15e8051f38958a8eec1c2bd5358d309bfc858ab799fc1c4aa6::" providerId="AD" clId="Web-{DF19CD54-211D-50A6-3EE4-B9A467DE4ECE}" dt="2025-03-10T03:06:51.366" v="333"/>
        <pc:sldMkLst>
          <pc:docMk/>
          <pc:sldMk cId="132082367" sldId="765"/>
        </pc:sldMkLst>
        <pc:spChg chg="mod ord">
          <ac:chgData name="Guest User" userId="S::urn:spo:anon#06b1bdee6c2ced15e8051f38958a8eec1c2bd5358d309bfc858ab799fc1c4aa6::" providerId="AD" clId="Web-{DF19CD54-211D-50A6-3EE4-B9A467DE4ECE}" dt="2025-03-10T03:01:12.871" v="103"/>
          <ac:spMkLst>
            <pc:docMk/>
            <pc:sldMk cId="132082367" sldId="765"/>
            <ac:spMk id="2" creationId="{110DE88C-CF67-BAF2-C381-997B1535FFEE}"/>
          </ac:spMkLst>
        </pc:spChg>
        <pc:spChg chg="add">
          <ac:chgData name="Guest User" userId="S::urn:spo:anon#06b1bdee6c2ced15e8051f38958a8eec1c2bd5358d309bfc858ab799fc1c4aa6::" providerId="AD" clId="Web-{DF19CD54-211D-50A6-3EE4-B9A467DE4ECE}" dt="2025-03-10T03:01:12.871" v="103"/>
          <ac:spMkLst>
            <pc:docMk/>
            <pc:sldMk cId="132082367" sldId="765"/>
            <ac:spMk id="5" creationId="{42A4FC2C-047E-45A5-965D-8E1E3BF09BC6}"/>
          </ac:spMkLst>
        </pc:spChg>
        <pc:spChg chg="add del">
          <ac:chgData name="Guest User" userId="S::urn:spo:anon#06b1bdee6c2ced15e8051f38958a8eec1c2bd5358d309bfc858ab799fc1c4aa6::" providerId="AD" clId="Web-{DF19CD54-211D-50A6-3EE4-B9A467DE4ECE}" dt="2025-03-10T03:01:10.231" v="100"/>
          <ac:spMkLst>
            <pc:docMk/>
            <pc:sldMk cId="132082367" sldId="765"/>
            <ac:spMk id="8" creationId="{32BC26D8-82FB-445E-AA49-62A77D7C1EE0}"/>
          </ac:spMkLst>
        </pc:spChg>
        <pc:spChg chg="add del">
          <ac:chgData name="Guest User" userId="S::urn:spo:anon#06b1bdee6c2ced15e8051f38958a8eec1c2bd5358d309bfc858ab799fc1c4aa6::" providerId="AD" clId="Web-{DF19CD54-211D-50A6-3EE4-B9A467DE4ECE}" dt="2025-03-10T03:01:10.231" v="100"/>
          <ac:spMkLst>
            <pc:docMk/>
            <pc:sldMk cId="132082367" sldId="765"/>
            <ac:spMk id="10" creationId="{CB44330D-EA18-4254-AA95-EB49948539B8}"/>
          </ac:spMkLst>
        </pc:spChg>
        <pc:picChg chg="add del mod">
          <ac:chgData name="Guest User" userId="S::urn:spo:anon#06b1bdee6c2ced15e8051f38958a8eec1c2bd5358d309bfc858ab799fc1c4aa6::" providerId="AD" clId="Web-{DF19CD54-211D-50A6-3EE4-B9A467DE4ECE}" dt="2025-03-10T03:02:09.592" v="104"/>
          <ac:picMkLst>
            <pc:docMk/>
            <pc:sldMk cId="132082367" sldId="765"/>
            <ac:picMk id="3" creationId="{E2895D84-8D18-2272-A776-2A91FF02FCC0}"/>
          </ac:picMkLst>
        </pc:picChg>
      </pc:sldChg>
      <pc:sldChg chg="addSp delSp modSp add ord replId">
        <pc:chgData name="Guest User" userId="S::urn:spo:anon#06b1bdee6c2ced15e8051f38958a8eec1c2bd5358d309bfc858ab799fc1c4aa6::" providerId="AD" clId="Web-{DF19CD54-211D-50A6-3EE4-B9A467DE4ECE}" dt="2025-03-10T03:06:44.929" v="332"/>
        <pc:sldMkLst>
          <pc:docMk/>
          <pc:sldMk cId="2097503210" sldId="766"/>
        </pc:sldMkLst>
        <pc:spChg chg="mod">
          <ac:chgData name="Guest User" userId="S::urn:spo:anon#06b1bdee6c2ced15e8051f38958a8eec1c2bd5358d309bfc858ab799fc1c4aa6::" providerId="AD" clId="Web-{DF19CD54-211D-50A6-3EE4-B9A467DE4ECE}" dt="2025-03-10T03:03:42.189" v="128" actId="20577"/>
          <ac:spMkLst>
            <pc:docMk/>
            <pc:sldMk cId="2097503210" sldId="766"/>
            <ac:spMk id="2" creationId="{4E39906A-C732-D223-96BA-C761DC4A1EA4}"/>
          </ac:spMkLst>
        </pc:spChg>
        <pc:spChg chg="mod">
          <ac:chgData name="Guest User" userId="S::urn:spo:anon#06b1bdee6c2ced15e8051f38958a8eec1c2bd5358d309bfc858ab799fc1c4aa6::" providerId="AD" clId="Web-{DF19CD54-211D-50A6-3EE4-B9A467DE4ECE}" dt="2025-03-10T03:06:30.960" v="331" actId="20577"/>
          <ac:spMkLst>
            <pc:docMk/>
            <pc:sldMk cId="2097503210" sldId="766"/>
            <ac:spMk id="3" creationId="{33FE32B4-79D3-ECC2-5AF8-9C11393ED4F5}"/>
          </ac:spMkLst>
        </pc:spChg>
        <pc:picChg chg="del">
          <ac:chgData name="Guest User" userId="S::urn:spo:anon#06b1bdee6c2ced15e8051f38958a8eec1c2bd5358d309bfc858ab799fc1c4aa6::" providerId="AD" clId="Web-{DF19CD54-211D-50A6-3EE4-B9A467DE4ECE}" dt="2025-03-10T03:02:56.843" v="111"/>
          <ac:picMkLst>
            <pc:docMk/>
            <pc:sldMk cId="2097503210" sldId="766"/>
            <ac:picMk id="4" creationId="{B00FD963-4138-74F1-74F1-D36149BC1B45}"/>
          </ac:picMkLst>
        </pc:picChg>
        <pc:picChg chg="add mod ord">
          <ac:chgData name="Guest User" userId="S::urn:spo:anon#06b1bdee6c2ced15e8051f38958a8eec1c2bd5358d309bfc858ab799fc1c4aa6::" providerId="AD" clId="Web-{DF19CD54-211D-50A6-3EE4-B9A467DE4ECE}" dt="2025-03-10T03:03:21.079" v="115"/>
          <ac:picMkLst>
            <pc:docMk/>
            <pc:sldMk cId="2097503210" sldId="766"/>
            <ac:picMk id="6" creationId="{3B351368-BD8A-F1D5-ED46-BBA9A1DCB68A}"/>
          </ac:picMkLst>
        </pc:picChg>
        <pc:cxnChg chg="del">
          <ac:chgData name="Guest User" userId="S::urn:spo:anon#06b1bdee6c2ced15e8051f38958a8eec1c2bd5358d309bfc858ab799fc1c4aa6::" providerId="AD" clId="Web-{DF19CD54-211D-50A6-3EE4-B9A467DE4ECE}" dt="2025-03-10T03:03:21.079" v="115"/>
          <ac:cxnSpMkLst>
            <pc:docMk/>
            <pc:sldMk cId="2097503210" sldId="766"/>
            <ac:cxnSpMk id="15" creationId="{93351289-ED0A-1213-53AA-0D5AC041A154}"/>
          </ac:cxnSpMkLst>
        </pc:cxnChg>
        <pc:cxnChg chg="add">
          <ac:chgData name="Guest User" userId="S::urn:spo:anon#06b1bdee6c2ced15e8051f38958a8eec1c2bd5358d309bfc858ab799fc1c4aa6::" providerId="AD" clId="Web-{DF19CD54-211D-50A6-3EE4-B9A467DE4ECE}" dt="2025-03-10T03:03:21.079" v="115"/>
          <ac:cxnSpMkLst>
            <pc:docMk/>
            <pc:sldMk cId="2097503210" sldId="766"/>
            <ac:cxnSpMk id="20" creationId="{249EDD1B-F94D-B4E6-ACAA-566B9A26FDE3}"/>
          </ac:cxnSpMkLst>
        </pc:cxnChg>
      </pc:sldChg>
    </pc:docChg>
  </pc:docChgLst>
  <pc:docChgLst>
    <pc:chgData name="Guest User" userId="S::urn:spo:anon#06b1bdee6c2ced15e8051f38958a8eec1c2bd5358d309bfc858ab799fc1c4aa6::" providerId="AD" clId="Web-{09F06920-E61F-162B-299D-ABA89487C84E}"/>
    <pc:docChg chg="addSld delSld modSld sldOrd">
      <pc:chgData name="Guest User" userId="S::urn:spo:anon#06b1bdee6c2ced15e8051f38958a8eec1c2bd5358d309bfc858ab799fc1c4aa6::" providerId="AD" clId="Web-{09F06920-E61F-162B-299D-ABA89487C84E}" dt="2025-03-13T20:29:35.859" v="210" actId="20577"/>
      <pc:docMkLst>
        <pc:docMk/>
      </pc:docMkLst>
      <pc:sldChg chg="modSp">
        <pc:chgData name="Guest User" userId="S::urn:spo:anon#06b1bdee6c2ced15e8051f38958a8eec1c2bd5358d309bfc858ab799fc1c4aa6::" providerId="AD" clId="Web-{09F06920-E61F-162B-299D-ABA89487C84E}" dt="2025-03-13T19:45:24.157" v="133" actId="20577"/>
        <pc:sldMkLst>
          <pc:docMk/>
          <pc:sldMk cId="0" sldId="262"/>
        </pc:sldMkLst>
        <pc:spChg chg="mod">
          <ac:chgData name="Guest User" userId="S::urn:spo:anon#06b1bdee6c2ced15e8051f38958a8eec1c2bd5358d309bfc858ab799fc1c4aa6::" providerId="AD" clId="Web-{09F06920-E61F-162B-299D-ABA89487C84E}" dt="2025-03-13T19:45:24.157" v="133" actId="20577"/>
          <ac:spMkLst>
            <pc:docMk/>
            <pc:sldMk cId="0" sldId="262"/>
            <ac:spMk id="98" creationId="{00000000-0000-0000-0000-000000000000}"/>
          </ac:spMkLst>
        </pc:spChg>
      </pc:sldChg>
      <pc:sldChg chg="modSp">
        <pc:chgData name="Guest User" userId="S::urn:spo:anon#06b1bdee6c2ced15e8051f38958a8eec1c2bd5358d309bfc858ab799fc1c4aa6::" providerId="AD" clId="Web-{09F06920-E61F-162B-299D-ABA89487C84E}" dt="2025-03-13T19:56:38.427" v="136" actId="20577"/>
        <pc:sldMkLst>
          <pc:docMk/>
          <pc:sldMk cId="0" sldId="295"/>
        </pc:sldMkLst>
        <pc:spChg chg="mod">
          <ac:chgData name="Guest User" userId="S::urn:spo:anon#06b1bdee6c2ced15e8051f38958a8eec1c2bd5358d309bfc858ab799fc1c4aa6::" providerId="AD" clId="Web-{09F06920-E61F-162B-299D-ABA89487C84E}" dt="2025-03-13T19:56:38.427" v="136" actId="20577"/>
          <ac:spMkLst>
            <pc:docMk/>
            <pc:sldMk cId="0" sldId="295"/>
            <ac:spMk id="589" creationId="{00000000-0000-0000-0000-000000000000}"/>
          </ac:spMkLst>
        </pc:spChg>
      </pc:sldChg>
      <pc:sldChg chg="modSp">
        <pc:chgData name="Guest User" userId="S::urn:spo:anon#06b1bdee6c2ced15e8051f38958a8eec1c2bd5358d309bfc858ab799fc1c4aa6::" providerId="AD" clId="Web-{09F06920-E61F-162B-299D-ABA89487C84E}" dt="2025-03-13T20:06:31.566" v="157" actId="1076"/>
        <pc:sldMkLst>
          <pc:docMk/>
          <pc:sldMk cId="0" sldId="299"/>
        </pc:sldMkLst>
        <pc:spChg chg="mod">
          <ac:chgData name="Guest User" userId="S::urn:spo:anon#06b1bdee6c2ced15e8051f38958a8eec1c2bd5358d309bfc858ab799fc1c4aa6::" providerId="AD" clId="Web-{09F06920-E61F-162B-299D-ABA89487C84E}" dt="2025-03-13T20:06:28.894" v="156" actId="20577"/>
          <ac:spMkLst>
            <pc:docMk/>
            <pc:sldMk cId="0" sldId="299"/>
            <ac:spMk id="626" creationId="{00000000-0000-0000-0000-000000000000}"/>
          </ac:spMkLst>
        </pc:spChg>
        <pc:picChg chg="mod">
          <ac:chgData name="Guest User" userId="S::urn:spo:anon#06b1bdee6c2ced15e8051f38958a8eec1c2bd5358d309bfc858ab799fc1c4aa6::" providerId="AD" clId="Web-{09F06920-E61F-162B-299D-ABA89487C84E}" dt="2025-03-13T20:06:31.566" v="157" actId="1076"/>
          <ac:picMkLst>
            <pc:docMk/>
            <pc:sldMk cId="0" sldId="299"/>
            <ac:picMk id="632" creationId="{00000000-0000-0000-0000-000000000000}"/>
          </ac:picMkLst>
        </pc:picChg>
      </pc:sldChg>
      <pc:sldChg chg="delSp modSp del">
        <pc:chgData name="Guest User" userId="S::urn:spo:anon#06b1bdee6c2ced15e8051f38958a8eec1c2bd5358d309bfc858ab799fc1c4aa6::" providerId="AD" clId="Web-{09F06920-E61F-162B-299D-ABA89487C84E}" dt="2025-03-13T20:06:39.332" v="158"/>
        <pc:sldMkLst>
          <pc:docMk/>
          <pc:sldMk cId="0" sldId="300"/>
        </pc:sldMkLst>
        <pc:spChg chg="del mod">
          <ac:chgData name="Guest User" userId="S::urn:spo:anon#06b1bdee6c2ced15e8051f38958a8eec1c2bd5358d309bfc858ab799fc1c4aa6::" providerId="AD" clId="Web-{09F06920-E61F-162B-299D-ABA89487C84E}" dt="2025-03-13T20:06:14.988" v="149"/>
          <ac:spMkLst>
            <pc:docMk/>
            <pc:sldMk cId="0" sldId="300"/>
            <ac:spMk id="637" creationId="{00000000-0000-0000-0000-000000000000}"/>
          </ac:spMkLst>
        </pc:spChg>
      </pc:sldChg>
      <pc:sldChg chg="modSp">
        <pc:chgData name="Guest User" userId="S::urn:spo:anon#06b1bdee6c2ced15e8051f38958a8eec1c2bd5358d309bfc858ab799fc1c4aa6::" providerId="AD" clId="Web-{09F06920-E61F-162B-299D-ABA89487C84E}" dt="2025-03-13T20:07:57.503" v="159" actId="1076"/>
        <pc:sldMkLst>
          <pc:docMk/>
          <pc:sldMk cId="0" sldId="301"/>
        </pc:sldMkLst>
        <pc:picChg chg="mod">
          <ac:chgData name="Guest User" userId="S::urn:spo:anon#06b1bdee6c2ced15e8051f38958a8eec1c2bd5358d309bfc858ab799fc1c4aa6::" providerId="AD" clId="Web-{09F06920-E61F-162B-299D-ABA89487C84E}" dt="2025-03-13T20:07:57.503" v="159" actId="1076"/>
          <ac:picMkLst>
            <pc:docMk/>
            <pc:sldMk cId="0" sldId="301"/>
            <ac:picMk id="654" creationId="{00000000-0000-0000-0000-000000000000}"/>
          </ac:picMkLst>
        </pc:picChg>
      </pc:sldChg>
      <pc:sldChg chg="delSp modSp">
        <pc:chgData name="Guest User" userId="S::urn:spo:anon#06b1bdee6c2ced15e8051f38958a8eec1c2bd5358d309bfc858ab799fc1c4aa6::" providerId="AD" clId="Web-{09F06920-E61F-162B-299D-ABA89487C84E}" dt="2025-03-13T20:10:41.628" v="184" actId="20577"/>
        <pc:sldMkLst>
          <pc:docMk/>
          <pc:sldMk cId="0" sldId="302"/>
        </pc:sldMkLst>
        <pc:spChg chg="mod">
          <ac:chgData name="Guest User" userId="S::urn:spo:anon#06b1bdee6c2ced15e8051f38958a8eec1c2bd5358d309bfc858ab799fc1c4aa6::" providerId="AD" clId="Web-{09F06920-E61F-162B-299D-ABA89487C84E}" dt="2025-03-13T20:10:41.628" v="184" actId="20577"/>
          <ac:spMkLst>
            <pc:docMk/>
            <pc:sldMk cId="0" sldId="302"/>
            <ac:spMk id="659" creationId="{00000000-0000-0000-0000-000000000000}"/>
          </ac:spMkLst>
        </pc:spChg>
        <pc:picChg chg="del mod">
          <ac:chgData name="Guest User" userId="S::urn:spo:anon#06b1bdee6c2ced15e8051f38958a8eec1c2bd5358d309bfc858ab799fc1c4aa6::" providerId="AD" clId="Web-{09F06920-E61F-162B-299D-ABA89487C84E}" dt="2025-03-13T20:10:16.081" v="182"/>
          <ac:picMkLst>
            <pc:docMk/>
            <pc:sldMk cId="0" sldId="302"/>
            <ac:picMk id="665" creationId="{00000000-0000-0000-0000-000000000000}"/>
          </ac:picMkLst>
        </pc:picChg>
      </pc:sldChg>
      <pc:sldChg chg="modSp">
        <pc:chgData name="Guest User" userId="S::urn:spo:anon#06b1bdee6c2ced15e8051f38958a8eec1c2bd5358d309bfc858ab799fc1c4aa6::" providerId="AD" clId="Web-{09F06920-E61F-162B-299D-ABA89487C84E}" dt="2025-03-13T20:29:35.859" v="210" actId="20577"/>
        <pc:sldMkLst>
          <pc:docMk/>
          <pc:sldMk cId="0" sldId="309"/>
        </pc:sldMkLst>
        <pc:spChg chg="mod">
          <ac:chgData name="Guest User" userId="S::urn:spo:anon#06b1bdee6c2ced15e8051f38958a8eec1c2bd5358d309bfc858ab799fc1c4aa6::" providerId="AD" clId="Web-{09F06920-E61F-162B-299D-ABA89487C84E}" dt="2025-03-13T20:29:35.859" v="210" actId="20577"/>
          <ac:spMkLst>
            <pc:docMk/>
            <pc:sldMk cId="0" sldId="309"/>
            <ac:spMk id="745" creationId="{00000000-0000-0000-0000-000000000000}"/>
          </ac:spMkLst>
        </pc:spChg>
      </pc:sldChg>
      <pc:sldChg chg="delSp modSp delAnim">
        <pc:chgData name="Guest User" userId="S::urn:spo:anon#06b1bdee6c2ced15e8051f38958a8eec1c2bd5358d309bfc858ab799fc1c4aa6::" providerId="AD" clId="Web-{09F06920-E61F-162B-299D-ABA89487C84E}" dt="2025-03-13T19:41:51.877" v="126"/>
        <pc:sldMkLst>
          <pc:docMk/>
          <pc:sldMk cId="0" sldId="311"/>
        </pc:sldMkLst>
        <pc:spChg chg="mod">
          <ac:chgData name="Guest User" userId="S::urn:spo:anon#06b1bdee6c2ced15e8051f38958a8eec1c2bd5358d309bfc858ab799fc1c4aa6::" providerId="AD" clId="Web-{09F06920-E61F-162B-299D-ABA89487C84E}" dt="2025-03-13T19:41:50.736" v="125" actId="20577"/>
          <ac:spMkLst>
            <pc:docMk/>
            <pc:sldMk cId="0" sldId="311"/>
            <ac:spMk id="761" creationId="{00000000-0000-0000-0000-000000000000}"/>
          </ac:spMkLst>
        </pc:spChg>
        <pc:picChg chg="del">
          <ac:chgData name="Guest User" userId="S::urn:spo:anon#06b1bdee6c2ced15e8051f38958a8eec1c2bd5358d309bfc858ab799fc1c4aa6::" providerId="AD" clId="Web-{09F06920-E61F-162B-299D-ABA89487C84E}" dt="2025-03-13T19:41:51.877" v="126"/>
          <ac:picMkLst>
            <pc:docMk/>
            <pc:sldMk cId="0" sldId="311"/>
            <ac:picMk id="767" creationId="{00000000-0000-0000-0000-000000000000}"/>
          </ac:picMkLst>
        </pc:picChg>
      </pc:sldChg>
      <pc:sldChg chg="ord">
        <pc:chgData name="Guest User" userId="S::urn:spo:anon#06b1bdee6c2ced15e8051f38958a8eec1c2bd5358d309bfc858ab799fc1c4aa6::" providerId="AD" clId="Web-{09F06920-E61F-162B-299D-ABA89487C84E}" dt="2025-03-13T18:52:53.952" v="3"/>
        <pc:sldMkLst>
          <pc:docMk/>
          <pc:sldMk cId="1309746143" sldId="725"/>
        </pc:sldMkLst>
      </pc:sldChg>
      <pc:sldChg chg="modSp">
        <pc:chgData name="Guest User" userId="S::urn:spo:anon#06b1bdee6c2ced15e8051f38958a8eec1c2bd5358d309bfc858ab799fc1c4aa6::" providerId="AD" clId="Web-{09F06920-E61F-162B-299D-ABA89487C84E}" dt="2025-03-13T20:02:15.910" v="142" actId="20577"/>
        <pc:sldMkLst>
          <pc:docMk/>
          <pc:sldMk cId="1593463067" sldId="751"/>
        </pc:sldMkLst>
        <pc:spChg chg="mod">
          <ac:chgData name="Guest User" userId="S::urn:spo:anon#06b1bdee6c2ced15e8051f38958a8eec1c2bd5358d309bfc858ab799fc1c4aa6::" providerId="AD" clId="Web-{09F06920-E61F-162B-299D-ABA89487C84E}" dt="2025-03-13T20:02:15.910" v="142" actId="20577"/>
          <ac:spMkLst>
            <pc:docMk/>
            <pc:sldMk cId="1593463067" sldId="751"/>
            <ac:spMk id="3" creationId="{9890555E-F5A8-A749-BA5F-C95D063E463A}"/>
          </ac:spMkLst>
        </pc:spChg>
      </pc:sldChg>
      <pc:sldChg chg="ord">
        <pc:chgData name="Guest User" userId="S::urn:spo:anon#06b1bdee6c2ced15e8051f38958a8eec1c2bd5358d309bfc858ab799fc1c4aa6::" providerId="AD" clId="Web-{09F06920-E61F-162B-299D-ABA89487C84E}" dt="2025-03-13T18:52:16.045" v="0"/>
        <pc:sldMkLst>
          <pc:docMk/>
          <pc:sldMk cId="2097503210" sldId="766"/>
        </pc:sldMkLst>
      </pc:sldChg>
      <pc:sldChg chg="ord">
        <pc:chgData name="Guest User" userId="S::urn:spo:anon#06b1bdee6c2ced15e8051f38958a8eec1c2bd5358d309bfc858ab799fc1c4aa6::" providerId="AD" clId="Web-{09F06920-E61F-162B-299D-ABA89487C84E}" dt="2025-03-13T19:56:56.880" v="137"/>
        <pc:sldMkLst>
          <pc:docMk/>
          <pc:sldMk cId="3342956490" sldId="769"/>
        </pc:sldMkLst>
      </pc:sldChg>
      <pc:sldChg chg="addSp delSp modSp new ord">
        <pc:chgData name="Guest User" userId="S::urn:spo:anon#06b1bdee6c2ced15e8051f38958a8eec1c2bd5358d309bfc858ab799fc1c4aa6::" providerId="AD" clId="Web-{09F06920-E61F-162B-299D-ABA89487C84E}" dt="2025-03-13T19:01:08.956" v="101" actId="1076"/>
        <pc:sldMkLst>
          <pc:docMk/>
          <pc:sldMk cId="2309077155" sldId="771"/>
        </pc:sldMkLst>
        <pc:spChg chg="add mod">
          <ac:chgData name="Guest User" userId="S::urn:spo:anon#06b1bdee6c2ced15e8051f38958a8eec1c2bd5358d309bfc858ab799fc1c4aa6::" providerId="AD" clId="Web-{09F06920-E61F-162B-299D-ABA89487C84E}" dt="2025-03-13T18:54:06.219" v="17" actId="14100"/>
          <ac:spMkLst>
            <pc:docMk/>
            <pc:sldMk cId="2309077155" sldId="771"/>
            <ac:spMk id="4" creationId="{CF07FDBE-A677-D57E-62EC-3256CCE22286}"/>
          </ac:spMkLst>
        </pc:spChg>
        <pc:spChg chg="add mod">
          <ac:chgData name="Guest User" userId="S::urn:spo:anon#06b1bdee6c2ced15e8051f38958a8eec1c2bd5358d309bfc858ab799fc1c4aa6::" providerId="AD" clId="Web-{09F06920-E61F-162B-299D-ABA89487C84E}" dt="2025-03-13T18:55:26.501" v="31" actId="1076"/>
          <ac:spMkLst>
            <pc:docMk/>
            <pc:sldMk cId="2309077155" sldId="771"/>
            <ac:spMk id="8" creationId="{8B590DED-5A39-F241-6E25-839DED4FF9E2}"/>
          </ac:spMkLst>
        </pc:spChg>
        <pc:spChg chg="add mod">
          <ac:chgData name="Guest User" userId="S::urn:spo:anon#06b1bdee6c2ced15e8051f38958a8eec1c2bd5358d309bfc858ab799fc1c4aa6::" providerId="AD" clId="Web-{09F06920-E61F-162B-299D-ABA89487C84E}" dt="2025-03-13T18:57:33.221" v="55" actId="1076"/>
          <ac:spMkLst>
            <pc:docMk/>
            <pc:sldMk cId="2309077155" sldId="771"/>
            <ac:spMk id="12" creationId="{726233CD-B485-A351-9AB5-3236EEE026DC}"/>
          </ac:spMkLst>
        </pc:spChg>
        <pc:spChg chg="add mod">
          <ac:chgData name="Guest User" userId="S::urn:spo:anon#06b1bdee6c2ced15e8051f38958a8eec1c2bd5358d309bfc858ab799fc1c4aa6::" providerId="AD" clId="Web-{09F06920-E61F-162B-299D-ABA89487C84E}" dt="2025-03-13T19:00:51.847" v="99" actId="14100"/>
          <ac:spMkLst>
            <pc:docMk/>
            <pc:sldMk cId="2309077155" sldId="771"/>
            <ac:spMk id="15" creationId="{4032DCBD-728E-6078-81F8-F873FDD07E33}"/>
          </ac:spMkLst>
        </pc:spChg>
        <pc:picChg chg="add mod">
          <ac:chgData name="Guest User" userId="S::urn:spo:anon#06b1bdee6c2ced15e8051f38958a8eec1c2bd5358d309bfc858ab799fc1c4aa6::" providerId="AD" clId="Web-{09F06920-E61F-162B-299D-ABA89487C84E}" dt="2025-03-13T19:00:02.831" v="73" actId="1076"/>
          <ac:picMkLst>
            <pc:docMk/>
            <pc:sldMk cId="2309077155" sldId="771"/>
            <ac:picMk id="3" creationId="{9E57CE67-6CDA-BDA0-6F8A-2CA484E56898}"/>
          </ac:picMkLst>
        </pc:picChg>
        <pc:picChg chg="add del mod">
          <ac:chgData name="Guest User" userId="S::urn:spo:anon#06b1bdee6c2ced15e8051f38958a8eec1c2bd5358d309bfc858ab799fc1c4aa6::" providerId="AD" clId="Web-{09F06920-E61F-162B-299D-ABA89487C84E}" dt="2025-03-13T18:56:46.674" v="46"/>
          <ac:picMkLst>
            <pc:docMk/>
            <pc:sldMk cId="2309077155" sldId="771"/>
            <ac:picMk id="6" creationId="{7299014A-C962-9EF8-7D73-07C3C457A402}"/>
          </ac:picMkLst>
        </pc:picChg>
        <pc:picChg chg="add del mod modCrop">
          <ac:chgData name="Guest User" userId="S::urn:spo:anon#06b1bdee6c2ced15e8051f38958a8eec1c2bd5358d309bfc858ab799fc1c4aa6::" providerId="AD" clId="Web-{09F06920-E61F-162B-299D-ABA89487C84E}" dt="2025-03-13T18:56:02.595" v="39"/>
          <ac:picMkLst>
            <pc:docMk/>
            <pc:sldMk cId="2309077155" sldId="771"/>
            <ac:picMk id="7" creationId="{3A8C3132-898B-267A-93EC-A939FC93EEBB}"/>
          </ac:picMkLst>
        </pc:picChg>
        <pc:picChg chg="add mod">
          <ac:chgData name="Guest User" userId="S::urn:spo:anon#06b1bdee6c2ced15e8051f38958a8eec1c2bd5358d309bfc858ab799fc1c4aa6::" providerId="AD" clId="Web-{09F06920-E61F-162B-299D-ABA89487C84E}" dt="2025-03-13T19:00:01.034" v="72" actId="1076"/>
          <ac:picMkLst>
            <pc:docMk/>
            <pc:sldMk cId="2309077155" sldId="771"/>
            <ac:picMk id="10" creationId="{7BE5FEC2-786E-8568-8A2E-9C3A8F6BD5F0}"/>
          </ac:picMkLst>
        </pc:picChg>
        <pc:picChg chg="add mod">
          <ac:chgData name="Guest User" userId="S::urn:spo:anon#06b1bdee6c2ced15e8051f38958a8eec1c2bd5358d309bfc858ab799fc1c4aa6::" providerId="AD" clId="Web-{09F06920-E61F-162B-299D-ABA89487C84E}" dt="2025-03-13T18:59:59.440" v="71" actId="1076"/>
          <ac:picMkLst>
            <pc:docMk/>
            <pc:sldMk cId="2309077155" sldId="771"/>
            <ac:picMk id="11" creationId="{06C6CFEE-E722-A056-7735-75FA9CA83AED}"/>
          </ac:picMkLst>
        </pc:picChg>
        <pc:picChg chg="add mod">
          <ac:chgData name="Guest User" userId="S::urn:spo:anon#06b1bdee6c2ced15e8051f38958a8eec1c2bd5358d309bfc858ab799fc1c4aa6::" providerId="AD" clId="Web-{09F06920-E61F-162B-299D-ABA89487C84E}" dt="2025-03-13T19:01:08.956" v="101" actId="1076"/>
          <ac:picMkLst>
            <pc:docMk/>
            <pc:sldMk cId="2309077155" sldId="771"/>
            <ac:picMk id="14" creationId="{47E1663B-0754-A2C1-78E6-C7F7EDE567C8}"/>
          </ac:picMkLst>
        </pc:picChg>
      </pc:sldChg>
      <pc:sldChg chg="addSp delSp modSp new">
        <pc:chgData name="Guest User" userId="S::urn:spo:anon#06b1bdee6c2ced15e8051f38958a8eec1c2bd5358d309bfc858ab799fc1c4aa6::" providerId="AD" clId="Web-{09F06920-E61F-162B-299D-ABA89487C84E}" dt="2025-03-13T19:40:53.236" v="122"/>
        <pc:sldMkLst>
          <pc:docMk/>
          <pc:sldMk cId="397606071" sldId="772"/>
        </pc:sldMkLst>
        <pc:spChg chg="add del mod">
          <ac:chgData name="Guest User" userId="S::urn:spo:anon#06b1bdee6c2ced15e8051f38958a8eec1c2bd5358d309bfc858ab799fc1c4aa6::" providerId="AD" clId="Web-{09F06920-E61F-162B-299D-ABA89487C84E}" dt="2025-03-13T19:39:47.439" v="106"/>
          <ac:spMkLst>
            <pc:docMk/>
            <pc:sldMk cId="397606071" sldId="772"/>
            <ac:spMk id="4" creationId="{48A3E407-7E04-7721-0E0D-16A28F2C8666}"/>
          </ac:spMkLst>
        </pc:spChg>
        <pc:spChg chg="add mod">
          <ac:chgData name="Guest User" userId="S::urn:spo:anon#06b1bdee6c2ced15e8051f38958a8eec1c2bd5358d309bfc858ab799fc1c4aa6::" providerId="AD" clId="Web-{09F06920-E61F-162B-299D-ABA89487C84E}" dt="2025-03-13T19:40:53.236" v="122"/>
          <ac:spMkLst>
            <pc:docMk/>
            <pc:sldMk cId="397606071" sldId="772"/>
            <ac:spMk id="5" creationId="{FC386A50-9139-966E-84A9-3EED53D0AD31}"/>
          </ac:spMkLst>
        </pc:spChg>
      </pc:sldChg>
      <pc:sldChg chg="addSp modSp new">
        <pc:chgData name="Guest User" userId="S::urn:spo:anon#06b1bdee6c2ced15e8051f38958a8eec1c2bd5358d309bfc858ab799fc1c4aa6::" providerId="AD" clId="Web-{09F06920-E61F-162B-299D-ABA89487C84E}" dt="2025-03-13T19:44:33.157" v="129" actId="1076"/>
        <pc:sldMkLst>
          <pc:docMk/>
          <pc:sldMk cId="1789499213" sldId="773"/>
        </pc:sldMkLst>
        <pc:picChg chg="add mod">
          <ac:chgData name="Guest User" userId="S::urn:spo:anon#06b1bdee6c2ced15e8051f38958a8eec1c2bd5358d309bfc858ab799fc1c4aa6::" providerId="AD" clId="Web-{09F06920-E61F-162B-299D-ABA89487C84E}" dt="2025-03-13T19:44:33.157" v="129" actId="1076"/>
          <ac:picMkLst>
            <pc:docMk/>
            <pc:sldMk cId="1789499213" sldId="773"/>
            <ac:picMk id="4" creationId="{1C965A01-9023-800D-7D7A-18FF529774B2}"/>
          </ac:picMkLst>
        </pc:picChg>
      </pc:sldChg>
      <pc:sldChg chg="addSp modSp new">
        <pc:chgData name="Guest User" userId="S::urn:spo:anon#06b1bdee6c2ced15e8051f38958a8eec1c2bd5358d309bfc858ab799fc1c4aa6::" providerId="AD" clId="Web-{09F06920-E61F-162B-299D-ABA89487C84E}" dt="2025-03-13T20:15:36.986" v="200" actId="20577"/>
        <pc:sldMkLst>
          <pc:docMk/>
          <pc:sldMk cId="3023383586" sldId="774"/>
        </pc:sldMkLst>
        <pc:spChg chg="add mod">
          <ac:chgData name="Guest User" userId="S::urn:spo:anon#06b1bdee6c2ced15e8051f38958a8eec1c2bd5358d309bfc858ab799fc1c4aa6::" providerId="AD" clId="Web-{09F06920-E61F-162B-299D-ABA89487C84E}" dt="2025-03-13T20:15:36.986" v="200" actId="20577"/>
          <ac:spMkLst>
            <pc:docMk/>
            <pc:sldMk cId="3023383586" sldId="774"/>
            <ac:spMk id="4" creationId="{AFEDA486-9043-F89F-19C9-DFA33A90A08F}"/>
          </ac:spMkLst>
        </pc:spChg>
      </pc:sldChg>
      <pc:sldChg chg="modSp add replId">
        <pc:chgData name="Guest User" userId="S::urn:spo:anon#06b1bdee6c2ced15e8051f38958a8eec1c2bd5358d309bfc858ab799fc1c4aa6::" providerId="AD" clId="Web-{09F06920-E61F-162B-299D-ABA89487C84E}" dt="2025-03-13T20:16:22.330" v="206"/>
        <pc:sldMkLst>
          <pc:docMk/>
          <pc:sldMk cId="1986541966" sldId="775"/>
        </pc:sldMkLst>
        <pc:spChg chg="mod">
          <ac:chgData name="Guest User" userId="S::urn:spo:anon#06b1bdee6c2ced15e8051f38958a8eec1c2bd5358d309bfc858ab799fc1c4aa6::" providerId="AD" clId="Web-{09F06920-E61F-162B-299D-ABA89487C84E}" dt="2025-03-13T20:16:22.330" v="206"/>
          <ac:spMkLst>
            <pc:docMk/>
            <pc:sldMk cId="1986541966" sldId="775"/>
            <ac:spMk id="4" creationId="{2C0721B4-4797-8874-D96E-800AFB5AC889}"/>
          </ac:spMkLst>
        </pc:spChg>
      </pc:sldChg>
    </pc:docChg>
  </pc:docChgLst>
  <pc:docChgLst>
    <pc:chgData name="Andrea Mozo" userId="S::amozo@councilforeconed.org::ec324d89-8e2a-42bb-81f4-68d0295e10da" providerId="AD" clId="Web-{45A1178F-73F2-8643-3D11-C6E5BDD0E6BA}"/>
    <pc:docChg chg="addSld delSld modSld sldOrd">
      <pc:chgData name="Andrea Mozo" userId="S::amozo@councilforeconed.org::ec324d89-8e2a-42bb-81f4-68d0295e10da" providerId="AD" clId="Web-{45A1178F-73F2-8643-3D11-C6E5BDD0E6BA}" dt="2024-03-28T20:14:10.359" v="1824"/>
      <pc:docMkLst>
        <pc:docMk/>
      </pc:docMkLst>
      <pc:sldChg chg="modSp del">
        <pc:chgData name="Andrea Mozo" userId="S::amozo@councilforeconed.org::ec324d89-8e2a-42bb-81f4-68d0295e10da" providerId="AD" clId="Web-{45A1178F-73F2-8643-3D11-C6E5BDD0E6BA}" dt="2024-03-28T19:58:47.419" v="1493"/>
        <pc:sldMkLst>
          <pc:docMk/>
          <pc:sldMk cId="4256242774" sldId="723"/>
        </pc:sldMkLst>
      </pc:sldChg>
      <pc:sldChg chg="modSp">
        <pc:chgData name="Andrea Mozo" userId="S::amozo@councilforeconed.org::ec324d89-8e2a-42bb-81f4-68d0295e10da" providerId="AD" clId="Web-{45A1178F-73F2-8643-3D11-C6E5BDD0E6BA}" dt="2024-03-28T19:29:01.199" v="884" actId="20577"/>
        <pc:sldMkLst>
          <pc:docMk/>
          <pc:sldMk cId="1309746143" sldId="725"/>
        </pc:sldMkLst>
      </pc:sldChg>
      <pc:sldChg chg="addSp delSp modSp">
        <pc:chgData name="Andrea Mozo" userId="S::amozo@councilforeconed.org::ec324d89-8e2a-42bb-81f4-68d0295e10da" providerId="AD" clId="Web-{45A1178F-73F2-8643-3D11-C6E5BDD0E6BA}" dt="2024-03-28T17:09:38.361" v="80" actId="20577"/>
        <pc:sldMkLst>
          <pc:docMk/>
          <pc:sldMk cId="1389646338" sldId="726"/>
        </pc:sldMkLst>
      </pc:sldChg>
      <pc:sldChg chg="addSp modSp ord">
        <pc:chgData name="Andrea Mozo" userId="S::amozo@councilforeconed.org::ec324d89-8e2a-42bb-81f4-68d0295e10da" providerId="AD" clId="Web-{45A1178F-73F2-8643-3D11-C6E5BDD0E6BA}" dt="2024-03-28T17:10:05.315" v="94" actId="20577"/>
        <pc:sldMkLst>
          <pc:docMk/>
          <pc:sldMk cId="3638787741" sldId="727"/>
        </pc:sldMkLst>
      </pc:sldChg>
      <pc:sldChg chg="modSp">
        <pc:chgData name="Andrea Mozo" userId="S::amozo@councilforeconed.org::ec324d89-8e2a-42bb-81f4-68d0295e10da" providerId="AD" clId="Web-{45A1178F-73F2-8643-3D11-C6E5BDD0E6BA}" dt="2024-03-28T19:25:05.862" v="818" actId="20577"/>
        <pc:sldMkLst>
          <pc:docMk/>
          <pc:sldMk cId="215165024" sldId="728"/>
        </pc:sldMkLst>
      </pc:sldChg>
      <pc:sldChg chg="addSp modSp">
        <pc:chgData name="Andrea Mozo" userId="S::amozo@councilforeconed.org::ec324d89-8e2a-42bb-81f4-68d0295e10da" providerId="AD" clId="Web-{45A1178F-73F2-8643-3D11-C6E5BDD0E6BA}" dt="2024-03-28T17:15:22.763" v="167" actId="1076"/>
        <pc:sldMkLst>
          <pc:docMk/>
          <pc:sldMk cId="4005454053" sldId="730"/>
        </pc:sldMkLst>
      </pc:sldChg>
      <pc:sldChg chg="addSp modSp">
        <pc:chgData name="Andrea Mozo" userId="S::amozo@councilforeconed.org::ec324d89-8e2a-42bb-81f4-68d0295e10da" providerId="AD" clId="Web-{45A1178F-73F2-8643-3D11-C6E5BDD0E6BA}" dt="2024-03-28T17:22:19.214" v="225" actId="1076"/>
        <pc:sldMkLst>
          <pc:docMk/>
          <pc:sldMk cId="2607024723" sldId="731"/>
        </pc:sldMkLst>
      </pc:sldChg>
      <pc:sldChg chg="modSp del">
        <pc:chgData name="Andrea Mozo" userId="S::amozo@councilforeconed.org::ec324d89-8e2a-42bb-81f4-68d0295e10da" providerId="AD" clId="Web-{45A1178F-73F2-8643-3D11-C6E5BDD0E6BA}" dt="2024-03-28T19:28:48.636" v="880"/>
        <pc:sldMkLst>
          <pc:docMk/>
          <pc:sldMk cId="1275915775" sldId="732"/>
        </pc:sldMkLst>
      </pc:sldChg>
      <pc:sldChg chg="addSp delSp modSp">
        <pc:chgData name="Andrea Mozo" userId="S::amozo@councilforeconed.org::ec324d89-8e2a-42bb-81f4-68d0295e10da" providerId="AD" clId="Web-{45A1178F-73F2-8643-3D11-C6E5BDD0E6BA}" dt="2024-03-28T17:24:50.328" v="244" actId="20577"/>
        <pc:sldMkLst>
          <pc:docMk/>
          <pc:sldMk cId="1479468846" sldId="734"/>
        </pc:sldMkLst>
      </pc:sldChg>
      <pc:sldChg chg="addSp delSp modSp add mod ord replId setBg">
        <pc:chgData name="Andrea Mozo" userId="S::amozo@councilforeconed.org::ec324d89-8e2a-42bb-81f4-68d0295e10da" providerId="AD" clId="Web-{45A1178F-73F2-8643-3D11-C6E5BDD0E6BA}" dt="2024-03-28T17:29:26.634" v="284" actId="14100"/>
        <pc:sldMkLst>
          <pc:docMk/>
          <pc:sldMk cId="1828052761" sldId="735"/>
        </pc:sldMkLst>
      </pc:sldChg>
      <pc:sldChg chg="addSp delSp modSp add replId">
        <pc:chgData name="Andrea Mozo" userId="S::amozo@councilforeconed.org::ec324d89-8e2a-42bb-81f4-68d0295e10da" providerId="AD" clId="Web-{45A1178F-73F2-8643-3D11-C6E5BDD0E6BA}" dt="2024-03-28T17:40:57.360" v="317" actId="20577"/>
        <pc:sldMkLst>
          <pc:docMk/>
          <pc:sldMk cId="2187122743" sldId="736"/>
        </pc:sldMkLst>
      </pc:sldChg>
      <pc:sldChg chg="addSp delSp modSp add replId">
        <pc:chgData name="Andrea Mozo" userId="S::amozo@councilforeconed.org::ec324d89-8e2a-42bb-81f4-68d0295e10da" providerId="AD" clId="Web-{45A1178F-73F2-8643-3D11-C6E5BDD0E6BA}" dt="2024-03-28T18:26:28" v="425" actId="1076"/>
        <pc:sldMkLst>
          <pc:docMk/>
          <pc:sldMk cId="1231134340" sldId="737"/>
        </pc:sldMkLst>
      </pc:sldChg>
      <pc:sldChg chg="addSp delSp modSp add replId">
        <pc:chgData name="Andrea Mozo" userId="S::amozo@councilforeconed.org::ec324d89-8e2a-42bb-81f4-68d0295e10da" providerId="AD" clId="Web-{45A1178F-73F2-8643-3D11-C6E5BDD0E6BA}" dt="2024-03-28T18:24:45.231" v="379" actId="14100"/>
        <pc:sldMkLst>
          <pc:docMk/>
          <pc:sldMk cId="2493484935" sldId="738"/>
        </pc:sldMkLst>
      </pc:sldChg>
      <pc:sldChg chg="addSp delSp modSp add ord replId">
        <pc:chgData name="Andrea Mozo" userId="S::amozo@councilforeconed.org::ec324d89-8e2a-42bb-81f4-68d0295e10da" providerId="AD" clId="Web-{45A1178F-73F2-8643-3D11-C6E5BDD0E6BA}" dt="2024-03-28T18:27:26.018" v="444" actId="20577"/>
        <pc:sldMkLst>
          <pc:docMk/>
          <pc:sldMk cId="805871618" sldId="739"/>
        </pc:sldMkLst>
      </pc:sldChg>
      <pc:sldChg chg="addSp delSp modSp add replId">
        <pc:chgData name="Andrea Mozo" userId="S::amozo@councilforeconed.org::ec324d89-8e2a-42bb-81f4-68d0295e10da" providerId="AD" clId="Web-{45A1178F-73F2-8643-3D11-C6E5BDD0E6BA}" dt="2024-03-28T18:35:47.114" v="521" actId="20577"/>
        <pc:sldMkLst>
          <pc:docMk/>
          <pc:sldMk cId="2657483292" sldId="740"/>
        </pc:sldMkLst>
      </pc:sldChg>
      <pc:sldChg chg="addSp delSp modSp add replId">
        <pc:chgData name="Andrea Mozo" userId="S::amozo@councilforeconed.org::ec324d89-8e2a-42bb-81f4-68d0295e10da" providerId="AD" clId="Web-{45A1178F-73F2-8643-3D11-C6E5BDD0E6BA}" dt="2024-03-28T18:35:38.098" v="518" actId="20577"/>
        <pc:sldMkLst>
          <pc:docMk/>
          <pc:sldMk cId="488844650" sldId="741"/>
        </pc:sldMkLst>
      </pc:sldChg>
      <pc:sldChg chg="addSp delSp modSp add ord replId">
        <pc:chgData name="Andrea Mozo" userId="S::amozo@councilforeconed.org::ec324d89-8e2a-42bb-81f4-68d0295e10da" providerId="AD" clId="Web-{45A1178F-73F2-8643-3D11-C6E5BDD0E6BA}" dt="2024-03-28T18:37:34.071" v="550" actId="14100"/>
        <pc:sldMkLst>
          <pc:docMk/>
          <pc:sldMk cId="2151011448" sldId="742"/>
        </pc:sldMkLst>
      </pc:sldChg>
      <pc:sldChg chg="addSp delSp modSp add replId">
        <pc:chgData name="Andrea Mozo" userId="S::amozo@councilforeconed.org::ec324d89-8e2a-42bb-81f4-68d0295e10da" providerId="AD" clId="Web-{45A1178F-73F2-8643-3D11-C6E5BDD0E6BA}" dt="2024-03-28T18:40:55.625" v="595" actId="20577"/>
        <pc:sldMkLst>
          <pc:docMk/>
          <pc:sldMk cId="3389412293" sldId="743"/>
        </pc:sldMkLst>
      </pc:sldChg>
      <pc:sldChg chg="addSp delSp modSp add replId">
        <pc:chgData name="Andrea Mozo" userId="S::amozo@councilforeconed.org::ec324d89-8e2a-42bb-81f4-68d0295e10da" providerId="AD" clId="Web-{45A1178F-73F2-8643-3D11-C6E5BDD0E6BA}" dt="2024-03-28T19:24:36.174" v="812" actId="20577"/>
        <pc:sldMkLst>
          <pc:docMk/>
          <pc:sldMk cId="3547838788" sldId="744"/>
        </pc:sldMkLst>
      </pc:sldChg>
      <pc:sldChg chg="addSp delSp modSp add replId">
        <pc:chgData name="Andrea Mozo" userId="S::amozo@councilforeconed.org::ec324d89-8e2a-42bb-81f4-68d0295e10da" providerId="AD" clId="Web-{45A1178F-73F2-8643-3D11-C6E5BDD0E6BA}" dt="2024-03-28T18:49:07.004" v="677" actId="20577"/>
        <pc:sldMkLst>
          <pc:docMk/>
          <pc:sldMk cId="960279657" sldId="745"/>
        </pc:sldMkLst>
      </pc:sldChg>
      <pc:sldChg chg="addSp delSp modSp add replId">
        <pc:chgData name="Andrea Mozo" userId="S::amozo@councilforeconed.org::ec324d89-8e2a-42bb-81f4-68d0295e10da" providerId="AD" clId="Web-{45A1178F-73F2-8643-3D11-C6E5BDD0E6BA}" dt="2024-03-28T19:18:47.099" v="727" actId="1076"/>
        <pc:sldMkLst>
          <pc:docMk/>
          <pc:sldMk cId="2117227267" sldId="746"/>
        </pc:sldMkLst>
      </pc:sldChg>
      <pc:sldChg chg="addSp delSp modSp add replId">
        <pc:chgData name="Andrea Mozo" userId="S::amozo@councilforeconed.org::ec324d89-8e2a-42bb-81f4-68d0295e10da" providerId="AD" clId="Web-{45A1178F-73F2-8643-3D11-C6E5BDD0E6BA}" dt="2024-03-28T19:19:15.272" v="739" actId="14100"/>
        <pc:sldMkLst>
          <pc:docMk/>
          <pc:sldMk cId="3801523587" sldId="747"/>
        </pc:sldMkLst>
      </pc:sldChg>
      <pc:sldChg chg="addSp delSp modSp add del replId">
        <pc:chgData name="Andrea Mozo" userId="S::amozo@councilforeconed.org::ec324d89-8e2a-42bb-81f4-68d0295e10da" providerId="AD" clId="Web-{45A1178F-73F2-8643-3D11-C6E5BDD0E6BA}" dt="2024-03-28T19:28:33.479" v="876"/>
        <pc:sldMkLst>
          <pc:docMk/>
          <pc:sldMk cId="1727758732" sldId="748"/>
        </pc:sldMkLst>
      </pc:sldChg>
      <pc:sldChg chg="modSp add replId">
        <pc:chgData name="Andrea Mozo" userId="S::amozo@councilforeconed.org::ec324d89-8e2a-42bb-81f4-68d0295e10da" providerId="AD" clId="Web-{45A1178F-73F2-8643-3D11-C6E5BDD0E6BA}" dt="2024-03-28T19:28:08.978" v="870" actId="20577"/>
        <pc:sldMkLst>
          <pc:docMk/>
          <pc:sldMk cId="1468089500" sldId="749"/>
        </pc:sldMkLst>
      </pc:sldChg>
      <pc:sldChg chg="modSp add replId">
        <pc:chgData name="Andrea Mozo" userId="S::amozo@councilforeconed.org::ec324d89-8e2a-42bb-81f4-68d0295e10da" providerId="AD" clId="Web-{45A1178F-73F2-8643-3D11-C6E5BDD0E6BA}" dt="2024-03-28T19:28:31.573" v="875" actId="14100"/>
        <pc:sldMkLst>
          <pc:docMk/>
          <pc:sldMk cId="539261959" sldId="750"/>
        </pc:sldMkLst>
      </pc:sldChg>
      <pc:sldChg chg="new del">
        <pc:chgData name="Andrea Mozo" userId="S::amozo@councilforeconed.org::ec324d89-8e2a-42bb-81f4-68d0295e10da" providerId="AD" clId="Web-{45A1178F-73F2-8643-3D11-C6E5BDD0E6BA}" dt="2024-03-28T19:27:39.868" v="851"/>
        <pc:sldMkLst>
          <pc:docMk/>
          <pc:sldMk cId="410616495" sldId="751"/>
        </pc:sldMkLst>
      </pc:sldChg>
      <pc:sldChg chg="modSp add replId">
        <pc:chgData name="Andrea Mozo" userId="S::amozo@councilforeconed.org::ec324d89-8e2a-42bb-81f4-68d0295e10da" providerId="AD" clId="Web-{45A1178F-73F2-8643-3D11-C6E5BDD0E6BA}" dt="2024-03-28T19:27:54.525" v="865" actId="20577"/>
        <pc:sldMkLst>
          <pc:docMk/>
          <pc:sldMk cId="1593463067" sldId="751"/>
        </pc:sldMkLst>
      </pc:sldChg>
      <pc:sldChg chg="modSp add replId">
        <pc:chgData name="Andrea Mozo" userId="S::amozo@councilforeconed.org::ec324d89-8e2a-42bb-81f4-68d0295e10da" providerId="AD" clId="Web-{45A1178F-73F2-8643-3D11-C6E5BDD0E6BA}" dt="2024-03-28T19:29:08.933" v="892" actId="20577"/>
        <pc:sldMkLst>
          <pc:docMk/>
          <pc:sldMk cId="998931785" sldId="752"/>
        </pc:sldMkLst>
      </pc:sldChg>
      <pc:sldChg chg="addSp delSp modSp add ord replId">
        <pc:chgData name="Andrea Mozo" userId="S::amozo@councilforeconed.org::ec324d89-8e2a-42bb-81f4-68d0295e10da" providerId="AD" clId="Web-{45A1178F-73F2-8643-3D11-C6E5BDD0E6BA}" dt="2024-03-28T19:41:43.664" v="1040" actId="20577"/>
        <pc:sldMkLst>
          <pc:docMk/>
          <pc:sldMk cId="2850330568" sldId="753"/>
        </pc:sldMkLst>
      </pc:sldChg>
      <pc:sldChg chg="addSp delSp modSp add replId">
        <pc:chgData name="Andrea Mozo" userId="S::amozo@councilforeconed.org::ec324d89-8e2a-42bb-81f4-68d0295e10da" providerId="AD" clId="Web-{45A1178F-73F2-8643-3D11-C6E5BDD0E6BA}" dt="2024-03-28T19:42:01.618" v="1045" actId="1076"/>
        <pc:sldMkLst>
          <pc:docMk/>
          <pc:sldMk cId="919591919" sldId="754"/>
        </pc:sldMkLst>
      </pc:sldChg>
      <pc:sldChg chg="addSp delSp modSp add ord">
        <pc:chgData name="Andrea Mozo" userId="S::amozo@councilforeconed.org::ec324d89-8e2a-42bb-81f4-68d0295e10da" providerId="AD" clId="Web-{45A1178F-73F2-8643-3D11-C6E5BDD0E6BA}" dt="2024-03-28T19:44:37.107" v="1081" actId="20577"/>
        <pc:sldMkLst>
          <pc:docMk/>
          <pc:sldMk cId="1568675599" sldId="755"/>
        </pc:sldMkLst>
      </pc:sldChg>
      <pc:sldChg chg="add del">
        <pc:chgData name="Andrea Mozo" userId="S::amozo@councilforeconed.org::ec324d89-8e2a-42bb-81f4-68d0295e10da" providerId="AD" clId="Web-{45A1178F-73F2-8643-3D11-C6E5BDD0E6BA}" dt="2024-03-28T19:44:00.325" v="1062"/>
        <pc:sldMkLst>
          <pc:docMk/>
          <pc:sldMk cId="589173022" sldId="756"/>
        </pc:sldMkLst>
      </pc:sldChg>
      <pc:sldChg chg="addSp delSp modSp add replId">
        <pc:chgData name="Andrea Mozo" userId="S::amozo@councilforeconed.org::ec324d89-8e2a-42bb-81f4-68d0295e10da" providerId="AD" clId="Web-{45A1178F-73F2-8643-3D11-C6E5BDD0E6BA}" dt="2024-03-28T20:06:32.483" v="1722" actId="20577"/>
        <pc:sldMkLst>
          <pc:docMk/>
          <pc:sldMk cId="1414407918" sldId="756"/>
        </pc:sldMkLst>
      </pc:sldChg>
      <pc:sldChg chg="add replId">
        <pc:chgData name="Andrea Mozo" userId="S::amozo@councilforeconed.org::ec324d89-8e2a-42bb-81f4-68d0295e10da" providerId="AD" clId="Web-{45A1178F-73F2-8643-3D11-C6E5BDD0E6BA}" dt="2024-03-28T19:47:08.816" v="1151"/>
        <pc:sldMkLst>
          <pc:docMk/>
          <pc:sldMk cId="1295303336" sldId="757"/>
        </pc:sldMkLst>
      </pc:sldChg>
      <pc:sldChg chg="modSp add replId">
        <pc:chgData name="Andrea Mozo" userId="S::amozo@councilforeconed.org::ec324d89-8e2a-42bb-81f4-68d0295e10da" providerId="AD" clId="Web-{45A1178F-73F2-8643-3D11-C6E5BDD0E6BA}" dt="2024-03-28T19:55:33.475" v="1451" actId="20577"/>
        <pc:sldMkLst>
          <pc:docMk/>
          <pc:sldMk cId="2933641090" sldId="758"/>
        </pc:sldMkLst>
      </pc:sldChg>
      <pc:sldChg chg="modSp add replId">
        <pc:chgData name="Andrea Mozo" userId="S::amozo@councilforeconed.org::ec324d89-8e2a-42bb-81f4-68d0295e10da" providerId="AD" clId="Web-{45A1178F-73F2-8643-3D11-C6E5BDD0E6BA}" dt="2024-03-28T19:58:42.763" v="1492" actId="1076"/>
        <pc:sldMkLst>
          <pc:docMk/>
          <pc:sldMk cId="1377641342" sldId="759"/>
        </pc:sldMkLst>
      </pc:sldChg>
      <pc:sldChg chg="modSp add replId">
        <pc:chgData name="Andrea Mozo" userId="S::amozo@councilforeconed.org::ec324d89-8e2a-42bb-81f4-68d0295e10da" providerId="AD" clId="Web-{45A1178F-73F2-8643-3D11-C6E5BDD0E6BA}" dt="2024-03-28T19:58:55.373" v="1505" actId="20577"/>
        <pc:sldMkLst>
          <pc:docMk/>
          <pc:sldMk cId="1074274890" sldId="760"/>
        </pc:sldMkLst>
      </pc:sldChg>
      <pc:sldChg chg="addSp delSp modSp add ord replId">
        <pc:chgData name="Andrea Mozo" userId="S::amozo@councilforeconed.org::ec324d89-8e2a-42bb-81f4-68d0295e10da" providerId="AD" clId="Web-{45A1178F-73F2-8643-3D11-C6E5BDD0E6BA}" dt="2024-03-28T20:14:10.359" v="1824"/>
        <pc:sldMkLst>
          <pc:docMk/>
          <pc:sldMk cId="474977556" sldId="761"/>
        </pc:sldMkLst>
      </pc:sldChg>
      <pc:sldChg chg="addSp delSp modSp add replId">
        <pc:chgData name="Andrea Mozo" userId="S::amozo@councilforeconed.org::ec324d89-8e2a-42bb-81f4-68d0295e10da" providerId="AD" clId="Web-{45A1178F-73F2-8643-3D11-C6E5BDD0E6BA}" dt="2024-03-28T20:01:04.955" v="1618" actId="20577"/>
        <pc:sldMkLst>
          <pc:docMk/>
          <pc:sldMk cId="488036887" sldId="762"/>
        </pc:sldMkLst>
      </pc:sldChg>
      <pc:sldChg chg="add del">
        <pc:chgData name="Andrea Mozo" userId="S::amozo@councilforeconed.org::ec324d89-8e2a-42bb-81f4-68d0295e10da" providerId="AD" clId="Web-{45A1178F-73F2-8643-3D11-C6E5BDD0E6BA}" dt="2024-03-28T18:30:23.056" v="492"/>
        <pc:sldMkLst>
          <pc:docMk/>
          <pc:sldMk cId="1780983645" sldId="820"/>
        </pc:sldMkLst>
      </pc:sldChg>
    </pc:docChg>
  </pc:docChgLst>
  <pc:docChgLst>
    <pc:chgData name="Andrea Mozo" userId="S::amozo@councilforeconed.org::ec324d89-8e2a-42bb-81f4-68d0295e10da" providerId="AD" clId="Web-{70149AF8-8118-4F81-4C96-70EC2E655C51}"/>
    <pc:docChg chg="addSld delSld modSld">
      <pc:chgData name="Andrea Mozo" userId="S::amozo@councilforeconed.org::ec324d89-8e2a-42bb-81f4-68d0295e10da" providerId="AD" clId="Web-{70149AF8-8118-4F81-4C96-70EC2E655C51}" dt="2024-03-27T20:58:10.847" v="759" actId="20577"/>
      <pc:docMkLst>
        <pc:docMk/>
      </pc:docMkLst>
      <pc:sldChg chg="modSp">
        <pc:chgData name="Andrea Mozo" userId="S::amozo@councilforeconed.org::ec324d89-8e2a-42bb-81f4-68d0295e10da" providerId="AD" clId="Web-{70149AF8-8118-4F81-4C96-70EC2E655C51}" dt="2024-03-27T20:36:24.060" v="275"/>
        <pc:sldMkLst>
          <pc:docMk/>
          <pc:sldMk cId="341012192" sldId="699"/>
        </pc:sldMkLst>
      </pc:sldChg>
      <pc:sldChg chg="modSp delAnim">
        <pc:chgData name="Andrea Mozo" userId="S::amozo@councilforeconed.org::ec324d89-8e2a-42bb-81f4-68d0295e10da" providerId="AD" clId="Web-{70149AF8-8118-4F81-4C96-70EC2E655C51}" dt="2024-03-27T20:40:12.707" v="445"/>
        <pc:sldMkLst>
          <pc:docMk/>
          <pc:sldMk cId="884104494" sldId="721"/>
        </pc:sldMkLst>
      </pc:sldChg>
      <pc:sldChg chg="modSp add replId delAnim">
        <pc:chgData name="Andrea Mozo" userId="S::amozo@councilforeconed.org::ec324d89-8e2a-42bb-81f4-68d0295e10da" providerId="AD" clId="Web-{70149AF8-8118-4F81-4C96-70EC2E655C51}" dt="2024-03-27T20:40:15.910" v="446"/>
        <pc:sldMkLst>
          <pc:docMk/>
          <pc:sldMk cId="2661078726" sldId="722"/>
        </pc:sldMkLst>
      </pc:sldChg>
      <pc:sldChg chg="new del">
        <pc:chgData name="Andrea Mozo" userId="S::amozo@councilforeconed.org::ec324d89-8e2a-42bb-81f4-68d0295e10da" providerId="AD" clId="Web-{70149AF8-8118-4F81-4C96-70EC2E655C51}" dt="2024-03-27T20:39:51.909" v="443"/>
        <pc:sldMkLst>
          <pc:docMk/>
          <pc:sldMk cId="3336288396" sldId="723"/>
        </pc:sldMkLst>
      </pc:sldChg>
      <pc:sldChg chg="addSp modSp add replId delAnim">
        <pc:chgData name="Andrea Mozo" userId="S::amozo@councilforeconed.org::ec324d89-8e2a-42bb-81f4-68d0295e10da" providerId="AD" clId="Web-{70149AF8-8118-4F81-4C96-70EC2E655C51}" dt="2024-03-27T20:52:01.571" v="754" actId="1076"/>
        <pc:sldMkLst>
          <pc:docMk/>
          <pc:sldMk cId="4256242774" sldId="723"/>
        </pc:sldMkLst>
      </pc:sldChg>
      <pc:sldChg chg="new del">
        <pc:chgData name="Andrea Mozo" userId="S::amozo@councilforeconed.org::ec324d89-8e2a-42bb-81f4-68d0295e10da" providerId="AD" clId="Web-{70149AF8-8118-4F81-4C96-70EC2E655C51}" dt="2024-03-27T20:40:53.380" v="455"/>
        <pc:sldMkLst>
          <pc:docMk/>
          <pc:sldMk cId="506527380" sldId="724"/>
        </pc:sldMkLst>
      </pc:sldChg>
      <pc:sldChg chg="modSp add replId">
        <pc:chgData name="Andrea Mozo" userId="S::amozo@councilforeconed.org::ec324d89-8e2a-42bb-81f4-68d0295e10da" providerId="AD" clId="Web-{70149AF8-8118-4F81-4C96-70EC2E655C51}" dt="2024-03-27T20:58:10.847" v="759" actId="20577"/>
        <pc:sldMkLst>
          <pc:docMk/>
          <pc:sldMk cId="937720314" sldId="724"/>
        </pc:sldMkLst>
      </pc:sldChg>
      <pc:sldChg chg="modSp add replId">
        <pc:chgData name="Andrea Mozo" userId="S::amozo@councilforeconed.org::ec324d89-8e2a-42bb-81f4-68d0295e10da" providerId="AD" clId="Web-{70149AF8-8118-4F81-4C96-70EC2E655C51}" dt="2024-03-27T20:45:24.919" v="464" actId="20577"/>
        <pc:sldMkLst>
          <pc:docMk/>
          <pc:sldMk cId="1309746143" sldId="725"/>
        </pc:sldMkLst>
      </pc:sldChg>
    </pc:docChg>
  </pc:docChgLst>
  <pc:docChgLst>
    <pc:chgData name="Andrea Mozo" userId="S::amozo@councilforeconed.org::ec324d89-8e2a-42bb-81f4-68d0295e10da" providerId="AD" clId="Web-{47FE3EF5-BEA5-BCE8-C034-64CC34CF52B7}"/>
    <pc:docChg chg="delSld">
      <pc:chgData name="Andrea Mozo" userId="S::amozo@councilforeconed.org::ec324d89-8e2a-42bb-81f4-68d0295e10da" providerId="AD" clId="Web-{47FE3EF5-BEA5-BCE8-C034-64CC34CF52B7}" dt="2024-06-14T14:25:51.676" v="0"/>
      <pc:docMkLst>
        <pc:docMk/>
      </pc:docMkLst>
      <pc:sldChg chg="del">
        <pc:chgData name="Andrea Mozo" userId="S::amozo@councilforeconed.org::ec324d89-8e2a-42bb-81f4-68d0295e10da" providerId="AD" clId="Web-{47FE3EF5-BEA5-BCE8-C034-64CC34CF52B7}" dt="2024-06-14T14:25:51.676" v="0"/>
        <pc:sldMkLst>
          <pc:docMk/>
          <pc:sldMk cId="3144930063" sldId="766"/>
        </pc:sldMkLst>
      </pc:sldChg>
    </pc:docChg>
  </pc:docChgLst>
  <pc:docChgLst>
    <pc:chgData name="Andrea Mozo" userId="S::amozo@councilforeconed.org::ec324d89-8e2a-42bb-81f4-68d0295e10da" providerId="AD" clId="Web-{0B39C155-7DEF-5C4F-B52C-415502950318}"/>
    <pc:docChg chg="addSld delSld modSld">
      <pc:chgData name="Andrea Mozo" userId="S::amozo@councilforeconed.org::ec324d89-8e2a-42bb-81f4-68d0295e10da" providerId="AD" clId="Web-{0B39C155-7DEF-5C4F-B52C-415502950318}" dt="2024-03-28T21:24:47.583" v="297"/>
      <pc:docMkLst>
        <pc:docMk/>
      </pc:docMkLst>
      <pc:sldChg chg="addSp modSp">
        <pc:chgData name="Andrea Mozo" userId="S::amozo@councilforeconed.org::ec324d89-8e2a-42bb-81f4-68d0295e10da" providerId="AD" clId="Web-{0B39C155-7DEF-5C4F-B52C-415502950318}" dt="2024-03-28T21:15:55.817" v="171" actId="14100"/>
        <pc:sldMkLst>
          <pc:docMk/>
          <pc:sldMk cId="341012192" sldId="699"/>
        </pc:sldMkLst>
      </pc:sldChg>
      <pc:sldChg chg="modSp">
        <pc:chgData name="Andrea Mozo" userId="S::amozo@councilforeconed.org::ec324d89-8e2a-42bb-81f4-68d0295e10da" providerId="AD" clId="Web-{0B39C155-7DEF-5C4F-B52C-415502950318}" dt="2024-03-28T20:58:55.223" v="37" actId="20577"/>
        <pc:sldMkLst>
          <pc:docMk/>
          <pc:sldMk cId="937720314" sldId="724"/>
        </pc:sldMkLst>
      </pc:sldChg>
      <pc:sldChg chg="modSp">
        <pc:chgData name="Andrea Mozo" userId="S::amozo@councilforeconed.org::ec324d89-8e2a-42bb-81f4-68d0295e10da" providerId="AD" clId="Web-{0B39C155-7DEF-5C4F-B52C-415502950318}" dt="2024-03-28T20:59:34.615" v="52" actId="20577"/>
        <pc:sldMkLst>
          <pc:docMk/>
          <pc:sldMk cId="1309746143" sldId="725"/>
        </pc:sldMkLst>
      </pc:sldChg>
      <pc:sldChg chg="modSp">
        <pc:chgData name="Andrea Mozo" userId="S::amozo@councilforeconed.org::ec324d89-8e2a-42bb-81f4-68d0295e10da" providerId="AD" clId="Web-{0B39C155-7DEF-5C4F-B52C-415502950318}" dt="2024-03-28T20:59:59.694" v="58" actId="20577"/>
        <pc:sldMkLst>
          <pc:docMk/>
          <pc:sldMk cId="1389646338" sldId="726"/>
        </pc:sldMkLst>
      </pc:sldChg>
      <pc:sldChg chg="addSp delSp modSp">
        <pc:chgData name="Andrea Mozo" userId="S::amozo@councilforeconed.org::ec324d89-8e2a-42bb-81f4-68d0295e10da" providerId="AD" clId="Web-{0B39C155-7DEF-5C4F-B52C-415502950318}" dt="2024-03-28T21:07:00.066" v="100" actId="20577"/>
        <pc:sldMkLst>
          <pc:docMk/>
          <pc:sldMk cId="215165024" sldId="728"/>
        </pc:sldMkLst>
      </pc:sldChg>
      <pc:sldChg chg="del">
        <pc:chgData name="Andrea Mozo" userId="S::amozo@councilforeconed.org::ec324d89-8e2a-42bb-81f4-68d0295e10da" providerId="AD" clId="Web-{0B39C155-7DEF-5C4F-B52C-415502950318}" dt="2024-03-28T21:07:01.347" v="101"/>
        <pc:sldMkLst>
          <pc:docMk/>
          <pc:sldMk cId="2100124143" sldId="729"/>
        </pc:sldMkLst>
      </pc:sldChg>
      <pc:sldChg chg="del">
        <pc:chgData name="Andrea Mozo" userId="S::amozo@councilforeconed.org::ec324d89-8e2a-42bb-81f4-68d0295e10da" providerId="AD" clId="Web-{0B39C155-7DEF-5C4F-B52C-415502950318}" dt="2024-03-28T21:16:37.740" v="173"/>
        <pc:sldMkLst>
          <pc:docMk/>
          <pc:sldMk cId="4005454053" sldId="730"/>
        </pc:sldMkLst>
      </pc:sldChg>
      <pc:sldChg chg="modSp del">
        <pc:chgData name="Andrea Mozo" userId="S::amozo@councilforeconed.org::ec324d89-8e2a-42bb-81f4-68d0295e10da" providerId="AD" clId="Web-{0B39C155-7DEF-5C4F-B52C-415502950318}" dt="2024-03-28T21:16:36.240" v="172"/>
        <pc:sldMkLst>
          <pc:docMk/>
          <pc:sldMk cId="2607024723" sldId="731"/>
        </pc:sldMkLst>
      </pc:sldChg>
      <pc:sldChg chg="del">
        <pc:chgData name="Andrea Mozo" userId="S::amozo@councilforeconed.org::ec324d89-8e2a-42bb-81f4-68d0295e10da" providerId="AD" clId="Web-{0B39C155-7DEF-5C4F-B52C-415502950318}" dt="2024-03-28T21:20:52.810" v="196"/>
        <pc:sldMkLst>
          <pc:docMk/>
          <pc:sldMk cId="2641077334" sldId="733"/>
        </pc:sldMkLst>
      </pc:sldChg>
      <pc:sldChg chg="modSp">
        <pc:chgData name="Andrea Mozo" userId="S::amozo@councilforeconed.org::ec324d89-8e2a-42bb-81f4-68d0295e10da" providerId="AD" clId="Web-{0B39C155-7DEF-5C4F-B52C-415502950318}" dt="2024-03-28T21:20:49.951" v="195" actId="20577"/>
        <pc:sldMkLst>
          <pc:docMk/>
          <pc:sldMk cId="1479468846" sldId="734"/>
        </pc:sldMkLst>
      </pc:sldChg>
      <pc:sldChg chg="del">
        <pc:chgData name="Andrea Mozo" userId="S::amozo@councilforeconed.org::ec324d89-8e2a-42bb-81f4-68d0295e10da" providerId="AD" clId="Web-{0B39C155-7DEF-5C4F-B52C-415502950318}" dt="2024-03-28T21:20:28.247" v="182"/>
        <pc:sldMkLst>
          <pc:docMk/>
          <pc:sldMk cId="1828052761" sldId="735"/>
        </pc:sldMkLst>
      </pc:sldChg>
      <pc:sldChg chg="del">
        <pc:chgData name="Andrea Mozo" userId="S::amozo@councilforeconed.org::ec324d89-8e2a-42bb-81f4-68d0295e10da" providerId="AD" clId="Web-{0B39C155-7DEF-5C4F-B52C-415502950318}" dt="2024-03-28T21:20:25.356" v="181"/>
        <pc:sldMkLst>
          <pc:docMk/>
          <pc:sldMk cId="2187122743" sldId="736"/>
        </pc:sldMkLst>
      </pc:sldChg>
      <pc:sldChg chg="delSp modSp">
        <pc:chgData name="Andrea Mozo" userId="S::amozo@councilforeconed.org::ec324d89-8e2a-42bb-81f4-68d0295e10da" providerId="AD" clId="Web-{0B39C155-7DEF-5C4F-B52C-415502950318}" dt="2024-03-28T21:23:11.299" v="264"/>
        <pc:sldMkLst>
          <pc:docMk/>
          <pc:sldMk cId="1231134340" sldId="737"/>
        </pc:sldMkLst>
      </pc:sldChg>
      <pc:sldChg chg="modSp del">
        <pc:chgData name="Andrea Mozo" userId="S::amozo@councilforeconed.org::ec324d89-8e2a-42bb-81f4-68d0295e10da" providerId="AD" clId="Web-{0B39C155-7DEF-5C4F-B52C-415502950318}" dt="2024-03-28T21:23:28.784" v="266"/>
        <pc:sldMkLst>
          <pc:docMk/>
          <pc:sldMk cId="805871618" sldId="739"/>
        </pc:sldMkLst>
      </pc:sldChg>
      <pc:sldChg chg="del">
        <pc:chgData name="Andrea Mozo" userId="S::amozo@councilforeconed.org::ec324d89-8e2a-42bb-81f4-68d0295e10da" providerId="AD" clId="Web-{0B39C155-7DEF-5C4F-B52C-415502950318}" dt="2024-03-28T21:23:30.831" v="267"/>
        <pc:sldMkLst>
          <pc:docMk/>
          <pc:sldMk cId="2657483292" sldId="740"/>
        </pc:sldMkLst>
      </pc:sldChg>
      <pc:sldChg chg="del">
        <pc:chgData name="Andrea Mozo" userId="S::amozo@councilforeconed.org::ec324d89-8e2a-42bb-81f4-68d0295e10da" providerId="AD" clId="Web-{0B39C155-7DEF-5C4F-B52C-415502950318}" dt="2024-03-28T21:23:32.471" v="268"/>
        <pc:sldMkLst>
          <pc:docMk/>
          <pc:sldMk cId="488844650" sldId="741"/>
        </pc:sldMkLst>
      </pc:sldChg>
      <pc:sldChg chg="del">
        <pc:chgData name="Andrea Mozo" userId="S::amozo@councilforeconed.org::ec324d89-8e2a-42bb-81f4-68d0295e10da" providerId="AD" clId="Web-{0B39C155-7DEF-5C4F-B52C-415502950318}" dt="2024-03-28T21:23:33.721" v="269"/>
        <pc:sldMkLst>
          <pc:docMk/>
          <pc:sldMk cId="2151011448" sldId="742"/>
        </pc:sldMkLst>
      </pc:sldChg>
      <pc:sldChg chg="del">
        <pc:chgData name="Andrea Mozo" userId="S::amozo@councilforeconed.org::ec324d89-8e2a-42bb-81f4-68d0295e10da" providerId="AD" clId="Web-{0B39C155-7DEF-5C4F-B52C-415502950318}" dt="2024-03-28T21:23:34.518" v="270"/>
        <pc:sldMkLst>
          <pc:docMk/>
          <pc:sldMk cId="3389412293" sldId="743"/>
        </pc:sldMkLst>
      </pc:sldChg>
      <pc:sldChg chg="del">
        <pc:chgData name="Andrea Mozo" userId="S::amozo@councilforeconed.org::ec324d89-8e2a-42bb-81f4-68d0295e10da" providerId="AD" clId="Web-{0B39C155-7DEF-5C4F-B52C-415502950318}" dt="2024-03-28T21:23:37.081" v="274"/>
        <pc:sldMkLst>
          <pc:docMk/>
          <pc:sldMk cId="3547838788" sldId="744"/>
        </pc:sldMkLst>
      </pc:sldChg>
      <pc:sldChg chg="del">
        <pc:chgData name="Andrea Mozo" userId="S::amozo@councilforeconed.org::ec324d89-8e2a-42bb-81f4-68d0295e10da" providerId="AD" clId="Web-{0B39C155-7DEF-5C4F-B52C-415502950318}" dt="2024-03-28T21:23:36.159" v="273"/>
        <pc:sldMkLst>
          <pc:docMk/>
          <pc:sldMk cId="960279657" sldId="745"/>
        </pc:sldMkLst>
      </pc:sldChg>
      <pc:sldChg chg="del">
        <pc:chgData name="Andrea Mozo" userId="S::amozo@councilforeconed.org::ec324d89-8e2a-42bb-81f4-68d0295e10da" providerId="AD" clId="Web-{0B39C155-7DEF-5C4F-B52C-415502950318}" dt="2024-03-28T21:23:35.159" v="271"/>
        <pc:sldMkLst>
          <pc:docMk/>
          <pc:sldMk cId="2117227267" sldId="746"/>
        </pc:sldMkLst>
      </pc:sldChg>
      <pc:sldChg chg="del">
        <pc:chgData name="Andrea Mozo" userId="S::amozo@councilforeconed.org::ec324d89-8e2a-42bb-81f4-68d0295e10da" providerId="AD" clId="Web-{0B39C155-7DEF-5C4F-B52C-415502950318}" dt="2024-03-28T21:23:35.784" v="272"/>
        <pc:sldMkLst>
          <pc:docMk/>
          <pc:sldMk cId="3801523587" sldId="747"/>
        </pc:sldMkLst>
      </pc:sldChg>
      <pc:sldChg chg="addSp modSp">
        <pc:chgData name="Andrea Mozo" userId="S::amozo@councilforeconed.org::ec324d89-8e2a-42bb-81f4-68d0295e10da" providerId="AD" clId="Web-{0B39C155-7DEF-5C4F-B52C-415502950318}" dt="2024-03-28T21:24:40.895" v="294"/>
        <pc:sldMkLst>
          <pc:docMk/>
          <pc:sldMk cId="1468089500" sldId="749"/>
        </pc:sldMkLst>
      </pc:sldChg>
      <pc:sldChg chg="modSp del">
        <pc:chgData name="Andrea Mozo" userId="S::amozo@councilforeconed.org::ec324d89-8e2a-42bb-81f4-68d0295e10da" providerId="AD" clId="Web-{0B39C155-7DEF-5C4F-B52C-415502950318}" dt="2024-03-28T21:23:38.425" v="275"/>
        <pc:sldMkLst>
          <pc:docMk/>
          <pc:sldMk cId="539261959" sldId="750"/>
        </pc:sldMkLst>
      </pc:sldChg>
      <pc:sldChg chg="addSp modSp">
        <pc:chgData name="Andrea Mozo" userId="S::amozo@councilforeconed.org::ec324d89-8e2a-42bb-81f4-68d0295e10da" providerId="AD" clId="Web-{0B39C155-7DEF-5C4F-B52C-415502950318}" dt="2024-03-28T21:24:43.161" v="295"/>
        <pc:sldMkLst>
          <pc:docMk/>
          <pc:sldMk cId="1593463067" sldId="751"/>
        </pc:sldMkLst>
      </pc:sldChg>
      <pc:sldChg chg="modSp del">
        <pc:chgData name="Andrea Mozo" userId="S::amozo@councilforeconed.org::ec324d89-8e2a-42bb-81f4-68d0295e10da" providerId="AD" clId="Web-{0B39C155-7DEF-5C4F-B52C-415502950318}" dt="2024-03-28T21:23:45.644" v="279"/>
        <pc:sldMkLst>
          <pc:docMk/>
          <pc:sldMk cId="998931785" sldId="752"/>
        </pc:sldMkLst>
      </pc:sldChg>
      <pc:sldChg chg="del">
        <pc:chgData name="Andrea Mozo" userId="S::amozo@councilforeconed.org::ec324d89-8e2a-42bb-81f4-68d0295e10da" providerId="AD" clId="Web-{0B39C155-7DEF-5C4F-B52C-415502950318}" dt="2024-03-28T21:23:39.909" v="276"/>
        <pc:sldMkLst>
          <pc:docMk/>
          <pc:sldMk cId="2850330568" sldId="753"/>
        </pc:sldMkLst>
      </pc:sldChg>
      <pc:sldChg chg="del">
        <pc:chgData name="Andrea Mozo" userId="S::amozo@councilforeconed.org::ec324d89-8e2a-42bb-81f4-68d0295e10da" providerId="AD" clId="Web-{0B39C155-7DEF-5C4F-B52C-415502950318}" dt="2024-03-28T21:23:41.972" v="277"/>
        <pc:sldMkLst>
          <pc:docMk/>
          <pc:sldMk cId="919591919" sldId="754"/>
        </pc:sldMkLst>
      </pc:sldChg>
      <pc:sldChg chg="del">
        <pc:chgData name="Andrea Mozo" userId="S::amozo@councilforeconed.org::ec324d89-8e2a-42bb-81f4-68d0295e10da" providerId="AD" clId="Web-{0B39C155-7DEF-5C4F-B52C-415502950318}" dt="2024-03-28T21:23:48.581" v="280"/>
        <pc:sldMkLst>
          <pc:docMk/>
          <pc:sldMk cId="1568675599" sldId="755"/>
        </pc:sldMkLst>
      </pc:sldChg>
      <pc:sldChg chg="addSp">
        <pc:chgData name="Andrea Mozo" userId="S::amozo@councilforeconed.org::ec324d89-8e2a-42bb-81f4-68d0295e10da" providerId="AD" clId="Web-{0B39C155-7DEF-5C4F-B52C-415502950318}" dt="2024-03-28T21:24:47.583" v="297"/>
        <pc:sldMkLst>
          <pc:docMk/>
          <pc:sldMk cId="2933641090" sldId="758"/>
        </pc:sldMkLst>
      </pc:sldChg>
      <pc:sldChg chg="addSp delSp">
        <pc:chgData name="Andrea Mozo" userId="S::amozo@councilforeconed.org::ec324d89-8e2a-42bb-81f4-68d0295e10da" providerId="AD" clId="Web-{0B39C155-7DEF-5C4F-B52C-415502950318}" dt="2024-03-28T21:24:30.551" v="293"/>
        <pc:sldMkLst>
          <pc:docMk/>
          <pc:sldMk cId="1377641342" sldId="759"/>
        </pc:sldMkLst>
      </pc:sldChg>
      <pc:sldChg chg="addSp delSp modSp">
        <pc:chgData name="Andrea Mozo" userId="S::amozo@councilforeconed.org::ec324d89-8e2a-42bb-81f4-68d0295e10da" providerId="AD" clId="Web-{0B39C155-7DEF-5C4F-B52C-415502950318}" dt="2024-03-28T21:13:08.749" v="142"/>
        <pc:sldMkLst>
          <pc:docMk/>
          <pc:sldMk cId="1074274890" sldId="760"/>
        </pc:sldMkLst>
      </pc:sldChg>
      <pc:sldChg chg="del">
        <pc:chgData name="Andrea Mozo" userId="S::amozo@councilforeconed.org::ec324d89-8e2a-42bb-81f4-68d0295e10da" providerId="AD" clId="Web-{0B39C155-7DEF-5C4F-B52C-415502950318}" dt="2024-03-28T21:23:44.956" v="278"/>
        <pc:sldMkLst>
          <pc:docMk/>
          <pc:sldMk cId="488036887" sldId="762"/>
        </pc:sldMkLst>
      </pc:sldChg>
      <pc:sldChg chg="addSp modSp add replId addAnim">
        <pc:chgData name="Andrea Mozo" userId="S::amozo@councilforeconed.org::ec324d89-8e2a-42bb-81f4-68d0295e10da" providerId="AD" clId="Web-{0B39C155-7DEF-5C4F-B52C-415502950318}" dt="2024-03-28T21:22:26.766" v="248"/>
        <pc:sldMkLst>
          <pc:docMk/>
          <pc:sldMk cId="2756661319" sldId="763"/>
        </pc:sldMkLst>
      </pc:sldChg>
      <pc:sldChg chg="addSp add replId">
        <pc:chgData name="Andrea Mozo" userId="S::amozo@councilforeconed.org::ec324d89-8e2a-42bb-81f4-68d0295e10da" providerId="AD" clId="Web-{0B39C155-7DEF-5C4F-B52C-415502950318}" dt="2024-03-28T21:24:45.395" v="296"/>
        <pc:sldMkLst>
          <pc:docMk/>
          <pc:sldMk cId="3958031051" sldId="764"/>
        </pc:sldMkLst>
      </pc:sldChg>
    </pc:docChg>
  </pc:docChgLst>
  <pc:docChgLst>
    <pc:chgData name="Cheidy Perez" userId="S::cperez@councilforeconed.org::b17a67d5-fbd6-4d73-adcb-3e9c14b1e4be" providerId="AD" clId="Web-{E90D68CD-C02E-9B98-26E9-FE0EF7D8FFAD}"/>
    <pc:docChg chg="delSld modSld">
      <pc:chgData name="Cheidy Perez" userId="S::cperez@councilforeconed.org::b17a67d5-fbd6-4d73-adcb-3e9c14b1e4be" providerId="AD" clId="Web-{E90D68CD-C02E-9B98-26E9-FE0EF7D8FFAD}" dt="2025-03-12T17:47:05.094" v="101" actId="1076"/>
      <pc:docMkLst>
        <pc:docMk/>
      </pc:docMkLst>
      <pc:sldChg chg="delSp">
        <pc:chgData name="Cheidy Perez" userId="S::cperez@councilforeconed.org::b17a67d5-fbd6-4d73-adcb-3e9c14b1e4be" providerId="AD" clId="Web-{E90D68CD-C02E-9B98-26E9-FE0EF7D8FFAD}" dt="2025-03-12T17:45:50.260" v="94"/>
        <pc:sldMkLst>
          <pc:docMk/>
          <pc:sldMk cId="0" sldId="266"/>
        </pc:sldMkLst>
        <pc:grpChg chg="del">
          <ac:chgData name="Cheidy Perez" userId="S::cperez@councilforeconed.org::b17a67d5-fbd6-4d73-adcb-3e9c14b1e4be" providerId="AD" clId="Web-{E90D68CD-C02E-9B98-26E9-FE0EF7D8FFAD}" dt="2025-03-12T17:45:50.260" v="94"/>
          <ac:grpSpMkLst>
            <pc:docMk/>
            <pc:sldMk cId="0" sldId="266"/>
            <ac:grpSpMk id="264" creationId="{00000000-0000-0000-0000-000000000000}"/>
          </ac:grpSpMkLst>
        </pc:grpChg>
      </pc:sldChg>
      <pc:sldChg chg="delSp">
        <pc:chgData name="Cheidy Perez" userId="S::cperez@councilforeconed.org::b17a67d5-fbd6-4d73-adcb-3e9c14b1e4be" providerId="AD" clId="Web-{E90D68CD-C02E-9B98-26E9-FE0EF7D8FFAD}" dt="2025-03-12T17:46:47.624" v="95"/>
        <pc:sldMkLst>
          <pc:docMk/>
          <pc:sldMk cId="0" sldId="267"/>
        </pc:sldMkLst>
        <pc:spChg chg="del">
          <ac:chgData name="Cheidy Perez" userId="S::cperez@councilforeconed.org::b17a67d5-fbd6-4d73-adcb-3e9c14b1e4be" providerId="AD" clId="Web-{E90D68CD-C02E-9B98-26E9-FE0EF7D8FFAD}" dt="2025-03-12T17:46:47.624" v="95"/>
          <ac:spMkLst>
            <pc:docMk/>
            <pc:sldMk cId="0" sldId="267"/>
            <ac:spMk id="277" creationId="{00000000-0000-0000-0000-000000000000}"/>
          </ac:spMkLst>
        </pc:spChg>
        <pc:grpChg chg="del">
          <ac:chgData name="Cheidy Perez" userId="S::cperez@councilforeconed.org::b17a67d5-fbd6-4d73-adcb-3e9c14b1e4be" providerId="AD" clId="Web-{E90D68CD-C02E-9B98-26E9-FE0EF7D8FFAD}" dt="2025-03-12T17:42:48.779" v="38"/>
          <ac:grpSpMkLst>
            <pc:docMk/>
            <pc:sldMk cId="0" sldId="267"/>
            <ac:grpSpMk id="278" creationId="{00000000-0000-0000-0000-000000000000}"/>
          </ac:grpSpMkLst>
        </pc:grpChg>
      </pc:sldChg>
      <pc:sldChg chg="delSp">
        <pc:chgData name="Cheidy Perez" userId="S::cperez@councilforeconed.org::b17a67d5-fbd6-4d73-adcb-3e9c14b1e4be" providerId="AD" clId="Web-{E90D68CD-C02E-9B98-26E9-FE0EF7D8FFAD}" dt="2025-03-12T17:46:49.686" v="96"/>
        <pc:sldMkLst>
          <pc:docMk/>
          <pc:sldMk cId="0" sldId="268"/>
        </pc:sldMkLst>
        <pc:spChg chg="del">
          <ac:chgData name="Cheidy Perez" userId="S::cperez@councilforeconed.org::b17a67d5-fbd6-4d73-adcb-3e9c14b1e4be" providerId="AD" clId="Web-{E90D68CD-C02E-9B98-26E9-FE0EF7D8FFAD}" dt="2025-03-12T17:46:49.686" v="96"/>
          <ac:spMkLst>
            <pc:docMk/>
            <pc:sldMk cId="0" sldId="268"/>
            <ac:spMk id="289" creationId="{00000000-0000-0000-0000-000000000000}"/>
          </ac:spMkLst>
        </pc:spChg>
        <pc:grpChg chg="del">
          <ac:chgData name="Cheidy Perez" userId="S::cperez@councilforeconed.org::b17a67d5-fbd6-4d73-adcb-3e9c14b1e4be" providerId="AD" clId="Web-{E90D68CD-C02E-9B98-26E9-FE0EF7D8FFAD}" dt="2025-03-12T17:42:51.216" v="39"/>
          <ac:grpSpMkLst>
            <pc:docMk/>
            <pc:sldMk cId="0" sldId="268"/>
            <ac:grpSpMk id="290" creationId="{00000000-0000-0000-0000-000000000000}"/>
          </ac:grpSpMkLst>
        </pc:grpChg>
      </pc:sldChg>
      <pc:sldChg chg="delSp">
        <pc:chgData name="Cheidy Perez" userId="S::cperez@councilforeconed.org::b17a67d5-fbd6-4d73-adcb-3e9c14b1e4be" providerId="AD" clId="Web-{E90D68CD-C02E-9B98-26E9-FE0EF7D8FFAD}" dt="2025-03-12T17:46:51.624" v="97"/>
        <pc:sldMkLst>
          <pc:docMk/>
          <pc:sldMk cId="0" sldId="269"/>
        </pc:sldMkLst>
        <pc:spChg chg="del">
          <ac:chgData name="Cheidy Perez" userId="S::cperez@councilforeconed.org::b17a67d5-fbd6-4d73-adcb-3e9c14b1e4be" providerId="AD" clId="Web-{E90D68CD-C02E-9B98-26E9-FE0EF7D8FFAD}" dt="2025-03-12T17:46:51.624" v="97"/>
          <ac:spMkLst>
            <pc:docMk/>
            <pc:sldMk cId="0" sldId="269"/>
            <ac:spMk id="301" creationId="{00000000-0000-0000-0000-000000000000}"/>
          </ac:spMkLst>
        </pc:spChg>
        <pc:grpChg chg="del">
          <ac:chgData name="Cheidy Perez" userId="S::cperez@councilforeconed.org::b17a67d5-fbd6-4d73-adcb-3e9c14b1e4be" providerId="AD" clId="Web-{E90D68CD-C02E-9B98-26E9-FE0EF7D8FFAD}" dt="2025-03-12T17:42:55.170" v="40"/>
          <ac:grpSpMkLst>
            <pc:docMk/>
            <pc:sldMk cId="0" sldId="269"/>
            <ac:grpSpMk id="302" creationId="{00000000-0000-0000-0000-000000000000}"/>
          </ac:grpSpMkLst>
        </pc:grpChg>
      </pc:sldChg>
      <pc:sldChg chg="delSp">
        <pc:chgData name="Cheidy Perez" userId="S::cperez@councilforeconed.org::b17a67d5-fbd6-4d73-adcb-3e9c14b1e4be" providerId="AD" clId="Web-{E90D68CD-C02E-9B98-26E9-FE0EF7D8FFAD}" dt="2025-03-12T17:46:53.280" v="98"/>
        <pc:sldMkLst>
          <pc:docMk/>
          <pc:sldMk cId="0" sldId="270"/>
        </pc:sldMkLst>
        <pc:spChg chg="del">
          <ac:chgData name="Cheidy Perez" userId="S::cperez@councilforeconed.org::b17a67d5-fbd6-4d73-adcb-3e9c14b1e4be" providerId="AD" clId="Web-{E90D68CD-C02E-9B98-26E9-FE0EF7D8FFAD}" dt="2025-03-12T17:46:53.280" v="98"/>
          <ac:spMkLst>
            <pc:docMk/>
            <pc:sldMk cId="0" sldId="270"/>
            <ac:spMk id="311" creationId="{00000000-0000-0000-0000-000000000000}"/>
          </ac:spMkLst>
        </pc:spChg>
        <pc:grpChg chg="del">
          <ac:chgData name="Cheidy Perez" userId="S::cperez@councilforeconed.org::b17a67d5-fbd6-4d73-adcb-3e9c14b1e4be" providerId="AD" clId="Web-{E90D68CD-C02E-9B98-26E9-FE0EF7D8FFAD}" dt="2025-03-12T17:42:57.467" v="41"/>
          <ac:grpSpMkLst>
            <pc:docMk/>
            <pc:sldMk cId="0" sldId="270"/>
            <ac:grpSpMk id="312" creationId="{00000000-0000-0000-0000-000000000000}"/>
          </ac:grpSpMkLst>
        </pc:grpChg>
      </pc:sldChg>
      <pc:sldChg chg="delSp modSp">
        <pc:chgData name="Cheidy Perez" userId="S::cperez@councilforeconed.org::b17a67d5-fbd6-4d73-adcb-3e9c14b1e4be" providerId="AD" clId="Web-{E90D68CD-C02E-9B98-26E9-FE0EF7D8FFAD}" dt="2025-03-12T17:47:05.094" v="101" actId="1076"/>
        <pc:sldMkLst>
          <pc:docMk/>
          <pc:sldMk cId="0" sldId="271"/>
        </pc:sldMkLst>
        <pc:spChg chg="mod">
          <ac:chgData name="Cheidy Perez" userId="S::cperez@councilforeconed.org::b17a67d5-fbd6-4d73-adcb-3e9c14b1e4be" providerId="AD" clId="Web-{E90D68CD-C02E-9B98-26E9-FE0EF7D8FFAD}" dt="2025-03-12T17:47:05.094" v="101" actId="1076"/>
          <ac:spMkLst>
            <pc:docMk/>
            <pc:sldMk cId="0" sldId="271"/>
            <ac:spMk id="3" creationId="{0BAFDCC4-5358-1E48-7B98-B6B3BBE14EBA}"/>
          </ac:spMkLst>
        </pc:spChg>
        <pc:spChg chg="del">
          <ac:chgData name="Cheidy Perez" userId="S::cperez@councilforeconed.org::b17a67d5-fbd6-4d73-adcb-3e9c14b1e4be" providerId="AD" clId="Web-{E90D68CD-C02E-9B98-26E9-FE0EF7D8FFAD}" dt="2025-03-12T17:46:55.859" v="99"/>
          <ac:spMkLst>
            <pc:docMk/>
            <pc:sldMk cId="0" sldId="271"/>
            <ac:spMk id="323" creationId="{00000000-0000-0000-0000-000000000000}"/>
          </ac:spMkLst>
        </pc:spChg>
        <pc:grpChg chg="del">
          <ac:chgData name="Cheidy Perez" userId="S::cperez@councilforeconed.org::b17a67d5-fbd6-4d73-adcb-3e9c14b1e4be" providerId="AD" clId="Web-{E90D68CD-C02E-9B98-26E9-FE0EF7D8FFAD}" dt="2025-03-12T17:42:59.405" v="42"/>
          <ac:grpSpMkLst>
            <pc:docMk/>
            <pc:sldMk cId="0" sldId="271"/>
            <ac:grpSpMk id="324" creationId="{00000000-0000-0000-0000-000000000000}"/>
          </ac:grpSpMkLst>
        </pc:grpChg>
      </pc:sldChg>
      <pc:sldChg chg="delSp">
        <pc:chgData name="Cheidy Perez" userId="S::cperez@councilforeconed.org::b17a67d5-fbd6-4d73-adcb-3e9c14b1e4be" providerId="AD" clId="Web-{E90D68CD-C02E-9B98-26E9-FE0EF7D8FFAD}" dt="2025-03-12T17:43:02.186" v="43"/>
        <pc:sldMkLst>
          <pc:docMk/>
          <pc:sldMk cId="0" sldId="272"/>
        </pc:sldMkLst>
        <pc:grpChg chg="del">
          <ac:chgData name="Cheidy Perez" userId="S::cperez@councilforeconed.org::b17a67d5-fbd6-4d73-adcb-3e9c14b1e4be" providerId="AD" clId="Web-{E90D68CD-C02E-9B98-26E9-FE0EF7D8FFAD}" dt="2025-03-12T17:43:02.186" v="43"/>
          <ac:grpSpMkLst>
            <pc:docMk/>
            <pc:sldMk cId="0" sldId="272"/>
            <ac:grpSpMk id="336" creationId="{00000000-0000-0000-0000-000000000000}"/>
          </ac:grpSpMkLst>
        </pc:grpChg>
      </pc:sldChg>
      <pc:sldChg chg="delSp">
        <pc:chgData name="Cheidy Perez" userId="S::cperez@councilforeconed.org::b17a67d5-fbd6-4d73-adcb-3e9c14b1e4be" providerId="AD" clId="Web-{E90D68CD-C02E-9B98-26E9-FE0EF7D8FFAD}" dt="2025-03-12T17:43:04.952" v="44"/>
        <pc:sldMkLst>
          <pc:docMk/>
          <pc:sldMk cId="0" sldId="273"/>
        </pc:sldMkLst>
        <pc:grpChg chg="del">
          <ac:chgData name="Cheidy Perez" userId="S::cperez@councilforeconed.org::b17a67d5-fbd6-4d73-adcb-3e9c14b1e4be" providerId="AD" clId="Web-{E90D68CD-C02E-9B98-26E9-FE0EF7D8FFAD}" dt="2025-03-12T17:43:04.952" v="44"/>
          <ac:grpSpMkLst>
            <pc:docMk/>
            <pc:sldMk cId="0" sldId="273"/>
            <ac:grpSpMk id="348" creationId="{00000000-0000-0000-0000-000000000000}"/>
          </ac:grpSpMkLst>
        </pc:grpChg>
      </pc:sldChg>
      <pc:sldChg chg="delSp modSp">
        <pc:chgData name="Cheidy Perez" userId="S::cperez@councilforeconed.org::b17a67d5-fbd6-4d73-adcb-3e9c14b1e4be" providerId="AD" clId="Web-{E90D68CD-C02E-9B98-26E9-FE0EF7D8FFAD}" dt="2025-03-12T17:43:10.780" v="47"/>
        <pc:sldMkLst>
          <pc:docMk/>
          <pc:sldMk cId="0" sldId="277"/>
        </pc:sldMkLst>
        <pc:spChg chg="mod">
          <ac:chgData name="Cheidy Perez" userId="S::cperez@councilforeconed.org::b17a67d5-fbd6-4d73-adcb-3e9c14b1e4be" providerId="AD" clId="Web-{E90D68CD-C02E-9B98-26E9-FE0EF7D8FFAD}" dt="2025-03-12T17:43:08.749" v="46" actId="20577"/>
          <ac:spMkLst>
            <pc:docMk/>
            <pc:sldMk cId="0" sldId="277"/>
            <ac:spMk id="397" creationId="{00000000-0000-0000-0000-000000000000}"/>
          </ac:spMkLst>
        </pc:spChg>
        <pc:grpChg chg="del">
          <ac:chgData name="Cheidy Perez" userId="S::cperez@councilforeconed.org::b17a67d5-fbd6-4d73-adcb-3e9c14b1e4be" providerId="AD" clId="Web-{E90D68CD-C02E-9B98-26E9-FE0EF7D8FFAD}" dt="2025-03-12T17:43:10.780" v="47"/>
          <ac:grpSpMkLst>
            <pc:docMk/>
            <pc:sldMk cId="0" sldId="277"/>
            <ac:grpSpMk id="394" creationId="{00000000-0000-0000-0000-000000000000}"/>
          </ac:grpSpMkLst>
        </pc:grpChg>
      </pc:sldChg>
      <pc:sldChg chg="delSp modSp">
        <pc:chgData name="Cheidy Perez" userId="S::cperez@councilforeconed.org::b17a67d5-fbd6-4d73-adcb-3e9c14b1e4be" providerId="AD" clId="Web-{E90D68CD-C02E-9B98-26E9-FE0EF7D8FFAD}" dt="2025-03-12T17:43:17.750" v="50"/>
        <pc:sldMkLst>
          <pc:docMk/>
          <pc:sldMk cId="0" sldId="278"/>
        </pc:sldMkLst>
        <pc:spChg chg="mod">
          <ac:chgData name="Cheidy Perez" userId="S::cperez@councilforeconed.org::b17a67d5-fbd6-4d73-adcb-3e9c14b1e4be" providerId="AD" clId="Web-{E90D68CD-C02E-9B98-26E9-FE0EF7D8FFAD}" dt="2025-03-12T17:43:15.734" v="49" actId="20577"/>
          <ac:spMkLst>
            <pc:docMk/>
            <pc:sldMk cId="0" sldId="278"/>
            <ac:spMk id="407" creationId="{00000000-0000-0000-0000-000000000000}"/>
          </ac:spMkLst>
        </pc:spChg>
        <pc:grpChg chg="del">
          <ac:chgData name="Cheidy Perez" userId="S::cperez@councilforeconed.org::b17a67d5-fbd6-4d73-adcb-3e9c14b1e4be" providerId="AD" clId="Web-{E90D68CD-C02E-9B98-26E9-FE0EF7D8FFAD}" dt="2025-03-12T17:43:17.750" v="50"/>
          <ac:grpSpMkLst>
            <pc:docMk/>
            <pc:sldMk cId="0" sldId="278"/>
            <ac:grpSpMk id="404" creationId="{00000000-0000-0000-0000-000000000000}"/>
          </ac:grpSpMkLst>
        </pc:grpChg>
      </pc:sldChg>
      <pc:sldChg chg="delSp modSp">
        <pc:chgData name="Cheidy Perez" userId="S::cperez@councilforeconed.org::b17a67d5-fbd6-4d73-adcb-3e9c14b1e4be" providerId="AD" clId="Web-{E90D68CD-C02E-9B98-26E9-FE0EF7D8FFAD}" dt="2025-03-12T17:43:30.782" v="54"/>
        <pc:sldMkLst>
          <pc:docMk/>
          <pc:sldMk cId="0" sldId="279"/>
        </pc:sldMkLst>
        <pc:spChg chg="mod">
          <ac:chgData name="Cheidy Perez" userId="S::cperez@councilforeconed.org::b17a67d5-fbd6-4d73-adcb-3e9c14b1e4be" providerId="AD" clId="Web-{E90D68CD-C02E-9B98-26E9-FE0EF7D8FFAD}" dt="2025-03-12T17:43:23.672" v="53" actId="20577"/>
          <ac:spMkLst>
            <pc:docMk/>
            <pc:sldMk cId="0" sldId="279"/>
            <ac:spMk id="417" creationId="{00000000-0000-0000-0000-000000000000}"/>
          </ac:spMkLst>
        </pc:spChg>
        <pc:grpChg chg="del">
          <ac:chgData name="Cheidy Perez" userId="S::cperez@councilforeconed.org::b17a67d5-fbd6-4d73-adcb-3e9c14b1e4be" providerId="AD" clId="Web-{E90D68CD-C02E-9B98-26E9-FE0EF7D8FFAD}" dt="2025-03-12T17:43:30.782" v="54"/>
          <ac:grpSpMkLst>
            <pc:docMk/>
            <pc:sldMk cId="0" sldId="279"/>
            <ac:grpSpMk id="414" creationId="{00000000-0000-0000-0000-000000000000}"/>
          </ac:grpSpMkLst>
        </pc:grpChg>
      </pc:sldChg>
      <pc:sldChg chg="delSp">
        <pc:chgData name="Cheidy Perez" userId="S::cperez@councilforeconed.org::b17a67d5-fbd6-4d73-adcb-3e9c14b1e4be" providerId="AD" clId="Web-{E90D68CD-C02E-9B98-26E9-FE0EF7D8FFAD}" dt="2025-03-12T17:43:30.797" v="55"/>
        <pc:sldMkLst>
          <pc:docMk/>
          <pc:sldMk cId="0" sldId="280"/>
        </pc:sldMkLst>
        <pc:grpChg chg="del">
          <ac:chgData name="Cheidy Perez" userId="S::cperez@councilforeconed.org::b17a67d5-fbd6-4d73-adcb-3e9c14b1e4be" providerId="AD" clId="Web-{E90D68CD-C02E-9B98-26E9-FE0EF7D8FFAD}" dt="2025-03-12T17:43:30.797" v="55"/>
          <ac:grpSpMkLst>
            <pc:docMk/>
            <pc:sldMk cId="0" sldId="280"/>
            <ac:grpSpMk id="427" creationId="{00000000-0000-0000-0000-000000000000}"/>
          </ac:grpSpMkLst>
        </pc:grpChg>
      </pc:sldChg>
      <pc:sldChg chg="delSp">
        <pc:chgData name="Cheidy Perez" userId="S::cperez@councilforeconed.org::b17a67d5-fbd6-4d73-adcb-3e9c14b1e4be" providerId="AD" clId="Web-{E90D68CD-C02E-9B98-26E9-FE0EF7D8FFAD}" dt="2025-03-12T17:43:32.376" v="56"/>
        <pc:sldMkLst>
          <pc:docMk/>
          <pc:sldMk cId="0" sldId="281"/>
        </pc:sldMkLst>
        <pc:grpChg chg="del">
          <ac:chgData name="Cheidy Perez" userId="S::cperez@councilforeconed.org::b17a67d5-fbd6-4d73-adcb-3e9c14b1e4be" providerId="AD" clId="Web-{E90D68CD-C02E-9B98-26E9-FE0EF7D8FFAD}" dt="2025-03-12T17:43:32.376" v="56"/>
          <ac:grpSpMkLst>
            <pc:docMk/>
            <pc:sldMk cId="0" sldId="281"/>
            <ac:grpSpMk id="436" creationId="{00000000-0000-0000-0000-000000000000}"/>
          </ac:grpSpMkLst>
        </pc:grpChg>
      </pc:sldChg>
      <pc:sldChg chg="delSp">
        <pc:chgData name="Cheidy Perez" userId="S::cperez@councilforeconed.org::b17a67d5-fbd6-4d73-adcb-3e9c14b1e4be" providerId="AD" clId="Web-{E90D68CD-C02E-9B98-26E9-FE0EF7D8FFAD}" dt="2025-03-12T17:43:34.813" v="57"/>
        <pc:sldMkLst>
          <pc:docMk/>
          <pc:sldMk cId="0" sldId="283"/>
        </pc:sldMkLst>
        <pc:grpChg chg="del">
          <ac:chgData name="Cheidy Perez" userId="S::cperez@councilforeconed.org::b17a67d5-fbd6-4d73-adcb-3e9c14b1e4be" providerId="AD" clId="Web-{E90D68CD-C02E-9B98-26E9-FE0EF7D8FFAD}" dt="2025-03-12T17:43:34.813" v="57"/>
          <ac:grpSpMkLst>
            <pc:docMk/>
            <pc:sldMk cId="0" sldId="283"/>
            <ac:grpSpMk id="456" creationId="{00000000-0000-0000-0000-000000000000}"/>
          </ac:grpSpMkLst>
        </pc:grpChg>
      </pc:sldChg>
      <pc:sldChg chg="delSp modSp">
        <pc:chgData name="Cheidy Perez" userId="S::cperez@councilforeconed.org::b17a67d5-fbd6-4d73-adcb-3e9c14b1e4be" providerId="AD" clId="Web-{E90D68CD-C02E-9B98-26E9-FE0EF7D8FFAD}" dt="2025-03-12T17:43:39.298" v="60"/>
        <pc:sldMkLst>
          <pc:docMk/>
          <pc:sldMk cId="0" sldId="284"/>
        </pc:sldMkLst>
        <pc:spChg chg="mod">
          <ac:chgData name="Cheidy Perez" userId="S::cperez@councilforeconed.org::b17a67d5-fbd6-4d73-adcb-3e9c14b1e4be" providerId="AD" clId="Web-{E90D68CD-C02E-9B98-26E9-FE0EF7D8FFAD}" dt="2025-03-12T17:43:37.642" v="59" actId="20577"/>
          <ac:spMkLst>
            <pc:docMk/>
            <pc:sldMk cId="0" sldId="284"/>
            <ac:spMk id="470" creationId="{00000000-0000-0000-0000-000000000000}"/>
          </ac:spMkLst>
        </pc:spChg>
        <pc:grpChg chg="del">
          <ac:chgData name="Cheidy Perez" userId="S::cperez@councilforeconed.org::b17a67d5-fbd6-4d73-adcb-3e9c14b1e4be" providerId="AD" clId="Web-{E90D68CD-C02E-9B98-26E9-FE0EF7D8FFAD}" dt="2025-03-12T17:43:39.298" v="60"/>
          <ac:grpSpMkLst>
            <pc:docMk/>
            <pc:sldMk cId="0" sldId="284"/>
            <ac:grpSpMk id="467" creationId="{00000000-0000-0000-0000-000000000000}"/>
          </ac:grpSpMkLst>
        </pc:grpChg>
      </pc:sldChg>
      <pc:sldChg chg="delSp modSp">
        <pc:chgData name="Cheidy Perez" userId="S::cperez@councilforeconed.org::b17a67d5-fbd6-4d73-adcb-3e9c14b1e4be" providerId="AD" clId="Web-{E90D68CD-C02E-9B98-26E9-FE0EF7D8FFAD}" dt="2025-03-12T17:43:44.017" v="63"/>
        <pc:sldMkLst>
          <pc:docMk/>
          <pc:sldMk cId="0" sldId="285"/>
        </pc:sldMkLst>
        <pc:spChg chg="mod">
          <ac:chgData name="Cheidy Perez" userId="S::cperez@councilforeconed.org::b17a67d5-fbd6-4d73-adcb-3e9c14b1e4be" providerId="AD" clId="Web-{E90D68CD-C02E-9B98-26E9-FE0EF7D8FFAD}" dt="2025-03-12T17:43:42.720" v="62" actId="20577"/>
          <ac:spMkLst>
            <pc:docMk/>
            <pc:sldMk cId="0" sldId="285"/>
            <ac:spMk id="480" creationId="{00000000-0000-0000-0000-000000000000}"/>
          </ac:spMkLst>
        </pc:spChg>
        <pc:grpChg chg="del">
          <ac:chgData name="Cheidy Perez" userId="S::cperez@councilforeconed.org::b17a67d5-fbd6-4d73-adcb-3e9c14b1e4be" providerId="AD" clId="Web-{E90D68CD-C02E-9B98-26E9-FE0EF7D8FFAD}" dt="2025-03-12T17:43:44.017" v="63"/>
          <ac:grpSpMkLst>
            <pc:docMk/>
            <pc:sldMk cId="0" sldId="285"/>
            <ac:grpSpMk id="477" creationId="{00000000-0000-0000-0000-000000000000}"/>
          </ac:grpSpMkLst>
        </pc:grpChg>
      </pc:sldChg>
      <pc:sldChg chg="delSp">
        <pc:chgData name="Cheidy Perez" userId="S::cperez@councilforeconed.org::b17a67d5-fbd6-4d73-adcb-3e9c14b1e4be" providerId="AD" clId="Web-{E90D68CD-C02E-9B98-26E9-FE0EF7D8FFAD}" dt="2025-03-12T17:43:48.517" v="64"/>
        <pc:sldMkLst>
          <pc:docMk/>
          <pc:sldMk cId="0" sldId="286"/>
        </pc:sldMkLst>
        <pc:grpChg chg="del">
          <ac:chgData name="Cheidy Perez" userId="S::cperez@councilforeconed.org::b17a67d5-fbd6-4d73-adcb-3e9c14b1e4be" providerId="AD" clId="Web-{E90D68CD-C02E-9B98-26E9-FE0EF7D8FFAD}" dt="2025-03-12T17:43:48.517" v="64"/>
          <ac:grpSpMkLst>
            <pc:docMk/>
            <pc:sldMk cId="0" sldId="286"/>
            <ac:grpSpMk id="487" creationId="{00000000-0000-0000-0000-000000000000}"/>
          </ac:grpSpMkLst>
        </pc:grpChg>
      </pc:sldChg>
      <pc:sldChg chg="delSp">
        <pc:chgData name="Cheidy Perez" userId="S::cperez@councilforeconed.org::b17a67d5-fbd6-4d73-adcb-3e9c14b1e4be" providerId="AD" clId="Web-{E90D68CD-C02E-9B98-26E9-FE0EF7D8FFAD}" dt="2025-03-12T17:43:54.346" v="65"/>
        <pc:sldMkLst>
          <pc:docMk/>
          <pc:sldMk cId="0" sldId="287"/>
        </pc:sldMkLst>
        <pc:grpChg chg="del">
          <ac:chgData name="Cheidy Perez" userId="S::cperez@councilforeconed.org::b17a67d5-fbd6-4d73-adcb-3e9c14b1e4be" providerId="AD" clId="Web-{E90D68CD-C02E-9B98-26E9-FE0EF7D8FFAD}" dt="2025-03-12T17:43:54.346" v="65"/>
          <ac:grpSpMkLst>
            <pc:docMk/>
            <pc:sldMk cId="0" sldId="287"/>
            <ac:grpSpMk id="497" creationId="{00000000-0000-0000-0000-000000000000}"/>
          </ac:grpSpMkLst>
        </pc:grpChg>
      </pc:sldChg>
      <pc:sldChg chg="delSp">
        <pc:chgData name="Cheidy Perez" userId="S::cperez@councilforeconed.org::b17a67d5-fbd6-4d73-adcb-3e9c14b1e4be" providerId="AD" clId="Web-{E90D68CD-C02E-9B98-26E9-FE0EF7D8FFAD}" dt="2025-03-12T17:43:59.752" v="66"/>
        <pc:sldMkLst>
          <pc:docMk/>
          <pc:sldMk cId="0" sldId="288"/>
        </pc:sldMkLst>
        <pc:grpChg chg="del">
          <ac:chgData name="Cheidy Perez" userId="S::cperez@councilforeconed.org::b17a67d5-fbd6-4d73-adcb-3e9c14b1e4be" providerId="AD" clId="Web-{E90D68CD-C02E-9B98-26E9-FE0EF7D8FFAD}" dt="2025-03-12T17:43:59.752" v="66"/>
          <ac:grpSpMkLst>
            <pc:docMk/>
            <pc:sldMk cId="0" sldId="288"/>
            <ac:grpSpMk id="507" creationId="{00000000-0000-0000-0000-000000000000}"/>
          </ac:grpSpMkLst>
        </pc:grpChg>
      </pc:sldChg>
      <pc:sldChg chg="delSp">
        <pc:chgData name="Cheidy Perez" userId="S::cperez@councilforeconed.org::b17a67d5-fbd6-4d73-adcb-3e9c14b1e4be" providerId="AD" clId="Web-{E90D68CD-C02E-9B98-26E9-FE0EF7D8FFAD}" dt="2025-03-12T17:44:01.862" v="67"/>
        <pc:sldMkLst>
          <pc:docMk/>
          <pc:sldMk cId="0" sldId="289"/>
        </pc:sldMkLst>
        <pc:grpChg chg="del">
          <ac:chgData name="Cheidy Perez" userId="S::cperez@councilforeconed.org::b17a67d5-fbd6-4d73-adcb-3e9c14b1e4be" providerId="AD" clId="Web-{E90D68CD-C02E-9B98-26E9-FE0EF7D8FFAD}" dt="2025-03-12T17:44:01.862" v="67"/>
          <ac:grpSpMkLst>
            <pc:docMk/>
            <pc:sldMk cId="0" sldId="289"/>
            <ac:grpSpMk id="517" creationId="{00000000-0000-0000-0000-000000000000}"/>
          </ac:grpSpMkLst>
        </pc:grpChg>
      </pc:sldChg>
      <pc:sldChg chg="delSp modSp">
        <pc:chgData name="Cheidy Perez" userId="S::cperez@councilforeconed.org::b17a67d5-fbd6-4d73-adcb-3e9c14b1e4be" providerId="AD" clId="Web-{E90D68CD-C02E-9B98-26E9-FE0EF7D8FFAD}" dt="2025-03-12T17:44:07.769" v="70"/>
        <pc:sldMkLst>
          <pc:docMk/>
          <pc:sldMk cId="0" sldId="290"/>
        </pc:sldMkLst>
        <pc:spChg chg="mod">
          <ac:chgData name="Cheidy Perez" userId="S::cperez@councilforeconed.org::b17a67d5-fbd6-4d73-adcb-3e9c14b1e4be" providerId="AD" clId="Web-{E90D68CD-C02E-9B98-26E9-FE0EF7D8FFAD}" dt="2025-03-12T17:44:05.894" v="69" actId="20577"/>
          <ac:spMkLst>
            <pc:docMk/>
            <pc:sldMk cId="0" sldId="290"/>
            <ac:spMk id="532" creationId="{00000000-0000-0000-0000-000000000000}"/>
          </ac:spMkLst>
        </pc:spChg>
        <pc:grpChg chg="del">
          <ac:chgData name="Cheidy Perez" userId="S::cperez@councilforeconed.org::b17a67d5-fbd6-4d73-adcb-3e9c14b1e4be" providerId="AD" clId="Web-{E90D68CD-C02E-9B98-26E9-FE0EF7D8FFAD}" dt="2025-03-12T17:44:07.769" v="70"/>
          <ac:grpSpMkLst>
            <pc:docMk/>
            <pc:sldMk cId="0" sldId="290"/>
            <ac:grpSpMk id="529" creationId="{00000000-0000-0000-0000-000000000000}"/>
          </ac:grpSpMkLst>
        </pc:grpChg>
      </pc:sldChg>
      <pc:sldChg chg="delSp modSp">
        <pc:chgData name="Cheidy Perez" userId="S::cperez@councilforeconed.org::b17a67d5-fbd6-4d73-adcb-3e9c14b1e4be" providerId="AD" clId="Web-{E90D68CD-C02E-9B98-26E9-FE0EF7D8FFAD}" dt="2025-03-12T17:44:12.535" v="73"/>
        <pc:sldMkLst>
          <pc:docMk/>
          <pc:sldMk cId="0" sldId="291"/>
        </pc:sldMkLst>
        <pc:spChg chg="mod">
          <ac:chgData name="Cheidy Perez" userId="S::cperez@councilforeconed.org::b17a67d5-fbd6-4d73-adcb-3e9c14b1e4be" providerId="AD" clId="Web-{E90D68CD-C02E-9B98-26E9-FE0EF7D8FFAD}" dt="2025-03-12T17:44:10.816" v="72" actId="20577"/>
          <ac:spMkLst>
            <pc:docMk/>
            <pc:sldMk cId="0" sldId="291"/>
            <ac:spMk id="545" creationId="{00000000-0000-0000-0000-000000000000}"/>
          </ac:spMkLst>
        </pc:spChg>
        <pc:grpChg chg="del">
          <ac:chgData name="Cheidy Perez" userId="S::cperez@councilforeconed.org::b17a67d5-fbd6-4d73-adcb-3e9c14b1e4be" providerId="AD" clId="Web-{E90D68CD-C02E-9B98-26E9-FE0EF7D8FFAD}" dt="2025-03-12T17:44:12.535" v="73"/>
          <ac:grpSpMkLst>
            <pc:docMk/>
            <pc:sldMk cId="0" sldId="291"/>
            <ac:grpSpMk id="542" creationId="{00000000-0000-0000-0000-000000000000}"/>
          </ac:grpSpMkLst>
        </pc:grpChg>
      </pc:sldChg>
      <pc:sldChg chg="delSp">
        <pc:chgData name="Cheidy Perez" userId="S::cperez@councilforeconed.org::b17a67d5-fbd6-4d73-adcb-3e9c14b1e4be" providerId="AD" clId="Web-{E90D68CD-C02E-9B98-26E9-FE0EF7D8FFAD}" dt="2025-03-12T17:44:16.847" v="74"/>
        <pc:sldMkLst>
          <pc:docMk/>
          <pc:sldMk cId="0" sldId="293"/>
        </pc:sldMkLst>
        <pc:grpChg chg="del">
          <ac:chgData name="Cheidy Perez" userId="S::cperez@councilforeconed.org::b17a67d5-fbd6-4d73-adcb-3e9c14b1e4be" providerId="AD" clId="Web-{E90D68CD-C02E-9B98-26E9-FE0EF7D8FFAD}" dt="2025-03-12T17:44:16.847" v="74"/>
          <ac:grpSpMkLst>
            <pc:docMk/>
            <pc:sldMk cId="0" sldId="293"/>
            <ac:grpSpMk id="564" creationId="{00000000-0000-0000-0000-000000000000}"/>
          </ac:grpSpMkLst>
        </pc:grpChg>
      </pc:sldChg>
      <pc:sldChg chg="delSp">
        <pc:chgData name="Cheidy Perez" userId="S::cperez@councilforeconed.org::b17a67d5-fbd6-4d73-adcb-3e9c14b1e4be" providerId="AD" clId="Web-{E90D68CD-C02E-9B98-26E9-FE0EF7D8FFAD}" dt="2025-03-12T17:44:19.254" v="75"/>
        <pc:sldMkLst>
          <pc:docMk/>
          <pc:sldMk cId="0" sldId="294"/>
        </pc:sldMkLst>
        <pc:grpChg chg="del">
          <ac:chgData name="Cheidy Perez" userId="S::cperez@councilforeconed.org::b17a67d5-fbd6-4d73-adcb-3e9c14b1e4be" providerId="AD" clId="Web-{E90D68CD-C02E-9B98-26E9-FE0EF7D8FFAD}" dt="2025-03-12T17:44:19.254" v="75"/>
          <ac:grpSpMkLst>
            <pc:docMk/>
            <pc:sldMk cId="0" sldId="294"/>
            <ac:grpSpMk id="575" creationId="{00000000-0000-0000-0000-000000000000}"/>
          </ac:grpSpMkLst>
        </pc:grpChg>
      </pc:sldChg>
      <pc:sldChg chg="delSp">
        <pc:chgData name="Cheidy Perez" userId="S::cperez@councilforeconed.org::b17a67d5-fbd6-4d73-adcb-3e9c14b1e4be" providerId="AD" clId="Web-{E90D68CD-C02E-9B98-26E9-FE0EF7D8FFAD}" dt="2025-03-12T17:44:22.426" v="76"/>
        <pc:sldMkLst>
          <pc:docMk/>
          <pc:sldMk cId="0" sldId="295"/>
        </pc:sldMkLst>
        <pc:grpChg chg="del">
          <ac:chgData name="Cheidy Perez" userId="S::cperez@councilforeconed.org::b17a67d5-fbd6-4d73-adcb-3e9c14b1e4be" providerId="AD" clId="Web-{E90D68CD-C02E-9B98-26E9-FE0EF7D8FFAD}" dt="2025-03-12T17:44:22.426" v="76"/>
          <ac:grpSpMkLst>
            <pc:docMk/>
            <pc:sldMk cId="0" sldId="295"/>
            <ac:grpSpMk id="586" creationId="{00000000-0000-0000-0000-000000000000}"/>
          </ac:grpSpMkLst>
        </pc:grpChg>
      </pc:sldChg>
      <pc:sldChg chg="delSp">
        <pc:chgData name="Cheidy Perez" userId="S::cperez@councilforeconed.org::b17a67d5-fbd6-4d73-adcb-3e9c14b1e4be" providerId="AD" clId="Web-{E90D68CD-C02E-9B98-26E9-FE0EF7D8FFAD}" dt="2025-03-12T17:44:32.036" v="77"/>
        <pc:sldMkLst>
          <pc:docMk/>
          <pc:sldMk cId="0" sldId="296"/>
        </pc:sldMkLst>
        <pc:grpChg chg="del">
          <ac:chgData name="Cheidy Perez" userId="S::cperez@councilforeconed.org::b17a67d5-fbd6-4d73-adcb-3e9c14b1e4be" providerId="AD" clId="Web-{E90D68CD-C02E-9B98-26E9-FE0EF7D8FFAD}" dt="2025-03-12T17:44:32.036" v="77"/>
          <ac:grpSpMkLst>
            <pc:docMk/>
            <pc:sldMk cId="0" sldId="296"/>
            <ac:grpSpMk id="597" creationId="{00000000-0000-0000-0000-000000000000}"/>
          </ac:grpSpMkLst>
        </pc:grpChg>
      </pc:sldChg>
      <pc:sldChg chg="delSp">
        <pc:chgData name="Cheidy Perez" userId="S::cperez@councilforeconed.org::b17a67d5-fbd6-4d73-adcb-3e9c14b1e4be" providerId="AD" clId="Web-{E90D68CD-C02E-9B98-26E9-FE0EF7D8FFAD}" dt="2025-03-12T17:44:35.708" v="78"/>
        <pc:sldMkLst>
          <pc:docMk/>
          <pc:sldMk cId="0" sldId="297"/>
        </pc:sldMkLst>
        <pc:grpChg chg="del">
          <ac:chgData name="Cheidy Perez" userId="S::cperez@councilforeconed.org::b17a67d5-fbd6-4d73-adcb-3e9c14b1e4be" providerId="AD" clId="Web-{E90D68CD-C02E-9B98-26E9-FE0EF7D8FFAD}" dt="2025-03-12T17:44:35.708" v="78"/>
          <ac:grpSpMkLst>
            <pc:docMk/>
            <pc:sldMk cId="0" sldId="297"/>
            <ac:grpSpMk id="607" creationId="{00000000-0000-0000-0000-000000000000}"/>
          </ac:grpSpMkLst>
        </pc:grpChg>
      </pc:sldChg>
      <pc:sldChg chg="delSp">
        <pc:chgData name="Cheidy Perez" userId="S::cperez@councilforeconed.org::b17a67d5-fbd6-4d73-adcb-3e9c14b1e4be" providerId="AD" clId="Web-{E90D68CD-C02E-9B98-26E9-FE0EF7D8FFAD}" dt="2025-03-12T17:44:38.021" v="79"/>
        <pc:sldMkLst>
          <pc:docMk/>
          <pc:sldMk cId="0" sldId="298"/>
        </pc:sldMkLst>
        <pc:grpChg chg="del">
          <ac:chgData name="Cheidy Perez" userId="S::cperez@councilforeconed.org::b17a67d5-fbd6-4d73-adcb-3e9c14b1e4be" providerId="AD" clId="Web-{E90D68CD-C02E-9B98-26E9-FE0EF7D8FFAD}" dt="2025-03-12T17:44:38.021" v="79"/>
          <ac:grpSpMkLst>
            <pc:docMk/>
            <pc:sldMk cId="0" sldId="298"/>
            <ac:grpSpMk id="617" creationId="{00000000-0000-0000-0000-000000000000}"/>
          </ac:grpSpMkLst>
        </pc:grpChg>
      </pc:sldChg>
      <pc:sldChg chg="delSp">
        <pc:chgData name="Cheidy Perez" userId="S::cperez@councilforeconed.org::b17a67d5-fbd6-4d73-adcb-3e9c14b1e4be" providerId="AD" clId="Web-{E90D68CD-C02E-9B98-26E9-FE0EF7D8FFAD}" dt="2025-03-12T17:44:43.084" v="80"/>
        <pc:sldMkLst>
          <pc:docMk/>
          <pc:sldMk cId="0" sldId="299"/>
        </pc:sldMkLst>
        <pc:grpChg chg="del">
          <ac:chgData name="Cheidy Perez" userId="S::cperez@councilforeconed.org::b17a67d5-fbd6-4d73-adcb-3e9c14b1e4be" providerId="AD" clId="Web-{E90D68CD-C02E-9B98-26E9-FE0EF7D8FFAD}" dt="2025-03-12T17:44:43.084" v="80"/>
          <ac:grpSpMkLst>
            <pc:docMk/>
            <pc:sldMk cId="0" sldId="299"/>
            <ac:grpSpMk id="628" creationId="{00000000-0000-0000-0000-000000000000}"/>
          </ac:grpSpMkLst>
        </pc:grpChg>
      </pc:sldChg>
      <pc:sldChg chg="delSp">
        <pc:chgData name="Cheidy Perez" userId="S::cperez@councilforeconed.org::b17a67d5-fbd6-4d73-adcb-3e9c14b1e4be" providerId="AD" clId="Web-{E90D68CD-C02E-9B98-26E9-FE0EF7D8FFAD}" dt="2025-03-12T17:44:45.724" v="81"/>
        <pc:sldMkLst>
          <pc:docMk/>
          <pc:sldMk cId="0" sldId="300"/>
        </pc:sldMkLst>
        <pc:grpChg chg="del">
          <ac:chgData name="Cheidy Perez" userId="S::cperez@councilforeconed.org::b17a67d5-fbd6-4d73-adcb-3e9c14b1e4be" providerId="AD" clId="Web-{E90D68CD-C02E-9B98-26E9-FE0EF7D8FFAD}" dt="2025-03-12T17:44:45.724" v="81"/>
          <ac:grpSpMkLst>
            <pc:docMk/>
            <pc:sldMk cId="0" sldId="300"/>
            <ac:grpSpMk id="639" creationId="{00000000-0000-0000-0000-000000000000}"/>
          </ac:grpSpMkLst>
        </pc:grpChg>
      </pc:sldChg>
      <pc:sldChg chg="delSp">
        <pc:chgData name="Cheidy Perez" userId="S::cperez@councilforeconed.org::b17a67d5-fbd6-4d73-adcb-3e9c14b1e4be" providerId="AD" clId="Web-{E90D68CD-C02E-9B98-26E9-FE0EF7D8FFAD}" dt="2025-03-12T17:42:32.653" v="37"/>
        <pc:sldMkLst>
          <pc:docMk/>
          <pc:sldMk cId="0" sldId="301"/>
        </pc:sldMkLst>
        <pc:grpChg chg="del">
          <ac:chgData name="Cheidy Perez" userId="S::cperez@councilforeconed.org::b17a67d5-fbd6-4d73-adcb-3e9c14b1e4be" providerId="AD" clId="Web-{E90D68CD-C02E-9B98-26E9-FE0EF7D8FFAD}" dt="2025-03-12T17:42:32.653" v="37"/>
          <ac:grpSpMkLst>
            <pc:docMk/>
            <pc:sldMk cId="0" sldId="301"/>
            <ac:grpSpMk id="650" creationId="{00000000-0000-0000-0000-000000000000}"/>
          </ac:grpSpMkLst>
        </pc:grpChg>
      </pc:sldChg>
      <pc:sldChg chg="delSp">
        <pc:chgData name="Cheidy Perez" userId="S::cperez@councilforeconed.org::b17a67d5-fbd6-4d73-adcb-3e9c14b1e4be" providerId="AD" clId="Web-{E90D68CD-C02E-9B98-26E9-FE0EF7D8FFAD}" dt="2025-03-12T17:42:28.168" v="36"/>
        <pc:sldMkLst>
          <pc:docMk/>
          <pc:sldMk cId="0" sldId="302"/>
        </pc:sldMkLst>
        <pc:grpChg chg="del">
          <ac:chgData name="Cheidy Perez" userId="S::cperez@councilforeconed.org::b17a67d5-fbd6-4d73-adcb-3e9c14b1e4be" providerId="AD" clId="Web-{E90D68CD-C02E-9B98-26E9-FE0EF7D8FFAD}" dt="2025-03-12T17:42:28.168" v="36"/>
          <ac:grpSpMkLst>
            <pc:docMk/>
            <pc:sldMk cId="0" sldId="302"/>
            <ac:grpSpMk id="661" creationId="{00000000-0000-0000-0000-000000000000}"/>
          </ac:grpSpMkLst>
        </pc:grpChg>
      </pc:sldChg>
      <pc:sldChg chg="delSp">
        <pc:chgData name="Cheidy Perez" userId="S::cperez@councilforeconed.org::b17a67d5-fbd6-4d73-adcb-3e9c14b1e4be" providerId="AD" clId="Web-{E90D68CD-C02E-9B98-26E9-FE0EF7D8FFAD}" dt="2025-03-12T17:42:19.152" v="35"/>
        <pc:sldMkLst>
          <pc:docMk/>
          <pc:sldMk cId="0" sldId="303"/>
        </pc:sldMkLst>
        <pc:grpChg chg="del">
          <ac:chgData name="Cheidy Perez" userId="S::cperez@councilforeconed.org::b17a67d5-fbd6-4d73-adcb-3e9c14b1e4be" providerId="AD" clId="Web-{E90D68CD-C02E-9B98-26E9-FE0EF7D8FFAD}" dt="2025-03-12T17:42:19.152" v="35"/>
          <ac:grpSpMkLst>
            <pc:docMk/>
            <pc:sldMk cId="0" sldId="303"/>
            <ac:grpSpMk id="672" creationId="{00000000-0000-0000-0000-000000000000}"/>
          </ac:grpSpMkLst>
        </pc:grpChg>
      </pc:sldChg>
      <pc:sldChg chg="delSp">
        <pc:chgData name="Cheidy Perez" userId="S::cperez@councilforeconed.org::b17a67d5-fbd6-4d73-adcb-3e9c14b1e4be" providerId="AD" clId="Web-{E90D68CD-C02E-9B98-26E9-FE0EF7D8FFAD}" dt="2025-03-12T17:42:15.917" v="34"/>
        <pc:sldMkLst>
          <pc:docMk/>
          <pc:sldMk cId="0" sldId="304"/>
        </pc:sldMkLst>
        <pc:grpChg chg="del">
          <ac:chgData name="Cheidy Perez" userId="S::cperez@councilforeconed.org::b17a67d5-fbd6-4d73-adcb-3e9c14b1e4be" providerId="AD" clId="Web-{E90D68CD-C02E-9B98-26E9-FE0EF7D8FFAD}" dt="2025-03-12T17:42:15.917" v="34"/>
          <ac:grpSpMkLst>
            <pc:docMk/>
            <pc:sldMk cId="0" sldId="304"/>
            <ac:grpSpMk id="684" creationId="{00000000-0000-0000-0000-000000000000}"/>
          </ac:grpSpMkLst>
        </pc:grpChg>
      </pc:sldChg>
      <pc:sldChg chg="delSp">
        <pc:chgData name="Cheidy Perez" userId="S::cperez@councilforeconed.org::b17a67d5-fbd6-4d73-adcb-3e9c14b1e4be" providerId="AD" clId="Web-{E90D68CD-C02E-9B98-26E9-FE0EF7D8FFAD}" dt="2025-03-12T17:44:58.428" v="82"/>
        <pc:sldMkLst>
          <pc:docMk/>
          <pc:sldMk cId="0" sldId="305"/>
        </pc:sldMkLst>
        <pc:grpChg chg="del">
          <ac:chgData name="Cheidy Perez" userId="S::cperez@councilforeconed.org::b17a67d5-fbd6-4d73-adcb-3e9c14b1e4be" providerId="AD" clId="Web-{E90D68CD-C02E-9B98-26E9-FE0EF7D8FFAD}" dt="2025-03-12T17:44:58.428" v="82"/>
          <ac:grpSpMkLst>
            <pc:docMk/>
            <pc:sldMk cId="0" sldId="305"/>
            <ac:grpSpMk id="695" creationId="{00000000-0000-0000-0000-000000000000}"/>
          </ac:grpSpMkLst>
        </pc:grpChg>
      </pc:sldChg>
      <pc:sldChg chg="delSp">
        <pc:chgData name="Cheidy Perez" userId="S::cperez@councilforeconed.org::b17a67d5-fbd6-4d73-adcb-3e9c14b1e4be" providerId="AD" clId="Web-{E90D68CD-C02E-9B98-26E9-FE0EF7D8FFAD}" dt="2025-03-12T17:45:04.898" v="83"/>
        <pc:sldMkLst>
          <pc:docMk/>
          <pc:sldMk cId="0" sldId="306"/>
        </pc:sldMkLst>
        <pc:grpChg chg="del">
          <ac:chgData name="Cheidy Perez" userId="S::cperez@councilforeconed.org::b17a67d5-fbd6-4d73-adcb-3e9c14b1e4be" providerId="AD" clId="Web-{E90D68CD-C02E-9B98-26E9-FE0EF7D8FFAD}" dt="2025-03-12T17:45:04.898" v="83"/>
          <ac:grpSpMkLst>
            <pc:docMk/>
            <pc:sldMk cId="0" sldId="306"/>
            <ac:grpSpMk id="707" creationId="{00000000-0000-0000-0000-000000000000}"/>
          </ac:grpSpMkLst>
        </pc:grpChg>
      </pc:sldChg>
      <pc:sldChg chg="delSp">
        <pc:chgData name="Cheidy Perez" userId="S::cperez@councilforeconed.org::b17a67d5-fbd6-4d73-adcb-3e9c14b1e4be" providerId="AD" clId="Web-{E90D68CD-C02E-9B98-26E9-FE0EF7D8FFAD}" dt="2025-03-12T17:45:08.710" v="84"/>
        <pc:sldMkLst>
          <pc:docMk/>
          <pc:sldMk cId="0" sldId="307"/>
        </pc:sldMkLst>
        <pc:grpChg chg="del">
          <ac:chgData name="Cheidy Perez" userId="S::cperez@councilforeconed.org::b17a67d5-fbd6-4d73-adcb-3e9c14b1e4be" providerId="AD" clId="Web-{E90D68CD-C02E-9B98-26E9-FE0EF7D8FFAD}" dt="2025-03-12T17:45:08.710" v="84"/>
          <ac:grpSpMkLst>
            <pc:docMk/>
            <pc:sldMk cId="0" sldId="307"/>
            <ac:grpSpMk id="718" creationId="{00000000-0000-0000-0000-000000000000}"/>
          </ac:grpSpMkLst>
        </pc:grpChg>
      </pc:sldChg>
      <pc:sldChg chg="delSp">
        <pc:chgData name="Cheidy Perez" userId="S::cperez@councilforeconed.org::b17a67d5-fbd6-4d73-adcb-3e9c14b1e4be" providerId="AD" clId="Web-{E90D68CD-C02E-9B98-26E9-FE0EF7D8FFAD}" dt="2025-03-12T17:45:11.523" v="85"/>
        <pc:sldMkLst>
          <pc:docMk/>
          <pc:sldMk cId="0" sldId="308"/>
        </pc:sldMkLst>
        <pc:grpChg chg="del">
          <ac:chgData name="Cheidy Perez" userId="S::cperez@councilforeconed.org::b17a67d5-fbd6-4d73-adcb-3e9c14b1e4be" providerId="AD" clId="Web-{E90D68CD-C02E-9B98-26E9-FE0EF7D8FFAD}" dt="2025-03-12T17:45:11.523" v="85"/>
          <ac:grpSpMkLst>
            <pc:docMk/>
            <pc:sldMk cId="0" sldId="308"/>
            <ac:grpSpMk id="729" creationId="{00000000-0000-0000-0000-000000000000}"/>
          </ac:grpSpMkLst>
        </pc:grpChg>
      </pc:sldChg>
      <pc:sldChg chg="delSp">
        <pc:chgData name="Cheidy Perez" userId="S::cperez@councilforeconed.org::b17a67d5-fbd6-4d73-adcb-3e9c14b1e4be" providerId="AD" clId="Web-{E90D68CD-C02E-9B98-26E9-FE0EF7D8FFAD}" dt="2025-03-12T17:45:15.898" v="86"/>
        <pc:sldMkLst>
          <pc:docMk/>
          <pc:sldMk cId="0" sldId="309"/>
        </pc:sldMkLst>
        <pc:grpChg chg="del">
          <ac:chgData name="Cheidy Perez" userId="S::cperez@councilforeconed.org::b17a67d5-fbd6-4d73-adcb-3e9c14b1e4be" providerId="AD" clId="Web-{E90D68CD-C02E-9B98-26E9-FE0EF7D8FFAD}" dt="2025-03-12T17:45:15.898" v="86"/>
          <ac:grpSpMkLst>
            <pc:docMk/>
            <pc:sldMk cId="0" sldId="309"/>
            <ac:grpSpMk id="740" creationId="{00000000-0000-0000-0000-000000000000}"/>
          </ac:grpSpMkLst>
        </pc:grpChg>
      </pc:sldChg>
      <pc:sldChg chg="delSp">
        <pc:chgData name="Cheidy Perez" userId="S::cperez@councilforeconed.org::b17a67d5-fbd6-4d73-adcb-3e9c14b1e4be" providerId="AD" clId="Web-{E90D68CD-C02E-9B98-26E9-FE0EF7D8FFAD}" dt="2025-03-12T17:45:18.445" v="87"/>
        <pc:sldMkLst>
          <pc:docMk/>
          <pc:sldMk cId="0" sldId="310"/>
        </pc:sldMkLst>
        <pc:grpChg chg="del">
          <ac:chgData name="Cheidy Perez" userId="S::cperez@councilforeconed.org::b17a67d5-fbd6-4d73-adcb-3e9c14b1e4be" providerId="AD" clId="Web-{E90D68CD-C02E-9B98-26E9-FE0EF7D8FFAD}" dt="2025-03-12T17:45:18.445" v="87"/>
          <ac:grpSpMkLst>
            <pc:docMk/>
            <pc:sldMk cId="0" sldId="310"/>
            <ac:grpSpMk id="751" creationId="{00000000-0000-0000-0000-000000000000}"/>
          </ac:grpSpMkLst>
        </pc:grpChg>
      </pc:sldChg>
      <pc:sldChg chg="delSp">
        <pc:chgData name="Cheidy Perez" userId="S::cperez@councilforeconed.org::b17a67d5-fbd6-4d73-adcb-3e9c14b1e4be" providerId="AD" clId="Web-{E90D68CD-C02E-9B98-26E9-FE0EF7D8FFAD}" dt="2025-03-12T17:45:21.430" v="88"/>
        <pc:sldMkLst>
          <pc:docMk/>
          <pc:sldMk cId="0" sldId="311"/>
        </pc:sldMkLst>
        <pc:grpChg chg="del">
          <ac:chgData name="Cheidy Perez" userId="S::cperez@councilforeconed.org::b17a67d5-fbd6-4d73-adcb-3e9c14b1e4be" providerId="AD" clId="Web-{E90D68CD-C02E-9B98-26E9-FE0EF7D8FFAD}" dt="2025-03-12T17:45:21.430" v="88"/>
          <ac:grpSpMkLst>
            <pc:docMk/>
            <pc:sldMk cId="0" sldId="311"/>
            <ac:grpSpMk id="763" creationId="{00000000-0000-0000-0000-000000000000}"/>
          </ac:grpSpMkLst>
        </pc:grpChg>
      </pc:sldChg>
      <pc:sldChg chg="delSp">
        <pc:chgData name="Cheidy Perez" userId="S::cperez@councilforeconed.org::b17a67d5-fbd6-4d73-adcb-3e9c14b1e4be" providerId="AD" clId="Web-{E90D68CD-C02E-9B98-26E9-FE0EF7D8FFAD}" dt="2025-03-12T17:45:29.102" v="90"/>
        <pc:sldMkLst>
          <pc:docMk/>
          <pc:sldMk cId="0" sldId="312"/>
        </pc:sldMkLst>
        <pc:spChg chg="del topLvl">
          <ac:chgData name="Cheidy Perez" userId="S::cperez@councilforeconed.org::b17a67d5-fbd6-4d73-adcb-3e9c14b1e4be" providerId="AD" clId="Web-{E90D68CD-C02E-9B98-26E9-FE0EF7D8FFAD}" dt="2025-03-12T17:45:29.102" v="90"/>
          <ac:spMkLst>
            <pc:docMk/>
            <pc:sldMk cId="0" sldId="312"/>
            <ac:spMk id="774" creationId="{00000000-0000-0000-0000-000000000000}"/>
          </ac:spMkLst>
        </pc:spChg>
        <pc:spChg chg="del topLvl">
          <ac:chgData name="Cheidy Perez" userId="S::cperez@councilforeconed.org::b17a67d5-fbd6-4d73-adcb-3e9c14b1e4be" providerId="AD" clId="Web-{E90D68CD-C02E-9B98-26E9-FE0EF7D8FFAD}" dt="2025-03-12T17:45:26.259" v="89"/>
          <ac:spMkLst>
            <pc:docMk/>
            <pc:sldMk cId="0" sldId="312"/>
            <ac:spMk id="775" creationId="{00000000-0000-0000-0000-000000000000}"/>
          </ac:spMkLst>
        </pc:spChg>
        <pc:grpChg chg="del">
          <ac:chgData name="Cheidy Perez" userId="S::cperez@councilforeconed.org::b17a67d5-fbd6-4d73-adcb-3e9c14b1e4be" providerId="AD" clId="Web-{E90D68CD-C02E-9B98-26E9-FE0EF7D8FFAD}" dt="2025-03-12T17:45:26.259" v="89"/>
          <ac:grpSpMkLst>
            <pc:docMk/>
            <pc:sldMk cId="0" sldId="312"/>
            <ac:grpSpMk id="773" creationId="{00000000-0000-0000-0000-000000000000}"/>
          </ac:grpSpMkLst>
        </pc:grpChg>
      </pc:sldChg>
      <pc:sldChg chg="delSp">
        <pc:chgData name="Cheidy Perez" userId="S::cperez@councilforeconed.org::b17a67d5-fbd6-4d73-adcb-3e9c14b1e4be" providerId="AD" clId="Web-{E90D68CD-C02E-9B98-26E9-FE0EF7D8FFAD}" dt="2025-03-12T17:45:31.743" v="91"/>
        <pc:sldMkLst>
          <pc:docMk/>
          <pc:sldMk cId="0" sldId="313"/>
        </pc:sldMkLst>
        <pc:grpChg chg="del">
          <ac:chgData name="Cheidy Perez" userId="S::cperez@councilforeconed.org::b17a67d5-fbd6-4d73-adcb-3e9c14b1e4be" providerId="AD" clId="Web-{E90D68CD-C02E-9B98-26E9-FE0EF7D8FFAD}" dt="2025-03-12T17:45:31.743" v="91"/>
          <ac:grpSpMkLst>
            <pc:docMk/>
            <pc:sldMk cId="0" sldId="313"/>
            <ac:grpSpMk id="784" creationId="{00000000-0000-0000-0000-000000000000}"/>
          </ac:grpSpMkLst>
        </pc:grpChg>
      </pc:sldChg>
      <pc:sldChg chg="delSp">
        <pc:chgData name="Cheidy Perez" userId="S::cperez@councilforeconed.org::b17a67d5-fbd6-4d73-adcb-3e9c14b1e4be" providerId="AD" clId="Web-{E90D68CD-C02E-9B98-26E9-FE0EF7D8FFAD}" dt="2025-03-12T17:45:36.306" v="92"/>
        <pc:sldMkLst>
          <pc:docMk/>
          <pc:sldMk cId="0" sldId="314"/>
        </pc:sldMkLst>
        <pc:grpChg chg="del">
          <ac:chgData name="Cheidy Perez" userId="S::cperez@councilforeconed.org::b17a67d5-fbd6-4d73-adcb-3e9c14b1e4be" providerId="AD" clId="Web-{E90D68CD-C02E-9B98-26E9-FE0EF7D8FFAD}" dt="2025-03-12T17:45:36.306" v="92"/>
          <ac:grpSpMkLst>
            <pc:docMk/>
            <pc:sldMk cId="0" sldId="314"/>
            <ac:grpSpMk id="796" creationId="{00000000-0000-0000-0000-000000000000}"/>
          </ac:grpSpMkLst>
        </pc:grpChg>
      </pc:sldChg>
      <pc:sldChg chg="delSp">
        <pc:chgData name="Cheidy Perez" userId="S::cperez@councilforeconed.org::b17a67d5-fbd6-4d73-adcb-3e9c14b1e4be" providerId="AD" clId="Web-{E90D68CD-C02E-9B98-26E9-FE0EF7D8FFAD}" dt="2025-03-12T17:45:38.916" v="93"/>
        <pc:sldMkLst>
          <pc:docMk/>
          <pc:sldMk cId="0" sldId="315"/>
        </pc:sldMkLst>
        <pc:grpChg chg="del">
          <ac:chgData name="Cheidy Perez" userId="S::cperez@councilforeconed.org::b17a67d5-fbd6-4d73-adcb-3e9c14b1e4be" providerId="AD" clId="Web-{E90D68CD-C02E-9B98-26E9-FE0EF7D8FFAD}" dt="2025-03-12T17:45:38.916" v="93"/>
          <ac:grpSpMkLst>
            <pc:docMk/>
            <pc:sldMk cId="0" sldId="315"/>
            <ac:grpSpMk id="808" creationId="{00000000-0000-0000-0000-000000000000}"/>
          </ac:grpSpMkLst>
        </pc:grpChg>
      </pc:sldChg>
      <pc:sldChg chg="del">
        <pc:chgData name="Cheidy Perez" userId="S::cperez@councilforeconed.org::b17a67d5-fbd6-4d73-adcb-3e9c14b1e4be" providerId="AD" clId="Web-{E90D68CD-C02E-9B98-26E9-FE0EF7D8FFAD}" dt="2025-03-12T17:39:48.438" v="32"/>
        <pc:sldMkLst>
          <pc:docMk/>
          <pc:sldMk cId="215165024" sldId="728"/>
        </pc:sldMkLst>
      </pc:sldChg>
      <pc:sldChg chg="del">
        <pc:chgData name="Cheidy Perez" userId="S::cperez@councilforeconed.org::b17a67d5-fbd6-4d73-adcb-3e9c14b1e4be" providerId="AD" clId="Web-{E90D68CD-C02E-9B98-26E9-FE0EF7D8FFAD}" dt="2025-03-12T17:39:50.516" v="33"/>
        <pc:sldMkLst>
          <pc:docMk/>
          <pc:sldMk cId="2756661319" sldId="763"/>
        </pc:sldMkLst>
      </pc:sldChg>
      <pc:sldChg chg="addSp delSp modSp">
        <pc:chgData name="Cheidy Perez" userId="S::cperez@councilforeconed.org::b17a67d5-fbd6-4d73-adcb-3e9c14b1e4be" providerId="AD" clId="Web-{E90D68CD-C02E-9B98-26E9-FE0EF7D8FFAD}" dt="2025-03-12T17:39:08.904" v="31" actId="20577"/>
        <pc:sldMkLst>
          <pc:docMk/>
          <pc:sldMk cId="2097503210" sldId="766"/>
        </pc:sldMkLst>
        <pc:spChg chg="add mod">
          <ac:chgData name="Cheidy Perez" userId="S::cperez@councilforeconed.org::b17a67d5-fbd6-4d73-adcb-3e9c14b1e4be" providerId="AD" clId="Web-{E90D68CD-C02E-9B98-26E9-FE0EF7D8FFAD}" dt="2025-03-12T17:38:24.448" v="11" actId="1076"/>
          <ac:spMkLst>
            <pc:docMk/>
            <pc:sldMk cId="2097503210" sldId="766"/>
            <ac:spMk id="4" creationId="{9AE737A8-236E-33D1-07AC-28C87A81C978}"/>
          </ac:spMkLst>
        </pc:spChg>
        <pc:spChg chg="add del">
          <ac:chgData name="Cheidy Perez" userId="S::cperez@councilforeconed.org::b17a67d5-fbd6-4d73-adcb-3e9c14b1e4be" providerId="AD" clId="Web-{E90D68CD-C02E-9B98-26E9-FE0EF7D8FFAD}" dt="2025-03-12T17:38:33.839" v="13"/>
          <ac:spMkLst>
            <pc:docMk/>
            <pc:sldMk cId="2097503210" sldId="766"/>
            <ac:spMk id="7" creationId="{969BDA7B-44BF-C9C1-B2E4-5F9B5C301364}"/>
          </ac:spMkLst>
        </pc:spChg>
        <pc:spChg chg="add del mod">
          <ac:chgData name="Cheidy Perez" userId="S::cperez@councilforeconed.org::b17a67d5-fbd6-4d73-adcb-3e9c14b1e4be" providerId="AD" clId="Web-{E90D68CD-C02E-9B98-26E9-FE0EF7D8FFAD}" dt="2025-03-12T17:38:39.543" v="17"/>
          <ac:spMkLst>
            <pc:docMk/>
            <pc:sldMk cId="2097503210" sldId="766"/>
            <ac:spMk id="8" creationId="{4AE3E0DC-E28A-A3B0-4989-EAE4845610C7}"/>
          </ac:spMkLst>
        </pc:spChg>
        <pc:spChg chg="add mod">
          <ac:chgData name="Cheidy Perez" userId="S::cperez@councilforeconed.org::b17a67d5-fbd6-4d73-adcb-3e9c14b1e4be" providerId="AD" clId="Web-{E90D68CD-C02E-9B98-26E9-FE0EF7D8FFAD}" dt="2025-03-12T17:38:59.341" v="26" actId="20577"/>
          <ac:spMkLst>
            <pc:docMk/>
            <pc:sldMk cId="2097503210" sldId="766"/>
            <ac:spMk id="9" creationId="{9F90DABA-E0C3-6242-0442-A47085D1E6E5}"/>
          </ac:spMkLst>
        </pc:spChg>
        <pc:spChg chg="add mod">
          <ac:chgData name="Cheidy Perez" userId="S::cperez@councilforeconed.org::b17a67d5-fbd6-4d73-adcb-3e9c14b1e4be" providerId="AD" clId="Web-{E90D68CD-C02E-9B98-26E9-FE0EF7D8FFAD}" dt="2025-03-12T17:39:08.904" v="31" actId="20577"/>
          <ac:spMkLst>
            <pc:docMk/>
            <pc:sldMk cId="2097503210" sldId="766"/>
            <ac:spMk id="10" creationId="{0ACE5DFE-5042-6B95-0792-CE5BFAE2BCE0}"/>
          </ac:spMkLst>
        </pc:spChg>
        <pc:picChg chg="mod">
          <ac:chgData name="Cheidy Perez" userId="S::cperez@councilforeconed.org::b17a67d5-fbd6-4d73-adcb-3e9c14b1e4be" providerId="AD" clId="Web-{E90D68CD-C02E-9B98-26E9-FE0EF7D8FFAD}" dt="2025-03-12T17:37:23.287" v="0" actId="1076"/>
          <ac:picMkLst>
            <pc:docMk/>
            <pc:sldMk cId="2097503210" sldId="766"/>
            <ac:picMk id="6" creationId="{3B351368-BD8A-F1D5-ED46-BBA9A1DCB68A}"/>
          </ac:picMkLst>
        </pc:picChg>
      </pc:sldChg>
    </pc:docChg>
  </pc:docChgLst>
  <pc:docChgLst>
    <pc:chgData name="Andrea Mozo" userId="S::amozo@councilforeconed.org::ec324d89-8e2a-42bb-81f4-68d0295e10da" providerId="AD" clId="Web-{1C50BB93-B523-92F6-1281-BC9ADAABAD49}"/>
    <pc:docChg chg="modSld sldOrd">
      <pc:chgData name="Andrea Mozo" userId="S::amozo@councilforeconed.org::ec324d89-8e2a-42bb-81f4-68d0295e10da" providerId="AD" clId="Web-{1C50BB93-B523-92F6-1281-BC9ADAABAD49}" dt="2024-03-29T14:20:17.329" v="11" actId="20577"/>
      <pc:docMkLst>
        <pc:docMk/>
      </pc:docMkLst>
      <pc:sldChg chg="modSp">
        <pc:chgData name="Andrea Mozo" userId="S::amozo@councilforeconed.org::ec324d89-8e2a-42bb-81f4-68d0295e10da" providerId="AD" clId="Web-{1C50BB93-B523-92F6-1281-BC9ADAABAD49}" dt="2024-03-29T14:16:19.366" v="0" actId="1076"/>
        <pc:sldMkLst>
          <pc:docMk/>
          <pc:sldMk cId="884104494" sldId="721"/>
        </pc:sldMkLst>
      </pc:sldChg>
      <pc:sldChg chg="modSp">
        <pc:chgData name="Andrea Mozo" userId="S::amozo@councilforeconed.org::ec324d89-8e2a-42bb-81f4-68d0295e10da" providerId="AD" clId="Web-{1C50BB93-B523-92F6-1281-BC9ADAABAD49}" dt="2024-03-29T14:20:03.328" v="8" actId="20577"/>
        <pc:sldMkLst>
          <pc:docMk/>
          <pc:sldMk cId="2493484935" sldId="738"/>
        </pc:sldMkLst>
      </pc:sldChg>
      <pc:sldChg chg="ord">
        <pc:chgData name="Andrea Mozo" userId="S::amozo@councilforeconed.org::ec324d89-8e2a-42bb-81f4-68d0295e10da" providerId="AD" clId="Web-{1C50BB93-B523-92F6-1281-BC9ADAABAD49}" dt="2024-03-29T14:17:24.791" v="2"/>
        <pc:sldMkLst>
          <pc:docMk/>
          <pc:sldMk cId="1377641342" sldId="759"/>
        </pc:sldMkLst>
      </pc:sldChg>
      <pc:sldChg chg="ord">
        <pc:chgData name="Andrea Mozo" userId="S::amozo@councilforeconed.org::ec324d89-8e2a-42bb-81f4-68d0295e10da" providerId="AD" clId="Web-{1C50BB93-B523-92F6-1281-BC9ADAABAD49}" dt="2024-03-29T14:20:08.657" v="10"/>
        <pc:sldMkLst>
          <pc:docMk/>
          <pc:sldMk cId="474977556" sldId="761"/>
        </pc:sldMkLst>
      </pc:sldChg>
      <pc:sldChg chg="modSp">
        <pc:chgData name="Andrea Mozo" userId="S::amozo@councilforeconed.org::ec324d89-8e2a-42bb-81f4-68d0295e10da" providerId="AD" clId="Web-{1C50BB93-B523-92F6-1281-BC9ADAABAD49}" dt="2024-03-29T14:20:17.329" v="11" actId="20577"/>
        <pc:sldMkLst>
          <pc:docMk/>
          <pc:sldMk cId="2756661319" sldId="763"/>
        </pc:sldMkLst>
      </pc:sldChg>
    </pc:docChg>
  </pc:docChgLst>
  <pc:docChgLst>
    <pc:chgData name="Cheidy Perez" userId="S::cperez@councilforeconed.org::b17a67d5-fbd6-4d73-adcb-3e9c14b1e4be" providerId="AD" clId="Web-{3A101C87-B2F5-A432-6ACB-F379F76D6DD7}"/>
    <pc:docChg chg="addSld delSld sldOrd">
      <pc:chgData name="Cheidy Perez" userId="S::cperez@councilforeconed.org::b17a67d5-fbd6-4d73-adcb-3e9c14b1e4be" providerId="AD" clId="Web-{3A101C87-B2F5-A432-6ACB-F379F76D6DD7}" dt="2025-02-12T15:26:43.408" v="4"/>
      <pc:docMkLst>
        <pc:docMk/>
      </pc:docMkLst>
      <pc:sldChg chg="add">
        <pc:chgData name="Cheidy Perez" userId="S::cperez@councilforeconed.org::b17a67d5-fbd6-4d73-adcb-3e9c14b1e4be" providerId="AD" clId="Web-{3A101C87-B2F5-A432-6ACB-F379F76D6DD7}" dt="2025-02-12T15:26:43.408" v="4"/>
        <pc:sldMkLst>
          <pc:docMk/>
          <pc:sldMk cId="0" sldId="256"/>
        </pc:sldMkLst>
      </pc:sldChg>
      <pc:sldChg chg="add">
        <pc:chgData name="Cheidy Perez" userId="S::cperez@councilforeconed.org::b17a67d5-fbd6-4d73-adcb-3e9c14b1e4be" providerId="AD" clId="Web-{3A101C87-B2F5-A432-6ACB-F379F76D6DD7}" dt="2025-02-12T15:25:18.608" v="3"/>
        <pc:sldMkLst>
          <pc:docMk/>
          <pc:sldMk cId="1492239085" sldId="259"/>
        </pc:sldMkLst>
      </pc:sldChg>
      <pc:sldChg chg="add ord">
        <pc:chgData name="Cheidy Perez" userId="S::cperez@councilforeconed.org::b17a67d5-fbd6-4d73-adcb-3e9c14b1e4be" providerId="AD" clId="Web-{3A101C87-B2F5-A432-6ACB-F379F76D6DD7}" dt="2025-02-12T15:25:09.295" v="2"/>
        <pc:sldMkLst>
          <pc:docMk/>
          <pc:sldMk cId="33294878" sldId="260"/>
        </pc:sldMkLst>
      </pc:sldChg>
      <pc:sldChg chg="del">
        <pc:chgData name="Cheidy Perez" userId="S::cperez@councilforeconed.org::b17a67d5-fbd6-4d73-adcb-3e9c14b1e4be" providerId="AD" clId="Web-{3A101C87-B2F5-A432-6ACB-F379F76D6DD7}" dt="2025-02-12T15:23:58.745" v="0"/>
        <pc:sldMkLst>
          <pc:docMk/>
          <pc:sldMk cId="4081312071" sldId="765"/>
        </pc:sldMkLst>
      </pc:sldChg>
      <pc:sldMasterChg chg="addSldLayout">
        <pc:chgData name="Cheidy Perez" userId="S::cperez@councilforeconed.org::b17a67d5-fbd6-4d73-adcb-3e9c14b1e4be" providerId="AD" clId="Web-{3A101C87-B2F5-A432-6ACB-F379F76D6DD7}" dt="2025-02-12T15:26:43.408" v="4"/>
        <pc:sldMasterMkLst>
          <pc:docMk/>
          <pc:sldMasterMk cId="1490564425" sldId="2147483684"/>
        </pc:sldMasterMkLst>
        <pc:sldLayoutChg chg="add">
          <pc:chgData name="Cheidy Perez" userId="S::cperez@councilforeconed.org::b17a67d5-fbd6-4d73-adcb-3e9c14b1e4be" providerId="AD" clId="Web-{3A101C87-B2F5-A432-6ACB-F379F76D6DD7}" dt="2025-02-12T15:25:03.419" v="1"/>
          <pc:sldLayoutMkLst>
            <pc:docMk/>
            <pc:sldMasterMk cId="1490564425" sldId="2147483684"/>
            <pc:sldLayoutMk cId="4079223392" sldId="2147483716"/>
          </pc:sldLayoutMkLst>
        </pc:sldLayoutChg>
        <pc:sldLayoutChg chg="add">
          <pc:chgData name="Cheidy Perez" userId="S::cperez@councilforeconed.org::b17a67d5-fbd6-4d73-adcb-3e9c14b1e4be" providerId="AD" clId="Web-{3A101C87-B2F5-A432-6ACB-F379F76D6DD7}" dt="2025-02-12T15:26:43.408" v="4"/>
          <pc:sldLayoutMkLst>
            <pc:docMk/>
            <pc:sldMasterMk cId="1490564425" sldId="2147483684"/>
            <pc:sldLayoutMk cId="582345744" sldId="214748371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3/13/2025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1757247176_0_0: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31757247176_0_0: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174da5306f_0_120: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3174da5306f_0_120: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174da5306f_0_63: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3174da5306f_0_63: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174da5306f_0_47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174da5306f_0_475:notes"/>
          <p:cNvSpPr txBox="1">
            <a:spLocks noGrp="1"/>
          </p:cNvSpPr>
          <p:nvPr>
            <p:ph type="body" idx="1"/>
          </p:nvPr>
        </p:nvSpPr>
        <p:spPr>
          <a:xfrm>
            <a:off x="685800" y="4415790"/>
            <a:ext cx="5486400" cy="418338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students are struggling to come up with examples, encourage them to consider times they have been annoyed by someone else in a public space. You can also directly ask them about the cowbell someone should be ringing in class by now. </a:t>
            </a:r>
            <a:br>
              <a:rPr lang="en-US"/>
            </a:br>
            <a:r>
              <a:rPr lang="en-US"/>
              <a:t>Some additional examples: Your neighbor playing loud music late at night, someone wearing terrible smelling cologne or perfume (too much axe anyone?), one student’s disruptive behavior during class negatively impacts other students’ learning (e.g. cowbell clanging), someone watching videos on a plane with no headphones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c9dcba952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c9dcba952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ff37378e2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ff37378e2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1757247176_0_124: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g31757247176_0_124: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1757247176_0_288: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31757247176_0_288: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1757247176_0_161: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g31757247176_0_161: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17704be8d5_0_192: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317704be8d5_0_192: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1757247176_0_133: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31757247176_0_133: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f79e684b09_1_17: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g2f79e684b09_1_17: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1757247176_0_170: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31757247176_0_170: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1757247176_0_298: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g31757247176_0_298: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1757247176_0_307: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31757247176_0_307: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1757247176_0_374: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g31757247176_0_374: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174da5306f_0_436: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g3174da5306f_0_436: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174da5306f_0_448: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3174da5306f_0_448: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1757247176_0_383: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31757247176_0_383: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1757247176_0_338: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g31757247176_0_338: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178bcd8acf_0_0: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g3178bcd8acf_0_0: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174da5306f_0_73: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g3174da5306f_0_73: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1757247176_0_105: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31757247176_0_105: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1746deddfd_0_142: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31746deddfd_0_142: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17704be8d5_0_134: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g317704be8d5_0_134: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17704be8d5_0_120: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g317704be8d5_0_120: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17704be8d5_0_25: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g317704be8d5_0_25: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17704be8d5_0_173: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g317704be8d5_0_173: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17704be8d5_0_15: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g317704be8d5_0_15: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17704be8d5_0_147: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g317704be8d5_0_147: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17704be8d5_0_163: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g317704be8d5_0_163: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178bcd8acf_0_47: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g3178bcd8acf_0_47: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178bcd8acf_0_200: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3178bcd8acf_0_200: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1746deddfd_0_18: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31746deddfd_0_18: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3178bcd8acf_0_211: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6" name="Google Shape;726;g3178bcd8acf_0_211: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178bcd8acf_0_135: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g3178bcd8acf_0_135: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178bcd8acf_0_119: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3178bcd8acf_0_119: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317704be8d5_0_45: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g317704be8d5_0_45: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178bcd8acf_0_32: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g3178bcd8acf_0_32: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178bcd8acf_0_146: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1" name="Google Shape;781;g3178bcd8acf_0_146: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178bcd8acf_0_160: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g3178bcd8acf_0_160: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178bcd8acf_0_191: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g3178bcd8acf_0_191: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174da5306f_0_13: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99">
                <a:latin typeface="Caveat Brush"/>
                <a:ea typeface="Caveat Brush"/>
                <a:cs typeface="Caveat Brush"/>
                <a:sym typeface="Caveat Brush"/>
              </a:rPr>
              <a:t> Characteristics of a public good will be covered in a later side</a:t>
            </a:r>
            <a:endParaRPr sz="100"/>
          </a:p>
          <a:p>
            <a:pPr marL="0" lvl="0" indent="0" algn="l" rtl="0">
              <a:lnSpc>
                <a:spcPct val="100000"/>
              </a:lnSpc>
              <a:spcBef>
                <a:spcPts val="0"/>
              </a:spcBef>
              <a:spcAft>
                <a:spcPts val="0"/>
              </a:spcAft>
              <a:buSzPts val="1400"/>
              <a:buNone/>
            </a:pPr>
            <a:endParaRPr/>
          </a:p>
        </p:txBody>
      </p:sp>
      <p:sp>
        <p:nvSpPr>
          <p:cNvPr id="308" name="Google Shape;308;g3174da5306f_0_13: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178bcd8acf_0_11: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99">
                <a:latin typeface="Caveat Brush"/>
                <a:ea typeface="Caveat Brush"/>
                <a:cs typeface="Caveat Brush"/>
                <a:sym typeface="Caveat Brush"/>
              </a:rPr>
              <a:t> Characteristics of a public good will be covered in a later side</a:t>
            </a:r>
            <a:endParaRPr sz="100"/>
          </a:p>
          <a:p>
            <a:pPr marL="0" lvl="0" indent="0" algn="l" rtl="0">
              <a:lnSpc>
                <a:spcPct val="100000"/>
              </a:lnSpc>
              <a:spcBef>
                <a:spcPts val="0"/>
              </a:spcBef>
              <a:spcAft>
                <a:spcPts val="0"/>
              </a:spcAft>
              <a:buSzPts val="1400"/>
              <a:buNone/>
            </a:pPr>
            <a:endParaRPr/>
          </a:p>
        </p:txBody>
      </p:sp>
      <p:sp>
        <p:nvSpPr>
          <p:cNvPr id="320" name="Google Shape;320;g3178bcd8acf_0_11: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174da5306f_0_23: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g3174da5306f_0_23: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1757247176_0_329: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31757247176_0_329: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178bcd8acf_0_226:notes"/>
          <p:cNvSpPr txBox="1">
            <a:spLocks noGrp="1"/>
          </p:cNvSpPr>
          <p:nvPr>
            <p:ph type="body" idx="1"/>
          </p:nvPr>
        </p:nvSpPr>
        <p:spPr>
          <a:xfrm>
            <a:off x="914400" y="3305387"/>
            <a:ext cx="7315200" cy="31326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3178bcd8acf_0_226:notes"/>
          <p:cNvSpPr>
            <a:spLocks noGrp="1" noRot="1" noChangeAspect="1"/>
          </p:cNvSpPr>
          <p:nvPr>
            <p:ph type="sldImg" idx="2"/>
          </p:nvPr>
        </p:nvSpPr>
        <p:spPr>
          <a:xfrm>
            <a:off x="2252663" y="520700"/>
            <a:ext cx="4638675"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4079223392"/>
      </p:ext>
    </p:extLst>
  </p:cSld>
  <p:clrMapOvr>
    <a:masterClrMapping/>
  </p:clrMapOvr>
  <p:transition spd="slow" advTm="500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345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g3174da5306f_0_250"/>
          <p:cNvSpPr txBox="1">
            <a:spLocks noGrp="1"/>
          </p:cNvSpPr>
          <p:nvPr>
            <p:ph type="title"/>
          </p:nvPr>
        </p:nvSpPr>
        <p:spPr>
          <a:xfrm>
            <a:off x="415600" y="593367"/>
            <a:ext cx="11360800" cy="7636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g3174da5306f_0_250"/>
          <p:cNvSpPr txBox="1">
            <a:spLocks noGrp="1"/>
          </p:cNvSpPr>
          <p:nvPr>
            <p:ph type="body" idx="1"/>
          </p:nvPr>
        </p:nvSpPr>
        <p:spPr>
          <a:xfrm>
            <a:off x="415600" y="1536633"/>
            <a:ext cx="11360800" cy="4555200"/>
          </a:xfrm>
          <a:prstGeom prst="rect">
            <a:avLst/>
          </a:prstGeom>
        </p:spPr>
        <p:txBody>
          <a:bodyPr spcFirstLastPara="1" wrap="square" lIns="91425" tIns="45700" rIns="91425" bIns="45700" anchor="t" anchorCtr="0">
            <a:normAutofit/>
          </a:bodyPr>
          <a:lstStyle>
            <a:lvl1pPr marL="304815" lvl="0" indent="-287881">
              <a:spcBef>
                <a:spcPts val="427"/>
              </a:spcBef>
              <a:spcAft>
                <a:spcPts val="0"/>
              </a:spcAft>
              <a:buSzPts val="3200"/>
              <a:buChar char="•"/>
              <a:defRPr/>
            </a:lvl1pPr>
            <a:lvl2pPr marL="609630" lvl="1" indent="-270947">
              <a:spcBef>
                <a:spcPts val="373"/>
              </a:spcBef>
              <a:spcAft>
                <a:spcPts val="0"/>
              </a:spcAft>
              <a:buSzPts val="2800"/>
              <a:buChar char="–"/>
              <a:defRPr/>
            </a:lvl2pPr>
            <a:lvl3pPr marL="914446" lvl="2" indent="-254013">
              <a:spcBef>
                <a:spcPts val="320"/>
              </a:spcBef>
              <a:spcAft>
                <a:spcPts val="0"/>
              </a:spcAft>
              <a:buSzPts val="2400"/>
              <a:buChar char="•"/>
              <a:defRPr/>
            </a:lvl3pPr>
            <a:lvl4pPr marL="1219261" lvl="3" indent="-237079">
              <a:spcBef>
                <a:spcPts val="267"/>
              </a:spcBef>
              <a:spcAft>
                <a:spcPts val="0"/>
              </a:spcAft>
              <a:buSzPts val="2000"/>
              <a:buChar char="–"/>
              <a:defRPr/>
            </a:lvl4pPr>
            <a:lvl5pPr marL="1524076" lvl="4" indent="-237079">
              <a:spcBef>
                <a:spcPts val="267"/>
              </a:spcBef>
              <a:spcAft>
                <a:spcPts val="0"/>
              </a:spcAft>
              <a:buSzPts val="2000"/>
              <a:buChar char="»"/>
              <a:defRPr/>
            </a:lvl5pPr>
            <a:lvl6pPr marL="1828891" lvl="5" indent="-237079">
              <a:spcBef>
                <a:spcPts val="267"/>
              </a:spcBef>
              <a:spcAft>
                <a:spcPts val="0"/>
              </a:spcAft>
              <a:buSzPts val="2000"/>
              <a:buChar char="•"/>
              <a:defRPr/>
            </a:lvl6pPr>
            <a:lvl7pPr marL="2133707" lvl="6" indent="-237079">
              <a:spcBef>
                <a:spcPts val="267"/>
              </a:spcBef>
              <a:spcAft>
                <a:spcPts val="0"/>
              </a:spcAft>
              <a:buSzPts val="2000"/>
              <a:buChar char="•"/>
              <a:defRPr/>
            </a:lvl7pPr>
            <a:lvl8pPr marL="2438522" lvl="7" indent="-237079">
              <a:spcBef>
                <a:spcPts val="267"/>
              </a:spcBef>
              <a:spcAft>
                <a:spcPts val="0"/>
              </a:spcAft>
              <a:buSzPts val="2000"/>
              <a:buChar char="•"/>
              <a:defRPr/>
            </a:lvl8pPr>
            <a:lvl9pPr marL="2743337" lvl="8" indent="-237079">
              <a:spcBef>
                <a:spcPts val="267"/>
              </a:spcBef>
              <a:spcAft>
                <a:spcPts val="0"/>
              </a:spcAft>
              <a:buSzPts val="2000"/>
              <a:buChar char="•"/>
              <a:defRPr/>
            </a:lvl9pPr>
          </a:lstStyle>
          <a:p>
            <a:endParaRPr/>
          </a:p>
        </p:txBody>
      </p:sp>
      <p:sp>
        <p:nvSpPr>
          <p:cNvPr id="87" name="Google Shape;87;g3174da5306f_0_250"/>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4918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7"/>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 id="2147483716" r:id="rId13"/>
    <p:sldLayoutId id="2147483717" r:id="rId14"/>
    <p:sldLayoutId id="2147483718"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hyperlink" Target="https://sakomar.blogspot.com/2015/07/"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theguardian.com/environment/2024/apr/30/tyson-foods-toxic-pollutants-lakes-rivers"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hyperlink" Target="https://www.theguardian.com/environment/2024/oct/17/young-americans-climate-change" TargetMode="External"/><Relationship Id="rId4" Type="http://schemas.openxmlformats.org/officeDocument/2006/relationships/hyperlink" Target="https://www.pbs.org/newshour/science/carbon-pollution-from-high-flying-rich-in-private-jets-soars#:~:text=About%2051%25%20of%20those%20private,of%20pollutants%2C%20the%20study%20calculat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uters.com/graphics/USA-JULY4/FIREWORKS/klvygaxxyvg/"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s://apnews.com/article/gas-powered-leaf-blower-bans-landscaping-climate-bcd6f7ffbd92abdf00d699457ce5333a" TargetMode="External"/><Relationship Id="rId4" Type="http://schemas.openxmlformats.org/officeDocument/2006/relationships/hyperlink" Target="https://www.cnn.com/2023/03/11/business/pickleball-sports-noise-complaints-tennis-ctpr/index.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marginalrevolutionuniversity.typeform.com/to/nIvYSGLk?typeform-source=www.google.com"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drive.google.com/file/d/1TRj-fkOzT0j31kZ0SP9Fi1Nww2Z2ErSM/view"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www.npr.org/2024/08/15/nx-s1-5077782/tiktok-survival-filing-ban-approaches"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s://apnews.com/article/gas-powered-leaf-blower-bans-landscaping-climate-bcd6f7ffbd92abdf00d699457ce5333a"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kpbs.org/news/quality-of-life/2023/09/05/homeowners-are-increasingly-taking-legal-action-over-pickleball-noise"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kpbs.org/news/quality-of-life/2023/09/05/homeowners-are-increasingly-taking-legal-action-over-pickleball-noise"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econedlink.org/wp-content/uploads/2024/01/Day_ESI_Lesson-13_FINAL_What-can-we-do-abohttps:/econedlink.org/wp-content/uploads/2024/01/Day_ESI_Lesson-13_FINAL_What-can-we-do-about-pollution_grx.pdfut-pollution_grx.pdf"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0.jpg"/></Relationships>
</file>

<file path=ppt/slides/_rels/slide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2.jpg"/></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www.foodiggity.com/sriracha-water-bottle/" TargetMode="External"/><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teachinglearningloving.blogspot.com/2012/09/currently.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hyperlink" Target="https://fte.org/teachers/teacher-resources/lesson-plans/efllessons/the-fish-game/"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hyperlink" Target="https://learn.mru.org/lesson-plans/externalities-public-goods-unit/"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hyperlink" Target="https://www.mondayeconomist.com/p/fall-foliage" TargetMode="External"/><Relationship Id="rId4" Type="http://schemas.openxmlformats.org/officeDocument/2006/relationships/hyperlink" Target="https://econiful.org/curriculum/unit-2-microeconomic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Cindy%20Fitzthum%20and%20Jeremy%20Miller/bit.ly/cee-npfc" TargetMode="External"/><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18" Type="http://schemas.openxmlformats.org/officeDocument/2006/relationships/image" Target="../media/image72.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6.jpeg"/><Relationship Id="rId17" Type="http://schemas.openxmlformats.org/officeDocument/2006/relationships/image" Target="../media/image71.sv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64.png"/><Relationship Id="rId19" Type="http://schemas.openxmlformats.org/officeDocument/2006/relationships/image" Target="../media/image73.sv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52324" y="2534479"/>
            <a:ext cx="6161315" cy="914400"/>
          </a:xfrm>
        </p:spPr>
        <p:txBody>
          <a:bodyPr lIns="91440" tIns="45720" rIns="91440" bIns="45720" anchor="t"/>
          <a:lstStyle/>
          <a:p>
            <a:r>
              <a:rPr lang="en-US" sz="5000" dirty="0">
                <a:solidFill>
                  <a:srgbClr val="414A58"/>
                </a:solidFill>
                <a:ea typeface="+mn-lt"/>
                <a:cs typeface="+mn-lt"/>
              </a:rPr>
              <a:t>Understanding Market Failure: Key Concepts</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3"/>
          <a:srcRect/>
          <a:stretch/>
        </p:blipFill>
        <p:spPr>
          <a:xfrm>
            <a:off x="708075" y="4860038"/>
            <a:ext cx="2597021" cy="1325562"/>
          </a:xfrm>
          <a:prstGeom prst="rect">
            <a:avLst/>
          </a:prstGeom>
        </p:spPr>
      </p:pic>
      <p:pic>
        <p:nvPicPr>
          <p:cNvPr id="2" name="Picture 1" descr="A person standing on a graph&#10;&#10;AI-generated content may be incorrect.">
            <a:extLst>
              <a:ext uri="{FF2B5EF4-FFF2-40B4-BE49-F238E27FC236}">
                <a16:creationId xmlns:a16="http://schemas.microsoft.com/office/drawing/2014/main" id="{5652586D-72B1-4A3A-5255-C67B07AE22E1}"/>
              </a:ext>
            </a:extLst>
          </p:cNvPr>
          <p:cNvPicPr>
            <a:picLocks noChangeAspect="1"/>
          </p:cNvPicPr>
          <p:nvPr/>
        </p:nvPicPr>
        <p:blipFill>
          <a:blip r:embed="rId4"/>
          <a:stretch>
            <a:fillRect/>
          </a:stretch>
        </p:blipFill>
        <p:spPr>
          <a:xfrm>
            <a:off x="6864144" y="2064772"/>
            <a:ext cx="5100486" cy="3330679"/>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7" name="Google Shape;267;g31757247176_0_0"/>
          <p:cNvSpPr txBox="1"/>
          <p:nvPr/>
        </p:nvSpPr>
        <p:spPr>
          <a:xfrm>
            <a:off x="832611" y="187010"/>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4"/>
              </a:lnSpc>
              <a:spcBef>
                <a:spcPts val="0"/>
              </a:spcBef>
              <a:spcAft>
                <a:spcPts val="0"/>
              </a:spcAft>
              <a:buClr>
                <a:srgbClr val="000000"/>
              </a:buClr>
              <a:buSzPts val="13466"/>
              <a:buFont typeface="Arial"/>
              <a:buNone/>
            </a:pPr>
            <a:r>
              <a:rPr lang="en-US" sz="4267">
                <a:latin typeface="Archivo Black"/>
                <a:ea typeface="Archivo Black"/>
                <a:cs typeface="Archivo Black"/>
                <a:sym typeface="Archivo Black"/>
              </a:rPr>
              <a:t>What is good about this graph?</a:t>
            </a:r>
            <a:endParaRPr sz="100" b="0" i="0" u="none" strike="noStrike" cap="none">
              <a:solidFill>
                <a:srgbClr val="000000"/>
              </a:solidFill>
              <a:latin typeface="Archivo Black"/>
              <a:ea typeface="Archivo Black"/>
              <a:cs typeface="Archivo Black"/>
              <a:sym typeface="Archivo Black"/>
            </a:endParaRPr>
          </a:p>
        </p:txBody>
      </p:sp>
      <p:pic>
        <p:nvPicPr>
          <p:cNvPr id="269" name="Google Shape;269;g31757247176_0_0" descr="File:Supply-demand-equilibrium.svg - Wikipedia"/>
          <p:cNvPicPr preferRelativeResize="0"/>
          <p:nvPr/>
        </p:nvPicPr>
        <p:blipFill>
          <a:blip r:embed="rId3">
            <a:alphaModFix/>
          </a:blip>
          <a:stretch>
            <a:fillRect/>
          </a:stretch>
        </p:blipFill>
        <p:spPr>
          <a:xfrm>
            <a:off x="1071246" y="2101646"/>
            <a:ext cx="4470402" cy="4470402"/>
          </a:xfrm>
          <a:prstGeom prst="rect">
            <a:avLst/>
          </a:prstGeom>
          <a:noFill/>
          <a:ln>
            <a:noFill/>
          </a:ln>
        </p:spPr>
      </p:pic>
      <p:sp>
        <p:nvSpPr>
          <p:cNvPr id="270" name="Google Shape;270;g31757247176_0_0"/>
          <p:cNvSpPr txBox="1"/>
          <p:nvPr/>
        </p:nvSpPr>
        <p:spPr>
          <a:xfrm>
            <a:off x="6783200" y="2506867"/>
            <a:ext cx="4330400" cy="4196770"/>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514350" lvl="0" indent="-514350">
              <a:lnSpc>
                <a:spcPct val="90000"/>
              </a:lnSpc>
              <a:spcBef>
                <a:spcPts val="1000"/>
              </a:spcBef>
              <a:spcAft>
                <a:spcPts val="0"/>
              </a:spcAft>
              <a:buClr>
                <a:schemeClr val="dk1"/>
              </a:buClr>
              <a:buSzPts val="3200"/>
              <a:buFont typeface="Arial" panose="020B0604020202020204" pitchFamily="34" charset="0"/>
              <a:buChar char="•"/>
            </a:pPr>
            <a:r>
              <a:rPr lang="en-US" sz="2600" dirty="0">
                <a:solidFill>
                  <a:schemeClr val="tx1"/>
                </a:solidFill>
                <a:latin typeface="Calibri Light"/>
                <a:ea typeface="Calibri Light"/>
                <a:cs typeface="Calibri Light"/>
                <a:sym typeface="Caveat Brush"/>
              </a:rPr>
              <a:t>Ask students to graph equilibrium</a:t>
            </a:r>
            <a:endParaRPr sz="2600" dirty="0">
              <a:solidFill>
                <a:schemeClr val="tx1"/>
              </a:solidFill>
              <a:latin typeface="Calibri Light"/>
              <a:ea typeface="Calibri Light"/>
              <a:cs typeface="Calibri Light"/>
              <a:sym typeface="Caveat Brush"/>
            </a:endParaRPr>
          </a:p>
          <a:p>
            <a:pPr marL="514350" indent="-514350">
              <a:lnSpc>
                <a:spcPct val="90000"/>
              </a:lnSpc>
              <a:spcBef>
                <a:spcPts val="1000"/>
              </a:spcBef>
              <a:buClr>
                <a:schemeClr val="dk1"/>
              </a:buClr>
              <a:buSzPts val="3200"/>
              <a:buFont typeface="Arial" panose="020B0604020202020204" pitchFamily="34" charset="0"/>
              <a:buChar char="•"/>
            </a:pPr>
            <a:r>
              <a:rPr lang="en-US" sz="2600" dirty="0">
                <a:solidFill>
                  <a:schemeClr val="tx1"/>
                </a:solidFill>
                <a:latin typeface="Calibri Light"/>
                <a:ea typeface="Calibri Light"/>
                <a:cs typeface="Calibri Light"/>
                <a:sym typeface="Caveat Brush"/>
              </a:rPr>
              <a:t>Ask them what is  neat about this graph</a:t>
            </a:r>
            <a:endParaRPr sz="2600" dirty="0">
              <a:solidFill>
                <a:schemeClr val="tx1"/>
              </a:solidFill>
              <a:latin typeface="Calibri Light"/>
              <a:ea typeface="Calibri Light"/>
              <a:cs typeface="Calibri Light"/>
              <a:sym typeface="Caveat Brush"/>
            </a:endParaRPr>
          </a:p>
          <a:p>
            <a:pPr marL="514350" lvl="0" indent="-514350">
              <a:lnSpc>
                <a:spcPct val="90000"/>
              </a:lnSpc>
              <a:spcBef>
                <a:spcPts val="1000"/>
              </a:spcBef>
              <a:spcAft>
                <a:spcPts val="0"/>
              </a:spcAft>
              <a:buClr>
                <a:schemeClr val="dk1"/>
              </a:buClr>
              <a:buSzPts val="3600"/>
              <a:buFont typeface="Arial" panose="020B0604020202020204" pitchFamily="34" charset="0"/>
              <a:buChar char="•"/>
            </a:pPr>
            <a:r>
              <a:rPr lang="en-US" sz="2600" dirty="0">
                <a:solidFill>
                  <a:schemeClr val="tx1"/>
                </a:solidFill>
                <a:latin typeface="Calibri Light"/>
                <a:ea typeface="Calibri Light"/>
                <a:cs typeface="Calibri Light"/>
                <a:sym typeface="Caveat Brush"/>
              </a:rPr>
              <a:t>Yes- even scalping Taylor Swift tickets is efficient</a:t>
            </a:r>
            <a:endParaRPr sz="2600" dirty="0">
              <a:solidFill>
                <a:schemeClr val="tx1"/>
              </a:solidFill>
              <a:latin typeface="Calibri Light"/>
              <a:ea typeface="Calibri Light"/>
              <a:cs typeface="Calibri Light"/>
              <a:sym typeface="Caveat Brush"/>
            </a:endParaRPr>
          </a:p>
          <a:p>
            <a:pPr marL="304800" lvl="0" indent="0" algn="l" rtl="0">
              <a:spcBef>
                <a:spcPts val="0"/>
              </a:spcBef>
              <a:spcAft>
                <a:spcPts val="0"/>
              </a:spcAft>
              <a:buNone/>
            </a:pPr>
            <a:endParaRPr sz="3266">
              <a:latin typeface="Caveat Brush"/>
              <a:ea typeface="Caveat Brush"/>
              <a:cs typeface="Caveat Brush"/>
            </a:endParaRPr>
          </a:p>
          <a:p>
            <a:pPr marL="304800" lvl="0" indent="0" algn="l" rtl="0">
              <a:spcBef>
                <a:spcPts val="0"/>
              </a:spcBef>
              <a:spcAft>
                <a:spcPts val="0"/>
              </a:spcAft>
              <a:buNone/>
            </a:pPr>
            <a:endParaRPr sz="2400">
              <a:solidFill>
                <a:schemeClr val="dk1"/>
              </a:solidFill>
              <a:latin typeface="Calibri"/>
              <a:ea typeface="Calibri"/>
              <a:cs typeface="Calibri"/>
            </a:endParaRPr>
          </a:p>
          <a:p>
            <a:pPr marL="0" lvl="0" indent="0" algn="l" rtl="0">
              <a:spcBef>
                <a:spcPts val="0"/>
              </a:spcBef>
              <a:spcAft>
                <a:spcPts val="0"/>
              </a:spcAft>
              <a:buNone/>
            </a:pPr>
            <a:endParaRPr sz="2133">
              <a:solidFill>
                <a:schemeClr val="dk1"/>
              </a:solidFill>
              <a:latin typeface="Calibri"/>
              <a:ea typeface="Calibri"/>
              <a:cs typeface="Calibri"/>
              <a:sym typeface="Calibri"/>
            </a:endParaRPr>
          </a:p>
          <a:p>
            <a:pPr marL="0" lvl="0" indent="0" algn="l" rtl="0">
              <a:spcBef>
                <a:spcPts val="0"/>
              </a:spcBef>
              <a:spcAft>
                <a:spcPts val="0"/>
              </a:spcAft>
              <a:buNone/>
            </a:pPr>
            <a:endParaRPr sz="2133">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f79e684b09_1_17"/>
          <p:cNvSpPr txBox="1"/>
          <p:nvPr/>
        </p:nvSpPr>
        <p:spPr>
          <a:xfrm>
            <a:off x="1177413" y="1992252"/>
            <a:ext cx="9665800" cy="379584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628650" marR="0" lvl="0" indent="-342900">
              <a:lnSpc>
                <a:spcPct val="90000"/>
              </a:lnSpc>
              <a:spcBef>
                <a:spcPts val="1000"/>
              </a:spcBef>
              <a:spcAft>
                <a:spcPts val="0"/>
              </a:spcAft>
              <a:buSzPts val="5099"/>
              <a:buChar char="•"/>
            </a:pPr>
            <a:r>
              <a:rPr lang="en-US" sz="2400" dirty="0">
                <a:solidFill>
                  <a:schemeClr val="tx1"/>
                </a:solidFill>
                <a:latin typeface="+mn-lt"/>
                <a:ea typeface="+mn-lt"/>
                <a:cs typeface="+mn-lt"/>
                <a:sym typeface="Caveat Brush"/>
              </a:rPr>
              <a:t>There is something that we left out</a:t>
            </a:r>
            <a:endParaRPr lang="en-US" sz="2400" dirty="0">
              <a:solidFill>
                <a:schemeClr val="tx1"/>
              </a:solidFill>
              <a:latin typeface="+mn-lt"/>
              <a:ea typeface="+mn-lt"/>
              <a:cs typeface="+mn-lt"/>
            </a:endParaRPr>
          </a:p>
          <a:p>
            <a:pPr marL="628650" marR="0" lvl="0" indent="-342900">
              <a:lnSpc>
                <a:spcPct val="90000"/>
              </a:lnSpc>
              <a:spcBef>
                <a:spcPts val="1000"/>
              </a:spcBef>
              <a:spcAft>
                <a:spcPts val="0"/>
              </a:spcAft>
              <a:buSzPts val="5099"/>
              <a:buChar char="•"/>
            </a:pPr>
            <a:r>
              <a:rPr lang="en-US" sz="2400" dirty="0">
                <a:solidFill>
                  <a:schemeClr val="tx1"/>
                </a:solidFill>
                <a:latin typeface="+mn-lt"/>
                <a:ea typeface="+mn-lt"/>
                <a:cs typeface="+mn-lt"/>
                <a:sym typeface="Caveat Brush"/>
              </a:rPr>
              <a:t>What if we are not coming up with outcomes that would benefit the whole of society?</a:t>
            </a:r>
            <a:endParaRPr sz="2400" dirty="0">
              <a:solidFill>
                <a:schemeClr val="tx1"/>
              </a:solidFill>
              <a:latin typeface="+mn-lt"/>
              <a:ea typeface="+mn-lt"/>
              <a:cs typeface="+mn-lt"/>
            </a:endParaRPr>
          </a:p>
          <a:p>
            <a:pPr marL="304800" marR="0" lvl="0" indent="0" algn="l" rtl="0">
              <a:lnSpc>
                <a:spcPct val="140010"/>
              </a:lnSpc>
              <a:spcBef>
                <a:spcPts val="0"/>
              </a:spcBef>
              <a:spcAft>
                <a:spcPts val="0"/>
              </a:spcAft>
              <a:buNone/>
            </a:pPr>
            <a:endParaRPr sz="3266">
              <a:latin typeface="Caveat Brush"/>
              <a:ea typeface="Caveat Brush"/>
              <a:cs typeface="Caveat Brush"/>
            </a:endParaRPr>
          </a:p>
          <a:p>
            <a:pPr marL="304800" marR="0" lvl="0" indent="0" algn="l" rtl="0">
              <a:lnSpc>
                <a:spcPct val="140010"/>
              </a:lnSpc>
              <a:spcBef>
                <a:spcPts val="0"/>
              </a:spcBef>
              <a:spcAft>
                <a:spcPts val="0"/>
              </a:spcAft>
              <a:buNone/>
            </a:pPr>
            <a:endParaRPr sz="4267">
              <a:latin typeface="Archivo Black"/>
              <a:ea typeface="Archivo Black"/>
              <a:cs typeface="Archivo Black"/>
            </a:endParaRPr>
          </a:p>
          <a:p>
            <a:pPr marL="304800" marR="0" lvl="0" indent="0" algn="l" rtl="0">
              <a:lnSpc>
                <a:spcPct val="140010"/>
              </a:lnSpc>
              <a:spcBef>
                <a:spcPts val="0"/>
              </a:spcBef>
              <a:spcAft>
                <a:spcPts val="0"/>
              </a:spcAft>
              <a:buNone/>
            </a:pPr>
            <a:endParaRPr sz="4267">
              <a:latin typeface="Archivo Black"/>
              <a:ea typeface="Archivo Black"/>
              <a:cs typeface="Archivo Black"/>
            </a:endParaRPr>
          </a:p>
        </p:txBody>
      </p:sp>
      <p:sp>
        <p:nvSpPr>
          <p:cNvPr id="281" name="Google Shape;281;g2f79e684b09_1_17"/>
          <p:cNvSpPr txBox="1"/>
          <p:nvPr/>
        </p:nvSpPr>
        <p:spPr>
          <a:xfrm>
            <a:off x="1302878" y="294801"/>
            <a:ext cx="9417600" cy="91563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2400" dirty="0">
                <a:solidFill>
                  <a:schemeClr val="tx1"/>
                </a:solidFill>
                <a:latin typeface="+mn-lt"/>
                <a:ea typeface="+mn-lt"/>
                <a:cs typeface="+mn-lt"/>
                <a:sym typeface="Archivo Black"/>
              </a:rPr>
              <a:t> </a:t>
            </a:r>
            <a:r>
              <a:rPr lang="en-US" sz="4250" dirty="0">
                <a:latin typeface="Archivo Black"/>
                <a:ea typeface="Archivo Black"/>
                <a:cs typeface="Archivo Black"/>
                <a:sym typeface="Archivo Black"/>
              </a:rPr>
              <a:t>We have a problem</a:t>
            </a:r>
            <a:endParaRPr sz="4250" dirty="0">
              <a:latin typeface="Archivo Black"/>
              <a:ea typeface="Archivo Black"/>
              <a:cs typeface="Archivo Black"/>
              <a:sym typeface="Archivo Black"/>
            </a:endParaRPr>
          </a:p>
        </p:txBody>
      </p:sp>
      <p:pic>
        <p:nvPicPr>
          <p:cNvPr id="282" name="Google Shape;282;g2f79e684b09_1_17" descr="AXE DEO SPRAY EXCITE 150 ML ROEM | Toiletries &amp; Cosmetics ..."/>
          <p:cNvPicPr preferRelativeResize="0"/>
          <p:nvPr/>
        </p:nvPicPr>
        <p:blipFill>
          <a:blip r:embed="rId3">
            <a:alphaModFix/>
          </a:blip>
          <a:stretch>
            <a:fillRect/>
          </a:stretch>
        </p:blipFill>
        <p:spPr>
          <a:xfrm>
            <a:off x="4644883" y="3478752"/>
            <a:ext cx="1524000" cy="3306317"/>
          </a:xfrm>
          <a:prstGeom prst="rect">
            <a:avLst/>
          </a:prstGeom>
          <a:noFill/>
          <a:ln>
            <a:noFill/>
          </a:ln>
        </p:spPr>
      </p:pic>
      <p:pic>
        <p:nvPicPr>
          <p:cNvPr id="283" name="Google Shape;283;g2f79e684b09_1_17" descr="Public Park Free Stock Photo - Public Domain Pictures"/>
          <p:cNvPicPr preferRelativeResize="0"/>
          <p:nvPr/>
        </p:nvPicPr>
        <p:blipFill>
          <a:blip r:embed="rId4">
            <a:alphaModFix/>
          </a:blip>
          <a:stretch>
            <a:fillRect/>
          </a:stretch>
        </p:blipFill>
        <p:spPr>
          <a:xfrm>
            <a:off x="7208351" y="3551851"/>
            <a:ext cx="4186925" cy="27912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1757247176_0_105"/>
          <p:cNvSpPr txBox="1"/>
          <p:nvPr/>
        </p:nvSpPr>
        <p:spPr>
          <a:xfrm>
            <a:off x="1447800" y="1893929"/>
            <a:ext cx="9665800" cy="40697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15000"/>
              </a:lnSpc>
              <a:spcBef>
                <a:spcPts val="0"/>
              </a:spcBef>
              <a:spcAft>
                <a:spcPts val="0"/>
              </a:spcAft>
              <a:buNone/>
            </a:pPr>
            <a:endParaRPr lang="en-US" sz="3266" b="1">
              <a:solidFill>
                <a:schemeClr val="accent1"/>
              </a:solidFill>
              <a:latin typeface="Caveat Brush"/>
              <a:ea typeface="Caveat Brush"/>
              <a:cs typeface="Caveat Brush"/>
            </a:endParaRPr>
          </a:p>
          <a:p>
            <a:pPr>
              <a:lnSpc>
                <a:spcPct val="90000"/>
              </a:lnSpc>
              <a:spcBef>
                <a:spcPts val="1000"/>
              </a:spcBef>
              <a:buClr>
                <a:schemeClr val="dk1"/>
              </a:buClr>
              <a:buSzPts val="3200"/>
            </a:pPr>
            <a:r>
              <a:rPr lang="en-US" sz="2600" dirty="0">
                <a:solidFill>
                  <a:schemeClr val="tx1"/>
                </a:solidFill>
                <a:latin typeface="Calibri Light"/>
                <a:ea typeface="Calibri Light"/>
                <a:cs typeface="Calibri Light"/>
                <a:sym typeface="Caveat Brush"/>
              </a:rPr>
              <a:t>Who is responsible for the damage in these pictures?</a:t>
            </a:r>
            <a:endParaRPr sz="2600" dirty="0">
              <a:solidFill>
                <a:schemeClr val="tx1"/>
              </a:solidFill>
              <a:latin typeface="Calibri Light"/>
              <a:ea typeface="Calibri Light"/>
              <a:cs typeface="Calibri Light"/>
            </a:endParaRPr>
          </a:p>
          <a:p>
            <a:pPr marL="304800" lvl="0" indent="0" algn="l" rtl="0">
              <a:lnSpc>
                <a:spcPct val="115000"/>
              </a:lnSpc>
              <a:spcBef>
                <a:spcPts val="667"/>
              </a:spcBef>
              <a:spcAft>
                <a:spcPts val="0"/>
              </a:spcAft>
              <a:buNone/>
            </a:pPr>
            <a:endParaRPr sz="3266" b="1">
              <a:solidFill>
                <a:schemeClr val="accent1"/>
              </a:solidFill>
              <a:latin typeface="Caveat Brush"/>
              <a:ea typeface="Caveat Brush"/>
              <a:cs typeface="Caveat Brush"/>
            </a:endParaRPr>
          </a:p>
          <a:p>
            <a:pPr marL="304800" marR="0" lvl="0" indent="0" algn="l" rtl="0">
              <a:lnSpc>
                <a:spcPct val="150000"/>
              </a:lnSpc>
              <a:spcBef>
                <a:spcPts val="800"/>
              </a:spcBef>
              <a:spcAft>
                <a:spcPts val="0"/>
              </a:spcAft>
              <a:buNone/>
            </a:pPr>
            <a:endParaRPr sz="3266" b="1">
              <a:solidFill>
                <a:schemeClr val="accent1"/>
              </a:solidFill>
              <a:latin typeface="Caveat Brush"/>
              <a:ea typeface="Caveat Brush"/>
              <a:cs typeface="Caveat Brush"/>
            </a:endParaRPr>
          </a:p>
          <a:p>
            <a:pPr marL="304800" marR="0" lvl="0" indent="0" algn="l" rtl="0">
              <a:lnSpc>
                <a:spcPct val="115000"/>
              </a:lnSpc>
              <a:spcBef>
                <a:spcPts val="0"/>
              </a:spcBef>
              <a:spcAft>
                <a:spcPts val="0"/>
              </a:spcAft>
              <a:buNone/>
            </a:pPr>
            <a:endParaRPr sz="3266" b="1">
              <a:solidFill>
                <a:schemeClr val="accent1"/>
              </a:solidFill>
              <a:latin typeface="Caveat Brush"/>
              <a:ea typeface="Caveat Brush"/>
              <a:cs typeface="Caveat Brush"/>
            </a:endParaRPr>
          </a:p>
          <a:p>
            <a:pPr marL="304800" lvl="0" indent="0" algn="l" rtl="0">
              <a:lnSpc>
                <a:spcPct val="115000"/>
              </a:lnSpc>
              <a:spcBef>
                <a:spcPts val="800"/>
              </a:spcBef>
              <a:spcAft>
                <a:spcPts val="800"/>
              </a:spcAft>
              <a:buNone/>
            </a:pPr>
            <a:endParaRPr sz="3933">
              <a:latin typeface="Caveat Brush"/>
              <a:ea typeface="Caveat Brush"/>
              <a:cs typeface="Caveat Brush"/>
            </a:endParaRPr>
          </a:p>
        </p:txBody>
      </p:sp>
      <p:sp>
        <p:nvSpPr>
          <p:cNvPr id="293" name="Google Shape;293;g31757247176_0_105"/>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Bell Ringer</a:t>
            </a:r>
            <a:endParaRPr sz="1200" b="0" i="0" u="none" strike="noStrike" cap="none">
              <a:solidFill>
                <a:srgbClr val="000000"/>
              </a:solidFill>
              <a:latin typeface="Archivo Black"/>
              <a:ea typeface="Archivo Black"/>
              <a:cs typeface="Archivo Black"/>
              <a:sym typeface="Archivo Black"/>
            </a:endParaRPr>
          </a:p>
        </p:txBody>
      </p:sp>
      <p:pic>
        <p:nvPicPr>
          <p:cNvPr id="294" name="Google Shape;294;g31757247176_0_105" descr="File:Air pollution by industrial chimneys.jpg - Wikipedia"/>
          <p:cNvPicPr preferRelativeResize="0"/>
          <p:nvPr/>
        </p:nvPicPr>
        <p:blipFill>
          <a:blip r:embed="rId3">
            <a:alphaModFix/>
          </a:blip>
          <a:stretch>
            <a:fillRect/>
          </a:stretch>
        </p:blipFill>
        <p:spPr>
          <a:xfrm>
            <a:off x="1466474" y="3282815"/>
            <a:ext cx="3874925" cy="2583283"/>
          </a:xfrm>
          <a:prstGeom prst="rect">
            <a:avLst/>
          </a:prstGeom>
          <a:noFill/>
          <a:ln>
            <a:noFill/>
          </a:ln>
        </p:spPr>
      </p:pic>
      <p:pic>
        <p:nvPicPr>
          <p:cNvPr id="295" name="Google Shape;295;g31757247176_0_105"/>
          <p:cNvPicPr preferRelativeResize="0"/>
          <p:nvPr/>
        </p:nvPicPr>
        <p:blipFill>
          <a:blip r:embed="rId4">
            <a:alphaModFix/>
          </a:blip>
          <a:stretch>
            <a:fillRect/>
          </a:stretch>
        </p:blipFill>
        <p:spPr>
          <a:xfrm>
            <a:off x="6278619" y="3381145"/>
            <a:ext cx="3386200" cy="25832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1746deddfd_0_18"/>
          <p:cNvSpPr txBox="1"/>
          <p:nvPr/>
        </p:nvSpPr>
        <p:spPr>
          <a:xfrm>
            <a:off x="1447800" y="1893929"/>
            <a:ext cx="9665800" cy="29442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363855" algn="l" rtl="0">
              <a:lnSpc>
                <a:spcPct val="140010"/>
              </a:lnSpc>
              <a:spcBef>
                <a:spcPts val="0"/>
              </a:spcBef>
              <a:spcAft>
                <a:spcPts val="0"/>
              </a:spcAft>
              <a:buClr>
                <a:schemeClr val="accent1"/>
              </a:buClr>
              <a:buSzPts val="4999"/>
              <a:buFont typeface="Caveat Brush"/>
              <a:buChar char="●"/>
            </a:pPr>
            <a:r>
              <a:rPr lang="en-US" sz="2600" dirty="0">
                <a:solidFill>
                  <a:schemeClr val="tx1"/>
                </a:solidFill>
                <a:latin typeface="Calibri Light"/>
                <a:ea typeface="Calibri Light"/>
                <a:cs typeface="Calibri Light"/>
                <a:sym typeface="Caveat Brush"/>
              </a:rPr>
              <a:t>We are not producing at socially optimal level(Too much, not enough)</a:t>
            </a:r>
            <a:endParaRPr lang="en-US" sz="2600" dirty="0">
              <a:solidFill>
                <a:schemeClr val="tx1"/>
              </a:solidFill>
              <a:latin typeface="Calibri Light"/>
              <a:ea typeface="Calibri Light"/>
              <a:cs typeface="Calibri Light"/>
            </a:endParaRPr>
          </a:p>
          <a:p>
            <a:pPr marL="304800" indent="-363855">
              <a:lnSpc>
                <a:spcPct val="140010"/>
              </a:lnSpc>
              <a:buClr>
                <a:schemeClr val="accent1"/>
              </a:buClr>
              <a:buSzPts val="4999"/>
              <a:buFont typeface="Caveat Brush"/>
              <a:buChar char="●"/>
            </a:pPr>
            <a:endParaRPr lang="en-US" sz="2600" dirty="0">
              <a:solidFill>
                <a:schemeClr val="tx1"/>
              </a:solidFill>
              <a:latin typeface="Calibri Light"/>
              <a:ea typeface="Calibri Light"/>
              <a:cs typeface="Calibri Light"/>
              <a:sym typeface="Caveat Brush"/>
            </a:endParaRPr>
          </a:p>
          <a:p>
            <a:pPr marL="304800" lvl="0" indent="-363855" algn="l" rtl="0">
              <a:lnSpc>
                <a:spcPct val="140010"/>
              </a:lnSpc>
              <a:spcBef>
                <a:spcPts val="0"/>
              </a:spcBef>
              <a:spcAft>
                <a:spcPts val="0"/>
              </a:spcAft>
              <a:buClr>
                <a:schemeClr val="accent1"/>
              </a:buClr>
              <a:buSzPts val="4999"/>
              <a:buFont typeface="Caveat Brush"/>
              <a:buChar char="●"/>
            </a:pPr>
            <a:r>
              <a:rPr lang="en-US" sz="2600" dirty="0">
                <a:solidFill>
                  <a:schemeClr val="tx1"/>
                </a:solidFill>
                <a:latin typeface="Calibri Light"/>
                <a:ea typeface="Calibri Light"/>
                <a:cs typeface="Calibri Light"/>
                <a:sym typeface="Caveat Brush"/>
              </a:rPr>
              <a:t>What the world needs </a:t>
            </a:r>
            <a:r>
              <a:rPr lang="en-US" sz="2600" dirty="0" err="1">
                <a:solidFill>
                  <a:schemeClr val="tx1"/>
                </a:solidFill>
                <a:latin typeface="Calibri Light"/>
                <a:ea typeface="Calibri Light"/>
                <a:cs typeface="Calibri Light"/>
                <a:sym typeface="Caveat Brush"/>
              </a:rPr>
              <a:t>now,is</a:t>
            </a:r>
            <a:r>
              <a:rPr lang="en-US" sz="2600" dirty="0">
                <a:solidFill>
                  <a:schemeClr val="tx1"/>
                </a:solidFill>
                <a:latin typeface="Calibri Light"/>
                <a:ea typeface="Calibri Light"/>
                <a:cs typeface="Calibri Light"/>
                <a:sym typeface="Caveat Brush"/>
              </a:rPr>
              <a:t> love, sweet </a:t>
            </a:r>
            <a:r>
              <a:rPr lang="en-US" sz="2600" dirty="0" err="1">
                <a:solidFill>
                  <a:schemeClr val="tx1"/>
                </a:solidFill>
                <a:latin typeface="Calibri Light"/>
                <a:ea typeface="Calibri Light"/>
                <a:cs typeface="Calibri Light"/>
                <a:sym typeface="Caveat Brush"/>
              </a:rPr>
              <a:t>love,it's</a:t>
            </a:r>
            <a:r>
              <a:rPr lang="en-US" sz="2600" dirty="0">
                <a:solidFill>
                  <a:schemeClr val="tx1"/>
                </a:solidFill>
                <a:latin typeface="Calibri Light"/>
                <a:ea typeface="Calibri Light"/>
                <a:cs typeface="Calibri Light"/>
                <a:sym typeface="Caveat Brush"/>
              </a:rPr>
              <a:t> the only thing that there's just too little of (well not really)</a:t>
            </a:r>
            <a:endParaRPr sz="2600" dirty="0">
              <a:solidFill>
                <a:schemeClr val="tx1"/>
              </a:solidFill>
              <a:latin typeface="Calibri Light"/>
              <a:ea typeface="Calibri Light"/>
              <a:cs typeface="Calibri Light"/>
            </a:endParaRPr>
          </a:p>
          <a:p>
            <a:pPr marL="0" marR="0" lvl="0" indent="0" algn="l" rtl="0">
              <a:lnSpc>
                <a:spcPct val="140010"/>
              </a:lnSpc>
              <a:spcBef>
                <a:spcPts val="0"/>
              </a:spcBef>
              <a:spcAft>
                <a:spcPts val="0"/>
              </a:spcAft>
              <a:buClr>
                <a:srgbClr val="000000"/>
              </a:buClr>
              <a:buSzPts val="3999"/>
              <a:buFont typeface="Arial"/>
              <a:buNone/>
            </a:pPr>
            <a:r>
              <a:rPr lang="en-US" sz="3250" dirty="0">
                <a:latin typeface="Caveat Brush"/>
                <a:ea typeface="Caveat Brush"/>
                <a:cs typeface="Caveat Brush"/>
                <a:sym typeface="Caveat Brush"/>
              </a:rPr>
              <a:t> </a:t>
            </a:r>
            <a:endParaRPr sz="3250" b="0" i="0" u="none" strike="noStrike" cap="none" dirty="0">
              <a:solidFill>
                <a:srgbClr val="000000"/>
              </a:solidFill>
              <a:latin typeface="Caveat Brush"/>
              <a:ea typeface="Caveat Brush"/>
              <a:cs typeface="Caveat Brush"/>
              <a:sym typeface="Caveat Brush"/>
            </a:endParaRPr>
          </a:p>
        </p:txBody>
      </p:sp>
      <p:sp>
        <p:nvSpPr>
          <p:cNvPr id="305" name="Google Shape;305;g31746deddfd_0_18"/>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Market Failure</a:t>
            </a:r>
            <a:endParaRPr sz="1200"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174da5306f_0_13"/>
          <p:cNvSpPr txBox="1"/>
          <p:nvPr/>
        </p:nvSpPr>
        <p:spPr>
          <a:xfrm>
            <a:off x="1447800" y="1893929"/>
            <a:ext cx="9665800" cy="346191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427355" algn="l" rtl="0">
              <a:lnSpc>
                <a:spcPct val="150000"/>
              </a:lnSpc>
              <a:spcBef>
                <a:spcPts val="0"/>
              </a:spcBef>
              <a:spcAft>
                <a:spcPts val="0"/>
              </a:spcAft>
              <a:buSzPts val="6499"/>
              <a:buFont typeface="Caveat Brush"/>
              <a:buChar char="●"/>
            </a:pPr>
            <a:r>
              <a:rPr lang="en-US" sz="2600" dirty="0">
                <a:solidFill>
                  <a:schemeClr val="tx1"/>
                </a:solidFill>
                <a:latin typeface="Calibri Light"/>
                <a:ea typeface="Calibri Light"/>
                <a:cs typeface="Calibri Light"/>
                <a:sym typeface="Caveat Brush"/>
              </a:rPr>
              <a:t>There are Externalities involved </a:t>
            </a:r>
            <a:endParaRPr lang="en-US" sz="2600" dirty="0">
              <a:solidFill>
                <a:schemeClr val="tx1"/>
              </a:solidFill>
              <a:latin typeface="Calibri Light"/>
              <a:ea typeface="Calibri Light"/>
              <a:cs typeface="Calibri Light"/>
            </a:endParaRPr>
          </a:p>
          <a:p>
            <a:pPr marL="304800" lvl="0" indent="0" algn="l" rtl="0">
              <a:lnSpc>
                <a:spcPct val="150000"/>
              </a:lnSpc>
              <a:spcBef>
                <a:spcPts val="0"/>
              </a:spcBef>
              <a:spcAft>
                <a:spcPts val="0"/>
              </a:spcAft>
              <a:buNone/>
            </a:pPr>
            <a:endParaRPr sz="3266">
              <a:latin typeface="Caveat Brush"/>
              <a:ea typeface="Caveat Brush"/>
              <a:cs typeface="Caveat Brush"/>
            </a:endParaRPr>
          </a:p>
          <a:p>
            <a:pPr marL="304800" lvl="0" indent="-427355" algn="l" rtl="0">
              <a:lnSpc>
                <a:spcPct val="150000"/>
              </a:lnSpc>
              <a:spcBef>
                <a:spcPts val="0"/>
              </a:spcBef>
              <a:spcAft>
                <a:spcPts val="0"/>
              </a:spcAft>
              <a:buSzPts val="6499"/>
              <a:buFont typeface="Caveat Brush"/>
              <a:buChar char="●"/>
            </a:pPr>
            <a:r>
              <a:rPr lang="en-US" sz="2600" dirty="0">
                <a:solidFill>
                  <a:schemeClr val="tx1"/>
                </a:solidFill>
                <a:latin typeface="Calibri Light"/>
                <a:ea typeface="Calibri Light"/>
                <a:cs typeface="Calibri Light"/>
                <a:sym typeface="Caveat Brush"/>
              </a:rPr>
              <a:t>When the good or service is defined as a Public Good</a:t>
            </a:r>
            <a:endParaRPr sz="2600" dirty="0">
              <a:solidFill>
                <a:schemeClr val="tx1"/>
              </a:solidFill>
              <a:latin typeface="Calibri Light"/>
              <a:ea typeface="Calibri Light"/>
              <a:cs typeface="Calibri Light"/>
            </a:endParaRPr>
          </a:p>
          <a:p>
            <a:pPr marL="304800" lvl="0" indent="0" algn="l" rtl="0">
              <a:lnSpc>
                <a:spcPct val="150000"/>
              </a:lnSpc>
              <a:spcBef>
                <a:spcPts val="0"/>
              </a:spcBef>
              <a:spcAft>
                <a:spcPts val="0"/>
              </a:spcAft>
              <a:buNone/>
            </a:pPr>
            <a:r>
              <a:rPr lang="en-US" sz="3250" dirty="0">
                <a:latin typeface="Caveat Brush"/>
                <a:ea typeface="Caveat Brush"/>
                <a:cs typeface="Caveat Brush"/>
                <a:sym typeface="Caveat Brush"/>
              </a:rPr>
              <a:t> </a:t>
            </a:r>
            <a:endParaRPr sz="3250" dirty="0">
              <a:latin typeface="Caveat Brush"/>
              <a:ea typeface="Caveat Brush"/>
              <a:cs typeface="Caveat Brush"/>
            </a:endParaRPr>
          </a:p>
          <a:p>
            <a:pPr marL="304800" lvl="0" indent="0" algn="l" rtl="0">
              <a:lnSpc>
                <a:spcPct val="150000"/>
              </a:lnSpc>
              <a:spcBef>
                <a:spcPts val="0"/>
              </a:spcBef>
              <a:spcAft>
                <a:spcPts val="0"/>
              </a:spcAft>
              <a:buNone/>
            </a:pPr>
            <a:endParaRPr sz="3266">
              <a:latin typeface="Caveat Brush"/>
              <a:ea typeface="Caveat Brush"/>
              <a:cs typeface="Caveat Brush"/>
            </a:endParaRPr>
          </a:p>
        </p:txBody>
      </p:sp>
      <p:sp>
        <p:nvSpPr>
          <p:cNvPr id="315" name="Google Shape;315;g3174da5306f_0_13"/>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Market Failure exists when</a:t>
            </a:r>
            <a:endParaRPr sz="1200" b="0" i="0" u="none" strike="noStrike" cap="none">
              <a:solidFill>
                <a:srgbClr val="000000"/>
              </a:solidFill>
              <a:latin typeface="Archivo Black"/>
              <a:ea typeface="Archivo Black"/>
              <a:cs typeface="Archivo Black"/>
              <a:sym typeface="Archivo Black"/>
            </a:endParaRPr>
          </a:p>
        </p:txBody>
      </p:sp>
      <p:pic>
        <p:nvPicPr>
          <p:cNvPr id="316" name="Google Shape;316;g3174da5306f_0_13" descr="Don't let allergies get you down, stay prepared year-round ..."/>
          <p:cNvPicPr preferRelativeResize="0"/>
          <p:nvPr/>
        </p:nvPicPr>
        <p:blipFill>
          <a:blip r:embed="rId3">
            <a:alphaModFix/>
          </a:blip>
          <a:stretch>
            <a:fillRect/>
          </a:stretch>
        </p:blipFill>
        <p:spPr>
          <a:xfrm>
            <a:off x="7880515" y="1321572"/>
            <a:ext cx="3064567" cy="2189616"/>
          </a:xfrm>
          <a:prstGeom prst="rect">
            <a:avLst/>
          </a:prstGeom>
          <a:noFill/>
          <a:ln>
            <a:noFill/>
          </a:ln>
        </p:spPr>
      </p:pic>
      <p:pic>
        <p:nvPicPr>
          <p:cNvPr id="317" name="Google Shape;317;g3174da5306f_0_13" descr="File:Pigeon Point Lighthouse (2016).jpg - Wikipedia"/>
          <p:cNvPicPr preferRelativeResize="0"/>
          <p:nvPr/>
        </p:nvPicPr>
        <p:blipFill>
          <a:blip r:embed="rId4">
            <a:alphaModFix/>
          </a:blip>
          <a:stretch>
            <a:fillRect/>
          </a:stretch>
        </p:blipFill>
        <p:spPr>
          <a:xfrm>
            <a:off x="1775329" y="3996583"/>
            <a:ext cx="3101964" cy="1996908"/>
          </a:xfrm>
          <a:prstGeom prst="rect">
            <a:avLst/>
          </a:prstGeom>
          <a:noFill/>
          <a:ln>
            <a:noFill/>
          </a:ln>
        </p:spPr>
      </p:pic>
      <p:pic>
        <p:nvPicPr>
          <p:cNvPr id="2" name="Picture 1" descr="A close up of a sign&#10;&#10;AI-generated content may be incorrect.">
            <a:extLst>
              <a:ext uri="{FF2B5EF4-FFF2-40B4-BE49-F238E27FC236}">
                <a16:creationId xmlns:a16="http://schemas.microsoft.com/office/drawing/2014/main" id="{3F567508-6463-4172-428B-9CC23503BD85}"/>
              </a:ext>
            </a:extLst>
          </p:cNvPr>
          <p:cNvPicPr>
            <a:picLocks noChangeAspect="1"/>
          </p:cNvPicPr>
          <p:nvPr/>
        </p:nvPicPr>
        <p:blipFill>
          <a:blip r:embed="rId5"/>
          <a:stretch>
            <a:fillRect/>
          </a:stretch>
        </p:blipFill>
        <p:spPr>
          <a:xfrm>
            <a:off x="5949284" y="4527140"/>
            <a:ext cx="3857625" cy="8763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3178bcd8acf_0_11"/>
          <p:cNvSpPr txBox="1"/>
          <p:nvPr/>
        </p:nvSpPr>
        <p:spPr>
          <a:xfrm>
            <a:off x="1447800" y="1893929"/>
            <a:ext cx="9665800" cy="135402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427545" algn="l" rtl="0">
              <a:lnSpc>
                <a:spcPct val="150000"/>
              </a:lnSpc>
              <a:spcBef>
                <a:spcPts val="0"/>
              </a:spcBef>
              <a:spcAft>
                <a:spcPts val="0"/>
              </a:spcAft>
              <a:buSzPts val="6499"/>
              <a:buFont typeface="Caveat Brush"/>
              <a:buChar char="●"/>
            </a:pPr>
            <a:r>
              <a:rPr lang="en-US" sz="2600">
                <a:solidFill>
                  <a:schemeClr val="tx1"/>
                </a:solidFill>
                <a:latin typeface="Calibri Light"/>
                <a:ea typeface="Calibri Light"/>
                <a:cs typeface="Calibri Light"/>
                <a:sym typeface="Caveat Brush"/>
              </a:rPr>
              <a:t>When we have a common pool good/resource</a:t>
            </a:r>
            <a:r>
              <a:rPr lang="en-US" sz="3266">
                <a:latin typeface="Caveat Brush"/>
                <a:ea typeface="Caveat Brush"/>
                <a:cs typeface="Caveat Brush"/>
                <a:sym typeface="Caveat Brush"/>
              </a:rPr>
              <a:t> </a:t>
            </a:r>
            <a:endParaRPr sz="3266">
              <a:latin typeface="Caveat Brush"/>
              <a:ea typeface="Caveat Brush"/>
              <a:cs typeface="Caveat Brush"/>
              <a:sym typeface="Caveat Brush"/>
            </a:endParaRPr>
          </a:p>
          <a:p>
            <a:pPr marL="304815" lvl="0" indent="-359809" algn="l" rtl="0">
              <a:lnSpc>
                <a:spcPct val="150000"/>
              </a:lnSpc>
              <a:spcBef>
                <a:spcPts val="0"/>
              </a:spcBef>
              <a:spcAft>
                <a:spcPts val="0"/>
              </a:spcAft>
              <a:buSzPts val="4899"/>
              <a:buFont typeface="Caveat Brush"/>
              <a:buChar char="●"/>
            </a:pPr>
            <a:r>
              <a:rPr lang="en-US" sz="2600">
                <a:solidFill>
                  <a:schemeClr val="tx1"/>
                </a:solidFill>
                <a:latin typeface="Calibri Light"/>
                <a:ea typeface="Calibri Light"/>
                <a:cs typeface="Calibri Light"/>
                <a:sym typeface="Caveat Brush"/>
              </a:rPr>
              <a:t>When monopolies can be bad for society</a:t>
            </a:r>
            <a:endParaRPr sz="2600">
              <a:solidFill>
                <a:schemeClr val="tx1"/>
              </a:solidFill>
              <a:latin typeface="Calibri Light"/>
              <a:ea typeface="Calibri Light"/>
              <a:cs typeface="Calibri Light"/>
              <a:sym typeface="Caveat Brush"/>
            </a:endParaRPr>
          </a:p>
        </p:txBody>
      </p:sp>
      <p:sp>
        <p:nvSpPr>
          <p:cNvPr id="327" name="Google Shape;327;g3178bcd8acf_0_11"/>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Market Failure exists when</a:t>
            </a:r>
            <a:endParaRPr sz="1200" b="0" i="0" u="none" strike="noStrike" cap="none">
              <a:solidFill>
                <a:srgbClr val="000000"/>
              </a:solidFill>
              <a:latin typeface="Archivo Black"/>
              <a:ea typeface="Archivo Black"/>
              <a:cs typeface="Archivo Black"/>
              <a:sym typeface="Archivo Black"/>
            </a:endParaRPr>
          </a:p>
        </p:txBody>
      </p:sp>
      <p:pic>
        <p:nvPicPr>
          <p:cNvPr id="329" name="Google Shape;329;g3178bcd8acf_0_11" descr="File:Cookie jar.jpg - Wikimedia Commons"/>
          <p:cNvPicPr preferRelativeResize="0"/>
          <p:nvPr/>
        </p:nvPicPr>
        <p:blipFill>
          <a:blip r:embed="rId3">
            <a:alphaModFix/>
          </a:blip>
          <a:stretch>
            <a:fillRect/>
          </a:stretch>
        </p:blipFill>
        <p:spPr>
          <a:xfrm>
            <a:off x="8325735" y="2291879"/>
            <a:ext cx="2188367" cy="2539251"/>
          </a:xfrm>
          <a:prstGeom prst="rect">
            <a:avLst/>
          </a:prstGeom>
          <a:noFill/>
          <a:ln>
            <a:noFill/>
          </a:ln>
        </p:spPr>
      </p:pic>
      <p:pic>
        <p:nvPicPr>
          <p:cNvPr id="2" name="Picture 1" descr="A black square with a white letter&#10;&#10;AI-generated content may be incorrect.">
            <a:extLst>
              <a:ext uri="{FF2B5EF4-FFF2-40B4-BE49-F238E27FC236}">
                <a16:creationId xmlns:a16="http://schemas.microsoft.com/office/drawing/2014/main" id="{416B7B77-6371-DD25-862A-97FDD708349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711735" y="3178766"/>
            <a:ext cx="2835627" cy="2786466"/>
          </a:xfrm>
          <a:prstGeom prst="rect">
            <a:avLst/>
          </a:prstGeom>
        </p:spPr>
      </p:pic>
      <p:sp>
        <p:nvSpPr>
          <p:cNvPr id="3" name="TextBox 2">
            <a:extLst>
              <a:ext uri="{FF2B5EF4-FFF2-40B4-BE49-F238E27FC236}">
                <a16:creationId xmlns:a16="http://schemas.microsoft.com/office/drawing/2014/main" id="{0BAFDCC4-5358-1E48-7B98-B6B3BBE14EBA}"/>
              </a:ext>
            </a:extLst>
          </p:cNvPr>
          <p:cNvSpPr txBox="1"/>
          <p:nvPr/>
        </p:nvSpPr>
        <p:spPr>
          <a:xfrm>
            <a:off x="3153929" y="5962361"/>
            <a:ext cx="1949450" cy="317500"/>
          </a:xfrm>
          <a:prstGeom prst="rect">
            <a:avLst/>
          </a:prstGeom>
        </p:spPr>
        <p:txBody>
          <a:bodyPr>
            <a:normAutofit fontScale="47500" lnSpcReduction="20000"/>
          </a:bodyPr>
          <a:lstStyle/>
          <a:p>
            <a:r>
              <a:rPr lang="en-US"/>
              <a:t>ThePhoto by PhotoAuthor is licensed under CCYYSA.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2600" dirty="0">
                <a:latin typeface="Calibri Light"/>
                <a:ea typeface="Calibri Light"/>
                <a:cs typeface="Calibri Light"/>
              </a:rPr>
              <a:t>3</a:t>
            </a:r>
            <a:r>
              <a:rPr lang="en-US" sz="5000" dirty="0">
                <a:solidFill>
                  <a:srgbClr val="414A58"/>
                </a:solidFill>
                <a:latin typeface="+mj-lt"/>
                <a:cs typeface="Calibri"/>
              </a:rPr>
              <a:t> - </a:t>
            </a:r>
            <a:r>
              <a:rPr lang="en-US" sz="2600" dirty="0">
                <a:latin typeface="Calibri Light"/>
                <a:ea typeface="Calibri Light"/>
                <a:cs typeface="Calibri Light"/>
                <a:sym typeface="Arial"/>
              </a:rPr>
              <a:t>Exploring</a:t>
            </a:r>
            <a:r>
              <a:rPr lang="en-US" sz="2400" dirty="0">
                <a:latin typeface="Calibri"/>
                <a:ea typeface="Calibri"/>
                <a:cs typeface="Calibri"/>
                <a:sym typeface="Arial"/>
              </a:rPr>
              <a:t>  </a:t>
            </a:r>
            <a:r>
              <a:rPr lang="en-US" sz="2600" dirty="0">
                <a:latin typeface="Calibri Light"/>
                <a:ea typeface="Calibri Light"/>
                <a:cs typeface="Calibri Light"/>
                <a:sym typeface="Arial"/>
              </a:rPr>
              <a:t>and Fixing  Negative Externalities</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3"/>
          <a:srcRect/>
          <a:stretch/>
        </p:blipFill>
        <p:spPr>
          <a:xfrm>
            <a:off x="708075" y="4860038"/>
            <a:ext cx="2597021" cy="1325562"/>
          </a:xfrm>
          <a:prstGeom prst="rect">
            <a:avLst/>
          </a:prstGeom>
        </p:spPr>
      </p:pic>
      <p:pic>
        <p:nvPicPr>
          <p:cNvPr id="2" name="Picture 1" descr="A person standing on a graph&#10;&#10;AI-generated content may be incorrect.">
            <a:extLst>
              <a:ext uri="{FF2B5EF4-FFF2-40B4-BE49-F238E27FC236}">
                <a16:creationId xmlns:a16="http://schemas.microsoft.com/office/drawing/2014/main" id="{F1CF6253-76BC-BCF2-8B92-9BF6996991C1}"/>
              </a:ext>
            </a:extLst>
          </p:cNvPr>
          <p:cNvPicPr>
            <a:picLocks noChangeAspect="1"/>
          </p:cNvPicPr>
          <p:nvPr/>
        </p:nvPicPr>
        <p:blipFill>
          <a:blip r:embed="rId4"/>
          <a:stretch>
            <a:fillRect/>
          </a:stretch>
        </p:blipFill>
        <p:spPr>
          <a:xfrm>
            <a:off x="6642100" y="2197100"/>
            <a:ext cx="5359400" cy="3594100"/>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3174da5306f_0_23"/>
          <p:cNvSpPr txBox="1"/>
          <p:nvPr/>
        </p:nvSpPr>
        <p:spPr>
          <a:xfrm>
            <a:off x="1447800" y="1893929"/>
            <a:ext cx="9665800" cy="60212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50000"/>
              </a:lnSpc>
              <a:spcBef>
                <a:spcPts val="0"/>
              </a:spcBef>
              <a:spcAft>
                <a:spcPts val="0"/>
              </a:spcAft>
              <a:buNone/>
            </a:pPr>
            <a:r>
              <a:rPr lang="en-US" sz="2600" dirty="0">
                <a:solidFill>
                  <a:schemeClr val="tx1"/>
                </a:solidFill>
                <a:latin typeface="Calibri Light"/>
                <a:ea typeface="Calibri Light"/>
                <a:cs typeface="Calibri Light"/>
                <a:sym typeface="Caveat Brush"/>
              </a:rPr>
              <a:t>Externality: A cost or a benefit borne by someone other than the consumer or producer of a good (i.e., a bystander)</a:t>
            </a:r>
            <a:endParaRPr lang="en-US" sz="2600" dirty="0">
              <a:solidFill>
                <a:schemeClr val="tx1"/>
              </a:solidFill>
              <a:latin typeface="Calibri Light"/>
              <a:ea typeface="Calibri Light"/>
              <a:cs typeface="Calibri Light"/>
            </a:endParaRPr>
          </a:p>
          <a:p>
            <a:pPr marL="304800" lvl="0" indent="0" algn="l" rtl="0">
              <a:lnSpc>
                <a:spcPct val="150000"/>
              </a:lnSpc>
              <a:spcBef>
                <a:spcPts val="800"/>
              </a:spcBef>
              <a:spcAft>
                <a:spcPts val="0"/>
              </a:spcAft>
              <a:buNone/>
            </a:pPr>
            <a:r>
              <a:rPr lang="en-US" sz="3250" b="1" dirty="0">
                <a:solidFill>
                  <a:schemeClr val="accent1"/>
                </a:solidFill>
                <a:latin typeface="Caveat Brush"/>
                <a:ea typeface="Caveat Brush"/>
                <a:cs typeface="Caveat Brush"/>
                <a:sym typeface="Caveat Brush"/>
              </a:rPr>
              <a:t> </a:t>
            </a:r>
            <a:r>
              <a:rPr lang="en-US" sz="2600" dirty="0">
                <a:solidFill>
                  <a:schemeClr val="tx1"/>
                </a:solidFill>
                <a:latin typeface="Calibri Light"/>
                <a:ea typeface="Calibri Light"/>
                <a:cs typeface="Calibri Light"/>
                <a:sym typeface="Caveat Brush"/>
              </a:rPr>
              <a:t>Negative Externality: </a:t>
            </a:r>
            <a:endParaRPr sz="2600" dirty="0">
              <a:solidFill>
                <a:schemeClr val="tx1"/>
              </a:solidFill>
              <a:latin typeface="Calibri Light"/>
              <a:ea typeface="Calibri Light"/>
              <a:cs typeface="Calibri Light"/>
            </a:endParaRPr>
          </a:p>
          <a:p>
            <a:pPr marL="304800" lvl="0" indent="0" algn="l" rtl="0">
              <a:lnSpc>
                <a:spcPct val="150000"/>
              </a:lnSpc>
              <a:spcBef>
                <a:spcPts val="800"/>
              </a:spcBef>
              <a:spcAft>
                <a:spcPts val="0"/>
              </a:spcAft>
              <a:buNone/>
            </a:pPr>
            <a:endParaRPr sz="3266" b="1">
              <a:solidFill>
                <a:schemeClr val="accent1"/>
              </a:solidFill>
              <a:latin typeface="Caveat Brush"/>
              <a:ea typeface="Caveat Brush"/>
              <a:cs typeface="Caveat Brush"/>
            </a:endParaRPr>
          </a:p>
          <a:p>
            <a:pPr marL="304800" lvl="0" indent="0" algn="l" rtl="0">
              <a:lnSpc>
                <a:spcPct val="150000"/>
              </a:lnSpc>
              <a:spcBef>
                <a:spcPts val="800"/>
              </a:spcBef>
              <a:spcAft>
                <a:spcPts val="0"/>
              </a:spcAft>
              <a:buNone/>
            </a:pPr>
            <a:r>
              <a:rPr lang="en-US" sz="2600" dirty="0">
                <a:solidFill>
                  <a:schemeClr val="tx1"/>
                </a:solidFill>
                <a:latin typeface="Calibri Light"/>
                <a:ea typeface="Calibri Light"/>
                <a:cs typeface="Calibri Light"/>
                <a:sym typeface="Caveat Brush"/>
              </a:rPr>
              <a:t>Positive Externality:  </a:t>
            </a:r>
            <a:endParaRPr sz="2600" dirty="0">
              <a:solidFill>
                <a:schemeClr val="tx1"/>
              </a:solidFill>
              <a:latin typeface="Calibri Light"/>
              <a:ea typeface="Calibri Light"/>
              <a:cs typeface="Calibri Light"/>
            </a:endParaRPr>
          </a:p>
          <a:p>
            <a:pPr marL="304800" marR="0" lvl="0" indent="0" algn="l" rtl="0">
              <a:lnSpc>
                <a:spcPct val="150000"/>
              </a:lnSpc>
              <a:spcBef>
                <a:spcPts val="800"/>
              </a:spcBef>
              <a:spcAft>
                <a:spcPts val="0"/>
              </a:spcAft>
              <a:buNone/>
            </a:pPr>
            <a:endParaRPr sz="2933">
              <a:latin typeface="Caveat Brush"/>
              <a:ea typeface="Caveat Brush"/>
              <a:cs typeface="Caveat Brush"/>
            </a:endParaRPr>
          </a:p>
          <a:p>
            <a:pPr marL="304800" marR="0" lvl="0" indent="0" algn="l" rtl="0">
              <a:lnSpc>
                <a:spcPct val="115000"/>
              </a:lnSpc>
              <a:spcBef>
                <a:spcPts val="0"/>
              </a:spcBef>
              <a:spcAft>
                <a:spcPts val="0"/>
              </a:spcAft>
              <a:buNone/>
            </a:pPr>
            <a:endParaRPr sz="3266" b="1">
              <a:solidFill>
                <a:schemeClr val="accent1"/>
              </a:solidFill>
              <a:latin typeface="Caveat Brush"/>
              <a:ea typeface="Caveat Brush"/>
              <a:cs typeface="Caveat Brush"/>
            </a:endParaRPr>
          </a:p>
          <a:p>
            <a:pPr marL="304800" lvl="0" indent="0" algn="l" rtl="0">
              <a:lnSpc>
                <a:spcPct val="115000"/>
              </a:lnSpc>
              <a:spcBef>
                <a:spcPts val="800"/>
              </a:spcBef>
              <a:spcAft>
                <a:spcPts val="800"/>
              </a:spcAft>
              <a:buNone/>
            </a:pPr>
            <a:endParaRPr sz="3933">
              <a:latin typeface="Caveat Brush"/>
              <a:ea typeface="Caveat Brush"/>
              <a:cs typeface="Caveat Brush"/>
            </a:endParaRPr>
          </a:p>
        </p:txBody>
      </p:sp>
      <p:sp>
        <p:nvSpPr>
          <p:cNvPr id="339" name="Google Shape;339;g3174da5306f_0_23"/>
          <p:cNvSpPr txBox="1"/>
          <p:nvPr/>
        </p:nvSpPr>
        <p:spPr>
          <a:xfrm>
            <a:off x="1302878" y="294801"/>
            <a:ext cx="9417600" cy="68942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3200">
                <a:solidFill>
                  <a:schemeClr val="tx1"/>
                </a:solidFill>
                <a:latin typeface="Calibri Light"/>
                <a:ea typeface="Calibri Light"/>
                <a:cs typeface="Calibri Light"/>
                <a:sym typeface="Archivo Black"/>
              </a:rPr>
              <a:t>Externalities</a:t>
            </a:r>
            <a:endParaRPr sz="3200">
              <a:solidFill>
                <a:schemeClr val="tx1"/>
              </a:solidFill>
              <a:latin typeface="Calibri Light"/>
              <a:ea typeface="Calibri Light"/>
              <a:cs typeface="Calibri Light"/>
              <a:sym typeface="Archivo Black"/>
            </a:endParaRPr>
          </a:p>
        </p:txBody>
      </p:sp>
      <p:pic>
        <p:nvPicPr>
          <p:cNvPr id="340" name="Google Shape;340;g3174da5306f_0_23" descr="File:Automobile exhaust gas.jpg - Wikimedia Commons"/>
          <p:cNvPicPr preferRelativeResize="0"/>
          <p:nvPr/>
        </p:nvPicPr>
        <p:blipFill>
          <a:blip r:embed="rId3">
            <a:alphaModFix/>
          </a:blip>
          <a:stretch>
            <a:fillRect/>
          </a:stretch>
        </p:blipFill>
        <p:spPr>
          <a:xfrm>
            <a:off x="4857075" y="3029671"/>
            <a:ext cx="1949813" cy="1586879"/>
          </a:xfrm>
          <a:prstGeom prst="rect">
            <a:avLst/>
          </a:prstGeom>
          <a:noFill/>
          <a:ln>
            <a:noFill/>
          </a:ln>
        </p:spPr>
      </p:pic>
      <p:pic>
        <p:nvPicPr>
          <p:cNvPr id="341" name="Google Shape;341;g3174da5306f_0_23" descr="Flu shots arriving this October for Laughlin &gt; Laughlin Air Force ..."/>
          <p:cNvPicPr preferRelativeResize="0"/>
          <p:nvPr/>
        </p:nvPicPr>
        <p:blipFill rotWithShape="1">
          <a:blip r:embed="rId4">
            <a:alphaModFix/>
          </a:blip>
          <a:srcRect l="17270" t="8210" r="-17269" b="-8209"/>
          <a:stretch/>
        </p:blipFill>
        <p:spPr>
          <a:xfrm>
            <a:off x="4857923" y="4762607"/>
            <a:ext cx="2903150" cy="18918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31757247176_0_329"/>
          <p:cNvSpPr txBox="1"/>
          <p:nvPr/>
        </p:nvSpPr>
        <p:spPr>
          <a:xfrm>
            <a:off x="1447800" y="1893929"/>
            <a:ext cx="9665800" cy="689926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50000"/>
              </a:lnSpc>
              <a:spcBef>
                <a:spcPts val="0"/>
              </a:spcBef>
              <a:spcAft>
                <a:spcPts val="0"/>
              </a:spcAft>
              <a:buNone/>
            </a:pPr>
            <a:r>
              <a:rPr lang="en-US" sz="2600" dirty="0">
                <a:solidFill>
                  <a:schemeClr val="tx1"/>
                </a:solidFill>
                <a:latin typeface="Calibri Light"/>
                <a:ea typeface="Calibri Light"/>
                <a:cs typeface="Calibri Light"/>
                <a:sym typeface="Caveat Brush"/>
              </a:rPr>
              <a:t> Use deodorant spray as an activity in class to show this</a:t>
            </a:r>
            <a:endParaRPr lang="en-US" sz="2600" dirty="0">
              <a:solidFill>
                <a:schemeClr val="tx1"/>
              </a:solidFill>
              <a:latin typeface="Calibri Light"/>
              <a:ea typeface="Calibri Light"/>
              <a:cs typeface="Calibri Light"/>
            </a:endParaRPr>
          </a:p>
          <a:p>
            <a:pPr marL="304800" lvl="0" indent="-359410" algn="l" rtl="0">
              <a:lnSpc>
                <a:spcPct val="150000"/>
              </a:lnSpc>
              <a:spcBef>
                <a:spcPts val="800"/>
              </a:spcBef>
              <a:spcAft>
                <a:spcPts val="0"/>
              </a:spcAft>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rPr>
              <a:t>Positive:  Have a student volunteer and have them spray a smidge-smells nice to other people</a:t>
            </a:r>
            <a:endParaRPr sz="2600" dirty="0">
              <a:solidFill>
                <a:schemeClr val="tx1"/>
              </a:solidFill>
              <a:latin typeface="Calibri Light"/>
              <a:ea typeface="Calibri Light"/>
              <a:cs typeface="Calibri Light"/>
            </a:endParaRPr>
          </a:p>
          <a:p>
            <a:pPr marL="304800" marR="0" lvl="0" indent="-418465" algn="l" rtl="0">
              <a:lnSpc>
                <a:spcPct val="150000"/>
              </a:lnSpc>
              <a:spcBef>
                <a:spcPts val="0"/>
              </a:spcBef>
              <a:spcAft>
                <a:spcPts val="0"/>
              </a:spcAft>
              <a:buClr>
                <a:schemeClr val="accent1"/>
              </a:buClr>
              <a:buSzPts val="6299"/>
              <a:buFont typeface="Caveat Brush"/>
              <a:buChar char="●"/>
            </a:pPr>
            <a:r>
              <a:rPr lang="en-US" sz="2600" dirty="0">
                <a:solidFill>
                  <a:schemeClr val="tx1"/>
                </a:solidFill>
                <a:latin typeface="Calibri Light"/>
                <a:ea typeface="Calibri Light"/>
                <a:cs typeface="Calibri Light"/>
                <a:sym typeface="Caveat Brush"/>
              </a:rPr>
              <a:t>Negative: Have them spray 4 more times on their clothes- what happens?</a:t>
            </a:r>
            <a:endParaRPr sz="2600" dirty="0">
              <a:solidFill>
                <a:schemeClr val="tx1"/>
              </a:solidFill>
              <a:latin typeface="Calibri Light"/>
              <a:ea typeface="Calibri Light"/>
              <a:cs typeface="Calibri Light"/>
            </a:endParaRPr>
          </a:p>
          <a:p>
            <a:pPr marL="304815" marR="0" lvl="0" indent="0" algn="l" rtl="0">
              <a:lnSpc>
                <a:spcPct val="150000"/>
              </a:lnSpc>
              <a:spcBef>
                <a:spcPts val="800"/>
              </a:spcBef>
              <a:spcAft>
                <a:spcPts val="0"/>
              </a:spcAft>
              <a:buNone/>
            </a:pPr>
            <a:endParaRPr sz="3266" b="1">
              <a:solidFill>
                <a:schemeClr val="accent1"/>
              </a:solidFill>
              <a:latin typeface="Caveat Brush"/>
              <a:ea typeface="Caveat Brush"/>
              <a:cs typeface="Caveat Brush"/>
              <a:sym typeface="Caveat Brush"/>
            </a:endParaRPr>
          </a:p>
          <a:p>
            <a:pPr marL="304815" marR="0" lvl="0" indent="0" algn="l" rtl="0">
              <a:lnSpc>
                <a:spcPct val="115000"/>
              </a:lnSpc>
              <a:spcBef>
                <a:spcPts val="800"/>
              </a:spcBef>
              <a:spcAft>
                <a:spcPts val="0"/>
              </a:spcAft>
              <a:buNone/>
            </a:pPr>
            <a:endParaRPr sz="3266" b="1">
              <a:solidFill>
                <a:schemeClr val="accent1"/>
              </a:solidFill>
              <a:latin typeface="Caveat Brush"/>
              <a:ea typeface="Caveat Brush"/>
              <a:cs typeface="Caveat Brush"/>
              <a:sym typeface="Caveat Brush"/>
            </a:endParaRPr>
          </a:p>
          <a:p>
            <a:pPr marL="304815" marR="0" lvl="0" indent="0" algn="l" rtl="0">
              <a:lnSpc>
                <a:spcPct val="150000"/>
              </a:lnSpc>
              <a:spcBef>
                <a:spcPts val="800"/>
              </a:spcBef>
              <a:spcAft>
                <a:spcPts val="0"/>
              </a:spcAft>
              <a:buNone/>
            </a:pPr>
            <a:endParaRPr sz="2933">
              <a:latin typeface="Caveat Brush"/>
              <a:ea typeface="Caveat Brush"/>
              <a:cs typeface="Caveat Brush"/>
              <a:sym typeface="Caveat Brush"/>
            </a:endParaRPr>
          </a:p>
          <a:p>
            <a:pPr marL="304815" marR="0" lvl="0" indent="0" algn="l" rtl="0">
              <a:lnSpc>
                <a:spcPct val="115000"/>
              </a:lnSpc>
              <a:spcBef>
                <a:spcPts val="0"/>
              </a:spcBef>
              <a:spcAft>
                <a:spcPts val="0"/>
              </a:spcAft>
              <a:buNone/>
            </a:pPr>
            <a:endParaRPr sz="3266" b="1">
              <a:solidFill>
                <a:schemeClr val="accent1"/>
              </a:solidFill>
              <a:latin typeface="Caveat Brush"/>
              <a:ea typeface="Caveat Brush"/>
              <a:cs typeface="Caveat Brush"/>
              <a:sym typeface="Caveat Brush"/>
            </a:endParaRPr>
          </a:p>
          <a:p>
            <a:pPr marL="304815" lvl="0" indent="0" algn="l" rtl="0">
              <a:lnSpc>
                <a:spcPct val="115000"/>
              </a:lnSpc>
              <a:spcBef>
                <a:spcPts val="800"/>
              </a:spcBef>
              <a:spcAft>
                <a:spcPts val="800"/>
              </a:spcAft>
              <a:buNone/>
            </a:pPr>
            <a:endParaRPr sz="3933">
              <a:latin typeface="Caveat Brush"/>
              <a:ea typeface="Caveat Brush"/>
              <a:cs typeface="Caveat Brush"/>
              <a:sym typeface="Caveat Brush"/>
            </a:endParaRPr>
          </a:p>
        </p:txBody>
      </p:sp>
      <p:sp>
        <p:nvSpPr>
          <p:cNvPr id="351" name="Google Shape;351;g31757247176_0_329"/>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Teacher Tip</a:t>
            </a:r>
            <a:endParaRPr sz="1200"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178bcd8acf_0_226"/>
          <p:cNvSpPr txBox="1"/>
          <p:nvPr/>
        </p:nvSpPr>
        <p:spPr>
          <a:xfrm>
            <a:off x="1447800" y="1893929"/>
            <a:ext cx="9665800" cy="449488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hlinkClick r:id="rId3">
                  <a:extLst>
                    <a:ext uri="{A12FA001-AC4F-418D-AE19-62706E023703}">
                      <ahyp:hlinkClr xmlns:ahyp="http://schemas.microsoft.com/office/drawing/2018/hyperlinkcolor" val="tx"/>
                    </a:ext>
                  </a:extLst>
                </a:hlinkClick>
              </a:rPr>
              <a:t>Pollutants in rivers</a:t>
            </a:r>
            <a:r>
              <a:rPr lang="en-US" sz="2600" dirty="0">
                <a:solidFill>
                  <a:schemeClr val="tx1"/>
                </a:solidFill>
                <a:latin typeface="Calibri Light"/>
                <a:ea typeface="Calibri Light"/>
                <a:cs typeface="Calibri Light"/>
                <a:sym typeface="Caveat Brush"/>
              </a:rPr>
              <a:t>-great interactive website</a:t>
            </a:r>
            <a:endParaRPr sz="2600" dirty="0">
              <a:solidFill>
                <a:schemeClr val="tx1"/>
              </a:solidFill>
              <a:latin typeface="Calibri Light"/>
              <a:ea typeface="Calibri Light"/>
              <a:cs typeface="Calibri Light"/>
              <a:sym typeface="Caveat Brush"/>
            </a:endParaRPr>
          </a:p>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hlinkClick r:id="rId4">
                  <a:extLst>
                    <a:ext uri="{A12FA001-AC4F-418D-AE19-62706E023703}">
                      <ahyp:hlinkClr xmlns:ahyp="http://schemas.microsoft.com/office/drawing/2018/hyperlinkcolor" val="tx"/>
                    </a:ext>
                  </a:extLst>
                </a:hlinkClick>
              </a:rPr>
              <a:t>Private Planes and carbon emissions</a:t>
            </a:r>
            <a:endParaRPr sz="2600" dirty="0">
              <a:solidFill>
                <a:schemeClr val="tx1"/>
              </a:solidFill>
              <a:latin typeface="Calibri Light"/>
              <a:ea typeface="Calibri Light"/>
              <a:cs typeface="Calibri Light"/>
              <a:sym typeface="Caveat Brush"/>
              <a:hlinkClick r:id="rId4">
                <a:extLst>
                  <a:ext uri="{A12FA001-AC4F-418D-AE19-62706E023703}">
                    <ahyp:hlinkClr xmlns:ahyp="http://schemas.microsoft.com/office/drawing/2018/hyperlinkcolor" val="tx"/>
                  </a:ext>
                </a:extLst>
              </a:hlinkClick>
            </a:endParaRPr>
          </a:p>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hlinkClick r:id="rId5">
                  <a:extLst>
                    <a:ext uri="{A12FA001-AC4F-418D-AE19-62706E023703}">
                      <ahyp:hlinkClr xmlns:ahyp="http://schemas.microsoft.com/office/drawing/2018/hyperlinkcolor" val="tx"/>
                    </a:ext>
                  </a:extLst>
                </a:hlinkClick>
              </a:rPr>
              <a:t>Young people worried about climate change</a:t>
            </a:r>
            <a:endParaRPr sz="2600" dirty="0">
              <a:solidFill>
                <a:schemeClr val="tx1"/>
              </a:solidFill>
              <a:latin typeface="Calibri Light"/>
              <a:ea typeface="Calibri Light"/>
              <a:cs typeface="Calibri Light"/>
              <a:sym typeface="Caveat Brush"/>
            </a:endParaRPr>
          </a:p>
          <a:p>
            <a:pPr marL="304800" lvl="0" indent="0" algn="l" rtl="0">
              <a:lnSpc>
                <a:spcPct val="150000"/>
              </a:lnSpc>
              <a:spcBef>
                <a:spcPts val="0"/>
              </a:spcBef>
              <a:spcAft>
                <a:spcPts val="0"/>
              </a:spcAft>
              <a:buNone/>
            </a:pPr>
            <a:endParaRPr sz="733">
              <a:solidFill>
                <a:schemeClr val="dk1"/>
              </a:solidFill>
            </a:endParaRPr>
          </a:p>
          <a:p>
            <a:pPr marL="304800" marR="0" lvl="0" indent="0" algn="l" rtl="0">
              <a:lnSpc>
                <a:spcPct val="150000"/>
              </a:lnSpc>
              <a:spcBef>
                <a:spcPts val="0"/>
              </a:spcBef>
              <a:spcAft>
                <a:spcPts val="0"/>
              </a:spcAft>
              <a:buNone/>
            </a:pPr>
            <a:endParaRPr sz="3933">
              <a:latin typeface="Caveat Brush"/>
              <a:ea typeface="Caveat Brush"/>
              <a:cs typeface="Caveat Brush"/>
            </a:endParaRPr>
          </a:p>
          <a:p>
            <a:pPr marL="1219200" lvl="0" indent="304800" algn="l" rtl="0">
              <a:spcBef>
                <a:spcPts val="0"/>
              </a:spcBef>
              <a:spcAft>
                <a:spcPts val="0"/>
              </a:spcAft>
              <a:buNone/>
            </a:pPr>
            <a:endParaRPr sz="3933" b="1">
              <a:solidFill>
                <a:srgbClr val="0CC0DF"/>
              </a:solidFill>
              <a:latin typeface="Caveat Brush"/>
              <a:ea typeface="Caveat Brush"/>
              <a:cs typeface="Caveat Brush"/>
            </a:endParaRPr>
          </a:p>
          <a:p>
            <a:pPr marL="304800" lvl="0" indent="0" algn="l" rtl="0">
              <a:lnSpc>
                <a:spcPct val="115000"/>
              </a:lnSpc>
              <a:spcBef>
                <a:spcPts val="0"/>
              </a:spcBef>
              <a:spcAft>
                <a:spcPts val="800"/>
              </a:spcAft>
              <a:buNone/>
            </a:pPr>
            <a:endParaRPr sz="3400">
              <a:latin typeface="Caveat Brush"/>
              <a:ea typeface="Caveat Brush"/>
              <a:cs typeface="Caveat Brush"/>
            </a:endParaRPr>
          </a:p>
        </p:txBody>
      </p:sp>
      <p:sp>
        <p:nvSpPr>
          <p:cNvPr id="397" name="Google Shape;397;g3178bcd8acf_0_226"/>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lnSpc>
                <a:spcPct val="140004"/>
              </a:lnSpc>
              <a:spcBef>
                <a:spcPts val="0"/>
              </a:spcBef>
              <a:spcAft>
                <a:spcPts val="0"/>
              </a:spcAft>
              <a:buClr>
                <a:schemeClr val="dk1"/>
              </a:buClr>
              <a:buSzPts val="13466"/>
              <a:buFont typeface="Arial"/>
              <a:buNone/>
            </a:pPr>
            <a:r>
              <a:rPr lang="en-US" sz="4534" dirty="0">
                <a:solidFill>
                  <a:schemeClr val="dk1"/>
                </a:solidFill>
                <a:latin typeface="Archivo Black"/>
                <a:ea typeface="Archivo Black"/>
                <a:cs typeface="Archivo Black"/>
                <a:sym typeface="Archivo Black"/>
              </a:rPr>
              <a:t>Why should we care</a:t>
            </a:r>
            <a:endParaRPr sz="1200" dirty="0">
              <a:solidFill>
                <a:schemeClr val="dk1"/>
              </a:solidFill>
              <a:latin typeface="Archivo Black"/>
              <a:ea typeface="Archivo Black"/>
              <a:cs typeface="Archivo Black"/>
              <a:sym typeface="Archiv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3174da5306f_0_120"/>
          <p:cNvSpPr txBox="1"/>
          <p:nvPr/>
        </p:nvSpPr>
        <p:spPr>
          <a:xfrm>
            <a:off x="1447800" y="1893929"/>
            <a:ext cx="9665800" cy="351532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hlinkClick r:id="rId3">
                  <a:extLst>
                    <a:ext uri="{A12FA001-AC4F-418D-AE19-62706E023703}">
                      <ahyp:hlinkClr xmlns:ahyp="http://schemas.microsoft.com/office/drawing/2018/hyperlinkcolor" val="tx"/>
                    </a:ext>
                  </a:extLst>
                </a:hlinkClick>
              </a:rPr>
              <a:t>Fireworks </a:t>
            </a:r>
            <a:endParaRPr lang="en-US" sz="2600" dirty="0">
              <a:solidFill>
                <a:schemeClr val="tx1"/>
              </a:solidFill>
              <a:latin typeface="Calibri Light"/>
              <a:ea typeface="Calibri Light"/>
              <a:cs typeface="Calibri Light"/>
            </a:endParaRPr>
          </a:p>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hlinkClick r:id="rId4">
                  <a:extLst>
                    <a:ext uri="{A12FA001-AC4F-418D-AE19-62706E023703}">
                      <ahyp:hlinkClr xmlns:ahyp="http://schemas.microsoft.com/office/drawing/2018/hyperlinkcolor" val="tx"/>
                    </a:ext>
                  </a:extLst>
                </a:hlinkClick>
              </a:rPr>
              <a:t>Pickleball </a:t>
            </a:r>
            <a:endParaRPr sz="2600" dirty="0">
              <a:solidFill>
                <a:schemeClr val="tx1"/>
              </a:solidFill>
              <a:latin typeface="Calibri Light"/>
              <a:ea typeface="Calibri Light"/>
              <a:cs typeface="Calibri Light"/>
            </a:endParaRPr>
          </a:p>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hlinkClick r:id="rId5">
                  <a:extLst>
                    <a:ext uri="{A12FA001-AC4F-418D-AE19-62706E023703}">
                      <ahyp:hlinkClr xmlns:ahyp="http://schemas.microsoft.com/office/drawing/2018/hyperlinkcolor" val="tx"/>
                    </a:ext>
                  </a:extLst>
                </a:hlinkClick>
              </a:rPr>
              <a:t>Leaf blowers </a:t>
            </a:r>
            <a:endParaRPr sz="2600" dirty="0">
              <a:solidFill>
                <a:schemeClr val="tx1"/>
              </a:solidFill>
              <a:latin typeface="Calibri Light"/>
              <a:ea typeface="Calibri Light"/>
              <a:cs typeface="Calibri Light"/>
            </a:endParaRPr>
          </a:p>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rPr>
              <a:t>Now it’s your turn in the chat</a:t>
            </a:r>
            <a:endParaRPr sz="2600" dirty="0">
              <a:solidFill>
                <a:schemeClr val="tx1"/>
              </a:solidFill>
              <a:latin typeface="Calibri Light"/>
              <a:ea typeface="Calibri Light"/>
              <a:cs typeface="Calibri Light"/>
            </a:endParaRPr>
          </a:p>
          <a:p>
            <a:pPr marL="304800" lvl="0" indent="0" algn="l" rtl="0">
              <a:lnSpc>
                <a:spcPct val="115000"/>
              </a:lnSpc>
              <a:spcBef>
                <a:spcPts val="0"/>
              </a:spcBef>
              <a:spcAft>
                <a:spcPts val="800"/>
              </a:spcAft>
              <a:buNone/>
            </a:pPr>
            <a:endParaRPr sz="3400">
              <a:latin typeface="Caveat Brush"/>
              <a:ea typeface="Caveat Brush"/>
              <a:cs typeface="Caveat Brush"/>
            </a:endParaRPr>
          </a:p>
        </p:txBody>
      </p:sp>
      <p:sp>
        <p:nvSpPr>
          <p:cNvPr id="417" name="Google Shape;417;g3174da5306f_0_120"/>
          <p:cNvSpPr txBox="1"/>
          <p:nvPr/>
        </p:nvSpPr>
        <p:spPr>
          <a:xfrm>
            <a:off x="1302878" y="294801"/>
            <a:ext cx="9417600" cy="96949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lnSpc>
                <a:spcPct val="140004"/>
              </a:lnSpc>
              <a:spcBef>
                <a:spcPts val="0"/>
              </a:spcBef>
              <a:spcAft>
                <a:spcPts val="0"/>
              </a:spcAft>
              <a:buClr>
                <a:schemeClr val="dk1"/>
              </a:buClr>
              <a:buSzPts val="13466"/>
              <a:buFont typeface="Arial"/>
              <a:buNone/>
            </a:pPr>
            <a:r>
              <a:rPr lang="en-US" sz="4500" dirty="0">
                <a:solidFill>
                  <a:schemeClr val="dk1"/>
                </a:solidFill>
                <a:latin typeface="Archivo Black"/>
                <a:ea typeface="Archivo Black"/>
                <a:cs typeface="Archivo Black"/>
                <a:sym typeface="Archivo Black"/>
              </a:rPr>
              <a:t>Negative Externality</a:t>
            </a:r>
            <a:endParaRPr sz="4500" dirty="0">
              <a:solidFill>
                <a:schemeClr val="dk1"/>
              </a:solidFill>
              <a:latin typeface="Archivo Black"/>
              <a:ea typeface="Archivo Black"/>
              <a:cs typeface="Archivo Black"/>
              <a:sym typeface="Archivo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174da5306f_0_63"/>
          <p:cNvSpPr txBox="1"/>
          <p:nvPr/>
        </p:nvSpPr>
        <p:spPr>
          <a:xfrm>
            <a:off x="1447800" y="1893929"/>
            <a:ext cx="9665800" cy="331520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rPr>
              <a:t>Is zero pollution realistic- should that be our goal?</a:t>
            </a:r>
            <a:endParaRPr lang="en-US" sz="2600" dirty="0">
              <a:solidFill>
                <a:schemeClr val="tx1"/>
              </a:solidFill>
              <a:latin typeface="Calibri Light"/>
              <a:ea typeface="Calibri Light"/>
              <a:cs typeface="Calibri Light"/>
            </a:endParaRPr>
          </a:p>
          <a:p>
            <a:pPr marL="304800" indent="-359410">
              <a:lnSpc>
                <a:spcPct val="150000"/>
              </a:lnSpc>
              <a:spcBef>
                <a:spcPts val="800"/>
              </a:spcBef>
              <a:buClr>
                <a:schemeClr val="accent1"/>
              </a:buClr>
              <a:buSzPts val="4899"/>
              <a:buFont typeface="Caveat Brush"/>
              <a:buChar char="●"/>
            </a:pPr>
            <a:r>
              <a:rPr lang="en-US" sz="2600" dirty="0">
                <a:solidFill>
                  <a:schemeClr val="tx1"/>
                </a:solidFill>
                <a:latin typeface="Calibri Light"/>
                <a:ea typeface="Calibri Light"/>
                <a:cs typeface="Calibri Light"/>
                <a:sym typeface="Caveat Brush"/>
              </a:rPr>
              <a:t>Great </a:t>
            </a:r>
            <a:r>
              <a:rPr lang="en-US" sz="2600" dirty="0">
                <a:solidFill>
                  <a:schemeClr val="tx1"/>
                </a:solidFill>
                <a:latin typeface="Calibri Light"/>
                <a:ea typeface="Calibri Light"/>
                <a:cs typeface="Calibri Light"/>
                <a:sym typeface="Caveat Brush"/>
                <a:hlinkClick r:id="rId3">
                  <a:extLst>
                    <a:ext uri="{A12FA001-AC4F-418D-AE19-62706E023703}">
                      <ahyp:hlinkClr xmlns:ahyp="http://schemas.microsoft.com/office/drawing/2018/hyperlinkcolor" val="tx"/>
                    </a:ext>
                  </a:extLst>
                </a:hlinkClick>
              </a:rPr>
              <a:t>interactive</a:t>
            </a:r>
            <a:r>
              <a:rPr lang="en-US" sz="2600" dirty="0">
                <a:solidFill>
                  <a:schemeClr val="tx1"/>
                </a:solidFill>
                <a:latin typeface="Calibri Light"/>
                <a:ea typeface="Calibri Light"/>
                <a:cs typeface="Calibri Light"/>
                <a:sym typeface="Caveat Brush"/>
              </a:rPr>
              <a:t> from MRU that looks at trade-offs for pollution control</a:t>
            </a:r>
            <a:endParaRPr sz="2600" dirty="0">
              <a:solidFill>
                <a:schemeClr val="tx1"/>
              </a:solidFill>
              <a:latin typeface="Calibri Light"/>
              <a:ea typeface="Calibri Light"/>
              <a:cs typeface="Calibri Light"/>
            </a:endParaRPr>
          </a:p>
          <a:p>
            <a:pPr marL="1219261" lvl="0" indent="304815" algn="l" rtl="0">
              <a:spcBef>
                <a:spcPts val="0"/>
              </a:spcBef>
              <a:spcAft>
                <a:spcPts val="0"/>
              </a:spcAft>
              <a:buNone/>
            </a:pPr>
            <a:endParaRPr sz="3933" b="1">
              <a:solidFill>
                <a:srgbClr val="0CC0DF"/>
              </a:solidFill>
              <a:latin typeface="Caveat Brush"/>
              <a:ea typeface="Caveat Brush"/>
              <a:cs typeface="Caveat Brush"/>
              <a:sym typeface="Caveat Brush"/>
            </a:endParaRPr>
          </a:p>
          <a:p>
            <a:pPr marL="304815" lvl="0" indent="0" algn="l" rtl="0">
              <a:lnSpc>
                <a:spcPct val="115000"/>
              </a:lnSpc>
              <a:spcBef>
                <a:spcPts val="0"/>
              </a:spcBef>
              <a:spcAft>
                <a:spcPts val="800"/>
              </a:spcAft>
              <a:buNone/>
            </a:pPr>
            <a:endParaRPr sz="3400">
              <a:latin typeface="Caveat Brush"/>
              <a:ea typeface="Caveat Brush"/>
              <a:cs typeface="Caveat Brush"/>
              <a:sym typeface="Caveat Brush"/>
            </a:endParaRPr>
          </a:p>
        </p:txBody>
      </p:sp>
      <p:sp>
        <p:nvSpPr>
          <p:cNvPr id="407" name="Google Shape;407;g3174da5306f_0_63"/>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lnSpc>
                <a:spcPct val="140004"/>
              </a:lnSpc>
              <a:spcBef>
                <a:spcPts val="0"/>
              </a:spcBef>
              <a:spcAft>
                <a:spcPts val="0"/>
              </a:spcAft>
              <a:buClr>
                <a:schemeClr val="dk1"/>
              </a:buClr>
              <a:buSzPts val="13466"/>
              <a:buFont typeface="Arial"/>
              <a:buNone/>
            </a:pPr>
            <a:r>
              <a:rPr lang="en-US" sz="4534" dirty="0">
                <a:solidFill>
                  <a:schemeClr val="dk1"/>
                </a:solidFill>
                <a:latin typeface="Archivo Black"/>
                <a:ea typeface="Archivo Black"/>
                <a:cs typeface="Archivo Black"/>
                <a:sym typeface="Archivo Black"/>
              </a:rPr>
              <a:t>Negative Externality</a:t>
            </a:r>
            <a:endParaRPr sz="1200" dirty="0">
              <a:solidFill>
                <a:schemeClr val="dk1"/>
              </a:solidFill>
              <a:latin typeface="Archivo Black"/>
              <a:ea typeface="Archivo Black"/>
              <a:cs typeface="Archivo Black"/>
              <a:sym typeface="Archivo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F90CC3-0C7B-A888-E022-8E1D6718538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34B9F83-3792-BF6A-91AA-EAE577BA637D}"/>
              </a:ext>
            </a:extLst>
          </p:cNvPr>
          <p:cNvSpPr>
            <a:spLocks noGrp="1"/>
          </p:cNvSpPr>
          <p:nvPr>
            <p:ph type="sldNum" sz="quarter" idx="12"/>
          </p:nvPr>
        </p:nvSpPr>
        <p:spPr/>
        <p:txBody>
          <a:bodyPr/>
          <a:lstStyle/>
          <a:p>
            <a:fld id="{B6F15528-21DE-4FAA-801E-634DDDAF4B2B}" type="slidenum">
              <a:rPr lang="en-US" smtClean="0"/>
              <a:pPr/>
              <a:t>22</a:t>
            </a:fld>
            <a:endParaRPr lang="en-US"/>
          </a:p>
        </p:txBody>
      </p:sp>
      <p:pic>
        <p:nvPicPr>
          <p:cNvPr id="4" name="Picture 3">
            <a:extLst>
              <a:ext uri="{FF2B5EF4-FFF2-40B4-BE49-F238E27FC236}">
                <a16:creationId xmlns:a16="http://schemas.microsoft.com/office/drawing/2014/main" id="{1C965A01-9023-800D-7D7A-18FF529774B2}"/>
              </a:ext>
            </a:extLst>
          </p:cNvPr>
          <p:cNvPicPr>
            <a:picLocks noChangeAspect="1"/>
          </p:cNvPicPr>
          <p:nvPr/>
        </p:nvPicPr>
        <p:blipFill>
          <a:blip r:embed="rId2"/>
          <a:stretch>
            <a:fillRect/>
          </a:stretch>
        </p:blipFill>
        <p:spPr>
          <a:xfrm>
            <a:off x="905182" y="1563636"/>
            <a:ext cx="9791700" cy="4591050"/>
          </a:xfrm>
          <a:prstGeom prst="rect">
            <a:avLst/>
          </a:prstGeom>
        </p:spPr>
      </p:pic>
    </p:spTree>
    <p:extLst>
      <p:ext uri="{BB962C8B-B14F-4D97-AF65-F5344CB8AC3E}">
        <p14:creationId xmlns:p14="http://schemas.microsoft.com/office/powerpoint/2010/main" val="1789499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21"/>
        <p:cNvGrpSpPr/>
        <p:nvPr/>
      </p:nvGrpSpPr>
      <p:grpSpPr>
        <a:xfrm>
          <a:off x="0" y="0"/>
          <a:ext cx="0" cy="0"/>
          <a:chOff x="0" y="0"/>
          <a:chExt cx="0" cy="0"/>
        </a:xfrm>
      </p:grpSpPr>
      <p:sp>
        <p:nvSpPr>
          <p:cNvPr id="422" name="Google Shape;422;g3174da5306f_0_475"/>
          <p:cNvSpPr txBox="1">
            <a:spLocks noGrp="1"/>
          </p:cNvSpPr>
          <p:nvPr>
            <p:ph type="title"/>
          </p:nvPr>
        </p:nvSpPr>
        <p:spPr>
          <a:xfrm>
            <a:off x="767767" y="582700"/>
            <a:ext cx="8346400" cy="763600"/>
          </a:xfrm>
          <a:prstGeom prst="rect">
            <a:avLst/>
          </a:prstGeom>
        </p:spPr>
        <p:txBody>
          <a:bodyPr spcFirstLastPara="1" wrap="square" lIns="60950" tIns="30467" rIns="60950" bIns="30467" anchor="ctr"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lnSpc>
                <a:spcPct val="140004"/>
              </a:lnSpc>
              <a:spcBef>
                <a:spcPts val="0"/>
              </a:spcBef>
              <a:spcAft>
                <a:spcPts val="0"/>
              </a:spcAft>
              <a:buNone/>
            </a:pPr>
            <a:endParaRPr sz="4534">
              <a:solidFill>
                <a:srgbClr val="000000"/>
              </a:solidFill>
              <a:latin typeface="Archivo Black"/>
              <a:ea typeface="Archivo Black"/>
              <a:cs typeface="Archivo Black"/>
              <a:sym typeface="Archivo Black"/>
            </a:endParaRPr>
          </a:p>
          <a:p>
            <a:pPr marL="0" lvl="0" indent="0" algn="ctr" rtl="0">
              <a:lnSpc>
                <a:spcPct val="140004"/>
              </a:lnSpc>
              <a:spcBef>
                <a:spcPts val="0"/>
              </a:spcBef>
              <a:spcAft>
                <a:spcPts val="0"/>
              </a:spcAft>
              <a:buNone/>
            </a:pPr>
            <a:r>
              <a:rPr lang="en-US" sz="2900" dirty="0">
                <a:solidFill>
                  <a:schemeClr val="tx1"/>
                </a:solidFill>
                <a:latin typeface="Calibri Light"/>
                <a:ea typeface="Calibri Light"/>
                <a:cs typeface="Calibri Light"/>
                <a:sym typeface="Archivo Black"/>
              </a:rPr>
              <a:t>Make sure the noise maker is being used in class</a:t>
            </a:r>
            <a:endParaRPr sz="2900" dirty="0">
              <a:solidFill>
                <a:schemeClr val="tx1"/>
              </a:solidFill>
              <a:latin typeface="Calibri Light"/>
              <a:ea typeface="Calibri Light"/>
              <a:cs typeface="Calibri Light"/>
              <a:sym typeface="Archivo Black"/>
            </a:endParaRPr>
          </a:p>
          <a:p>
            <a:pPr marL="0" lvl="0" indent="0" algn="ctr" rtl="0">
              <a:lnSpc>
                <a:spcPct val="140004"/>
              </a:lnSpc>
              <a:spcBef>
                <a:spcPts val="0"/>
              </a:spcBef>
              <a:spcAft>
                <a:spcPts val="0"/>
              </a:spcAft>
              <a:buNone/>
            </a:pPr>
            <a:endParaRPr sz="4534">
              <a:solidFill>
                <a:srgbClr val="000000"/>
              </a:solidFill>
              <a:latin typeface="Archivo Black"/>
              <a:ea typeface="Archivo Black"/>
              <a:cs typeface="Archivo Black"/>
              <a:sym typeface="Archivo Black"/>
            </a:endParaRPr>
          </a:p>
          <a:p>
            <a:pPr marL="0" lvl="0" indent="0" algn="ctr" rtl="0">
              <a:lnSpc>
                <a:spcPct val="140004"/>
              </a:lnSpc>
              <a:spcBef>
                <a:spcPts val="0"/>
              </a:spcBef>
              <a:spcAft>
                <a:spcPts val="0"/>
              </a:spcAft>
              <a:buNone/>
            </a:pPr>
            <a:endParaRPr sz="4534">
              <a:solidFill>
                <a:srgbClr val="000000"/>
              </a:solidFill>
              <a:latin typeface="Archivo Black"/>
              <a:ea typeface="Archivo Black"/>
              <a:cs typeface="Archivo Black"/>
              <a:sym typeface="Archivo Black"/>
            </a:endParaRPr>
          </a:p>
          <a:p>
            <a:pPr marL="0" lvl="0" indent="0" algn="ctr" rtl="0">
              <a:spcBef>
                <a:spcPts val="0"/>
              </a:spcBef>
              <a:spcAft>
                <a:spcPts val="0"/>
              </a:spcAft>
              <a:buNone/>
            </a:pPr>
            <a:endParaRPr b="1">
              <a:latin typeface="Montserrat"/>
              <a:ea typeface="Montserrat"/>
              <a:cs typeface="Montserrat"/>
              <a:sym typeface="Montserrat"/>
            </a:endParaRPr>
          </a:p>
        </p:txBody>
      </p:sp>
      <p:sp>
        <p:nvSpPr>
          <p:cNvPr id="423" name="Google Shape;423;g3174da5306f_0_475"/>
          <p:cNvSpPr txBox="1">
            <a:spLocks noGrp="1"/>
          </p:cNvSpPr>
          <p:nvPr>
            <p:ph type="body" idx="1"/>
          </p:nvPr>
        </p:nvSpPr>
        <p:spPr>
          <a:xfrm>
            <a:off x="1294240" y="2836912"/>
            <a:ext cx="4803200" cy="2252000"/>
          </a:xfrm>
          <a:prstGeom prst="rect">
            <a:avLst/>
          </a:prstGeom>
        </p:spPr>
        <p:txBody>
          <a:bodyPr spcFirstLastPara="1" wrap="square" lIns="60950" tIns="30467" rIns="60950" bIns="3046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indent="0">
              <a:spcBef>
                <a:spcPts val="427"/>
              </a:spcBef>
              <a:buNone/>
            </a:pPr>
            <a:r>
              <a:rPr lang="en-US" sz="2600" dirty="0">
                <a:solidFill>
                  <a:schemeClr val="tx1"/>
                </a:solidFill>
                <a:latin typeface="Calibri Light"/>
                <a:ea typeface="Calibri Light"/>
                <a:cs typeface="Calibri Light"/>
                <a:sym typeface="Montserrat"/>
              </a:rPr>
              <a:t>Ask students  as many examples as you can think of in 3 minutes. </a:t>
            </a:r>
            <a:endParaRPr sz="2600" dirty="0">
              <a:solidFill>
                <a:schemeClr val="tx1"/>
              </a:solidFill>
              <a:latin typeface="Calibri Light"/>
              <a:ea typeface="Calibri Light"/>
              <a:cs typeface="Calibri Light"/>
              <a:sym typeface="Montserrat"/>
            </a:endParaRPr>
          </a:p>
        </p:txBody>
      </p:sp>
      <p:pic>
        <p:nvPicPr>
          <p:cNvPr id="424" name="Google Shape;424;g3174da5306f_0_475"/>
          <p:cNvPicPr preferRelativeResize="0"/>
          <p:nvPr/>
        </p:nvPicPr>
        <p:blipFill>
          <a:blip r:embed="rId3">
            <a:alphaModFix/>
          </a:blip>
          <a:stretch>
            <a:fillRect/>
          </a:stretch>
        </p:blipFill>
        <p:spPr>
          <a:xfrm>
            <a:off x="6510065" y="2838800"/>
            <a:ext cx="4222533" cy="3854901"/>
          </a:xfrm>
          <a:prstGeom prst="rect">
            <a:avLst/>
          </a:prstGeom>
          <a:noFill/>
          <a:ln>
            <a:noFill/>
          </a:ln>
        </p:spPr>
      </p:pic>
      <p:sp>
        <p:nvSpPr>
          <p:cNvPr id="425" name="Google Shape;425;g3174da5306f_0_475"/>
          <p:cNvSpPr txBox="1"/>
          <p:nvPr/>
        </p:nvSpPr>
        <p:spPr>
          <a:xfrm>
            <a:off x="6922333" y="3680267"/>
            <a:ext cx="3398000" cy="166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600">
                <a:solidFill>
                  <a:schemeClr val="tx1"/>
                </a:solidFill>
                <a:latin typeface="Calibri Light"/>
                <a:ea typeface="Calibri Light"/>
                <a:cs typeface="Calibri Light"/>
                <a:sym typeface="Montserrat"/>
              </a:rPr>
              <a:t>Think of times that you have been bothered by someone else’s behavior. </a:t>
            </a:r>
            <a:endParaRPr sz="2600">
              <a:solidFill>
                <a:schemeClr val="tx1"/>
              </a:solidFill>
              <a:latin typeface="Calibri Light"/>
              <a:ea typeface="Calibri Light"/>
              <a:cs typeface="Calibri Ligh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511667" y="486667"/>
            <a:ext cx="11360800" cy="7636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b="1">
                <a:latin typeface="Montserrat"/>
                <a:ea typeface="Montserrat"/>
                <a:cs typeface="Montserrat"/>
                <a:sym typeface="Montserrat"/>
              </a:rPr>
              <a:t>Auction Reflection</a:t>
            </a:r>
            <a:endParaRPr b="1">
              <a:latin typeface="Montserrat"/>
              <a:ea typeface="Montserrat"/>
              <a:cs typeface="Montserrat"/>
              <a:sym typeface="Montserrat"/>
            </a:endParaRPr>
          </a:p>
        </p:txBody>
      </p:sp>
      <p:sp>
        <p:nvSpPr>
          <p:cNvPr id="98" name="Google Shape;98;p19"/>
          <p:cNvSpPr txBox="1">
            <a:spLocks noGrp="1"/>
          </p:cNvSpPr>
          <p:nvPr>
            <p:ph type="body" idx="1"/>
          </p:nvPr>
        </p:nvSpPr>
        <p:spPr>
          <a:xfrm>
            <a:off x="415600" y="1536633"/>
            <a:ext cx="11360800" cy="4941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56565" algn="l" rtl="0">
              <a:spcBef>
                <a:spcPts val="0"/>
              </a:spcBef>
              <a:spcAft>
                <a:spcPts val="0"/>
              </a:spcAft>
              <a:buClr>
                <a:srgbClr val="000000"/>
              </a:buClr>
              <a:buSzPts val="1800"/>
              <a:buFont typeface="Montserrat"/>
              <a:buAutoNum type="arabicPeriod"/>
            </a:pPr>
            <a:r>
              <a:rPr lang="en" sz="1850" dirty="0">
                <a:solidFill>
                  <a:srgbClr val="000000"/>
                </a:solidFill>
                <a:latin typeface="Montserrat"/>
                <a:ea typeface="Montserrat"/>
                <a:cs typeface="Montserrat"/>
                <a:sym typeface="Montserrat"/>
              </a:rPr>
              <a:t>What externality was created by the auction?</a:t>
            </a:r>
            <a:endParaRPr lang="en-US" sz="1850" dirty="0">
              <a:solidFill>
                <a:srgbClr val="000000"/>
              </a:solidFill>
              <a:latin typeface="Montserrat"/>
              <a:ea typeface="Montserrat"/>
              <a:cs typeface="Montserrat"/>
            </a:endParaRPr>
          </a:p>
          <a:p>
            <a:pPr marL="608965" lvl="0" indent="-456565" algn="l" rtl="0">
              <a:spcBef>
                <a:spcPts val="1333"/>
              </a:spcBef>
              <a:spcAft>
                <a:spcPts val="0"/>
              </a:spcAft>
              <a:buClr>
                <a:srgbClr val="000000"/>
              </a:buClr>
              <a:buSzPts val="1800"/>
              <a:buFont typeface="Montserrat"/>
              <a:buAutoNum type="arabicPeriod"/>
            </a:pPr>
            <a:r>
              <a:rPr lang="en" sz="3200" dirty="0">
                <a:solidFill>
                  <a:srgbClr val="00B0F0"/>
                </a:solidFill>
                <a:latin typeface="Montserrat"/>
                <a:ea typeface="Montserrat"/>
                <a:cs typeface="Montserrat"/>
                <a:sym typeface="Montserrat"/>
              </a:rPr>
              <a:t>Calculate the external cost:</a:t>
            </a:r>
            <a:endParaRPr sz="3200">
              <a:solidFill>
                <a:srgbClr val="00B0F0"/>
              </a:solidFill>
              <a:latin typeface="Montserrat"/>
              <a:ea typeface="Montserrat"/>
              <a:cs typeface="Montserrat"/>
            </a:endParaRPr>
          </a:p>
          <a:p>
            <a:pPr marL="1218565" lvl="1" indent="-422910" algn="l" rtl="0">
              <a:spcBef>
                <a:spcPts val="1333"/>
              </a:spcBef>
              <a:spcAft>
                <a:spcPts val="0"/>
              </a:spcAft>
              <a:buClr>
                <a:srgbClr val="000000"/>
              </a:buClr>
              <a:buSzPts val="1400"/>
              <a:buFont typeface="Montserrat"/>
              <a:buAutoNum type="alphaLcPeriod"/>
            </a:pPr>
            <a:r>
              <a:rPr lang="en" sz="2400" dirty="0">
                <a:solidFill>
                  <a:srgbClr val="000000"/>
                </a:solidFill>
                <a:latin typeface="Montserrat"/>
                <a:ea typeface="Montserrat"/>
                <a:cs typeface="Montserrat"/>
                <a:sym typeface="Montserrat"/>
              </a:rPr>
              <a:t>How much would you pay to not listen to this item? </a:t>
            </a:r>
            <a:endParaRPr sz="2400" dirty="0">
              <a:solidFill>
                <a:srgbClr val="000000"/>
              </a:solidFill>
              <a:latin typeface="Montserrat"/>
              <a:ea typeface="Montserrat"/>
              <a:cs typeface="Montserrat"/>
            </a:endParaRPr>
          </a:p>
          <a:p>
            <a:pPr marL="1218565" lvl="1" indent="-422910" algn="l" rtl="0">
              <a:spcBef>
                <a:spcPts val="1333"/>
              </a:spcBef>
              <a:spcAft>
                <a:spcPts val="0"/>
              </a:spcAft>
              <a:buClr>
                <a:srgbClr val="000000"/>
              </a:buClr>
              <a:buSzPts val="1400"/>
              <a:buFont typeface="Montserrat"/>
              <a:buAutoNum type="alphaLcPeriod"/>
            </a:pPr>
            <a:r>
              <a:rPr lang="en" sz="2400" dirty="0">
                <a:solidFill>
                  <a:srgbClr val="000000"/>
                </a:solidFill>
                <a:latin typeface="Montserrat"/>
                <a:ea typeface="Montserrat"/>
                <a:cs typeface="Montserrat"/>
                <a:sym typeface="Montserrat"/>
              </a:rPr>
              <a:t>Add together the class total _______________. This is the external cost!</a:t>
            </a:r>
            <a:endParaRPr sz="2400" dirty="0">
              <a:solidFill>
                <a:srgbClr val="000000"/>
              </a:solidFill>
              <a:latin typeface="Montserrat"/>
              <a:ea typeface="Montserrat"/>
              <a:cs typeface="Montserrat"/>
            </a:endParaRPr>
          </a:p>
          <a:p>
            <a:pPr marL="608965" lvl="0" indent="-456565" algn="l" rtl="0">
              <a:spcBef>
                <a:spcPts val="1333"/>
              </a:spcBef>
              <a:spcAft>
                <a:spcPts val="0"/>
              </a:spcAft>
              <a:buClr>
                <a:srgbClr val="000000"/>
              </a:buClr>
              <a:buSzPts val="1800"/>
              <a:buFont typeface="Montserrat"/>
              <a:buAutoNum type="arabicPeriod"/>
            </a:pPr>
            <a:r>
              <a:rPr lang="en" sz="1850" dirty="0">
                <a:solidFill>
                  <a:srgbClr val="000000"/>
                </a:solidFill>
                <a:latin typeface="Montserrat"/>
                <a:ea typeface="Montserrat"/>
                <a:cs typeface="Montserrat"/>
                <a:sym typeface="Montserrat"/>
              </a:rPr>
              <a:t>Is the external cost greater than the winning bid for the cowbell? </a:t>
            </a:r>
            <a:endParaRPr sz="1850" dirty="0">
              <a:solidFill>
                <a:srgbClr val="000000"/>
              </a:solidFill>
              <a:latin typeface="Montserrat"/>
              <a:ea typeface="Montserrat"/>
              <a:cs typeface="Montserrat"/>
            </a:endParaRPr>
          </a:p>
          <a:p>
            <a:pPr marL="608965" lvl="0" indent="0" algn="l" rtl="0">
              <a:spcBef>
                <a:spcPts val="1333"/>
              </a:spcBef>
              <a:spcAft>
                <a:spcPts val="0"/>
              </a:spcAft>
              <a:buNone/>
            </a:pPr>
            <a:endParaRPr>
              <a:solidFill>
                <a:srgbClr val="000000"/>
              </a:solidFill>
              <a:latin typeface="Montserrat"/>
              <a:ea typeface="Montserrat"/>
              <a:cs typeface="Montserrat"/>
            </a:endParaRPr>
          </a:p>
          <a:p>
            <a:pPr marL="0" lvl="0" indent="0" algn="l" rtl="0">
              <a:spcBef>
                <a:spcPts val="1333"/>
              </a:spcBef>
              <a:spcAft>
                <a:spcPts val="1333"/>
              </a:spcAft>
              <a:buNone/>
            </a:pPr>
            <a:endParaRPr>
              <a:solidFill>
                <a:srgbClr val="000000"/>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2"/>
        <p:cNvGrpSpPr/>
        <p:nvPr/>
      </p:nvGrpSpPr>
      <p:grpSpPr>
        <a:xfrm>
          <a:off x="0" y="0"/>
          <a:ext cx="0" cy="0"/>
          <a:chOff x="0" y="0"/>
          <a:chExt cx="0" cy="0"/>
        </a:xfrm>
      </p:grpSpPr>
      <p:sp>
        <p:nvSpPr>
          <p:cNvPr id="103" name="Google Shape;103;p20"/>
          <p:cNvSpPr txBox="1"/>
          <p:nvPr/>
        </p:nvSpPr>
        <p:spPr>
          <a:xfrm>
            <a:off x="2081100" y="2240400"/>
            <a:ext cx="7812000" cy="190105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0" algn="ctr" rtl="0">
              <a:lnSpc>
                <a:spcPct val="115000"/>
              </a:lnSpc>
              <a:spcBef>
                <a:spcPts val="0"/>
              </a:spcBef>
              <a:spcAft>
                <a:spcPts val="0"/>
              </a:spcAft>
              <a:buNone/>
            </a:pPr>
            <a:r>
              <a:rPr lang="en" sz="2667" b="1">
                <a:solidFill>
                  <a:schemeClr val="dk1"/>
                </a:solidFill>
                <a:latin typeface="Montserrat"/>
                <a:ea typeface="Montserrat"/>
                <a:cs typeface="Montserrat"/>
                <a:sym typeface="Montserrat"/>
              </a:rPr>
              <a:t>If yes, your auction was inefficient! </a:t>
            </a:r>
            <a:endParaRPr sz="2667" b="1">
              <a:solidFill>
                <a:schemeClr val="dk1"/>
              </a:solidFill>
              <a:latin typeface="Montserrat"/>
              <a:ea typeface="Montserrat"/>
              <a:cs typeface="Montserrat"/>
              <a:sym typeface="Montserrat"/>
            </a:endParaRPr>
          </a:p>
          <a:p>
            <a:pPr marL="609585" lvl="0" indent="0" algn="ctr" rtl="0">
              <a:lnSpc>
                <a:spcPct val="115000"/>
              </a:lnSpc>
              <a:spcBef>
                <a:spcPts val="1333"/>
              </a:spcBef>
              <a:spcAft>
                <a:spcPts val="1333"/>
              </a:spcAft>
              <a:buNone/>
            </a:pPr>
            <a:r>
              <a:rPr lang="en" sz="2400">
                <a:solidFill>
                  <a:schemeClr val="dk1"/>
                </a:solidFill>
                <a:latin typeface="Montserrat"/>
                <a:ea typeface="Montserrat"/>
                <a:cs typeface="Montserrat"/>
                <a:sym typeface="Montserrat"/>
              </a:rPr>
              <a:t>The market produced too much because it didn’t consider bystanders. </a:t>
            </a:r>
            <a:endParaRPr sz="2489"/>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1757247176_0_124"/>
          <p:cNvSpPr txBox="1"/>
          <p:nvPr/>
        </p:nvSpPr>
        <p:spPr>
          <a:xfrm>
            <a:off x="1447800" y="1893929"/>
            <a:ext cx="9665800" cy="296594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762000" lvl="0" indent="-457200" algn="l" rtl="0">
              <a:lnSpc>
                <a:spcPct val="115000"/>
              </a:lnSpc>
              <a:spcBef>
                <a:spcPts val="0"/>
              </a:spcBef>
              <a:spcAft>
                <a:spcPts val="0"/>
              </a:spcAft>
              <a:buChar char="•"/>
            </a:pPr>
            <a:r>
              <a:rPr lang="en-US" sz="2600" dirty="0">
                <a:solidFill>
                  <a:schemeClr val="tx1"/>
                </a:solidFill>
                <a:latin typeface="Calibri Light"/>
                <a:ea typeface="Calibri Light"/>
                <a:cs typeface="Calibri Light"/>
                <a:sym typeface="Caveat Brush"/>
              </a:rPr>
              <a:t>Ask students how we can decrease the production and consumption of goods that create negative externalities?</a:t>
            </a:r>
            <a:endParaRPr lang="en-US" sz="2600" dirty="0">
              <a:solidFill>
                <a:schemeClr val="tx1"/>
              </a:solidFill>
              <a:latin typeface="Calibri Light"/>
              <a:ea typeface="Calibri Light"/>
              <a:cs typeface="Calibri Light"/>
            </a:endParaRPr>
          </a:p>
          <a:p>
            <a:pPr marL="762000" lvl="0" indent="-457200" algn="l">
              <a:lnSpc>
                <a:spcPct val="114999"/>
              </a:lnSpc>
              <a:buChar char="•"/>
            </a:pPr>
            <a:endParaRPr lang="en-US" sz="2600" dirty="0">
              <a:solidFill>
                <a:schemeClr val="tx1"/>
              </a:solidFill>
              <a:latin typeface="Calibri Light"/>
              <a:ea typeface="Calibri Light"/>
              <a:cs typeface="Calibri Light"/>
            </a:endParaRPr>
          </a:p>
          <a:p>
            <a:pPr marL="762000" indent="-457200">
              <a:lnSpc>
                <a:spcPct val="114999"/>
              </a:lnSpc>
              <a:buChar char="•"/>
            </a:pPr>
            <a:r>
              <a:rPr lang="en-US" sz="2600" dirty="0">
                <a:solidFill>
                  <a:schemeClr val="tx1"/>
                </a:solidFill>
                <a:latin typeface="Calibri Light"/>
                <a:ea typeface="Calibri Light"/>
                <a:cs typeface="Calibri Light"/>
              </a:rPr>
              <a:t>Set things up in a way that we change the behavior of those directly involved in the externality </a:t>
            </a:r>
            <a:endParaRPr lang="en-US" dirty="0"/>
          </a:p>
          <a:p>
            <a:pPr marL="609600">
              <a:lnSpc>
                <a:spcPct val="115000"/>
              </a:lnSpc>
              <a:spcBef>
                <a:spcPts val="800"/>
              </a:spcBef>
              <a:spcAft>
                <a:spcPts val="800"/>
              </a:spcAft>
            </a:pPr>
            <a:endParaRPr lang="en-US" sz="2600">
              <a:solidFill>
                <a:schemeClr val="tx1"/>
              </a:solidFill>
              <a:latin typeface="Calibri Light"/>
              <a:ea typeface="Calibri Light"/>
              <a:cs typeface="Calibri Light"/>
            </a:endParaRPr>
          </a:p>
        </p:txBody>
      </p:sp>
      <p:sp>
        <p:nvSpPr>
          <p:cNvPr id="439" name="Google Shape;439;g31757247176_0_124"/>
          <p:cNvSpPr txBox="1"/>
          <p:nvPr/>
        </p:nvSpPr>
        <p:spPr>
          <a:xfrm>
            <a:off x="1302878" y="294801"/>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267">
                <a:latin typeface="Archivo Black"/>
                <a:ea typeface="Archivo Black"/>
                <a:cs typeface="Archivo Black"/>
                <a:sym typeface="Archivo Black"/>
              </a:rPr>
              <a:t>How to fix the externality</a:t>
            </a:r>
            <a:endParaRPr sz="622"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31757247176_0_288"/>
          <p:cNvSpPr txBox="1"/>
          <p:nvPr/>
        </p:nvSpPr>
        <p:spPr>
          <a:xfrm>
            <a:off x="1387517" y="1872395"/>
            <a:ext cx="9665800" cy="136543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609600" lvl="0" indent="-338455" algn="l" rtl="0">
              <a:spcBef>
                <a:spcPts val="0"/>
              </a:spcBef>
              <a:spcAft>
                <a:spcPts val="0"/>
              </a:spcAft>
              <a:buClr>
                <a:srgbClr val="595959"/>
              </a:buClr>
              <a:buSzPts val="4400"/>
              <a:buFont typeface="DM Sans"/>
              <a:buChar char="●"/>
            </a:pPr>
            <a:r>
              <a:rPr lang="en-US" sz="2600" dirty="0">
                <a:solidFill>
                  <a:schemeClr val="tx1"/>
                </a:solidFill>
                <a:latin typeface="Calibri Light"/>
                <a:ea typeface="Calibri Light"/>
                <a:cs typeface="Calibri Light"/>
                <a:sym typeface="Caveat Brush"/>
              </a:rPr>
              <a:t>How might the government attempt to remedy the externality?</a:t>
            </a:r>
            <a:endParaRPr lang="en-US" sz="2600" dirty="0">
              <a:solidFill>
                <a:schemeClr val="tx1"/>
              </a:solidFill>
              <a:latin typeface="Calibri Light"/>
              <a:ea typeface="Calibri Light"/>
              <a:cs typeface="Calibri Light"/>
            </a:endParaRPr>
          </a:p>
          <a:p>
            <a:pPr marL="609600" lvl="0" indent="0" algn="l" rtl="0">
              <a:lnSpc>
                <a:spcPct val="115000"/>
              </a:lnSpc>
              <a:spcBef>
                <a:spcPts val="1333"/>
              </a:spcBef>
              <a:spcAft>
                <a:spcPts val="800"/>
              </a:spcAft>
              <a:buNone/>
            </a:pPr>
            <a:endParaRPr sz="3933">
              <a:latin typeface="Caveat Brush"/>
              <a:ea typeface="Caveat Brush"/>
              <a:cs typeface="Caveat Brush"/>
            </a:endParaRPr>
          </a:p>
        </p:txBody>
      </p:sp>
      <p:sp>
        <p:nvSpPr>
          <p:cNvPr id="459" name="Google Shape;459;g31757247176_0_288"/>
          <p:cNvSpPr txBox="1"/>
          <p:nvPr/>
        </p:nvSpPr>
        <p:spPr>
          <a:xfrm>
            <a:off x="1302878" y="294801"/>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250" dirty="0">
                <a:latin typeface="Archivo Black"/>
                <a:ea typeface="Archivo Black"/>
                <a:cs typeface="Archivo Black"/>
                <a:sym typeface="Archivo Black"/>
              </a:rPr>
              <a:t>How to decrease</a:t>
            </a:r>
            <a:endParaRPr sz="622" b="0" i="0" u="none" strike="noStrike" cap="none" dirty="0">
              <a:solidFill>
                <a:srgbClr val="000000"/>
              </a:solidFill>
              <a:latin typeface="Archivo Black"/>
              <a:ea typeface="Archivo Black"/>
              <a:cs typeface="Archivo Black"/>
              <a:sym typeface="Archivo Black"/>
            </a:endParaRPr>
          </a:p>
        </p:txBody>
      </p:sp>
      <p:pic>
        <p:nvPicPr>
          <p:cNvPr id="460" name="Google Shape;460;g31757247176_0_288" title="Soda Sizes - Economics of Parks &amp; Recreation.mp4">
            <a:hlinkClick r:id="rId3"/>
          </p:cNvPr>
          <p:cNvPicPr preferRelativeResize="0"/>
          <p:nvPr/>
        </p:nvPicPr>
        <p:blipFill>
          <a:blip r:embed="rId4">
            <a:alphaModFix/>
          </a:blip>
          <a:stretch>
            <a:fillRect/>
          </a:stretch>
        </p:blipFill>
        <p:spPr>
          <a:xfrm>
            <a:off x="2759198" y="2235115"/>
            <a:ext cx="5971833" cy="44788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31757247176_0_161"/>
          <p:cNvSpPr txBox="1"/>
          <p:nvPr/>
        </p:nvSpPr>
        <p:spPr>
          <a:xfrm>
            <a:off x="1462567" y="1645212"/>
            <a:ext cx="9665800" cy="248677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15000"/>
              </a:lnSpc>
              <a:spcBef>
                <a:spcPts val="0"/>
              </a:spcBef>
              <a:spcAft>
                <a:spcPts val="0"/>
              </a:spcAft>
              <a:buNone/>
            </a:pPr>
            <a:r>
              <a:rPr lang="en-US" sz="2600" dirty="0">
                <a:solidFill>
                  <a:schemeClr val="tx1"/>
                </a:solidFill>
                <a:latin typeface="Calibri Light"/>
                <a:ea typeface="Calibri Light"/>
                <a:cs typeface="Calibri Light"/>
                <a:sym typeface="Caveat Brush"/>
              </a:rPr>
              <a:t>1.Command and control-</a:t>
            </a:r>
            <a:r>
              <a:rPr lang="en-US" sz="2600" dirty="0">
                <a:solidFill>
                  <a:schemeClr val="tx1"/>
                </a:solidFill>
                <a:latin typeface="Calibri Light"/>
                <a:ea typeface="Calibri Light"/>
                <a:cs typeface="Calibri Light"/>
                <a:sym typeface="Calibri"/>
              </a:rPr>
              <a:t> </a:t>
            </a:r>
            <a:r>
              <a:rPr lang="en-US" sz="2600" dirty="0">
                <a:solidFill>
                  <a:schemeClr val="tx1"/>
                </a:solidFill>
                <a:latin typeface="Calibri Light"/>
                <a:ea typeface="Calibri Light"/>
                <a:cs typeface="Calibri Light"/>
                <a:sym typeface="Caveat Brush"/>
              </a:rPr>
              <a:t>Make rules limiting the “harmful behavior”</a:t>
            </a:r>
            <a:endParaRPr lang="en-US" sz="2600" dirty="0">
              <a:solidFill>
                <a:schemeClr val="tx1"/>
              </a:solidFill>
              <a:latin typeface="Calibri Light"/>
              <a:ea typeface="Calibri Light"/>
              <a:cs typeface="Calibri Light"/>
            </a:endParaRPr>
          </a:p>
          <a:p>
            <a:pPr marL="304800" lvl="0" indent="0" algn="l" rtl="0">
              <a:lnSpc>
                <a:spcPct val="115000"/>
              </a:lnSpc>
              <a:spcBef>
                <a:spcPts val="800"/>
              </a:spcBef>
              <a:spcAft>
                <a:spcPts val="0"/>
              </a:spcAft>
              <a:buNone/>
            </a:pPr>
            <a:r>
              <a:rPr lang="en-US" sz="2600" dirty="0">
                <a:solidFill>
                  <a:schemeClr val="tx1"/>
                </a:solidFill>
                <a:latin typeface="Calibri Light"/>
                <a:ea typeface="Calibri Light"/>
                <a:cs typeface="Calibri Light"/>
                <a:sym typeface="Caveat Brush"/>
                <a:hlinkClick r:id="rId3">
                  <a:extLst>
                    <a:ext uri="{A12FA001-AC4F-418D-AE19-62706E023703}">
                      <ahyp:hlinkClr xmlns:ahyp="http://schemas.microsoft.com/office/drawing/2018/hyperlinkcolor" val="tx"/>
                    </a:ext>
                  </a:extLst>
                </a:hlinkClick>
              </a:rPr>
              <a:t>Ban Tiktok</a:t>
            </a:r>
            <a:endParaRPr sz="2600" dirty="0">
              <a:solidFill>
                <a:schemeClr val="tx1"/>
              </a:solidFill>
              <a:latin typeface="Calibri Light"/>
              <a:ea typeface="Calibri Light"/>
              <a:cs typeface="Calibri Light"/>
            </a:endParaRPr>
          </a:p>
          <a:p>
            <a:pPr marL="304800" lvl="0" indent="0" algn="l" rtl="0">
              <a:lnSpc>
                <a:spcPct val="115000"/>
              </a:lnSpc>
              <a:spcBef>
                <a:spcPts val="800"/>
              </a:spcBef>
              <a:spcAft>
                <a:spcPts val="0"/>
              </a:spcAft>
              <a:buNone/>
            </a:pPr>
            <a:r>
              <a:rPr lang="en-US" sz="2600" dirty="0">
                <a:solidFill>
                  <a:schemeClr val="tx1"/>
                </a:solidFill>
                <a:latin typeface="Calibri Light"/>
                <a:ea typeface="Calibri Light"/>
                <a:cs typeface="Calibri Light"/>
                <a:sym typeface="Caveat Brush"/>
                <a:hlinkClick r:id="rId4">
                  <a:extLst>
                    <a:ext uri="{A12FA001-AC4F-418D-AE19-62706E023703}">
                      <ahyp:hlinkClr xmlns:ahyp="http://schemas.microsoft.com/office/drawing/2018/hyperlinkcolor" val="tx"/>
                    </a:ext>
                  </a:extLst>
                </a:hlinkClick>
              </a:rPr>
              <a:t>Ban gas powered leaf blowers</a:t>
            </a:r>
            <a:endParaRPr sz="2600" dirty="0">
              <a:solidFill>
                <a:schemeClr val="tx1"/>
              </a:solidFill>
              <a:latin typeface="Calibri Light"/>
              <a:ea typeface="Calibri Light"/>
              <a:cs typeface="Calibri Light"/>
            </a:endParaRPr>
          </a:p>
          <a:p>
            <a:pPr marL="304815" lvl="0" indent="0" algn="l" rtl="0">
              <a:lnSpc>
                <a:spcPct val="115000"/>
              </a:lnSpc>
              <a:spcBef>
                <a:spcPts val="800"/>
              </a:spcBef>
              <a:spcAft>
                <a:spcPts val="800"/>
              </a:spcAft>
              <a:buNone/>
            </a:pPr>
            <a:endParaRPr sz="3933">
              <a:latin typeface="Caveat Brush"/>
              <a:ea typeface="Caveat Brush"/>
              <a:cs typeface="Caveat Brush"/>
              <a:sym typeface="Caveat Brush"/>
            </a:endParaRPr>
          </a:p>
        </p:txBody>
      </p:sp>
      <p:sp>
        <p:nvSpPr>
          <p:cNvPr id="470" name="Google Shape;470;g31757247176_0_161"/>
          <p:cNvSpPr txBox="1"/>
          <p:nvPr/>
        </p:nvSpPr>
        <p:spPr>
          <a:xfrm>
            <a:off x="1387195" y="196835"/>
            <a:ext cx="9417600" cy="91563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lnSpc>
                <a:spcPct val="140004"/>
              </a:lnSpc>
              <a:spcBef>
                <a:spcPts val="0"/>
              </a:spcBef>
              <a:spcAft>
                <a:spcPts val="0"/>
              </a:spcAft>
              <a:buClr>
                <a:schemeClr val="dk1"/>
              </a:buClr>
              <a:buSzPts val="13466"/>
              <a:buFont typeface="Arial"/>
              <a:buNone/>
            </a:pPr>
            <a:r>
              <a:rPr lang="en-US" sz="4250" dirty="0">
                <a:solidFill>
                  <a:schemeClr val="dk1"/>
                </a:solidFill>
                <a:latin typeface="Archivo Black"/>
                <a:ea typeface="Archivo Black"/>
                <a:cs typeface="Archivo Black"/>
                <a:sym typeface="Archivo Black"/>
              </a:rPr>
              <a:t>How to decrease</a:t>
            </a:r>
            <a:endParaRPr sz="622" dirty="0">
              <a:solidFill>
                <a:schemeClr val="dk1"/>
              </a:solidFill>
              <a:latin typeface="Archivo Black"/>
              <a:ea typeface="Archivo Black"/>
              <a:cs typeface="Archivo Black"/>
              <a:sym typeface="Archivo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317704be8d5_0_192"/>
          <p:cNvSpPr txBox="1"/>
          <p:nvPr/>
        </p:nvSpPr>
        <p:spPr>
          <a:xfrm>
            <a:off x="1462567" y="1645212"/>
            <a:ext cx="9665800" cy="294689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15000"/>
              </a:lnSpc>
              <a:spcBef>
                <a:spcPts val="0"/>
              </a:spcBef>
              <a:spcAft>
                <a:spcPts val="0"/>
              </a:spcAft>
              <a:buNone/>
            </a:pPr>
            <a:r>
              <a:rPr lang="en-US" sz="2600" dirty="0">
                <a:solidFill>
                  <a:schemeClr val="tx1"/>
                </a:solidFill>
                <a:latin typeface="Calibri Light"/>
                <a:ea typeface="Calibri Light"/>
                <a:cs typeface="Calibri Light"/>
                <a:sym typeface="Caveat Brush"/>
              </a:rPr>
              <a:t>1.Command and control-</a:t>
            </a:r>
            <a:r>
              <a:rPr lang="en-US" sz="2600" dirty="0">
                <a:solidFill>
                  <a:schemeClr val="tx1"/>
                </a:solidFill>
                <a:latin typeface="Calibri Light"/>
                <a:ea typeface="Calibri Light"/>
                <a:cs typeface="Calibri Light"/>
                <a:sym typeface="Calibri"/>
              </a:rPr>
              <a:t> </a:t>
            </a:r>
            <a:r>
              <a:rPr lang="en-US" sz="2600" dirty="0">
                <a:solidFill>
                  <a:schemeClr val="tx1"/>
                </a:solidFill>
                <a:latin typeface="Calibri Light"/>
                <a:ea typeface="Calibri Light"/>
                <a:cs typeface="Calibri Light"/>
                <a:sym typeface="Caveat Brush"/>
              </a:rPr>
              <a:t>Make rules limiting the “harmful behavior”</a:t>
            </a:r>
            <a:endParaRPr lang="en-US" sz="2600" dirty="0">
              <a:solidFill>
                <a:schemeClr val="tx1"/>
              </a:solidFill>
              <a:latin typeface="Calibri Light"/>
              <a:ea typeface="Calibri Light"/>
              <a:cs typeface="Calibri Light"/>
            </a:endParaRPr>
          </a:p>
          <a:p>
            <a:pPr marL="304800" lvl="0" indent="0" algn="l" rtl="0">
              <a:lnSpc>
                <a:spcPct val="115000"/>
              </a:lnSpc>
              <a:spcBef>
                <a:spcPts val="800"/>
              </a:spcBef>
              <a:spcAft>
                <a:spcPts val="0"/>
              </a:spcAft>
              <a:buNone/>
            </a:pPr>
            <a:r>
              <a:rPr lang="en-US" sz="2600" dirty="0">
                <a:solidFill>
                  <a:schemeClr val="tx1"/>
                </a:solidFill>
                <a:latin typeface="Calibri Light"/>
                <a:ea typeface="Calibri Light"/>
                <a:cs typeface="Calibri Light"/>
                <a:sym typeface="Caveat Brush"/>
              </a:rPr>
              <a:t>NO RUNNING IN THE HALLWAYS!!!!</a:t>
            </a:r>
            <a:endParaRPr sz="2600" dirty="0">
              <a:solidFill>
                <a:schemeClr val="tx1"/>
              </a:solidFill>
              <a:latin typeface="Calibri Light"/>
              <a:ea typeface="Calibri Light"/>
              <a:cs typeface="Calibri Light"/>
            </a:endParaRPr>
          </a:p>
          <a:p>
            <a:pPr marL="304800" lvl="0" indent="0" algn="l" rtl="0">
              <a:lnSpc>
                <a:spcPct val="115000"/>
              </a:lnSpc>
              <a:spcBef>
                <a:spcPts val="800"/>
              </a:spcBef>
              <a:spcAft>
                <a:spcPts val="0"/>
              </a:spcAft>
              <a:buNone/>
            </a:pPr>
            <a:r>
              <a:rPr lang="en-US" sz="2600" dirty="0">
                <a:solidFill>
                  <a:schemeClr val="tx1"/>
                </a:solidFill>
                <a:latin typeface="Calibri Light"/>
                <a:ea typeface="Calibri Light"/>
                <a:cs typeface="Calibri Light"/>
                <a:sym typeface="Caveat Brush"/>
                <a:hlinkClick r:id="rId3">
                  <a:extLst>
                    <a:ext uri="{A12FA001-AC4F-418D-AE19-62706E023703}">
                      <ahyp:hlinkClr xmlns:ahyp="http://schemas.microsoft.com/office/drawing/2018/hyperlinkcolor" val="tx"/>
                    </a:ext>
                  </a:extLst>
                </a:hlinkClick>
              </a:rPr>
              <a:t>Ban or restrict pickleball </a:t>
            </a:r>
            <a:r>
              <a:rPr lang="en-US" sz="2600" dirty="0">
                <a:solidFill>
                  <a:schemeClr val="tx1"/>
                </a:solidFill>
                <a:latin typeface="Calibri Light"/>
                <a:ea typeface="Calibri Light"/>
                <a:cs typeface="Calibri Light"/>
                <a:sym typeface="Caveat Brush"/>
              </a:rPr>
              <a:t>activities, Enforce the use of quieter paddles and balls</a:t>
            </a:r>
            <a:endParaRPr sz="2600" dirty="0">
              <a:solidFill>
                <a:schemeClr val="tx1"/>
              </a:solidFill>
              <a:latin typeface="Calibri Light"/>
              <a:ea typeface="Calibri Light"/>
              <a:cs typeface="Calibri Light"/>
            </a:endParaRPr>
          </a:p>
          <a:p>
            <a:pPr marL="304800" lvl="0" indent="0" algn="l" rtl="0">
              <a:lnSpc>
                <a:spcPct val="115000"/>
              </a:lnSpc>
              <a:spcBef>
                <a:spcPts val="800"/>
              </a:spcBef>
              <a:spcAft>
                <a:spcPts val="800"/>
              </a:spcAft>
              <a:buNone/>
            </a:pPr>
            <a:endParaRPr sz="3933">
              <a:latin typeface="Caveat Brush"/>
              <a:ea typeface="Caveat Brush"/>
              <a:cs typeface="Caveat Brush"/>
            </a:endParaRPr>
          </a:p>
        </p:txBody>
      </p:sp>
      <p:sp>
        <p:nvSpPr>
          <p:cNvPr id="480" name="Google Shape;480;g317704be8d5_0_192"/>
          <p:cNvSpPr txBox="1"/>
          <p:nvPr/>
        </p:nvSpPr>
        <p:spPr>
          <a:xfrm>
            <a:off x="1387195" y="196835"/>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lnSpc>
                <a:spcPct val="140004"/>
              </a:lnSpc>
              <a:spcBef>
                <a:spcPts val="0"/>
              </a:spcBef>
              <a:spcAft>
                <a:spcPts val="0"/>
              </a:spcAft>
              <a:buClr>
                <a:schemeClr val="dk1"/>
              </a:buClr>
              <a:buSzPts val="13466"/>
              <a:buFont typeface="Arial"/>
              <a:buNone/>
            </a:pPr>
            <a:r>
              <a:rPr lang="en-US" sz="4267" dirty="0">
                <a:solidFill>
                  <a:schemeClr val="dk1"/>
                </a:solidFill>
                <a:latin typeface="Archivo Black"/>
                <a:ea typeface="Archivo Black"/>
                <a:cs typeface="Archivo Black"/>
                <a:sym typeface="Archivo Black"/>
              </a:rPr>
              <a:t>How to fix the externality </a:t>
            </a:r>
            <a:endParaRPr sz="622" dirty="0">
              <a:solidFill>
                <a:schemeClr val="dk1"/>
              </a:solidFill>
              <a:latin typeface="Archivo Black"/>
              <a:ea typeface="Archivo Black"/>
              <a:cs typeface="Archivo Black"/>
              <a:sym typeface="Archiv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Light"/>
                <a:ea typeface="+mn-lt"/>
                <a:cs typeface="Calibri Light"/>
              </a:rPr>
              <a:t>You will be able to:</a:t>
            </a:r>
          </a:p>
          <a:p>
            <a:pPr marL="0" indent="0">
              <a:buNone/>
            </a:pPr>
            <a:endParaRPr lang="en-US" sz="2400">
              <a:latin typeface="Calibri Light"/>
              <a:ea typeface="+mn-lt"/>
              <a:cs typeface="Calibri Light"/>
            </a:endParaRPr>
          </a:p>
          <a:p>
            <a:pPr>
              <a:lnSpc>
                <a:spcPct val="100000"/>
              </a:lnSpc>
              <a:spcBef>
                <a:spcPts val="0"/>
              </a:spcBef>
            </a:pPr>
            <a:r>
              <a:rPr lang="en-US" sz="2400">
                <a:ea typeface="+mn-lt"/>
                <a:cs typeface="+mn-lt"/>
              </a:rPr>
              <a:t>Explain Market Failure and Externalities </a:t>
            </a:r>
            <a:endParaRPr lang="en-US" sz="2400">
              <a:latin typeface="Calibri Light"/>
              <a:ea typeface="+mn-lt"/>
              <a:cs typeface="Calibri"/>
            </a:endParaRPr>
          </a:p>
          <a:p>
            <a:pPr>
              <a:lnSpc>
                <a:spcPct val="100000"/>
              </a:lnSpc>
              <a:spcBef>
                <a:spcPts val="0"/>
              </a:spcBef>
            </a:pPr>
            <a:endParaRPr lang="en-US" sz="2400">
              <a:ea typeface="+mn-lt"/>
              <a:cs typeface="+mn-lt"/>
            </a:endParaRPr>
          </a:p>
          <a:p>
            <a:r>
              <a:rPr lang="en-US" sz="2400">
                <a:ea typeface="+mn-lt"/>
                <a:cs typeface="+mn-lt"/>
              </a:rPr>
              <a:t>Implement interactive activities in the classroom</a:t>
            </a:r>
          </a:p>
          <a:p>
            <a:pPr marL="0" indent="0">
              <a:buNone/>
            </a:pPr>
            <a:endParaRPr lang="en-US" sz="2400">
              <a:ea typeface="+mn-lt"/>
              <a:cs typeface="+mn-lt"/>
            </a:endParaRPr>
          </a:p>
          <a:p>
            <a:pPr>
              <a:lnSpc>
                <a:spcPct val="100000"/>
              </a:lnSpc>
              <a:spcBef>
                <a:spcPts val="0"/>
              </a:spcBef>
            </a:pPr>
            <a:r>
              <a:rPr lang="en-US" sz="2400">
                <a:ea typeface="+mn-lt"/>
                <a:cs typeface="+mn-lt"/>
              </a:rPr>
              <a:t>Connect Lessons to Real-Life Issues</a:t>
            </a:r>
            <a:endParaRPr lang="en-US" sz="2600">
              <a:latin typeface="Calibri"/>
              <a:ea typeface="Calibri"/>
              <a:cs typeface="Calibri"/>
            </a:endParaRPr>
          </a:p>
          <a:p>
            <a:pPr marL="285750" indent="-285750">
              <a:lnSpc>
                <a:spcPct val="100000"/>
              </a:lnSpc>
              <a:spcBef>
                <a:spcPts val="0"/>
              </a:spcBef>
            </a:pPr>
            <a:endParaRPr lang="en-US" sz="2400">
              <a:latin typeface="Calibri Light"/>
              <a:ea typeface="Calibri Light"/>
              <a:cs typeface="Calibri Light"/>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31757247176_0_133"/>
          <p:cNvSpPr txBox="1"/>
          <p:nvPr/>
        </p:nvSpPr>
        <p:spPr>
          <a:xfrm>
            <a:off x="1447800" y="1893929"/>
            <a:ext cx="9665800" cy="194309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15000"/>
              </a:lnSpc>
              <a:spcBef>
                <a:spcPts val="0"/>
              </a:spcBef>
              <a:spcAft>
                <a:spcPts val="0"/>
              </a:spcAft>
              <a:buNone/>
            </a:pPr>
            <a:r>
              <a:rPr lang="en-US" sz="2600" dirty="0">
                <a:solidFill>
                  <a:schemeClr val="tx1"/>
                </a:solidFill>
                <a:latin typeface="Calibri Light"/>
                <a:ea typeface="Calibri Light"/>
                <a:cs typeface="Calibri Light"/>
                <a:sym typeface="Caveat Brush"/>
              </a:rPr>
              <a:t>2.Taxes- Charges a fee/fine for anyone creating the externality. </a:t>
            </a:r>
            <a:endParaRPr lang="en-US" sz="2600" dirty="0">
              <a:solidFill>
                <a:schemeClr val="tx1"/>
              </a:solidFill>
              <a:latin typeface="Calibri Light"/>
              <a:ea typeface="Calibri Light"/>
              <a:cs typeface="Calibri Light"/>
            </a:endParaRPr>
          </a:p>
          <a:p>
            <a:pPr marL="304800" lvl="0" indent="-401955" algn="l" rtl="0">
              <a:lnSpc>
                <a:spcPct val="115000"/>
              </a:lnSpc>
              <a:spcBef>
                <a:spcPts val="80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Tax soda/sweets</a:t>
            </a:r>
            <a:endParaRPr sz="2600" dirty="0">
              <a:solidFill>
                <a:schemeClr val="tx1"/>
              </a:solidFill>
              <a:latin typeface="Calibri Light"/>
              <a:ea typeface="Calibri Light"/>
              <a:cs typeface="Calibri Light"/>
            </a:endParaRPr>
          </a:p>
          <a:p>
            <a:pPr marL="304800" lvl="0" indent="-401955" algn="l" rtl="0">
              <a:lnSpc>
                <a:spcPct val="11500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Fine companies who pollute</a:t>
            </a:r>
            <a:endParaRPr sz="2600" dirty="0">
              <a:solidFill>
                <a:schemeClr val="tx1"/>
              </a:solidFill>
              <a:latin typeface="Calibri Light"/>
              <a:ea typeface="Calibri Light"/>
              <a:cs typeface="Calibri Light"/>
            </a:endParaRPr>
          </a:p>
          <a:p>
            <a:pPr marL="304800" lvl="0" indent="-401955" algn="l" rtl="0">
              <a:lnSpc>
                <a:spcPct val="11500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hlinkClick r:id="rId3">
                  <a:extLst>
                    <a:ext uri="{A12FA001-AC4F-418D-AE19-62706E023703}">
                      <ahyp:hlinkClr xmlns:ahyp="http://schemas.microsoft.com/office/drawing/2018/hyperlinkcolor" val="tx"/>
                    </a:ext>
                  </a:extLst>
                </a:hlinkClick>
              </a:rPr>
              <a:t>Pickleball</a:t>
            </a:r>
            <a:r>
              <a:rPr lang="en-US" sz="2600" dirty="0">
                <a:solidFill>
                  <a:schemeClr val="tx1"/>
                </a:solidFill>
                <a:latin typeface="Calibri Light"/>
                <a:ea typeface="Calibri Light"/>
                <a:cs typeface="Calibri Light"/>
                <a:sym typeface="Caveat Brush"/>
              </a:rPr>
              <a:t>-have the players pay for  sound  barriers</a:t>
            </a:r>
            <a:endParaRPr sz="2600" dirty="0">
              <a:solidFill>
                <a:schemeClr val="tx1"/>
              </a:solidFill>
              <a:latin typeface="Calibri Light"/>
              <a:ea typeface="Calibri Light"/>
              <a:cs typeface="Calibri Light"/>
            </a:endParaRPr>
          </a:p>
        </p:txBody>
      </p:sp>
      <p:sp>
        <p:nvSpPr>
          <p:cNvPr id="490" name="Google Shape;490;g31757247176_0_133"/>
          <p:cNvSpPr txBox="1"/>
          <p:nvPr/>
        </p:nvSpPr>
        <p:spPr>
          <a:xfrm>
            <a:off x="1302878" y="294801"/>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250" dirty="0">
                <a:latin typeface="Archivo Black"/>
                <a:ea typeface="Archivo Black"/>
                <a:cs typeface="Archivo Black"/>
                <a:sym typeface="Archivo Black"/>
              </a:rPr>
              <a:t>How to decrease </a:t>
            </a:r>
            <a:endParaRPr sz="4250" b="0" i="0" u="none" strike="noStrike" cap="none" dirty="0">
              <a:solidFill>
                <a:srgbClr val="000000"/>
              </a:solidFill>
              <a:latin typeface="Archivo Black"/>
              <a:ea typeface="Archivo Black"/>
              <a:cs typeface="Archivo Black"/>
              <a:sym typeface="Archivo Blac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31757247176_0_170"/>
          <p:cNvSpPr txBox="1"/>
          <p:nvPr/>
        </p:nvSpPr>
        <p:spPr>
          <a:xfrm>
            <a:off x="1447800" y="1893929"/>
            <a:ext cx="9665800" cy="284430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a:lnSpc>
                <a:spcPct val="115000"/>
              </a:lnSpc>
            </a:pPr>
            <a:r>
              <a:rPr lang="en-US" sz="2600" dirty="0">
                <a:solidFill>
                  <a:schemeClr val="tx1"/>
                </a:solidFill>
                <a:latin typeface="Calibri Light"/>
                <a:ea typeface="Calibri Light"/>
                <a:cs typeface="Calibri Light"/>
                <a:sym typeface="Caveat Brush"/>
              </a:rPr>
              <a:t>3.Trading Permits- Essentially you get an allowance on how much you can pollute! (Meh!)...in the chat</a:t>
            </a:r>
            <a:endParaRPr lang="en-US" sz="2600" dirty="0">
              <a:solidFill>
                <a:schemeClr val="tx1"/>
              </a:solidFill>
              <a:latin typeface="Calibri Light"/>
              <a:ea typeface="Calibri Light"/>
              <a:cs typeface="Calibri Light"/>
            </a:endParaRPr>
          </a:p>
          <a:p>
            <a:pPr marL="304800" lvl="0" indent="0" algn="l" rtl="0">
              <a:lnSpc>
                <a:spcPct val="115000"/>
              </a:lnSpc>
              <a:spcBef>
                <a:spcPts val="800"/>
              </a:spcBef>
              <a:spcAft>
                <a:spcPts val="0"/>
              </a:spcAft>
              <a:buNone/>
            </a:pPr>
            <a:r>
              <a:rPr lang="en-US" sz="2600" dirty="0">
                <a:solidFill>
                  <a:schemeClr val="tx1"/>
                </a:solidFill>
                <a:latin typeface="Calibri Light"/>
                <a:ea typeface="Calibri Light"/>
                <a:cs typeface="Calibri Light"/>
                <a:sym typeface="Caveat Brush"/>
                <a:hlinkClick r:id="rId3">
                  <a:extLst>
                    <a:ext uri="{A12FA001-AC4F-418D-AE19-62706E023703}">
                      <ahyp:hlinkClr xmlns:ahyp="http://schemas.microsoft.com/office/drawing/2018/hyperlinkcolor" val="tx"/>
                    </a:ext>
                  </a:extLst>
                </a:hlinkClick>
              </a:rPr>
              <a:t>Great lesson plan</a:t>
            </a:r>
            <a:r>
              <a:rPr lang="en-US" sz="2600" dirty="0">
                <a:solidFill>
                  <a:schemeClr val="tx1"/>
                </a:solidFill>
                <a:latin typeface="Calibri Light"/>
                <a:ea typeface="Calibri Light"/>
                <a:cs typeface="Calibri Light"/>
                <a:sym typeface="Caveat Brush"/>
              </a:rPr>
              <a:t> from Stephen Day to explain how permits can work in the </a:t>
            </a:r>
            <a:r>
              <a:rPr lang="en-US" sz="2600" dirty="0" err="1">
                <a:solidFill>
                  <a:schemeClr val="tx1"/>
                </a:solidFill>
                <a:latin typeface="Calibri Light"/>
                <a:ea typeface="Calibri Light"/>
                <a:cs typeface="Calibri Light"/>
                <a:sym typeface="Caveat Brush"/>
              </a:rPr>
              <a:t>classroom.The</a:t>
            </a:r>
            <a:r>
              <a:rPr lang="en-US" sz="2600" dirty="0">
                <a:solidFill>
                  <a:schemeClr val="tx1"/>
                </a:solidFill>
                <a:latin typeface="Calibri Light"/>
                <a:ea typeface="Calibri Light"/>
                <a:cs typeface="Calibri Light"/>
                <a:sym typeface="Caveat Brush"/>
              </a:rPr>
              <a:t> lesson contains a video explanation of the activity </a:t>
            </a:r>
            <a:endParaRPr lang="en-US" sz="2600" dirty="0">
              <a:solidFill>
                <a:schemeClr val="tx1"/>
              </a:solidFill>
              <a:latin typeface="Calibri Light"/>
              <a:ea typeface="Calibri Light"/>
              <a:cs typeface="Calibri Light"/>
            </a:endParaRPr>
          </a:p>
          <a:p>
            <a:pPr marL="304800" lvl="0" indent="0" algn="l" rtl="0">
              <a:lnSpc>
                <a:spcPct val="115000"/>
              </a:lnSpc>
              <a:spcBef>
                <a:spcPts val="800"/>
              </a:spcBef>
              <a:spcAft>
                <a:spcPts val="800"/>
              </a:spcAft>
              <a:buNone/>
            </a:pPr>
            <a:endParaRPr sz="3933">
              <a:latin typeface="Caveat Brush"/>
              <a:ea typeface="Caveat Brush"/>
              <a:cs typeface="Caveat Brush"/>
            </a:endParaRPr>
          </a:p>
        </p:txBody>
      </p:sp>
      <p:sp>
        <p:nvSpPr>
          <p:cNvPr id="500" name="Google Shape;500;g31757247176_0_170"/>
          <p:cNvSpPr txBox="1"/>
          <p:nvPr/>
        </p:nvSpPr>
        <p:spPr>
          <a:xfrm>
            <a:off x="1302878" y="294801"/>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267">
                <a:latin typeface="Archivo Black"/>
                <a:ea typeface="Archivo Black"/>
                <a:cs typeface="Archivo Black"/>
                <a:sym typeface="Archivo Black"/>
              </a:rPr>
              <a:t>How to fix the externality</a:t>
            </a:r>
            <a:endParaRPr sz="622"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31757247176_0_298"/>
          <p:cNvSpPr txBox="1"/>
          <p:nvPr/>
        </p:nvSpPr>
        <p:spPr>
          <a:xfrm>
            <a:off x="1447800" y="1893929"/>
            <a:ext cx="9665800" cy="1422954"/>
          </a:xfrm>
          <a:prstGeom prst="rect">
            <a:avLst/>
          </a:prstGeom>
          <a:noFill/>
          <a:ln>
            <a:noFill/>
          </a:ln>
        </p:spPr>
        <p:txBody>
          <a:bodyPr spcFirstLastPara="1" wrap="square" lIns="0" tIns="0" rIns="147433"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ctr" rtl="0">
              <a:lnSpc>
                <a:spcPct val="115000"/>
              </a:lnSpc>
              <a:spcBef>
                <a:spcPts val="0"/>
              </a:spcBef>
              <a:spcAft>
                <a:spcPts val="0"/>
              </a:spcAft>
              <a:buNone/>
            </a:pPr>
            <a:r>
              <a:rPr lang="en-US" sz="2600" dirty="0">
                <a:solidFill>
                  <a:schemeClr val="tx1"/>
                </a:solidFill>
                <a:latin typeface="Calibri Light"/>
                <a:ea typeface="Calibri Light"/>
                <a:cs typeface="Calibri Light"/>
                <a:sym typeface="Caveat Brush"/>
              </a:rPr>
              <a:t>SOCIAL PRESSURE</a:t>
            </a:r>
            <a:endParaRPr lang="en-US" sz="2600" dirty="0">
              <a:solidFill>
                <a:schemeClr val="tx1"/>
              </a:solidFill>
              <a:latin typeface="Calibri Light"/>
              <a:ea typeface="Calibri Light"/>
              <a:cs typeface="Calibri Light"/>
            </a:endParaRPr>
          </a:p>
          <a:p>
            <a:pPr marL="304800" lvl="0" indent="-401955" algn="l" rtl="0">
              <a:lnSpc>
                <a:spcPct val="115000"/>
              </a:lnSpc>
              <a:spcBef>
                <a:spcPts val="80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Don’t let your relatives smoke in the house</a:t>
            </a:r>
            <a:endParaRPr sz="2600" dirty="0">
              <a:solidFill>
                <a:schemeClr val="tx1"/>
              </a:solidFill>
              <a:latin typeface="Calibri Light"/>
              <a:ea typeface="Calibri Light"/>
              <a:cs typeface="Calibri Light"/>
            </a:endParaRPr>
          </a:p>
          <a:p>
            <a:pPr marL="304800" indent="-401955">
              <a:buSzPts val="5899"/>
              <a:buFont typeface="Caveat Brush"/>
              <a:buChar char="●"/>
            </a:pPr>
            <a:r>
              <a:rPr lang="en-US" sz="2600" dirty="0">
                <a:solidFill>
                  <a:schemeClr val="tx1"/>
                </a:solidFill>
                <a:latin typeface="Calibri Light"/>
                <a:ea typeface="Calibri Light"/>
                <a:cs typeface="Calibri Light"/>
                <a:sym typeface="Caveat Brush"/>
              </a:rPr>
              <a:t>Passing gas in an elevator- dirty looks and an uncomfortable ride.</a:t>
            </a:r>
            <a:endParaRPr sz="2600" dirty="0">
              <a:solidFill>
                <a:schemeClr val="tx1"/>
              </a:solidFill>
              <a:latin typeface="Calibri Light"/>
              <a:ea typeface="Calibri Light"/>
              <a:cs typeface="Calibri Light"/>
            </a:endParaRPr>
          </a:p>
        </p:txBody>
      </p:sp>
      <p:sp>
        <p:nvSpPr>
          <p:cNvPr id="510" name="Google Shape;510;g31757247176_0_298"/>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How to fix the externality</a:t>
            </a:r>
            <a:endParaRPr sz="1200"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31757247176_0_307"/>
          <p:cNvSpPr txBox="1"/>
          <p:nvPr/>
        </p:nvSpPr>
        <p:spPr>
          <a:xfrm>
            <a:off x="1447800" y="1893929"/>
            <a:ext cx="9665800" cy="1210600"/>
          </a:xfrm>
          <a:prstGeom prst="rect">
            <a:avLst/>
          </a:prstGeom>
          <a:noFill/>
          <a:ln>
            <a:noFill/>
          </a:ln>
        </p:spPr>
        <p:txBody>
          <a:bodyPr spcFirstLastPara="1" wrap="square" lIns="0" tIns="0" rIns="147433"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marR="0" lvl="0" indent="0" algn="l" rtl="0">
              <a:lnSpc>
                <a:spcPct val="100000"/>
              </a:lnSpc>
              <a:spcBef>
                <a:spcPts val="0"/>
              </a:spcBef>
              <a:spcAft>
                <a:spcPts val="0"/>
              </a:spcAft>
              <a:buNone/>
            </a:pPr>
            <a:endParaRPr sz="3933">
              <a:latin typeface="Caveat Brush"/>
              <a:ea typeface="Caveat Brush"/>
              <a:cs typeface="Caveat Brush"/>
              <a:sym typeface="Caveat Brush"/>
            </a:endParaRPr>
          </a:p>
          <a:p>
            <a:pPr marL="304815" marR="0" lvl="0" indent="0" algn="l" rtl="0">
              <a:lnSpc>
                <a:spcPct val="100000"/>
              </a:lnSpc>
              <a:spcBef>
                <a:spcPts val="0"/>
              </a:spcBef>
              <a:spcAft>
                <a:spcPts val="0"/>
              </a:spcAft>
              <a:buNone/>
            </a:pPr>
            <a:endParaRPr sz="3933">
              <a:latin typeface="Caveat Brush"/>
              <a:ea typeface="Caveat Brush"/>
              <a:cs typeface="Caveat Brush"/>
              <a:sym typeface="Caveat Brush"/>
            </a:endParaRPr>
          </a:p>
        </p:txBody>
      </p:sp>
      <p:sp>
        <p:nvSpPr>
          <p:cNvPr id="520" name="Google Shape;520;g31757247176_0_307"/>
          <p:cNvSpPr txBox="1"/>
          <p:nvPr/>
        </p:nvSpPr>
        <p:spPr>
          <a:xfrm>
            <a:off x="1302878" y="294801"/>
            <a:ext cx="9417600" cy="56015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2600" dirty="0">
                <a:solidFill>
                  <a:schemeClr val="tx1"/>
                </a:solidFill>
                <a:latin typeface="Calibri Light"/>
                <a:ea typeface="Calibri Light"/>
                <a:cs typeface="Calibri Light"/>
                <a:sym typeface="Archivo Black"/>
              </a:rPr>
              <a:t>How to fix the externality</a:t>
            </a:r>
            <a:endParaRPr sz="2600" dirty="0">
              <a:solidFill>
                <a:schemeClr val="tx1"/>
              </a:solidFill>
              <a:latin typeface="Calibri Light"/>
              <a:ea typeface="Calibri Light"/>
              <a:cs typeface="Calibri Light"/>
              <a:sym typeface="Archivo Black"/>
            </a:endParaRPr>
          </a:p>
        </p:txBody>
      </p:sp>
      <p:pic>
        <p:nvPicPr>
          <p:cNvPr id="521" name="Google Shape;521;g31757247176_0_307"/>
          <p:cNvPicPr preferRelativeResize="0"/>
          <p:nvPr/>
        </p:nvPicPr>
        <p:blipFill>
          <a:blip r:embed="rId3">
            <a:alphaModFix/>
          </a:blip>
          <a:stretch>
            <a:fillRect/>
          </a:stretch>
        </p:blipFill>
        <p:spPr>
          <a:xfrm>
            <a:off x="6012352" y="1864231"/>
            <a:ext cx="3923117" cy="3692367"/>
          </a:xfrm>
          <a:prstGeom prst="rect">
            <a:avLst/>
          </a:prstGeom>
          <a:noFill/>
          <a:ln>
            <a:noFill/>
          </a:ln>
        </p:spPr>
      </p:pic>
      <p:pic>
        <p:nvPicPr>
          <p:cNvPr id="522" name="Google Shape;522;g31757247176_0_307"/>
          <p:cNvPicPr preferRelativeResize="0"/>
          <p:nvPr/>
        </p:nvPicPr>
        <p:blipFill>
          <a:blip r:embed="rId4">
            <a:alphaModFix/>
          </a:blip>
          <a:stretch>
            <a:fillRect/>
          </a:stretch>
        </p:blipFill>
        <p:spPr>
          <a:xfrm>
            <a:off x="1387516" y="2154965"/>
            <a:ext cx="3598250" cy="34016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51"/>
        <p:cNvGrpSpPr/>
        <p:nvPr/>
      </p:nvGrpSpPr>
      <p:grpSpPr>
        <a:xfrm>
          <a:off x="0" y="0"/>
          <a:ext cx="0" cy="0"/>
          <a:chOff x="0" y="0"/>
          <a:chExt cx="0" cy="0"/>
        </a:xfrm>
      </p:grpSpPr>
      <p:sp>
        <p:nvSpPr>
          <p:cNvPr id="557" name="Google Shape;557;g31757247176_0_374"/>
          <p:cNvSpPr txBox="1"/>
          <p:nvPr/>
        </p:nvSpPr>
        <p:spPr>
          <a:xfrm>
            <a:off x="6103650" y="741391"/>
            <a:ext cx="5219307" cy="1616203"/>
          </a:xfrm>
          <a:prstGeom prst="rect">
            <a:avLst/>
          </a:prstGeom>
        </p:spPr>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nSpc>
                <a:spcPct val="90000"/>
              </a:lnSpc>
              <a:spcBef>
                <a:spcPct val="0"/>
              </a:spcBef>
              <a:spcAft>
                <a:spcPts val="600"/>
              </a:spcAft>
              <a:buClr>
                <a:srgbClr val="000000"/>
              </a:buClr>
              <a:buSzPts val="13466"/>
            </a:pPr>
            <a:r>
              <a:rPr lang="en-US" sz="3200">
                <a:solidFill>
                  <a:schemeClr val="tx1"/>
                </a:solidFill>
                <a:latin typeface="+mj-lt"/>
                <a:ea typeface="+mj-ea"/>
                <a:cs typeface="+mj-cs"/>
                <a:sym typeface="Archivo Black"/>
              </a:rPr>
              <a:t>Teacher tip</a:t>
            </a:r>
            <a:endParaRPr lang="en-US" sz="3200" b="0" i="0" u="none" strike="noStrike" cap="none">
              <a:solidFill>
                <a:schemeClr val="tx1"/>
              </a:solidFill>
              <a:latin typeface="+mj-lt"/>
              <a:ea typeface="+mj-ea"/>
              <a:cs typeface="+mj-cs"/>
              <a:sym typeface="Archivo Black"/>
            </a:endParaRPr>
          </a:p>
        </p:txBody>
      </p:sp>
      <p:sp>
        <p:nvSpPr>
          <p:cNvPr id="562" name="Rectangle 561">
            <a:extLst>
              <a:ext uri="{FF2B5EF4-FFF2-40B4-BE49-F238E27FC236}">
                <a16:creationId xmlns:a16="http://schemas.microsoft.com/office/drawing/2014/main" id="{3C2FC81D-C43B-D6D3-660A-B463918C2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923" cy="6858000"/>
          </a:xfrm>
          <a:prstGeom prst="rect">
            <a:avLst/>
          </a:prstGeom>
          <a:solidFill>
            <a:schemeClr val="bg1">
              <a:lumMod val="95000"/>
              <a:alpha val="8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4" name="Group 563">
            <a:extLst>
              <a:ext uri="{FF2B5EF4-FFF2-40B4-BE49-F238E27FC236}">
                <a16:creationId xmlns:a16="http://schemas.microsoft.com/office/drawing/2014/main" id="{BDDB3F1B-9976-8542-B149-C66F2061F2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81" y="0"/>
            <a:ext cx="123362" cy="6858000"/>
            <a:chOff x="12068638" y="0"/>
            <a:chExt cx="123362" cy="6858000"/>
          </a:xfrm>
        </p:grpSpPr>
        <p:sp>
          <p:nvSpPr>
            <p:cNvPr id="565" name="Rectangle 564">
              <a:extLst>
                <a:ext uri="{FF2B5EF4-FFF2-40B4-BE49-F238E27FC236}">
                  <a16:creationId xmlns:a16="http://schemas.microsoft.com/office/drawing/2014/main" id="{023A3929-30D6-0483-783F-8C676BF16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320AF78C-8B49-5B80-2FA4-B815E7506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sign with a plane flying in the sky&#10;&#10;AI-generated content may be incorrect.">
            <a:extLst>
              <a:ext uri="{FF2B5EF4-FFF2-40B4-BE49-F238E27FC236}">
                <a16:creationId xmlns:a16="http://schemas.microsoft.com/office/drawing/2014/main" id="{C9785210-BBB3-2CE0-9FEB-6F2F0D266257}"/>
              </a:ext>
            </a:extLst>
          </p:cNvPr>
          <p:cNvPicPr>
            <a:picLocks noChangeAspect="1"/>
          </p:cNvPicPr>
          <p:nvPr/>
        </p:nvPicPr>
        <p:blipFill>
          <a:blip r:embed="rId3"/>
          <a:stretch>
            <a:fillRect/>
          </a:stretch>
        </p:blipFill>
        <p:spPr>
          <a:xfrm>
            <a:off x="928914" y="3522518"/>
            <a:ext cx="3494965" cy="1950089"/>
          </a:xfrm>
          <a:prstGeom prst="rect">
            <a:avLst/>
          </a:prstGeom>
        </p:spPr>
      </p:pic>
      <p:sp>
        <p:nvSpPr>
          <p:cNvPr id="552" name="Google Shape;552;g31757247176_0_374"/>
          <p:cNvSpPr txBox="1"/>
          <p:nvPr/>
        </p:nvSpPr>
        <p:spPr>
          <a:xfrm>
            <a:off x="6103650" y="2533476"/>
            <a:ext cx="5219308" cy="3447832"/>
          </a:xfrm>
          <a:prstGeom prst="rect">
            <a:avLst/>
          </a:prstGeom>
        </p:spPr>
        <p:txBody>
          <a:bodyPr spcFirstLastPara="1" vert="horz" lIns="91440" tIns="45720" rIns="91440" bIns="45720"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228600">
              <a:lnSpc>
                <a:spcPct val="90000"/>
              </a:lnSpc>
              <a:spcBef>
                <a:spcPts val="0"/>
              </a:spcBef>
              <a:spcAft>
                <a:spcPts val="0"/>
              </a:spcAft>
              <a:buFont typeface="Arial" panose="020B0604020202020204" pitchFamily="34" charset="0"/>
              <a:buChar char="•"/>
            </a:pPr>
            <a:r>
              <a:rPr lang="en-US" sz="2400" dirty="0">
                <a:solidFill>
                  <a:schemeClr val="tx1"/>
                </a:solidFill>
                <a:latin typeface="+mn-lt"/>
                <a:ea typeface="+mn-ea"/>
                <a:cs typeface="+mn-cs"/>
                <a:sym typeface="Caveat Brush"/>
              </a:rPr>
              <a:t>Ask students why they have to get boosters/ vaccinations before they go back to school every Fall</a:t>
            </a:r>
            <a:endParaRPr lang="en-US" sz="2400" dirty="0">
              <a:solidFill>
                <a:schemeClr val="tx1"/>
              </a:solidFill>
              <a:latin typeface="+mn-lt"/>
              <a:ea typeface="+mn-ea"/>
              <a:cs typeface="+mn-cs"/>
            </a:endParaRPr>
          </a:p>
          <a:p>
            <a:pPr marL="304800" lvl="0" indent="-228600">
              <a:lnSpc>
                <a:spcPct val="90000"/>
              </a:lnSpc>
              <a:spcBef>
                <a:spcPts val="800"/>
              </a:spcBef>
              <a:spcAft>
                <a:spcPts val="0"/>
              </a:spcAft>
              <a:buFont typeface="Arial" panose="020B0604020202020204" pitchFamily="34" charset="0"/>
              <a:buChar char="•"/>
            </a:pPr>
            <a:endParaRPr lang="en-US" sz="2000">
              <a:solidFill>
                <a:schemeClr val="tx1"/>
              </a:solidFill>
              <a:latin typeface="+mn-lt"/>
              <a:ea typeface="+mn-ea"/>
              <a:cs typeface="+mn-cs"/>
            </a:endParaRPr>
          </a:p>
          <a:p>
            <a:pPr marL="304800" lvl="0" indent="-228600">
              <a:lnSpc>
                <a:spcPct val="90000"/>
              </a:lnSpc>
              <a:spcBef>
                <a:spcPts val="800"/>
              </a:spcBef>
              <a:spcAft>
                <a:spcPts val="0"/>
              </a:spcAft>
              <a:buFont typeface="Arial" panose="020B0604020202020204" pitchFamily="34" charset="0"/>
              <a:buChar char="•"/>
            </a:pPr>
            <a:endParaRPr lang="en-US" sz="2000">
              <a:solidFill>
                <a:schemeClr val="tx1"/>
              </a:solidFill>
              <a:latin typeface="+mn-lt"/>
              <a:ea typeface="+mn-ea"/>
              <a:cs typeface="+mn-cs"/>
            </a:endParaRPr>
          </a:p>
          <a:p>
            <a:pPr marL="304800" lvl="0" indent="-228600">
              <a:lnSpc>
                <a:spcPct val="90000"/>
              </a:lnSpc>
              <a:spcBef>
                <a:spcPts val="800"/>
              </a:spcBef>
              <a:spcAft>
                <a:spcPts val="0"/>
              </a:spcAft>
              <a:buFont typeface="Arial" panose="020B0604020202020204" pitchFamily="34" charset="0"/>
              <a:buChar char="•"/>
            </a:pPr>
            <a:endParaRPr lang="en-US" sz="2000">
              <a:solidFill>
                <a:schemeClr val="tx1"/>
              </a:solidFill>
              <a:latin typeface="+mn-lt"/>
              <a:ea typeface="+mn-ea"/>
              <a:cs typeface="+mn-cs"/>
            </a:endParaRPr>
          </a:p>
          <a:p>
            <a:pPr marL="609600" lvl="0" indent="-228600">
              <a:lnSpc>
                <a:spcPct val="90000"/>
              </a:lnSpc>
              <a:spcBef>
                <a:spcPts val="800"/>
              </a:spcBef>
              <a:spcAft>
                <a:spcPts val="800"/>
              </a:spcAft>
              <a:buFont typeface="Arial" panose="020B0604020202020204" pitchFamily="34" charset="0"/>
              <a:buChar char="•"/>
            </a:pPr>
            <a:endParaRPr lang="en-US" sz="2000">
              <a:solidFill>
                <a:schemeClr val="tx1"/>
              </a:solidFill>
              <a:latin typeface="+mn-lt"/>
              <a:ea typeface="+mn-ea"/>
              <a:cs typeface="+mn-cs"/>
            </a:endParaRPr>
          </a:p>
        </p:txBody>
      </p:sp>
      <p:grpSp>
        <p:nvGrpSpPr>
          <p:cNvPr id="554" name="Google Shape;554;g31757247176_0_374"/>
          <p:cNvGrpSpPr/>
          <p:nvPr/>
        </p:nvGrpSpPr>
        <p:grpSpPr>
          <a:xfrm>
            <a:off x="928915" y="3092205"/>
            <a:ext cx="3494965" cy="243276"/>
            <a:chOff x="0" y="-38100"/>
            <a:chExt cx="3660989" cy="254832"/>
          </a:xfrm>
        </p:grpSpPr>
        <p:sp>
          <p:nvSpPr>
            <p:cNvPr id="555" name="Google Shape;555;g31757247176_0_374"/>
            <p:cNvSpPr/>
            <p:nvPr/>
          </p:nvSpPr>
          <p:spPr>
            <a:xfrm>
              <a:off x="0" y="0"/>
              <a:ext cx="3660989" cy="216732"/>
            </a:xfrm>
            <a:custGeom>
              <a:avLst/>
              <a:gdLst/>
              <a:ahLst/>
              <a:cxnLst/>
              <a:rect l="l" t="t" r="r" b="b"/>
              <a:pathLst>
                <a:path w="3660989" h="216732" extrusionOk="0">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8BD1F5"/>
            </a:solid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933" b="0" i="0" u="none" strike="noStrike" cap="none">
                <a:solidFill>
                  <a:srgbClr val="000000"/>
                </a:solidFill>
                <a:latin typeface="Arial"/>
                <a:ea typeface="Arial"/>
                <a:cs typeface="Arial"/>
                <a:sym typeface="Arial"/>
              </a:endParaRPr>
            </a:p>
          </p:txBody>
        </p:sp>
        <p:sp>
          <p:nvSpPr>
            <p:cNvPr id="556" name="Google Shape;556;g31757247176_0_374"/>
            <p:cNvSpPr txBox="1"/>
            <p:nvPr/>
          </p:nvSpPr>
          <p:spPr>
            <a:xfrm>
              <a:off x="0" y="-38100"/>
              <a:ext cx="3660900" cy="2547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Clr>
                  <a:srgbClr val="000000"/>
                </a:buClr>
                <a:buSzPts val="1800"/>
                <a:buFont typeface="Arial"/>
                <a:buNone/>
              </a:pPr>
              <a:endParaRPr sz="12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43BD5-271D-1C19-8536-00289BAF44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C056167-A04F-DEDA-ABD3-5627D7CB4960}"/>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EC877212-6F79-58A3-C62D-1A28E5ADD057}"/>
              </a:ext>
            </a:extLst>
          </p:cNvPr>
          <p:cNvSpPr>
            <a:spLocks noGrp="1"/>
          </p:cNvSpPr>
          <p:nvPr>
            <p:ph type="body" sz="quarter" idx="10"/>
          </p:nvPr>
        </p:nvSpPr>
        <p:spPr>
          <a:xfrm>
            <a:off x="703943" y="2449812"/>
            <a:ext cx="6161315" cy="914400"/>
          </a:xfrm>
        </p:spPr>
        <p:txBody>
          <a:bodyPr lIns="91440" tIns="45720" rIns="91440" bIns="45720" anchor="t"/>
          <a:lstStyle/>
          <a:p>
            <a:r>
              <a:rPr lang="en-US" sz="2600" dirty="0">
                <a:latin typeface="Calibri Light"/>
                <a:ea typeface="Calibri Light"/>
                <a:cs typeface="Calibri Light"/>
                <a:sym typeface="Arial"/>
              </a:rPr>
              <a:t>4</a:t>
            </a:r>
            <a:r>
              <a:rPr lang="en-US" sz="5000" dirty="0">
                <a:solidFill>
                  <a:srgbClr val="414A58"/>
                </a:solidFill>
                <a:latin typeface="Calibri Light"/>
                <a:ea typeface="Calibri Light"/>
                <a:cs typeface="Calibri"/>
                <a:sym typeface="Arial"/>
              </a:rPr>
              <a:t> - </a:t>
            </a:r>
            <a:r>
              <a:rPr lang="en-US" sz="2600" dirty="0">
                <a:latin typeface="Calibri Light"/>
                <a:ea typeface="Calibri Light"/>
                <a:cs typeface="Calibri Light"/>
                <a:sym typeface="Arial"/>
              </a:rPr>
              <a:t>Exploring</a:t>
            </a:r>
            <a:r>
              <a:rPr lang="en-US" sz="2400" dirty="0">
                <a:latin typeface="Calibri"/>
                <a:ea typeface="Calibri"/>
                <a:cs typeface="Calibri"/>
                <a:sym typeface="Arial"/>
              </a:rPr>
              <a:t>  </a:t>
            </a:r>
            <a:r>
              <a:rPr lang="en-US" sz="2600">
                <a:latin typeface="Calibri Light"/>
                <a:ea typeface="Calibri Light"/>
                <a:cs typeface="Calibri Light"/>
                <a:sym typeface="Arial"/>
              </a:rPr>
              <a:t>and Fixing Positive Externalities </a:t>
            </a:r>
            <a:endParaRPr lang="en-US"/>
          </a:p>
        </p:txBody>
      </p:sp>
      <p:pic>
        <p:nvPicPr>
          <p:cNvPr id="6" name="Picture 5">
            <a:extLst>
              <a:ext uri="{FF2B5EF4-FFF2-40B4-BE49-F238E27FC236}">
                <a16:creationId xmlns:a16="http://schemas.microsoft.com/office/drawing/2014/main" id="{6151BDD9-5F7C-CEF1-DADA-498C0D5F21F3}"/>
              </a:ext>
            </a:extLst>
          </p:cNvPr>
          <p:cNvPicPr>
            <a:picLocks noChangeAspect="1"/>
          </p:cNvPicPr>
          <p:nvPr/>
        </p:nvPicPr>
        <p:blipFill>
          <a:blip r:embed="rId3"/>
          <a:srcRect/>
          <a:stretch/>
        </p:blipFill>
        <p:spPr>
          <a:xfrm>
            <a:off x="708075" y="4860038"/>
            <a:ext cx="2597021" cy="1325562"/>
          </a:xfrm>
          <a:prstGeom prst="rect">
            <a:avLst/>
          </a:prstGeom>
        </p:spPr>
      </p:pic>
      <p:pic>
        <p:nvPicPr>
          <p:cNvPr id="2" name="Picture 1" descr="A person standing on a graph&#10;&#10;AI-generated content may be incorrect.">
            <a:extLst>
              <a:ext uri="{FF2B5EF4-FFF2-40B4-BE49-F238E27FC236}">
                <a16:creationId xmlns:a16="http://schemas.microsoft.com/office/drawing/2014/main" id="{901DF77A-50A2-85D9-7C4B-B16421A594FE}"/>
              </a:ext>
            </a:extLst>
          </p:cNvPr>
          <p:cNvPicPr>
            <a:picLocks noChangeAspect="1"/>
          </p:cNvPicPr>
          <p:nvPr/>
        </p:nvPicPr>
        <p:blipFill>
          <a:blip r:embed="rId4"/>
          <a:stretch>
            <a:fillRect/>
          </a:stretch>
        </p:blipFill>
        <p:spPr>
          <a:xfrm>
            <a:off x="6642100" y="2197100"/>
            <a:ext cx="5359400" cy="3594100"/>
          </a:xfrm>
          <a:prstGeom prst="rect">
            <a:avLst/>
          </a:prstGeom>
        </p:spPr>
      </p:pic>
    </p:spTree>
    <p:extLst>
      <p:ext uri="{BB962C8B-B14F-4D97-AF65-F5344CB8AC3E}">
        <p14:creationId xmlns:p14="http://schemas.microsoft.com/office/powerpoint/2010/main" val="3342956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3174da5306f_0_436"/>
          <p:cNvSpPr txBox="1"/>
          <p:nvPr/>
        </p:nvSpPr>
        <p:spPr>
          <a:xfrm>
            <a:off x="1255333" y="1899951"/>
            <a:ext cx="9681400" cy="80021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600">
                <a:solidFill>
                  <a:schemeClr val="tx1"/>
                </a:solidFill>
                <a:latin typeface="Calibri Light"/>
                <a:ea typeface="Calibri Light"/>
                <a:cs typeface="Calibri Light"/>
                <a:sym typeface="Caveat Brush"/>
              </a:rPr>
              <a:t> When an action provides benefits to others beyond those directly involved</a:t>
            </a:r>
            <a:endParaRPr sz="2600">
              <a:solidFill>
                <a:schemeClr val="tx1"/>
              </a:solidFill>
              <a:latin typeface="Calibri Light"/>
              <a:ea typeface="Calibri Light"/>
              <a:cs typeface="Calibri Light"/>
              <a:sym typeface="Caveat Brush"/>
            </a:endParaRPr>
          </a:p>
        </p:txBody>
      </p:sp>
      <p:sp>
        <p:nvSpPr>
          <p:cNvPr id="532" name="Google Shape;532;g3174da5306f_0_436"/>
          <p:cNvSpPr txBox="1"/>
          <p:nvPr/>
        </p:nvSpPr>
        <p:spPr>
          <a:xfrm>
            <a:off x="1302878" y="294801"/>
            <a:ext cx="9417600" cy="96949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00" dirty="0">
                <a:latin typeface="Archivo Black"/>
                <a:ea typeface="Archivo Black"/>
                <a:cs typeface="Archivo Black"/>
                <a:sym typeface="Archivo Black"/>
              </a:rPr>
              <a:t>Positive</a:t>
            </a:r>
            <a:r>
              <a:rPr lang="en-US" sz="2900" b="1" dirty="0">
                <a:solidFill>
                  <a:schemeClr val="dk1"/>
                </a:solidFill>
                <a:latin typeface="Montserrat"/>
                <a:ea typeface="Montserrat"/>
                <a:cs typeface="Montserrat"/>
                <a:sym typeface="Montserrat"/>
              </a:rPr>
              <a:t> </a:t>
            </a:r>
            <a:r>
              <a:rPr lang="en-US" sz="4500" dirty="0">
                <a:latin typeface="Archivo Black"/>
                <a:ea typeface="Archivo Black"/>
                <a:cs typeface="Archivo Black"/>
                <a:sym typeface="Archivo Black"/>
              </a:rPr>
              <a:t>Externalities</a:t>
            </a:r>
            <a:endParaRPr sz="4500" b="1" dirty="0">
              <a:solidFill>
                <a:schemeClr val="dk1"/>
              </a:solidFill>
              <a:latin typeface="Montserrat"/>
              <a:ea typeface="Montserrat"/>
              <a:cs typeface="Montserrat"/>
              <a:sym typeface="Montserrat"/>
            </a:endParaRPr>
          </a:p>
        </p:txBody>
      </p:sp>
      <p:sp>
        <p:nvSpPr>
          <p:cNvPr id="533" name="Google Shape;533;g3174da5306f_0_436"/>
          <p:cNvSpPr txBox="1"/>
          <p:nvPr/>
        </p:nvSpPr>
        <p:spPr>
          <a:xfrm>
            <a:off x="101600" y="101600"/>
            <a:ext cx="2000000" cy="266800"/>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0" algn="l" rtl="0">
              <a:lnSpc>
                <a:spcPct val="115000"/>
              </a:lnSpc>
              <a:spcBef>
                <a:spcPts val="0"/>
              </a:spcBef>
              <a:spcAft>
                <a:spcPts val="667"/>
              </a:spcAft>
              <a:buNone/>
            </a:pPr>
            <a:endParaRPr sz="622"/>
          </a:p>
        </p:txBody>
      </p:sp>
      <p:pic>
        <p:nvPicPr>
          <p:cNvPr id="534" name="Google Shape;534;g3174da5306f_0_436" descr="Build-Your-Own Christmas Lights | Make:"/>
          <p:cNvPicPr preferRelativeResize="0"/>
          <p:nvPr/>
        </p:nvPicPr>
        <p:blipFill>
          <a:blip r:embed="rId3">
            <a:alphaModFix/>
          </a:blip>
          <a:stretch>
            <a:fillRect/>
          </a:stretch>
        </p:blipFill>
        <p:spPr>
          <a:xfrm>
            <a:off x="6675784" y="2975642"/>
            <a:ext cx="5278983" cy="3522517"/>
          </a:xfrm>
          <a:prstGeom prst="rect">
            <a:avLst/>
          </a:prstGeom>
          <a:noFill/>
          <a:ln>
            <a:noFill/>
          </a:ln>
        </p:spPr>
      </p:pic>
      <p:pic>
        <p:nvPicPr>
          <p:cNvPr id="535" name="Google Shape;535;g3174da5306f_0_436"/>
          <p:cNvPicPr preferRelativeResize="0"/>
          <p:nvPr/>
        </p:nvPicPr>
        <p:blipFill>
          <a:blip r:embed="rId4">
            <a:alphaModFix/>
          </a:blip>
          <a:stretch>
            <a:fillRect/>
          </a:stretch>
        </p:blipFill>
        <p:spPr>
          <a:xfrm>
            <a:off x="1489118" y="3212150"/>
            <a:ext cx="4578817" cy="3049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3174da5306f_0_448"/>
          <p:cNvSpPr txBox="1"/>
          <p:nvPr/>
        </p:nvSpPr>
        <p:spPr>
          <a:xfrm>
            <a:off x="1255333" y="1850017"/>
            <a:ext cx="9681400" cy="46012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228600" algn="l" rtl="0">
              <a:lnSpc>
                <a:spcPct val="115000"/>
              </a:lnSpc>
              <a:spcBef>
                <a:spcPts val="0"/>
              </a:spcBef>
              <a:spcAft>
                <a:spcPts val="0"/>
              </a:spcAft>
              <a:buClr>
                <a:schemeClr val="dk1"/>
              </a:buClr>
              <a:buSzPts val="1800"/>
              <a:buFont typeface="Montserrat"/>
              <a:buChar char="●"/>
            </a:pPr>
            <a:r>
              <a:rPr lang="en-US" sz="2600" dirty="0">
                <a:solidFill>
                  <a:schemeClr val="tx1"/>
                </a:solidFill>
                <a:latin typeface="Calibri Light"/>
                <a:ea typeface="Calibri Light"/>
                <a:cs typeface="Calibri Light"/>
                <a:sym typeface="Caveat Brush"/>
              </a:rPr>
              <a:t>The Flu Vaccine reduces the likelihood of bystanders getting the flu!</a:t>
            </a:r>
            <a:endParaRPr lang="en-US" sz="2600" dirty="0">
              <a:solidFill>
                <a:schemeClr val="tx1"/>
              </a:solidFill>
              <a:latin typeface="Calibri Light"/>
              <a:ea typeface="Calibri Light"/>
              <a:cs typeface="Calibri Light"/>
            </a:endParaRPr>
          </a:p>
        </p:txBody>
      </p:sp>
      <p:sp>
        <p:nvSpPr>
          <p:cNvPr id="545" name="Google Shape;545;g3174da5306f_0_448"/>
          <p:cNvSpPr txBox="1"/>
          <p:nvPr/>
        </p:nvSpPr>
        <p:spPr>
          <a:xfrm>
            <a:off x="1302878" y="294801"/>
            <a:ext cx="9417600" cy="69775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4534" dirty="0">
                <a:latin typeface="Archivo Black"/>
                <a:ea typeface="Archivo Black"/>
                <a:cs typeface="Archivo Black"/>
                <a:sym typeface="Archivo Black"/>
              </a:rPr>
              <a:t>The Flu Vaccine/Masks</a:t>
            </a:r>
            <a:endParaRPr sz="2933" b="1" dirty="0">
              <a:solidFill>
                <a:schemeClr val="dk1"/>
              </a:solidFill>
              <a:latin typeface="Montserrat"/>
              <a:ea typeface="Montserrat"/>
              <a:cs typeface="Montserrat"/>
              <a:sym typeface="Montserrat"/>
            </a:endParaRPr>
          </a:p>
        </p:txBody>
      </p:sp>
      <p:pic>
        <p:nvPicPr>
          <p:cNvPr id="546" name="Google Shape;546;g3174da5306f_0_448" title="File:Flu Shot Advertising.jpg - Wikipedia"/>
          <p:cNvPicPr preferRelativeResize="0"/>
          <p:nvPr/>
        </p:nvPicPr>
        <p:blipFill>
          <a:blip r:embed="rId3">
            <a:alphaModFix/>
          </a:blip>
          <a:stretch>
            <a:fillRect/>
          </a:stretch>
        </p:blipFill>
        <p:spPr>
          <a:xfrm>
            <a:off x="1250575" y="2777606"/>
            <a:ext cx="3647658" cy="3005575"/>
          </a:xfrm>
          <a:prstGeom prst="rect">
            <a:avLst/>
          </a:prstGeom>
          <a:noFill/>
          <a:ln>
            <a:noFill/>
          </a:ln>
        </p:spPr>
      </p:pic>
      <p:pic>
        <p:nvPicPr>
          <p:cNvPr id="547" name="Google Shape;547;g3174da5306f_0_448" descr="File:Counterfeit 3M N95 Particulate Respirator.jpg - Wikipedia"/>
          <p:cNvPicPr preferRelativeResize="0"/>
          <p:nvPr/>
        </p:nvPicPr>
        <p:blipFill>
          <a:blip r:embed="rId4">
            <a:alphaModFix/>
          </a:blip>
          <a:stretch>
            <a:fillRect/>
          </a:stretch>
        </p:blipFill>
        <p:spPr>
          <a:xfrm>
            <a:off x="5252908" y="2777604"/>
            <a:ext cx="3006051" cy="22545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31757247176_0_383"/>
          <p:cNvSpPr txBox="1"/>
          <p:nvPr/>
        </p:nvSpPr>
        <p:spPr>
          <a:xfrm>
            <a:off x="1447800" y="1893929"/>
            <a:ext cx="9665800" cy="397557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15000"/>
              </a:lnSpc>
              <a:spcBef>
                <a:spcPts val="0"/>
              </a:spcBef>
              <a:spcAft>
                <a:spcPts val="0"/>
              </a:spcAft>
              <a:buNone/>
            </a:pPr>
            <a:r>
              <a:rPr lang="en-US" sz="2600" dirty="0">
                <a:solidFill>
                  <a:schemeClr val="tx1"/>
                </a:solidFill>
                <a:latin typeface="Calibri Light"/>
                <a:ea typeface="Calibri Light"/>
                <a:cs typeface="Calibri Light"/>
                <a:sym typeface="Caveat Brush"/>
              </a:rPr>
              <a:t>There is a private benefit to student- there are external benefits to society from getting a college education</a:t>
            </a:r>
            <a:endParaRPr lang="en-US" sz="2600" dirty="0">
              <a:solidFill>
                <a:schemeClr val="tx1"/>
              </a:solidFill>
              <a:latin typeface="Calibri Light"/>
              <a:ea typeface="Calibri Light"/>
              <a:cs typeface="Calibri Light"/>
            </a:endParaRPr>
          </a:p>
          <a:p>
            <a:pPr marL="304800" lvl="0" indent="0" algn="l" rtl="0">
              <a:lnSpc>
                <a:spcPct val="115000"/>
              </a:lnSpc>
              <a:spcBef>
                <a:spcPts val="800"/>
              </a:spcBef>
              <a:spcAft>
                <a:spcPts val="0"/>
              </a:spcAft>
              <a:buNone/>
            </a:pPr>
            <a:r>
              <a:rPr lang="en-US" sz="2600" dirty="0">
                <a:solidFill>
                  <a:schemeClr val="tx1"/>
                </a:solidFill>
                <a:latin typeface="Calibri Light"/>
                <a:ea typeface="Calibri Light"/>
                <a:cs typeface="Calibri Light"/>
                <a:sym typeface="Caveat Brush"/>
              </a:rPr>
              <a:t>List them on the board</a:t>
            </a:r>
            <a:endParaRPr sz="2600" dirty="0">
              <a:solidFill>
                <a:schemeClr val="tx1"/>
              </a:solidFill>
              <a:latin typeface="Calibri Light"/>
              <a:ea typeface="Calibri Light"/>
              <a:cs typeface="Calibri Light"/>
            </a:endParaRPr>
          </a:p>
          <a:p>
            <a:pPr marL="304815" lvl="0" indent="0" algn="l" rtl="0">
              <a:lnSpc>
                <a:spcPct val="115000"/>
              </a:lnSpc>
              <a:spcBef>
                <a:spcPts val="800"/>
              </a:spcBef>
              <a:spcAft>
                <a:spcPts val="0"/>
              </a:spcAft>
              <a:buNone/>
            </a:pPr>
            <a:endParaRPr sz="3933">
              <a:latin typeface="Caveat Brush"/>
              <a:ea typeface="Caveat Brush"/>
              <a:cs typeface="Caveat Brush"/>
              <a:sym typeface="Caveat Brush"/>
            </a:endParaRPr>
          </a:p>
          <a:p>
            <a:pPr marL="304815" lvl="0" indent="0" algn="l" rtl="0">
              <a:lnSpc>
                <a:spcPct val="115000"/>
              </a:lnSpc>
              <a:spcBef>
                <a:spcPts val="800"/>
              </a:spcBef>
              <a:spcAft>
                <a:spcPts val="0"/>
              </a:spcAft>
              <a:buNone/>
            </a:pPr>
            <a:endParaRPr sz="3933">
              <a:latin typeface="Caveat Brush"/>
              <a:ea typeface="Caveat Brush"/>
              <a:cs typeface="Caveat Brush"/>
              <a:sym typeface="Caveat Brush"/>
            </a:endParaRPr>
          </a:p>
          <a:p>
            <a:pPr marL="609600" lvl="0" indent="0" algn="l" rtl="0">
              <a:lnSpc>
                <a:spcPct val="115000"/>
              </a:lnSpc>
              <a:spcBef>
                <a:spcPts val="800"/>
              </a:spcBef>
              <a:spcAft>
                <a:spcPts val="800"/>
              </a:spcAft>
              <a:buNone/>
            </a:pPr>
            <a:r>
              <a:rPr lang="en-US" sz="3900" dirty="0">
                <a:latin typeface="Caveat Brush"/>
                <a:ea typeface="Caveat Brush"/>
                <a:cs typeface="Caveat Brush"/>
                <a:sym typeface="Caveat Brush"/>
              </a:rPr>
              <a:t> </a:t>
            </a:r>
            <a:endParaRPr sz="3900" dirty="0">
              <a:latin typeface="Caveat Brush"/>
              <a:ea typeface="Caveat Brush"/>
              <a:cs typeface="Caveat Brush"/>
            </a:endParaRPr>
          </a:p>
        </p:txBody>
      </p:sp>
      <p:sp>
        <p:nvSpPr>
          <p:cNvPr id="567" name="Google Shape;567;g31757247176_0_383"/>
          <p:cNvSpPr txBox="1"/>
          <p:nvPr/>
        </p:nvSpPr>
        <p:spPr>
          <a:xfrm>
            <a:off x="1302878" y="294801"/>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267">
                <a:latin typeface="Archivo Black"/>
                <a:ea typeface="Archivo Black"/>
                <a:cs typeface="Archivo Black"/>
                <a:sym typeface="Archivo Black"/>
              </a:rPr>
              <a:t>Teacher tip</a:t>
            </a:r>
            <a:endParaRPr sz="622" b="0" i="0" u="none" strike="noStrike" cap="none">
              <a:solidFill>
                <a:srgbClr val="000000"/>
              </a:solidFill>
              <a:latin typeface="Archivo Black"/>
              <a:ea typeface="Archivo Black"/>
              <a:cs typeface="Archivo Black"/>
              <a:sym typeface="Archivo Black"/>
            </a:endParaRPr>
          </a:p>
        </p:txBody>
      </p:sp>
      <p:pic>
        <p:nvPicPr>
          <p:cNvPr id="568" name="Google Shape;568;g31757247176_0_383"/>
          <p:cNvPicPr preferRelativeResize="0"/>
          <p:nvPr/>
        </p:nvPicPr>
        <p:blipFill>
          <a:blip r:embed="rId3">
            <a:alphaModFix/>
          </a:blip>
          <a:stretch>
            <a:fillRect/>
          </a:stretch>
        </p:blipFill>
        <p:spPr>
          <a:xfrm>
            <a:off x="5884167" y="3511817"/>
            <a:ext cx="5465849" cy="30745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31757247176_0_338"/>
          <p:cNvSpPr txBox="1"/>
          <p:nvPr/>
        </p:nvSpPr>
        <p:spPr>
          <a:xfrm>
            <a:off x="1447800" y="1893929"/>
            <a:ext cx="9665800" cy="433310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14999"/>
              </a:lnSpc>
              <a:spcBef>
                <a:spcPts val="0"/>
              </a:spcBef>
              <a:spcAft>
                <a:spcPts val="0"/>
              </a:spcAft>
              <a:buNone/>
            </a:pPr>
            <a:r>
              <a:rPr lang="en-US" sz="2600" dirty="0">
                <a:solidFill>
                  <a:schemeClr val="tx1"/>
                </a:solidFill>
                <a:latin typeface="Calibri Light"/>
                <a:ea typeface="Calibri Light"/>
                <a:cs typeface="Calibri Light"/>
              </a:rPr>
              <a:t>Governments subsidize public education, museums, vaccine clinics, art, literature, music, research, innovation.</a:t>
            </a:r>
            <a:endParaRPr lang="en-US" dirty="0">
              <a:solidFill>
                <a:schemeClr val="tx1"/>
              </a:solidFill>
            </a:endParaRPr>
          </a:p>
          <a:p>
            <a:pPr marL="304800" lvl="0" indent="0" algn="l">
              <a:lnSpc>
                <a:spcPct val="114999"/>
              </a:lnSpc>
              <a:spcAft>
                <a:spcPts val="0"/>
              </a:spcAft>
              <a:buNone/>
            </a:pPr>
            <a:endParaRPr lang="en-US" sz="2600" dirty="0">
              <a:solidFill>
                <a:schemeClr val="tx1"/>
              </a:solidFill>
              <a:latin typeface="Calibri Light"/>
              <a:ea typeface="Calibri Light"/>
              <a:cs typeface="Calibri Light"/>
            </a:endParaRPr>
          </a:p>
          <a:p>
            <a:pPr marL="304800">
              <a:lnSpc>
                <a:spcPct val="114999"/>
              </a:lnSpc>
            </a:pPr>
            <a:endParaRPr lang="en-US" sz="2600" dirty="0">
              <a:latin typeface="Calibri Light"/>
              <a:ea typeface="Calibri Light"/>
              <a:cs typeface="Calibri Light"/>
            </a:endParaRPr>
          </a:p>
          <a:p>
            <a:pPr marL="304800">
              <a:lnSpc>
                <a:spcPct val="115000"/>
              </a:lnSpc>
              <a:spcBef>
                <a:spcPts val="800"/>
              </a:spcBef>
            </a:pPr>
            <a:endParaRPr lang="en-US" sz="3933">
              <a:latin typeface="Caveat Brush"/>
              <a:ea typeface="Caveat Brush"/>
              <a:cs typeface="Caveat Brush"/>
            </a:endParaRPr>
          </a:p>
          <a:p>
            <a:pPr marL="304800">
              <a:lnSpc>
                <a:spcPct val="115000"/>
              </a:lnSpc>
              <a:spcBef>
                <a:spcPts val="800"/>
              </a:spcBef>
            </a:pPr>
            <a:endParaRPr lang="en-US" sz="3933">
              <a:latin typeface="Caveat Brush"/>
              <a:ea typeface="Caveat Brush"/>
              <a:cs typeface="Caveat Brush"/>
              <a:sym typeface="Caveat Brush"/>
            </a:endParaRPr>
          </a:p>
          <a:p>
            <a:pPr marL="609600" lvl="0" indent="0" algn="l" rtl="0">
              <a:lnSpc>
                <a:spcPct val="115000"/>
              </a:lnSpc>
              <a:spcBef>
                <a:spcPts val="800"/>
              </a:spcBef>
              <a:spcAft>
                <a:spcPts val="800"/>
              </a:spcAft>
              <a:buNone/>
            </a:pPr>
            <a:r>
              <a:rPr lang="en-US" sz="3900" dirty="0">
                <a:latin typeface="Caveat Brush"/>
                <a:ea typeface="Caveat Brush"/>
                <a:cs typeface="Caveat Brush"/>
                <a:sym typeface="Caveat Brush"/>
              </a:rPr>
              <a:t> </a:t>
            </a:r>
            <a:endParaRPr sz="3900" dirty="0">
              <a:latin typeface="Caveat Brush"/>
              <a:ea typeface="Caveat Brush"/>
              <a:cs typeface="Caveat Brush"/>
            </a:endParaRPr>
          </a:p>
        </p:txBody>
      </p:sp>
      <p:sp>
        <p:nvSpPr>
          <p:cNvPr id="578" name="Google Shape;578;g31757247176_0_338"/>
          <p:cNvSpPr txBox="1"/>
          <p:nvPr/>
        </p:nvSpPr>
        <p:spPr>
          <a:xfrm>
            <a:off x="1302878" y="294801"/>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250" dirty="0">
                <a:latin typeface="Archivo Black"/>
                <a:ea typeface="Archivo Black"/>
                <a:cs typeface="Archivo Black"/>
                <a:sym typeface="Archivo Black"/>
              </a:rPr>
              <a:t>How to increase</a:t>
            </a:r>
            <a:endParaRPr sz="622" b="0" i="0" u="none" strike="noStrike" cap="none" dirty="0">
              <a:solidFill>
                <a:srgbClr val="000000"/>
              </a:solidFill>
              <a:latin typeface="Archivo Black"/>
              <a:ea typeface="Archivo Black"/>
              <a:cs typeface="Archivo Black"/>
              <a:sym typeface="Archiv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4380271" y="1496804"/>
            <a:ext cx="3434180" cy="14152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a:t>Presenter(s)</a:t>
            </a:r>
          </a:p>
        </p:txBody>
      </p:sp>
      <p:pic>
        <p:nvPicPr>
          <p:cNvPr id="4" name="Picture 3" descr="A drawing of a person with a dollar sign&#10;&#10;AI-generated content may be incorrect.">
            <a:extLst>
              <a:ext uri="{FF2B5EF4-FFF2-40B4-BE49-F238E27FC236}">
                <a16:creationId xmlns:a16="http://schemas.microsoft.com/office/drawing/2014/main" id="{F49158F1-FCF1-3360-CA67-3DC302A1083D}"/>
              </a:ext>
            </a:extLst>
          </p:cNvPr>
          <p:cNvPicPr>
            <a:picLocks noChangeAspect="1"/>
          </p:cNvPicPr>
          <p:nvPr/>
        </p:nvPicPr>
        <p:blipFill>
          <a:blip r:embed="rId2"/>
          <a:srcRect r="17185"/>
          <a:stretch/>
        </p:blipFill>
        <p:spPr>
          <a:xfrm>
            <a:off x="506307" y="1499429"/>
            <a:ext cx="3873219" cy="3601055"/>
          </a:xfrm>
          <a:prstGeom prst="rect">
            <a:avLst/>
          </a:prstGeom>
        </p:spPr>
      </p:pic>
      <p:cxnSp>
        <p:nvCxnSpPr>
          <p:cNvPr id="15" name="Straight Connector 14">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4232787" y="2199235"/>
            <a:ext cx="3434180" cy="35990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400" b="1" dirty="0"/>
              <a:t>Brian Lynch</a:t>
            </a:r>
            <a:endParaRPr lang="en-US" sz="2400" dirty="0">
              <a:ea typeface="Calibri"/>
              <a:cs typeface="Calibri"/>
            </a:endParaRPr>
          </a:p>
          <a:p>
            <a:pPr marL="0"/>
            <a:endParaRPr lang="en-US" sz="2400" b="1" dirty="0">
              <a:ea typeface="Calibri"/>
              <a:cs typeface="Calibri"/>
            </a:endParaRPr>
          </a:p>
          <a:p>
            <a:pPr marL="0"/>
            <a:r>
              <a:rPr lang="en-US" sz="2400" dirty="0"/>
              <a:t>fezcgdad@gmail.com</a:t>
            </a:r>
            <a:endParaRPr lang="en-US" sz="2400" dirty="0">
              <a:ea typeface="Calibri"/>
              <a:cs typeface="Calibri"/>
            </a:endParaRPr>
          </a:p>
          <a:p>
            <a:pPr marL="0"/>
            <a:endParaRPr lang="en-US" sz="200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FAEE96CF-4053-2149-B5F9-FD566E7161CA}" type="slidenum">
              <a:rPr lang="en-US" sz="1200" smtClean="0">
                <a:solidFill>
                  <a:prstClr val="black">
                    <a:tint val="75000"/>
                  </a:prstClr>
                </a:solidFill>
                <a:latin typeface="Calibri" panose="020F0502020204030204"/>
                <a:ea typeface="+mn-ea"/>
              </a:rPr>
              <a:pPr>
                <a:spcAft>
                  <a:spcPts val="600"/>
                </a:spcAft>
                <a:defRPr/>
              </a:pPr>
              <a:t>4</a:t>
            </a:fld>
            <a:endParaRPr lang="en-US" sz="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074274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3178bcd8acf_0_0"/>
          <p:cNvSpPr txBox="1"/>
          <p:nvPr/>
        </p:nvSpPr>
        <p:spPr>
          <a:xfrm>
            <a:off x="1447800" y="1893929"/>
            <a:ext cx="9665800" cy="295273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15000"/>
              </a:lnSpc>
              <a:spcBef>
                <a:spcPts val="0"/>
              </a:spcBef>
              <a:spcAft>
                <a:spcPts val="0"/>
              </a:spcAft>
              <a:buNone/>
            </a:pPr>
            <a:r>
              <a:rPr lang="en-US" sz="2600" dirty="0">
                <a:solidFill>
                  <a:schemeClr val="tx1"/>
                </a:solidFill>
                <a:latin typeface="Calibri Light"/>
                <a:ea typeface="Calibri Light"/>
                <a:cs typeface="Calibri Light"/>
                <a:sym typeface="Caveat Brush"/>
              </a:rPr>
              <a:t>How do we remedy this- any suggestions :)</a:t>
            </a:r>
            <a:endParaRPr lang="en-US" sz="2600" dirty="0">
              <a:solidFill>
                <a:schemeClr val="tx1"/>
              </a:solidFill>
              <a:latin typeface="Calibri Light"/>
              <a:ea typeface="Calibri Light"/>
              <a:cs typeface="Calibri Light"/>
            </a:endParaRPr>
          </a:p>
          <a:p>
            <a:pPr marL="304815" lvl="0" indent="0" algn="l" rtl="0">
              <a:lnSpc>
                <a:spcPct val="115000"/>
              </a:lnSpc>
              <a:spcBef>
                <a:spcPts val="800"/>
              </a:spcBef>
              <a:spcAft>
                <a:spcPts val="0"/>
              </a:spcAft>
              <a:buNone/>
            </a:pPr>
            <a:endParaRPr sz="3933">
              <a:latin typeface="Caveat Brush"/>
              <a:ea typeface="Caveat Brush"/>
              <a:cs typeface="Caveat Brush"/>
              <a:sym typeface="Caveat Brush"/>
            </a:endParaRPr>
          </a:p>
          <a:p>
            <a:pPr marL="304815" lvl="0" indent="0" algn="l" rtl="0">
              <a:lnSpc>
                <a:spcPct val="115000"/>
              </a:lnSpc>
              <a:spcBef>
                <a:spcPts val="800"/>
              </a:spcBef>
              <a:spcAft>
                <a:spcPts val="0"/>
              </a:spcAft>
              <a:buNone/>
            </a:pPr>
            <a:endParaRPr sz="3933">
              <a:latin typeface="Caveat Brush"/>
              <a:ea typeface="Caveat Brush"/>
              <a:cs typeface="Caveat Brush"/>
              <a:sym typeface="Caveat Brush"/>
            </a:endParaRPr>
          </a:p>
          <a:p>
            <a:pPr marL="609600" lvl="0" indent="0" algn="l" rtl="0">
              <a:lnSpc>
                <a:spcPct val="115000"/>
              </a:lnSpc>
              <a:spcBef>
                <a:spcPts val="800"/>
              </a:spcBef>
              <a:spcAft>
                <a:spcPts val="800"/>
              </a:spcAft>
              <a:buNone/>
            </a:pPr>
            <a:r>
              <a:rPr lang="en-US" sz="3900" dirty="0">
                <a:latin typeface="Caveat Brush"/>
                <a:ea typeface="Caveat Brush"/>
                <a:cs typeface="Caveat Brush"/>
                <a:sym typeface="Caveat Brush"/>
              </a:rPr>
              <a:t> </a:t>
            </a:r>
            <a:endParaRPr sz="3900" dirty="0">
              <a:latin typeface="Caveat Brush"/>
              <a:ea typeface="Caveat Brush"/>
              <a:cs typeface="Caveat Brush"/>
            </a:endParaRPr>
          </a:p>
        </p:txBody>
      </p:sp>
      <p:sp>
        <p:nvSpPr>
          <p:cNvPr id="589" name="Google Shape;589;g3178bcd8acf_0_0"/>
          <p:cNvSpPr txBox="1"/>
          <p:nvPr/>
        </p:nvSpPr>
        <p:spPr>
          <a:xfrm>
            <a:off x="1302878" y="294801"/>
            <a:ext cx="9417600" cy="9192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250" dirty="0">
                <a:latin typeface="Archivo Black"/>
                <a:ea typeface="Archivo Black"/>
                <a:cs typeface="Archivo Black"/>
                <a:sym typeface="Archivo Black"/>
              </a:rPr>
              <a:t> Christmas</a:t>
            </a:r>
            <a:endParaRPr sz="4250" b="0" i="0" u="none" strike="noStrike" cap="none" dirty="0" err="1">
              <a:solidFill>
                <a:srgbClr val="000000"/>
              </a:solidFill>
              <a:latin typeface="Archivo Black"/>
              <a:ea typeface="Archivo Black"/>
              <a:cs typeface="Archivo Black"/>
              <a:sym typeface="Archivo Black"/>
            </a:endParaRPr>
          </a:p>
        </p:txBody>
      </p:sp>
      <p:pic>
        <p:nvPicPr>
          <p:cNvPr id="590" name="Google Shape;590;g3178bcd8acf_0_0"/>
          <p:cNvPicPr preferRelativeResize="0"/>
          <p:nvPr/>
        </p:nvPicPr>
        <p:blipFill>
          <a:blip r:embed="rId3">
            <a:alphaModFix/>
          </a:blip>
          <a:stretch>
            <a:fillRect/>
          </a:stretch>
        </p:blipFill>
        <p:spPr>
          <a:xfrm>
            <a:off x="1842067" y="2635393"/>
            <a:ext cx="8507934" cy="2698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3174da5306f_0_73"/>
          <p:cNvSpPr txBox="1"/>
          <p:nvPr/>
        </p:nvSpPr>
        <p:spPr>
          <a:xfrm>
            <a:off x="1447800" y="1893929"/>
            <a:ext cx="9665800" cy="182287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401955" algn="l" rtl="0">
              <a:lnSpc>
                <a:spcPct val="11500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Governments subsidize public education, museums, vaccine clinics, art, literature, music, research, innovation.</a:t>
            </a:r>
            <a:endParaRPr lang="en-US" sz="2600" dirty="0">
              <a:solidFill>
                <a:schemeClr val="tx1"/>
              </a:solidFill>
              <a:latin typeface="Calibri Light"/>
              <a:ea typeface="Calibri Light"/>
              <a:cs typeface="Calibri Light"/>
            </a:endParaRPr>
          </a:p>
          <a:p>
            <a:pPr marL="304815" lvl="0" indent="0" algn="l" rtl="0">
              <a:spcBef>
                <a:spcPts val="800"/>
              </a:spcBef>
              <a:spcAft>
                <a:spcPts val="0"/>
              </a:spcAft>
              <a:buNone/>
            </a:pPr>
            <a:endParaRPr sz="622"/>
          </a:p>
          <a:p>
            <a:pPr marL="304815" lvl="0" indent="0" algn="l" rtl="0">
              <a:lnSpc>
                <a:spcPct val="115000"/>
              </a:lnSpc>
              <a:spcBef>
                <a:spcPts val="0"/>
              </a:spcBef>
              <a:spcAft>
                <a:spcPts val="800"/>
              </a:spcAft>
              <a:buNone/>
            </a:pPr>
            <a:endParaRPr sz="3400">
              <a:latin typeface="Caveat Brush"/>
              <a:ea typeface="Caveat Brush"/>
              <a:cs typeface="Caveat Brush"/>
              <a:sym typeface="Caveat Brush"/>
            </a:endParaRPr>
          </a:p>
        </p:txBody>
      </p:sp>
      <p:sp>
        <p:nvSpPr>
          <p:cNvPr id="600" name="Google Shape;600;g3174da5306f_0_73"/>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How to fix the externality</a:t>
            </a:r>
            <a:endParaRPr sz="1200"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D41A2-F564-D079-87D5-5C6E90F5B86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9979944-806F-278E-5F72-2548F7DBF33D}"/>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3BDEE216-D46A-F16E-8E2A-24A842FB98FC}"/>
              </a:ext>
            </a:extLst>
          </p:cNvPr>
          <p:cNvSpPr>
            <a:spLocks noGrp="1"/>
          </p:cNvSpPr>
          <p:nvPr>
            <p:ph type="body" sz="quarter" idx="10"/>
          </p:nvPr>
        </p:nvSpPr>
        <p:spPr>
          <a:xfrm>
            <a:off x="703943" y="2449812"/>
            <a:ext cx="6161315" cy="914400"/>
          </a:xfrm>
        </p:spPr>
        <p:txBody>
          <a:bodyPr lIns="91440" tIns="45720" rIns="91440" bIns="45720" anchor="t"/>
          <a:lstStyle/>
          <a:p>
            <a:r>
              <a:rPr lang="en-US" sz="2600" dirty="0">
                <a:latin typeface="Calibri Light"/>
                <a:ea typeface="Calibri Light"/>
                <a:cs typeface="Calibri Light"/>
                <a:sym typeface="Arial"/>
              </a:rPr>
              <a:t>4</a:t>
            </a:r>
            <a:r>
              <a:rPr lang="en-US" sz="5000" dirty="0">
                <a:solidFill>
                  <a:srgbClr val="414A58"/>
                </a:solidFill>
                <a:latin typeface="Calibri Light"/>
                <a:ea typeface="Calibri Light"/>
                <a:cs typeface="Calibri"/>
                <a:sym typeface="Arial"/>
              </a:rPr>
              <a:t> - </a:t>
            </a:r>
            <a:r>
              <a:rPr lang="en-US" sz="2600" dirty="0">
                <a:latin typeface="Calibri Light"/>
                <a:ea typeface="Calibri Light"/>
                <a:cs typeface="Calibri Light"/>
                <a:sym typeface="Arial"/>
              </a:rPr>
              <a:t>Exploring</a:t>
            </a:r>
            <a:r>
              <a:rPr lang="en-US" sz="2400" dirty="0">
                <a:latin typeface="Calibri"/>
                <a:ea typeface="Calibri"/>
                <a:cs typeface="Calibri"/>
                <a:sym typeface="Arial"/>
              </a:rPr>
              <a:t>  </a:t>
            </a:r>
            <a:r>
              <a:rPr lang="en-US" sz="2600" dirty="0">
                <a:latin typeface="Calibri Light"/>
                <a:ea typeface="Calibri Light"/>
                <a:cs typeface="Calibri Light"/>
                <a:sym typeface="Arial"/>
              </a:rPr>
              <a:t>Public Goods</a:t>
            </a:r>
            <a:endParaRPr lang="en-US" dirty="0"/>
          </a:p>
        </p:txBody>
      </p:sp>
      <p:pic>
        <p:nvPicPr>
          <p:cNvPr id="6" name="Picture 5">
            <a:extLst>
              <a:ext uri="{FF2B5EF4-FFF2-40B4-BE49-F238E27FC236}">
                <a16:creationId xmlns:a16="http://schemas.microsoft.com/office/drawing/2014/main" id="{E68F8721-7F26-EA36-7CFE-0F9BDFE0B674}"/>
              </a:ext>
            </a:extLst>
          </p:cNvPr>
          <p:cNvPicPr>
            <a:picLocks noChangeAspect="1"/>
          </p:cNvPicPr>
          <p:nvPr/>
        </p:nvPicPr>
        <p:blipFill>
          <a:blip r:embed="rId3"/>
          <a:srcRect/>
          <a:stretch/>
        </p:blipFill>
        <p:spPr>
          <a:xfrm>
            <a:off x="708075" y="4860038"/>
            <a:ext cx="2597021" cy="1325562"/>
          </a:xfrm>
          <a:prstGeom prst="rect">
            <a:avLst/>
          </a:prstGeom>
        </p:spPr>
      </p:pic>
      <p:pic>
        <p:nvPicPr>
          <p:cNvPr id="2" name="Picture 1" descr="A person standing on a graph&#10;&#10;AI-generated content may be incorrect.">
            <a:extLst>
              <a:ext uri="{FF2B5EF4-FFF2-40B4-BE49-F238E27FC236}">
                <a16:creationId xmlns:a16="http://schemas.microsoft.com/office/drawing/2014/main" id="{1FE9F644-08C8-B935-3EFB-E03B233C8A85}"/>
              </a:ext>
            </a:extLst>
          </p:cNvPr>
          <p:cNvPicPr>
            <a:picLocks noChangeAspect="1"/>
          </p:cNvPicPr>
          <p:nvPr/>
        </p:nvPicPr>
        <p:blipFill>
          <a:blip r:embed="rId4"/>
          <a:stretch>
            <a:fillRect/>
          </a:stretch>
        </p:blipFill>
        <p:spPr>
          <a:xfrm>
            <a:off x="6642100" y="2197100"/>
            <a:ext cx="5359400" cy="3594100"/>
          </a:xfrm>
          <a:prstGeom prst="rect">
            <a:avLst/>
          </a:prstGeom>
        </p:spPr>
      </p:pic>
    </p:spTree>
    <p:extLst>
      <p:ext uri="{BB962C8B-B14F-4D97-AF65-F5344CB8AC3E}">
        <p14:creationId xmlns:p14="http://schemas.microsoft.com/office/powerpoint/2010/main" val="2724447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31746deddfd_0_142"/>
          <p:cNvSpPr txBox="1"/>
          <p:nvPr/>
        </p:nvSpPr>
        <p:spPr>
          <a:xfrm>
            <a:off x="728867" y="2061317"/>
            <a:ext cx="13283600" cy="558678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401955" algn="l" rtl="0">
              <a:lnSpc>
                <a:spcPct val="14001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Auction a class-wide HW pass for homework. Y’all be excused from HW</a:t>
            </a:r>
            <a:endParaRPr lang="en-US" sz="2600" dirty="0">
              <a:solidFill>
                <a:schemeClr val="tx1"/>
              </a:solidFill>
              <a:latin typeface="Calibri Light"/>
              <a:ea typeface="Calibri Light"/>
              <a:cs typeface="Calibri Light"/>
            </a:endParaRPr>
          </a:p>
          <a:p>
            <a:pPr marL="304800" lvl="0" indent="-401955" algn="l" rtl="0">
              <a:lnSpc>
                <a:spcPct val="14001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Highest bidder Minimum price is $1. </a:t>
            </a:r>
            <a:endParaRPr sz="2600" dirty="0">
              <a:solidFill>
                <a:schemeClr val="tx1"/>
              </a:solidFill>
              <a:latin typeface="Calibri Light"/>
              <a:ea typeface="Calibri Light"/>
              <a:cs typeface="Calibri Light"/>
            </a:endParaRPr>
          </a:p>
          <a:p>
            <a:pPr marL="304800" lvl="0" indent="-401955" algn="l" rtl="0">
              <a:lnSpc>
                <a:spcPct val="14001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No $1 bid - there is still HW today.</a:t>
            </a:r>
            <a:endParaRPr sz="2600" dirty="0">
              <a:solidFill>
                <a:schemeClr val="tx1"/>
              </a:solidFill>
              <a:latin typeface="Calibri Light"/>
              <a:ea typeface="Calibri Light"/>
              <a:cs typeface="Calibri Light"/>
            </a:endParaRPr>
          </a:p>
          <a:p>
            <a:pPr marL="304800" lvl="0" indent="-401955" algn="l" rtl="0">
              <a:lnSpc>
                <a:spcPct val="14001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SILENT - No talking or coordinating.</a:t>
            </a:r>
            <a:endParaRPr sz="2600" dirty="0">
              <a:solidFill>
                <a:schemeClr val="tx1"/>
              </a:solidFill>
              <a:latin typeface="Calibri Light"/>
              <a:ea typeface="Calibri Light"/>
              <a:cs typeface="Calibri Light"/>
            </a:endParaRPr>
          </a:p>
          <a:p>
            <a:pPr marL="304800" lvl="0" indent="-401955" algn="l" rtl="0">
              <a:lnSpc>
                <a:spcPct val="14001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Everyone write down your bid. </a:t>
            </a:r>
            <a:endParaRPr sz="2600" dirty="0">
              <a:solidFill>
                <a:schemeClr val="tx1"/>
              </a:solidFill>
              <a:latin typeface="Calibri Light"/>
              <a:ea typeface="Calibri Light"/>
              <a:cs typeface="Calibri Light"/>
            </a:endParaRPr>
          </a:p>
          <a:p>
            <a:pPr marL="304800" lvl="0" indent="-401955" algn="l" rtl="0">
              <a:lnSpc>
                <a:spcPct val="140010"/>
              </a:lnSpc>
              <a:spcBef>
                <a:spcPts val="0"/>
              </a:spcBef>
              <a:spcAft>
                <a:spcPts val="0"/>
              </a:spcAft>
              <a:buSzPts val="5899"/>
              <a:buFont typeface="Caveat Brush"/>
              <a:buChar char="●"/>
            </a:pPr>
            <a:endParaRPr sz="3400">
              <a:latin typeface="Caveat Brush"/>
              <a:ea typeface="Caveat Brush"/>
              <a:cs typeface="Caveat Brush"/>
            </a:endParaRPr>
          </a:p>
          <a:p>
            <a:pPr marL="304800" marR="0" lvl="0" indent="-367665" algn="l" rtl="0">
              <a:lnSpc>
                <a:spcPct val="140010"/>
              </a:lnSpc>
              <a:spcBef>
                <a:spcPts val="0"/>
              </a:spcBef>
              <a:spcAft>
                <a:spcPts val="0"/>
              </a:spcAft>
              <a:buSzPts val="5099"/>
              <a:buFont typeface="Caveat Brush"/>
              <a:buChar char="●"/>
            </a:pPr>
            <a:endParaRPr sz="3400">
              <a:latin typeface="Caveat Brush"/>
              <a:ea typeface="Caveat Brush"/>
              <a:cs typeface="Caveat Brush"/>
            </a:endParaRPr>
          </a:p>
          <a:p>
            <a:pPr marL="304800" marR="0" lvl="0" indent="0" algn="l" rtl="0">
              <a:lnSpc>
                <a:spcPct val="140010"/>
              </a:lnSpc>
              <a:spcBef>
                <a:spcPts val="0"/>
              </a:spcBef>
              <a:spcAft>
                <a:spcPts val="0"/>
              </a:spcAft>
              <a:buNone/>
            </a:pPr>
            <a:endParaRPr sz="2666">
              <a:latin typeface="Caveat Brush"/>
              <a:ea typeface="Caveat Brush"/>
              <a:cs typeface="Caveat Brush"/>
            </a:endParaRPr>
          </a:p>
          <a:p>
            <a:pPr marL="0" marR="0" lvl="0" indent="0" algn="l" rtl="0">
              <a:lnSpc>
                <a:spcPct val="140010"/>
              </a:lnSpc>
              <a:spcBef>
                <a:spcPts val="0"/>
              </a:spcBef>
              <a:spcAft>
                <a:spcPts val="0"/>
              </a:spcAft>
              <a:buClr>
                <a:srgbClr val="000000"/>
              </a:buClr>
              <a:buSzPts val="3999"/>
              <a:buFont typeface="Arial"/>
              <a:buNone/>
            </a:pPr>
            <a:endParaRPr sz="2666">
              <a:latin typeface="Caveat Brush"/>
              <a:ea typeface="Caveat Brush"/>
              <a:cs typeface="Caveat Brush"/>
              <a:sym typeface="Caveat Brush"/>
            </a:endParaRPr>
          </a:p>
        </p:txBody>
      </p:sp>
      <p:sp>
        <p:nvSpPr>
          <p:cNvPr id="610" name="Google Shape;610;g31746deddfd_0_142"/>
          <p:cNvSpPr txBox="1"/>
          <p:nvPr/>
        </p:nvSpPr>
        <p:spPr>
          <a:xfrm>
            <a:off x="1302878" y="294801"/>
            <a:ext cx="9417600" cy="87620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067">
                <a:latin typeface="Archivo Black"/>
                <a:ea typeface="Archivo Black"/>
                <a:cs typeface="Archivo Black"/>
                <a:sym typeface="Archivo Black"/>
              </a:rPr>
              <a:t>Public good- Warm up Activity</a:t>
            </a:r>
            <a:endParaRPr sz="467"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317704be8d5_0_134"/>
          <p:cNvSpPr txBox="1"/>
          <p:nvPr/>
        </p:nvSpPr>
        <p:spPr>
          <a:xfrm>
            <a:off x="662600" y="1730017"/>
            <a:ext cx="13283600" cy="429412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401955" algn="l" rtl="0">
              <a:lnSpc>
                <a:spcPct val="14001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A free rider -who enjoys the benefits of a good without paying. </a:t>
            </a:r>
            <a:endParaRPr lang="en-US" sz="2600" dirty="0">
              <a:solidFill>
                <a:schemeClr val="tx1"/>
              </a:solidFill>
              <a:latin typeface="Calibri Light"/>
              <a:ea typeface="Calibri Light"/>
              <a:cs typeface="Calibri Light"/>
            </a:endParaRPr>
          </a:p>
          <a:p>
            <a:pPr marL="304800" lvl="0" indent="-401955" algn="l" rtl="0">
              <a:lnSpc>
                <a:spcPct val="140010"/>
              </a:lnSpc>
              <a:spcBef>
                <a:spcPts val="0"/>
              </a:spcBef>
              <a:spcAft>
                <a:spcPts val="0"/>
              </a:spcAft>
              <a:buSzPts val="5899"/>
              <a:buFont typeface="Caveat Brush"/>
              <a:buChar char="●"/>
            </a:pPr>
            <a:r>
              <a:rPr lang="en-US" sz="2600" dirty="0">
                <a:solidFill>
                  <a:schemeClr val="tx1"/>
                </a:solidFill>
                <a:latin typeface="Calibri Light"/>
                <a:ea typeface="Calibri Light"/>
                <a:cs typeface="Calibri Light"/>
                <a:sym typeface="Caveat Brush"/>
              </a:rPr>
              <a:t>It will more than likely happen occur when a good is nonexcludable </a:t>
            </a:r>
            <a:endParaRPr sz="2600" dirty="0">
              <a:solidFill>
                <a:schemeClr val="tx1"/>
              </a:solidFill>
              <a:latin typeface="Calibri Light"/>
              <a:ea typeface="Calibri Light"/>
              <a:cs typeface="Calibri Light"/>
            </a:endParaRPr>
          </a:p>
          <a:p>
            <a:pPr marL="304800" lvl="0" indent="0" algn="l" rtl="0">
              <a:lnSpc>
                <a:spcPct val="140010"/>
              </a:lnSpc>
              <a:spcBef>
                <a:spcPts val="0"/>
              </a:spcBef>
              <a:spcAft>
                <a:spcPts val="0"/>
              </a:spcAft>
              <a:buNone/>
            </a:pPr>
            <a:r>
              <a:rPr lang="en-US" sz="2600" dirty="0">
                <a:solidFill>
                  <a:schemeClr val="tx1"/>
                </a:solidFill>
                <a:latin typeface="Calibri Light"/>
                <a:ea typeface="Calibri Light"/>
                <a:cs typeface="Calibri Light"/>
                <a:sym typeface="Caveat Brush"/>
              </a:rPr>
              <a:t>(anyone can get enjoy it for free, like the HW pass). </a:t>
            </a:r>
            <a:endParaRPr sz="2600" dirty="0">
              <a:solidFill>
                <a:schemeClr val="tx1"/>
              </a:solidFill>
              <a:latin typeface="Calibri Light"/>
              <a:ea typeface="Calibri Light"/>
              <a:cs typeface="Calibri Light"/>
            </a:endParaRPr>
          </a:p>
          <a:p>
            <a:pPr marL="304815" lvl="0" indent="0" algn="l" rtl="0">
              <a:lnSpc>
                <a:spcPct val="140010"/>
              </a:lnSpc>
              <a:spcBef>
                <a:spcPts val="0"/>
              </a:spcBef>
              <a:spcAft>
                <a:spcPts val="0"/>
              </a:spcAft>
              <a:buNone/>
            </a:pPr>
            <a:endParaRPr sz="3400">
              <a:latin typeface="Caveat Brush"/>
              <a:ea typeface="Caveat Brush"/>
              <a:cs typeface="Caveat Brush"/>
              <a:sym typeface="Caveat Brush"/>
            </a:endParaRPr>
          </a:p>
          <a:p>
            <a:pPr marL="304815" marR="0" lvl="0" indent="0" algn="l" rtl="0">
              <a:lnSpc>
                <a:spcPct val="140010"/>
              </a:lnSpc>
              <a:spcBef>
                <a:spcPts val="0"/>
              </a:spcBef>
              <a:spcAft>
                <a:spcPts val="0"/>
              </a:spcAft>
              <a:buNone/>
            </a:pPr>
            <a:endParaRPr sz="3400">
              <a:latin typeface="Caveat Brush"/>
              <a:ea typeface="Caveat Brush"/>
              <a:cs typeface="Caveat Brush"/>
              <a:sym typeface="Caveat Brush"/>
            </a:endParaRPr>
          </a:p>
          <a:p>
            <a:pPr marL="304815" marR="0" lvl="0" indent="0" algn="l" rtl="0">
              <a:lnSpc>
                <a:spcPct val="140010"/>
              </a:lnSpc>
              <a:spcBef>
                <a:spcPts val="0"/>
              </a:spcBef>
              <a:spcAft>
                <a:spcPts val="0"/>
              </a:spcAft>
              <a:buNone/>
            </a:pPr>
            <a:endParaRPr sz="2666">
              <a:latin typeface="Caveat Brush"/>
              <a:ea typeface="Caveat Brush"/>
              <a:cs typeface="Caveat Brush"/>
              <a:sym typeface="Caveat Brush"/>
            </a:endParaRPr>
          </a:p>
          <a:p>
            <a:pPr marL="0" marR="0" lvl="0" indent="0" algn="l" rtl="0">
              <a:lnSpc>
                <a:spcPct val="140010"/>
              </a:lnSpc>
              <a:spcBef>
                <a:spcPts val="0"/>
              </a:spcBef>
              <a:spcAft>
                <a:spcPts val="0"/>
              </a:spcAft>
              <a:buClr>
                <a:srgbClr val="000000"/>
              </a:buClr>
              <a:buSzPts val="3999"/>
              <a:buFont typeface="Arial"/>
              <a:buNone/>
            </a:pPr>
            <a:endParaRPr sz="2666">
              <a:latin typeface="Caveat Brush"/>
              <a:ea typeface="Caveat Brush"/>
              <a:cs typeface="Caveat Brush"/>
              <a:sym typeface="Caveat Brush"/>
            </a:endParaRPr>
          </a:p>
        </p:txBody>
      </p:sp>
      <p:sp>
        <p:nvSpPr>
          <p:cNvPr id="620" name="Google Shape;620;g317704be8d5_0_134"/>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Public goods</a:t>
            </a:r>
            <a:endParaRPr sz="933" b="0" i="0" u="none" strike="noStrike" cap="none">
              <a:solidFill>
                <a:srgbClr val="000000"/>
              </a:solidFill>
              <a:latin typeface="Archivo Black"/>
              <a:ea typeface="Archivo Black"/>
              <a:cs typeface="Archivo Black"/>
              <a:sym typeface="Archivo Black"/>
            </a:endParaRPr>
          </a:p>
        </p:txBody>
      </p:sp>
      <p:pic>
        <p:nvPicPr>
          <p:cNvPr id="621" name="Google Shape;621;g317704be8d5_0_134"/>
          <p:cNvPicPr preferRelativeResize="0"/>
          <p:nvPr/>
        </p:nvPicPr>
        <p:blipFill rotWithShape="1">
          <a:blip r:embed="rId3">
            <a:alphaModFix/>
          </a:blip>
          <a:srcRect l="4049"/>
          <a:stretch/>
        </p:blipFill>
        <p:spPr>
          <a:xfrm>
            <a:off x="8172719" y="3018886"/>
            <a:ext cx="2192900" cy="342901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317704be8d5_0_120"/>
          <p:cNvSpPr txBox="1"/>
          <p:nvPr/>
        </p:nvSpPr>
        <p:spPr>
          <a:xfrm>
            <a:off x="728867" y="2061317"/>
            <a:ext cx="13283600" cy="271491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10"/>
              </a:lnSpc>
              <a:spcBef>
                <a:spcPts val="0"/>
              </a:spcBef>
              <a:spcAft>
                <a:spcPts val="0"/>
              </a:spcAft>
              <a:buNone/>
            </a:pPr>
            <a:r>
              <a:rPr lang="en-US" sz="2600" dirty="0">
                <a:solidFill>
                  <a:schemeClr val="tx1"/>
                </a:solidFill>
                <a:latin typeface="Calibri Light"/>
                <a:ea typeface="Calibri Light"/>
                <a:cs typeface="Calibri Light"/>
                <a:sym typeface="Caveat Brush"/>
              </a:rPr>
              <a:t>ASK STUDENTS</a:t>
            </a:r>
            <a:endParaRPr sz="2600" dirty="0">
              <a:solidFill>
                <a:schemeClr val="tx1"/>
              </a:solidFill>
              <a:latin typeface="Calibri Light"/>
              <a:ea typeface="Calibri Light"/>
              <a:cs typeface="Calibri Light"/>
              <a:sym typeface="Caveat Brush"/>
            </a:endParaRPr>
          </a:p>
          <a:p>
            <a:pPr marL="304800" marR="0" lvl="0" indent="-321310" algn="l" rtl="0">
              <a:lnSpc>
                <a:spcPct val="140010"/>
              </a:lnSpc>
              <a:spcBef>
                <a:spcPts val="0"/>
              </a:spcBef>
              <a:spcAft>
                <a:spcPts val="0"/>
              </a:spcAft>
              <a:buSzPts val="3999"/>
              <a:buFont typeface="Caveat Brush"/>
              <a:buChar char="●"/>
            </a:pPr>
            <a:r>
              <a:rPr lang="en-US" sz="2600" dirty="0">
                <a:solidFill>
                  <a:schemeClr val="tx1"/>
                </a:solidFill>
                <a:latin typeface="Calibri Light"/>
                <a:ea typeface="Calibri Light"/>
                <a:cs typeface="Calibri Light"/>
                <a:sym typeface="Caveat Brush"/>
              </a:rPr>
              <a:t>Have they ever paid to go watch fireworks?</a:t>
            </a:r>
            <a:endParaRPr sz="2600" dirty="0">
              <a:solidFill>
                <a:schemeClr val="tx1"/>
              </a:solidFill>
              <a:latin typeface="Calibri Light"/>
              <a:ea typeface="Calibri Light"/>
              <a:cs typeface="Calibri Light"/>
            </a:endParaRPr>
          </a:p>
          <a:p>
            <a:pPr marL="304800" indent="-283210">
              <a:lnSpc>
                <a:spcPct val="140010"/>
              </a:lnSpc>
              <a:buSzPts val="3999"/>
              <a:buFont typeface="Caveat Brush,Sans-Serif"/>
              <a:buChar char="●"/>
            </a:pPr>
            <a:r>
              <a:rPr lang="en-US" sz="2600" dirty="0">
                <a:solidFill>
                  <a:schemeClr val="tx1"/>
                </a:solidFill>
                <a:latin typeface="Calibri Light"/>
                <a:ea typeface="Calibri Light"/>
                <a:cs typeface="Calibri Light"/>
              </a:rPr>
              <a:t>No one has to pay and everyone gets to enjoy the good or service </a:t>
            </a:r>
          </a:p>
          <a:p>
            <a:pPr marL="304800" indent="-359410">
              <a:lnSpc>
                <a:spcPct val="114999"/>
              </a:lnSpc>
              <a:buSzPts val="3999"/>
              <a:buFont typeface="Caveat Brush,Sans-Serif"/>
              <a:buChar char="●"/>
            </a:pPr>
            <a:r>
              <a:rPr lang="en-US" sz="2600" dirty="0">
                <a:solidFill>
                  <a:schemeClr val="tx1"/>
                </a:solidFill>
                <a:latin typeface="Calibri Light"/>
                <a:ea typeface="Calibri Light"/>
                <a:cs typeface="Calibri Light"/>
              </a:rPr>
              <a:t>How sad would you be if we didn’t have fireworks</a:t>
            </a:r>
            <a:endParaRPr lang="en-US" dirty="0">
              <a:solidFill>
                <a:schemeClr val="tx1"/>
              </a:solidFill>
            </a:endParaRPr>
          </a:p>
          <a:p>
            <a:pPr marR="0" lvl="0" algn="l" rtl="0">
              <a:lnSpc>
                <a:spcPct val="140010"/>
              </a:lnSpc>
              <a:spcBef>
                <a:spcPts val="0"/>
              </a:spcBef>
              <a:spcAft>
                <a:spcPts val="0"/>
              </a:spcAft>
              <a:buSzPts val="3999"/>
            </a:pPr>
            <a:endParaRPr sz="2666">
              <a:latin typeface="Caveat Brush"/>
              <a:ea typeface="Caveat Brush"/>
              <a:cs typeface="Caveat Brush"/>
              <a:sym typeface="Caveat Brush"/>
            </a:endParaRPr>
          </a:p>
        </p:txBody>
      </p:sp>
      <p:sp>
        <p:nvSpPr>
          <p:cNvPr id="631" name="Google Shape;631;g317704be8d5_0_120"/>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Public goods</a:t>
            </a:r>
            <a:endParaRPr sz="933" b="0" i="0" u="none" strike="noStrike" cap="none">
              <a:solidFill>
                <a:srgbClr val="000000"/>
              </a:solidFill>
              <a:latin typeface="Archivo Black"/>
              <a:ea typeface="Archivo Black"/>
              <a:cs typeface="Archivo Black"/>
              <a:sym typeface="Archivo Black"/>
            </a:endParaRPr>
          </a:p>
        </p:txBody>
      </p:sp>
      <p:pic>
        <p:nvPicPr>
          <p:cNvPr id="632" name="Google Shape;632;g317704be8d5_0_120"/>
          <p:cNvPicPr preferRelativeResize="0"/>
          <p:nvPr/>
        </p:nvPicPr>
        <p:blipFill rotWithShape="1">
          <a:blip r:embed="rId3">
            <a:alphaModFix/>
          </a:blip>
          <a:srcRect l="4049"/>
          <a:stretch/>
        </p:blipFill>
        <p:spPr>
          <a:xfrm>
            <a:off x="9997040" y="2062655"/>
            <a:ext cx="2192900" cy="342901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317704be8d5_0_25"/>
          <p:cNvSpPr txBox="1"/>
          <p:nvPr/>
        </p:nvSpPr>
        <p:spPr>
          <a:xfrm>
            <a:off x="1447800" y="1893929"/>
            <a:ext cx="9665800" cy="317445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marR="0" lvl="0" indent="0" algn="ctr" rtl="0">
              <a:lnSpc>
                <a:spcPct val="140010"/>
              </a:lnSpc>
              <a:spcBef>
                <a:spcPts val="0"/>
              </a:spcBef>
              <a:spcAft>
                <a:spcPts val="0"/>
              </a:spcAft>
              <a:buNone/>
            </a:pPr>
            <a:r>
              <a:rPr lang="en-US" sz="3400" dirty="0">
                <a:latin typeface="Caveat Brush"/>
                <a:ea typeface="Caveat Brush"/>
                <a:cs typeface="Caveat Brush"/>
                <a:sym typeface="Caveat Brush"/>
              </a:rPr>
              <a:t>ASK STUDENTS</a:t>
            </a:r>
            <a:endParaRPr lang="en-US" sz="3400" dirty="0">
              <a:latin typeface="Caveat Brush"/>
              <a:ea typeface="Caveat Brush"/>
              <a:cs typeface="Caveat Brush"/>
            </a:endParaRPr>
          </a:p>
          <a:p>
            <a:pPr marL="0" marR="0" lvl="0" indent="0" algn="l" rtl="0">
              <a:lnSpc>
                <a:spcPct val="140010"/>
              </a:lnSpc>
              <a:spcBef>
                <a:spcPts val="0"/>
              </a:spcBef>
              <a:spcAft>
                <a:spcPts val="0"/>
              </a:spcAft>
              <a:buNone/>
            </a:pPr>
            <a:r>
              <a:rPr lang="en-US" sz="2600" dirty="0">
                <a:solidFill>
                  <a:schemeClr val="tx1"/>
                </a:solidFill>
                <a:latin typeface="Calibri Light"/>
                <a:ea typeface="Calibri Light"/>
                <a:cs typeface="Calibri Light"/>
                <a:sym typeface="Caveat Brush"/>
              </a:rPr>
              <a:t>Does it make sense for a business to provide  fireworks?</a:t>
            </a:r>
            <a:endParaRPr sz="2600" dirty="0">
              <a:solidFill>
                <a:schemeClr val="tx1"/>
              </a:solidFill>
              <a:latin typeface="Calibri Light"/>
              <a:ea typeface="Calibri Light"/>
              <a:cs typeface="Calibri Light"/>
              <a:sym typeface="Caveat Brush"/>
            </a:endParaRPr>
          </a:p>
          <a:p>
            <a:pPr marL="0" lvl="0" indent="0" algn="l" rtl="0">
              <a:lnSpc>
                <a:spcPct val="115000"/>
              </a:lnSpc>
              <a:spcBef>
                <a:spcPts val="0"/>
              </a:spcBef>
              <a:spcAft>
                <a:spcPts val="0"/>
              </a:spcAft>
              <a:buClr>
                <a:schemeClr val="dk1"/>
              </a:buClr>
              <a:buSzPts val="1100"/>
              <a:buFont typeface="Arial"/>
              <a:buNone/>
            </a:pPr>
            <a:r>
              <a:rPr lang="en-US" sz="2600" dirty="0">
                <a:solidFill>
                  <a:schemeClr val="tx1"/>
                </a:solidFill>
                <a:latin typeface="Calibri Light"/>
                <a:ea typeface="Calibri Light"/>
                <a:cs typeface="Calibri Light"/>
                <a:sym typeface="Caveat Brush"/>
              </a:rPr>
              <a:t>Why not?- Remember Market Failure </a:t>
            </a:r>
            <a:endParaRPr sz="2600" dirty="0">
              <a:solidFill>
                <a:schemeClr val="tx1"/>
              </a:solidFill>
              <a:latin typeface="Calibri Light"/>
              <a:ea typeface="Calibri Light"/>
              <a:cs typeface="Calibri Light"/>
              <a:sym typeface="Caveat Brush"/>
            </a:endParaRPr>
          </a:p>
          <a:p>
            <a:pPr marL="304815" marR="0" lvl="0" indent="0" algn="l" rtl="0">
              <a:lnSpc>
                <a:spcPct val="140010"/>
              </a:lnSpc>
              <a:spcBef>
                <a:spcPts val="0"/>
              </a:spcBef>
              <a:spcAft>
                <a:spcPts val="0"/>
              </a:spcAft>
              <a:buNone/>
            </a:pPr>
            <a:endParaRPr sz="3933">
              <a:latin typeface="Caveat Brush"/>
              <a:ea typeface="Caveat Brush"/>
              <a:cs typeface="Caveat Brush"/>
              <a:sym typeface="Caveat Brush"/>
            </a:endParaRPr>
          </a:p>
          <a:p>
            <a:pPr marL="0" marR="0" lvl="0" indent="0" algn="l" rtl="0">
              <a:lnSpc>
                <a:spcPct val="140010"/>
              </a:lnSpc>
              <a:spcBef>
                <a:spcPts val="0"/>
              </a:spcBef>
              <a:spcAft>
                <a:spcPts val="0"/>
              </a:spcAft>
              <a:buClr>
                <a:srgbClr val="000000"/>
              </a:buClr>
              <a:buSzPts val="3999"/>
              <a:buFont typeface="Arial"/>
              <a:buNone/>
            </a:pPr>
            <a:endParaRPr sz="2666">
              <a:latin typeface="Caveat Brush"/>
              <a:ea typeface="Caveat Brush"/>
              <a:cs typeface="Caveat Brush"/>
              <a:sym typeface="Caveat Brush"/>
            </a:endParaRPr>
          </a:p>
        </p:txBody>
      </p:sp>
      <p:sp>
        <p:nvSpPr>
          <p:cNvPr id="653" name="Google Shape;653;g317704be8d5_0_25"/>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Public goods</a:t>
            </a:r>
            <a:endParaRPr sz="933" b="0" i="0" u="none" strike="noStrike" cap="none">
              <a:solidFill>
                <a:srgbClr val="000000"/>
              </a:solidFill>
              <a:latin typeface="Archivo Black"/>
              <a:ea typeface="Archivo Black"/>
              <a:cs typeface="Archivo Black"/>
              <a:sym typeface="Archivo Black"/>
            </a:endParaRPr>
          </a:p>
        </p:txBody>
      </p:sp>
      <p:pic>
        <p:nvPicPr>
          <p:cNvPr id="654" name="Google Shape;654;g317704be8d5_0_25"/>
          <p:cNvPicPr preferRelativeResize="0"/>
          <p:nvPr/>
        </p:nvPicPr>
        <p:blipFill rotWithShape="1">
          <a:blip r:embed="rId3">
            <a:alphaModFix/>
          </a:blip>
          <a:srcRect l="4049"/>
          <a:stretch/>
        </p:blipFill>
        <p:spPr>
          <a:xfrm>
            <a:off x="9315928" y="1899117"/>
            <a:ext cx="2192900" cy="342901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317704be8d5_0_173"/>
          <p:cNvSpPr txBox="1"/>
          <p:nvPr/>
        </p:nvSpPr>
        <p:spPr>
          <a:xfrm>
            <a:off x="1447800" y="1893929"/>
            <a:ext cx="9665800" cy="533069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marR="0" lvl="0" indent="-321310" algn="l" rtl="0">
              <a:lnSpc>
                <a:spcPct val="140010"/>
              </a:lnSpc>
              <a:spcBef>
                <a:spcPts val="0"/>
              </a:spcBef>
              <a:spcAft>
                <a:spcPts val="0"/>
              </a:spcAft>
              <a:buSzPts val="3999"/>
              <a:buFont typeface="Caveat Brush"/>
              <a:buChar char="●"/>
            </a:pPr>
            <a:r>
              <a:rPr lang="en-US" sz="2600" dirty="0">
                <a:solidFill>
                  <a:schemeClr val="tx1"/>
                </a:solidFill>
                <a:latin typeface="Calibri Light"/>
                <a:ea typeface="Calibri Light"/>
                <a:cs typeface="Calibri Light"/>
                <a:sym typeface="Caveat Brush"/>
              </a:rPr>
              <a:t>Public good: a product that is nonexcludable and nonrival  </a:t>
            </a:r>
            <a:endParaRPr lang="en-US" sz="2600" dirty="0">
              <a:solidFill>
                <a:schemeClr val="tx1"/>
              </a:solidFill>
              <a:latin typeface="Calibri Light"/>
              <a:ea typeface="Calibri Light"/>
              <a:cs typeface="Calibri Light"/>
            </a:endParaRPr>
          </a:p>
          <a:p>
            <a:pPr marL="304800" indent="-401955">
              <a:lnSpc>
                <a:spcPct val="140010"/>
              </a:lnSpc>
              <a:buSzPts val="5899"/>
              <a:buFont typeface="Caveat Brush"/>
              <a:buChar char="●"/>
            </a:pPr>
            <a:r>
              <a:rPr lang="en-US" sz="2600" dirty="0">
                <a:solidFill>
                  <a:schemeClr val="tx1"/>
                </a:solidFill>
                <a:latin typeface="Calibri Light"/>
                <a:ea typeface="Calibri Light"/>
                <a:cs typeface="Calibri Light"/>
                <a:sym typeface="Caveat Brush"/>
              </a:rPr>
              <a:t>It is extremely difficult to prevent  others from enjoying it</a:t>
            </a:r>
            <a:r>
              <a:rPr lang="en-US" sz="2600" b="1" dirty="0">
                <a:solidFill>
                  <a:schemeClr val="tx1"/>
                </a:solidFill>
                <a:latin typeface="Calibri Light"/>
                <a:ea typeface="Calibri Light"/>
                <a:cs typeface="Calibri Light"/>
                <a:sym typeface="Caveat Brush"/>
              </a:rPr>
              <a:t>(NE)</a:t>
            </a:r>
            <a:endParaRPr sz="2600" b="1" dirty="0">
              <a:solidFill>
                <a:schemeClr val="tx1"/>
              </a:solidFill>
              <a:latin typeface="Calibri Light"/>
              <a:ea typeface="Calibri Light"/>
              <a:cs typeface="Calibri Light"/>
            </a:endParaRPr>
          </a:p>
          <a:p>
            <a:pPr marL="304800" indent="-401955">
              <a:lnSpc>
                <a:spcPct val="140010"/>
              </a:lnSpc>
              <a:buSzPts val="5899"/>
              <a:buFont typeface="Caveat Brush"/>
              <a:buChar char="●"/>
            </a:pPr>
            <a:r>
              <a:rPr lang="en-US" sz="2600" dirty="0">
                <a:solidFill>
                  <a:schemeClr val="tx1"/>
                </a:solidFill>
                <a:latin typeface="Calibri Light"/>
                <a:ea typeface="Calibri Light"/>
                <a:cs typeface="Calibri Light"/>
              </a:rPr>
              <a:t>Me enjoying something doesn’t stop your enjoyment of it </a:t>
            </a:r>
            <a:r>
              <a:rPr lang="en-US" sz="2600" b="1" dirty="0">
                <a:solidFill>
                  <a:schemeClr val="tx1"/>
                </a:solidFill>
                <a:latin typeface="Calibri Light"/>
                <a:ea typeface="Calibri Light"/>
                <a:cs typeface="Calibri Light"/>
              </a:rPr>
              <a:t>(NR)</a:t>
            </a:r>
          </a:p>
          <a:p>
            <a:pPr marL="304800" marR="0" lvl="0" indent="0" algn="l" rtl="0">
              <a:lnSpc>
                <a:spcPct val="140010"/>
              </a:lnSpc>
              <a:spcBef>
                <a:spcPts val="0"/>
              </a:spcBef>
              <a:spcAft>
                <a:spcPts val="0"/>
              </a:spcAft>
              <a:buNone/>
            </a:pPr>
            <a:endParaRPr sz="3933">
              <a:latin typeface="Caveat Brush"/>
              <a:ea typeface="Caveat Brush"/>
              <a:cs typeface="Caveat Brush"/>
            </a:endParaRPr>
          </a:p>
          <a:p>
            <a:pPr marL="304800" lvl="0" indent="0" algn="l" rtl="0">
              <a:lnSpc>
                <a:spcPct val="140010"/>
              </a:lnSpc>
              <a:spcAft>
                <a:spcPts val="0"/>
              </a:spcAft>
              <a:buNone/>
            </a:pPr>
            <a:endParaRPr sz="3933">
              <a:latin typeface="Caveat Brush"/>
              <a:ea typeface="Caveat Brush"/>
              <a:cs typeface="Caveat Brush"/>
            </a:endParaRPr>
          </a:p>
          <a:p>
            <a:pPr marL="304800" marR="0" lvl="0" indent="0" algn="l" rtl="0">
              <a:lnSpc>
                <a:spcPct val="115000"/>
              </a:lnSpc>
              <a:spcBef>
                <a:spcPts val="533"/>
              </a:spcBef>
              <a:spcAft>
                <a:spcPts val="0"/>
              </a:spcAft>
              <a:buNone/>
            </a:pPr>
            <a:endParaRPr sz="3400">
              <a:latin typeface="Caveat Brush"/>
              <a:ea typeface="Caveat Brush"/>
              <a:cs typeface="Caveat Brush"/>
            </a:endParaRPr>
          </a:p>
          <a:p>
            <a:pPr marL="304800" marR="0" lvl="0" indent="0" algn="l" rtl="0">
              <a:lnSpc>
                <a:spcPct val="140010"/>
              </a:lnSpc>
              <a:spcBef>
                <a:spcPts val="1067"/>
              </a:spcBef>
              <a:spcAft>
                <a:spcPts val="0"/>
              </a:spcAft>
              <a:buClr>
                <a:srgbClr val="000000"/>
              </a:buClr>
              <a:buFont typeface="Arial"/>
              <a:buNone/>
            </a:pPr>
            <a:endParaRPr sz="2666">
              <a:latin typeface="Caveat Brush"/>
              <a:ea typeface="Caveat Brush"/>
              <a:cs typeface="Caveat Brush"/>
            </a:endParaRPr>
          </a:p>
          <a:p>
            <a:pPr>
              <a:lnSpc>
                <a:spcPct val="140010"/>
              </a:lnSpc>
              <a:buSzPts val="3999"/>
            </a:pPr>
            <a:endParaRPr lang="en-US" sz="2666">
              <a:latin typeface="Caveat Brush"/>
              <a:ea typeface="Caveat Brush"/>
              <a:cs typeface="Caveat Brush"/>
            </a:endParaRPr>
          </a:p>
        </p:txBody>
      </p:sp>
      <p:sp>
        <p:nvSpPr>
          <p:cNvPr id="664" name="Google Shape;664;g317704be8d5_0_173"/>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Public goods</a:t>
            </a:r>
            <a:endParaRPr sz="933"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9786E9-AF57-117F-CE19-0CD1CAB4B77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FD2820A-494D-37EA-13AE-3DE81C1418D9}"/>
              </a:ext>
            </a:extLst>
          </p:cNvPr>
          <p:cNvSpPr>
            <a:spLocks noGrp="1"/>
          </p:cNvSpPr>
          <p:nvPr>
            <p:ph type="sldNum" sz="quarter" idx="12"/>
          </p:nvPr>
        </p:nvSpPr>
        <p:spPr/>
        <p:txBody>
          <a:bodyPr/>
          <a:lstStyle/>
          <a:p>
            <a:fld id="{B6F15528-21DE-4FAA-801E-634DDDAF4B2B}" type="slidenum">
              <a:rPr lang="en-US" smtClean="0"/>
              <a:pPr/>
              <a:t>48</a:t>
            </a:fld>
            <a:endParaRPr lang="en-US"/>
          </a:p>
        </p:txBody>
      </p:sp>
      <p:sp>
        <p:nvSpPr>
          <p:cNvPr id="4" name="TextBox 3">
            <a:extLst>
              <a:ext uri="{FF2B5EF4-FFF2-40B4-BE49-F238E27FC236}">
                <a16:creationId xmlns:a16="http://schemas.microsoft.com/office/drawing/2014/main" id="{AFEDA486-9043-F89F-19C9-DFA33A90A08F}"/>
              </a:ext>
            </a:extLst>
          </p:cNvPr>
          <p:cNvSpPr txBox="1"/>
          <p:nvPr/>
        </p:nvSpPr>
        <p:spPr>
          <a:xfrm>
            <a:off x="951271" y="1541206"/>
            <a:ext cx="994532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ontserrat"/>
              </a:rPr>
              <a:t>What does non-excludable mean? </a:t>
            </a:r>
          </a:p>
          <a:p>
            <a:r>
              <a:rPr lang="en-US" sz="3200" dirty="0">
                <a:solidFill>
                  <a:srgbClr val="FF0000"/>
                </a:solidFill>
                <a:latin typeface="Montserrat"/>
              </a:rPr>
              <a:t>Non-excludable means it's impractical or impossible to prevent people from using or benefiting from a good or service, even if they haven't paid for it.</a:t>
            </a:r>
          </a:p>
        </p:txBody>
      </p:sp>
    </p:spTree>
    <p:extLst>
      <p:ext uri="{BB962C8B-B14F-4D97-AF65-F5344CB8AC3E}">
        <p14:creationId xmlns:p14="http://schemas.microsoft.com/office/powerpoint/2010/main" val="3023383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426E2-E508-8D9C-CA67-D1012338588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236359-13AD-EDFF-C176-C55B2755AB9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9B458AA-3150-7092-37B0-59E12A2078B8}"/>
              </a:ext>
            </a:extLst>
          </p:cNvPr>
          <p:cNvSpPr>
            <a:spLocks noGrp="1"/>
          </p:cNvSpPr>
          <p:nvPr>
            <p:ph type="sldNum" sz="quarter" idx="12"/>
          </p:nvPr>
        </p:nvSpPr>
        <p:spPr/>
        <p:txBody>
          <a:bodyPr/>
          <a:lstStyle/>
          <a:p>
            <a:fld id="{B6F15528-21DE-4FAA-801E-634DDDAF4B2B}" type="slidenum">
              <a:rPr lang="en-US" smtClean="0"/>
              <a:pPr/>
              <a:t>49</a:t>
            </a:fld>
            <a:endParaRPr lang="en-US"/>
          </a:p>
        </p:txBody>
      </p:sp>
      <p:sp>
        <p:nvSpPr>
          <p:cNvPr id="4" name="TextBox 3">
            <a:extLst>
              <a:ext uri="{FF2B5EF4-FFF2-40B4-BE49-F238E27FC236}">
                <a16:creationId xmlns:a16="http://schemas.microsoft.com/office/drawing/2014/main" id="{2C0721B4-4797-8874-D96E-800AFB5AC889}"/>
              </a:ext>
            </a:extLst>
          </p:cNvPr>
          <p:cNvSpPr txBox="1"/>
          <p:nvPr/>
        </p:nvSpPr>
        <p:spPr>
          <a:xfrm>
            <a:off x="951271" y="1541206"/>
            <a:ext cx="994532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85750">
              <a:buFont typeface="Arial"/>
              <a:buChar char="•"/>
            </a:pPr>
            <a:r>
              <a:rPr lang="en-US" sz="3200" dirty="0">
                <a:latin typeface="Montserrat"/>
              </a:rPr>
              <a:t>What does non-rival mean, in your own words? </a:t>
            </a:r>
          </a:p>
          <a:p>
            <a:r>
              <a:rPr lang="en-US" sz="3200" dirty="0">
                <a:solidFill>
                  <a:srgbClr val="FF0000"/>
                </a:solidFill>
                <a:latin typeface="Montserrat"/>
              </a:rPr>
              <a:t>Non-rival means that one person's use or consumption of a good or service does not reduce its availability to others.</a:t>
            </a:r>
          </a:p>
          <a:p>
            <a:r>
              <a:rPr lang="en-US" sz="3200" dirty="0">
                <a:solidFill>
                  <a:srgbClr val="FF0000"/>
                </a:solidFill>
                <a:latin typeface="Montserrat"/>
              </a:rPr>
              <a:t>.</a:t>
            </a:r>
            <a:endParaRPr lang="en-US" dirty="0"/>
          </a:p>
        </p:txBody>
      </p:sp>
    </p:spTree>
    <p:extLst>
      <p:ext uri="{BB962C8B-B14F-4D97-AF65-F5344CB8AC3E}">
        <p14:creationId xmlns:p14="http://schemas.microsoft.com/office/powerpoint/2010/main" val="1986541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2600" dirty="0">
                <a:latin typeface="Calibri Light"/>
                <a:ea typeface="Calibri Light"/>
                <a:cs typeface="Calibri Light"/>
              </a:rPr>
              <a:t>Business</a:t>
            </a:r>
            <a:endParaRPr lang="en-US" dirty="0">
              <a:ea typeface="Calibri" panose="020F0502020204030204"/>
              <a:cs typeface="Calibri" panose="020F0502020204030204"/>
            </a:endParaRPr>
          </a:p>
          <a:p>
            <a:pPr marL="514350" indent="-514350"/>
            <a:r>
              <a:rPr lang="en-US" sz="2600" dirty="0">
                <a:latin typeface="Calibri Light"/>
                <a:ea typeface="Calibri Light"/>
                <a:cs typeface="Calibri Light"/>
              </a:rPr>
              <a:t>Decision Making</a:t>
            </a:r>
            <a:endParaRPr lang="en-US" dirty="0">
              <a:ea typeface="Calibri" panose="020F0502020204030204"/>
              <a:cs typeface="Calibri" panose="020F0502020204030204"/>
            </a:endParaRPr>
          </a:p>
          <a:p>
            <a:pPr marL="514350" indent="-514350"/>
            <a:r>
              <a:rPr lang="en-US" sz="2600" dirty="0">
                <a:latin typeface="Calibri Light"/>
                <a:ea typeface="Calibri Light"/>
                <a:cs typeface="Calibri Light"/>
              </a:rPr>
              <a:t>Economics</a:t>
            </a:r>
          </a:p>
          <a:p>
            <a:pPr marL="514350" indent="-514350"/>
            <a:r>
              <a:rPr lang="en-US" sz="2600" dirty="0">
                <a:latin typeface="Calibri Light"/>
                <a:ea typeface="Calibri Light"/>
                <a:cs typeface="Calibri Light"/>
              </a:rPr>
              <a:t>Externalities</a:t>
            </a:r>
            <a:endParaRPr lang="en-US" dirty="0"/>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317704be8d5_0_15"/>
          <p:cNvSpPr txBox="1"/>
          <p:nvPr/>
        </p:nvSpPr>
        <p:spPr>
          <a:xfrm>
            <a:off x="1447800" y="1893929"/>
            <a:ext cx="9665800" cy="255614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marR="0" lvl="0" indent="-321310" algn="l" rtl="0">
              <a:lnSpc>
                <a:spcPct val="140010"/>
              </a:lnSpc>
              <a:spcBef>
                <a:spcPts val="0"/>
              </a:spcBef>
              <a:spcAft>
                <a:spcPts val="0"/>
              </a:spcAft>
              <a:buSzPts val="3999"/>
              <a:buFont typeface="Caveat Brush"/>
              <a:buChar char="●"/>
            </a:pPr>
            <a:r>
              <a:rPr lang="en-US" sz="2600" dirty="0">
                <a:solidFill>
                  <a:schemeClr val="tx1"/>
                </a:solidFill>
                <a:latin typeface="Calibri Light"/>
                <a:ea typeface="Calibri Light"/>
                <a:cs typeface="Calibri Light"/>
                <a:sym typeface="Caveat Brush"/>
              </a:rPr>
              <a:t>The government comes to the rescue(state, local, federal)</a:t>
            </a:r>
            <a:endParaRPr lang="en-US" sz="2600" dirty="0">
              <a:solidFill>
                <a:schemeClr val="tx1"/>
              </a:solidFill>
              <a:latin typeface="Calibri Light"/>
              <a:ea typeface="Calibri Light"/>
              <a:cs typeface="Calibri Light"/>
            </a:endParaRPr>
          </a:p>
          <a:p>
            <a:pPr marL="304815" marR="0" lvl="0" indent="0" algn="l" rtl="0">
              <a:lnSpc>
                <a:spcPct val="140010"/>
              </a:lnSpc>
              <a:spcBef>
                <a:spcPts val="0"/>
              </a:spcBef>
              <a:spcAft>
                <a:spcPts val="0"/>
              </a:spcAft>
              <a:buNone/>
            </a:pPr>
            <a:endParaRPr sz="3933">
              <a:latin typeface="Caveat Brush"/>
              <a:ea typeface="Caveat Brush"/>
              <a:cs typeface="Caveat Brush"/>
              <a:sym typeface="Caveat Brush"/>
            </a:endParaRPr>
          </a:p>
          <a:p>
            <a:pPr marL="304815" marR="0" lvl="0" indent="0" algn="l" rtl="0">
              <a:lnSpc>
                <a:spcPct val="140010"/>
              </a:lnSpc>
              <a:spcBef>
                <a:spcPts val="0"/>
              </a:spcBef>
              <a:spcAft>
                <a:spcPts val="0"/>
              </a:spcAft>
              <a:buNone/>
            </a:pPr>
            <a:endParaRPr sz="2666">
              <a:latin typeface="Caveat Brush"/>
              <a:ea typeface="Caveat Brush"/>
              <a:cs typeface="Caveat Brush"/>
              <a:sym typeface="Caveat Brush"/>
            </a:endParaRPr>
          </a:p>
          <a:p>
            <a:pPr marL="0" marR="0" lvl="0" indent="0" algn="l" rtl="0">
              <a:lnSpc>
                <a:spcPct val="140010"/>
              </a:lnSpc>
              <a:spcBef>
                <a:spcPts val="0"/>
              </a:spcBef>
              <a:spcAft>
                <a:spcPts val="0"/>
              </a:spcAft>
              <a:buClr>
                <a:srgbClr val="000000"/>
              </a:buClr>
              <a:buSzPts val="3999"/>
              <a:buFont typeface="Arial"/>
              <a:buNone/>
            </a:pPr>
            <a:endParaRPr sz="2666">
              <a:latin typeface="Caveat Brush"/>
              <a:ea typeface="Caveat Brush"/>
              <a:cs typeface="Caveat Brush"/>
              <a:sym typeface="Caveat Brush"/>
            </a:endParaRPr>
          </a:p>
        </p:txBody>
      </p:sp>
      <p:sp>
        <p:nvSpPr>
          <p:cNvPr id="675" name="Google Shape;675;g317704be8d5_0_15"/>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Public goods</a:t>
            </a:r>
            <a:endParaRPr sz="933" b="0" i="0" u="none" strike="noStrike" cap="none">
              <a:solidFill>
                <a:srgbClr val="000000"/>
              </a:solidFill>
              <a:latin typeface="Archivo Black"/>
              <a:ea typeface="Archivo Black"/>
              <a:cs typeface="Archivo Black"/>
              <a:sym typeface="Archivo Black"/>
            </a:endParaRPr>
          </a:p>
        </p:txBody>
      </p:sp>
      <p:pic>
        <p:nvPicPr>
          <p:cNvPr id="676" name="Google Shape;676;g317704be8d5_0_15"/>
          <p:cNvPicPr preferRelativeResize="0"/>
          <p:nvPr/>
        </p:nvPicPr>
        <p:blipFill>
          <a:blip r:embed="rId3">
            <a:alphaModFix/>
          </a:blip>
          <a:stretch>
            <a:fillRect/>
          </a:stretch>
        </p:blipFill>
        <p:spPr>
          <a:xfrm>
            <a:off x="9297734" y="2705184"/>
            <a:ext cx="2629217" cy="3944765"/>
          </a:xfrm>
          <a:prstGeom prst="rect">
            <a:avLst/>
          </a:prstGeom>
          <a:noFill/>
          <a:ln>
            <a:noFill/>
          </a:ln>
        </p:spPr>
      </p:pic>
      <p:pic>
        <p:nvPicPr>
          <p:cNvPr id="677" name="Google Shape;677;g317704be8d5_0_15" descr="Snow plow | Sneeuwschuiver Near Belwood Ontario, Canada, apr… | Flickr"/>
          <p:cNvPicPr preferRelativeResize="0"/>
          <p:nvPr/>
        </p:nvPicPr>
        <p:blipFill>
          <a:blip r:embed="rId4">
            <a:alphaModFix/>
          </a:blip>
          <a:stretch>
            <a:fillRect/>
          </a:stretch>
        </p:blipFill>
        <p:spPr>
          <a:xfrm>
            <a:off x="2384762" y="3570989"/>
            <a:ext cx="3963682" cy="264371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317704be8d5_0_147"/>
          <p:cNvSpPr txBox="1"/>
          <p:nvPr/>
        </p:nvSpPr>
        <p:spPr>
          <a:xfrm>
            <a:off x="1447800" y="1893929"/>
            <a:ext cx="9665800" cy="42508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321310" algn="l" rtl="0">
              <a:lnSpc>
                <a:spcPct val="140010"/>
              </a:lnSpc>
              <a:spcBef>
                <a:spcPts val="0"/>
              </a:spcBef>
              <a:spcAft>
                <a:spcPts val="0"/>
              </a:spcAft>
              <a:buSzPts val="3999"/>
              <a:buFont typeface="Caveat Brush"/>
              <a:buChar char="●"/>
            </a:pPr>
            <a:r>
              <a:rPr lang="en-US" sz="2600" dirty="0">
                <a:solidFill>
                  <a:schemeClr val="tx1"/>
                </a:solidFill>
                <a:latin typeface="Calibri Light"/>
                <a:ea typeface="Calibri Light"/>
                <a:cs typeface="Calibri Light"/>
                <a:sym typeface="Caveat Brush"/>
              </a:rPr>
              <a:t>Pay for them via taxes (solves the free-rider problem)</a:t>
            </a:r>
            <a:endParaRPr lang="en-US" sz="2600" dirty="0">
              <a:solidFill>
                <a:schemeClr val="tx1"/>
              </a:solidFill>
              <a:latin typeface="Calibri Light"/>
              <a:ea typeface="Calibri Light"/>
              <a:cs typeface="Calibri Light"/>
            </a:endParaRPr>
          </a:p>
          <a:p>
            <a:pPr marL="304815" lvl="0" indent="0" algn="l" rtl="0">
              <a:lnSpc>
                <a:spcPct val="140010"/>
              </a:lnSpc>
              <a:spcBef>
                <a:spcPts val="0"/>
              </a:spcBef>
              <a:spcAft>
                <a:spcPts val="0"/>
              </a:spcAft>
              <a:buNone/>
            </a:pPr>
            <a:endParaRPr sz="3933">
              <a:latin typeface="Caveat Brush"/>
              <a:ea typeface="Caveat Brush"/>
              <a:cs typeface="Caveat Brush"/>
              <a:sym typeface="Caveat Brush"/>
            </a:endParaRPr>
          </a:p>
          <a:p>
            <a:pPr marL="304815" marR="0" lvl="0" indent="0" algn="l" rtl="0">
              <a:lnSpc>
                <a:spcPct val="140010"/>
              </a:lnSpc>
              <a:spcBef>
                <a:spcPts val="0"/>
              </a:spcBef>
              <a:spcAft>
                <a:spcPts val="0"/>
              </a:spcAft>
              <a:buNone/>
            </a:pPr>
            <a:endParaRPr sz="3933">
              <a:latin typeface="Caveat Brush"/>
              <a:ea typeface="Caveat Brush"/>
              <a:cs typeface="Caveat Brush"/>
              <a:sym typeface="Caveat Brush"/>
            </a:endParaRPr>
          </a:p>
          <a:p>
            <a:pPr marL="304815" marR="0" lvl="0" indent="0" algn="l" rtl="0">
              <a:lnSpc>
                <a:spcPct val="140010"/>
              </a:lnSpc>
              <a:spcBef>
                <a:spcPts val="0"/>
              </a:spcBef>
              <a:spcAft>
                <a:spcPts val="0"/>
              </a:spcAft>
              <a:buNone/>
            </a:pPr>
            <a:endParaRPr sz="3933">
              <a:latin typeface="Caveat Brush"/>
              <a:ea typeface="Caveat Brush"/>
              <a:cs typeface="Caveat Brush"/>
              <a:sym typeface="Caveat Brush"/>
            </a:endParaRPr>
          </a:p>
          <a:p>
            <a:pPr marL="304815" marR="0" lvl="0" indent="0" algn="l" rtl="0">
              <a:lnSpc>
                <a:spcPct val="140010"/>
              </a:lnSpc>
              <a:spcBef>
                <a:spcPts val="0"/>
              </a:spcBef>
              <a:spcAft>
                <a:spcPts val="0"/>
              </a:spcAft>
              <a:buNone/>
            </a:pPr>
            <a:endParaRPr sz="2666">
              <a:latin typeface="Caveat Brush"/>
              <a:ea typeface="Caveat Brush"/>
              <a:cs typeface="Caveat Brush"/>
              <a:sym typeface="Caveat Brush"/>
            </a:endParaRPr>
          </a:p>
          <a:p>
            <a:pPr marL="0" marR="0" lvl="0" indent="0" algn="l" rtl="0">
              <a:lnSpc>
                <a:spcPct val="140010"/>
              </a:lnSpc>
              <a:spcBef>
                <a:spcPts val="0"/>
              </a:spcBef>
              <a:spcAft>
                <a:spcPts val="0"/>
              </a:spcAft>
              <a:buClr>
                <a:srgbClr val="000000"/>
              </a:buClr>
              <a:buSzPts val="3999"/>
              <a:buFont typeface="Arial"/>
              <a:buNone/>
            </a:pPr>
            <a:endParaRPr sz="2666">
              <a:latin typeface="Caveat Brush"/>
              <a:ea typeface="Caveat Brush"/>
              <a:cs typeface="Caveat Brush"/>
              <a:sym typeface="Caveat Brush"/>
            </a:endParaRPr>
          </a:p>
        </p:txBody>
      </p:sp>
      <p:sp>
        <p:nvSpPr>
          <p:cNvPr id="687" name="Google Shape;687;g317704be8d5_0_147"/>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Public goods</a:t>
            </a:r>
            <a:endParaRPr sz="933" b="0" i="0" u="none" strike="noStrike" cap="none">
              <a:solidFill>
                <a:srgbClr val="000000"/>
              </a:solidFill>
              <a:latin typeface="Archivo Black"/>
              <a:ea typeface="Archivo Black"/>
              <a:cs typeface="Archivo Black"/>
              <a:sym typeface="Archivo Black"/>
            </a:endParaRPr>
          </a:p>
        </p:txBody>
      </p:sp>
      <p:pic>
        <p:nvPicPr>
          <p:cNvPr id="688" name="Google Shape;688;g317704be8d5_0_147" descr="Pest Shop"/>
          <p:cNvPicPr preferRelativeResize="0"/>
          <p:nvPr/>
        </p:nvPicPr>
        <p:blipFill>
          <a:blip r:embed="rId3">
            <a:alphaModFix/>
          </a:blip>
          <a:stretch>
            <a:fillRect/>
          </a:stretch>
        </p:blipFill>
        <p:spPr>
          <a:xfrm>
            <a:off x="1861404" y="3355714"/>
            <a:ext cx="4123635" cy="2643717"/>
          </a:xfrm>
          <a:prstGeom prst="rect">
            <a:avLst/>
          </a:prstGeom>
          <a:noFill/>
          <a:ln>
            <a:noFill/>
          </a:ln>
        </p:spPr>
      </p:pic>
      <p:pic>
        <p:nvPicPr>
          <p:cNvPr id="689" name="Google Shape;689;g317704be8d5_0_147" descr="Michigan ANG firefighters aid county departments with live-fire ..."/>
          <p:cNvPicPr preferRelativeResize="0"/>
          <p:nvPr/>
        </p:nvPicPr>
        <p:blipFill>
          <a:blip r:embed="rId4">
            <a:alphaModFix/>
          </a:blip>
          <a:stretch>
            <a:fillRect/>
          </a:stretch>
        </p:blipFill>
        <p:spPr>
          <a:xfrm>
            <a:off x="7104651" y="3355718"/>
            <a:ext cx="3794300" cy="252493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073E-2545-FA9E-4F2E-F3A8A35B4A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CB232E-F7B8-EAC1-869C-D9C07562C531}"/>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BBF1BF90-078D-1B5C-06F3-865353C51F57}"/>
              </a:ext>
            </a:extLst>
          </p:cNvPr>
          <p:cNvSpPr>
            <a:spLocks noGrp="1"/>
          </p:cNvSpPr>
          <p:nvPr>
            <p:ph type="body" sz="quarter" idx="10"/>
          </p:nvPr>
        </p:nvSpPr>
        <p:spPr>
          <a:xfrm>
            <a:off x="703943" y="2449812"/>
            <a:ext cx="6161315" cy="914400"/>
          </a:xfrm>
        </p:spPr>
        <p:txBody>
          <a:bodyPr lIns="91440" tIns="45720" rIns="91440" bIns="45720" anchor="t"/>
          <a:lstStyle/>
          <a:p>
            <a:r>
              <a:rPr lang="en-US" sz="2600" dirty="0">
                <a:latin typeface="Calibri Light"/>
                <a:ea typeface="Calibri Light"/>
                <a:cs typeface="Calibri Light"/>
                <a:sym typeface="Arial"/>
              </a:rPr>
              <a:t>5</a:t>
            </a:r>
            <a:r>
              <a:rPr lang="en-US" sz="5000" dirty="0">
                <a:solidFill>
                  <a:srgbClr val="414A58"/>
                </a:solidFill>
                <a:latin typeface="Calibri Light"/>
                <a:ea typeface="Calibri Light"/>
                <a:cs typeface="Calibri"/>
                <a:sym typeface="Arial"/>
              </a:rPr>
              <a:t>- </a:t>
            </a:r>
            <a:r>
              <a:rPr lang="en-US" sz="2600" dirty="0">
                <a:latin typeface="Calibri Light"/>
                <a:ea typeface="Calibri Light"/>
                <a:cs typeface="Calibri Light"/>
                <a:sym typeface="Arial"/>
              </a:rPr>
              <a:t>Exploring</a:t>
            </a:r>
            <a:r>
              <a:rPr lang="en-US" sz="2400" dirty="0">
                <a:latin typeface="Calibri"/>
                <a:ea typeface="Calibri"/>
                <a:cs typeface="Calibri"/>
                <a:sym typeface="Arial"/>
              </a:rPr>
              <a:t>  </a:t>
            </a:r>
            <a:r>
              <a:rPr lang="en-US" sz="2600" dirty="0">
                <a:latin typeface="Calibri Light"/>
                <a:ea typeface="Calibri Light"/>
                <a:cs typeface="Calibri Light"/>
                <a:sym typeface="Arial"/>
              </a:rPr>
              <a:t>Common Pool Resources</a:t>
            </a:r>
            <a:endParaRPr lang="en-US" dirty="0"/>
          </a:p>
        </p:txBody>
      </p:sp>
      <p:pic>
        <p:nvPicPr>
          <p:cNvPr id="6" name="Picture 5">
            <a:extLst>
              <a:ext uri="{FF2B5EF4-FFF2-40B4-BE49-F238E27FC236}">
                <a16:creationId xmlns:a16="http://schemas.microsoft.com/office/drawing/2014/main" id="{951A3A60-807A-C520-750D-CA842361BA46}"/>
              </a:ext>
            </a:extLst>
          </p:cNvPr>
          <p:cNvPicPr>
            <a:picLocks noChangeAspect="1"/>
          </p:cNvPicPr>
          <p:nvPr/>
        </p:nvPicPr>
        <p:blipFill>
          <a:blip r:embed="rId3"/>
          <a:srcRect/>
          <a:stretch/>
        </p:blipFill>
        <p:spPr>
          <a:xfrm>
            <a:off x="708075" y="4860038"/>
            <a:ext cx="2597021" cy="1325562"/>
          </a:xfrm>
          <a:prstGeom prst="rect">
            <a:avLst/>
          </a:prstGeom>
        </p:spPr>
      </p:pic>
      <p:pic>
        <p:nvPicPr>
          <p:cNvPr id="2" name="Picture 1" descr="A person standing on a graph&#10;&#10;AI-generated content may be incorrect.">
            <a:extLst>
              <a:ext uri="{FF2B5EF4-FFF2-40B4-BE49-F238E27FC236}">
                <a16:creationId xmlns:a16="http://schemas.microsoft.com/office/drawing/2014/main" id="{D8511570-E48A-D5D2-40AC-790AE2556576}"/>
              </a:ext>
            </a:extLst>
          </p:cNvPr>
          <p:cNvPicPr>
            <a:picLocks noChangeAspect="1"/>
          </p:cNvPicPr>
          <p:nvPr/>
        </p:nvPicPr>
        <p:blipFill>
          <a:blip r:embed="rId4"/>
          <a:stretch>
            <a:fillRect/>
          </a:stretch>
        </p:blipFill>
        <p:spPr>
          <a:xfrm>
            <a:off x="6642100" y="2197100"/>
            <a:ext cx="5359400" cy="3594100"/>
          </a:xfrm>
          <a:prstGeom prst="rect">
            <a:avLst/>
          </a:prstGeom>
        </p:spPr>
      </p:pic>
    </p:spTree>
    <p:extLst>
      <p:ext uri="{BB962C8B-B14F-4D97-AF65-F5344CB8AC3E}">
        <p14:creationId xmlns:p14="http://schemas.microsoft.com/office/powerpoint/2010/main" val="1700044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8" name="Google Shape;698;g317704be8d5_0_163"/>
          <p:cNvSpPr txBox="1"/>
          <p:nvPr/>
        </p:nvSpPr>
        <p:spPr>
          <a:xfrm>
            <a:off x="1302878" y="294801"/>
            <a:ext cx="9417600" cy="56015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2600" dirty="0">
                <a:solidFill>
                  <a:schemeClr val="tx1"/>
                </a:solidFill>
                <a:latin typeface="Calibri Light"/>
                <a:ea typeface="Calibri Light"/>
                <a:cs typeface="Calibri Light"/>
                <a:sym typeface="Archivo Black"/>
              </a:rPr>
              <a:t>Common pool resource</a:t>
            </a:r>
            <a:endParaRPr sz="2600" dirty="0">
              <a:solidFill>
                <a:schemeClr val="tx1"/>
              </a:solidFill>
              <a:latin typeface="Calibri Light"/>
              <a:ea typeface="Calibri Light"/>
              <a:cs typeface="Calibri Light"/>
              <a:sym typeface="Archivo Black"/>
            </a:endParaRPr>
          </a:p>
        </p:txBody>
      </p:sp>
      <p:pic>
        <p:nvPicPr>
          <p:cNvPr id="699" name="Google Shape;699;g317704be8d5_0_163"/>
          <p:cNvPicPr preferRelativeResize="0"/>
          <p:nvPr/>
        </p:nvPicPr>
        <p:blipFill>
          <a:blip r:embed="rId3">
            <a:alphaModFix/>
          </a:blip>
          <a:stretch>
            <a:fillRect/>
          </a:stretch>
        </p:blipFill>
        <p:spPr>
          <a:xfrm>
            <a:off x="1856283" y="2464772"/>
            <a:ext cx="4539517" cy="4539517"/>
          </a:xfrm>
          <a:prstGeom prst="rect">
            <a:avLst/>
          </a:prstGeom>
          <a:noFill/>
          <a:ln>
            <a:noFill/>
          </a:ln>
        </p:spPr>
      </p:pic>
      <p:sp>
        <p:nvSpPr>
          <p:cNvPr id="700" name="Google Shape;700;g317704be8d5_0_163"/>
          <p:cNvSpPr txBox="1"/>
          <p:nvPr/>
        </p:nvSpPr>
        <p:spPr>
          <a:xfrm>
            <a:off x="6129133" y="2004383"/>
            <a:ext cx="5136800" cy="4410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211677" algn="l" rtl="0">
              <a:spcBef>
                <a:spcPts val="0"/>
              </a:spcBef>
              <a:spcAft>
                <a:spcPts val="0"/>
              </a:spcAft>
              <a:buSzPts val="1400"/>
              <a:buChar char="●"/>
            </a:pPr>
            <a:endParaRPr sz="2133">
              <a:solidFill>
                <a:schemeClr val="dk1"/>
              </a:solidFill>
              <a:latin typeface="Calibri"/>
              <a:ea typeface="Calibri"/>
              <a:cs typeface="Calibri"/>
              <a:sym typeface="Calibri"/>
            </a:endParaRPr>
          </a:p>
        </p:txBody>
      </p:sp>
      <p:pic>
        <p:nvPicPr>
          <p:cNvPr id="701" name="Google Shape;701;g317704be8d5_0_163"/>
          <p:cNvPicPr preferRelativeResize="0"/>
          <p:nvPr/>
        </p:nvPicPr>
        <p:blipFill rotWithShape="1">
          <a:blip r:embed="rId4">
            <a:alphaModFix/>
          </a:blip>
          <a:srcRect l="-4353" r="25909" b="25194"/>
          <a:stretch/>
        </p:blipFill>
        <p:spPr>
          <a:xfrm>
            <a:off x="6617071" y="1904992"/>
            <a:ext cx="3560933" cy="50948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10" name="Google Shape;710;g3178bcd8acf_0_47"/>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Warm up activity</a:t>
            </a:r>
            <a:endParaRPr sz="933" b="0" i="0" u="none" strike="noStrike" cap="none">
              <a:solidFill>
                <a:srgbClr val="000000"/>
              </a:solidFill>
              <a:latin typeface="Archivo Black"/>
              <a:ea typeface="Archivo Black"/>
              <a:cs typeface="Archivo Black"/>
              <a:sym typeface="Archivo Black"/>
            </a:endParaRPr>
          </a:p>
        </p:txBody>
      </p:sp>
      <p:sp>
        <p:nvSpPr>
          <p:cNvPr id="711" name="Google Shape;711;g3178bcd8acf_0_47"/>
          <p:cNvSpPr txBox="1"/>
          <p:nvPr/>
        </p:nvSpPr>
        <p:spPr>
          <a:xfrm>
            <a:off x="6029733" y="1739350"/>
            <a:ext cx="5136800" cy="4410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marR="0" lvl="0" indent="-347108" algn="l" rtl="0">
              <a:lnSpc>
                <a:spcPct val="100000"/>
              </a:lnSpc>
              <a:spcBef>
                <a:spcPts val="0"/>
              </a:spcBef>
              <a:spcAft>
                <a:spcPts val="0"/>
              </a:spcAft>
              <a:buClr>
                <a:schemeClr val="dk1"/>
              </a:buClr>
              <a:buSzPts val="4599"/>
              <a:buFont typeface="Caveat Brush"/>
              <a:buChar char="●"/>
            </a:pPr>
            <a:r>
              <a:rPr lang="en-US" sz="2600">
                <a:solidFill>
                  <a:schemeClr val="tx1"/>
                </a:solidFill>
                <a:latin typeface="Calibri Light"/>
                <a:ea typeface="Calibri Light"/>
                <a:cs typeface="Calibri Light"/>
                <a:sym typeface="Caveat Brush"/>
              </a:rPr>
              <a:t>Write down how many M&amp;Ms you would like from the jar. </a:t>
            </a:r>
            <a:endParaRPr sz="2600">
              <a:solidFill>
                <a:schemeClr val="tx1"/>
              </a:solidFill>
              <a:latin typeface="Calibri Light"/>
              <a:ea typeface="Calibri Light"/>
              <a:cs typeface="Calibri Light"/>
              <a:sym typeface="Caveat Brush"/>
            </a:endParaRPr>
          </a:p>
          <a:p>
            <a:pPr marL="304815" marR="0" lvl="0" indent="-347108" algn="l" rtl="0">
              <a:lnSpc>
                <a:spcPct val="100000"/>
              </a:lnSpc>
              <a:spcBef>
                <a:spcPts val="0"/>
              </a:spcBef>
              <a:spcAft>
                <a:spcPts val="0"/>
              </a:spcAft>
              <a:buClr>
                <a:schemeClr val="dk1"/>
              </a:buClr>
              <a:buSzPts val="4599"/>
              <a:buFont typeface="Caveat Brush"/>
              <a:buChar char="●"/>
            </a:pPr>
            <a:r>
              <a:rPr lang="en-US" sz="2600">
                <a:solidFill>
                  <a:schemeClr val="tx1"/>
                </a:solidFill>
                <a:latin typeface="Calibri Light"/>
                <a:ea typeface="Calibri Light"/>
                <a:cs typeface="Calibri Light"/>
                <a:sym typeface="Caveat Brush"/>
              </a:rPr>
              <a:t>If the sum of everyone’s guesses is less than or equal to the amount of M&amp;Ms in the container, you will receive your requested number of candies.</a:t>
            </a:r>
            <a:endParaRPr sz="2600">
              <a:solidFill>
                <a:schemeClr val="tx1"/>
              </a:solidFill>
              <a:latin typeface="Calibri Light"/>
              <a:ea typeface="Calibri Light"/>
              <a:cs typeface="Calibri Light"/>
              <a:sym typeface="Caveat Brush"/>
            </a:endParaRPr>
          </a:p>
          <a:p>
            <a:pPr marL="304800" indent="-346710">
              <a:buClr>
                <a:schemeClr val="dk1"/>
              </a:buClr>
              <a:buSzPts val="4599"/>
              <a:buFont typeface="Caveat Brush"/>
              <a:buChar char="●"/>
            </a:pPr>
            <a:r>
              <a:rPr lang="en-US" sz="2600">
                <a:solidFill>
                  <a:schemeClr val="tx1"/>
                </a:solidFill>
                <a:latin typeface="Calibri Light"/>
                <a:ea typeface="Calibri Light"/>
                <a:cs typeface="Calibri Light"/>
                <a:sym typeface="Caveat Brush"/>
              </a:rPr>
              <a:t>If it goes over the total amount- NO ONE gets any candies. </a:t>
            </a:r>
            <a:endParaRPr sz="2600">
              <a:solidFill>
                <a:schemeClr val="tx1"/>
              </a:solidFill>
              <a:latin typeface="Calibri Light"/>
              <a:ea typeface="Calibri Light"/>
              <a:cs typeface="Calibri Light"/>
            </a:endParaRPr>
          </a:p>
          <a:p>
            <a:pPr marL="304815" lvl="0" indent="0" algn="l" rtl="0">
              <a:spcBef>
                <a:spcPts val="0"/>
              </a:spcBef>
              <a:spcAft>
                <a:spcPts val="0"/>
              </a:spcAft>
              <a:buNone/>
            </a:pPr>
            <a:endParaRPr sz="2133">
              <a:solidFill>
                <a:schemeClr val="dk1"/>
              </a:solidFill>
              <a:latin typeface="Calibri"/>
              <a:ea typeface="Calibri"/>
              <a:cs typeface="Calibri"/>
              <a:sym typeface="Calibri"/>
            </a:endParaRPr>
          </a:p>
        </p:txBody>
      </p:sp>
      <p:pic>
        <p:nvPicPr>
          <p:cNvPr id="712" name="Google Shape;712;g3178bcd8acf_0_47" title="HD wallpaper: jar of M&amp;M's coated chocolates, sweets, candy, food ..."/>
          <p:cNvPicPr preferRelativeResize="0"/>
          <p:nvPr/>
        </p:nvPicPr>
        <p:blipFill>
          <a:blip r:embed="rId3">
            <a:alphaModFix/>
          </a:blip>
          <a:stretch>
            <a:fillRect/>
          </a:stretch>
        </p:blipFill>
        <p:spPr>
          <a:xfrm>
            <a:off x="1462457" y="1546183"/>
            <a:ext cx="3396423" cy="509463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21" name="Google Shape;721;g3178bcd8acf_0_200"/>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Warm up activity</a:t>
            </a:r>
            <a:endParaRPr sz="933" b="0" i="0" u="none" strike="noStrike" cap="none">
              <a:solidFill>
                <a:srgbClr val="000000"/>
              </a:solidFill>
              <a:latin typeface="Archivo Black"/>
              <a:ea typeface="Archivo Black"/>
              <a:cs typeface="Archivo Black"/>
              <a:sym typeface="Archivo Black"/>
            </a:endParaRPr>
          </a:p>
        </p:txBody>
      </p:sp>
      <p:sp>
        <p:nvSpPr>
          <p:cNvPr id="722" name="Google Shape;722;g3178bcd8acf_0_200"/>
          <p:cNvSpPr txBox="1"/>
          <p:nvPr/>
        </p:nvSpPr>
        <p:spPr>
          <a:xfrm>
            <a:off x="6029733" y="1739350"/>
            <a:ext cx="5136800" cy="4410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indent="-347108">
              <a:buClr>
                <a:schemeClr val="dk1"/>
              </a:buClr>
              <a:buSzPts val="4599"/>
              <a:buFont typeface="Caveat Brush"/>
              <a:buChar char="●"/>
            </a:pPr>
            <a:r>
              <a:rPr lang="en-US" sz="2600">
                <a:solidFill>
                  <a:schemeClr val="tx1"/>
                </a:solidFill>
                <a:latin typeface="Calibri Light"/>
                <a:ea typeface="Calibri Light"/>
                <a:cs typeface="Calibri Light"/>
                <a:sym typeface="Caveat Brush"/>
              </a:rPr>
              <a:t>Also, if the claims do NOT exceed the # in the bag, the following prizes will be awarded:E.g.</a:t>
            </a:r>
            <a:endParaRPr sz="2600">
              <a:solidFill>
                <a:schemeClr val="tx1"/>
              </a:solidFill>
              <a:latin typeface="Calibri Light"/>
              <a:ea typeface="Calibri Light"/>
              <a:cs typeface="Calibri Light"/>
              <a:sym typeface="Caveat Brush"/>
            </a:endParaRPr>
          </a:p>
          <a:p>
            <a:pPr marL="304815" indent="-347108">
              <a:buClr>
                <a:schemeClr val="dk1"/>
              </a:buClr>
              <a:buSzPts val="4599"/>
              <a:buFont typeface="Caveat Brush"/>
              <a:buChar char="●"/>
            </a:pPr>
            <a:r>
              <a:rPr lang="en-US" sz="2600">
                <a:solidFill>
                  <a:schemeClr val="tx1"/>
                </a:solidFill>
                <a:latin typeface="Calibri Light"/>
                <a:ea typeface="Calibri Light"/>
                <a:cs typeface="Calibri Light"/>
                <a:sym typeface="Caveat Brush"/>
              </a:rPr>
              <a:t>$20 for the largest claim</a:t>
            </a:r>
            <a:endParaRPr sz="2600">
              <a:solidFill>
                <a:schemeClr val="tx1"/>
              </a:solidFill>
              <a:latin typeface="Calibri Light"/>
              <a:ea typeface="Calibri Light"/>
              <a:cs typeface="Calibri Light"/>
              <a:sym typeface="Caveat Brush"/>
            </a:endParaRPr>
          </a:p>
          <a:p>
            <a:pPr marL="304815" indent="-347108">
              <a:buClr>
                <a:schemeClr val="dk1"/>
              </a:buClr>
              <a:buSzPts val="4599"/>
              <a:buFont typeface="Caveat Brush"/>
              <a:buChar char="●"/>
            </a:pPr>
            <a:r>
              <a:rPr lang="en-US" sz="2600">
                <a:solidFill>
                  <a:schemeClr val="tx1"/>
                </a:solidFill>
                <a:latin typeface="Calibri Light"/>
                <a:ea typeface="Calibri Light"/>
                <a:cs typeface="Calibri Light"/>
                <a:sym typeface="Caveat Brush"/>
              </a:rPr>
              <a:t>$15 for the 2nd largest claim</a:t>
            </a:r>
            <a:endParaRPr sz="2600">
              <a:solidFill>
                <a:schemeClr val="tx1"/>
              </a:solidFill>
              <a:latin typeface="Calibri Light"/>
              <a:ea typeface="Calibri Light"/>
              <a:cs typeface="Calibri Light"/>
              <a:sym typeface="Caveat Brush"/>
            </a:endParaRPr>
          </a:p>
          <a:p>
            <a:pPr marL="304815" indent="-347108">
              <a:buClr>
                <a:schemeClr val="dk1"/>
              </a:buClr>
              <a:buSzPts val="4599"/>
              <a:buFont typeface="Caveat Brush"/>
              <a:buChar char="●"/>
            </a:pPr>
            <a:r>
              <a:rPr lang="en-US" sz="2600">
                <a:solidFill>
                  <a:schemeClr val="tx1"/>
                </a:solidFill>
                <a:latin typeface="Calibri Light"/>
                <a:ea typeface="Calibri Light"/>
                <a:cs typeface="Calibri Light"/>
                <a:sym typeface="Caveat Brush"/>
              </a:rPr>
              <a:t>$10 for the 3rd largest claim</a:t>
            </a:r>
            <a:endParaRPr sz="2600">
              <a:solidFill>
                <a:schemeClr val="tx1"/>
              </a:solidFill>
              <a:latin typeface="Calibri Light"/>
              <a:ea typeface="Calibri Light"/>
              <a:cs typeface="Calibri Light"/>
              <a:sym typeface="Caveat Brush"/>
            </a:endParaRPr>
          </a:p>
          <a:p>
            <a:pPr marL="304815" marR="0" lvl="0" indent="0" algn="l" rtl="0">
              <a:lnSpc>
                <a:spcPct val="100000"/>
              </a:lnSpc>
              <a:spcBef>
                <a:spcPts val="0"/>
              </a:spcBef>
              <a:spcAft>
                <a:spcPts val="0"/>
              </a:spcAft>
              <a:buNone/>
            </a:pPr>
            <a:endParaRPr sz="1667">
              <a:solidFill>
                <a:schemeClr val="dk1"/>
              </a:solidFill>
              <a:latin typeface="Montserrat"/>
              <a:ea typeface="Montserrat"/>
              <a:cs typeface="Montserrat"/>
              <a:sym typeface="Montserrat"/>
            </a:endParaRPr>
          </a:p>
          <a:p>
            <a:pPr marL="304815" lvl="0" indent="0" algn="l" rtl="0">
              <a:spcBef>
                <a:spcPts val="0"/>
              </a:spcBef>
              <a:spcAft>
                <a:spcPts val="0"/>
              </a:spcAft>
              <a:buNone/>
            </a:pPr>
            <a:endParaRPr sz="2133">
              <a:solidFill>
                <a:schemeClr val="dk1"/>
              </a:solidFill>
              <a:latin typeface="Calibri"/>
              <a:ea typeface="Calibri"/>
              <a:cs typeface="Calibri"/>
              <a:sym typeface="Calibri"/>
            </a:endParaRPr>
          </a:p>
        </p:txBody>
      </p:sp>
      <p:pic>
        <p:nvPicPr>
          <p:cNvPr id="723" name="Google Shape;723;g3178bcd8acf_0_200" title="HD wallpaper: jar of M&amp;M's coated chocolates, sweets, candy, food ..."/>
          <p:cNvPicPr preferRelativeResize="0"/>
          <p:nvPr/>
        </p:nvPicPr>
        <p:blipFill>
          <a:blip r:embed="rId3">
            <a:alphaModFix/>
          </a:blip>
          <a:stretch>
            <a:fillRect/>
          </a:stretch>
        </p:blipFill>
        <p:spPr>
          <a:xfrm>
            <a:off x="1745134" y="1312667"/>
            <a:ext cx="3396423" cy="509463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32" name="Google Shape;732;g3178bcd8acf_0_211"/>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Warm up activity</a:t>
            </a:r>
            <a:endParaRPr sz="933" b="0" i="0" u="none" strike="noStrike" cap="none">
              <a:solidFill>
                <a:srgbClr val="000000"/>
              </a:solidFill>
              <a:latin typeface="Archivo Black"/>
              <a:ea typeface="Archivo Black"/>
              <a:cs typeface="Archivo Black"/>
              <a:sym typeface="Archivo Black"/>
            </a:endParaRPr>
          </a:p>
        </p:txBody>
      </p:sp>
      <p:sp>
        <p:nvSpPr>
          <p:cNvPr id="733" name="Google Shape;733;g3178bcd8acf_0_211"/>
          <p:cNvSpPr txBox="1"/>
          <p:nvPr/>
        </p:nvSpPr>
        <p:spPr>
          <a:xfrm>
            <a:off x="6278217" y="1789050"/>
            <a:ext cx="5136800" cy="4410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0" algn="l" rtl="0">
              <a:spcBef>
                <a:spcPts val="0"/>
              </a:spcBef>
              <a:spcAft>
                <a:spcPts val="0"/>
              </a:spcAft>
              <a:buNone/>
            </a:pPr>
            <a:endParaRPr sz="2133">
              <a:solidFill>
                <a:schemeClr val="dk1"/>
              </a:solidFill>
              <a:latin typeface="Calibri"/>
              <a:ea typeface="Calibri"/>
              <a:cs typeface="Calibri"/>
              <a:sym typeface="Calibri"/>
            </a:endParaRPr>
          </a:p>
        </p:txBody>
      </p:sp>
      <p:sp>
        <p:nvSpPr>
          <p:cNvPr id="734" name="Google Shape;734;g3178bcd8acf_0_211"/>
          <p:cNvSpPr txBox="1"/>
          <p:nvPr/>
        </p:nvSpPr>
        <p:spPr>
          <a:xfrm>
            <a:off x="579783" y="1861617"/>
            <a:ext cx="8663600" cy="4324241"/>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0" algn="l" rtl="0">
              <a:lnSpc>
                <a:spcPct val="175000"/>
              </a:lnSpc>
              <a:spcBef>
                <a:spcPts val="0"/>
              </a:spcBef>
              <a:spcAft>
                <a:spcPts val="0"/>
              </a:spcAft>
              <a:buNone/>
            </a:pPr>
            <a:r>
              <a:rPr lang="en-US" sz="2600" dirty="0">
                <a:solidFill>
                  <a:schemeClr val="tx1"/>
                </a:solidFill>
                <a:latin typeface="Calibri Light"/>
                <a:ea typeface="Calibri Light"/>
                <a:cs typeface="Calibri Light"/>
                <a:sym typeface="Caveat Brush"/>
              </a:rPr>
              <a:t>Debriefing</a:t>
            </a:r>
            <a:endParaRPr lang="en-US" sz="2600" dirty="0">
              <a:solidFill>
                <a:schemeClr val="tx1"/>
              </a:solidFill>
              <a:latin typeface="Calibri Light"/>
              <a:ea typeface="Calibri Light"/>
              <a:cs typeface="Calibri Light"/>
            </a:endParaRPr>
          </a:p>
          <a:p>
            <a:pPr marL="762000" lvl="1" indent="-203200" algn="l" rtl="0">
              <a:lnSpc>
                <a:spcPct val="175000"/>
              </a:lnSpc>
              <a:spcBef>
                <a:spcPts val="0"/>
              </a:spcBef>
              <a:spcAft>
                <a:spcPts val="0"/>
              </a:spcAft>
              <a:buClr>
                <a:srgbClr val="252525"/>
              </a:buClr>
              <a:buSzPts val="1200"/>
              <a:buFont typeface="Lexend"/>
              <a:buChar char="●"/>
            </a:pPr>
            <a:r>
              <a:rPr lang="en-US" sz="2600" dirty="0">
                <a:solidFill>
                  <a:schemeClr val="tx1"/>
                </a:solidFill>
                <a:latin typeface="Calibri Light"/>
                <a:ea typeface="Calibri Light"/>
                <a:cs typeface="Calibri Light"/>
                <a:sym typeface="Caveat Brush"/>
              </a:rPr>
              <a:t>What was your thinking in making your “claim”?</a:t>
            </a:r>
            <a:endParaRPr sz="2600" dirty="0">
              <a:solidFill>
                <a:schemeClr val="tx1"/>
              </a:solidFill>
              <a:latin typeface="Calibri Light"/>
              <a:ea typeface="Calibri Light"/>
              <a:cs typeface="Calibri Light"/>
            </a:endParaRPr>
          </a:p>
          <a:p>
            <a:pPr marL="762000" lvl="1" indent="-203200" algn="l" rtl="0">
              <a:lnSpc>
                <a:spcPct val="175000"/>
              </a:lnSpc>
              <a:spcBef>
                <a:spcPts val="0"/>
              </a:spcBef>
              <a:spcAft>
                <a:spcPts val="0"/>
              </a:spcAft>
              <a:buClr>
                <a:srgbClr val="252525"/>
              </a:buClr>
              <a:buSzPts val="1200"/>
              <a:buFont typeface="Lexend"/>
              <a:buChar char="●"/>
            </a:pPr>
            <a:r>
              <a:rPr lang="en-US" sz="2600" dirty="0">
                <a:solidFill>
                  <a:schemeClr val="tx1"/>
                </a:solidFill>
                <a:latin typeface="Calibri Light"/>
                <a:ea typeface="Calibri Light"/>
                <a:cs typeface="Calibri Light"/>
                <a:sym typeface="Caveat Brush"/>
              </a:rPr>
              <a:t>Why did the total claim exceed the actual total</a:t>
            </a:r>
            <a:endParaRPr sz="2600" dirty="0">
              <a:solidFill>
                <a:schemeClr val="tx1"/>
              </a:solidFill>
              <a:latin typeface="Calibri Light"/>
              <a:ea typeface="Calibri Light"/>
              <a:cs typeface="Calibri Light"/>
            </a:endParaRPr>
          </a:p>
          <a:p>
            <a:pPr marL="762000" lvl="1" indent="-203200" algn="l" rtl="0">
              <a:lnSpc>
                <a:spcPct val="175000"/>
              </a:lnSpc>
              <a:spcBef>
                <a:spcPts val="0"/>
              </a:spcBef>
              <a:spcAft>
                <a:spcPts val="0"/>
              </a:spcAft>
              <a:buClr>
                <a:srgbClr val="252525"/>
              </a:buClr>
              <a:buSzPts val="1200"/>
              <a:buFont typeface="Lexend"/>
              <a:buChar char="●"/>
            </a:pPr>
            <a:r>
              <a:rPr lang="en-US" sz="2600" dirty="0">
                <a:solidFill>
                  <a:schemeClr val="tx1"/>
                </a:solidFill>
                <a:latin typeface="Calibri Light"/>
                <a:ea typeface="Calibri Light"/>
                <a:cs typeface="Calibri Light"/>
                <a:sym typeface="Caveat Brush"/>
              </a:rPr>
              <a:t>How did the rules of the game encourage this outcome? </a:t>
            </a:r>
            <a:endParaRPr sz="2600" dirty="0">
              <a:solidFill>
                <a:schemeClr val="tx1"/>
              </a:solidFill>
              <a:latin typeface="Calibri Light"/>
              <a:ea typeface="Calibri Light"/>
              <a:cs typeface="Calibri Light"/>
            </a:endParaRPr>
          </a:p>
          <a:p>
            <a:pPr marL="762000" lvl="1" indent="-203200" algn="l" rtl="0">
              <a:lnSpc>
                <a:spcPct val="175000"/>
              </a:lnSpc>
              <a:spcBef>
                <a:spcPts val="0"/>
              </a:spcBef>
              <a:spcAft>
                <a:spcPts val="0"/>
              </a:spcAft>
              <a:buClr>
                <a:srgbClr val="252525"/>
              </a:buClr>
              <a:buSzPts val="1200"/>
              <a:buFont typeface="Lexend"/>
              <a:buChar char="●"/>
            </a:pPr>
            <a:r>
              <a:rPr lang="en-US" sz="2600" dirty="0">
                <a:solidFill>
                  <a:schemeClr val="tx1"/>
                </a:solidFill>
                <a:latin typeface="Calibri Light"/>
                <a:ea typeface="Calibri Light"/>
                <a:cs typeface="Calibri Light"/>
                <a:sym typeface="Caveat Brush"/>
              </a:rPr>
              <a:t>Who owned the bag of M&amp;Ms? </a:t>
            </a:r>
            <a:endParaRPr sz="2600" dirty="0">
              <a:solidFill>
                <a:schemeClr val="tx1"/>
              </a:solidFill>
              <a:latin typeface="Calibri Light"/>
              <a:ea typeface="Calibri Light"/>
              <a:cs typeface="Calibri Light"/>
            </a:endParaRPr>
          </a:p>
          <a:p>
            <a:pPr marL="762000" lvl="1" indent="-203200" algn="l" rtl="0">
              <a:lnSpc>
                <a:spcPct val="175000"/>
              </a:lnSpc>
              <a:spcBef>
                <a:spcPts val="0"/>
              </a:spcBef>
              <a:spcAft>
                <a:spcPts val="0"/>
              </a:spcAft>
              <a:buClr>
                <a:srgbClr val="252525"/>
              </a:buClr>
              <a:buSzPts val="1200"/>
              <a:buFont typeface="Lexend"/>
              <a:buChar char="●"/>
            </a:pPr>
            <a:r>
              <a:rPr lang="en-US" sz="2600" dirty="0">
                <a:solidFill>
                  <a:schemeClr val="tx1"/>
                </a:solidFill>
                <a:latin typeface="Calibri Light"/>
                <a:ea typeface="Calibri Light"/>
                <a:cs typeface="Calibri Light"/>
                <a:sym typeface="Caveat Brush"/>
              </a:rPr>
              <a:t>How could you establish ownership of M&amp;Ms? </a:t>
            </a:r>
            <a:endParaRPr sz="2600" dirty="0">
              <a:solidFill>
                <a:schemeClr val="tx1"/>
              </a:solidFill>
              <a:latin typeface="Calibri Light"/>
              <a:ea typeface="Calibri Light"/>
              <a:cs typeface="Calibri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43" name="Google Shape;743;g3178bcd8acf_0_135"/>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Common pool resource</a:t>
            </a:r>
            <a:endParaRPr sz="933" b="0" i="0" u="none" strike="noStrike" cap="none">
              <a:solidFill>
                <a:srgbClr val="000000"/>
              </a:solidFill>
              <a:latin typeface="Archivo Black"/>
              <a:ea typeface="Archivo Black"/>
              <a:cs typeface="Archivo Black"/>
              <a:sym typeface="Archivo Black"/>
            </a:endParaRPr>
          </a:p>
        </p:txBody>
      </p:sp>
      <p:sp>
        <p:nvSpPr>
          <p:cNvPr id="744" name="Google Shape;744;g3178bcd8acf_0_135"/>
          <p:cNvSpPr txBox="1"/>
          <p:nvPr/>
        </p:nvSpPr>
        <p:spPr>
          <a:xfrm>
            <a:off x="6129133" y="2004383"/>
            <a:ext cx="5136800" cy="4410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211677" algn="l" rtl="0">
              <a:spcBef>
                <a:spcPts val="0"/>
              </a:spcBef>
              <a:spcAft>
                <a:spcPts val="0"/>
              </a:spcAft>
              <a:buSzPts val="1400"/>
              <a:buChar char="●"/>
            </a:pPr>
            <a:endParaRPr sz="2133">
              <a:solidFill>
                <a:schemeClr val="dk1"/>
              </a:solidFill>
              <a:latin typeface="Calibri"/>
              <a:ea typeface="Calibri"/>
              <a:cs typeface="Calibri"/>
              <a:sym typeface="Calibri"/>
            </a:endParaRPr>
          </a:p>
        </p:txBody>
      </p:sp>
      <p:sp>
        <p:nvSpPr>
          <p:cNvPr id="745" name="Google Shape;745;g3178bcd8acf_0_135"/>
          <p:cNvSpPr txBox="1"/>
          <p:nvPr/>
        </p:nvSpPr>
        <p:spPr>
          <a:xfrm>
            <a:off x="165633" y="2103900"/>
            <a:ext cx="11860800" cy="2123638"/>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401955" algn="l" rtl="0">
              <a:spcBef>
                <a:spcPts val="0"/>
              </a:spcBef>
              <a:spcAft>
                <a:spcPts val="0"/>
              </a:spcAft>
              <a:buClr>
                <a:schemeClr val="dk1"/>
              </a:buClr>
              <a:buSzPts val="5899"/>
              <a:buFont typeface="Caveat Brush"/>
              <a:buChar char="●"/>
            </a:pPr>
            <a:r>
              <a:rPr lang="en-US" sz="2600" dirty="0">
                <a:solidFill>
                  <a:schemeClr val="tx1"/>
                </a:solidFill>
                <a:latin typeface="Calibri Light"/>
                <a:ea typeface="Calibri Light"/>
                <a:cs typeface="Calibri Light"/>
                <a:sym typeface="Caveat Brush"/>
              </a:rPr>
              <a:t>M&amp;Ms in the bag are fish in an ocean </a:t>
            </a:r>
            <a:r>
              <a:rPr lang="en-US" sz="2600" dirty="0">
                <a:solidFill>
                  <a:schemeClr val="tx1"/>
                </a:solidFill>
                <a:latin typeface="Calibri Light"/>
                <a:ea typeface="Calibri Light"/>
                <a:cs typeface="Calibri Light"/>
                <a:sym typeface="Lexend"/>
              </a:rPr>
              <a:t> </a:t>
            </a:r>
            <a:r>
              <a:rPr lang="en-US" sz="2600" dirty="0">
                <a:solidFill>
                  <a:schemeClr val="tx1"/>
                </a:solidFill>
                <a:latin typeface="Calibri Light"/>
                <a:ea typeface="Calibri Light"/>
                <a:cs typeface="Calibri Light"/>
                <a:sym typeface="Caveat Brush"/>
              </a:rPr>
              <a:t>fishery- consequences are more severe</a:t>
            </a:r>
            <a:endParaRPr lang="en-US" sz="2600" dirty="0">
              <a:solidFill>
                <a:schemeClr val="tx1"/>
              </a:solidFill>
              <a:latin typeface="Calibri Light"/>
              <a:ea typeface="Calibri Light"/>
              <a:cs typeface="Calibri Light"/>
            </a:endParaRPr>
          </a:p>
          <a:p>
            <a:pPr marL="304800" lvl="0" indent="-401955" algn="l" rtl="0">
              <a:spcBef>
                <a:spcPts val="0"/>
              </a:spcBef>
              <a:spcAft>
                <a:spcPts val="0"/>
              </a:spcAft>
              <a:buClr>
                <a:schemeClr val="dk1"/>
              </a:buClr>
              <a:buSzPts val="5899"/>
              <a:buFont typeface="Caveat Brush"/>
              <a:buChar char="●"/>
            </a:pPr>
            <a:r>
              <a:rPr lang="en-US" sz="2600" dirty="0">
                <a:solidFill>
                  <a:schemeClr val="tx1"/>
                </a:solidFill>
                <a:latin typeface="Calibri Light"/>
                <a:ea typeface="Calibri Light"/>
                <a:cs typeface="Calibri Light"/>
                <a:sym typeface="Caveat Brush"/>
              </a:rPr>
              <a:t>Nonexcludable- you </a:t>
            </a:r>
            <a:r>
              <a:rPr lang="en-US" sz="2600" dirty="0" err="1">
                <a:solidFill>
                  <a:schemeClr val="tx1"/>
                </a:solidFill>
                <a:latin typeface="Calibri Light"/>
                <a:ea typeface="Calibri Light"/>
                <a:cs typeface="Calibri Light"/>
                <a:sym typeface="Caveat Brush"/>
              </a:rPr>
              <a:t>didnt</a:t>
            </a:r>
            <a:r>
              <a:rPr lang="en-US" sz="2600" dirty="0">
                <a:solidFill>
                  <a:schemeClr val="tx1"/>
                </a:solidFill>
                <a:latin typeface="Calibri Light"/>
                <a:ea typeface="Calibri Light"/>
                <a:cs typeface="Calibri Light"/>
                <a:sym typeface="Caveat Brush"/>
              </a:rPr>
              <a:t> pay for it, but you still get to take one</a:t>
            </a:r>
            <a:endParaRPr sz="2600" dirty="0">
              <a:solidFill>
                <a:schemeClr val="tx1"/>
              </a:solidFill>
              <a:latin typeface="Calibri Light"/>
              <a:ea typeface="Calibri Light"/>
              <a:cs typeface="Calibri Light"/>
            </a:endParaRPr>
          </a:p>
          <a:p>
            <a:pPr marL="304800" lvl="0" indent="0" algn="l" rtl="0">
              <a:spcBef>
                <a:spcPts val="0"/>
              </a:spcBef>
              <a:spcAft>
                <a:spcPts val="0"/>
              </a:spcAft>
              <a:buNone/>
            </a:pPr>
            <a:endParaRPr sz="2600">
              <a:solidFill>
                <a:schemeClr val="tx1"/>
              </a:solidFill>
              <a:latin typeface="Calibri Light"/>
              <a:ea typeface="Calibri Light"/>
              <a:cs typeface="Calibri Light"/>
            </a:endParaRPr>
          </a:p>
          <a:p>
            <a:pPr marL="304800" lvl="0" indent="-367665" algn="l" rtl="0">
              <a:spcBef>
                <a:spcPts val="0"/>
              </a:spcBef>
              <a:spcAft>
                <a:spcPts val="0"/>
              </a:spcAft>
              <a:buClr>
                <a:schemeClr val="dk1"/>
              </a:buClr>
              <a:buSzPts val="5099"/>
              <a:buFont typeface="Caveat Brush"/>
              <a:buChar char="●"/>
            </a:pPr>
            <a:r>
              <a:rPr lang="en-US" sz="2600" dirty="0">
                <a:solidFill>
                  <a:schemeClr val="tx1"/>
                </a:solidFill>
                <a:latin typeface="Calibri Light"/>
                <a:ea typeface="Calibri Light"/>
                <a:cs typeface="Calibri Light"/>
                <a:sym typeface="Caveat Brush"/>
              </a:rPr>
              <a:t>Rival - once you take a piece, I cannot get any of it (so what is there to stop me getting there before you, and taking all of it!)</a:t>
            </a:r>
            <a:endParaRPr sz="2600" dirty="0">
              <a:solidFill>
                <a:schemeClr val="tx1"/>
              </a:solidFill>
              <a:latin typeface="Calibri Light"/>
              <a:ea typeface="Calibri Light"/>
              <a:cs typeface="Calibri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4" name="Google Shape;754;g3178bcd8acf_0_119"/>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Common pool resource</a:t>
            </a:r>
            <a:endParaRPr sz="933" b="0" i="0" u="none" strike="noStrike" cap="none">
              <a:solidFill>
                <a:srgbClr val="000000"/>
              </a:solidFill>
              <a:latin typeface="Archivo Black"/>
              <a:ea typeface="Archivo Black"/>
              <a:cs typeface="Archivo Black"/>
              <a:sym typeface="Archivo Black"/>
            </a:endParaRPr>
          </a:p>
        </p:txBody>
      </p:sp>
      <p:sp>
        <p:nvSpPr>
          <p:cNvPr id="755" name="Google Shape;755;g3178bcd8acf_0_119"/>
          <p:cNvSpPr txBox="1"/>
          <p:nvPr/>
        </p:nvSpPr>
        <p:spPr>
          <a:xfrm>
            <a:off x="6129133" y="2004383"/>
            <a:ext cx="5136800" cy="4410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211677" algn="l" rtl="0">
              <a:spcBef>
                <a:spcPts val="0"/>
              </a:spcBef>
              <a:spcAft>
                <a:spcPts val="0"/>
              </a:spcAft>
              <a:buSzPts val="1400"/>
              <a:buChar char="●"/>
            </a:pPr>
            <a:endParaRPr sz="2133">
              <a:solidFill>
                <a:schemeClr val="dk1"/>
              </a:solidFill>
              <a:latin typeface="Calibri"/>
              <a:ea typeface="Calibri"/>
              <a:cs typeface="Calibri"/>
              <a:sym typeface="Calibri"/>
            </a:endParaRPr>
          </a:p>
        </p:txBody>
      </p:sp>
      <p:sp>
        <p:nvSpPr>
          <p:cNvPr id="756" name="Google Shape;756;g3178bcd8acf_0_119"/>
          <p:cNvSpPr txBox="1"/>
          <p:nvPr/>
        </p:nvSpPr>
        <p:spPr>
          <a:xfrm>
            <a:off x="165633" y="1821600"/>
            <a:ext cx="11860800" cy="2646858"/>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marR="0" lvl="0" indent="0" algn="l" rtl="0">
              <a:lnSpc>
                <a:spcPct val="100000"/>
              </a:lnSpc>
              <a:spcBef>
                <a:spcPts val="0"/>
              </a:spcBef>
              <a:spcAft>
                <a:spcPts val="0"/>
              </a:spcAft>
              <a:buNone/>
            </a:pPr>
            <a:r>
              <a:rPr lang="en-US" sz="2600" dirty="0">
                <a:solidFill>
                  <a:schemeClr val="tx1"/>
                </a:solidFill>
                <a:latin typeface="Calibri Light"/>
                <a:ea typeface="Calibri Light"/>
                <a:cs typeface="Calibri Light"/>
                <a:sym typeface="Caveat Brush"/>
              </a:rPr>
              <a:t>Examples: </a:t>
            </a:r>
            <a:endParaRPr lang="en-US" sz="2600" dirty="0">
              <a:solidFill>
                <a:schemeClr val="tx1"/>
              </a:solidFill>
              <a:latin typeface="Calibri Light"/>
              <a:ea typeface="Calibri Light"/>
              <a:cs typeface="Calibri Light"/>
            </a:endParaRPr>
          </a:p>
          <a:p>
            <a:pPr marL="304800" marR="0" lvl="0" indent="-367665" algn="l" rtl="0">
              <a:lnSpc>
                <a:spcPct val="100000"/>
              </a:lnSpc>
              <a:spcBef>
                <a:spcPts val="0"/>
              </a:spcBef>
              <a:spcAft>
                <a:spcPts val="0"/>
              </a:spcAft>
              <a:buClr>
                <a:schemeClr val="dk1"/>
              </a:buClr>
              <a:buSzPts val="5099"/>
              <a:buFont typeface="Caveat Brush"/>
              <a:buChar char="●"/>
            </a:pPr>
            <a:r>
              <a:rPr lang="en-US" sz="2600" dirty="0">
                <a:solidFill>
                  <a:schemeClr val="tx1"/>
                </a:solidFill>
                <a:latin typeface="Calibri Light"/>
                <a:ea typeface="Calibri Light"/>
                <a:cs typeface="Calibri Light"/>
                <a:sym typeface="Caveat Brush"/>
              </a:rPr>
              <a:t>Shared office or school supplies </a:t>
            </a:r>
            <a:endParaRPr sz="2600" dirty="0">
              <a:solidFill>
                <a:schemeClr val="tx1"/>
              </a:solidFill>
              <a:latin typeface="Calibri Light"/>
              <a:ea typeface="Calibri Light"/>
              <a:cs typeface="Calibri Light"/>
            </a:endParaRPr>
          </a:p>
          <a:p>
            <a:pPr marL="304800" marR="0" lvl="0" indent="-367665" algn="l" rtl="0">
              <a:lnSpc>
                <a:spcPct val="100000"/>
              </a:lnSpc>
              <a:spcBef>
                <a:spcPts val="0"/>
              </a:spcBef>
              <a:spcAft>
                <a:spcPts val="0"/>
              </a:spcAft>
              <a:buClr>
                <a:schemeClr val="dk1"/>
              </a:buClr>
              <a:buSzPts val="5099"/>
              <a:buFont typeface="Caveat Brush"/>
              <a:buChar char="●"/>
            </a:pPr>
            <a:r>
              <a:rPr lang="en-US" sz="2600" dirty="0">
                <a:solidFill>
                  <a:schemeClr val="tx1"/>
                </a:solidFill>
                <a:latin typeface="Calibri Light"/>
                <a:ea typeface="Calibri Light"/>
                <a:cs typeface="Calibri Light"/>
                <a:sym typeface="Caveat Brush"/>
              </a:rPr>
              <a:t>Tennis Courts- pickleball games.</a:t>
            </a:r>
            <a:endParaRPr sz="2600" dirty="0">
              <a:solidFill>
                <a:schemeClr val="tx1"/>
              </a:solidFill>
              <a:latin typeface="Calibri Light"/>
              <a:ea typeface="Calibri Light"/>
              <a:cs typeface="Calibri Light"/>
            </a:endParaRPr>
          </a:p>
          <a:p>
            <a:pPr marL="304800" marR="0" lvl="0" indent="-367665" algn="l" rtl="0">
              <a:lnSpc>
                <a:spcPct val="100000"/>
              </a:lnSpc>
              <a:spcBef>
                <a:spcPts val="0"/>
              </a:spcBef>
              <a:spcAft>
                <a:spcPts val="0"/>
              </a:spcAft>
              <a:buClr>
                <a:schemeClr val="dk1"/>
              </a:buClr>
              <a:buSzPts val="5099"/>
              <a:buFont typeface="Caveat Brush"/>
              <a:buChar char="●"/>
            </a:pPr>
            <a:r>
              <a:rPr lang="en-US" sz="2600" dirty="0">
                <a:solidFill>
                  <a:schemeClr val="tx1"/>
                </a:solidFill>
                <a:latin typeface="Calibri Light"/>
                <a:ea typeface="Calibri Light"/>
                <a:cs typeface="Calibri Light"/>
                <a:sym typeface="Caveat Brush"/>
              </a:rPr>
              <a:t>Public beach</a:t>
            </a:r>
            <a:endParaRPr sz="2600" dirty="0">
              <a:solidFill>
                <a:schemeClr val="tx1"/>
              </a:solidFill>
              <a:latin typeface="Calibri Light"/>
              <a:ea typeface="Calibri Light"/>
              <a:cs typeface="Calibri Light"/>
            </a:endParaRPr>
          </a:p>
          <a:p>
            <a:pPr marL="304800" marR="0" lvl="0" indent="-367665" algn="l" rtl="0">
              <a:lnSpc>
                <a:spcPct val="100000"/>
              </a:lnSpc>
              <a:spcBef>
                <a:spcPts val="0"/>
              </a:spcBef>
              <a:spcAft>
                <a:spcPts val="0"/>
              </a:spcAft>
              <a:buClr>
                <a:schemeClr val="dk1"/>
              </a:buClr>
              <a:buSzPts val="5099"/>
              <a:buFont typeface="Caveat Brush"/>
              <a:buChar char="●"/>
            </a:pPr>
            <a:r>
              <a:rPr lang="en-US" sz="2600" dirty="0">
                <a:solidFill>
                  <a:schemeClr val="tx1"/>
                </a:solidFill>
                <a:latin typeface="Calibri Light"/>
                <a:ea typeface="Calibri Light"/>
                <a:cs typeface="Calibri Light"/>
                <a:sym typeface="Caveat Brush"/>
              </a:rPr>
              <a:t>Open wi-fi network</a:t>
            </a:r>
            <a:endParaRPr sz="2600" dirty="0">
              <a:solidFill>
                <a:schemeClr val="tx1"/>
              </a:solidFill>
              <a:latin typeface="Calibri Light"/>
              <a:ea typeface="Calibri Light"/>
              <a:cs typeface="Calibri Light"/>
            </a:endParaRPr>
          </a:p>
          <a:p>
            <a:pPr marL="304815" lvl="0" indent="0" algn="l" rtl="0">
              <a:spcBef>
                <a:spcPts val="0"/>
              </a:spcBef>
              <a:spcAft>
                <a:spcPts val="0"/>
              </a:spcAft>
              <a:buNone/>
            </a:pPr>
            <a:endParaRPr sz="3400">
              <a:solidFill>
                <a:schemeClr val="dk1"/>
              </a:solidFill>
              <a:latin typeface="Caveat Brush"/>
              <a:ea typeface="Caveat Brush"/>
              <a:cs typeface="Caveat Brush"/>
              <a:sym typeface="Caveat Brush"/>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317704be8d5_0_45"/>
          <p:cNvSpPr txBox="1"/>
          <p:nvPr/>
        </p:nvSpPr>
        <p:spPr>
          <a:xfrm>
            <a:off x="1263133" y="1893929"/>
            <a:ext cx="9665800" cy="422513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42900" indent="-342900">
              <a:buClr>
                <a:schemeClr val="dk1"/>
              </a:buClr>
              <a:buSzPts val="1800"/>
              <a:buFont typeface="Arial,Sans-Serif"/>
              <a:buChar char="•"/>
            </a:pPr>
            <a:r>
              <a:rPr lang="en-US" sz="2600" dirty="0">
                <a:solidFill>
                  <a:schemeClr val="tx1"/>
                </a:solidFill>
                <a:latin typeface="Calibri Light"/>
                <a:ea typeface="Calibri Light"/>
                <a:cs typeface="Calibri Light"/>
                <a:sym typeface="Caveat Brush"/>
              </a:rPr>
              <a:t>A tragedy of the commons refers to a situation in which a common resource is overused. </a:t>
            </a:r>
          </a:p>
          <a:p>
            <a:pPr marL="342900" indent="-342900">
              <a:buClr>
                <a:schemeClr val="dk1"/>
              </a:buClr>
              <a:buSzPts val="1800"/>
              <a:buFont typeface="Arial,Sans-Serif"/>
              <a:buChar char="•"/>
            </a:pPr>
            <a:endParaRPr lang="en-US" sz="2600" dirty="0">
              <a:solidFill>
                <a:schemeClr val="tx1"/>
              </a:solidFill>
              <a:latin typeface="Calibri Light"/>
              <a:ea typeface="Calibri Light"/>
              <a:cs typeface="Calibri Light"/>
              <a:sym typeface="Caveat Brush"/>
            </a:endParaRPr>
          </a:p>
          <a:p>
            <a:pPr marL="342900" indent="-342900">
              <a:buClr>
                <a:schemeClr val="dk1"/>
              </a:buClr>
              <a:buSzPts val="1800"/>
              <a:buFont typeface="Arial,Sans-Serif"/>
              <a:buChar char="•"/>
            </a:pPr>
            <a:r>
              <a:rPr lang="en-US" sz="2600" dirty="0">
                <a:solidFill>
                  <a:schemeClr val="tx1"/>
                </a:solidFill>
                <a:latin typeface="Calibri Light"/>
                <a:ea typeface="Calibri Light"/>
                <a:cs typeface="Calibri Light"/>
                <a:sym typeface="Caveat Brush"/>
              </a:rPr>
              <a:t>Overuse occurs because: Resource is non-excludable </a:t>
            </a:r>
            <a:endParaRPr lang="en-US" sz="2600" dirty="0">
              <a:solidFill>
                <a:schemeClr val="tx1"/>
              </a:solidFill>
              <a:latin typeface="Calibri Light"/>
              <a:ea typeface="Calibri Light"/>
              <a:cs typeface="Calibri Light"/>
            </a:endParaRPr>
          </a:p>
          <a:p>
            <a:pPr marL="342900" lvl="0" indent="-342900" algn="l">
              <a:spcAft>
                <a:spcPts val="0"/>
              </a:spcAft>
              <a:buClr>
                <a:schemeClr val="dk1"/>
              </a:buClr>
              <a:buSzPts val="1800"/>
              <a:buFont typeface="Arial,Sans-Serif"/>
              <a:buChar char="•"/>
            </a:pPr>
            <a:endParaRPr lang="en-US" sz="2600" dirty="0">
              <a:solidFill>
                <a:schemeClr val="tx1"/>
              </a:solidFill>
              <a:latin typeface="Calibri Light"/>
              <a:ea typeface="Calibri Light"/>
              <a:cs typeface="Calibri Light"/>
            </a:endParaRPr>
          </a:p>
          <a:p>
            <a:pPr marL="342900" indent="-342900">
              <a:buClr>
                <a:schemeClr val="dk1"/>
              </a:buClr>
              <a:buSzPts val="1800"/>
              <a:buFont typeface="Arial,Sans-Serif"/>
              <a:buChar char="•"/>
            </a:pPr>
            <a:r>
              <a:rPr lang="en-US" sz="2600" dirty="0">
                <a:solidFill>
                  <a:schemeClr val="tx1"/>
                </a:solidFill>
                <a:latin typeface="Calibri Light"/>
                <a:ea typeface="Calibri Light"/>
                <a:cs typeface="Calibri Light"/>
                <a:sym typeface="Caveat Brush"/>
              </a:rPr>
              <a:t>Resource is rival, my consumption lowers your consumption. Individuals do NOT have an incentive to conserve resources for future use. </a:t>
            </a:r>
            <a:endParaRPr dirty="0">
              <a:solidFill>
                <a:schemeClr val="tx1"/>
              </a:solidFill>
            </a:endParaRPr>
          </a:p>
          <a:p>
            <a:pPr marL="0" lvl="0" indent="0" algn="l" rtl="0">
              <a:lnSpc>
                <a:spcPct val="115000"/>
              </a:lnSpc>
              <a:spcBef>
                <a:spcPts val="667"/>
              </a:spcBef>
              <a:spcAft>
                <a:spcPts val="0"/>
              </a:spcAft>
              <a:buNone/>
            </a:pPr>
            <a:endParaRPr sz="3066">
              <a:solidFill>
                <a:schemeClr val="dk1"/>
              </a:solidFill>
              <a:latin typeface="Caveat Brush"/>
              <a:ea typeface="Caveat Brush"/>
              <a:cs typeface="Caveat Brush"/>
              <a:sym typeface="Caveat Brush"/>
            </a:endParaRPr>
          </a:p>
          <a:p>
            <a:pPr marL="609600" lvl="0" indent="0" algn="l" rtl="0">
              <a:lnSpc>
                <a:spcPct val="115000"/>
              </a:lnSpc>
              <a:spcBef>
                <a:spcPts val="667"/>
              </a:spcBef>
              <a:spcAft>
                <a:spcPts val="667"/>
              </a:spcAft>
              <a:buNone/>
            </a:pPr>
            <a:r>
              <a:rPr lang="en-US" sz="1200" dirty="0">
                <a:solidFill>
                  <a:schemeClr val="dk1"/>
                </a:solidFill>
                <a:latin typeface="Montserrat"/>
                <a:ea typeface="Montserrat"/>
                <a:cs typeface="Montserrat"/>
                <a:sym typeface="Montserrat"/>
              </a:rPr>
              <a:t>.</a:t>
            </a:r>
            <a:endParaRPr sz="3066" dirty="0">
              <a:solidFill>
                <a:schemeClr val="dk1"/>
              </a:solidFill>
              <a:latin typeface="Caveat Brush"/>
              <a:ea typeface="Caveat Brush"/>
              <a:cs typeface="Caveat Brush"/>
            </a:endParaRPr>
          </a:p>
        </p:txBody>
      </p:sp>
      <p:sp>
        <p:nvSpPr>
          <p:cNvPr id="766" name="Google Shape;766;g317704be8d5_0_45"/>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Tragedy of the Commons</a:t>
            </a:r>
            <a:endParaRPr sz="933"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D2A931-2B56-A103-7015-25790639C5C2}"/>
              </a:ext>
            </a:extLst>
          </p:cNvPr>
          <p:cNvSpPr>
            <a:spLocks noGrp="1"/>
          </p:cNvSpPr>
          <p:nvPr>
            <p:ph type="sldNum" sz="quarter" idx="4"/>
          </p:nvPr>
        </p:nvSpPr>
        <p:spPr/>
        <p:txBody>
          <a:bodyPr/>
          <a:lstStyle/>
          <a:p>
            <a:fld id="{FAEE96CF-4053-2149-B5F9-FD566E7161CA}" type="slidenum">
              <a:rPr lang="en-US" smtClean="0"/>
              <a:pPr/>
              <a:t>6</a:t>
            </a:fld>
            <a:endParaRPr lang="en-US"/>
          </a:p>
        </p:txBody>
      </p:sp>
      <p:pic>
        <p:nvPicPr>
          <p:cNvPr id="3" name="Picture 2">
            <a:extLst>
              <a:ext uri="{FF2B5EF4-FFF2-40B4-BE49-F238E27FC236}">
                <a16:creationId xmlns:a16="http://schemas.microsoft.com/office/drawing/2014/main" id="{9E57CE67-6CDA-BDA0-6F8A-2CA484E568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2783" y="1722646"/>
            <a:ext cx="3255054" cy="3189365"/>
          </a:xfrm>
          <a:prstGeom prst="rect">
            <a:avLst/>
          </a:prstGeom>
        </p:spPr>
      </p:pic>
      <p:sp>
        <p:nvSpPr>
          <p:cNvPr id="4" name="TextBox 3">
            <a:extLst>
              <a:ext uri="{FF2B5EF4-FFF2-40B4-BE49-F238E27FC236}">
                <a16:creationId xmlns:a16="http://schemas.microsoft.com/office/drawing/2014/main" id="{CF07FDBE-A677-D57E-62EC-3256CCE22286}"/>
              </a:ext>
            </a:extLst>
          </p:cNvPr>
          <p:cNvSpPr txBox="1"/>
          <p:nvPr/>
        </p:nvSpPr>
        <p:spPr>
          <a:xfrm>
            <a:off x="592466" y="4912328"/>
            <a:ext cx="3597275" cy="317500"/>
          </a:xfrm>
          <a:prstGeom prst="rect">
            <a:avLst/>
          </a:prstGeom>
        </p:spPr>
        <p:txBody>
          <a:bodyPr>
            <a:normAutofit fontScale="62500" lnSpcReduction="20000"/>
          </a:bodyPr>
          <a:lstStyle/>
          <a:p>
            <a:r>
              <a:rPr lang="en-US" dirty="0" err="1"/>
              <a:t>ThePhoto</a:t>
            </a:r>
            <a:r>
              <a:rPr lang="en-US" dirty="0"/>
              <a:t> by </a:t>
            </a:r>
            <a:r>
              <a:rPr lang="en-US" dirty="0" err="1"/>
              <a:t>PhotoAuthor</a:t>
            </a:r>
            <a:r>
              <a:rPr lang="en-US" dirty="0"/>
              <a:t> is licensed under CCYYSA.</a:t>
            </a:r>
          </a:p>
        </p:txBody>
      </p:sp>
      <p:sp>
        <p:nvSpPr>
          <p:cNvPr id="8" name="TextBox 7">
            <a:extLst>
              <a:ext uri="{FF2B5EF4-FFF2-40B4-BE49-F238E27FC236}">
                <a16:creationId xmlns:a16="http://schemas.microsoft.com/office/drawing/2014/main" id="{8B590DED-5A39-F241-6E25-839DED4FF9E2}"/>
              </a:ext>
            </a:extLst>
          </p:cNvPr>
          <p:cNvSpPr txBox="1"/>
          <p:nvPr/>
        </p:nvSpPr>
        <p:spPr>
          <a:xfrm flipV="1">
            <a:off x="2496207" y="6645604"/>
            <a:ext cx="3862552" cy="1364155"/>
          </a:xfrm>
          <a:prstGeom prst="rect">
            <a:avLst/>
          </a:prstGeom>
        </p:spPr>
        <p:txBody>
          <a:bodyPr>
            <a:normAutofit/>
          </a:bodyPr>
          <a:lstStyle/>
          <a:p>
            <a:r>
              <a:rPr lang="en-US"/>
              <a:t>ThePhoto by PhotoAuthor is licensed under CCYYSA.</a:t>
            </a:r>
          </a:p>
        </p:txBody>
      </p:sp>
      <p:pic>
        <p:nvPicPr>
          <p:cNvPr id="10" name="Picture 9">
            <a:extLst>
              <a:ext uri="{FF2B5EF4-FFF2-40B4-BE49-F238E27FC236}">
                <a16:creationId xmlns:a16="http://schemas.microsoft.com/office/drawing/2014/main" id="{7BE5FEC2-786E-8568-8A2E-9C3A8F6BD5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27027" y="1577866"/>
            <a:ext cx="3263463" cy="2427890"/>
          </a:xfrm>
          <a:prstGeom prst="rect">
            <a:avLst/>
          </a:prstGeom>
        </p:spPr>
      </p:pic>
      <p:pic>
        <p:nvPicPr>
          <p:cNvPr id="11" name="Picture 10">
            <a:extLst>
              <a:ext uri="{FF2B5EF4-FFF2-40B4-BE49-F238E27FC236}">
                <a16:creationId xmlns:a16="http://schemas.microsoft.com/office/drawing/2014/main" id="{06C6CFEE-E722-A056-7735-75FA9CA83AE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407253" y="2313590"/>
            <a:ext cx="3365352" cy="2598683"/>
          </a:xfrm>
          <a:prstGeom prst="rect">
            <a:avLst/>
          </a:prstGeom>
        </p:spPr>
      </p:pic>
      <p:sp>
        <p:nvSpPr>
          <p:cNvPr id="12" name="TextBox 11">
            <a:extLst>
              <a:ext uri="{FF2B5EF4-FFF2-40B4-BE49-F238E27FC236}">
                <a16:creationId xmlns:a16="http://schemas.microsoft.com/office/drawing/2014/main" id="{726233CD-B485-A351-9AB5-3236EEE026DC}"/>
              </a:ext>
            </a:extLst>
          </p:cNvPr>
          <p:cNvSpPr txBox="1"/>
          <p:nvPr/>
        </p:nvSpPr>
        <p:spPr>
          <a:xfrm>
            <a:off x="9799090" y="4229100"/>
            <a:ext cx="1540751" cy="133569"/>
          </a:xfrm>
          <a:prstGeom prst="rect">
            <a:avLst/>
          </a:prstGeom>
        </p:spPr>
        <p:txBody>
          <a:bodyPr>
            <a:normAutofit fontScale="25000" lnSpcReduction="20000"/>
          </a:bodyPr>
          <a:lstStyle/>
          <a:p>
            <a:r>
              <a:rPr lang="en-US"/>
              <a:t>ThePhoto by PhotoAuthor is licensed under CCYYSA.</a:t>
            </a:r>
          </a:p>
        </p:txBody>
      </p:sp>
      <p:pic>
        <p:nvPicPr>
          <p:cNvPr id="14" name="Picture 13">
            <a:extLst>
              <a:ext uri="{FF2B5EF4-FFF2-40B4-BE49-F238E27FC236}">
                <a16:creationId xmlns:a16="http://schemas.microsoft.com/office/drawing/2014/main" id="{47E1663B-0754-A2C1-78E6-C7F7EDE567C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424431" y="4139762"/>
            <a:ext cx="3605048" cy="2716924"/>
          </a:xfrm>
          <a:prstGeom prst="rect">
            <a:avLst/>
          </a:prstGeom>
        </p:spPr>
      </p:pic>
      <p:sp>
        <p:nvSpPr>
          <p:cNvPr id="15" name="TextBox 14">
            <a:extLst>
              <a:ext uri="{FF2B5EF4-FFF2-40B4-BE49-F238E27FC236}">
                <a16:creationId xmlns:a16="http://schemas.microsoft.com/office/drawing/2014/main" id="{4032DCBD-728E-6078-81F8-F873FDD07E33}"/>
              </a:ext>
            </a:extLst>
          </p:cNvPr>
          <p:cNvSpPr txBox="1"/>
          <p:nvPr/>
        </p:nvSpPr>
        <p:spPr>
          <a:xfrm>
            <a:off x="1891862" y="472964"/>
            <a:ext cx="76699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Calibri"/>
                <a:cs typeface="Calibri"/>
              </a:rPr>
              <a:t>SO WHAT DO ALL OF THESE HAVE IN COMMON</a:t>
            </a:r>
            <a:endParaRPr lang="en-US" sz="3200" dirty="0"/>
          </a:p>
        </p:txBody>
      </p:sp>
    </p:spTree>
    <p:extLst>
      <p:ext uri="{BB962C8B-B14F-4D97-AF65-F5344CB8AC3E}">
        <p14:creationId xmlns:p14="http://schemas.microsoft.com/office/powerpoint/2010/main" val="2309077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25FC8F-A4E3-4AC7-601B-8EECADC0E75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E82EAF6-666D-520A-5F1E-EC6723D52726}"/>
              </a:ext>
            </a:extLst>
          </p:cNvPr>
          <p:cNvSpPr>
            <a:spLocks noGrp="1"/>
          </p:cNvSpPr>
          <p:nvPr>
            <p:ph type="sldNum" sz="quarter" idx="12"/>
          </p:nvPr>
        </p:nvSpPr>
        <p:spPr/>
        <p:txBody>
          <a:bodyPr/>
          <a:lstStyle/>
          <a:p>
            <a:fld id="{B6F15528-21DE-4FAA-801E-634DDDAF4B2B}" type="slidenum">
              <a:rPr lang="en-US" smtClean="0"/>
              <a:pPr/>
              <a:t>60</a:t>
            </a:fld>
            <a:endParaRPr lang="en-US"/>
          </a:p>
        </p:txBody>
      </p:sp>
      <p:sp>
        <p:nvSpPr>
          <p:cNvPr id="5" name="TextBox 4">
            <a:extLst>
              <a:ext uri="{FF2B5EF4-FFF2-40B4-BE49-F238E27FC236}">
                <a16:creationId xmlns:a16="http://schemas.microsoft.com/office/drawing/2014/main" id="{FC386A50-9139-966E-84A9-3EED53D0AD31}"/>
              </a:ext>
            </a:extLst>
          </p:cNvPr>
          <p:cNvSpPr txBox="1"/>
          <p:nvPr/>
        </p:nvSpPr>
        <p:spPr>
          <a:xfrm>
            <a:off x="1516626" y="1467465"/>
            <a:ext cx="826155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600" dirty="0">
                <a:latin typeface="Calibri Light"/>
                <a:ea typeface="Calibri Light"/>
                <a:cs typeface="Calibri Light"/>
                <a:sym typeface="Arial"/>
              </a:rPr>
              <a:t>A tragedy of the commons refers to a situation in which a common resource is overused. </a:t>
            </a:r>
            <a:endParaRPr lang="en-US" sz="2600">
              <a:latin typeface="Calibri Light"/>
              <a:ea typeface="Calibri Light"/>
              <a:cs typeface="Calibri Light"/>
              <a:sym typeface="Arial"/>
            </a:endParaRPr>
          </a:p>
          <a:p>
            <a:pPr marL="342900" indent="-342900">
              <a:buFont typeface="Arial"/>
              <a:buChar char="•"/>
            </a:pPr>
            <a:endParaRPr lang="en-US" sz="2600" dirty="0">
              <a:latin typeface="Calibri Light"/>
              <a:ea typeface="Calibri Light"/>
              <a:cs typeface="Calibri Light"/>
              <a:sym typeface="Arial"/>
            </a:endParaRPr>
          </a:p>
          <a:p>
            <a:pPr marL="342900" indent="-342900">
              <a:buFont typeface="Arial"/>
              <a:buChar char="•"/>
            </a:pPr>
            <a:r>
              <a:rPr lang="en-US" sz="2600" dirty="0">
                <a:latin typeface="Calibri Light"/>
                <a:ea typeface="Calibri Light"/>
                <a:cs typeface="Calibri Light"/>
                <a:sym typeface="Arial"/>
              </a:rPr>
              <a:t>Overuse occurs because: Resource is non-excludable </a:t>
            </a:r>
            <a:endParaRPr lang="en-US" sz="2600">
              <a:latin typeface="Calibri Light"/>
              <a:ea typeface="Calibri Light"/>
              <a:cs typeface="Calibri Light"/>
              <a:sym typeface="Arial"/>
            </a:endParaRPr>
          </a:p>
          <a:p>
            <a:pPr marL="342900" indent="-342900">
              <a:buFont typeface="Arial"/>
              <a:buChar char="•"/>
            </a:pPr>
            <a:endParaRPr lang="en-US" sz="2600" dirty="0">
              <a:latin typeface="Calibri Light"/>
              <a:ea typeface="Calibri Light"/>
              <a:cs typeface="Calibri Light"/>
              <a:sym typeface="Arial"/>
            </a:endParaRPr>
          </a:p>
          <a:p>
            <a:pPr marL="342900" indent="-342900">
              <a:buFont typeface="Arial"/>
              <a:buChar char="•"/>
            </a:pPr>
            <a:r>
              <a:rPr lang="en-US" sz="2600" dirty="0">
                <a:latin typeface="Calibri Light"/>
                <a:ea typeface="Calibri Light"/>
                <a:cs typeface="Calibri Light"/>
                <a:sym typeface="Arial"/>
              </a:rPr>
              <a:t>Resource is rival, my consumption lowers your consumption. Individuals do NOT have an incentive to conserve resources for future use. </a:t>
            </a:r>
          </a:p>
        </p:txBody>
      </p:sp>
    </p:spTree>
    <p:extLst>
      <p:ext uri="{BB962C8B-B14F-4D97-AF65-F5344CB8AC3E}">
        <p14:creationId xmlns:p14="http://schemas.microsoft.com/office/powerpoint/2010/main" val="397606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6" name="Google Shape;776;g3178bcd8acf_0_32"/>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Fixing the tragedy of the commons</a:t>
            </a:r>
            <a:endParaRPr sz="933" b="0" i="0" u="none" strike="noStrike" cap="none">
              <a:solidFill>
                <a:srgbClr val="000000"/>
              </a:solidFill>
              <a:latin typeface="Archivo Black"/>
              <a:ea typeface="Archivo Black"/>
              <a:cs typeface="Archivo Black"/>
              <a:sym typeface="Archivo Black"/>
            </a:endParaRPr>
          </a:p>
        </p:txBody>
      </p:sp>
      <p:sp>
        <p:nvSpPr>
          <p:cNvPr id="777" name="Google Shape;777;g3178bcd8acf_0_32"/>
          <p:cNvSpPr txBox="1"/>
          <p:nvPr/>
        </p:nvSpPr>
        <p:spPr>
          <a:xfrm>
            <a:off x="6129133" y="2004383"/>
            <a:ext cx="5136800" cy="4410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211677" algn="l" rtl="0">
              <a:spcBef>
                <a:spcPts val="0"/>
              </a:spcBef>
              <a:spcAft>
                <a:spcPts val="0"/>
              </a:spcAft>
              <a:buSzPts val="1400"/>
              <a:buChar char="●"/>
            </a:pPr>
            <a:endParaRPr sz="2133">
              <a:solidFill>
                <a:schemeClr val="dk1"/>
              </a:solidFill>
              <a:latin typeface="Calibri"/>
              <a:ea typeface="Calibri"/>
              <a:cs typeface="Calibri"/>
              <a:sym typeface="Calibri"/>
            </a:endParaRPr>
          </a:p>
        </p:txBody>
      </p:sp>
      <p:sp>
        <p:nvSpPr>
          <p:cNvPr id="778" name="Google Shape;778;g3178bcd8acf_0_32"/>
          <p:cNvSpPr txBox="1"/>
          <p:nvPr/>
        </p:nvSpPr>
        <p:spPr>
          <a:xfrm>
            <a:off x="165633" y="2103900"/>
            <a:ext cx="11860800" cy="3416300"/>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367665" algn="l" rtl="0">
              <a:spcBef>
                <a:spcPts val="0"/>
              </a:spcBef>
              <a:spcAft>
                <a:spcPts val="0"/>
              </a:spcAft>
              <a:buClr>
                <a:schemeClr val="dk1"/>
              </a:buClr>
              <a:buSzPts val="5099"/>
              <a:buFont typeface="Caveat Brush"/>
              <a:buChar char="●"/>
            </a:pPr>
            <a:r>
              <a:rPr lang="en-US" sz="2600" dirty="0">
                <a:solidFill>
                  <a:schemeClr val="tx1"/>
                </a:solidFill>
                <a:latin typeface="Calibri Light"/>
                <a:ea typeface="Calibri Light"/>
                <a:cs typeface="Calibri Light"/>
                <a:sym typeface="Caveat Brush"/>
              </a:rPr>
              <a:t>We cannot change the rivalrous nature of a resource- but can we change?</a:t>
            </a:r>
            <a:endParaRPr lang="en-US" sz="2600" dirty="0">
              <a:solidFill>
                <a:schemeClr val="tx1"/>
              </a:solidFill>
              <a:latin typeface="Calibri Light"/>
              <a:ea typeface="Calibri Light"/>
              <a:cs typeface="Calibri Light"/>
            </a:endParaRPr>
          </a:p>
          <a:p>
            <a:pPr marL="0" lvl="0" indent="0" algn="l" rtl="0">
              <a:spcBef>
                <a:spcPts val="0"/>
              </a:spcBef>
              <a:spcAft>
                <a:spcPts val="0"/>
              </a:spcAft>
              <a:buNone/>
            </a:pPr>
            <a:endParaRPr sz="2600">
              <a:solidFill>
                <a:schemeClr val="tx1"/>
              </a:solidFill>
              <a:latin typeface="Calibri Light"/>
              <a:ea typeface="Calibri Light"/>
              <a:cs typeface="Calibri Light"/>
              <a:sym typeface="Caveat Brush"/>
            </a:endParaRPr>
          </a:p>
          <a:p>
            <a:pPr marL="0" lvl="0" indent="0" algn="l" rtl="0">
              <a:spcBef>
                <a:spcPts val="0"/>
              </a:spcBef>
              <a:spcAft>
                <a:spcPts val="0"/>
              </a:spcAft>
              <a:buClr>
                <a:schemeClr val="dk1"/>
              </a:buClr>
              <a:buSzPts val="1100"/>
              <a:buFont typeface="Arial"/>
              <a:buNone/>
            </a:pPr>
            <a:r>
              <a:rPr lang="en-US" sz="2600" dirty="0">
                <a:solidFill>
                  <a:schemeClr val="tx1"/>
                </a:solidFill>
                <a:latin typeface="Calibri Light"/>
                <a:ea typeface="Calibri Light"/>
                <a:cs typeface="Calibri Light"/>
                <a:sym typeface="Caveat Brush"/>
              </a:rPr>
              <a:t>HINT: Consider how the nonexcludable aspect could be changed to excludable.</a:t>
            </a:r>
            <a:endParaRPr sz="2600" dirty="0">
              <a:solidFill>
                <a:schemeClr val="tx1"/>
              </a:solidFill>
              <a:latin typeface="Calibri Light"/>
              <a:ea typeface="Calibri Light"/>
              <a:cs typeface="Calibri Light"/>
            </a:endParaRPr>
          </a:p>
          <a:p>
            <a:pPr marL="0" lvl="0" indent="0" algn="l" rtl="0">
              <a:spcBef>
                <a:spcPts val="0"/>
              </a:spcBef>
              <a:spcAft>
                <a:spcPts val="0"/>
              </a:spcAft>
              <a:buNone/>
            </a:pPr>
            <a:endParaRPr sz="3400">
              <a:solidFill>
                <a:schemeClr val="dk1"/>
              </a:solidFill>
              <a:latin typeface="Caveat Brush"/>
              <a:ea typeface="Caveat Brush"/>
              <a:cs typeface="Caveat Brush"/>
              <a:sym typeface="Caveat Brush"/>
            </a:endParaRPr>
          </a:p>
          <a:p>
            <a:pPr marL="304815" lvl="0" indent="0" algn="l" rtl="0">
              <a:spcBef>
                <a:spcPts val="0"/>
              </a:spcBef>
              <a:spcAft>
                <a:spcPts val="0"/>
              </a:spcAft>
              <a:buNone/>
            </a:pPr>
            <a:endParaRPr sz="3400">
              <a:solidFill>
                <a:schemeClr val="dk1"/>
              </a:solidFill>
              <a:latin typeface="Caveat Brush"/>
              <a:ea typeface="Caveat Brush"/>
              <a:cs typeface="Caveat Brush"/>
              <a:sym typeface="Caveat Brush"/>
            </a:endParaRPr>
          </a:p>
          <a:p>
            <a:pPr marL="304815" lvl="0" indent="0" algn="l" rtl="0">
              <a:spcBef>
                <a:spcPts val="0"/>
              </a:spcBef>
              <a:spcAft>
                <a:spcPts val="0"/>
              </a:spcAft>
              <a:buNone/>
            </a:pPr>
            <a:endParaRPr sz="3400">
              <a:solidFill>
                <a:schemeClr val="dk1"/>
              </a:solidFill>
              <a:latin typeface="Caveat Brush"/>
              <a:ea typeface="Caveat Brush"/>
              <a:cs typeface="Caveat Brush"/>
              <a:sym typeface="Caveat Brush"/>
            </a:endParaRPr>
          </a:p>
          <a:p>
            <a:pPr marL="304815" lvl="0" indent="0" algn="l" rtl="0">
              <a:spcBef>
                <a:spcPts val="0"/>
              </a:spcBef>
              <a:spcAft>
                <a:spcPts val="0"/>
              </a:spcAft>
              <a:buNone/>
            </a:pPr>
            <a:endParaRPr sz="3400">
              <a:solidFill>
                <a:schemeClr val="dk1"/>
              </a:solidFill>
              <a:latin typeface="Caveat Brush"/>
              <a:ea typeface="Caveat Brush"/>
              <a:cs typeface="Caveat Brush"/>
              <a:sym typeface="Caveat Brush"/>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7" name="Google Shape;787;g3178bcd8acf_0_146"/>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Fixing the tragedy of the commons</a:t>
            </a:r>
            <a:endParaRPr sz="933" b="0" i="0" u="none" strike="noStrike" cap="none">
              <a:solidFill>
                <a:srgbClr val="000000"/>
              </a:solidFill>
              <a:latin typeface="Archivo Black"/>
              <a:ea typeface="Archivo Black"/>
              <a:cs typeface="Archivo Black"/>
              <a:sym typeface="Archivo Black"/>
            </a:endParaRPr>
          </a:p>
        </p:txBody>
      </p:sp>
      <p:sp>
        <p:nvSpPr>
          <p:cNvPr id="788" name="Google Shape;788;g3178bcd8acf_0_146"/>
          <p:cNvSpPr txBox="1"/>
          <p:nvPr/>
        </p:nvSpPr>
        <p:spPr>
          <a:xfrm>
            <a:off x="5665317" y="2286000"/>
            <a:ext cx="4224200" cy="26504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00" lvl="0" indent="-152400" algn="l" rtl="0">
              <a:spcBef>
                <a:spcPts val="0"/>
              </a:spcBef>
              <a:spcAft>
                <a:spcPts val="0"/>
              </a:spcAft>
              <a:buNone/>
            </a:pPr>
            <a:r>
              <a:rPr lang="en-US" sz="2600" dirty="0">
                <a:solidFill>
                  <a:schemeClr val="tx1"/>
                </a:solidFill>
                <a:latin typeface="Calibri Light"/>
                <a:ea typeface="Calibri Light"/>
                <a:cs typeface="Calibri Light"/>
                <a:sym typeface="Caveat Brush"/>
              </a:rPr>
              <a:t>Hunters support  limiting the number of animals they kill, and placing restrictions on killing females of some animals </a:t>
            </a:r>
            <a:endParaRPr lang="en-US" sz="2600" dirty="0">
              <a:solidFill>
                <a:schemeClr val="tx1"/>
              </a:solidFill>
              <a:latin typeface="Calibri Light"/>
              <a:ea typeface="Calibri Light"/>
              <a:cs typeface="Calibri Light"/>
            </a:endParaRPr>
          </a:p>
        </p:txBody>
      </p:sp>
      <p:pic>
        <p:nvPicPr>
          <p:cNvPr id="790" name="Google Shape;790;g3178bcd8acf_0_146"/>
          <p:cNvPicPr preferRelativeResize="0"/>
          <p:nvPr/>
        </p:nvPicPr>
        <p:blipFill>
          <a:blip r:embed="rId3">
            <a:alphaModFix/>
          </a:blip>
          <a:stretch>
            <a:fillRect/>
          </a:stretch>
        </p:blipFill>
        <p:spPr>
          <a:xfrm>
            <a:off x="1884467" y="2043668"/>
            <a:ext cx="2704100" cy="254503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9" name="Google Shape;799;g3178bcd8acf_0_160"/>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Fixing the tragedy of the commons</a:t>
            </a:r>
            <a:endParaRPr sz="933" b="0" i="0" u="none" strike="noStrike" cap="none">
              <a:solidFill>
                <a:srgbClr val="000000"/>
              </a:solidFill>
              <a:latin typeface="Archivo Black"/>
              <a:ea typeface="Archivo Black"/>
              <a:cs typeface="Archivo Black"/>
              <a:sym typeface="Archivo Black"/>
            </a:endParaRPr>
          </a:p>
        </p:txBody>
      </p:sp>
      <p:sp>
        <p:nvSpPr>
          <p:cNvPr id="800" name="Google Shape;800;g3178bcd8acf_0_160"/>
          <p:cNvSpPr txBox="1"/>
          <p:nvPr/>
        </p:nvSpPr>
        <p:spPr>
          <a:xfrm>
            <a:off x="-938133" y="2153475"/>
            <a:ext cx="11860800" cy="646400"/>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0" algn="l" rtl="0">
              <a:spcBef>
                <a:spcPts val="0"/>
              </a:spcBef>
              <a:spcAft>
                <a:spcPts val="0"/>
              </a:spcAft>
              <a:buNone/>
            </a:pPr>
            <a:endParaRPr sz="3400">
              <a:solidFill>
                <a:schemeClr val="dk1"/>
              </a:solidFill>
              <a:latin typeface="Caveat Brush"/>
              <a:ea typeface="Caveat Brush"/>
              <a:cs typeface="Caveat Brush"/>
              <a:sym typeface="Caveat Brush"/>
            </a:endParaRPr>
          </a:p>
        </p:txBody>
      </p:sp>
      <p:sp>
        <p:nvSpPr>
          <p:cNvPr id="801" name="Google Shape;801;g3178bcd8acf_0_160"/>
          <p:cNvSpPr txBox="1"/>
          <p:nvPr/>
        </p:nvSpPr>
        <p:spPr>
          <a:xfrm>
            <a:off x="1302883" y="2153467"/>
            <a:ext cx="8800400" cy="1723529"/>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600" dirty="0">
                <a:solidFill>
                  <a:schemeClr val="tx1"/>
                </a:solidFill>
                <a:latin typeface="Calibri Light"/>
                <a:ea typeface="Calibri Light"/>
                <a:cs typeface="Calibri Light"/>
                <a:sym typeface="Caveat Brush"/>
              </a:rPr>
              <a:t>If you own the right to have something, you will invest  in it, instead of trying to get as much as possible as quickly as possible </a:t>
            </a:r>
            <a:endParaRPr sz="2600" dirty="0">
              <a:solidFill>
                <a:schemeClr val="tx1"/>
              </a:solidFill>
              <a:latin typeface="Calibri Light"/>
              <a:ea typeface="Calibri Light"/>
              <a:cs typeface="Calibri Light"/>
              <a:sym typeface="Caveat Brush"/>
            </a:endParaRPr>
          </a:p>
          <a:p>
            <a:pPr marL="0" lvl="0" indent="0" algn="l" rtl="0">
              <a:spcBef>
                <a:spcPts val="0"/>
              </a:spcBef>
              <a:spcAft>
                <a:spcPts val="0"/>
              </a:spcAft>
              <a:buNone/>
            </a:pPr>
            <a:r>
              <a:rPr lang="en-US" sz="2600" dirty="0">
                <a:solidFill>
                  <a:schemeClr val="tx1"/>
                </a:solidFill>
                <a:latin typeface="Calibri Light"/>
                <a:ea typeface="Calibri Light"/>
                <a:cs typeface="Calibri Light"/>
                <a:sym typeface="Caveat Brush"/>
              </a:rPr>
              <a:t>The </a:t>
            </a:r>
            <a:r>
              <a:rPr lang="en-US" sz="2600" dirty="0">
                <a:solidFill>
                  <a:schemeClr val="tx1"/>
                </a:solidFill>
                <a:latin typeface="Calibri Light"/>
                <a:ea typeface="Calibri Light"/>
                <a:cs typeface="Calibri Light"/>
                <a:sym typeface="Caveat Brush"/>
                <a:hlinkClick r:id="rId3">
                  <a:extLst>
                    <a:ext uri="{A12FA001-AC4F-418D-AE19-62706E023703}">
                      <ahyp:hlinkClr xmlns:ahyp="http://schemas.microsoft.com/office/drawing/2018/hyperlinkcolor" val="tx"/>
                    </a:ext>
                  </a:extLst>
                </a:hlinkClick>
              </a:rPr>
              <a:t>FISH </a:t>
            </a:r>
            <a:r>
              <a:rPr lang="en-US" sz="2600" dirty="0">
                <a:solidFill>
                  <a:schemeClr val="tx1"/>
                </a:solidFill>
                <a:latin typeface="Calibri Light"/>
                <a:ea typeface="Calibri Light"/>
                <a:cs typeface="Calibri Light"/>
                <a:sym typeface="Caveat Brush"/>
              </a:rPr>
              <a:t>game is a great activity to illustrate the tragedy of the commons and the importance of property rights</a:t>
            </a:r>
            <a:endParaRPr sz="2600" dirty="0">
              <a:solidFill>
                <a:schemeClr val="tx1"/>
              </a:solidFill>
              <a:latin typeface="Calibri Light"/>
              <a:ea typeface="Calibri Light"/>
              <a:cs typeface="Calibri Light"/>
              <a:sym typeface="Caveat Brush"/>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3178bcd8acf_0_191"/>
          <p:cNvSpPr txBox="1"/>
          <p:nvPr/>
        </p:nvSpPr>
        <p:spPr>
          <a:xfrm>
            <a:off x="1447800" y="1893929"/>
            <a:ext cx="9665800" cy="788677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609600" lvl="0" indent="0" algn="l" rtl="0">
              <a:spcBef>
                <a:spcPts val="0"/>
              </a:spcBef>
              <a:spcAft>
                <a:spcPts val="0"/>
              </a:spcAft>
              <a:buNone/>
            </a:pPr>
            <a:r>
              <a:rPr lang="en-US" sz="3900" u="sng" dirty="0">
                <a:solidFill>
                  <a:schemeClr val="hlink"/>
                </a:solidFill>
                <a:latin typeface="Caveat Brush"/>
                <a:ea typeface="Caveat Brush"/>
                <a:cs typeface="Caveat Brush"/>
                <a:sym typeface="Caveat Brush"/>
                <a:hlinkClick r:id="rId3">
                  <a:extLst>
                    <a:ext uri="{A12FA001-AC4F-418D-AE19-62706E023703}">
                      <ahyp:hlinkClr xmlns:ahyp="http://schemas.microsoft.com/office/drawing/2018/hyperlinkcolor" val="tx"/>
                    </a:ext>
                  </a:extLst>
                </a:hlinkClick>
              </a:rPr>
              <a:t>Unit Plan from MRU</a:t>
            </a:r>
            <a:r>
              <a:rPr lang="en-US" sz="3900" dirty="0">
                <a:solidFill>
                  <a:schemeClr val="dk1"/>
                </a:solidFill>
                <a:latin typeface="Caveat Brush"/>
                <a:ea typeface="Caveat Brush"/>
                <a:cs typeface="Caveat Brush"/>
                <a:sym typeface="Caveat Brush"/>
              </a:rPr>
              <a:t> -</a:t>
            </a:r>
            <a:r>
              <a:rPr lang="en-US" sz="2600" dirty="0">
                <a:solidFill>
                  <a:schemeClr val="tx1"/>
                </a:solidFill>
                <a:latin typeface="Calibri Light"/>
                <a:ea typeface="Calibri Light"/>
                <a:cs typeface="Calibri Light"/>
                <a:sym typeface="Caveat Brush"/>
              </a:rPr>
              <a:t>externalities and public goods</a:t>
            </a:r>
            <a:endParaRPr lang="en-US" sz="2600" dirty="0">
              <a:solidFill>
                <a:schemeClr val="tx1"/>
              </a:solidFill>
              <a:latin typeface="Calibri Light"/>
              <a:ea typeface="Calibri Light"/>
              <a:cs typeface="Calibri Light"/>
            </a:endParaRPr>
          </a:p>
          <a:p>
            <a:pPr marL="304800" lvl="0" indent="0" algn="l" rtl="0">
              <a:spcBef>
                <a:spcPts val="0"/>
              </a:spcBef>
              <a:spcAft>
                <a:spcPts val="0"/>
              </a:spcAft>
              <a:buNone/>
            </a:pPr>
            <a:r>
              <a:rPr lang="en-US" sz="2600" dirty="0">
                <a:solidFill>
                  <a:schemeClr val="tx1"/>
                </a:solidFill>
                <a:latin typeface="Calibri Light"/>
                <a:ea typeface="Calibri Light"/>
                <a:cs typeface="Calibri Light"/>
                <a:sym typeface="Caveat Brush"/>
              </a:rPr>
              <a:t>When the good or service is defined as a public good (2 characteristics that will be covered in a later side)</a:t>
            </a:r>
            <a:endParaRPr sz="2600" dirty="0">
              <a:solidFill>
                <a:schemeClr val="tx1"/>
              </a:solidFill>
              <a:latin typeface="Calibri Light"/>
              <a:ea typeface="Calibri Light"/>
              <a:cs typeface="Calibri Light"/>
            </a:endParaRPr>
          </a:p>
          <a:p>
            <a:pPr marL="304800" lvl="0" indent="0" algn="l" rtl="0">
              <a:spcBef>
                <a:spcPts val="0"/>
              </a:spcBef>
              <a:spcAft>
                <a:spcPts val="0"/>
              </a:spcAft>
              <a:buNone/>
            </a:pPr>
            <a:endParaRPr sz="2600">
              <a:solidFill>
                <a:schemeClr val="tx1"/>
              </a:solidFill>
              <a:latin typeface="Calibri Light"/>
              <a:ea typeface="Calibri Light"/>
              <a:cs typeface="Calibri Light"/>
            </a:endParaRPr>
          </a:p>
          <a:p>
            <a:pPr marL="304800" lvl="0" indent="0" algn="l" rtl="0">
              <a:spcBef>
                <a:spcPts val="0"/>
              </a:spcBef>
              <a:spcAft>
                <a:spcPts val="0"/>
              </a:spcAft>
              <a:buNone/>
            </a:pPr>
            <a:r>
              <a:rPr lang="en-US" sz="2600" dirty="0">
                <a:solidFill>
                  <a:schemeClr val="tx1"/>
                </a:solidFill>
                <a:latin typeface="Calibri Light"/>
                <a:ea typeface="Calibri Light"/>
                <a:cs typeface="Calibri Light"/>
                <a:sym typeface="Caveat Brush"/>
                <a:hlinkClick r:id="rId4">
                  <a:extLst>
                    <a:ext uri="{A12FA001-AC4F-418D-AE19-62706E023703}">
                      <ahyp:hlinkClr xmlns:ahyp="http://schemas.microsoft.com/office/drawing/2018/hyperlinkcolor" val="tx"/>
                    </a:ext>
                  </a:extLst>
                </a:hlinkClick>
              </a:rPr>
              <a:t>Econiful</a:t>
            </a:r>
            <a:r>
              <a:rPr lang="en-US" sz="2600" dirty="0">
                <a:solidFill>
                  <a:schemeClr val="tx1"/>
                </a:solidFill>
                <a:latin typeface="Calibri Light"/>
                <a:ea typeface="Calibri Light"/>
                <a:cs typeface="Calibri Light"/>
                <a:sym typeface="Caveat Brush"/>
              </a:rPr>
              <a:t>: Lesson Plans On Material we covered today</a:t>
            </a:r>
            <a:endParaRPr sz="2600" dirty="0">
              <a:solidFill>
                <a:schemeClr val="tx1"/>
              </a:solidFill>
              <a:latin typeface="Calibri Light"/>
              <a:ea typeface="Calibri Light"/>
              <a:cs typeface="Calibri Light"/>
            </a:endParaRPr>
          </a:p>
          <a:p>
            <a:pPr marL="304800" lvl="0" indent="0" algn="l" rtl="0">
              <a:spcBef>
                <a:spcPts val="0"/>
              </a:spcBef>
              <a:spcAft>
                <a:spcPts val="0"/>
              </a:spcAft>
              <a:buNone/>
            </a:pPr>
            <a:endParaRPr sz="2600">
              <a:solidFill>
                <a:schemeClr val="tx1"/>
              </a:solidFill>
              <a:latin typeface="Calibri Light"/>
              <a:ea typeface="Calibri Light"/>
              <a:cs typeface="Calibri Light"/>
            </a:endParaRPr>
          </a:p>
          <a:p>
            <a:pPr marL="304800" lvl="0" indent="-228600" algn="l" rtl="0">
              <a:lnSpc>
                <a:spcPct val="115000"/>
              </a:lnSpc>
              <a:spcBef>
                <a:spcPts val="0"/>
              </a:spcBef>
              <a:spcAft>
                <a:spcPts val="0"/>
              </a:spcAft>
              <a:buClr>
                <a:schemeClr val="dk1"/>
              </a:buClr>
              <a:buSzPts val="1800"/>
              <a:buFont typeface="Montserrat"/>
              <a:buChar char="●"/>
            </a:pPr>
            <a:r>
              <a:rPr lang="en-US" sz="2600" dirty="0">
                <a:solidFill>
                  <a:schemeClr val="tx1"/>
                </a:solidFill>
                <a:latin typeface="Calibri Light"/>
                <a:ea typeface="Calibri Light"/>
                <a:cs typeface="Calibri Light"/>
                <a:sym typeface="Caveat Brush"/>
              </a:rPr>
              <a:t>Great </a:t>
            </a:r>
            <a:r>
              <a:rPr lang="en-US" sz="2600" dirty="0">
                <a:solidFill>
                  <a:schemeClr val="tx1"/>
                </a:solidFill>
                <a:latin typeface="Calibri Light"/>
                <a:ea typeface="Calibri Light"/>
                <a:cs typeface="Calibri Light"/>
                <a:sym typeface="Caveat Brush"/>
                <a:hlinkClick r:id="rId5">
                  <a:extLst>
                    <a:ext uri="{A12FA001-AC4F-418D-AE19-62706E023703}">
                      <ahyp:hlinkClr xmlns:ahyp="http://schemas.microsoft.com/office/drawing/2018/hyperlinkcolor" val="tx"/>
                    </a:ext>
                  </a:extLst>
                </a:hlinkClick>
              </a:rPr>
              <a:t>article</a:t>
            </a:r>
            <a:r>
              <a:rPr lang="en-US" sz="2600" dirty="0">
                <a:solidFill>
                  <a:schemeClr val="tx1"/>
                </a:solidFill>
                <a:latin typeface="Calibri Light"/>
                <a:ea typeface="Calibri Light"/>
                <a:cs typeface="Calibri Light"/>
                <a:sym typeface="Caveat Brush"/>
              </a:rPr>
              <a:t> about leaf peepers and common resources</a:t>
            </a:r>
            <a:endParaRPr sz="2600" dirty="0">
              <a:solidFill>
                <a:schemeClr val="tx1"/>
              </a:solidFill>
              <a:latin typeface="Calibri Light"/>
              <a:ea typeface="Calibri Light"/>
              <a:cs typeface="Calibri Light"/>
            </a:endParaRPr>
          </a:p>
          <a:p>
            <a:pPr marL="304800" lvl="0" indent="0" algn="l" rtl="0">
              <a:spcBef>
                <a:spcPts val="667"/>
              </a:spcBef>
              <a:spcAft>
                <a:spcPts val="0"/>
              </a:spcAft>
              <a:buNone/>
            </a:pPr>
            <a:endParaRPr sz="3933">
              <a:solidFill>
                <a:schemeClr val="dk1"/>
              </a:solidFill>
              <a:latin typeface="Caveat Brush"/>
              <a:ea typeface="Caveat Brush"/>
              <a:cs typeface="Caveat Brush"/>
            </a:endParaRPr>
          </a:p>
          <a:p>
            <a:pPr marL="304800" lvl="0" indent="0" algn="l" rtl="0">
              <a:spcBef>
                <a:spcPts val="0"/>
              </a:spcBef>
              <a:spcAft>
                <a:spcPts val="0"/>
              </a:spcAft>
              <a:buNone/>
            </a:pPr>
            <a:endParaRPr sz="3933">
              <a:solidFill>
                <a:schemeClr val="dk1"/>
              </a:solidFill>
              <a:latin typeface="Caveat Brush"/>
              <a:ea typeface="Caveat Brush"/>
              <a:cs typeface="Caveat Brush"/>
            </a:endParaRPr>
          </a:p>
          <a:p>
            <a:pPr marL="304800" lvl="0" indent="0" algn="l" rtl="0">
              <a:spcBef>
                <a:spcPts val="0"/>
              </a:spcBef>
              <a:spcAft>
                <a:spcPts val="0"/>
              </a:spcAft>
              <a:buNone/>
            </a:pPr>
            <a:endParaRPr sz="3933">
              <a:solidFill>
                <a:schemeClr val="dk1"/>
              </a:solidFill>
              <a:latin typeface="Caveat Brush"/>
              <a:ea typeface="Caveat Brush"/>
              <a:cs typeface="Caveat Brush"/>
            </a:endParaRPr>
          </a:p>
          <a:p>
            <a:pPr marL="304800" lvl="0" indent="0" algn="l" rtl="0">
              <a:lnSpc>
                <a:spcPct val="115000"/>
              </a:lnSpc>
              <a:spcBef>
                <a:spcPts val="0"/>
              </a:spcBef>
              <a:spcAft>
                <a:spcPts val="0"/>
              </a:spcAft>
              <a:buNone/>
            </a:pPr>
            <a:endParaRPr sz="3400">
              <a:solidFill>
                <a:schemeClr val="dk1"/>
              </a:solidFill>
              <a:latin typeface="Caveat Brush"/>
              <a:ea typeface="Caveat Brush"/>
              <a:cs typeface="Caveat Brush"/>
            </a:endParaRPr>
          </a:p>
          <a:p>
            <a:pPr marL="304800" lvl="0" indent="0" algn="l" rtl="0">
              <a:lnSpc>
                <a:spcPct val="115000"/>
              </a:lnSpc>
              <a:spcBef>
                <a:spcPts val="800"/>
              </a:spcBef>
              <a:spcAft>
                <a:spcPts val="0"/>
              </a:spcAft>
              <a:buNone/>
            </a:pPr>
            <a:endParaRPr sz="3933">
              <a:latin typeface="Caveat Brush"/>
              <a:ea typeface="Caveat Brush"/>
              <a:cs typeface="Caveat Brush"/>
            </a:endParaRPr>
          </a:p>
          <a:p>
            <a:pPr marL="0" lvl="0" indent="0" algn="l" rtl="0">
              <a:lnSpc>
                <a:spcPct val="115000"/>
              </a:lnSpc>
              <a:spcBef>
                <a:spcPts val="800"/>
              </a:spcBef>
              <a:spcAft>
                <a:spcPts val="0"/>
              </a:spcAft>
              <a:buNone/>
            </a:pPr>
            <a:endParaRPr sz="3933">
              <a:latin typeface="Caveat Brush"/>
              <a:ea typeface="Caveat Brush"/>
              <a:cs typeface="Caveat Brush"/>
              <a:sym typeface="Caveat Brush"/>
            </a:endParaRPr>
          </a:p>
          <a:p>
            <a:pPr marL="304800" lvl="0" indent="0" algn="l" rtl="0">
              <a:spcBef>
                <a:spcPts val="800"/>
              </a:spcBef>
              <a:spcAft>
                <a:spcPts val="0"/>
              </a:spcAft>
              <a:buNone/>
            </a:pPr>
            <a:endParaRPr sz="622"/>
          </a:p>
          <a:p>
            <a:pPr marL="304800" lvl="0" indent="0" algn="l" rtl="0">
              <a:spcBef>
                <a:spcPts val="0"/>
              </a:spcBef>
              <a:spcAft>
                <a:spcPts val="0"/>
              </a:spcAft>
              <a:buNone/>
            </a:pPr>
            <a:endParaRPr sz="3400">
              <a:latin typeface="Caveat Brush"/>
              <a:ea typeface="Caveat Brush"/>
              <a:cs typeface="Caveat Brush"/>
            </a:endParaRPr>
          </a:p>
        </p:txBody>
      </p:sp>
      <p:sp>
        <p:nvSpPr>
          <p:cNvPr id="811" name="Google Shape;811;g3178bcd8acf_0_191"/>
          <p:cNvSpPr txBox="1"/>
          <p:nvPr/>
        </p:nvSpPr>
        <p:spPr>
          <a:xfrm>
            <a:off x="1302878" y="294801"/>
            <a:ext cx="9417600" cy="9768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04"/>
              </a:lnSpc>
              <a:spcBef>
                <a:spcPts val="0"/>
              </a:spcBef>
              <a:spcAft>
                <a:spcPts val="0"/>
              </a:spcAft>
              <a:buClr>
                <a:srgbClr val="000000"/>
              </a:buClr>
              <a:buSzPts val="13466"/>
              <a:buFont typeface="Arial"/>
              <a:buNone/>
            </a:pPr>
            <a:r>
              <a:rPr lang="en-US" sz="4534">
                <a:latin typeface="Archivo Black"/>
                <a:ea typeface="Archivo Black"/>
                <a:cs typeface="Archivo Black"/>
                <a:sym typeface="Archivo Black"/>
              </a:rPr>
              <a:t>Things to use in your sandbox!</a:t>
            </a:r>
            <a:endParaRPr sz="1200" b="0" i="0" u="none" strike="noStrike" cap="none">
              <a:solidFill>
                <a:srgbClr val="000000"/>
              </a:solidFill>
              <a:latin typeface="Archivo Black"/>
              <a:ea typeface="Archivo Black"/>
              <a:cs typeface="Archivo Black"/>
              <a:sym typeface="Archivo Black"/>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980638" y="1128094"/>
            <a:ext cx="5262386" cy="14152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a:solidFill>
                  <a:schemeClr val="tx1"/>
                </a:solidFill>
                <a:latin typeface="+mj-lt"/>
                <a:ea typeface="+mj-ea"/>
                <a:cs typeface="+mj-cs"/>
              </a:rPr>
              <a:t>Contact Us</a:t>
            </a:r>
          </a:p>
        </p:txBody>
      </p:sp>
      <p:pic>
        <p:nvPicPr>
          <p:cNvPr id="3" name="Picture 2" descr="A drawing of a person pointing at a graph">
            <a:extLst>
              <a:ext uri="{FF2B5EF4-FFF2-40B4-BE49-F238E27FC236}">
                <a16:creationId xmlns:a16="http://schemas.microsoft.com/office/drawing/2014/main" id="{AF2BDBEF-909D-A0E0-F60E-DC967599A727}"/>
              </a:ext>
            </a:extLst>
          </p:cNvPr>
          <p:cNvPicPr>
            <a:picLocks noChangeAspect="1"/>
          </p:cNvPicPr>
          <p:nvPr/>
        </p:nvPicPr>
        <p:blipFill>
          <a:blip r:embed="rId2"/>
          <a:srcRect b="13119"/>
          <a:stretch/>
        </p:blipFill>
        <p:spPr>
          <a:xfrm>
            <a:off x="1" y="1"/>
            <a:ext cx="5262386" cy="3429000"/>
          </a:xfrm>
          <a:prstGeom prst="rect">
            <a:avLst/>
          </a:prstGeom>
        </p:spPr>
      </p:pic>
      <p:cxnSp>
        <p:nvCxnSpPr>
          <p:cNvPr id="16" name="Straight Connector 15">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521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A person standing on a graph&#10;&#10;AI-generated content may be incorrect.">
            <a:extLst>
              <a:ext uri="{FF2B5EF4-FFF2-40B4-BE49-F238E27FC236}">
                <a16:creationId xmlns:a16="http://schemas.microsoft.com/office/drawing/2014/main" id="{14A2F63B-632D-7767-3B27-2B6F991D8674}"/>
              </a:ext>
            </a:extLst>
          </p:cNvPr>
          <p:cNvPicPr>
            <a:picLocks noChangeAspect="1"/>
          </p:cNvPicPr>
          <p:nvPr/>
        </p:nvPicPr>
        <p:blipFill>
          <a:blip r:embed="rId3"/>
          <a:srcRect t="2516" r="-1" b="-1"/>
          <a:stretch/>
        </p:blipFill>
        <p:spPr>
          <a:xfrm>
            <a:off x="-7252" y="3429000"/>
            <a:ext cx="5269639" cy="3429000"/>
          </a:xfrm>
          <a:prstGeom prst="rect">
            <a:avLst/>
          </a:prstGeom>
        </p:spPr>
      </p:pic>
      <p:sp>
        <p:nvSpPr>
          <p:cNvPr id="11" name="Text Placeholder 2">
            <a:extLst>
              <a:ext uri="{FF2B5EF4-FFF2-40B4-BE49-F238E27FC236}">
                <a16:creationId xmlns:a16="http://schemas.microsoft.com/office/drawing/2014/main" id="{86231821-F15C-F7B9-7F81-39C5EA2131FD}"/>
              </a:ext>
            </a:extLst>
          </p:cNvPr>
          <p:cNvSpPr txBox="1">
            <a:spLocks/>
          </p:cNvSpPr>
          <p:nvPr/>
        </p:nvSpPr>
        <p:spPr>
          <a:xfrm>
            <a:off x="5980638" y="2543364"/>
            <a:ext cx="5262385" cy="35990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400" b="1" dirty="0"/>
              <a:t>Brian Lynch</a:t>
            </a:r>
            <a:endParaRPr lang="en-US" sz="2400" b="1" dirty="0">
              <a:ea typeface="Calibri"/>
              <a:cs typeface="Calibri"/>
            </a:endParaRPr>
          </a:p>
          <a:p>
            <a:pPr marL="0"/>
            <a:r>
              <a:rPr lang="en-US" sz="2400" dirty="0"/>
              <a:t>fezcgdad@gmail.com</a:t>
            </a:r>
            <a:endParaRPr lang="en-US" sz="2400" dirty="0">
              <a:ea typeface="Calibri"/>
              <a:cs typeface="Calibri"/>
            </a:endParaRPr>
          </a:p>
          <a:p>
            <a:pPr marL="0"/>
            <a:endParaRPr lang="en-US" sz="2000"/>
          </a:p>
          <a:p>
            <a:pPr marL="0"/>
            <a:endParaRPr lang="en-US" sz="200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65</a:t>
            </a:fld>
            <a:endParaRPr lang="en-US" sz="1200">
              <a:solidFill>
                <a:schemeClr val="tx1">
                  <a:tint val="75000"/>
                </a:schemeClr>
              </a:solidFill>
              <a:latin typeface="+mn-lt"/>
              <a:ea typeface="+mn-ea"/>
            </a:endParaRPr>
          </a:p>
        </p:txBody>
      </p:sp>
    </p:spTree>
    <p:extLst>
      <p:ext uri="{BB962C8B-B14F-4D97-AF65-F5344CB8AC3E}">
        <p14:creationId xmlns:p14="http://schemas.microsoft.com/office/powerpoint/2010/main" val="1377641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white object&#10;&#10;Description automatically generated with medium confidence">
            <a:extLst>
              <a:ext uri="{FF2B5EF4-FFF2-40B4-BE49-F238E27FC236}">
                <a16:creationId xmlns:a16="http://schemas.microsoft.com/office/drawing/2014/main" id="{551DFDD9-A2AE-98A3-1DFD-2D139947A0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7897"/>
            <a:ext cx="12192000" cy="6885897"/>
          </a:xfrm>
          <a:prstGeom prst="rect">
            <a:avLst/>
          </a:prstGeom>
        </p:spPr>
      </p:pic>
      <p:sp>
        <p:nvSpPr>
          <p:cNvPr id="21" name="Rectangle 20"/>
          <p:cNvSpPr/>
          <p:nvPr/>
        </p:nvSpPr>
        <p:spPr>
          <a:xfrm>
            <a:off x="1" y="6213508"/>
            <a:ext cx="12191999" cy="644492"/>
          </a:xfrm>
          <a:prstGeom prst="rect">
            <a:avLst/>
          </a:prstGeom>
          <a:solidFill>
            <a:srgbClr val="00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999709" y="6350852"/>
            <a:ext cx="7651278" cy="276999"/>
          </a:xfrm>
          <a:prstGeom prst="rect">
            <a:avLst/>
          </a:prstGeom>
          <a:noFill/>
        </p:spPr>
        <p:txBody>
          <a:bodyPr wrap="square" lIns="0" tIns="0" rIns="0" bIns="0" rtlCol="0">
            <a:spAutoFit/>
          </a:bodyPr>
          <a:lstStyle/>
          <a:p>
            <a:r>
              <a:rPr lang="en-US" b="0" i="0" u="none" strike="noStrike">
                <a:solidFill>
                  <a:schemeClr val="bg1"/>
                </a:solidFill>
                <a:effectLst/>
                <a:latin typeface="Aptos" panose="020B0004020202020204" pitchFamily="34" charset="0"/>
              </a:rPr>
              <a:t>Register today: </a:t>
            </a:r>
            <a:r>
              <a:rPr lang="en-US" b="0" i="0">
                <a:solidFill>
                  <a:schemeClr val="bg1"/>
                </a:solidFill>
                <a:effectLst/>
                <a:latin typeface="Aptos" panose="020B0004020202020204" pitchFamily="34" charset="0"/>
                <a:hlinkClick r:id="rId3">
                  <a:extLst>
                    <a:ext uri="{A12FA001-AC4F-418D-AE19-62706E023703}">
                      <ahyp:hlinkClr xmlns:ahyp="http://schemas.microsoft.com/office/drawing/2018/hyperlinkcolor" val="tx"/>
                    </a:ext>
                  </a:extLst>
                </a:hlinkClick>
              </a:rPr>
              <a:t>bit.ly/cee-npfc</a:t>
            </a:r>
            <a:endParaRPr lang="en-US" b="1">
              <a:solidFill>
                <a:schemeClr val="bg1"/>
              </a:solidFill>
              <a:latin typeface="Arial" panose="020B0604020202020204" pitchFamily="34" charset="0"/>
              <a:ea typeface="Arial" charset="0"/>
              <a:cs typeface="Arial" panose="020B0604020202020204" pitchFamily="34" charset="0"/>
            </a:endParaRPr>
          </a:p>
        </p:txBody>
      </p:sp>
      <p:sp>
        <p:nvSpPr>
          <p:cNvPr id="8" name="TextBox 7"/>
          <p:cNvSpPr txBox="1"/>
          <p:nvPr/>
        </p:nvSpPr>
        <p:spPr>
          <a:xfrm>
            <a:off x="999709" y="1796481"/>
            <a:ext cx="4356062" cy="692497"/>
          </a:xfrm>
          <a:prstGeom prst="rect">
            <a:avLst/>
          </a:prstGeom>
          <a:noFill/>
        </p:spPr>
        <p:txBody>
          <a:bodyPr wrap="square" lIns="0" tIns="0" rIns="0" bIns="0" rtlCol="0">
            <a:spAutoFit/>
          </a:bodyPr>
          <a:lstStyle/>
          <a:p>
            <a:pPr>
              <a:lnSpc>
                <a:spcPts val="2700"/>
              </a:lnSpc>
            </a:pPr>
            <a:r>
              <a:rPr lang="en-US" sz="2400">
                <a:solidFill>
                  <a:srgbClr val="AED672"/>
                </a:solidFill>
                <a:latin typeface="Arial" charset="0"/>
                <a:ea typeface="Arial" charset="0"/>
                <a:cs typeface="Arial" charset="0"/>
              </a:rPr>
              <a:t>Find your Local Competition and Register Today!</a:t>
            </a:r>
          </a:p>
        </p:txBody>
      </p:sp>
      <p:sp>
        <p:nvSpPr>
          <p:cNvPr id="17" name="TextBox 16"/>
          <p:cNvSpPr txBox="1"/>
          <p:nvPr/>
        </p:nvSpPr>
        <p:spPr>
          <a:xfrm>
            <a:off x="999709" y="2738630"/>
            <a:ext cx="6076005" cy="2445349"/>
          </a:xfrm>
          <a:prstGeom prst="rect">
            <a:avLst/>
          </a:prstGeom>
          <a:noFill/>
        </p:spPr>
        <p:txBody>
          <a:bodyPr wrap="square" lIns="0" tIns="0" rIns="0" bIns="0" rtlCol="0">
            <a:spAutoFit/>
          </a:bodyPr>
          <a:lstStyle/>
          <a:p>
            <a:pPr>
              <a:lnSpc>
                <a:spcPts val="1800"/>
              </a:lnSpc>
              <a:spcAft>
                <a:spcPts val="1500"/>
              </a:spcAft>
            </a:pPr>
            <a:r>
              <a:rPr lang="en-US" sz="1400">
                <a:solidFill>
                  <a:schemeClr val="bg1"/>
                </a:solidFill>
                <a:latin typeface="Arial" charset="0"/>
                <a:ea typeface="Arial" charset="0"/>
                <a:cs typeface="Arial" charset="0"/>
              </a:rPr>
              <a:t>The National Personal Finance Challenge is a competition that provides </a:t>
            </a:r>
            <a:br>
              <a:rPr lang="en-US" sz="1400">
                <a:solidFill>
                  <a:schemeClr val="bg1"/>
                </a:solidFill>
                <a:latin typeface="Arial" charset="0"/>
                <a:ea typeface="Arial" charset="0"/>
                <a:cs typeface="Arial" charset="0"/>
              </a:rPr>
            </a:br>
            <a:r>
              <a:rPr lang="en-US" sz="1400">
                <a:solidFill>
                  <a:schemeClr val="bg1"/>
                </a:solidFill>
                <a:latin typeface="Arial" charset="0"/>
                <a:ea typeface="Arial" charset="0"/>
                <a:cs typeface="Arial" charset="0"/>
              </a:rPr>
              <a:t>high school students with an exciting and motivating opportunity to build, apply, and demonstrate their knowledge of money management.</a:t>
            </a:r>
          </a:p>
          <a:p>
            <a:pPr algn="l">
              <a:lnSpc>
                <a:spcPts val="1800"/>
              </a:lnSpc>
              <a:spcAft>
                <a:spcPts val="1500"/>
              </a:spcAft>
            </a:pPr>
            <a:r>
              <a:rPr lang="en-US" sz="1400">
                <a:solidFill>
                  <a:schemeClr val="bg1"/>
                </a:solidFill>
                <a:latin typeface="Arial" charset="0"/>
                <a:ea typeface="Arial" charset="0"/>
                <a:cs typeface="Arial" charset="0"/>
              </a:rPr>
              <a:t>Through online exams and a personal finance simulation, teams showcase their expertise in </a:t>
            </a:r>
            <a:r>
              <a:rPr lang="en-US" sz="1400" b="0" i="0" u="none" strike="noStrike" baseline="0">
                <a:solidFill>
                  <a:srgbClr val="FFFFFF"/>
                </a:solidFill>
                <a:latin typeface="Arial" panose="020B0604020202020204" pitchFamily="34" charset="0"/>
                <a:cs typeface="Arial" panose="020B0604020202020204" pitchFamily="34" charset="0"/>
              </a:rPr>
              <a:t>earning income, spending, saving, managing credit, investing, and managing risk.</a:t>
            </a:r>
            <a:endParaRPr lang="en-US" sz="1400">
              <a:solidFill>
                <a:schemeClr val="bg1"/>
              </a:solidFill>
              <a:latin typeface="Arial" panose="020B0604020202020204" pitchFamily="34" charset="0"/>
              <a:ea typeface="Arial" charset="0"/>
              <a:cs typeface="Arial" panose="020B0604020202020204" pitchFamily="34" charset="0"/>
            </a:endParaRPr>
          </a:p>
          <a:p>
            <a:pPr>
              <a:lnSpc>
                <a:spcPts val="1800"/>
              </a:lnSpc>
              <a:spcAft>
                <a:spcPts val="1500"/>
              </a:spcAft>
            </a:pPr>
            <a:r>
              <a:rPr lang="en-US" sz="1400">
                <a:solidFill>
                  <a:schemeClr val="bg1"/>
                </a:solidFill>
                <a:latin typeface="Arial" charset="0"/>
                <a:ea typeface="Arial" charset="0"/>
                <a:cs typeface="Arial" charset="0"/>
              </a:rPr>
              <a:t>Teams of up to four students, with one teacher/coach, can qualify to represent their state at the National Personal Finance Challenge by </a:t>
            </a:r>
            <a:br>
              <a:rPr lang="en-US" sz="1400">
                <a:solidFill>
                  <a:schemeClr val="bg1"/>
                </a:solidFill>
                <a:latin typeface="Arial" charset="0"/>
                <a:ea typeface="Arial" charset="0"/>
                <a:cs typeface="Arial" charset="0"/>
              </a:rPr>
            </a:br>
            <a:r>
              <a:rPr lang="en-US" sz="1400">
                <a:solidFill>
                  <a:schemeClr val="bg1"/>
                </a:solidFill>
                <a:latin typeface="Arial" charset="0"/>
                <a:ea typeface="Arial" charset="0"/>
                <a:cs typeface="Arial" charset="0"/>
              </a:rPr>
              <a:t>winning their state competition.</a:t>
            </a:r>
          </a:p>
        </p:txBody>
      </p:sp>
      <p:sp>
        <p:nvSpPr>
          <p:cNvPr id="22" name="TextBox 21"/>
          <p:cNvSpPr txBox="1"/>
          <p:nvPr/>
        </p:nvSpPr>
        <p:spPr>
          <a:xfrm>
            <a:off x="999709" y="5566376"/>
            <a:ext cx="1995119" cy="215444"/>
          </a:xfrm>
          <a:prstGeom prst="rect">
            <a:avLst/>
          </a:prstGeom>
          <a:noFill/>
        </p:spPr>
        <p:txBody>
          <a:bodyPr wrap="square" lIns="0" tIns="0" rIns="0" bIns="0" rtlCol="0" anchor="t">
            <a:spAutoFit/>
          </a:bodyPr>
          <a:lstStyle/>
          <a:p>
            <a:r>
              <a:rPr lang="en-US" sz="1400" b="1">
                <a:solidFill>
                  <a:srgbClr val="AED672"/>
                </a:solidFill>
                <a:latin typeface="Arial" charset="0"/>
                <a:ea typeface="Arial" charset="0"/>
                <a:cs typeface="Arial" charset="0"/>
              </a:rPr>
              <a:t>NATIONALS </a:t>
            </a:r>
            <a:r>
              <a:rPr lang="en-US" sz="1400" b="1">
                <a:solidFill>
                  <a:schemeClr val="bg1"/>
                </a:solidFill>
                <a:latin typeface="Arial" charset="0"/>
                <a:ea typeface="Arial" charset="0"/>
                <a:cs typeface="Arial" charset="0"/>
              </a:rPr>
              <a:t> &gt;  </a:t>
            </a:r>
            <a:r>
              <a:rPr lang="en-US" sz="1400" b="1">
                <a:solidFill>
                  <a:srgbClr val="AED672"/>
                </a:solidFill>
                <a:latin typeface="Arial" charset="0"/>
                <a:ea typeface="Arial" charset="0"/>
                <a:cs typeface="Arial" charset="0"/>
              </a:rPr>
              <a:t>Finals:</a:t>
            </a:r>
            <a:endParaRPr lang="en-US" sz="1400">
              <a:solidFill>
                <a:schemeClr val="bg1"/>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B1AF1B19-99F6-1118-CFAD-515F7499EA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9758" y="290771"/>
            <a:ext cx="5618806" cy="1322072"/>
          </a:xfrm>
          <a:prstGeom prst="rect">
            <a:avLst/>
          </a:prstGeom>
        </p:spPr>
      </p:pic>
      <p:sp>
        <p:nvSpPr>
          <p:cNvPr id="15" name="TextBox 14">
            <a:extLst>
              <a:ext uri="{FF2B5EF4-FFF2-40B4-BE49-F238E27FC236}">
                <a16:creationId xmlns:a16="http://schemas.microsoft.com/office/drawing/2014/main" id="{66A97616-C17E-EE73-0CF2-4C466ECD70AB}"/>
              </a:ext>
            </a:extLst>
          </p:cNvPr>
          <p:cNvSpPr txBox="1"/>
          <p:nvPr/>
        </p:nvSpPr>
        <p:spPr>
          <a:xfrm>
            <a:off x="3109161" y="5477175"/>
            <a:ext cx="3408454" cy="430887"/>
          </a:xfrm>
          <a:prstGeom prst="rect">
            <a:avLst/>
          </a:prstGeom>
          <a:noFill/>
        </p:spPr>
        <p:txBody>
          <a:bodyPr wrap="square" lIns="0" tIns="0" rIns="0" bIns="0" rtlCol="0" anchor="t">
            <a:spAutoFit/>
          </a:bodyPr>
          <a:lstStyle/>
          <a:p>
            <a:r>
              <a:rPr lang="en-US" sz="1400" b="1">
                <a:solidFill>
                  <a:schemeClr val="bg1"/>
                </a:solidFill>
                <a:latin typeface="Arial" charset="0"/>
                <a:ea typeface="Arial" charset="0"/>
                <a:cs typeface="Arial" charset="0"/>
              </a:rPr>
              <a:t>Critical thinking round &amp; Quiz Bowl in Atlanta, Georgia on June 1-2.</a:t>
            </a:r>
          </a:p>
        </p:txBody>
      </p:sp>
      <p:pic>
        <p:nvPicPr>
          <p:cNvPr id="30" name="Picture 29" descr="A group of people posing for a photo&#10;&#10;Description automatically generated">
            <a:extLst>
              <a:ext uri="{FF2B5EF4-FFF2-40B4-BE49-F238E27FC236}">
                <a16:creationId xmlns:a16="http://schemas.microsoft.com/office/drawing/2014/main" id="{DEF85868-D846-58B4-C25E-567A3AABD3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5293" y="211858"/>
            <a:ext cx="4302177" cy="4302177"/>
          </a:xfrm>
          <a:prstGeom prst="rect">
            <a:avLst/>
          </a:prstGeom>
        </p:spPr>
      </p:pic>
      <p:pic>
        <p:nvPicPr>
          <p:cNvPr id="28" name="Picture 27">
            <a:extLst>
              <a:ext uri="{FF2B5EF4-FFF2-40B4-BE49-F238E27FC236}">
                <a16:creationId xmlns:a16="http://schemas.microsoft.com/office/drawing/2014/main" id="{8B06B5D0-1DB1-14F4-B34B-21BFC82619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01538" y="2761847"/>
            <a:ext cx="2763827" cy="2763827"/>
          </a:xfrm>
          <a:prstGeom prst="rect">
            <a:avLst/>
          </a:prstGeom>
        </p:spPr>
      </p:pic>
      <p:pic>
        <p:nvPicPr>
          <p:cNvPr id="20" name="Picture 19">
            <a:extLst>
              <a:ext uri="{FF2B5EF4-FFF2-40B4-BE49-F238E27FC236}">
                <a16:creationId xmlns:a16="http://schemas.microsoft.com/office/drawing/2014/main" id="{671D21E8-3CEC-4EE0-7922-A6C75AB7F26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103966" y="4030276"/>
            <a:ext cx="2486135" cy="2486135"/>
          </a:xfrm>
          <a:prstGeom prst="rect">
            <a:avLst/>
          </a:prstGeom>
        </p:spPr>
      </p:pic>
      <p:sp>
        <p:nvSpPr>
          <p:cNvPr id="26" name="TextBox 25">
            <a:extLst>
              <a:ext uri="{FF2B5EF4-FFF2-40B4-BE49-F238E27FC236}">
                <a16:creationId xmlns:a16="http://schemas.microsoft.com/office/drawing/2014/main" id="{04EAC040-6C04-71FB-DBF6-F69874420EB2}"/>
              </a:ext>
            </a:extLst>
          </p:cNvPr>
          <p:cNvSpPr txBox="1"/>
          <p:nvPr/>
        </p:nvSpPr>
        <p:spPr>
          <a:xfrm>
            <a:off x="7451788" y="4685797"/>
            <a:ext cx="1849750" cy="1679755"/>
          </a:xfrm>
          <a:prstGeom prst="rect">
            <a:avLst/>
          </a:prstGeom>
          <a:noFill/>
        </p:spPr>
        <p:txBody>
          <a:bodyPr wrap="square" lIns="0" tIns="0" rIns="0" bIns="0" rtlCol="0">
            <a:spAutoFit/>
          </a:bodyPr>
          <a:lstStyle/>
          <a:p>
            <a:pPr algn="ctr">
              <a:lnSpc>
                <a:spcPts val="1500"/>
              </a:lnSpc>
            </a:pPr>
            <a:r>
              <a:rPr lang="en-US" sz="1600" b="1">
                <a:solidFill>
                  <a:srgbClr val="AED672"/>
                </a:solidFill>
                <a:latin typeface="Arial" charset="0"/>
                <a:ea typeface="Arial" charset="0"/>
                <a:cs typeface="Arial" charset="0"/>
              </a:rPr>
              <a:t>CASH PRIZES</a:t>
            </a:r>
          </a:p>
          <a:p>
            <a:pPr algn="ctr">
              <a:lnSpc>
                <a:spcPts val="1500"/>
              </a:lnSpc>
            </a:pPr>
            <a:r>
              <a:rPr lang="en-US" sz="1200" b="1">
                <a:solidFill>
                  <a:schemeClr val="bg1"/>
                </a:solidFill>
                <a:latin typeface="Arial" charset="0"/>
                <a:ea typeface="Arial" charset="0"/>
                <a:cs typeface="Arial" charset="0"/>
              </a:rPr>
              <a:t>for each member of the winning teams:</a:t>
            </a:r>
          </a:p>
          <a:p>
            <a:pPr algn="ctr">
              <a:lnSpc>
                <a:spcPts val="1800"/>
              </a:lnSpc>
            </a:pPr>
            <a:r>
              <a:rPr lang="en-US" sz="1200" b="1">
                <a:solidFill>
                  <a:schemeClr val="bg1"/>
                </a:solidFill>
                <a:latin typeface="Arial" charset="0"/>
                <a:ea typeface="Arial" charset="0"/>
                <a:cs typeface="Arial" charset="0"/>
              </a:rPr>
              <a:t>1</a:t>
            </a:r>
            <a:r>
              <a:rPr lang="en-US" sz="1200" b="1" baseline="30000">
                <a:solidFill>
                  <a:schemeClr val="bg1"/>
                </a:solidFill>
                <a:latin typeface="Arial" charset="0"/>
                <a:ea typeface="Arial" charset="0"/>
                <a:cs typeface="Arial" charset="0"/>
              </a:rPr>
              <a:t>st</a:t>
            </a:r>
            <a:r>
              <a:rPr lang="en-US" sz="1200" b="1">
                <a:solidFill>
                  <a:schemeClr val="bg1"/>
                </a:solidFill>
                <a:latin typeface="Arial" charset="0"/>
                <a:ea typeface="Arial" charset="0"/>
                <a:cs typeface="Arial" charset="0"/>
              </a:rPr>
              <a:t> Place $2,000</a:t>
            </a:r>
          </a:p>
          <a:p>
            <a:pPr algn="ctr">
              <a:lnSpc>
                <a:spcPts val="1800"/>
              </a:lnSpc>
            </a:pPr>
            <a:r>
              <a:rPr lang="en-US" sz="1200" b="1">
                <a:solidFill>
                  <a:schemeClr val="bg1"/>
                </a:solidFill>
                <a:latin typeface="Arial" charset="0"/>
                <a:ea typeface="Arial" charset="0"/>
                <a:cs typeface="Arial" charset="0"/>
              </a:rPr>
              <a:t>2</a:t>
            </a:r>
            <a:r>
              <a:rPr lang="en-US" sz="1200" b="1" baseline="30000">
                <a:solidFill>
                  <a:schemeClr val="bg1"/>
                </a:solidFill>
                <a:latin typeface="Arial" charset="0"/>
                <a:ea typeface="Arial" charset="0"/>
                <a:cs typeface="Arial" charset="0"/>
              </a:rPr>
              <a:t>nd</a:t>
            </a:r>
            <a:r>
              <a:rPr lang="en-US" sz="1200" b="1">
                <a:solidFill>
                  <a:schemeClr val="bg1"/>
                </a:solidFill>
                <a:latin typeface="Arial" charset="0"/>
                <a:ea typeface="Arial" charset="0"/>
                <a:cs typeface="Arial" charset="0"/>
              </a:rPr>
              <a:t> Place $1,000</a:t>
            </a:r>
          </a:p>
          <a:p>
            <a:pPr algn="ctr">
              <a:lnSpc>
                <a:spcPts val="1800"/>
              </a:lnSpc>
            </a:pPr>
            <a:r>
              <a:rPr lang="en-US" sz="1200" b="1">
                <a:solidFill>
                  <a:schemeClr val="bg1"/>
                </a:solidFill>
                <a:latin typeface="Arial" charset="0"/>
                <a:ea typeface="Arial" charset="0"/>
                <a:cs typeface="Arial" charset="0"/>
              </a:rPr>
              <a:t>3</a:t>
            </a:r>
            <a:r>
              <a:rPr lang="en-US" sz="1200" b="1" baseline="30000">
                <a:solidFill>
                  <a:schemeClr val="bg1"/>
                </a:solidFill>
                <a:latin typeface="Arial" charset="0"/>
                <a:ea typeface="Arial" charset="0"/>
                <a:cs typeface="Arial" charset="0"/>
              </a:rPr>
              <a:t>rd</a:t>
            </a:r>
            <a:r>
              <a:rPr lang="en-US" sz="1200" b="1">
                <a:solidFill>
                  <a:schemeClr val="bg1"/>
                </a:solidFill>
                <a:latin typeface="Arial" charset="0"/>
                <a:ea typeface="Arial" charset="0"/>
                <a:cs typeface="Arial" charset="0"/>
              </a:rPr>
              <a:t> Place $500</a:t>
            </a:r>
          </a:p>
          <a:p>
            <a:pPr algn="ctr">
              <a:lnSpc>
                <a:spcPts val="1800"/>
              </a:lnSpc>
            </a:pPr>
            <a:r>
              <a:rPr lang="en-US" sz="1200" b="1">
                <a:solidFill>
                  <a:schemeClr val="bg1"/>
                </a:solidFill>
                <a:latin typeface="Arial" charset="0"/>
                <a:ea typeface="Arial" charset="0"/>
                <a:cs typeface="Arial" charset="0"/>
              </a:rPr>
              <a:t>4</a:t>
            </a:r>
            <a:r>
              <a:rPr lang="en-US" sz="1200" b="1" baseline="30000">
                <a:solidFill>
                  <a:schemeClr val="bg1"/>
                </a:solidFill>
                <a:latin typeface="Arial" charset="0"/>
                <a:ea typeface="Arial" charset="0"/>
                <a:cs typeface="Arial" charset="0"/>
              </a:rPr>
              <a:t>th</a:t>
            </a:r>
            <a:r>
              <a:rPr lang="en-US" sz="1200" b="1">
                <a:solidFill>
                  <a:schemeClr val="bg1"/>
                </a:solidFill>
                <a:latin typeface="Arial" charset="0"/>
                <a:ea typeface="Arial" charset="0"/>
                <a:cs typeface="Arial" charset="0"/>
              </a:rPr>
              <a:t> Place $250</a:t>
            </a:r>
          </a:p>
          <a:p>
            <a:pPr>
              <a:lnSpc>
                <a:spcPts val="1500"/>
              </a:lnSpc>
            </a:pPr>
            <a:endParaRPr lang="en-US" sz="12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5B2D4-63D6-FC74-3100-DF19AE1220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0"/>
            <a:ext cx="12192000" cy="6863137"/>
          </a:xfrm>
          <a:prstGeom prst="rect">
            <a:avLst/>
          </a:prstGeom>
        </p:spPr>
      </p:pic>
      <p:sp>
        <p:nvSpPr>
          <p:cNvPr id="21" name="Rectangle 20"/>
          <p:cNvSpPr/>
          <p:nvPr/>
        </p:nvSpPr>
        <p:spPr>
          <a:xfrm>
            <a:off x="0" y="6200485"/>
            <a:ext cx="12191999" cy="657515"/>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4B80"/>
              </a:solidFill>
            </a:endParaRPr>
          </a:p>
        </p:txBody>
      </p:sp>
      <p:pic>
        <p:nvPicPr>
          <p:cNvPr id="25" name="Picture 24" descr="A blue and green circle&#10;&#10;Description automatically generated">
            <a:extLst>
              <a:ext uri="{FF2B5EF4-FFF2-40B4-BE49-F238E27FC236}">
                <a16:creationId xmlns:a16="http://schemas.microsoft.com/office/drawing/2014/main" id="{B4C72D66-B89E-466D-7B38-128AF16173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5001" y="4156438"/>
            <a:ext cx="2486135" cy="248613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4536" y="247541"/>
            <a:ext cx="5001013" cy="1197138"/>
          </a:xfrm>
          <a:prstGeom prst="rect">
            <a:avLst/>
          </a:prstGeom>
        </p:spPr>
      </p:pic>
      <p:sp>
        <p:nvSpPr>
          <p:cNvPr id="9" name="TextBox 8"/>
          <p:cNvSpPr txBox="1"/>
          <p:nvPr/>
        </p:nvSpPr>
        <p:spPr>
          <a:xfrm>
            <a:off x="1077243" y="1644840"/>
            <a:ext cx="2866444" cy="4206088"/>
          </a:xfrm>
          <a:prstGeom prst="rect">
            <a:avLst/>
          </a:prstGeom>
          <a:noFill/>
        </p:spPr>
        <p:txBody>
          <a:bodyPr wrap="square" lIns="0" tIns="0" rIns="0" bIns="0" rtlCol="0">
            <a:spAutoFit/>
          </a:bodyPr>
          <a:lstStyle/>
          <a:p>
            <a:pPr>
              <a:lnSpc>
                <a:spcPts val="1500"/>
              </a:lnSpc>
            </a:pPr>
            <a:r>
              <a:rPr lang="en-US" sz="1400" b="1">
                <a:solidFill>
                  <a:srgbClr val="AED672"/>
                </a:solidFill>
                <a:latin typeface="Arial" charset="0"/>
                <a:ea typeface="Arial" charset="0"/>
                <a:cs typeface="Arial" charset="0"/>
              </a:rPr>
              <a:t>Teach Economics?</a:t>
            </a:r>
          </a:p>
          <a:p>
            <a:pPr>
              <a:lnSpc>
                <a:spcPts val="1500"/>
              </a:lnSpc>
            </a:pPr>
            <a:r>
              <a:rPr lang="en-US" sz="1200">
                <a:solidFill>
                  <a:schemeClr val="bg1"/>
                </a:solidFill>
                <a:latin typeface="Arial" charset="0"/>
                <a:ea typeface="Arial" charset="0"/>
                <a:cs typeface="Arial" charset="0"/>
              </a:rPr>
              <a:t>Your students may have what it takes to compete in the nation’s only high school economics competition!</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Why Play?</a:t>
            </a:r>
          </a:p>
          <a:p>
            <a:pPr>
              <a:lnSpc>
                <a:spcPts val="1500"/>
              </a:lnSpc>
            </a:pPr>
            <a:r>
              <a:rPr lang="en-US" sz="1200">
                <a:solidFill>
                  <a:schemeClr val="bg1"/>
                </a:solidFill>
                <a:latin typeface="Arial" charset="0"/>
                <a:ea typeface="Arial" charset="0"/>
                <a:cs typeface="Arial" charset="0"/>
              </a:rPr>
              <a:t>• Fun team learning experience</a:t>
            </a:r>
          </a:p>
          <a:p>
            <a:pPr>
              <a:lnSpc>
                <a:spcPts val="1500"/>
              </a:lnSpc>
            </a:pPr>
            <a:r>
              <a:rPr lang="en-US" sz="1200">
                <a:solidFill>
                  <a:schemeClr val="bg1"/>
                </a:solidFill>
                <a:latin typeface="Arial" charset="0"/>
                <a:ea typeface="Arial" charset="0"/>
                <a:cs typeface="Arial" charset="0"/>
              </a:rPr>
              <a:t>• Great for college applications</a:t>
            </a:r>
          </a:p>
          <a:p>
            <a:pPr>
              <a:lnSpc>
                <a:spcPts val="1500"/>
              </a:lnSpc>
            </a:pPr>
            <a:r>
              <a:rPr lang="en-US" sz="1200">
                <a:solidFill>
                  <a:schemeClr val="bg1"/>
                </a:solidFill>
                <a:latin typeface="Arial" charset="0"/>
                <a:ea typeface="Arial" charset="0"/>
                <a:cs typeface="Arial" charset="0"/>
              </a:rPr>
              <a:t>• No other challenge like this </a:t>
            </a:r>
          </a:p>
          <a:p>
            <a:pPr>
              <a:lnSpc>
                <a:spcPts val="1500"/>
              </a:lnSpc>
            </a:pPr>
            <a:r>
              <a:rPr lang="en-US" sz="1200">
                <a:solidFill>
                  <a:schemeClr val="bg1"/>
                </a:solidFill>
                <a:latin typeface="Arial" charset="0"/>
                <a:ea typeface="Arial" charset="0"/>
                <a:cs typeface="Arial" charset="0"/>
              </a:rPr>
              <a:t>• Online participation makes access easy</a:t>
            </a:r>
          </a:p>
          <a:p>
            <a:pPr>
              <a:lnSpc>
                <a:spcPts val="1500"/>
              </a:lnSpc>
            </a:pPr>
            <a:r>
              <a:rPr lang="en-US" sz="1200">
                <a:solidFill>
                  <a:schemeClr val="bg1"/>
                </a:solidFill>
                <a:latin typeface="Arial" charset="0"/>
                <a:ea typeface="Arial" charset="0"/>
                <a:cs typeface="Arial" charset="0"/>
              </a:rPr>
              <a:t>• Chance for cash prizes</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Two divisions based on </a:t>
            </a:r>
            <a:br>
              <a:rPr lang="en-US" sz="1400" b="1">
                <a:solidFill>
                  <a:srgbClr val="AED672"/>
                </a:solidFill>
                <a:latin typeface="Arial" charset="0"/>
                <a:ea typeface="Arial" charset="0"/>
                <a:cs typeface="Arial" charset="0"/>
              </a:rPr>
            </a:br>
            <a:r>
              <a:rPr lang="en-US" sz="1400" b="1">
                <a:solidFill>
                  <a:srgbClr val="AED672"/>
                </a:solidFill>
                <a:latin typeface="Arial" charset="0"/>
                <a:ea typeface="Arial" charset="0"/>
                <a:cs typeface="Arial" charset="0"/>
              </a:rPr>
              <a:t>experience level </a:t>
            </a:r>
          </a:p>
          <a:p>
            <a:pPr>
              <a:lnSpc>
                <a:spcPts val="700"/>
              </a:lnSpc>
            </a:pPr>
            <a:endParaRPr lang="en-US" sz="1200">
              <a:solidFill>
                <a:schemeClr val="bg1"/>
              </a:solidFill>
              <a:latin typeface="Arial" charset="0"/>
              <a:ea typeface="Arial" charset="0"/>
              <a:cs typeface="Arial" charset="0"/>
            </a:endParaRPr>
          </a:p>
          <a:p>
            <a:pPr>
              <a:lnSpc>
                <a:spcPts val="1500"/>
              </a:lnSpc>
            </a:pPr>
            <a:r>
              <a:rPr lang="en-US" sz="1200" b="1">
                <a:solidFill>
                  <a:schemeClr val="bg1"/>
                </a:solidFill>
                <a:latin typeface="Arial" charset="0"/>
                <a:ea typeface="Arial" charset="0"/>
                <a:cs typeface="Arial" charset="0"/>
              </a:rPr>
              <a:t>David Ricardo </a:t>
            </a:r>
            <a:r>
              <a:rPr lang="en-US" sz="1200">
                <a:solidFill>
                  <a:schemeClr val="bg1"/>
                </a:solidFill>
                <a:latin typeface="Arial" charset="0"/>
                <a:ea typeface="Arial" charset="0"/>
                <a:cs typeface="Arial" charset="0"/>
              </a:rPr>
              <a:t>for first-time competitors who have taken no more than one economics course.</a:t>
            </a:r>
          </a:p>
          <a:p>
            <a:pPr>
              <a:lnSpc>
                <a:spcPts val="700"/>
              </a:lnSpc>
            </a:pPr>
            <a:endParaRPr lang="en-US" sz="1200">
              <a:solidFill>
                <a:schemeClr val="bg1"/>
              </a:solidFill>
              <a:latin typeface="Arial" charset="0"/>
              <a:ea typeface="Arial" charset="0"/>
              <a:cs typeface="Arial" charset="0"/>
            </a:endParaRPr>
          </a:p>
          <a:p>
            <a:pPr>
              <a:lnSpc>
                <a:spcPts val="1500"/>
              </a:lnSpc>
            </a:pPr>
            <a:r>
              <a:rPr lang="en-US" sz="1200" b="1">
                <a:solidFill>
                  <a:schemeClr val="bg1"/>
                </a:solidFill>
                <a:latin typeface="Arial" charset="0"/>
                <a:ea typeface="Arial" charset="0"/>
                <a:cs typeface="Arial" charset="0"/>
              </a:rPr>
              <a:t>Adam Smith </a:t>
            </a:r>
            <a:r>
              <a:rPr lang="en-US" sz="1200">
                <a:solidFill>
                  <a:schemeClr val="bg1"/>
                </a:solidFill>
                <a:latin typeface="Arial" charset="0"/>
                <a:ea typeface="Arial" charset="0"/>
                <a:cs typeface="Arial" charset="0"/>
              </a:rPr>
              <a:t>for returning competitors, AP, International Baccalaureate, and honors students.</a:t>
            </a:r>
          </a:p>
          <a:p>
            <a:pPr>
              <a:lnSpc>
                <a:spcPts val="1500"/>
              </a:lnSpc>
            </a:pPr>
            <a:endParaRPr lang="en-US" sz="1200">
              <a:solidFill>
                <a:schemeClr val="bg1"/>
              </a:solidFill>
              <a:latin typeface="Arial" charset="0"/>
              <a:ea typeface="Arial" charset="0"/>
              <a:cs typeface="Arial" charset="0"/>
            </a:endParaRPr>
          </a:p>
        </p:txBody>
      </p:sp>
      <p:sp>
        <p:nvSpPr>
          <p:cNvPr id="12" name="TextBox 11"/>
          <p:cNvSpPr txBox="1"/>
          <p:nvPr/>
        </p:nvSpPr>
        <p:spPr>
          <a:xfrm>
            <a:off x="4368053" y="1642122"/>
            <a:ext cx="3297990" cy="4447371"/>
          </a:xfrm>
          <a:prstGeom prst="rect">
            <a:avLst/>
          </a:prstGeom>
          <a:noFill/>
        </p:spPr>
        <p:txBody>
          <a:bodyPr wrap="square" lIns="0" tIns="0" rIns="0" bIns="0" rtlCol="0" anchor="t">
            <a:spAutoFit/>
          </a:bodyPr>
          <a:lstStyle/>
          <a:p>
            <a:pPr>
              <a:lnSpc>
                <a:spcPts val="1500"/>
              </a:lnSpc>
            </a:pPr>
            <a:r>
              <a:rPr lang="en-US" sz="1400" b="1">
                <a:solidFill>
                  <a:srgbClr val="AED672"/>
                </a:solidFill>
                <a:latin typeface="Arial" charset="0"/>
                <a:ea typeface="Arial" charset="0"/>
                <a:cs typeface="Arial" charset="0"/>
              </a:rPr>
              <a:t>How it Works</a:t>
            </a:r>
          </a:p>
          <a:p>
            <a:pPr>
              <a:lnSpc>
                <a:spcPts val="1500"/>
              </a:lnSpc>
            </a:pPr>
            <a:endParaRPr lang="en-US" sz="1400" b="1">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Teams register </a:t>
            </a:r>
          </a:p>
          <a:p>
            <a:pPr>
              <a:lnSpc>
                <a:spcPts val="1500"/>
              </a:lnSpc>
            </a:pPr>
            <a:r>
              <a:rPr lang="en-US" sz="1200">
                <a:solidFill>
                  <a:schemeClr val="bg1"/>
                </a:solidFill>
                <a:latin typeface="Arial" charset="0"/>
                <a:ea typeface="Arial" charset="0"/>
                <a:cs typeface="Arial" charset="0"/>
              </a:rPr>
              <a:t>Teachers enroll team(s) of 3- 4 high school students from the same school. Multiple </a:t>
            </a:r>
            <a:br>
              <a:rPr lang="en-US" sz="1200">
                <a:solidFill>
                  <a:schemeClr val="bg1"/>
                </a:solidFill>
                <a:latin typeface="Arial" charset="0"/>
                <a:ea typeface="Arial" charset="0"/>
                <a:cs typeface="Arial" charset="0"/>
              </a:rPr>
            </a:br>
            <a:r>
              <a:rPr lang="en-US" sz="1200">
                <a:solidFill>
                  <a:schemeClr val="bg1"/>
                </a:solidFill>
                <a:latin typeface="Arial" charset="0"/>
                <a:ea typeface="Arial" charset="0"/>
                <a:cs typeface="Arial" charset="0"/>
              </a:rPr>
              <a:t>teams allowed.</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Teams compete within their state</a:t>
            </a:r>
          </a:p>
          <a:p>
            <a:pPr>
              <a:lnSpc>
                <a:spcPts val="1500"/>
              </a:lnSpc>
            </a:pPr>
            <a:r>
              <a:rPr lang="en-US" sz="1200">
                <a:solidFill>
                  <a:schemeClr val="bg1"/>
                </a:solidFill>
                <a:latin typeface="Arial" charset="0"/>
                <a:ea typeface="Arial" charset="0"/>
                <a:cs typeface="Arial" charset="0"/>
              </a:rPr>
              <a:t>Compete to win your state competition for a </a:t>
            </a:r>
            <a:br>
              <a:rPr lang="en-US" sz="1200">
                <a:solidFill>
                  <a:schemeClr val="bg1"/>
                </a:solidFill>
                <a:latin typeface="Arial" charset="0"/>
                <a:ea typeface="Arial" charset="0"/>
                <a:cs typeface="Arial" charset="0"/>
              </a:rPr>
            </a:br>
            <a:r>
              <a:rPr lang="en-US" sz="1200">
                <a:solidFill>
                  <a:schemeClr val="bg1"/>
                </a:solidFill>
                <a:latin typeface="Arial" charset="0"/>
                <a:ea typeface="Arial" charset="0"/>
                <a:cs typeface="Arial" charset="0"/>
              </a:rPr>
              <a:t>chance to advance to the National Semi-Finals.</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National Semi-Finals: April 21-24, 2025</a:t>
            </a:r>
          </a:p>
          <a:p>
            <a:pPr>
              <a:lnSpc>
                <a:spcPts val="1500"/>
              </a:lnSpc>
            </a:pPr>
            <a:r>
              <a:rPr lang="en-US" sz="1200">
                <a:solidFill>
                  <a:schemeClr val="bg1"/>
                </a:solidFill>
                <a:latin typeface="Arial" charset="0"/>
                <a:ea typeface="Arial" charset="0"/>
                <a:cs typeface="Arial" charset="0"/>
              </a:rPr>
              <a:t>Teams answer multiple-choice questions on macroeconomics, microeconomics, and international &amp; current events.</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National Finals: Atlanta, Georgia</a:t>
            </a:r>
            <a:br>
              <a:rPr lang="en-US" sz="1400" b="1">
                <a:solidFill>
                  <a:srgbClr val="AED672"/>
                </a:solidFill>
                <a:latin typeface="Arial" charset="0"/>
                <a:ea typeface="Arial" charset="0"/>
                <a:cs typeface="Arial" charset="0"/>
              </a:rPr>
            </a:br>
            <a:r>
              <a:rPr lang="en-US" sz="1400" b="1">
                <a:solidFill>
                  <a:srgbClr val="AED672"/>
                </a:solidFill>
                <a:latin typeface="Arial" charset="0"/>
                <a:ea typeface="Arial" charset="0"/>
                <a:cs typeface="Arial" charset="0"/>
              </a:rPr>
              <a:t>May 28-30, 2025</a:t>
            </a:r>
          </a:p>
          <a:p>
            <a:pPr>
              <a:lnSpc>
                <a:spcPts val="1500"/>
              </a:lnSpc>
            </a:pPr>
            <a:r>
              <a:rPr lang="en-US" sz="120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400">
              <a:solidFill>
                <a:schemeClr val="bg1"/>
              </a:solidFill>
              <a:latin typeface="Arial" charset="0"/>
              <a:ea typeface="Arial" charset="0"/>
              <a:cs typeface="Arial" charset="0"/>
            </a:endParaRPr>
          </a:p>
        </p:txBody>
      </p:sp>
      <p:sp>
        <p:nvSpPr>
          <p:cNvPr id="14" name="TextBox 13"/>
          <p:cNvSpPr txBox="1"/>
          <p:nvPr/>
        </p:nvSpPr>
        <p:spPr>
          <a:xfrm>
            <a:off x="968386" y="6383557"/>
            <a:ext cx="7651278" cy="276999"/>
          </a:xfrm>
          <a:prstGeom prst="rect">
            <a:avLst/>
          </a:prstGeom>
          <a:noFill/>
        </p:spPr>
        <p:txBody>
          <a:bodyPr wrap="square" lIns="0" tIns="0" rIns="0" bIns="0" rtlCol="0">
            <a:spAutoFit/>
          </a:bodyPr>
          <a:lstStyle/>
          <a:p>
            <a:r>
              <a:rPr lang="en-US">
                <a:solidFill>
                  <a:schemeClr val="bg1"/>
                </a:solidFill>
                <a:latin typeface="Arial" charset="0"/>
                <a:ea typeface="Arial" charset="0"/>
                <a:cs typeface="Arial" charset="0"/>
              </a:rPr>
              <a:t>Register Today at </a:t>
            </a:r>
            <a:r>
              <a:rPr lang="en-US" b="1">
                <a:solidFill>
                  <a:schemeClr val="bg1"/>
                </a:solidFill>
                <a:latin typeface="Arial" charset="0"/>
                <a:ea typeface="Arial" charset="0"/>
                <a:cs typeface="Arial" charset="0"/>
              </a:rPr>
              <a:t>NationalEconomicsChallenge.org</a:t>
            </a:r>
          </a:p>
        </p:txBody>
      </p:sp>
      <p:sp>
        <p:nvSpPr>
          <p:cNvPr id="17" name="TextBox 16">
            <a:extLst>
              <a:ext uri="{FF2B5EF4-FFF2-40B4-BE49-F238E27FC236}">
                <a16:creationId xmlns:a16="http://schemas.microsoft.com/office/drawing/2014/main" id="{F76F14CD-5B16-A591-E047-D88143CD0845}"/>
              </a:ext>
            </a:extLst>
          </p:cNvPr>
          <p:cNvSpPr txBox="1"/>
          <p:nvPr/>
        </p:nvSpPr>
        <p:spPr>
          <a:xfrm>
            <a:off x="8184058" y="4765023"/>
            <a:ext cx="1849750" cy="1679755"/>
          </a:xfrm>
          <a:prstGeom prst="rect">
            <a:avLst/>
          </a:prstGeom>
          <a:noFill/>
        </p:spPr>
        <p:txBody>
          <a:bodyPr wrap="square" lIns="0" tIns="0" rIns="0" bIns="0" rtlCol="0">
            <a:spAutoFit/>
          </a:bodyPr>
          <a:lstStyle/>
          <a:p>
            <a:pPr algn="ctr">
              <a:lnSpc>
                <a:spcPts val="1500"/>
              </a:lnSpc>
            </a:pPr>
            <a:r>
              <a:rPr lang="en-US" sz="1600" b="1">
                <a:solidFill>
                  <a:srgbClr val="AED672"/>
                </a:solidFill>
                <a:latin typeface="Arial" charset="0"/>
                <a:ea typeface="Arial" charset="0"/>
                <a:cs typeface="Arial" charset="0"/>
              </a:rPr>
              <a:t>CASH PRIZES</a:t>
            </a:r>
          </a:p>
          <a:p>
            <a:pPr algn="ctr">
              <a:lnSpc>
                <a:spcPts val="1500"/>
              </a:lnSpc>
            </a:pPr>
            <a:r>
              <a:rPr lang="en-US" sz="1200" b="1">
                <a:solidFill>
                  <a:schemeClr val="bg1"/>
                </a:solidFill>
                <a:latin typeface="Arial" charset="0"/>
                <a:ea typeface="Arial" charset="0"/>
                <a:cs typeface="Arial" charset="0"/>
              </a:rPr>
              <a:t>for each member of the winning teams:</a:t>
            </a:r>
          </a:p>
          <a:p>
            <a:pPr algn="ctr">
              <a:lnSpc>
                <a:spcPts val="1800"/>
              </a:lnSpc>
            </a:pPr>
            <a:r>
              <a:rPr lang="en-US" sz="1200" b="1">
                <a:solidFill>
                  <a:schemeClr val="bg1"/>
                </a:solidFill>
                <a:latin typeface="Arial" charset="0"/>
                <a:ea typeface="Arial" charset="0"/>
                <a:cs typeface="Arial" charset="0"/>
              </a:rPr>
              <a:t>1</a:t>
            </a:r>
            <a:r>
              <a:rPr lang="en-US" sz="1200" b="1" baseline="30000">
                <a:solidFill>
                  <a:schemeClr val="bg1"/>
                </a:solidFill>
                <a:latin typeface="Arial" charset="0"/>
                <a:ea typeface="Arial" charset="0"/>
                <a:cs typeface="Arial" charset="0"/>
              </a:rPr>
              <a:t>st</a:t>
            </a:r>
            <a:r>
              <a:rPr lang="en-US" sz="1200" b="1">
                <a:solidFill>
                  <a:schemeClr val="bg1"/>
                </a:solidFill>
                <a:latin typeface="Arial" charset="0"/>
                <a:ea typeface="Arial" charset="0"/>
                <a:cs typeface="Arial" charset="0"/>
              </a:rPr>
              <a:t> Place $1,000</a:t>
            </a:r>
          </a:p>
          <a:p>
            <a:pPr algn="ctr">
              <a:lnSpc>
                <a:spcPts val="1800"/>
              </a:lnSpc>
            </a:pPr>
            <a:r>
              <a:rPr lang="en-US" sz="1200" b="1">
                <a:solidFill>
                  <a:schemeClr val="bg1"/>
                </a:solidFill>
                <a:latin typeface="Arial" charset="0"/>
                <a:ea typeface="Arial" charset="0"/>
                <a:cs typeface="Arial" charset="0"/>
              </a:rPr>
              <a:t>2</a:t>
            </a:r>
            <a:r>
              <a:rPr lang="en-US" sz="1200" b="1" baseline="30000">
                <a:solidFill>
                  <a:schemeClr val="bg1"/>
                </a:solidFill>
                <a:latin typeface="Arial" charset="0"/>
                <a:ea typeface="Arial" charset="0"/>
                <a:cs typeface="Arial" charset="0"/>
              </a:rPr>
              <a:t>nd</a:t>
            </a:r>
            <a:r>
              <a:rPr lang="en-US" sz="1200" b="1">
                <a:solidFill>
                  <a:schemeClr val="bg1"/>
                </a:solidFill>
                <a:latin typeface="Arial" charset="0"/>
                <a:ea typeface="Arial" charset="0"/>
                <a:cs typeface="Arial" charset="0"/>
              </a:rPr>
              <a:t> Place $500</a:t>
            </a:r>
          </a:p>
          <a:p>
            <a:pPr algn="ctr">
              <a:lnSpc>
                <a:spcPts val="1800"/>
              </a:lnSpc>
            </a:pPr>
            <a:r>
              <a:rPr lang="en-US" sz="1200" b="1">
                <a:solidFill>
                  <a:schemeClr val="bg1"/>
                </a:solidFill>
                <a:latin typeface="Arial" charset="0"/>
                <a:ea typeface="Arial" charset="0"/>
                <a:cs typeface="Arial" charset="0"/>
              </a:rPr>
              <a:t>3</a:t>
            </a:r>
            <a:r>
              <a:rPr lang="en-US" sz="1200" b="1" baseline="30000">
                <a:solidFill>
                  <a:schemeClr val="bg1"/>
                </a:solidFill>
                <a:latin typeface="Arial" charset="0"/>
                <a:ea typeface="Arial" charset="0"/>
                <a:cs typeface="Arial" charset="0"/>
              </a:rPr>
              <a:t>rd</a:t>
            </a:r>
            <a:r>
              <a:rPr lang="en-US" sz="1200" b="1">
                <a:solidFill>
                  <a:schemeClr val="bg1"/>
                </a:solidFill>
                <a:latin typeface="Arial" charset="0"/>
                <a:ea typeface="Arial" charset="0"/>
                <a:cs typeface="Arial" charset="0"/>
              </a:rPr>
              <a:t> Place $250</a:t>
            </a:r>
          </a:p>
          <a:p>
            <a:pPr algn="ctr">
              <a:lnSpc>
                <a:spcPts val="1800"/>
              </a:lnSpc>
            </a:pPr>
            <a:r>
              <a:rPr lang="en-US" sz="1200" b="1">
                <a:solidFill>
                  <a:schemeClr val="bg1"/>
                </a:solidFill>
                <a:latin typeface="Arial" charset="0"/>
                <a:ea typeface="Arial" charset="0"/>
                <a:cs typeface="Arial" charset="0"/>
              </a:rPr>
              <a:t>4</a:t>
            </a:r>
            <a:r>
              <a:rPr lang="en-US" sz="1200" b="1" baseline="30000">
                <a:solidFill>
                  <a:schemeClr val="bg1"/>
                </a:solidFill>
                <a:latin typeface="Arial" charset="0"/>
                <a:ea typeface="Arial" charset="0"/>
                <a:cs typeface="Arial" charset="0"/>
              </a:rPr>
              <a:t>th</a:t>
            </a:r>
            <a:r>
              <a:rPr lang="en-US" sz="1200" b="1">
                <a:solidFill>
                  <a:schemeClr val="bg1"/>
                </a:solidFill>
                <a:latin typeface="Arial" charset="0"/>
                <a:ea typeface="Arial" charset="0"/>
                <a:cs typeface="Arial" charset="0"/>
              </a:rPr>
              <a:t> Place $200</a:t>
            </a:r>
          </a:p>
          <a:p>
            <a:pPr>
              <a:lnSpc>
                <a:spcPts val="1500"/>
              </a:lnSpc>
            </a:pPr>
            <a:endParaRPr lang="en-US" sz="1200">
              <a:solidFill>
                <a:schemeClr val="bg1"/>
              </a:solidFill>
              <a:latin typeface="Arial" charset="0"/>
              <a:ea typeface="Arial" charset="0"/>
              <a:cs typeface="Arial" charset="0"/>
            </a:endParaRPr>
          </a:p>
        </p:txBody>
      </p:sp>
      <p:pic>
        <p:nvPicPr>
          <p:cNvPr id="23" name="Picture 22">
            <a:extLst>
              <a:ext uri="{FF2B5EF4-FFF2-40B4-BE49-F238E27FC236}">
                <a16:creationId xmlns:a16="http://schemas.microsoft.com/office/drawing/2014/main" id="{63C26763-7F42-128B-59C1-760100DD83E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35038" y="198644"/>
            <a:ext cx="3909013" cy="3927110"/>
          </a:xfrm>
          <a:prstGeom prst="rect">
            <a:avLst/>
          </a:prstGeom>
        </p:spPr>
      </p:pic>
      <p:pic>
        <p:nvPicPr>
          <p:cNvPr id="19" name="Picture 18" descr="A group of men standing at a podium&#10;&#10;Description automatically generated">
            <a:extLst>
              <a:ext uri="{FF2B5EF4-FFF2-40B4-BE49-F238E27FC236}">
                <a16:creationId xmlns:a16="http://schemas.microsoft.com/office/drawing/2014/main" id="{1B310FB8-F238-66A8-B56F-B0FA33F82B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5521" y="2787456"/>
            <a:ext cx="2428576" cy="2278422"/>
          </a:xfrm>
          <a:prstGeom prst="rect">
            <a:avLst/>
          </a:prstGeom>
        </p:spPr>
      </p:pic>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65583"/>
        </a:solidFill>
        <a:effectLst/>
      </p:bgPr>
    </p:bg>
    <p:spTree>
      <p:nvGrpSpPr>
        <p:cNvPr id="1" name=""/>
        <p:cNvGrpSpPr/>
        <p:nvPr/>
      </p:nvGrpSpPr>
      <p:grpSpPr>
        <a:xfrm>
          <a:off x="0" y="0"/>
          <a:ext cx="0" cy="0"/>
          <a:chOff x="0" y="0"/>
          <a:chExt cx="0" cy="0"/>
        </a:xfrm>
      </p:grpSpPr>
      <p:sp>
        <p:nvSpPr>
          <p:cNvPr id="2" name="Freeform 2"/>
          <p:cNvSpPr/>
          <p:nvPr/>
        </p:nvSpPr>
        <p:spPr>
          <a:xfrm>
            <a:off x="4486927" y="4076831"/>
            <a:ext cx="8916465" cy="4190739"/>
          </a:xfrm>
          <a:custGeom>
            <a:avLst/>
            <a:gdLst/>
            <a:ahLst/>
            <a:cxnLst/>
            <a:rect l="l" t="t" r="r" b="b"/>
            <a:pathLst>
              <a:path w="13374697" h="6286108">
                <a:moveTo>
                  <a:pt x="0" y="0"/>
                </a:moveTo>
                <a:lnTo>
                  <a:pt x="13374698" y="0"/>
                </a:lnTo>
                <a:lnTo>
                  <a:pt x="13374698" y="6286108"/>
                </a:lnTo>
                <a:lnTo>
                  <a:pt x="0" y="6286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92934" y="1613042"/>
            <a:ext cx="472869" cy="598569"/>
          </a:xfrm>
          <a:custGeom>
            <a:avLst/>
            <a:gdLst/>
            <a:ahLst/>
            <a:cxnLst/>
            <a:rect l="l" t="t" r="r" b="b"/>
            <a:pathLst>
              <a:path w="709304" h="897853">
                <a:moveTo>
                  <a:pt x="0" y="0"/>
                </a:moveTo>
                <a:lnTo>
                  <a:pt x="709304" y="0"/>
                </a:lnTo>
                <a:lnTo>
                  <a:pt x="709304" y="897853"/>
                </a:lnTo>
                <a:lnTo>
                  <a:pt x="0" y="897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254696" y="1613042"/>
            <a:ext cx="4796179" cy="3972345"/>
            <a:chOff x="0" y="0"/>
            <a:chExt cx="9592359" cy="7944690"/>
          </a:xfrm>
        </p:grpSpPr>
        <p:sp>
          <p:nvSpPr>
            <p:cNvPr id="5" name="Freeform 5"/>
            <p:cNvSpPr/>
            <p:nvPr/>
          </p:nvSpPr>
          <p:spPr>
            <a:xfrm>
              <a:off x="8578310" y="1191820"/>
              <a:ext cx="1014048" cy="1283605"/>
            </a:xfrm>
            <a:custGeom>
              <a:avLst/>
              <a:gdLst/>
              <a:ahLst/>
              <a:cxnLst/>
              <a:rect l="l" t="t" r="r" b="b"/>
              <a:pathLst>
                <a:path w="1014048" h="1283605">
                  <a:moveTo>
                    <a:pt x="0" y="0"/>
                  </a:moveTo>
                  <a:lnTo>
                    <a:pt x="1014049" y="0"/>
                  </a:lnTo>
                  <a:lnTo>
                    <a:pt x="1014049" y="1283606"/>
                  </a:lnTo>
                  <a:lnTo>
                    <a:pt x="0" y="128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4712689" y="0"/>
              <a:ext cx="643710" cy="814823"/>
            </a:xfrm>
            <a:custGeom>
              <a:avLst/>
              <a:gdLst/>
              <a:ahLst/>
              <a:cxnLst/>
              <a:rect l="l" t="t" r="r" b="b"/>
              <a:pathLst>
                <a:path w="643710" h="814823">
                  <a:moveTo>
                    <a:pt x="643710" y="0"/>
                  </a:moveTo>
                  <a:lnTo>
                    <a:pt x="0" y="0"/>
                  </a:lnTo>
                  <a:lnTo>
                    <a:pt x="0" y="814823"/>
                  </a:lnTo>
                  <a:lnTo>
                    <a:pt x="643710" y="814823"/>
                  </a:lnTo>
                  <a:lnTo>
                    <a:pt x="64371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0" y="997044"/>
              <a:ext cx="6369178" cy="636915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74921" t="-2568" r="-65097" b="-23942"/>
                </a:stretch>
              </a:blipFill>
            </p:spPr>
          </p:sp>
        </p:grpSp>
        <p:grpSp>
          <p:nvGrpSpPr>
            <p:cNvPr id="9" name="Group 9"/>
            <p:cNvGrpSpPr/>
            <p:nvPr/>
          </p:nvGrpSpPr>
          <p:grpSpPr>
            <a:xfrm>
              <a:off x="4890790" y="997044"/>
              <a:ext cx="2956775" cy="2956763"/>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9900" r="-22332" b="-6674"/>
                </a:stretch>
              </a:blipFill>
            </p:spPr>
          </p:sp>
        </p:grpSp>
        <p:grpSp>
          <p:nvGrpSpPr>
            <p:cNvPr id="11" name="Group 11"/>
            <p:cNvGrpSpPr/>
            <p:nvPr/>
          </p:nvGrpSpPr>
          <p:grpSpPr>
            <a:xfrm>
              <a:off x="5356399" y="4215769"/>
              <a:ext cx="3728936" cy="372892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18489" r="-51209" b="-13132"/>
                </a:stretch>
              </a:blipFill>
            </p:spPr>
          </p:sp>
        </p:grpSp>
        <p:grpSp>
          <p:nvGrpSpPr>
            <p:cNvPr id="13" name="Group 13"/>
            <p:cNvGrpSpPr/>
            <p:nvPr/>
          </p:nvGrpSpPr>
          <p:grpSpPr>
            <a:xfrm>
              <a:off x="7157344" y="3011412"/>
              <a:ext cx="1884797" cy="1884790"/>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10110" t="-21468" r="-34018" b="-41285"/>
                </a:stretch>
              </a:blipFill>
            </p:spPr>
          </p:sp>
        </p:grpSp>
      </p:grpSp>
      <p:sp>
        <p:nvSpPr>
          <p:cNvPr id="15" name="Freeform 15"/>
          <p:cNvSpPr/>
          <p:nvPr/>
        </p:nvSpPr>
        <p:spPr>
          <a:xfrm>
            <a:off x="6482301" y="4529052"/>
            <a:ext cx="340488" cy="430997"/>
          </a:xfrm>
          <a:custGeom>
            <a:avLst/>
            <a:gdLst/>
            <a:ahLst/>
            <a:cxnLst/>
            <a:rect l="l" t="t" r="r" b="b"/>
            <a:pathLst>
              <a:path w="510732" h="646496">
                <a:moveTo>
                  <a:pt x="0" y="0"/>
                </a:moveTo>
                <a:lnTo>
                  <a:pt x="510732" y="0"/>
                </a:lnTo>
                <a:lnTo>
                  <a:pt x="510732" y="646496"/>
                </a:lnTo>
                <a:lnTo>
                  <a:pt x="0" y="646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flipH="1">
            <a:off x="-3570200" y="4076831"/>
            <a:ext cx="8916465" cy="4190739"/>
          </a:xfrm>
          <a:custGeom>
            <a:avLst/>
            <a:gdLst/>
            <a:ahLst/>
            <a:cxnLst/>
            <a:rect l="l" t="t" r="r" b="b"/>
            <a:pathLst>
              <a:path w="13374697" h="6286108">
                <a:moveTo>
                  <a:pt x="13374698" y="0"/>
                </a:moveTo>
                <a:lnTo>
                  <a:pt x="0" y="0"/>
                </a:lnTo>
                <a:lnTo>
                  <a:pt x="0" y="6286108"/>
                </a:lnTo>
                <a:lnTo>
                  <a:pt x="13374698" y="6286108"/>
                </a:lnTo>
                <a:lnTo>
                  <a:pt x="13374698"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685800" y="4343623"/>
            <a:ext cx="1997752" cy="1997752"/>
            <a:chOff x="0" y="0"/>
            <a:chExt cx="3995504" cy="3995504"/>
          </a:xfrm>
        </p:grpSpPr>
        <p:sp>
          <p:nvSpPr>
            <p:cNvPr id="18" name="Freeform 18"/>
            <p:cNvSpPr/>
            <p:nvPr/>
          </p:nvSpPr>
          <p:spPr>
            <a:xfrm>
              <a:off x="0" y="0"/>
              <a:ext cx="3995504" cy="3995504"/>
            </a:xfrm>
            <a:custGeom>
              <a:avLst/>
              <a:gdLst/>
              <a:ahLst/>
              <a:cxnLst/>
              <a:rect l="l" t="t" r="r" b="b"/>
              <a:pathLst>
                <a:path w="3995504" h="3995504">
                  <a:moveTo>
                    <a:pt x="0" y="0"/>
                  </a:moveTo>
                  <a:lnTo>
                    <a:pt x="3995504" y="0"/>
                  </a:lnTo>
                  <a:lnTo>
                    <a:pt x="3995504" y="3995504"/>
                  </a:lnTo>
                  <a:lnTo>
                    <a:pt x="0" y="39955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19" name="Freeform 19"/>
          <p:cNvSpPr/>
          <p:nvPr/>
        </p:nvSpPr>
        <p:spPr>
          <a:xfrm rot="613923" flipH="1">
            <a:off x="2751624" y="4620265"/>
            <a:ext cx="1241955" cy="804165"/>
          </a:xfrm>
          <a:custGeom>
            <a:avLst/>
            <a:gdLst/>
            <a:ahLst/>
            <a:cxnLst/>
            <a:rect l="l" t="t" r="r" b="b"/>
            <a:pathLst>
              <a:path w="1862932" h="1206248">
                <a:moveTo>
                  <a:pt x="1862932" y="0"/>
                </a:moveTo>
                <a:lnTo>
                  <a:pt x="0" y="0"/>
                </a:lnTo>
                <a:lnTo>
                  <a:pt x="0" y="1206249"/>
                </a:lnTo>
                <a:lnTo>
                  <a:pt x="1862932" y="1206249"/>
                </a:lnTo>
                <a:lnTo>
                  <a:pt x="186293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a:off x="9944885" y="5692110"/>
            <a:ext cx="2139887" cy="1134141"/>
          </a:xfrm>
          <a:custGeom>
            <a:avLst/>
            <a:gdLst/>
            <a:ahLst/>
            <a:cxnLst/>
            <a:rect l="l" t="t" r="r" b="b"/>
            <a:pathLst>
              <a:path w="3209831" h="1701211">
                <a:moveTo>
                  <a:pt x="0" y="0"/>
                </a:moveTo>
                <a:lnTo>
                  <a:pt x="3209831" y="0"/>
                </a:lnTo>
                <a:lnTo>
                  <a:pt x="3209831" y="1701211"/>
                </a:lnTo>
                <a:lnTo>
                  <a:pt x="0" y="1701211"/>
                </a:lnTo>
                <a:lnTo>
                  <a:pt x="0" y="0"/>
                </a:lnTo>
                <a:close/>
              </a:path>
            </a:pathLst>
          </a:custGeom>
          <a:blipFill>
            <a:blip r:embed="rId20"/>
            <a:stretch>
              <a:fillRect/>
            </a:stretch>
          </a:blipFill>
        </p:spPr>
      </p:sp>
      <p:sp>
        <p:nvSpPr>
          <p:cNvPr id="21" name="TextBox 21"/>
          <p:cNvSpPr txBox="1"/>
          <p:nvPr/>
        </p:nvSpPr>
        <p:spPr>
          <a:xfrm>
            <a:off x="329366" y="391437"/>
            <a:ext cx="11533269" cy="553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199">
                <a:solidFill>
                  <a:srgbClr val="ACDD71"/>
                </a:solidFill>
                <a:latin typeface="BIZ UDPMincho"/>
                <a:ea typeface="BIZ UDPMincho"/>
                <a:cs typeface="BIZ UDPMincho"/>
                <a:sym typeface="BIZ UDPMincho"/>
              </a:rPr>
              <a:t>Free Personal Finance Program for High School Girls </a:t>
            </a:r>
          </a:p>
        </p:txBody>
      </p:sp>
      <p:sp>
        <p:nvSpPr>
          <p:cNvPr id="22" name="TextBox 22"/>
          <p:cNvSpPr txBox="1"/>
          <p:nvPr/>
        </p:nvSpPr>
        <p:spPr>
          <a:xfrm>
            <a:off x="329366" y="1369688"/>
            <a:ext cx="6652545" cy="22083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spcBef>
                <a:spcPct val="0"/>
              </a:spcBef>
            </a:pPr>
            <a:r>
              <a:rPr lang="en-US" sz="2067">
                <a:solidFill>
                  <a:srgbClr val="FFFFFF"/>
                </a:solidFill>
                <a:latin typeface="Inter"/>
                <a:ea typeface="Inter"/>
                <a:cs typeface="Inter"/>
                <a:sym typeface="Inter"/>
              </a:rPr>
              <a:t>Invest in Girls (a program of CEE) invites your high school students to learn about personal finance in a supportive all-girl environment! IIG instructors will teach students the basics of personal finance, how to invest, and help them build professional skills. These programs are online and free to attend.  </a:t>
            </a:r>
          </a:p>
        </p:txBody>
      </p:sp>
      <p:sp>
        <p:nvSpPr>
          <p:cNvPr id="23" name="TextBox 23"/>
          <p:cNvSpPr txBox="1"/>
          <p:nvPr/>
        </p:nvSpPr>
        <p:spPr>
          <a:xfrm>
            <a:off x="3000240" y="5540937"/>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Share this sign up link with your students</a:t>
            </a:r>
          </a:p>
        </p:txBody>
      </p:sp>
      <p:sp>
        <p:nvSpPr>
          <p:cNvPr id="24" name="TextBox 24"/>
          <p:cNvSpPr txBox="1"/>
          <p:nvPr/>
        </p:nvSpPr>
        <p:spPr>
          <a:xfrm>
            <a:off x="3000240" y="5992125"/>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Or visit investingirls.org/for-students/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Thank you</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3"/>
          <a:srcRect/>
          <a:stretch/>
        </p:blipFill>
        <p:spPr>
          <a:xfrm>
            <a:off x="708075" y="4860038"/>
            <a:ext cx="2597021" cy="1325562"/>
          </a:xfrm>
          <a:prstGeom prst="rect">
            <a:avLst/>
          </a:prstGeom>
        </p:spPr>
      </p:pic>
      <p:pic>
        <p:nvPicPr>
          <p:cNvPr id="8" name="Picture 7" descr="A person standing on a graph&#10;&#10;AI-generated content may be incorrect.">
            <a:extLst>
              <a:ext uri="{FF2B5EF4-FFF2-40B4-BE49-F238E27FC236}">
                <a16:creationId xmlns:a16="http://schemas.microsoft.com/office/drawing/2014/main" id="{7F79C976-2388-E54E-A3BD-CA661A8485AE}"/>
              </a:ext>
            </a:extLst>
          </p:cNvPr>
          <p:cNvPicPr>
            <a:picLocks noChangeAspect="1"/>
          </p:cNvPicPr>
          <p:nvPr/>
        </p:nvPicPr>
        <p:blipFill>
          <a:blip r:embed="rId4"/>
          <a:stretch>
            <a:fillRect/>
          </a:stretch>
        </p:blipFill>
        <p:spPr>
          <a:xfrm>
            <a:off x="6598967" y="1923930"/>
            <a:ext cx="5359400" cy="3594100"/>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EAFF4F-8D09-E5E4-0BDB-47081F1C8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9906A-C732-D223-96BA-C761DC4A1EA4}"/>
              </a:ext>
            </a:extLst>
          </p:cNvPr>
          <p:cNvSpPr txBox="1">
            <a:spLocks/>
          </p:cNvSpPr>
          <p:nvPr/>
        </p:nvSpPr>
        <p:spPr>
          <a:xfrm>
            <a:off x="8153400" y="1128094"/>
            <a:ext cx="3434180" cy="14152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t>Quick Question</a:t>
            </a:r>
            <a:endParaRPr lang="en-US" dirty="0"/>
          </a:p>
        </p:txBody>
      </p:sp>
      <p:pic>
        <p:nvPicPr>
          <p:cNvPr id="6" name="Picture 5" descr="A collage of a person">
            <a:extLst>
              <a:ext uri="{FF2B5EF4-FFF2-40B4-BE49-F238E27FC236}">
                <a16:creationId xmlns:a16="http://schemas.microsoft.com/office/drawing/2014/main" id="{3B351368-BD8A-F1D5-ED46-BBA9A1DCB68A}"/>
              </a:ext>
            </a:extLst>
          </p:cNvPr>
          <p:cNvPicPr>
            <a:picLocks noChangeAspect="1"/>
          </p:cNvPicPr>
          <p:nvPr/>
        </p:nvPicPr>
        <p:blipFill>
          <a:blip r:embed="rId2"/>
          <a:srcRect t="1526" r="3" b="7686"/>
          <a:stretch/>
        </p:blipFill>
        <p:spPr>
          <a:xfrm>
            <a:off x="-3260" y="10"/>
            <a:ext cx="7572605" cy="6857990"/>
          </a:xfrm>
          <a:prstGeom prst="rect">
            <a:avLst/>
          </a:prstGeom>
        </p:spPr>
      </p:pic>
      <p:cxnSp>
        <p:nvCxnSpPr>
          <p:cNvPr id="20" name="Straight Connector 1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3FE32B4-79D3-ECC2-5AF8-9C11393ED4F5}"/>
              </a:ext>
            </a:extLst>
          </p:cNvPr>
          <p:cNvSpPr txBox="1">
            <a:spLocks/>
          </p:cNvSpPr>
          <p:nvPr/>
        </p:nvSpPr>
        <p:spPr>
          <a:xfrm>
            <a:off x="8153400" y="2543364"/>
            <a:ext cx="3434180" cy="35990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400" i="1" dirty="0"/>
              <a:t>In the chat, please put the number that best describes your comfort level as a teacher with market failures and externalities</a:t>
            </a:r>
            <a:endParaRPr lang="en-US" sz="2400" i="1">
              <a:ea typeface="Calibri"/>
              <a:cs typeface="Calibri"/>
            </a:endParaRPr>
          </a:p>
          <a:p>
            <a:pPr marL="0"/>
            <a:endParaRPr lang="en-US" sz="2000"/>
          </a:p>
        </p:txBody>
      </p:sp>
      <p:sp>
        <p:nvSpPr>
          <p:cNvPr id="5" name="Slide Number Placeholder 4">
            <a:extLst>
              <a:ext uri="{FF2B5EF4-FFF2-40B4-BE49-F238E27FC236}">
                <a16:creationId xmlns:a16="http://schemas.microsoft.com/office/drawing/2014/main" id="{BBD5197D-9B28-FB1D-76CC-E657C14BE388}"/>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FAEE96CF-4053-2149-B5F9-FD566E7161CA}" type="slidenum">
              <a:rPr lang="en-US" sz="1200" smtClean="0">
                <a:solidFill>
                  <a:prstClr val="black">
                    <a:tint val="75000"/>
                  </a:prstClr>
                </a:solidFill>
                <a:latin typeface="Calibri" panose="020F0502020204030204"/>
                <a:ea typeface="+mn-ea"/>
              </a:rPr>
              <a:pPr>
                <a:spcAft>
                  <a:spcPts val="600"/>
                </a:spcAft>
                <a:defRPr/>
              </a:pPr>
              <a:t>7</a:t>
            </a:fld>
            <a:endParaRPr lang="en-US" sz="1200">
              <a:solidFill>
                <a:prstClr val="black">
                  <a:tint val="75000"/>
                </a:prstClr>
              </a:solidFill>
              <a:latin typeface="Calibri" panose="020F0502020204030204"/>
              <a:ea typeface="+mn-ea"/>
            </a:endParaRPr>
          </a:p>
        </p:txBody>
      </p:sp>
      <p:sp>
        <p:nvSpPr>
          <p:cNvPr id="4" name="TextBox 3">
            <a:extLst>
              <a:ext uri="{FF2B5EF4-FFF2-40B4-BE49-F238E27FC236}">
                <a16:creationId xmlns:a16="http://schemas.microsoft.com/office/drawing/2014/main" id="{9AE737A8-236E-33D1-07AC-28C87A81C978}"/>
              </a:ext>
            </a:extLst>
          </p:cNvPr>
          <p:cNvSpPr txBox="1"/>
          <p:nvPr/>
        </p:nvSpPr>
        <p:spPr>
          <a:xfrm>
            <a:off x="99993" y="6184548"/>
            <a:ext cx="6361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bg1"/>
                </a:solidFill>
                <a:ea typeface="Calibri"/>
                <a:cs typeface="Calibri"/>
              </a:rPr>
              <a:t>7</a:t>
            </a:r>
            <a:endParaRPr lang="en-US" sz="4000" b="1" dirty="0">
              <a:solidFill>
                <a:schemeClr val="bg1"/>
              </a:solidFill>
            </a:endParaRPr>
          </a:p>
        </p:txBody>
      </p:sp>
      <p:sp>
        <p:nvSpPr>
          <p:cNvPr id="9" name="TextBox 8">
            <a:extLst>
              <a:ext uri="{FF2B5EF4-FFF2-40B4-BE49-F238E27FC236}">
                <a16:creationId xmlns:a16="http://schemas.microsoft.com/office/drawing/2014/main" id="{9F90DABA-E0C3-6242-0442-A47085D1E6E5}"/>
              </a:ext>
            </a:extLst>
          </p:cNvPr>
          <p:cNvSpPr txBox="1"/>
          <p:nvPr/>
        </p:nvSpPr>
        <p:spPr>
          <a:xfrm>
            <a:off x="2604052" y="6182139"/>
            <a:ext cx="11794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ea typeface="Calibri"/>
                <a:cs typeface="Calibri"/>
              </a:rPr>
              <a:t>8</a:t>
            </a:r>
          </a:p>
        </p:txBody>
      </p:sp>
      <p:sp>
        <p:nvSpPr>
          <p:cNvPr id="10" name="TextBox 9">
            <a:extLst>
              <a:ext uri="{FF2B5EF4-FFF2-40B4-BE49-F238E27FC236}">
                <a16:creationId xmlns:a16="http://schemas.microsoft.com/office/drawing/2014/main" id="{0ACE5DFE-5042-6B95-0792-CE5BFAE2BCE0}"/>
              </a:ext>
            </a:extLst>
          </p:cNvPr>
          <p:cNvSpPr txBox="1"/>
          <p:nvPr/>
        </p:nvSpPr>
        <p:spPr>
          <a:xfrm>
            <a:off x="4962939" y="6182139"/>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ea typeface="Calibri"/>
                <a:cs typeface="Calibri"/>
              </a:rPr>
              <a:t>9</a:t>
            </a:r>
          </a:p>
        </p:txBody>
      </p:sp>
    </p:spTree>
    <p:extLst>
      <p:ext uri="{BB962C8B-B14F-4D97-AF65-F5344CB8AC3E}">
        <p14:creationId xmlns:p14="http://schemas.microsoft.com/office/powerpoint/2010/main" val="209750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876694" y="741391"/>
            <a:ext cx="2833324"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876694" y="2533476"/>
            <a:ext cx="4673625" cy="34478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457200">
              <a:buAutoNum type="arabicPeriod"/>
            </a:pPr>
            <a:r>
              <a:rPr lang="en-US" sz="2400" dirty="0">
                <a:ea typeface="+mn-lt"/>
                <a:cs typeface="+mn-lt"/>
              </a:rPr>
              <a:t>Explore Market Failure</a:t>
            </a:r>
            <a:endParaRPr lang="en-US" dirty="0">
              <a:ea typeface="+mn-lt"/>
              <a:cs typeface="+mn-lt"/>
            </a:endParaRPr>
          </a:p>
          <a:p>
            <a:pPr marL="742950" indent="-457200">
              <a:buAutoNum type="arabicPeriod"/>
            </a:pPr>
            <a:r>
              <a:rPr lang="en-US" sz="2400" dirty="0">
                <a:ea typeface="+mn-lt"/>
                <a:cs typeface="+mn-lt"/>
              </a:rPr>
              <a:t>Exploring and Fixing Negative Externalities</a:t>
            </a:r>
          </a:p>
          <a:p>
            <a:pPr marL="742950" indent="-457200">
              <a:buAutoNum type="arabicPeriod"/>
            </a:pPr>
            <a:r>
              <a:rPr lang="en-US" sz="2400" dirty="0">
                <a:ea typeface="Calibri"/>
                <a:cs typeface="Calibri"/>
              </a:rPr>
              <a:t>Exploring and Fixing Positive Externalities</a:t>
            </a:r>
          </a:p>
          <a:p>
            <a:pPr marL="742950" indent="-457200">
              <a:buAutoNum type="arabicPeriod"/>
            </a:pPr>
            <a:r>
              <a:rPr lang="en-US" sz="2400" dirty="0">
                <a:ea typeface="Calibri"/>
                <a:cs typeface="Calibri"/>
              </a:rPr>
              <a:t>Exploring Public goods</a:t>
            </a:r>
          </a:p>
          <a:p>
            <a:pPr marL="742950" indent="-457200">
              <a:buAutoNum type="arabicPeriod"/>
            </a:pPr>
            <a:r>
              <a:rPr lang="en-US" sz="2400" dirty="0">
                <a:ea typeface="Calibri"/>
                <a:cs typeface="Calibri"/>
              </a:rPr>
              <a:t>Exploring Common pool resources</a:t>
            </a:r>
          </a:p>
          <a:p>
            <a:pPr marL="514350">
              <a:buAutoNum type="arabicPeriod"/>
            </a:pPr>
            <a:endParaRPr lang="en-US" sz="1900"/>
          </a:p>
          <a:p>
            <a:pPr marL="514350">
              <a:buAutoNum type="arabicPeriod"/>
            </a:pPr>
            <a:endParaRPr lang="en-US" sz="1900" dirty="0">
              <a:ea typeface="Calibri"/>
              <a:cs typeface="Calibri"/>
            </a:endParaRPr>
          </a:p>
          <a:p>
            <a:pPr marL="514350">
              <a:buAutoNum type="arabicPeriod"/>
            </a:pPr>
            <a:endParaRPr lang="en-US" sz="1900">
              <a:ea typeface="Calibri" panose="020F0502020204030204"/>
              <a:cs typeface="Calibri" panose="020F0502020204030204"/>
            </a:endParaRPr>
          </a:p>
          <a:p>
            <a:pPr marL="514350">
              <a:buAutoNum type="arabicPeriod"/>
            </a:pPr>
            <a:endParaRPr lang="en-US" sz="1900">
              <a:ea typeface="Calibri" panose="020F0502020204030204"/>
              <a:cs typeface="Calibri" panose="020F0502020204030204"/>
            </a:endParaRPr>
          </a:p>
        </p:txBody>
      </p:sp>
      <p:pic>
        <p:nvPicPr>
          <p:cNvPr id="6" name="Picture 5" descr="A person standing on a graph&#10;&#10;AI-generated content may be incorrect.">
            <a:extLst>
              <a:ext uri="{FF2B5EF4-FFF2-40B4-BE49-F238E27FC236}">
                <a16:creationId xmlns:a16="http://schemas.microsoft.com/office/drawing/2014/main" id="{27A68594-E448-3CF9-502E-0E10C8F04310}"/>
              </a:ext>
            </a:extLst>
          </p:cNvPr>
          <p:cNvPicPr>
            <a:picLocks noChangeAspect="1"/>
          </p:cNvPicPr>
          <p:nvPr/>
        </p:nvPicPr>
        <p:blipFill>
          <a:blip r:embed="rId2"/>
          <a:stretch>
            <a:fillRect/>
          </a:stretch>
        </p:blipFill>
        <p:spPr>
          <a:xfrm>
            <a:off x="7983780" y="2317103"/>
            <a:ext cx="3331526" cy="2223793"/>
          </a:xfrm>
          <a:prstGeom prst="rect">
            <a:avLst/>
          </a:prstGeom>
        </p:spPr>
      </p:pic>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8</a:t>
            </a:fld>
            <a:endParaRPr lang="en-US" sz="1200">
              <a:solidFill>
                <a:schemeClr val="tx1">
                  <a:tint val="75000"/>
                </a:schemeClr>
              </a:solidFill>
              <a:latin typeface="+mn-lt"/>
              <a:ea typeface="+mn-ea"/>
            </a:endParaRPr>
          </a:p>
        </p:txBody>
      </p:sp>
      <p:grpSp>
        <p:nvGrpSpPr>
          <p:cNvPr id="11" name="Group 10">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2" name="Rectangle 11">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974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1  - Market Failure</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3"/>
          <a:srcRect/>
          <a:stretch/>
        </p:blipFill>
        <p:spPr>
          <a:xfrm>
            <a:off x="708075" y="4860038"/>
            <a:ext cx="2597021" cy="1325562"/>
          </a:xfrm>
          <a:prstGeom prst="rect">
            <a:avLst/>
          </a:prstGeom>
        </p:spPr>
      </p:pic>
      <p:pic>
        <p:nvPicPr>
          <p:cNvPr id="2" name="Picture 1" descr="A person standing on a graph">
            <a:extLst>
              <a:ext uri="{FF2B5EF4-FFF2-40B4-BE49-F238E27FC236}">
                <a16:creationId xmlns:a16="http://schemas.microsoft.com/office/drawing/2014/main" id="{2C634ECD-FA10-BBA0-B64B-2FA72BE315C1}"/>
              </a:ext>
            </a:extLst>
          </p:cNvPr>
          <p:cNvPicPr>
            <a:picLocks noChangeAspect="1"/>
          </p:cNvPicPr>
          <p:nvPr/>
        </p:nvPicPr>
        <p:blipFill>
          <a:blip r:embed="rId4"/>
          <a:stretch>
            <a:fillRect/>
          </a:stretch>
        </p:blipFill>
        <p:spPr>
          <a:xfrm>
            <a:off x="5553253" y="2055961"/>
            <a:ext cx="6635152" cy="4471359"/>
          </a:xfrm>
          <a:prstGeom prst="rect">
            <a:avLst/>
          </a:prstGeom>
        </p:spPr>
      </p:pic>
    </p:spTree>
    <p:extLst>
      <p:ext uri="{BB962C8B-B14F-4D97-AF65-F5344CB8AC3E}">
        <p14:creationId xmlns:p14="http://schemas.microsoft.com/office/powerpoint/2010/main" val="1468089500"/>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Props1.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3.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69</Slides>
  <Notes>47</Notes>
  <HiddenSlides>0</HiddenSlide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Make sure the noise maker is being used in class   </vt:lpstr>
      <vt:lpstr>Auction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582</cp:revision>
  <dcterms:created xsi:type="dcterms:W3CDTF">2022-05-10T21:20:13Z</dcterms:created>
  <dcterms:modified xsi:type="dcterms:W3CDTF">2025-03-13T20:29:39Z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