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28"/>
  </p:notesMasterIdLst>
  <p:handoutMasterIdLst>
    <p:handoutMasterId r:id="rId29"/>
  </p:handoutMasterIdLst>
  <p:sldIdLst>
    <p:sldId id="699" r:id="rId5"/>
    <p:sldId id="722" r:id="rId6"/>
    <p:sldId id="724" r:id="rId7"/>
    <p:sldId id="766" r:id="rId8"/>
    <p:sldId id="767" r:id="rId9"/>
    <p:sldId id="768" r:id="rId10"/>
    <p:sldId id="769" r:id="rId11"/>
    <p:sldId id="727" r:id="rId12"/>
    <p:sldId id="726" r:id="rId13"/>
    <p:sldId id="749" r:id="rId14"/>
    <p:sldId id="779" r:id="rId15"/>
    <p:sldId id="774" r:id="rId16"/>
    <p:sldId id="780" r:id="rId17"/>
    <p:sldId id="728" r:id="rId18"/>
    <p:sldId id="737" r:id="rId19"/>
    <p:sldId id="782" r:id="rId20"/>
    <p:sldId id="738" r:id="rId21"/>
    <p:sldId id="763" r:id="rId22"/>
    <p:sldId id="781" r:id="rId23"/>
    <p:sldId id="778" r:id="rId24"/>
    <p:sldId id="777" r:id="rId25"/>
    <p:sldId id="256" r:id="rId26"/>
    <p:sldId id="75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FEE4"/>
    <a:srgbClr val="DDF2F7"/>
    <a:srgbClr val="414A58"/>
    <a:srgbClr val="5DBF9A"/>
    <a:srgbClr val="79BFB8"/>
    <a:srgbClr val="86C17B"/>
    <a:srgbClr val="A7CE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39C8FA-C803-390A-D687-ED0273801F5E}" v="769" dt="2025-04-17T03:54:56.935"/>
    <p1510:client id="{BA2FE744-AE27-F5B5-FB27-326E3611870D}" v="736" dt="2025-04-17T20:35:40.9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8eff79aa9c2be5a0c0dfcd80ede2029648a65033efb5ea5ee4f28ed1f71e2d1f::" providerId="AD" clId="Web-{4839C8FA-C803-390A-D687-ED0273801F5E}"/>
    <pc:docChg chg="addSld modSld">
      <pc:chgData name="Guest User" userId="S::urn:spo:anon#8eff79aa9c2be5a0c0dfcd80ede2029648a65033efb5ea5ee4f28ed1f71e2d1f::" providerId="AD" clId="Web-{4839C8FA-C803-390A-D687-ED0273801F5E}" dt="2025-04-17T03:54:17.529" v="486"/>
      <pc:docMkLst>
        <pc:docMk/>
      </pc:docMkLst>
      <pc:sldChg chg="addSp delSp modSp">
        <pc:chgData name="Guest User" userId="S::urn:spo:anon#8eff79aa9c2be5a0c0dfcd80ede2029648a65033efb5ea5ee4f28ed1f71e2d1f::" providerId="AD" clId="Web-{4839C8FA-C803-390A-D687-ED0273801F5E}" dt="2025-04-17T03:53:57.513" v="485" actId="1076"/>
        <pc:sldMkLst>
          <pc:docMk/>
          <pc:sldMk cId="341012192" sldId="699"/>
        </pc:sldMkLst>
        <pc:picChg chg="add del mod modCrop">
          <ac:chgData name="Guest User" userId="S::urn:spo:anon#8eff79aa9c2be5a0c0dfcd80ede2029648a65033efb5ea5ee4f28ed1f71e2d1f::" providerId="AD" clId="Web-{4839C8FA-C803-390A-D687-ED0273801F5E}" dt="2025-04-17T03:52:32.762" v="479"/>
          <ac:picMkLst>
            <pc:docMk/>
            <pc:sldMk cId="341012192" sldId="699"/>
            <ac:picMk id="2" creationId="{3E46FAD2-2DFF-734D-4B2B-38093F016E69}"/>
          </ac:picMkLst>
        </pc:picChg>
        <pc:picChg chg="add del">
          <ac:chgData name="Guest User" userId="S::urn:spo:anon#8eff79aa9c2be5a0c0dfcd80ede2029648a65033efb5ea5ee4f28ed1f71e2d1f::" providerId="AD" clId="Web-{4839C8FA-C803-390A-D687-ED0273801F5E}" dt="2025-04-17T03:51:34.199" v="473"/>
          <ac:picMkLst>
            <pc:docMk/>
            <pc:sldMk cId="341012192" sldId="699"/>
            <ac:picMk id="4" creationId="{1A5E8AA4-F7D2-743F-026F-2554DE1CBEB1}"/>
          </ac:picMkLst>
        </pc:picChg>
        <pc:picChg chg="add mod modCrop">
          <ac:chgData name="Guest User" userId="S::urn:spo:anon#8eff79aa9c2be5a0c0dfcd80ede2029648a65033efb5ea5ee4f28ed1f71e2d1f::" providerId="AD" clId="Web-{4839C8FA-C803-390A-D687-ED0273801F5E}" dt="2025-04-17T03:53:57.513" v="485" actId="1076"/>
          <ac:picMkLst>
            <pc:docMk/>
            <pc:sldMk cId="341012192" sldId="699"/>
            <ac:picMk id="8" creationId="{7AD8A109-526D-5FF2-29FE-8EB098B892F6}"/>
          </ac:picMkLst>
        </pc:picChg>
      </pc:sldChg>
      <pc:sldChg chg="modSp">
        <pc:chgData name="Guest User" userId="S::urn:spo:anon#8eff79aa9c2be5a0c0dfcd80ede2029648a65033efb5ea5ee4f28ed1f71e2d1f::" providerId="AD" clId="Web-{4839C8FA-C803-390A-D687-ED0273801F5E}" dt="2025-04-17T01:21:14.080" v="29" actId="20577"/>
        <pc:sldMkLst>
          <pc:docMk/>
          <pc:sldMk cId="937720314" sldId="724"/>
        </pc:sldMkLst>
        <pc:spChg chg="mod">
          <ac:chgData name="Guest User" userId="S::urn:spo:anon#8eff79aa9c2be5a0c0dfcd80ede2029648a65033efb5ea5ee4f28ed1f71e2d1f::" providerId="AD" clId="Web-{4839C8FA-C803-390A-D687-ED0273801F5E}" dt="2025-04-17T01:21:14.080" v="29" actId="20577"/>
          <ac:spMkLst>
            <pc:docMk/>
            <pc:sldMk cId="937720314" sldId="724"/>
            <ac:spMk id="3" creationId="{0428248E-9A13-7345-BF5A-CD0E38051879}"/>
          </ac:spMkLst>
        </pc:spChg>
      </pc:sldChg>
      <pc:sldChg chg="modSp">
        <pc:chgData name="Guest User" userId="S::urn:spo:anon#8eff79aa9c2be5a0c0dfcd80ede2029648a65033efb5ea5ee4f28ed1f71e2d1f::" providerId="AD" clId="Web-{4839C8FA-C803-390A-D687-ED0273801F5E}" dt="2025-04-17T01:56:55.315" v="56" actId="20577"/>
        <pc:sldMkLst>
          <pc:docMk/>
          <pc:sldMk cId="1389646338" sldId="726"/>
        </pc:sldMkLst>
        <pc:spChg chg="mod">
          <ac:chgData name="Guest User" userId="S::urn:spo:anon#8eff79aa9c2be5a0c0dfcd80ede2029648a65033efb5ea5ee4f28ed1f71e2d1f::" providerId="AD" clId="Web-{4839C8FA-C803-390A-D687-ED0273801F5E}" dt="2025-04-17T01:56:55.315" v="56" actId="20577"/>
          <ac:spMkLst>
            <pc:docMk/>
            <pc:sldMk cId="1389646338" sldId="726"/>
            <ac:spMk id="10" creationId="{B0D9AFC4-3A1E-5081-F4F1-E472EAF1A09F}"/>
          </ac:spMkLst>
        </pc:spChg>
      </pc:sldChg>
      <pc:sldChg chg="modSp">
        <pc:chgData name="Guest User" userId="S::urn:spo:anon#8eff79aa9c2be5a0c0dfcd80ede2029648a65033efb5ea5ee4f28ed1f71e2d1f::" providerId="AD" clId="Web-{4839C8FA-C803-390A-D687-ED0273801F5E}" dt="2025-04-17T01:52:04.462" v="45" actId="20577"/>
        <pc:sldMkLst>
          <pc:docMk/>
          <pc:sldMk cId="3638787741" sldId="727"/>
        </pc:sldMkLst>
        <pc:spChg chg="mod">
          <ac:chgData name="Guest User" userId="S::urn:spo:anon#8eff79aa9c2be5a0c0dfcd80ede2029648a65033efb5ea5ee4f28ed1f71e2d1f::" providerId="AD" clId="Web-{4839C8FA-C803-390A-D687-ED0273801F5E}" dt="2025-04-17T01:52:04.462" v="45" actId="20577"/>
          <ac:spMkLst>
            <pc:docMk/>
            <pc:sldMk cId="3638787741" sldId="727"/>
            <ac:spMk id="6" creationId="{88A12E36-739F-5F97-B070-7C71BEE2D5AA}"/>
          </ac:spMkLst>
        </pc:spChg>
      </pc:sldChg>
      <pc:sldChg chg="addSp delSp modSp">
        <pc:chgData name="Guest User" userId="S::urn:spo:anon#8eff79aa9c2be5a0c0dfcd80ede2029648a65033efb5ea5ee4f28ed1f71e2d1f::" providerId="AD" clId="Web-{4839C8FA-C803-390A-D687-ED0273801F5E}" dt="2025-04-17T03:40:59.568" v="450"/>
        <pc:sldMkLst>
          <pc:docMk/>
          <pc:sldMk cId="215165024" sldId="728"/>
        </pc:sldMkLst>
        <pc:spChg chg="mod">
          <ac:chgData name="Guest User" userId="S::urn:spo:anon#8eff79aa9c2be5a0c0dfcd80ede2029648a65033efb5ea5ee4f28ed1f71e2d1f::" providerId="AD" clId="Web-{4839C8FA-C803-390A-D687-ED0273801F5E}" dt="2025-04-17T03:10:41.862" v="244" actId="20577"/>
          <ac:spMkLst>
            <pc:docMk/>
            <pc:sldMk cId="215165024" sldId="728"/>
            <ac:spMk id="2" creationId="{3F16907B-0DC9-E64D-B7CC-FD7066550EDE}"/>
          </ac:spMkLst>
        </pc:spChg>
        <pc:spChg chg="del mod">
          <ac:chgData name="Guest User" userId="S::urn:spo:anon#8eff79aa9c2be5a0c0dfcd80ede2029648a65033efb5ea5ee4f28ed1f71e2d1f::" providerId="AD" clId="Web-{4839C8FA-C803-390A-D687-ED0273801F5E}" dt="2025-04-17T03:40:59.568" v="450"/>
          <ac:spMkLst>
            <pc:docMk/>
            <pc:sldMk cId="215165024" sldId="728"/>
            <ac:spMk id="4" creationId="{60130DE2-C692-AAF5-5D7C-1D78E2E223E3}"/>
          </ac:spMkLst>
        </pc:spChg>
        <pc:picChg chg="add mod">
          <ac:chgData name="Guest User" userId="S::urn:spo:anon#8eff79aa9c2be5a0c0dfcd80ede2029648a65033efb5ea5ee4f28ed1f71e2d1f::" providerId="AD" clId="Web-{4839C8FA-C803-390A-D687-ED0273801F5E}" dt="2025-04-17T03:40:57.833" v="449" actId="14100"/>
          <ac:picMkLst>
            <pc:docMk/>
            <pc:sldMk cId="215165024" sldId="728"/>
            <ac:picMk id="3" creationId="{83D1C9C7-4D16-FBC2-6C33-7963C3CA1BEA}"/>
          </ac:picMkLst>
        </pc:picChg>
      </pc:sldChg>
      <pc:sldChg chg="modSp">
        <pc:chgData name="Guest User" userId="S::urn:spo:anon#8eff79aa9c2be5a0c0dfcd80ede2029648a65033efb5ea5ee4f28ed1f71e2d1f::" providerId="AD" clId="Web-{4839C8FA-C803-390A-D687-ED0273801F5E}" dt="2025-04-17T02:10:03.403" v="59" actId="20577"/>
        <pc:sldMkLst>
          <pc:docMk/>
          <pc:sldMk cId="1468089500" sldId="749"/>
        </pc:sldMkLst>
        <pc:spChg chg="mod">
          <ac:chgData name="Guest User" userId="S::urn:spo:anon#8eff79aa9c2be5a0c0dfcd80ede2029648a65033efb5ea5ee4f28ed1f71e2d1f::" providerId="AD" clId="Web-{4839C8FA-C803-390A-D687-ED0273801F5E}" dt="2025-04-17T02:10:03.403" v="59" actId="20577"/>
          <ac:spMkLst>
            <pc:docMk/>
            <pc:sldMk cId="1468089500" sldId="749"/>
            <ac:spMk id="3" creationId="{9890555E-F5A8-A749-BA5F-C95D063E463A}"/>
          </ac:spMkLst>
        </pc:spChg>
      </pc:sldChg>
      <pc:sldChg chg="addSp">
        <pc:chgData name="Guest User" userId="S::urn:spo:anon#8eff79aa9c2be5a0c0dfcd80ede2029648a65033efb5ea5ee4f28ed1f71e2d1f::" providerId="AD" clId="Web-{4839C8FA-C803-390A-D687-ED0273801F5E}" dt="2025-04-17T03:54:17.529" v="486"/>
        <pc:sldMkLst>
          <pc:docMk/>
          <pc:sldMk cId="2933641090" sldId="758"/>
        </pc:sldMkLst>
        <pc:picChg chg="add">
          <ac:chgData name="Guest User" userId="S::urn:spo:anon#8eff79aa9c2be5a0c0dfcd80ede2029648a65033efb5ea5ee4f28ed1f71e2d1f::" providerId="AD" clId="Web-{4839C8FA-C803-390A-D687-ED0273801F5E}" dt="2025-04-17T03:54:17.529" v="486"/>
          <ac:picMkLst>
            <pc:docMk/>
            <pc:sldMk cId="2933641090" sldId="758"/>
            <ac:picMk id="8" creationId="{F5F9ECB3-D8C5-2A81-0828-7E2A3569E1D3}"/>
          </ac:picMkLst>
        </pc:picChg>
      </pc:sldChg>
      <pc:sldChg chg="addSp delSp modSp add">
        <pc:chgData name="Guest User" userId="S::urn:spo:anon#8eff79aa9c2be5a0c0dfcd80ede2029648a65033efb5ea5ee4f28ed1f71e2d1f::" providerId="AD" clId="Web-{4839C8FA-C803-390A-D687-ED0273801F5E}" dt="2025-04-17T02:56:28.497" v="243" actId="20577"/>
        <pc:sldMkLst>
          <pc:docMk/>
          <pc:sldMk cId="980929044" sldId="774"/>
        </pc:sldMkLst>
        <pc:spChg chg="mod">
          <ac:chgData name="Guest User" userId="S::urn:spo:anon#8eff79aa9c2be5a0c0dfcd80ede2029648a65033efb5ea5ee4f28ed1f71e2d1f::" providerId="AD" clId="Web-{4839C8FA-C803-390A-D687-ED0273801F5E}" dt="2025-04-17T02:39:17.331" v="81" actId="20577"/>
          <ac:spMkLst>
            <pc:docMk/>
            <pc:sldMk cId="980929044" sldId="774"/>
            <ac:spMk id="2" creationId="{74531F2F-3F90-713B-275D-A6C6F1D341CF}"/>
          </ac:spMkLst>
        </pc:spChg>
        <pc:spChg chg="add del">
          <ac:chgData name="Guest User" userId="S::urn:spo:anon#8eff79aa9c2be5a0c0dfcd80ede2029648a65033efb5ea5ee4f28ed1f71e2d1f::" providerId="AD" clId="Web-{4839C8FA-C803-390A-D687-ED0273801F5E}" dt="2025-04-17T02:39:32.659" v="83"/>
          <ac:spMkLst>
            <pc:docMk/>
            <pc:sldMk cId="980929044" sldId="774"/>
            <ac:spMk id="4" creationId="{6D4A30D6-649C-555E-F591-9AEB464150D4}"/>
          </ac:spMkLst>
        </pc:spChg>
        <pc:spChg chg="add del">
          <ac:chgData name="Guest User" userId="S::urn:spo:anon#8eff79aa9c2be5a0c0dfcd80ede2029648a65033efb5ea5ee4f28ed1f71e2d1f::" providerId="AD" clId="Web-{4839C8FA-C803-390A-D687-ED0273801F5E}" dt="2025-04-17T02:39:50.784" v="85"/>
          <ac:spMkLst>
            <pc:docMk/>
            <pc:sldMk cId="980929044" sldId="774"/>
            <ac:spMk id="6" creationId="{5C3D6D2F-3E9D-0338-17AF-13F5E5120546}"/>
          </ac:spMkLst>
        </pc:spChg>
        <pc:spChg chg="add mod">
          <ac:chgData name="Guest User" userId="S::urn:spo:anon#8eff79aa9c2be5a0c0dfcd80ede2029648a65033efb5ea5ee4f28ed1f71e2d1f::" providerId="AD" clId="Web-{4839C8FA-C803-390A-D687-ED0273801F5E}" dt="2025-04-17T02:56:28.497" v="243" actId="20577"/>
          <ac:spMkLst>
            <pc:docMk/>
            <pc:sldMk cId="980929044" sldId="774"/>
            <ac:spMk id="7" creationId="{4EE30AA9-3C15-E24D-73AC-8D83EDAD96DD}"/>
          </ac:spMkLst>
        </pc:spChg>
        <pc:picChg chg="del">
          <ac:chgData name="Guest User" userId="S::urn:spo:anon#8eff79aa9c2be5a0c0dfcd80ede2029648a65033efb5ea5ee4f28ed1f71e2d1f::" providerId="AD" clId="Web-{4839C8FA-C803-390A-D687-ED0273801F5E}" dt="2025-04-17T02:39:01.565" v="69"/>
          <ac:picMkLst>
            <pc:docMk/>
            <pc:sldMk cId="980929044" sldId="774"/>
            <ac:picMk id="3" creationId="{CFC93559-1C74-FF95-B023-48DF4E6B2945}"/>
          </ac:picMkLst>
        </pc:picChg>
        <pc:picChg chg="add del mod">
          <ac:chgData name="Guest User" userId="S::urn:spo:anon#8eff79aa9c2be5a0c0dfcd80ede2029648a65033efb5ea5ee4f28ed1f71e2d1f::" providerId="AD" clId="Web-{4839C8FA-C803-390A-D687-ED0273801F5E}" dt="2025-04-17T02:50:16.119" v="227"/>
          <ac:picMkLst>
            <pc:docMk/>
            <pc:sldMk cId="980929044" sldId="774"/>
            <ac:picMk id="8" creationId="{95E181A4-A0A6-3D6F-57B5-A63E2C0F543E}"/>
          </ac:picMkLst>
        </pc:picChg>
        <pc:picChg chg="add mod">
          <ac:chgData name="Guest User" userId="S::urn:spo:anon#8eff79aa9c2be5a0c0dfcd80ede2029648a65033efb5ea5ee4f28ed1f71e2d1f::" providerId="AD" clId="Web-{4839C8FA-C803-390A-D687-ED0273801F5E}" dt="2025-04-17T02:55:22.324" v="237" actId="1076"/>
          <ac:picMkLst>
            <pc:docMk/>
            <pc:sldMk cId="980929044" sldId="774"/>
            <ac:picMk id="9" creationId="{BA2D57AB-6263-27D7-0A85-3FF96EFF5D0E}"/>
          </ac:picMkLst>
        </pc:picChg>
        <pc:picChg chg="add mod">
          <ac:chgData name="Guest User" userId="S::urn:spo:anon#8eff79aa9c2be5a0c0dfcd80ede2029648a65033efb5ea5ee4f28ed1f71e2d1f::" providerId="AD" clId="Web-{4839C8FA-C803-390A-D687-ED0273801F5E}" dt="2025-04-17T02:55:27.700" v="238" actId="1076"/>
          <ac:picMkLst>
            <pc:docMk/>
            <pc:sldMk cId="980929044" sldId="774"/>
            <ac:picMk id="10" creationId="{B3729326-142F-7251-F01C-274C71F5E050}"/>
          </ac:picMkLst>
        </pc:picChg>
        <pc:picChg chg="add mod">
          <ac:chgData name="Guest User" userId="S::urn:spo:anon#8eff79aa9c2be5a0c0dfcd80ede2029648a65033efb5ea5ee4f28ed1f71e2d1f::" providerId="AD" clId="Web-{4839C8FA-C803-390A-D687-ED0273801F5E}" dt="2025-04-17T02:55:32.668" v="239" actId="1076"/>
          <ac:picMkLst>
            <pc:docMk/>
            <pc:sldMk cId="980929044" sldId="774"/>
            <ac:picMk id="11" creationId="{C67A914F-2B1B-2274-8F86-627518505A38}"/>
          </ac:picMkLst>
        </pc:picChg>
      </pc:sldChg>
      <pc:sldChg chg="add">
        <pc:chgData name="Guest User" userId="S::urn:spo:anon#8eff79aa9c2be5a0c0dfcd80ede2029648a65033efb5ea5ee4f28ed1f71e2d1f::" providerId="AD" clId="Web-{4839C8FA-C803-390A-D687-ED0273801F5E}" dt="2025-04-17T02:10:07.747" v="60"/>
        <pc:sldMkLst>
          <pc:docMk/>
          <pc:sldMk cId="1667546885" sldId="779"/>
        </pc:sldMkLst>
      </pc:sldChg>
      <pc:sldChg chg="addSp delSp modSp add replId">
        <pc:chgData name="Guest User" userId="S::urn:spo:anon#8eff79aa9c2be5a0c0dfcd80ede2029648a65033efb5ea5ee4f28ed1f71e2d1f::" providerId="AD" clId="Web-{4839C8FA-C803-390A-D687-ED0273801F5E}" dt="2025-04-17T03:44:16.694" v="458" actId="1076"/>
        <pc:sldMkLst>
          <pc:docMk/>
          <pc:sldMk cId="1463629662" sldId="780"/>
        </pc:sldMkLst>
        <pc:spChg chg="mod">
          <ac:chgData name="Guest User" userId="S::urn:spo:anon#8eff79aa9c2be5a0c0dfcd80ede2029648a65033efb5ea5ee4f28ed1f71e2d1f::" providerId="AD" clId="Web-{4839C8FA-C803-390A-D687-ED0273801F5E}" dt="2025-04-17T03:10:55.643" v="248" actId="20577"/>
          <ac:spMkLst>
            <pc:docMk/>
            <pc:sldMk cId="1463629662" sldId="780"/>
            <ac:spMk id="2" creationId="{BD31A7DE-8FC0-8855-957A-FD8EC9192BAD}"/>
          </ac:spMkLst>
        </pc:spChg>
        <pc:spChg chg="add del mod">
          <ac:chgData name="Guest User" userId="S::urn:spo:anon#8eff79aa9c2be5a0c0dfcd80ede2029648a65033efb5ea5ee4f28ed1f71e2d1f::" providerId="AD" clId="Web-{4839C8FA-C803-390A-D687-ED0273801F5E}" dt="2025-04-17T03:38:44.457" v="413"/>
          <ac:spMkLst>
            <pc:docMk/>
            <pc:sldMk cId="1463629662" sldId="780"/>
            <ac:spMk id="3" creationId="{4AE80AD8-76AA-4EBE-8CD9-F887A29C809D}"/>
          </ac:spMkLst>
        </pc:spChg>
        <pc:spChg chg="add mod">
          <ac:chgData name="Guest User" userId="S::urn:spo:anon#8eff79aa9c2be5a0c0dfcd80ede2029648a65033efb5ea5ee4f28ed1f71e2d1f::" providerId="AD" clId="Web-{4839C8FA-C803-390A-D687-ED0273801F5E}" dt="2025-04-17T03:42:01.302" v="454" actId="20577"/>
          <ac:spMkLst>
            <pc:docMk/>
            <pc:sldMk cId="1463629662" sldId="780"/>
            <ac:spMk id="4" creationId="{BBBE20C7-10EE-E194-6739-B36904B1E04A}"/>
          </ac:spMkLst>
        </pc:spChg>
        <pc:spChg chg="mod">
          <ac:chgData name="Guest User" userId="S::urn:spo:anon#8eff79aa9c2be5a0c0dfcd80ede2029648a65033efb5ea5ee4f28ed1f71e2d1f::" providerId="AD" clId="Web-{4839C8FA-C803-390A-D687-ED0273801F5E}" dt="2025-04-17T03:38:02.113" v="408" actId="20577"/>
          <ac:spMkLst>
            <pc:docMk/>
            <pc:sldMk cId="1463629662" sldId="780"/>
            <ac:spMk id="7" creationId="{2C02383E-D1E4-843A-42C5-7ED34615C496}"/>
          </ac:spMkLst>
        </pc:spChg>
        <pc:picChg chg="add del mod">
          <ac:chgData name="Guest User" userId="S::urn:spo:anon#8eff79aa9c2be5a0c0dfcd80ede2029648a65033efb5ea5ee4f28ed1f71e2d1f::" providerId="AD" clId="Web-{4839C8FA-C803-390A-D687-ED0273801F5E}" dt="2025-04-17T03:40:37.349" v="445"/>
          <ac:picMkLst>
            <pc:docMk/>
            <pc:sldMk cId="1463629662" sldId="780"/>
            <ac:picMk id="6" creationId="{D9ADBADF-D725-6121-BF58-CBDD7A810C21}"/>
          </ac:picMkLst>
        </pc:picChg>
        <pc:picChg chg="add mod">
          <ac:chgData name="Guest User" userId="S::urn:spo:anon#8eff79aa9c2be5a0c0dfcd80ede2029648a65033efb5ea5ee4f28ed1f71e2d1f::" providerId="AD" clId="Web-{4839C8FA-C803-390A-D687-ED0273801F5E}" dt="2025-04-17T03:44:16.694" v="458" actId="1076"/>
          <ac:picMkLst>
            <pc:docMk/>
            <pc:sldMk cId="1463629662" sldId="780"/>
            <ac:picMk id="8" creationId="{ACA43CE4-D0DC-3EFE-097F-CB64832AF412}"/>
          </ac:picMkLst>
        </pc:picChg>
        <pc:picChg chg="del">
          <ac:chgData name="Guest User" userId="S::urn:spo:anon#8eff79aa9c2be5a0c0dfcd80ede2029648a65033efb5ea5ee4f28ed1f71e2d1f::" providerId="AD" clId="Web-{4839C8FA-C803-390A-D687-ED0273801F5E}" dt="2025-04-17T03:11:01.799" v="249"/>
          <ac:picMkLst>
            <pc:docMk/>
            <pc:sldMk cId="1463629662" sldId="780"/>
            <ac:picMk id="9" creationId="{FC638251-BF55-54AE-917D-E64B7F450E4E}"/>
          </ac:picMkLst>
        </pc:picChg>
        <pc:picChg chg="del">
          <ac:chgData name="Guest User" userId="S::urn:spo:anon#8eff79aa9c2be5a0c0dfcd80ede2029648a65033efb5ea5ee4f28ed1f71e2d1f::" providerId="AD" clId="Web-{4839C8FA-C803-390A-D687-ED0273801F5E}" dt="2025-04-17T03:11:03.862" v="250"/>
          <ac:picMkLst>
            <pc:docMk/>
            <pc:sldMk cId="1463629662" sldId="780"/>
            <ac:picMk id="10" creationId="{803E4462-201D-4548-45D8-3E360FD87968}"/>
          </ac:picMkLst>
        </pc:picChg>
        <pc:picChg chg="del">
          <ac:chgData name="Guest User" userId="S::urn:spo:anon#8eff79aa9c2be5a0c0dfcd80ede2029648a65033efb5ea5ee4f28ed1f71e2d1f::" providerId="AD" clId="Web-{4839C8FA-C803-390A-D687-ED0273801F5E}" dt="2025-04-17T03:11:06.049" v="251"/>
          <ac:picMkLst>
            <pc:docMk/>
            <pc:sldMk cId="1463629662" sldId="780"/>
            <ac:picMk id="11" creationId="{05614027-1452-4841-25FC-BC4AD65FC3F4}"/>
          </ac:picMkLst>
        </pc:picChg>
      </pc:sldChg>
    </pc:docChg>
  </pc:docChgLst>
  <pc:docChgLst>
    <pc:chgData clId="Web-{45A1178F-73F2-8643-3D11-C6E5BDD0E6BA}"/>
    <pc:docChg chg="modSld">
      <pc:chgData name="" userId="" providerId="" clId="Web-{45A1178F-73F2-8643-3D11-C6E5BDD0E6BA}" dt="2024-03-28T18:41:17.025" v="0" actId="20577"/>
      <pc:docMkLst>
        <pc:docMk/>
      </pc:docMkLst>
      <pc:sldChg chg="modSp">
        <pc:chgData name="" userId="" providerId="" clId="Web-{45A1178F-73F2-8643-3D11-C6E5BDD0E6BA}" dt="2024-03-28T18:41:17.025" v="0" actId="20577"/>
        <pc:sldMkLst>
          <pc:docMk/>
          <pc:sldMk cId="960279657" sldId="745"/>
        </pc:sldMkLst>
        <pc:spChg chg="mod">
          <ac:chgData name="" userId="" providerId="" clId="Web-{45A1178F-73F2-8643-3D11-C6E5BDD0E6BA}" dt="2024-03-28T18:41:17.025" v="0" actId="20577"/>
          <ac:spMkLst>
            <pc:docMk/>
            <pc:sldMk cId="960279657" sldId="745"/>
            <ac:spMk id="4" creationId="{B97D6AFC-1B5C-888B-F90C-E340EA57F69A}"/>
          </ac:spMkLst>
        </pc:spChg>
      </pc:sldChg>
    </pc:docChg>
  </pc:docChgLst>
  <pc:docChgLst>
    <pc:chgData name="Andrea Mozo" userId="S::amozo@councilforeconed.org::ec324d89-8e2a-42bb-81f4-68d0295e10da" providerId="AD" clId="Web-{28B93013-5118-6A4D-0A29-D09641E7DCEC}"/>
    <pc:docChg chg="modSld">
      <pc:chgData name="Andrea Mozo" userId="S::amozo@councilforeconed.org::ec324d89-8e2a-42bb-81f4-68d0295e10da" providerId="AD" clId="Web-{28B93013-5118-6A4D-0A29-D09641E7DCEC}" dt="2024-03-29T14:16:01.003" v="10" actId="14100"/>
      <pc:docMkLst>
        <pc:docMk/>
      </pc:docMkLst>
      <pc:sldChg chg="addSp delSp modSp">
        <pc:chgData name="Andrea Mozo" userId="S::amozo@councilforeconed.org::ec324d89-8e2a-42bb-81f4-68d0295e10da" providerId="AD" clId="Web-{28B93013-5118-6A4D-0A29-D09641E7DCEC}" dt="2024-03-29T14:16:01.003" v="10" actId="14100"/>
        <pc:sldMkLst>
          <pc:docMk/>
          <pc:sldMk cId="884104494" sldId="721"/>
        </pc:sldMkLst>
        <pc:spChg chg="del">
          <ac:chgData name="Andrea Mozo" userId="S::amozo@councilforeconed.org::ec324d89-8e2a-42bb-81f4-68d0295e10da" providerId="AD" clId="Web-{28B93013-5118-6A4D-0A29-D09641E7DCEC}" dt="2024-03-29T14:15:04.282" v="0"/>
          <ac:spMkLst>
            <pc:docMk/>
            <pc:sldMk cId="884104494" sldId="721"/>
            <ac:spMk id="3" creationId="{0428248E-9A13-7345-BF5A-CD0E38051879}"/>
          </ac:spMkLst>
        </pc:spChg>
        <pc:spChg chg="add mod">
          <ac:chgData name="Andrea Mozo" userId="S::amozo@councilforeconed.org::ec324d89-8e2a-42bb-81f4-68d0295e10da" providerId="AD" clId="Web-{28B93013-5118-6A4D-0A29-D09641E7DCEC}" dt="2024-03-29T14:16:01.003" v="10" actId="14100"/>
          <ac:spMkLst>
            <pc:docMk/>
            <pc:sldMk cId="884104494" sldId="721"/>
            <ac:spMk id="4" creationId="{2D0B4F33-E4D1-2F57-38E4-E6C92F48BF20}"/>
          </ac:spMkLst>
        </pc:spChg>
      </pc:sldChg>
    </pc:docChg>
  </pc:docChgLst>
  <pc:docChgLst>
    <pc:chgData name="Andrea Mozo" userId="S::amozo@councilforeconed.org::ec324d89-8e2a-42bb-81f4-68d0295e10da" providerId="AD" clId="Web-{1AC6F7C8-0AC0-2BB8-81C3-61C344B482C5}"/>
    <pc:docChg chg="addSld modSld">
      <pc:chgData name="Andrea Mozo" userId="S::amozo@councilforeconed.org::ec324d89-8e2a-42bb-81f4-68d0295e10da" providerId="AD" clId="Web-{1AC6F7C8-0AC0-2BB8-81C3-61C344B482C5}" dt="2024-03-28T16:58:18.595" v="1070"/>
      <pc:docMkLst>
        <pc:docMk/>
      </pc:docMkLst>
      <pc:sldChg chg="modSp">
        <pc:chgData name="Andrea Mozo" userId="S::amozo@councilforeconed.org::ec324d89-8e2a-42bb-81f4-68d0295e10da" providerId="AD" clId="Web-{1AC6F7C8-0AC0-2BB8-81C3-61C344B482C5}" dt="2024-03-28T15:17:18.628" v="1032" actId="1076"/>
        <pc:sldMkLst>
          <pc:docMk/>
          <pc:sldMk cId="4256242774" sldId="723"/>
        </pc:sldMkLst>
        <pc:spChg chg="mod">
          <ac:chgData name="Andrea Mozo" userId="S::amozo@councilforeconed.org::ec324d89-8e2a-42bb-81f4-68d0295e10da" providerId="AD" clId="Web-{1AC6F7C8-0AC0-2BB8-81C3-61C344B482C5}" dt="2024-03-28T15:17:18.628" v="1032" actId="1076"/>
          <ac:spMkLst>
            <pc:docMk/>
            <pc:sldMk cId="4256242774" sldId="723"/>
            <ac:spMk id="3" creationId="{0428248E-9A13-7345-BF5A-CD0E38051879}"/>
          </ac:spMkLst>
        </pc:spChg>
        <pc:spChg chg="mod">
          <ac:chgData name="Andrea Mozo" userId="S::amozo@councilforeconed.org::ec324d89-8e2a-42bb-81f4-68d0295e10da" providerId="AD" clId="Web-{1AC6F7C8-0AC0-2BB8-81C3-61C344B482C5}" dt="2024-03-28T15:16:32.439" v="1031" actId="1076"/>
          <ac:spMkLst>
            <pc:docMk/>
            <pc:sldMk cId="4256242774" sldId="723"/>
            <ac:spMk id="4" creationId="{833D65FE-E3F3-1E88-35EE-7862CF8AD7C0}"/>
          </ac:spMkLst>
        </pc:spChg>
        <pc:spChg chg="mod">
          <ac:chgData name="Andrea Mozo" userId="S::amozo@councilforeconed.org::ec324d89-8e2a-42bb-81f4-68d0295e10da" providerId="AD" clId="Web-{1AC6F7C8-0AC0-2BB8-81C3-61C344B482C5}" dt="2024-03-28T13:55:25.379" v="321" actId="20577"/>
          <ac:spMkLst>
            <pc:docMk/>
            <pc:sldMk cId="4256242774" sldId="723"/>
            <ac:spMk id="6" creationId="{08D2981F-E869-06D0-FAAD-A38E2F280056}"/>
          </ac:spMkLst>
        </pc:spChg>
      </pc:sldChg>
      <pc:sldChg chg="modSp">
        <pc:chgData name="Andrea Mozo" userId="S::amozo@councilforeconed.org::ec324d89-8e2a-42bb-81f4-68d0295e10da" providerId="AD" clId="Web-{1AC6F7C8-0AC0-2BB8-81C3-61C344B482C5}" dt="2024-03-28T13:57:55.338" v="355" actId="20577"/>
        <pc:sldMkLst>
          <pc:docMk/>
          <pc:sldMk cId="937720314" sldId="724"/>
        </pc:sldMkLst>
        <pc:spChg chg="mod">
          <ac:chgData name="Andrea Mozo" userId="S::amozo@councilforeconed.org::ec324d89-8e2a-42bb-81f4-68d0295e10da" providerId="AD" clId="Web-{1AC6F7C8-0AC0-2BB8-81C3-61C344B482C5}" dt="2024-03-28T13:57:55.338" v="355" actId="20577"/>
          <ac:spMkLst>
            <pc:docMk/>
            <pc:sldMk cId="937720314" sldId="724"/>
            <ac:spMk id="3" creationId="{0428248E-9A13-7345-BF5A-CD0E38051879}"/>
          </ac:spMkLst>
        </pc:spChg>
      </pc:sldChg>
      <pc:sldChg chg="addSp modSp">
        <pc:chgData name="Andrea Mozo" userId="S::amozo@councilforeconed.org::ec324d89-8e2a-42bb-81f4-68d0295e10da" providerId="AD" clId="Web-{1AC6F7C8-0AC0-2BB8-81C3-61C344B482C5}" dt="2024-03-28T14:39:38.049" v="436" actId="1076"/>
        <pc:sldMkLst>
          <pc:docMk/>
          <pc:sldMk cId="1309746143" sldId="725"/>
        </pc:sldMkLst>
        <pc:spChg chg="mod">
          <ac:chgData name="Andrea Mozo" userId="S::amozo@councilforeconed.org::ec324d89-8e2a-42bb-81f4-68d0295e10da" providerId="AD" clId="Web-{1AC6F7C8-0AC0-2BB8-81C3-61C344B482C5}" dt="2024-03-28T14:38:38.344" v="430" actId="20577"/>
          <ac:spMkLst>
            <pc:docMk/>
            <pc:sldMk cId="1309746143" sldId="725"/>
            <ac:spMk id="3" creationId="{0428248E-9A13-7345-BF5A-CD0E38051879}"/>
          </ac:spMkLst>
        </pc:spChg>
        <pc:picChg chg="add mod">
          <ac:chgData name="Andrea Mozo" userId="S::amozo@councilforeconed.org::ec324d89-8e2a-42bb-81f4-68d0295e10da" providerId="AD" clId="Web-{1AC6F7C8-0AC0-2BB8-81C3-61C344B482C5}" dt="2024-03-28T14:39:38.049" v="436" actId="1076"/>
          <ac:picMkLst>
            <pc:docMk/>
            <pc:sldMk cId="1309746143" sldId="725"/>
            <ac:picMk id="4" creationId="{CD3F451A-6F82-3B20-20CE-77171E9ECA42}"/>
          </ac:picMkLst>
        </pc:picChg>
      </pc:sldChg>
      <pc:sldChg chg="addSp delSp modSp add replId">
        <pc:chgData name="Andrea Mozo" userId="S::amozo@councilforeconed.org::ec324d89-8e2a-42bb-81f4-68d0295e10da" providerId="AD" clId="Web-{1AC6F7C8-0AC0-2BB8-81C3-61C344B482C5}" dt="2024-03-28T16:58:18.595" v="1070"/>
        <pc:sldMkLst>
          <pc:docMk/>
          <pc:sldMk cId="1389646338" sldId="726"/>
        </pc:sldMkLst>
        <pc:spChg chg="mod">
          <ac:chgData name="Andrea Mozo" userId="S::amozo@councilforeconed.org::ec324d89-8e2a-42bb-81f4-68d0295e10da" providerId="AD" clId="Web-{1AC6F7C8-0AC0-2BB8-81C3-61C344B482C5}" dt="2024-03-28T14:40:03.878" v="443" actId="20577"/>
          <ac:spMkLst>
            <pc:docMk/>
            <pc:sldMk cId="1389646338" sldId="726"/>
            <ac:spMk id="2" creationId="{3F16907B-0DC9-E64D-B7CC-FD7066550EDE}"/>
          </ac:spMkLst>
        </pc:spChg>
        <pc:spChg chg="del">
          <ac:chgData name="Andrea Mozo" userId="S::amozo@councilforeconed.org::ec324d89-8e2a-42bb-81f4-68d0295e10da" providerId="AD" clId="Web-{1AC6F7C8-0AC0-2BB8-81C3-61C344B482C5}" dt="2024-03-28T14:40:05.566" v="444"/>
          <ac:spMkLst>
            <pc:docMk/>
            <pc:sldMk cId="1389646338" sldId="726"/>
            <ac:spMk id="3" creationId="{0428248E-9A13-7345-BF5A-CD0E38051879}"/>
          </ac:spMkLst>
        </pc:spChg>
        <pc:spChg chg="add">
          <ac:chgData name="Andrea Mozo" userId="S::amozo@councilforeconed.org::ec324d89-8e2a-42bb-81f4-68d0295e10da" providerId="AD" clId="Web-{1AC6F7C8-0AC0-2BB8-81C3-61C344B482C5}" dt="2024-03-28T16:57:14.093" v="1055"/>
          <ac:spMkLst>
            <pc:docMk/>
            <pc:sldMk cId="1389646338" sldId="726"/>
            <ac:spMk id="4" creationId="{C7A8A59A-A89C-4075-6523-DD2D892B6AD4}"/>
          </ac:spMkLst>
        </pc:spChg>
        <pc:picChg chg="add del mod">
          <ac:chgData name="Andrea Mozo" userId="S::amozo@councilforeconed.org::ec324d89-8e2a-42bb-81f4-68d0295e10da" providerId="AD" clId="Web-{1AC6F7C8-0AC0-2BB8-81C3-61C344B482C5}" dt="2024-03-28T14:48:51.756" v="521"/>
          <ac:picMkLst>
            <pc:docMk/>
            <pc:sldMk cId="1389646338" sldId="726"/>
            <ac:picMk id="4" creationId="{24F6D991-8153-B047-08D7-36C86EF42A86}"/>
          </ac:picMkLst>
        </pc:picChg>
        <pc:picChg chg="add mod">
          <ac:chgData name="Andrea Mozo" userId="S::amozo@councilforeconed.org::ec324d89-8e2a-42bb-81f4-68d0295e10da" providerId="AD" clId="Web-{1AC6F7C8-0AC0-2BB8-81C3-61C344B482C5}" dt="2024-03-28T14:41:39.585" v="472" actId="1076"/>
          <ac:picMkLst>
            <pc:docMk/>
            <pc:sldMk cId="1389646338" sldId="726"/>
            <ac:picMk id="6" creationId="{7D1438AA-B566-F7D3-F393-2C4CBFAE6EF1}"/>
          </ac:picMkLst>
        </pc:picChg>
        <pc:picChg chg="add mod modCrop">
          <ac:chgData name="Andrea Mozo" userId="S::amozo@councilforeconed.org::ec324d89-8e2a-42bb-81f4-68d0295e10da" providerId="AD" clId="Web-{1AC6F7C8-0AC0-2BB8-81C3-61C344B482C5}" dt="2024-03-28T16:57:49.125" v="1062"/>
          <ac:picMkLst>
            <pc:docMk/>
            <pc:sldMk cId="1389646338" sldId="726"/>
            <ac:picMk id="7" creationId="{E64A7E8D-A28C-0567-5212-9523B9D68A4F}"/>
          </ac:picMkLst>
        </pc:picChg>
        <pc:picChg chg="add mod modCrop">
          <ac:chgData name="Andrea Mozo" userId="S::amozo@councilforeconed.org::ec324d89-8e2a-42bb-81f4-68d0295e10da" providerId="AD" clId="Web-{1AC6F7C8-0AC0-2BB8-81C3-61C344B482C5}" dt="2024-03-28T16:58:18.595" v="1070"/>
          <ac:picMkLst>
            <pc:docMk/>
            <pc:sldMk cId="1389646338" sldId="726"/>
            <ac:picMk id="8" creationId="{2C4B21E3-C556-E6C9-CC20-81AF6B178C54}"/>
          </ac:picMkLst>
        </pc:picChg>
        <pc:picChg chg="add mod modCrop">
          <ac:chgData name="Andrea Mozo" userId="S::amozo@councilforeconed.org::ec324d89-8e2a-42bb-81f4-68d0295e10da" providerId="AD" clId="Web-{1AC6F7C8-0AC0-2BB8-81C3-61C344B482C5}" dt="2024-03-28T14:49:45.086" v="534" actId="1076"/>
          <ac:picMkLst>
            <pc:docMk/>
            <pc:sldMk cId="1389646338" sldId="726"/>
            <ac:picMk id="9" creationId="{B5F984F9-D901-3A2B-EBF8-B4B74BC7B2D8}"/>
          </ac:picMkLst>
        </pc:picChg>
      </pc:sldChg>
      <pc:sldChg chg="addSp delSp modSp add replId">
        <pc:chgData name="Andrea Mozo" userId="S::amozo@councilforeconed.org::ec324d89-8e2a-42bb-81f4-68d0295e10da" providerId="AD" clId="Web-{1AC6F7C8-0AC0-2BB8-81C3-61C344B482C5}" dt="2024-03-28T16:57:06.749" v="1054" actId="20577"/>
        <pc:sldMkLst>
          <pc:docMk/>
          <pc:sldMk cId="3638787741" sldId="727"/>
        </pc:sldMkLst>
        <pc:spChg chg="mod">
          <ac:chgData name="Andrea Mozo" userId="S::amozo@councilforeconed.org::ec324d89-8e2a-42bb-81f4-68d0295e10da" providerId="AD" clId="Web-{1AC6F7C8-0AC0-2BB8-81C3-61C344B482C5}" dt="2024-03-28T14:42:31.977" v="486" actId="20577"/>
          <ac:spMkLst>
            <pc:docMk/>
            <pc:sldMk cId="3638787741" sldId="727"/>
            <ac:spMk id="2" creationId="{3F16907B-0DC9-E64D-B7CC-FD7066550EDE}"/>
          </ac:spMkLst>
        </pc:spChg>
        <pc:spChg chg="del mod">
          <ac:chgData name="Andrea Mozo" userId="S::amozo@councilforeconed.org::ec324d89-8e2a-42bb-81f4-68d0295e10da" providerId="AD" clId="Web-{1AC6F7C8-0AC0-2BB8-81C3-61C344B482C5}" dt="2024-03-28T14:42:36.884" v="488"/>
          <ac:spMkLst>
            <pc:docMk/>
            <pc:sldMk cId="3638787741" sldId="727"/>
            <ac:spMk id="3" creationId="{0428248E-9A13-7345-BF5A-CD0E38051879}"/>
          </ac:spMkLst>
        </pc:spChg>
        <pc:spChg chg="add mod">
          <ac:chgData name="Andrea Mozo" userId="S::amozo@councilforeconed.org::ec324d89-8e2a-42bb-81f4-68d0295e10da" providerId="AD" clId="Web-{1AC6F7C8-0AC0-2BB8-81C3-61C344B482C5}" dt="2024-03-28T16:57:06.749" v="1054" actId="20577"/>
          <ac:spMkLst>
            <pc:docMk/>
            <pc:sldMk cId="3638787741" sldId="727"/>
            <ac:spMk id="3" creationId="{FC03E373-6FFD-668B-D71F-5A61CF69A3F8}"/>
          </ac:spMkLst>
        </pc:spChg>
        <pc:picChg chg="add del mod">
          <ac:chgData name="Andrea Mozo" userId="S::amozo@councilforeconed.org::ec324d89-8e2a-42bb-81f4-68d0295e10da" providerId="AD" clId="Web-{1AC6F7C8-0AC0-2BB8-81C3-61C344B482C5}" dt="2024-03-28T14:46:20.626" v="503"/>
          <ac:picMkLst>
            <pc:docMk/>
            <pc:sldMk cId="3638787741" sldId="727"/>
            <ac:picMk id="4" creationId="{04D7D83A-93C6-8F54-AAC8-21620E59C198}"/>
          </ac:picMkLst>
        </pc:picChg>
        <pc:picChg chg="add del mod">
          <ac:chgData name="Andrea Mozo" userId="S::amozo@councilforeconed.org::ec324d89-8e2a-42bb-81f4-68d0295e10da" providerId="AD" clId="Web-{1AC6F7C8-0AC0-2BB8-81C3-61C344B482C5}" dt="2024-03-28T14:46:20.142" v="502"/>
          <ac:picMkLst>
            <pc:docMk/>
            <pc:sldMk cId="3638787741" sldId="727"/>
            <ac:picMk id="6" creationId="{46559BE4-EF56-570B-8814-19DB0FA9C06A}"/>
          </ac:picMkLst>
        </pc:picChg>
        <pc:picChg chg="add del mod">
          <ac:chgData name="Andrea Mozo" userId="S::amozo@councilforeconed.org::ec324d89-8e2a-42bb-81f4-68d0295e10da" providerId="AD" clId="Web-{1AC6F7C8-0AC0-2BB8-81C3-61C344B482C5}" dt="2024-03-28T14:46:18.626" v="501"/>
          <ac:picMkLst>
            <pc:docMk/>
            <pc:sldMk cId="3638787741" sldId="727"/>
            <ac:picMk id="7" creationId="{2BC47796-E58F-575B-667F-A12AED318923}"/>
          </ac:picMkLst>
        </pc:picChg>
        <pc:picChg chg="add mod">
          <ac:chgData name="Andrea Mozo" userId="S::amozo@councilforeconed.org::ec324d89-8e2a-42bb-81f4-68d0295e10da" providerId="AD" clId="Web-{1AC6F7C8-0AC0-2BB8-81C3-61C344B482C5}" dt="2024-03-28T16:56:14.560" v="1035" actId="1076"/>
          <ac:picMkLst>
            <pc:docMk/>
            <pc:sldMk cId="3638787741" sldId="727"/>
            <ac:picMk id="8" creationId="{539E6AF9-19EA-77C4-5F75-616593205EA9}"/>
          </ac:picMkLst>
        </pc:picChg>
      </pc:sldChg>
      <pc:sldChg chg="addSp delSp modSp add replId">
        <pc:chgData name="Andrea Mozo" userId="S::amozo@councilforeconed.org::ec324d89-8e2a-42bb-81f4-68d0295e10da" providerId="AD" clId="Web-{1AC6F7C8-0AC0-2BB8-81C3-61C344B482C5}" dt="2024-03-28T15:17:43.019" v="1034" actId="1076"/>
        <pc:sldMkLst>
          <pc:docMk/>
          <pc:sldMk cId="215165024" sldId="728"/>
        </pc:sldMkLst>
        <pc:spChg chg="mod">
          <ac:chgData name="Andrea Mozo" userId="S::amozo@councilforeconed.org::ec324d89-8e2a-42bb-81f4-68d0295e10da" providerId="AD" clId="Web-{1AC6F7C8-0AC0-2BB8-81C3-61C344B482C5}" dt="2024-03-28T14:50:19.931" v="540" actId="20577"/>
          <ac:spMkLst>
            <pc:docMk/>
            <pc:sldMk cId="215165024" sldId="728"/>
            <ac:spMk id="2" creationId="{3F16907B-0DC9-E64D-B7CC-FD7066550EDE}"/>
          </ac:spMkLst>
        </pc:spChg>
        <pc:spChg chg="del">
          <ac:chgData name="Andrea Mozo" userId="S::amozo@councilforeconed.org::ec324d89-8e2a-42bb-81f4-68d0295e10da" providerId="AD" clId="Web-{1AC6F7C8-0AC0-2BB8-81C3-61C344B482C5}" dt="2024-03-28T14:50:17.119" v="537"/>
          <ac:spMkLst>
            <pc:docMk/>
            <pc:sldMk cId="215165024" sldId="728"/>
            <ac:spMk id="3" creationId="{0428248E-9A13-7345-BF5A-CD0E38051879}"/>
          </ac:spMkLst>
        </pc:spChg>
        <pc:picChg chg="add del mod">
          <ac:chgData name="Andrea Mozo" userId="S::amozo@councilforeconed.org::ec324d89-8e2a-42bb-81f4-68d0295e10da" providerId="AD" clId="Web-{1AC6F7C8-0AC0-2BB8-81C3-61C344B482C5}" dt="2024-03-28T14:50:48.557" v="555"/>
          <ac:picMkLst>
            <pc:docMk/>
            <pc:sldMk cId="215165024" sldId="728"/>
            <ac:picMk id="4" creationId="{3909DA01-0B12-5BF0-CE2C-137946EF5A7E}"/>
          </ac:picMkLst>
        </pc:picChg>
        <pc:picChg chg="add mod modCrop">
          <ac:chgData name="Andrea Mozo" userId="S::amozo@councilforeconed.org::ec324d89-8e2a-42bb-81f4-68d0295e10da" providerId="AD" clId="Web-{1AC6F7C8-0AC0-2BB8-81C3-61C344B482C5}" dt="2024-03-28T14:51:36.403" v="568" actId="1076"/>
          <ac:picMkLst>
            <pc:docMk/>
            <pc:sldMk cId="215165024" sldId="728"/>
            <ac:picMk id="6" creationId="{79A5A459-C942-FBCD-B695-5A7B58185965}"/>
          </ac:picMkLst>
        </pc:picChg>
        <pc:picChg chg="add mod">
          <ac:chgData name="Andrea Mozo" userId="S::amozo@councilforeconed.org::ec324d89-8e2a-42bb-81f4-68d0295e10da" providerId="AD" clId="Web-{1AC6F7C8-0AC0-2BB8-81C3-61C344B482C5}" dt="2024-03-28T15:17:43.019" v="1034" actId="1076"/>
          <ac:picMkLst>
            <pc:docMk/>
            <pc:sldMk cId="215165024" sldId="728"/>
            <ac:picMk id="7" creationId="{9729E6D2-4803-844B-FB2E-D3D96332413B}"/>
          </ac:picMkLst>
        </pc:picChg>
      </pc:sldChg>
      <pc:sldChg chg="addSp delSp modSp add replId">
        <pc:chgData name="Andrea Mozo" userId="S::amozo@councilforeconed.org::ec324d89-8e2a-42bb-81f4-68d0295e10da" providerId="AD" clId="Web-{1AC6F7C8-0AC0-2BB8-81C3-61C344B482C5}" dt="2024-03-28T14:53:49.407" v="633" actId="20577"/>
        <pc:sldMkLst>
          <pc:docMk/>
          <pc:sldMk cId="2100124143" sldId="729"/>
        </pc:sldMkLst>
        <pc:spChg chg="mod">
          <ac:chgData name="Andrea Mozo" userId="S::amozo@councilforeconed.org::ec324d89-8e2a-42bb-81f4-68d0295e10da" providerId="AD" clId="Web-{1AC6F7C8-0AC0-2BB8-81C3-61C344B482C5}" dt="2024-03-28T14:52:46.764" v="573" actId="20577"/>
          <ac:spMkLst>
            <pc:docMk/>
            <pc:sldMk cId="2100124143" sldId="729"/>
            <ac:spMk id="2" creationId="{3F16907B-0DC9-E64D-B7CC-FD7066550EDE}"/>
          </ac:spMkLst>
        </pc:spChg>
        <pc:spChg chg="add">
          <ac:chgData name="Andrea Mozo" userId="S::amozo@councilforeconed.org::ec324d89-8e2a-42bb-81f4-68d0295e10da" providerId="AD" clId="Web-{1AC6F7C8-0AC0-2BB8-81C3-61C344B482C5}" dt="2024-03-28T14:52:51.280" v="576"/>
          <ac:spMkLst>
            <pc:docMk/>
            <pc:sldMk cId="2100124143" sldId="729"/>
            <ac:spMk id="11" creationId="{C23EB70F-72F5-D6FB-D746-04A319CA08B5}"/>
          </ac:spMkLst>
        </pc:spChg>
        <pc:spChg chg="add">
          <ac:chgData name="Andrea Mozo" userId="S::amozo@councilforeconed.org::ec324d89-8e2a-42bb-81f4-68d0295e10da" providerId="AD" clId="Web-{1AC6F7C8-0AC0-2BB8-81C3-61C344B482C5}" dt="2024-03-28T14:52:51.280" v="576"/>
          <ac:spMkLst>
            <pc:docMk/>
            <pc:sldMk cId="2100124143" sldId="729"/>
            <ac:spMk id="14" creationId="{DA14D1BE-608F-B08A-4405-3F97826FEB80}"/>
          </ac:spMkLst>
        </pc:spChg>
        <pc:spChg chg="add">
          <ac:chgData name="Andrea Mozo" userId="S::amozo@councilforeconed.org::ec324d89-8e2a-42bb-81f4-68d0295e10da" providerId="AD" clId="Web-{1AC6F7C8-0AC0-2BB8-81C3-61C344B482C5}" dt="2024-03-28T14:52:51.280" v="576"/>
          <ac:spMkLst>
            <pc:docMk/>
            <pc:sldMk cId="2100124143" sldId="729"/>
            <ac:spMk id="17" creationId="{1F1043ED-F230-7050-0D02-18D9E618EF8D}"/>
          </ac:spMkLst>
        </pc:spChg>
        <pc:spChg chg="add mod">
          <ac:chgData name="Andrea Mozo" userId="S::amozo@councilforeconed.org::ec324d89-8e2a-42bb-81f4-68d0295e10da" providerId="AD" clId="Web-{1AC6F7C8-0AC0-2BB8-81C3-61C344B482C5}" dt="2024-03-28T14:53:49.407" v="633" actId="20577"/>
          <ac:spMkLst>
            <pc:docMk/>
            <pc:sldMk cId="2100124143" sldId="729"/>
            <ac:spMk id="19" creationId="{F5BE0FE4-DA02-49D0-5449-C95D5161D78B}"/>
          </ac:spMkLst>
        </pc:spChg>
        <pc:grpChg chg="add mod">
          <ac:chgData name="Andrea Mozo" userId="S::amozo@councilforeconed.org::ec324d89-8e2a-42bb-81f4-68d0295e10da" providerId="AD" clId="Web-{1AC6F7C8-0AC0-2BB8-81C3-61C344B482C5}" dt="2024-03-28T14:52:57.562" v="577" actId="1076"/>
          <ac:grpSpMkLst>
            <pc:docMk/>
            <pc:sldMk cId="2100124143" sldId="729"/>
            <ac:grpSpMk id="3" creationId="{7E826E71-3749-9E32-4205-BF0C1330E63C}"/>
          </ac:grpSpMkLst>
        </pc:grpChg>
        <pc:grpChg chg="add mod">
          <ac:chgData name="Andrea Mozo" userId="S::amozo@councilforeconed.org::ec324d89-8e2a-42bb-81f4-68d0295e10da" providerId="AD" clId="Web-{1AC6F7C8-0AC0-2BB8-81C3-61C344B482C5}" dt="2024-03-28T14:52:57.577" v="578" actId="1076"/>
          <ac:grpSpMkLst>
            <pc:docMk/>
            <pc:sldMk cId="2100124143" sldId="729"/>
            <ac:grpSpMk id="4" creationId="{CF05A5AE-0F45-0CBA-B37B-AF4901B0D1B3}"/>
          </ac:grpSpMkLst>
        </pc:grpChg>
        <pc:grpChg chg="add mod">
          <ac:chgData name="Andrea Mozo" userId="S::amozo@councilforeconed.org::ec324d89-8e2a-42bb-81f4-68d0295e10da" providerId="AD" clId="Web-{1AC6F7C8-0AC0-2BB8-81C3-61C344B482C5}" dt="2024-03-28T14:52:57.609" v="579" actId="1076"/>
          <ac:grpSpMkLst>
            <pc:docMk/>
            <pc:sldMk cId="2100124143" sldId="729"/>
            <ac:grpSpMk id="8" creationId="{39B0ED2F-EEB9-6A05-99D6-788EB9E5CA07}"/>
          </ac:grpSpMkLst>
        </pc:grpChg>
        <pc:picChg chg="del">
          <ac:chgData name="Andrea Mozo" userId="S::amozo@councilforeconed.org::ec324d89-8e2a-42bb-81f4-68d0295e10da" providerId="AD" clId="Web-{1AC6F7C8-0AC0-2BB8-81C3-61C344B482C5}" dt="2024-03-28T14:52:49.999" v="575"/>
          <ac:picMkLst>
            <pc:docMk/>
            <pc:sldMk cId="2100124143" sldId="729"/>
            <ac:picMk id="6" creationId="{79A5A459-C942-FBCD-B695-5A7B58185965}"/>
          </ac:picMkLst>
        </pc:picChg>
        <pc:picChg chg="del">
          <ac:chgData name="Andrea Mozo" userId="S::amozo@councilforeconed.org::ec324d89-8e2a-42bb-81f4-68d0295e10da" providerId="AD" clId="Web-{1AC6F7C8-0AC0-2BB8-81C3-61C344B482C5}" dt="2024-03-28T14:52:48.608" v="574"/>
          <ac:picMkLst>
            <pc:docMk/>
            <pc:sldMk cId="2100124143" sldId="729"/>
            <ac:picMk id="7" creationId="{9729E6D2-4803-844B-FB2E-D3D96332413B}"/>
          </ac:picMkLst>
        </pc:picChg>
        <pc:picChg chg="add">
          <ac:chgData name="Andrea Mozo" userId="S::amozo@councilforeconed.org::ec324d89-8e2a-42bb-81f4-68d0295e10da" providerId="AD" clId="Web-{1AC6F7C8-0AC0-2BB8-81C3-61C344B482C5}" dt="2024-03-28T14:52:51.280" v="576"/>
          <ac:picMkLst>
            <pc:docMk/>
            <pc:sldMk cId="2100124143" sldId="729"/>
            <ac:picMk id="9" creationId="{05E911F0-BC0A-FBF1-8A65-8FB9F6A76EAE}"/>
          </ac:picMkLst>
        </pc:picChg>
        <pc:picChg chg="add">
          <ac:chgData name="Andrea Mozo" userId="S::amozo@councilforeconed.org::ec324d89-8e2a-42bb-81f4-68d0295e10da" providerId="AD" clId="Web-{1AC6F7C8-0AC0-2BB8-81C3-61C344B482C5}" dt="2024-03-28T14:52:51.280" v="576"/>
          <ac:picMkLst>
            <pc:docMk/>
            <pc:sldMk cId="2100124143" sldId="729"/>
            <ac:picMk id="10" creationId="{C0D7AD7B-B890-E4EB-C8A1-F6C3C0C43162}"/>
          </ac:picMkLst>
        </pc:picChg>
        <pc:picChg chg="add">
          <ac:chgData name="Andrea Mozo" userId="S::amozo@councilforeconed.org::ec324d89-8e2a-42bb-81f4-68d0295e10da" providerId="AD" clId="Web-{1AC6F7C8-0AC0-2BB8-81C3-61C344B482C5}" dt="2024-03-28T14:52:51.280" v="576"/>
          <ac:picMkLst>
            <pc:docMk/>
            <pc:sldMk cId="2100124143" sldId="729"/>
            <ac:picMk id="12" creationId="{A9D6D9EE-224F-490F-0720-9DDCCEACAE6E}"/>
          </ac:picMkLst>
        </pc:picChg>
        <pc:picChg chg="add">
          <ac:chgData name="Andrea Mozo" userId="S::amozo@councilforeconed.org::ec324d89-8e2a-42bb-81f4-68d0295e10da" providerId="AD" clId="Web-{1AC6F7C8-0AC0-2BB8-81C3-61C344B482C5}" dt="2024-03-28T14:52:51.280" v="576"/>
          <ac:picMkLst>
            <pc:docMk/>
            <pc:sldMk cId="2100124143" sldId="729"/>
            <ac:picMk id="13" creationId="{EF581A27-304C-6731-D333-1B28A5142CBC}"/>
          </ac:picMkLst>
        </pc:picChg>
        <pc:picChg chg="add">
          <ac:chgData name="Andrea Mozo" userId="S::amozo@councilforeconed.org::ec324d89-8e2a-42bb-81f4-68d0295e10da" providerId="AD" clId="Web-{1AC6F7C8-0AC0-2BB8-81C3-61C344B482C5}" dt="2024-03-28T14:52:51.280" v="576"/>
          <ac:picMkLst>
            <pc:docMk/>
            <pc:sldMk cId="2100124143" sldId="729"/>
            <ac:picMk id="15" creationId="{D81CEC9C-F2ED-94A1-9C88-ED44C6496676}"/>
          </ac:picMkLst>
        </pc:picChg>
        <pc:picChg chg="add">
          <ac:chgData name="Andrea Mozo" userId="S::amozo@councilforeconed.org::ec324d89-8e2a-42bb-81f4-68d0295e10da" providerId="AD" clId="Web-{1AC6F7C8-0AC0-2BB8-81C3-61C344B482C5}" dt="2024-03-28T14:52:51.280" v="576"/>
          <ac:picMkLst>
            <pc:docMk/>
            <pc:sldMk cId="2100124143" sldId="729"/>
            <ac:picMk id="16" creationId="{51A56627-C079-605A-7BEF-B1BD054EA90D}"/>
          </ac:picMkLst>
        </pc:picChg>
      </pc:sldChg>
      <pc:sldChg chg="addSp delSp modSp add replId">
        <pc:chgData name="Andrea Mozo" userId="S::amozo@councilforeconed.org::ec324d89-8e2a-42bb-81f4-68d0295e10da" providerId="AD" clId="Web-{1AC6F7C8-0AC0-2BB8-81C3-61C344B482C5}" dt="2024-03-28T15:02:18.378" v="958" actId="1076"/>
        <pc:sldMkLst>
          <pc:docMk/>
          <pc:sldMk cId="4005454053" sldId="730"/>
        </pc:sldMkLst>
        <pc:spChg chg="mod">
          <ac:chgData name="Andrea Mozo" userId="S::amozo@councilforeconed.org::ec324d89-8e2a-42bb-81f4-68d0295e10da" providerId="AD" clId="Web-{1AC6F7C8-0AC0-2BB8-81C3-61C344B482C5}" dt="2024-03-28T15:00:04.514" v="769" actId="20577"/>
          <ac:spMkLst>
            <pc:docMk/>
            <pc:sldMk cId="4005454053" sldId="730"/>
            <ac:spMk id="2" creationId="{3F16907B-0DC9-E64D-B7CC-FD7066550EDE}"/>
          </ac:spMkLst>
        </pc:spChg>
        <pc:spChg chg="add mod">
          <ac:chgData name="Andrea Mozo" userId="S::amozo@councilforeconed.org::ec324d89-8e2a-42bb-81f4-68d0295e10da" providerId="AD" clId="Web-{1AC6F7C8-0AC0-2BB8-81C3-61C344B482C5}" dt="2024-03-28T15:02:18.378" v="958" actId="1076"/>
          <ac:spMkLst>
            <pc:docMk/>
            <pc:sldMk cId="4005454053" sldId="730"/>
            <ac:spMk id="18" creationId="{5FA50AE2-EFA9-3D3B-ECCE-EF1183E77B0E}"/>
          </ac:spMkLst>
        </pc:spChg>
        <pc:spChg chg="del">
          <ac:chgData name="Andrea Mozo" userId="S::amozo@councilforeconed.org::ec324d89-8e2a-42bb-81f4-68d0295e10da" providerId="AD" clId="Web-{1AC6F7C8-0AC0-2BB8-81C3-61C344B482C5}" dt="2024-03-28T15:00:10.921" v="773"/>
          <ac:spMkLst>
            <pc:docMk/>
            <pc:sldMk cId="4005454053" sldId="730"/>
            <ac:spMk id="19" creationId="{F5BE0FE4-DA02-49D0-5449-C95D5161D78B}"/>
          </ac:spMkLst>
        </pc:spChg>
        <pc:grpChg chg="del">
          <ac:chgData name="Andrea Mozo" userId="S::amozo@councilforeconed.org::ec324d89-8e2a-42bb-81f4-68d0295e10da" providerId="AD" clId="Web-{1AC6F7C8-0AC0-2BB8-81C3-61C344B482C5}" dt="2024-03-28T15:00:06.670" v="770"/>
          <ac:grpSpMkLst>
            <pc:docMk/>
            <pc:sldMk cId="4005454053" sldId="730"/>
            <ac:grpSpMk id="3" creationId="{7E826E71-3749-9E32-4205-BF0C1330E63C}"/>
          </ac:grpSpMkLst>
        </pc:grpChg>
        <pc:grpChg chg="del">
          <ac:chgData name="Andrea Mozo" userId="S::amozo@councilforeconed.org::ec324d89-8e2a-42bb-81f4-68d0295e10da" providerId="AD" clId="Web-{1AC6F7C8-0AC0-2BB8-81C3-61C344B482C5}" dt="2024-03-28T15:00:07.124" v="771"/>
          <ac:grpSpMkLst>
            <pc:docMk/>
            <pc:sldMk cId="4005454053" sldId="730"/>
            <ac:grpSpMk id="4" creationId="{CF05A5AE-0F45-0CBA-B37B-AF4901B0D1B3}"/>
          </ac:grpSpMkLst>
        </pc:grpChg>
        <pc:grpChg chg="del">
          <ac:chgData name="Andrea Mozo" userId="S::amozo@councilforeconed.org::ec324d89-8e2a-42bb-81f4-68d0295e10da" providerId="AD" clId="Web-{1AC6F7C8-0AC0-2BB8-81C3-61C344B482C5}" dt="2024-03-28T15:00:07.624" v="772"/>
          <ac:grpSpMkLst>
            <pc:docMk/>
            <pc:sldMk cId="4005454053" sldId="730"/>
            <ac:grpSpMk id="8" creationId="{39B0ED2F-EEB9-6A05-99D6-788EB9E5CA07}"/>
          </ac:grpSpMkLst>
        </pc:grpChg>
        <pc:picChg chg="add del mod">
          <ac:chgData name="Andrea Mozo" userId="S::amozo@councilforeconed.org::ec324d89-8e2a-42bb-81f4-68d0295e10da" providerId="AD" clId="Web-{1AC6F7C8-0AC0-2BB8-81C3-61C344B482C5}" dt="2024-03-28T15:02:10.737" v="957"/>
          <ac:picMkLst>
            <pc:docMk/>
            <pc:sldMk cId="4005454053" sldId="730"/>
            <ac:picMk id="6" creationId="{110AC490-300A-B9E9-A91E-0314A02A4DDA}"/>
          </ac:picMkLst>
        </pc:picChg>
      </pc:sldChg>
      <pc:sldChg chg="addSp delSp modSp add replId">
        <pc:chgData name="Andrea Mozo" userId="S::amozo@councilforeconed.org::ec324d89-8e2a-42bb-81f4-68d0295e10da" providerId="AD" clId="Web-{1AC6F7C8-0AC0-2BB8-81C3-61C344B482C5}" dt="2024-03-28T14:59:50.686" v="755" actId="20577"/>
        <pc:sldMkLst>
          <pc:docMk/>
          <pc:sldMk cId="2607024723" sldId="731"/>
        </pc:sldMkLst>
        <pc:spChg chg="mod">
          <ac:chgData name="Andrea Mozo" userId="S::amozo@councilforeconed.org::ec324d89-8e2a-42bb-81f4-68d0295e10da" providerId="AD" clId="Web-{1AC6F7C8-0AC0-2BB8-81C3-61C344B482C5}" dt="2024-03-28T14:56:22.756" v="644" actId="20577"/>
          <ac:spMkLst>
            <pc:docMk/>
            <pc:sldMk cId="2607024723" sldId="731"/>
            <ac:spMk id="2" creationId="{3F16907B-0DC9-E64D-B7CC-FD7066550EDE}"/>
          </ac:spMkLst>
        </pc:spChg>
        <pc:spChg chg="mod">
          <ac:chgData name="Andrea Mozo" userId="S::amozo@councilforeconed.org::ec324d89-8e2a-42bb-81f4-68d0295e10da" providerId="AD" clId="Web-{1AC6F7C8-0AC0-2BB8-81C3-61C344B482C5}" dt="2024-03-28T14:59:50.686" v="755" actId="20577"/>
          <ac:spMkLst>
            <pc:docMk/>
            <pc:sldMk cId="2607024723" sldId="731"/>
            <ac:spMk id="19" creationId="{F5BE0FE4-DA02-49D0-5449-C95D5161D78B}"/>
          </ac:spMkLst>
        </pc:spChg>
        <pc:grpChg chg="del">
          <ac:chgData name="Andrea Mozo" userId="S::amozo@councilforeconed.org::ec324d89-8e2a-42bb-81f4-68d0295e10da" providerId="AD" clId="Web-{1AC6F7C8-0AC0-2BB8-81C3-61C344B482C5}" dt="2024-03-28T14:56:24.616" v="646"/>
          <ac:grpSpMkLst>
            <pc:docMk/>
            <pc:sldMk cId="2607024723" sldId="731"/>
            <ac:grpSpMk id="3" creationId="{7E826E71-3749-9E32-4205-BF0C1330E63C}"/>
          </ac:grpSpMkLst>
        </pc:grpChg>
        <pc:grpChg chg="del">
          <ac:chgData name="Andrea Mozo" userId="S::amozo@councilforeconed.org::ec324d89-8e2a-42bb-81f4-68d0295e10da" providerId="AD" clId="Web-{1AC6F7C8-0AC0-2BB8-81C3-61C344B482C5}" dt="2024-03-28T14:56:27.819" v="647"/>
          <ac:grpSpMkLst>
            <pc:docMk/>
            <pc:sldMk cId="2607024723" sldId="731"/>
            <ac:grpSpMk id="4" creationId="{CF05A5AE-0F45-0CBA-B37B-AF4901B0D1B3}"/>
          </ac:grpSpMkLst>
        </pc:grpChg>
        <pc:grpChg chg="del">
          <ac:chgData name="Andrea Mozo" userId="S::amozo@councilforeconed.org::ec324d89-8e2a-42bb-81f4-68d0295e10da" providerId="AD" clId="Web-{1AC6F7C8-0AC0-2BB8-81C3-61C344B482C5}" dt="2024-03-28T14:56:24.288" v="645"/>
          <ac:grpSpMkLst>
            <pc:docMk/>
            <pc:sldMk cId="2607024723" sldId="731"/>
            <ac:grpSpMk id="8" creationId="{39B0ED2F-EEB9-6A05-99D6-788EB9E5CA07}"/>
          </ac:grpSpMkLst>
        </pc:grpChg>
        <pc:picChg chg="add del mod">
          <ac:chgData name="Andrea Mozo" userId="S::amozo@councilforeconed.org::ec324d89-8e2a-42bb-81f4-68d0295e10da" providerId="AD" clId="Web-{1AC6F7C8-0AC0-2BB8-81C3-61C344B482C5}" dt="2024-03-28T14:59:25.403" v="753"/>
          <ac:picMkLst>
            <pc:docMk/>
            <pc:sldMk cId="2607024723" sldId="731"/>
            <ac:picMk id="6" creationId="{53B8A78F-52EE-996E-9B3D-B4D9E626B490}"/>
          </ac:picMkLst>
        </pc:picChg>
        <pc:picChg chg="add del mod">
          <ac:chgData name="Andrea Mozo" userId="S::amozo@councilforeconed.org::ec324d89-8e2a-42bb-81f4-68d0295e10da" providerId="AD" clId="Web-{1AC6F7C8-0AC0-2BB8-81C3-61C344B482C5}" dt="2024-03-28T14:59:25.403" v="752"/>
          <ac:picMkLst>
            <pc:docMk/>
            <pc:sldMk cId="2607024723" sldId="731"/>
            <ac:picMk id="7" creationId="{6BD1DC1C-8DCF-D166-BE47-EC0CFBA532F7}"/>
          </ac:picMkLst>
        </pc:picChg>
        <pc:picChg chg="add del mod">
          <ac:chgData name="Andrea Mozo" userId="S::amozo@councilforeconed.org::ec324d89-8e2a-42bb-81f4-68d0295e10da" providerId="AD" clId="Web-{1AC6F7C8-0AC0-2BB8-81C3-61C344B482C5}" dt="2024-03-28T14:56:49.835" v="657"/>
          <ac:picMkLst>
            <pc:docMk/>
            <pc:sldMk cId="2607024723" sldId="731"/>
            <ac:picMk id="18" creationId="{827913A6-ACEB-57DE-0F3D-5C8639CFFD69}"/>
          </ac:picMkLst>
        </pc:picChg>
        <pc:picChg chg="add del mod">
          <ac:chgData name="Andrea Mozo" userId="S::amozo@councilforeconed.org::ec324d89-8e2a-42bb-81f4-68d0295e10da" providerId="AD" clId="Web-{1AC6F7C8-0AC0-2BB8-81C3-61C344B482C5}" dt="2024-03-28T14:59:25.403" v="751"/>
          <ac:picMkLst>
            <pc:docMk/>
            <pc:sldMk cId="2607024723" sldId="731"/>
            <ac:picMk id="20" creationId="{5A489154-CBC2-7598-6544-5EB3E0D2D145}"/>
          </ac:picMkLst>
        </pc:picChg>
      </pc:sldChg>
      <pc:sldChg chg="addSp delSp modSp add replId">
        <pc:chgData name="Andrea Mozo" userId="S::amozo@councilforeconed.org::ec324d89-8e2a-42bb-81f4-68d0295e10da" providerId="AD" clId="Web-{1AC6F7C8-0AC0-2BB8-81C3-61C344B482C5}" dt="2024-03-28T15:05:56.058" v="993" actId="1076"/>
        <pc:sldMkLst>
          <pc:docMk/>
          <pc:sldMk cId="1275915775" sldId="732"/>
        </pc:sldMkLst>
        <pc:spChg chg="mod">
          <ac:chgData name="Andrea Mozo" userId="S::amozo@councilforeconed.org::ec324d89-8e2a-42bb-81f4-68d0295e10da" providerId="AD" clId="Web-{1AC6F7C8-0AC0-2BB8-81C3-61C344B482C5}" dt="2024-03-28T15:03:30.974" v="966" actId="20577"/>
          <ac:spMkLst>
            <pc:docMk/>
            <pc:sldMk cId="1275915775" sldId="732"/>
            <ac:spMk id="2" creationId="{3F16907B-0DC9-E64D-B7CC-FD7066550EDE}"/>
          </ac:spMkLst>
        </pc:spChg>
        <pc:spChg chg="del">
          <ac:chgData name="Andrea Mozo" userId="S::amozo@councilforeconed.org::ec324d89-8e2a-42bb-81f4-68d0295e10da" providerId="AD" clId="Web-{1AC6F7C8-0AC0-2BB8-81C3-61C344B482C5}" dt="2024-03-28T15:03:35.100" v="967"/>
          <ac:spMkLst>
            <pc:docMk/>
            <pc:sldMk cId="1275915775" sldId="732"/>
            <ac:spMk id="18" creationId="{5FA50AE2-EFA9-3D3B-ECCE-EF1183E77B0E}"/>
          </ac:spMkLst>
        </pc:spChg>
        <pc:picChg chg="add mod">
          <ac:chgData name="Andrea Mozo" userId="S::amozo@councilforeconed.org::ec324d89-8e2a-42bb-81f4-68d0295e10da" providerId="AD" clId="Web-{1AC6F7C8-0AC0-2BB8-81C3-61C344B482C5}" dt="2024-03-28T15:05:28.088" v="990" actId="1076"/>
          <ac:picMkLst>
            <pc:docMk/>
            <pc:sldMk cId="1275915775" sldId="732"/>
            <ac:picMk id="3" creationId="{B097E00D-3A0A-C014-5164-49ECBAD0A5B4}"/>
          </ac:picMkLst>
        </pc:picChg>
        <pc:picChg chg="add mod">
          <ac:chgData name="Andrea Mozo" userId="S::amozo@councilforeconed.org::ec324d89-8e2a-42bb-81f4-68d0295e10da" providerId="AD" clId="Web-{1AC6F7C8-0AC0-2BB8-81C3-61C344B482C5}" dt="2024-03-28T15:05:32.385" v="991" actId="1076"/>
          <ac:picMkLst>
            <pc:docMk/>
            <pc:sldMk cId="1275915775" sldId="732"/>
            <ac:picMk id="4" creationId="{95EEA3D5-FC5A-BB1C-C86D-0F629226EFEB}"/>
          </ac:picMkLst>
        </pc:picChg>
        <pc:picChg chg="add mod">
          <ac:chgData name="Andrea Mozo" userId="S::amozo@councilforeconed.org::ec324d89-8e2a-42bb-81f4-68d0295e10da" providerId="AD" clId="Web-{1AC6F7C8-0AC0-2BB8-81C3-61C344B482C5}" dt="2024-03-28T15:05:56.058" v="993" actId="1076"/>
          <ac:picMkLst>
            <pc:docMk/>
            <pc:sldMk cId="1275915775" sldId="732"/>
            <ac:picMk id="6" creationId="{367AC043-8411-FB13-FA8C-9217861D87E6}"/>
          </ac:picMkLst>
        </pc:picChg>
      </pc:sldChg>
      <pc:sldChg chg="addSp delSp modSp add replId">
        <pc:chgData name="Andrea Mozo" userId="S::amozo@councilforeconed.org::ec324d89-8e2a-42bb-81f4-68d0295e10da" providerId="AD" clId="Web-{1AC6F7C8-0AC0-2BB8-81C3-61C344B482C5}" dt="2024-03-28T15:11:36.272" v="1027" actId="1076"/>
        <pc:sldMkLst>
          <pc:docMk/>
          <pc:sldMk cId="2641077334" sldId="733"/>
        </pc:sldMkLst>
        <pc:spChg chg="mod">
          <ac:chgData name="Andrea Mozo" userId="S::amozo@councilforeconed.org::ec324d89-8e2a-42bb-81f4-68d0295e10da" providerId="AD" clId="Web-{1AC6F7C8-0AC0-2BB8-81C3-61C344B482C5}" dt="2024-03-28T15:07:12.654" v="1008" actId="20577"/>
          <ac:spMkLst>
            <pc:docMk/>
            <pc:sldMk cId="2641077334" sldId="733"/>
            <ac:spMk id="2" creationId="{3F16907B-0DC9-E64D-B7CC-FD7066550EDE}"/>
          </ac:spMkLst>
        </pc:spChg>
        <pc:spChg chg="add mod">
          <ac:chgData name="Andrea Mozo" userId="S::amozo@councilforeconed.org::ec324d89-8e2a-42bb-81f4-68d0295e10da" providerId="AD" clId="Web-{1AC6F7C8-0AC0-2BB8-81C3-61C344B482C5}" dt="2024-03-28T15:11:32.882" v="1026" actId="1076"/>
          <ac:spMkLst>
            <pc:docMk/>
            <pc:sldMk cId="2641077334" sldId="733"/>
            <ac:spMk id="9" creationId="{E30826BE-ED6E-7816-C01B-C126E609DC1E}"/>
          </ac:spMkLst>
        </pc:spChg>
        <pc:picChg chg="del">
          <ac:chgData name="Andrea Mozo" userId="S::amozo@councilforeconed.org::ec324d89-8e2a-42bb-81f4-68d0295e10da" providerId="AD" clId="Web-{1AC6F7C8-0AC0-2BB8-81C3-61C344B482C5}" dt="2024-03-28T15:06:44.512" v="995"/>
          <ac:picMkLst>
            <pc:docMk/>
            <pc:sldMk cId="2641077334" sldId="733"/>
            <ac:picMk id="3" creationId="{B097E00D-3A0A-C014-5164-49ECBAD0A5B4}"/>
          </ac:picMkLst>
        </pc:picChg>
        <pc:picChg chg="del">
          <ac:chgData name="Andrea Mozo" userId="S::amozo@councilforeconed.org::ec324d89-8e2a-42bb-81f4-68d0295e10da" providerId="AD" clId="Web-{1AC6F7C8-0AC0-2BB8-81C3-61C344B482C5}" dt="2024-03-28T15:06:44.919" v="996"/>
          <ac:picMkLst>
            <pc:docMk/>
            <pc:sldMk cId="2641077334" sldId="733"/>
            <ac:picMk id="4" creationId="{95EEA3D5-FC5A-BB1C-C86D-0F629226EFEB}"/>
          </ac:picMkLst>
        </pc:picChg>
        <pc:picChg chg="del">
          <ac:chgData name="Andrea Mozo" userId="S::amozo@councilforeconed.org::ec324d89-8e2a-42bb-81f4-68d0295e10da" providerId="AD" clId="Web-{1AC6F7C8-0AC0-2BB8-81C3-61C344B482C5}" dt="2024-03-28T15:06:45.465" v="997"/>
          <ac:picMkLst>
            <pc:docMk/>
            <pc:sldMk cId="2641077334" sldId="733"/>
            <ac:picMk id="6" creationId="{367AC043-8411-FB13-FA8C-9217861D87E6}"/>
          </ac:picMkLst>
        </pc:picChg>
        <pc:picChg chg="add del mod">
          <ac:chgData name="Andrea Mozo" userId="S::amozo@councilforeconed.org::ec324d89-8e2a-42bb-81f4-68d0295e10da" providerId="AD" clId="Web-{1AC6F7C8-0AC0-2BB8-81C3-61C344B482C5}" dt="2024-03-28T15:10:51.677" v="1015"/>
          <ac:picMkLst>
            <pc:docMk/>
            <pc:sldMk cId="2641077334" sldId="733"/>
            <ac:picMk id="7" creationId="{5B6CAC5C-A6D7-8E5D-0F8B-ADDE60C74723}"/>
          </ac:picMkLst>
        </pc:picChg>
        <pc:picChg chg="add mod">
          <ac:chgData name="Andrea Mozo" userId="S::amozo@councilforeconed.org::ec324d89-8e2a-42bb-81f4-68d0295e10da" providerId="AD" clId="Web-{1AC6F7C8-0AC0-2BB8-81C3-61C344B482C5}" dt="2024-03-28T15:11:36.272" v="1027" actId="1076"/>
          <ac:picMkLst>
            <pc:docMk/>
            <pc:sldMk cId="2641077334" sldId="733"/>
            <ac:picMk id="8" creationId="{F522809D-31E5-6640-0C9A-757A0AAE60CD}"/>
          </ac:picMkLst>
        </pc:picChg>
      </pc:sldChg>
      <pc:sldChg chg="add replId">
        <pc:chgData name="Andrea Mozo" userId="S::amozo@councilforeconed.org::ec324d89-8e2a-42bb-81f4-68d0295e10da" providerId="AD" clId="Web-{1AC6F7C8-0AC0-2BB8-81C3-61C344B482C5}" dt="2024-03-28T15:10:34.255" v="1014"/>
        <pc:sldMkLst>
          <pc:docMk/>
          <pc:sldMk cId="1479468846" sldId="734"/>
        </pc:sldMkLst>
      </pc:sldChg>
    </pc:docChg>
  </pc:docChgLst>
  <pc:docChgLst>
    <pc:chgData name="Guest User" userId="S::urn:spo:anon#8eff79aa9c2be5a0c0dfcd80ede2029648a65033efb5ea5ee4f28ed1f71e2d1f::" providerId="AD" clId="Web-{BA2FE744-AE27-F5B5-FB27-326E3611870D}"/>
    <pc:docChg chg="addSld delSld modSld sldOrd">
      <pc:chgData name="Guest User" userId="S::urn:spo:anon#8eff79aa9c2be5a0c0dfcd80ede2029648a65033efb5ea5ee4f28ed1f71e2d1f::" providerId="AD" clId="Web-{BA2FE744-AE27-F5B5-FB27-326E3611870D}" dt="2025-04-17T20:35:40.957" v="533" actId="14100"/>
      <pc:docMkLst>
        <pc:docMk/>
      </pc:docMkLst>
      <pc:sldChg chg="modSp">
        <pc:chgData name="Guest User" userId="S::urn:spo:anon#8eff79aa9c2be5a0c0dfcd80ede2029648a65033efb5ea5ee4f28ed1f71e2d1f::" providerId="AD" clId="Web-{BA2FE744-AE27-F5B5-FB27-326E3611870D}" dt="2025-04-17T12:26:26.763" v="1" actId="20577"/>
        <pc:sldMkLst>
          <pc:docMk/>
          <pc:sldMk cId="937720314" sldId="724"/>
        </pc:sldMkLst>
        <pc:spChg chg="mod">
          <ac:chgData name="Guest User" userId="S::urn:spo:anon#8eff79aa9c2be5a0c0dfcd80ede2029648a65033efb5ea5ee4f28ed1f71e2d1f::" providerId="AD" clId="Web-{BA2FE744-AE27-F5B5-FB27-326E3611870D}" dt="2025-04-17T12:26:26.763" v="1" actId="20577"/>
          <ac:spMkLst>
            <pc:docMk/>
            <pc:sldMk cId="937720314" sldId="724"/>
            <ac:spMk id="3" creationId="{0428248E-9A13-7345-BF5A-CD0E38051879}"/>
          </ac:spMkLst>
        </pc:spChg>
      </pc:sldChg>
      <pc:sldChg chg="del">
        <pc:chgData name="Guest User" userId="S::urn:spo:anon#8eff79aa9c2be5a0c0dfcd80ede2029648a65033efb5ea5ee4f28ed1f71e2d1f::" providerId="AD" clId="Web-{BA2FE744-AE27-F5B5-FB27-326E3611870D}" dt="2025-04-17T12:51:04.108" v="241"/>
        <pc:sldMkLst>
          <pc:docMk/>
          <pc:sldMk cId="1479468846" sldId="734"/>
        </pc:sldMkLst>
      </pc:sldChg>
      <pc:sldChg chg="addSp delSp modSp ord">
        <pc:chgData name="Guest User" userId="S::urn:spo:anon#8eff79aa9c2be5a0c0dfcd80ede2029648a65033efb5ea5ee4f28ed1f71e2d1f::" providerId="AD" clId="Web-{BA2FE744-AE27-F5B5-FB27-326E3611870D}" dt="2025-04-17T13:42:14.289" v="428" actId="20577"/>
        <pc:sldMkLst>
          <pc:docMk/>
          <pc:sldMk cId="1231134340" sldId="737"/>
        </pc:sldMkLst>
        <pc:spChg chg="mod">
          <ac:chgData name="Guest User" userId="S::urn:spo:anon#8eff79aa9c2be5a0c0dfcd80ede2029648a65033efb5ea5ee4f28ed1f71e2d1f::" providerId="AD" clId="Web-{BA2FE744-AE27-F5B5-FB27-326E3611870D}" dt="2025-04-17T12:50:44.732" v="240" actId="20577"/>
          <ac:spMkLst>
            <pc:docMk/>
            <pc:sldMk cId="1231134340" sldId="737"/>
            <ac:spMk id="2" creationId="{3F16907B-0DC9-E64D-B7CC-FD7066550EDE}"/>
          </ac:spMkLst>
        </pc:spChg>
        <pc:spChg chg="mod">
          <ac:chgData name="Guest User" userId="S::urn:spo:anon#8eff79aa9c2be5a0c0dfcd80ede2029648a65033efb5ea5ee4f28ed1f71e2d1f::" providerId="AD" clId="Web-{BA2FE744-AE27-F5B5-FB27-326E3611870D}" dt="2025-04-17T13:42:14.289" v="428" actId="20577"/>
          <ac:spMkLst>
            <pc:docMk/>
            <pc:sldMk cId="1231134340" sldId="737"/>
            <ac:spMk id="4" creationId="{B97D6AFC-1B5C-888B-F90C-E340EA57F69A}"/>
          </ac:spMkLst>
        </pc:spChg>
        <pc:picChg chg="add mod modCrop">
          <ac:chgData name="Guest User" userId="S::urn:spo:anon#8eff79aa9c2be5a0c0dfcd80ede2029648a65033efb5ea5ee4f28ed1f71e2d1f::" providerId="AD" clId="Web-{BA2FE744-AE27-F5B5-FB27-326E3611870D}" dt="2025-04-17T12:49:37.388" v="232" actId="1076"/>
          <ac:picMkLst>
            <pc:docMk/>
            <pc:sldMk cId="1231134340" sldId="737"/>
            <ac:picMk id="3" creationId="{BCDCBF76-ED6F-D93E-02D8-A412113AEF81}"/>
          </ac:picMkLst>
        </pc:picChg>
        <pc:picChg chg="del">
          <ac:chgData name="Guest User" userId="S::urn:spo:anon#8eff79aa9c2be5a0c0dfcd80ede2029648a65033efb5ea5ee4f28ed1f71e2d1f::" providerId="AD" clId="Web-{BA2FE744-AE27-F5B5-FB27-326E3611870D}" dt="2025-04-17T12:45:59.980" v="203"/>
          <ac:picMkLst>
            <pc:docMk/>
            <pc:sldMk cId="1231134340" sldId="737"/>
            <ac:picMk id="6" creationId="{8385D4B9-8CA5-1137-FBAC-91CFFC9AE727}"/>
          </ac:picMkLst>
        </pc:picChg>
        <pc:picChg chg="del">
          <ac:chgData name="Guest User" userId="S::urn:spo:anon#8eff79aa9c2be5a0c0dfcd80ede2029648a65033efb5ea5ee4f28ed1f71e2d1f::" providerId="AD" clId="Web-{BA2FE744-AE27-F5B5-FB27-326E3611870D}" dt="2025-04-17T12:45:58.277" v="202"/>
          <ac:picMkLst>
            <pc:docMk/>
            <pc:sldMk cId="1231134340" sldId="737"/>
            <ac:picMk id="7" creationId="{E164A985-1DE1-9DAD-349B-7948F0F9D103}"/>
          </ac:picMkLst>
        </pc:picChg>
        <pc:picChg chg="add mod ord">
          <ac:chgData name="Guest User" userId="S::urn:spo:anon#8eff79aa9c2be5a0c0dfcd80ede2029648a65033efb5ea5ee4f28ed1f71e2d1f::" providerId="AD" clId="Web-{BA2FE744-AE27-F5B5-FB27-326E3611870D}" dt="2025-04-17T12:49:18.872" v="227" actId="1076"/>
          <ac:picMkLst>
            <pc:docMk/>
            <pc:sldMk cId="1231134340" sldId="737"/>
            <ac:picMk id="8" creationId="{62CFAB20-8C8E-7A6E-B7D6-8661A5A18A02}"/>
          </ac:picMkLst>
        </pc:picChg>
      </pc:sldChg>
      <pc:sldChg chg="addSp delSp modSp ord">
        <pc:chgData name="Guest User" userId="S::urn:spo:anon#8eff79aa9c2be5a0c0dfcd80ede2029648a65033efb5ea5ee4f28ed1f71e2d1f::" providerId="AD" clId="Web-{BA2FE744-AE27-F5B5-FB27-326E3611870D}" dt="2025-04-17T13:48:57.714" v="530" actId="20577"/>
        <pc:sldMkLst>
          <pc:docMk/>
          <pc:sldMk cId="2493484935" sldId="738"/>
        </pc:sldMkLst>
        <pc:spChg chg="mod">
          <ac:chgData name="Guest User" userId="S::urn:spo:anon#8eff79aa9c2be5a0c0dfcd80ede2029648a65033efb5ea5ee4f28ed1f71e2d1f::" providerId="AD" clId="Web-{BA2FE744-AE27-F5B5-FB27-326E3611870D}" dt="2025-04-17T13:46:30.494" v="445" actId="20577"/>
          <ac:spMkLst>
            <pc:docMk/>
            <pc:sldMk cId="2493484935" sldId="738"/>
            <ac:spMk id="2" creationId="{3F16907B-0DC9-E64D-B7CC-FD7066550EDE}"/>
          </ac:spMkLst>
        </pc:spChg>
        <pc:spChg chg="mod">
          <ac:chgData name="Guest User" userId="S::urn:spo:anon#8eff79aa9c2be5a0c0dfcd80ede2029648a65033efb5ea5ee4f28ed1f71e2d1f::" providerId="AD" clId="Web-{BA2FE744-AE27-F5B5-FB27-326E3611870D}" dt="2025-04-17T13:48:57.714" v="530" actId="20577"/>
          <ac:spMkLst>
            <pc:docMk/>
            <pc:sldMk cId="2493484935" sldId="738"/>
            <ac:spMk id="4" creationId="{B97D6AFC-1B5C-888B-F90C-E340EA57F69A}"/>
          </ac:spMkLst>
        </pc:spChg>
        <pc:picChg chg="add mod">
          <ac:chgData name="Guest User" userId="S::urn:spo:anon#8eff79aa9c2be5a0c0dfcd80ede2029648a65033efb5ea5ee4f28ed1f71e2d1f::" providerId="AD" clId="Web-{BA2FE744-AE27-F5B5-FB27-326E3611870D}" dt="2025-04-17T13:10:52.101" v="269" actId="1076"/>
          <ac:picMkLst>
            <pc:docMk/>
            <pc:sldMk cId="2493484935" sldId="738"/>
            <ac:picMk id="3" creationId="{7F4BF188-9281-CC3A-7C79-A84C46E2660B}"/>
          </ac:picMkLst>
        </pc:picChg>
        <pc:picChg chg="del">
          <ac:chgData name="Guest User" userId="S::urn:spo:anon#8eff79aa9c2be5a0c0dfcd80ede2029648a65033efb5ea5ee4f28ed1f71e2d1f::" providerId="AD" clId="Web-{BA2FE744-AE27-F5B5-FB27-326E3611870D}" dt="2025-04-17T13:10:17.398" v="262"/>
          <ac:picMkLst>
            <pc:docMk/>
            <pc:sldMk cId="2493484935" sldId="738"/>
            <ac:picMk id="6" creationId="{B6332844-ED15-A854-2017-6218C8D3D702}"/>
          </ac:picMkLst>
        </pc:picChg>
      </pc:sldChg>
      <pc:sldChg chg="addSp">
        <pc:chgData name="Guest User" userId="S::urn:spo:anon#8eff79aa9c2be5a0c0dfcd80ede2029648a65033efb5ea5ee4f28ed1f71e2d1f::" providerId="AD" clId="Web-{BA2FE744-AE27-F5B5-FB27-326E3611870D}" dt="2025-04-17T12:36:55.893" v="201"/>
        <pc:sldMkLst>
          <pc:docMk/>
          <pc:sldMk cId="1468089500" sldId="749"/>
        </pc:sldMkLst>
        <pc:picChg chg="add">
          <ac:chgData name="Guest User" userId="S::urn:spo:anon#8eff79aa9c2be5a0c0dfcd80ede2029648a65033efb5ea5ee4f28ed1f71e2d1f::" providerId="AD" clId="Web-{BA2FE744-AE27-F5B5-FB27-326E3611870D}" dt="2025-04-17T12:36:55.893" v="201"/>
          <ac:picMkLst>
            <pc:docMk/>
            <pc:sldMk cId="1468089500" sldId="749"/>
            <ac:picMk id="8" creationId="{E2775FAE-4BCA-B3CF-24AB-0CA8C11FB424}"/>
          </ac:picMkLst>
        </pc:picChg>
      </pc:sldChg>
      <pc:sldChg chg="del">
        <pc:chgData name="Guest User" userId="S::urn:spo:anon#8eff79aa9c2be5a0c0dfcd80ede2029648a65033efb5ea5ee4f28ed1f71e2d1f::" providerId="AD" clId="Web-{BA2FE744-AE27-F5B5-FB27-326E3611870D}" dt="2025-04-17T12:51:20.686" v="242"/>
        <pc:sldMkLst>
          <pc:docMk/>
          <pc:sldMk cId="1593463067" sldId="751"/>
        </pc:sldMkLst>
      </pc:sldChg>
      <pc:sldChg chg="addSp delSp modSp">
        <pc:chgData name="Guest User" userId="S::urn:spo:anon#8eff79aa9c2be5a0c0dfcd80ede2029648a65033efb5ea5ee4f28ed1f71e2d1f::" providerId="AD" clId="Web-{BA2FE744-AE27-F5B5-FB27-326E3611870D}" dt="2025-04-17T12:54:10.265" v="261" actId="20577"/>
        <pc:sldMkLst>
          <pc:docMk/>
          <pc:sldMk cId="2756661319" sldId="763"/>
        </pc:sldMkLst>
        <pc:spChg chg="mod">
          <ac:chgData name="Guest User" userId="S::urn:spo:anon#8eff79aa9c2be5a0c0dfcd80ede2029648a65033efb5ea5ee4f28ed1f71e2d1f::" providerId="AD" clId="Web-{BA2FE744-AE27-F5B5-FB27-326E3611870D}" dt="2025-04-17T12:54:10.265" v="261" actId="20577"/>
          <ac:spMkLst>
            <pc:docMk/>
            <pc:sldMk cId="2756661319" sldId="763"/>
            <ac:spMk id="2" creationId="{3F16907B-0DC9-E64D-B7CC-FD7066550EDE}"/>
          </ac:spMkLst>
        </pc:spChg>
        <pc:spChg chg="del">
          <ac:chgData name="Guest User" userId="S::urn:spo:anon#8eff79aa9c2be5a0c0dfcd80ede2029648a65033efb5ea5ee4f28ed1f71e2d1f::" providerId="AD" clId="Web-{BA2FE744-AE27-F5B5-FB27-326E3611870D}" dt="2025-04-17T12:53:41.124" v="254"/>
          <ac:spMkLst>
            <pc:docMk/>
            <pc:sldMk cId="2756661319" sldId="763"/>
            <ac:spMk id="4" creationId="{60130DE2-C692-AAF5-5D7C-1D78E2E223E3}"/>
          </ac:spMkLst>
        </pc:spChg>
        <pc:picChg chg="add mod">
          <ac:chgData name="Guest User" userId="S::urn:spo:anon#8eff79aa9c2be5a0c0dfcd80ede2029648a65033efb5ea5ee4f28ed1f71e2d1f::" providerId="AD" clId="Web-{BA2FE744-AE27-F5B5-FB27-326E3611870D}" dt="2025-04-17T12:53:34.062" v="253" actId="1076"/>
          <ac:picMkLst>
            <pc:docMk/>
            <pc:sldMk cId="2756661319" sldId="763"/>
            <ac:picMk id="6" creationId="{819B1399-8971-CE05-264F-769C8FD3D5A7}"/>
          </ac:picMkLst>
        </pc:picChg>
        <pc:picChg chg="add mod">
          <ac:chgData name="Guest User" userId="S::urn:spo:anon#8eff79aa9c2be5a0c0dfcd80ede2029648a65033efb5ea5ee4f28ed1f71e2d1f::" providerId="AD" clId="Web-{BA2FE744-AE27-F5B5-FB27-326E3611870D}" dt="2025-04-17T12:53:30.999" v="252" actId="1076"/>
          <ac:picMkLst>
            <pc:docMk/>
            <pc:sldMk cId="2756661319" sldId="763"/>
            <ac:picMk id="7" creationId="{BFE83303-3E05-EEF0-6460-3B8BD93ECAC6}"/>
          </ac:picMkLst>
        </pc:picChg>
      </pc:sldChg>
      <pc:sldChg chg="del">
        <pc:chgData name="Guest User" userId="S::urn:spo:anon#8eff79aa9c2be5a0c0dfcd80ede2029648a65033efb5ea5ee4f28ed1f71e2d1f::" providerId="AD" clId="Web-{BA2FE744-AE27-F5B5-FB27-326E3611870D}" dt="2025-04-17T13:18:29.136" v="288"/>
        <pc:sldMkLst>
          <pc:docMk/>
          <pc:sldMk cId="3958031051" sldId="764"/>
        </pc:sldMkLst>
      </pc:sldChg>
      <pc:sldChg chg="modSp">
        <pc:chgData name="Guest User" userId="S::urn:spo:anon#8eff79aa9c2be5a0c0dfcd80ede2029648a65033efb5ea5ee4f28ed1f71e2d1f::" providerId="AD" clId="Web-{BA2FE744-AE27-F5B5-FB27-326E3611870D}" dt="2025-04-17T20:35:40.957" v="533" actId="14100"/>
        <pc:sldMkLst>
          <pc:docMk/>
          <pc:sldMk cId="980929044" sldId="774"/>
        </pc:sldMkLst>
        <pc:spChg chg="mod">
          <ac:chgData name="Guest User" userId="S::urn:spo:anon#8eff79aa9c2be5a0c0dfcd80ede2029648a65033efb5ea5ee4f28ed1f71e2d1f::" providerId="AD" clId="Web-{BA2FE744-AE27-F5B5-FB27-326E3611870D}" dt="2025-04-17T13:17:01.557" v="285" actId="20577"/>
          <ac:spMkLst>
            <pc:docMk/>
            <pc:sldMk cId="980929044" sldId="774"/>
            <ac:spMk id="7" creationId="{4EE30AA9-3C15-E24D-73AC-8D83EDAD96DD}"/>
          </ac:spMkLst>
        </pc:spChg>
        <pc:picChg chg="mod">
          <ac:chgData name="Guest User" userId="S::urn:spo:anon#8eff79aa9c2be5a0c0dfcd80ede2029648a65033efb5ea5ee4f28ed1f71e2d1f::" providerId="AD" clId="Web-{BA2FE744-AE27-F5B5-FB27-326E3611870D}" dt="2025-04-17T20:35:40.957" v="533" actId="14100"/>
          <ac:picMkLst>
            <pc:docMk/>
            <pc:sldMk cId="980929044" sldId="774"/>
            <ac:picMk id="11" creationId="{C67A914F-2B1B-2274-8F86-627518505A38}"/>
          </ac:picMkLst>
        </pc:picChg>
      </pc:sldChg>
      <pc:sldChg chg="modSp">
        <pc:chgData name="Guest User" userId="S::urn:spo:anon#8eff79aa9c2be5a0c0dfcd80ede2029648a65033efb5ea5ee4f28ed1f71e2d1f::" providerId="AD" clId="Web-{BA2FE744-AE27-F5B5-FB27-326E3611870D}" dt="2025-04-17T12:36:42.440" v="200" actId="20577"/>
        <pc:sldMkLst>
          <pc:docMk/>
          <pc:sldMk cId="1667546885" sldId="779"/>
        </pc:sldMkLst>
        <pc:spChg chg="mod">
          <ac:chgData name="Guest User" userId="S::urn:spo:anon#8eff79aa9c2be5a0c0dfcd80ede2029648a65033efb5ea5ee4f28ed1f71e2d1f::" providerId="AD" clId="Web-{BA2FE744-AE27-F5B5-FB27-326E3611870D}" dt="2025-04-17T12:36:42.440" v="200" actId="20577"/>
          <ac:spMkLst>
            <pc:docMk/>
            <pc:sldMk cId="1667546885" sldId="779"/>
            <ac:spMk id="9" creationId="{7A690A36-6773-338C-E0DD-E10ADB2F6D31}"/>
          </ac:spMkLst>
        </pc:spChg>
      </pc:sldChg>
      <pc:sldChg chg="modSp">
        <pc:chgData name="Guest User" userId="S::urn:spo:anon#8eff79aa9c2be5a0c0dfcd80ede2029648a65033efb5ea5ee4f28ed1f71e2d1f::" providerId="AD" clId="Web-{BA2FE744-AE27-F5B5-FB27-326E3611870D}" dt="2025-04-17T15:22:08.262" v="532" actId="20577"/>
        <pc:sldMkLst>
          <pc:docMk/>
          <pc:sldMk cId="1463629662" sldId="780"/>
        </pc:sldMkLst>
        <pc:spChg chg="mod">
          <ac:chgData name="Guest User" userId="S::urn:spo:anon#8eff79aa9c2be5a0c0dfcd80ede2029648a65033efb5ea5ee4f28ed1f71e2d1f::" providerId="AD" clId="Web-{BA2FE744-AE27-F5B5-FB27-326E3611870D}" dt="2025-04-17T15:22:08.262" v="532" actId="20577"/>
          <ac:spMkLst>
            <pc:docMk/>
            <pc:sldMk cId="1463629662" sldId="780"/>
            <ac:spMk id="7" creationId="{2C02383E-D1E4-843A-42C5-7ED34615C496}"/>
          </ac:spMkLst>
        </pc:spChg>
      </pc:sldChg>
      <pc:sldChg chg="addSp delSp modSp add replId">
        <pc:chgData name="Guest User" userId="S::urn:spo:anon#8eff79aa9c2be5a0c0dfcd80ede2029648a65033efb5ea5ee4f28ed1f71e2d1f::" providerId="AD" clId="Web-{BA2FE744-AE27-F5B5-FB27-326E3611870D}" dt="2025-04-17T13:14:40.634" v="282" actId="20577"/>
        <pc:sldMkLst>
          <pc:docMk/>
          <pc:sldMk cId="2653034657" sldId="781"/>
        </pc:sldMkLst>
        <pc:spChg chg="mod">
          <ac:chgData name="Guest User" userId="S::urn:spo:anon#8eff79aa9c2be5a0c0dfcd80ede2029648a65033efb5ea5ee4f28ed1f71e2d1f::" providerId="AD" clId="Web-{BA2FE744-AE27-F5B5-FB27-326E3611870D}" dt="2025-04-17T13:14:40.634" v="282" actId="20577"/>
          <ac:spMkLst>
            <pc:docMk/>
            <pc:sldMk cId="2653034657" sldId="781"/>
            <ac:spMk id="2" creationId="{EE393CE7-5A36-36A2-5ED8-91344DCDCC01}"/>
          </ac:spMkLst>
        </pc:spChg>
        <pc:picChg chg="add mod">
          <ac:chgData name="Guest User" userId="S::urn:spo:anon#8eff79aa9c2be5a0c0dfcd80ede2029648a65033efb5ea5ee4f28ed1f71e2d1f::" providerId="AD" clId="Web-{BA2FE744-AE27-F5B5-FB27-326E3611870D}" dt="2025-04-17T13:14:27.087" v="279"/>
          <ac:picMkLst>
            <pc:docMk/>
            <pc:sldMk cId="2653034657" sldId="781"/>
            <ac:picMk id="4" creationId="{810382EE-80AE-0129-7B6C-0C5F562E1162}"/>
          </ac:picMkLst>
        </pc:picChg>
        <pc:picChg chg="del">
          <ac:chgData name="Guest User" userId="S::urn:spo:anon#8eff79aa9c2be5a0c0dfcd80ede2029648a65033efb5ea5ee4f28ed1f71e2d1f::" providerId="AD" clId="Web-{BA2FE744-AE27-F5B5-FB27-326E3611870D}" dt="2025-04-17T13:14:03.837" v="272"/>
          <ac:picMkLst>
            <pc:docMk/>
            <pc:sldMk cId="2653034657" sldId="781"/>
            <ac:picMk id="6" creationId="{668BF3AF-5F48-1990-1B6F-0F5E7C23E97B}"/>
          </ac:picMkLst>
        </pc:picChg>
        <pc:picChg chg="del">
          <ac:chgData name="Guest User" userId="S::urn:spo:anon#8eff79aa9c2be5a0c0dfcd80ede2029648a65033efb5ea5ee4f28ed1f71e2d1f::" providerId="AD" clId="Web-{BA2FE744-AE27-F5B5-FB27-326E3611870D}" dt="2025-04-17T13:14:02.290" v="271"/>
          <ac:picMkLst>
            <pc:docMk/>
            <pc:sldMk cId="2653034657" sldId="781"/>
            <ac:picMk id="7" creationId="{17C78F96-A1B4-FA9B-DE2C-CF40358023F9}"/>
          </ac:picMkLst>
        </pc:picChg>
      </pc:sldChg>
      <pc:sldChg chg="new del">
        <pc:chgData name="Guest User" userId="S::urn:spo:anon#8eff79aa9c2be5a0c0dfcd80ede2029648a65033efb5ea5ee4f28ed1f71e2d1f::" providerId="AD" clId="Web-{BA2FE744-AE27-F5B5-FB27-326E3611870D}" dt="2025-04-17T13:42:19.492" v="430"/>
        <pc:sldMkLst>
          <pc:docMk/>
          <pc:sldMk cId="660879423" sldId="782"/>
        </pc:sldMkLst>
      </pc:sldChg>
      <pc:sldChg chg="add replId">
        <pc:chgData name="Guest User" userId="S::urn:spo:anon#8eff79aa9c2be5a0c0dfcd80ede2029648a65033efb5ea5ee4f28ed1f71e2d1f::" providerId="AD" clId="Web-{BA2FE744-AE27-F5B5-FB27-326E3611870D}" dt="2025-04-17T13:42:22.867" v="431"/>
        <pc:sldMkLst>
          <pc:docMk/>
          <pc:sldMk cId="3720308246" sldId="782"/>
        </pc:sldMkLst>
      </pc:sldChg>
    </pc:docChg>
  </pc:docChgLst>
  <pc:docChgLst>
    <pc:chgData name="Andrea Mozo" userId="S::amozo@councilforeconed.org::ec324d89-8e2a-42bb-81f4-68d0295e10da" providerId="AD" clId="Web-{5C4C7FC9-3FA5-4279-DC44-DC505FC8041A}"/>
    <pc:docChg chg="modSld">
      <pc:chgData name="Andrea Mozo" userId="S::amozo@councilforeconed.org::ec324d89-8e2a-42bb-81f4-68d0295e10da" providerId="AD" clId="Web-{5C4C7FC9-3FA5-4279-DC44-DC505FC8041A}" dt="2024-03-28T20:41:58.012" v="3" actId="14100"/>
      <pc:docMkLst>
        <pc:docMk/>
      </pc:docMkLst>
      <pc:sldChg chg="modSp">
        <pc:chgData name="Andrea Mozo" userId="S::amozo@councilforeconed.org::ec324d89-8e2a-42bb-81f4-68d0295e10da" providerId="AD" clId="Web-{5C4C7FC9-3FA5-4279-DC44-DC505FC8041A}" dt="2024-03-28T20:32:08.013" v="1" actId="20577"/>
        <pc:sldMkLst>
          <pc:docMk/>
          <pc:sldMk cId="884104494" sldId="721"/>
        </pc:sldMkLst>
        <pc:spChg chg="mod">
          <ac:chgData name="Andrea Mozo" userId="S::amozo@councilforeconed.org::ec324d89-8e2a-42bb-81f4-68d0295e10da" providerId="AD" clId="Web-{5C4C7FC9-3FA5-4279-DC44-DC505FC8041A}" dt="2024-03-28T20:32:08.013" v="1" actId="20577"/>
          <ac:spMkLst>
            <pc:docMk/>
            <pc:sldMk cId="884104494" sldId="721"/>
            <ac:spMk id="2" creationId="{3F16907B-0DC9-E64D-B7CC-FD7066550EDE}"/>
          </ac:spMkLst>
        </pc:spChg>
      </pc:sldChg>
      <pc:sldChg chg="modSp">
        <pc:chgData name="Andrea Mozo" userId="S::amozo@councilforeconed.org::ec324d89-8e2a-42bb-81f4-68d0295e10da" providerId="AD" clId="Web-{5C4C7FC9-3FA5-4279-DC44-DC505FC8041A}" dt="2024-03-28T20:41:58.012" v="3" actId="14100"/>
        <pc:sldMkLst>
          <pc:docMk/>
          <pc:sldMk cId="474977556" sldId="761"/>
        </pc:sldMkLst>
        <pc:picChg chg="mod">
          <ac:chgData name="Andrea Mozo" userId="S::amozo@councilforeconed.org::ec324d89-8e2a-42bb-81f4-68d0295e10da" providerId="AD" clId="Web-{5C4C7FC9-3FA5-4279-DC44-DC505FC8041A}" dt="2024-03-28T20:41:58.012" v="3" actId="14100"/>
          <ac:picMkLst>
            <pc:docMk/>
            <pc:sldMk cId="474977556" sldId="761"/>
            <ac:picMk id="22" creationId="{FC3F2286-101B-0FF5-4B69-80B6E4B62F91}"/>
          </ac:picMkLst>
        </pc:picChg>
        <pc:picChg chg="mod">
          <ac:chgData name="Andrea Mozo" userId="S::amozo@councilforeconed.org::ec324d89-8e2a-42bb-81f4-68d0295e10da" providerId="AD" clId="Web-{5C4C7FC9-3FA5-4279-DC44-DC505FC8041A}" dt="2024-03-28T20:41:54.684" v="2" actId="14100"/>
          <ac:picMkLst>
            <pc:docMk/>
            <pc:sldMk cId="474977556" sldId="761"/>
            <ac:picMk id="23" creationId="{C7887DA5-2ACE-C613-22B2-152E1D081478}"/>
          </ac:picMkLst>
        </pc:picChg>
      </pc:sldChg>
    </pc:docChg>
  </pc:docChgLst>
  <pc:docChgLst>
    <pc:chgData name="Andrea Mozo" userId="S::amozo@councilforeconed.org::ec324d89-8e2a-42bb-81f4-68d0295e10da" providerId="AD" clId="Web-{28153108-C711-58C2-4665-D0DA2A758F10}"/>
    <pc:docChg chg="addSld delSld modSld sldOrd">
      <pc:chgData name="Andrea Mozo" userId="S::amozo@councilforeconed.org::ec324d89-8e2a-42bb-81f4-68d0295e10da" providerId="AD" clId="Web-{28153108-C711-58C2-4665-D0DA2A758F10}" dt="2024-05-30T15:20:38.093" v="111"/>
      <pc:docMkLst>
        <pc:docMk/>
      </pc:docMkLst>
      <pc:sldChg chg="del">
        <pc:chgData name="Andrea Mozo" userId="S::amozo@councilforeconed.org::ec324d89-8e2a-42bb-81f4-68d0295e10da" providerId="AD" clId="Web-{28153108-C711-58C2-4665-D0DA2A758F10}" dt="2024-05-30T15:16:44.500" v="68"/>
        <pc:sldMkLst>
          <pc:docMk/>
          <pc:sldMk cId="884104494" sldId="721"/>
        </pc:sldMkLst>
      </pc:sldChg>
      <pc:sldChg chg="ord">
        <pc:chgData name="Andrea Mozo" userId="S::amozo@councilforeconed.org::ec324d89-8e2a-42bb-81f4-68d0295e10da" providerId="AD" clId="Web-{28153108-C711-58C2-4665-D0DA2A758F10}" dt="2024-05-30T15:20:38.093" v="111"/>
        <pc:sldMkLst>
          <pc:docMk/>
          <pc:sldMk cId="937720314" sldId="724"/>
        </pc:sldMkLst>
      </pc:sldChg>
      <pc:sldChg chg="del">
        <pc:chgData name="Andrea Mozo" userId="S::amozo@councilforeconed.org::ec324d89-8e2a-42bb-81f4-68d0295e10da" providerId="AD" clId="Web-{28153108-C711-58C2-4665-D0DA2A758F10}" dt="2024-05-30T15:17:13.593" v="71"/>
        <pc:sldMkLst>
          <pc:docMk/>
          <pc:sldMk cId="1414407918" sldId="756"/>
        </pc:sldMkLst>
      </pc:sldChg>
      <pc:sldChg chg="del">
        <pc:chgData name="Andrea Mozo" userId="S::amozo@councilforeconed.org::ec324d89-8e2a-42bb-81f4-68d0295e10da" providerId="AD" clId="Web-{28153108-C711-58C2-4665-D0DA2A758F10}" dt="2024-05-30T15:17:03.437" v="69"/>
        <pc:sldMkLst>
          <pc:docMk/>
          <pc:sldMk cId="1295303336" sldId="757"/>
        </pc:sldMkLst>
      </pc:sldChg>
      <pc:sldChg chg="del">
        <pc:chgData name="Andrea Mozo" userId="S::amozo@councilforeconed.org::ec324d89-8e2a-42bb-81f4-68d0295e10da" providerId="AD" clId="Web-{28153108-C711-58C2-4665-D0DA2A758F10}" dt="2024-05-30T15:17:12.031" v="70"/>
        <pc:sldMkLst>
          <pc:docMk/>
          <pc:sldMk cId="474977556" sldId="761"/>
        </pc:sldMkLst>
      </pc:sldChg>
      <pc:sldChg chg="addSp delSp modSp add replId">
        <pc:chgData name="Andrea Mozo" userId="S::amozo@councilforeconed.org::ec324d89-8e2a-42bb-81f4-68d0295e10da" providerId="AD" clId="Web-{28153108-C711-58C2-4665-D0DA2A758F10}" dt="2024-05-30T15:03:36.610" v="12" actId="14100"/>
        <pc:sldMkLst>
          <pc:docMk/>
          <pc:sldMk cId="4081312071" sldId="765"/>
        </pc:sldMkLst>
        <pc:spChg chg="del mod">
          <ac:chgData name="Andrea Mozo" userId="S::amozo@councilforeconed.org::ec324d89-8e2a-42bb-81f4-68d0295e10da" providerId="AD" clId="Web-{28153108-C711-58C2-4665-D0DA2A758F10}" dt="2024-05-30T15:02:57.642" v="2"/>
          <ac:spMkLst>
            <pc:docMk/>
            <pc:sldMk cId="4081312071" sldId="765"/>
            <ac:spMk id="2" creationId="{3F16907B-0DC9-E64D-B7CC-FD7066550EDE}"/>
          </ac:spMkLst>
        </pc:spChg>
        <pc:spChg chg="del">
          <ac:chgData name="Andrea Mozo" userId="S::amozo@councilforeconed.org::ec324d89-8e2a-42bb-81f4-68d0295e10da" providerId="AD" clId="Web-{28153108-C711-58C2-4665-D0DA2A758F10}" dt="2024-05-30T15:03:00.673" v="8"/>
          <ac:spMkLst>
            <pc:docMk/>
            <pc:sldMk cId="4081312071" sldId="765"/>
            <ac:spMk id="11" creationId="{86231821-F15C-F7B9-7F81-39C5EA2131FD}"/>
          </ac:spMkLst>
        </pc:spChg>
        <pc:spChg chg="del">
          <ac:chgData name="Andrea Mozo" userId="S::amozo@councilforeconed.org::ec324d89-8e2a-42bb-81f4-68d0295e10da" providerId="AD" clId="Web-{28153108-C711-58C2-4665-D0DA2A758F10}" dt="2024-05-30T15:03:00.673" v="4"/>
          <ac:spMkLst>
            <pc:docMk/>
            <pc:sldMk cId="4081312071" sldId="765"/>
            <ac:spMk id="19" creationId="{F12C1C45-E970-D715-8878-121F3C497125}"/>
          </ac:spMkLst>
        </pc:spChg>
        <pc:spChg chg="del">
          <ac:chgData name="Andrea Mozo" userId="S::amozo@councilforeconed.org::ec324d89-8e2a-42bb-81f4-68d0295e10da" providerId="AD" clId="Web-{28153108-C711-58C2-4665-D0DA2A758F10}" dt="2024-05-30T15:03:00.673" v="3"/>
          <ac:spMkLst>
            <pc:docMk/>
            <pc:sldMk cId="4081312071" sldId="765"/>
            <ac:spMk id="21" creationId="{F6D36A05-78DD-7288-8D74-95C1D8E858FE}"/>
          </ac:spMkLst>
        </pc:spChg>
        <pc:picChg chg="add mod">
          <ac:chgData name="Andrea Mozo" userId="S::amozo@councilforeconed.org::ec324d89-8e2a-42bb-81f4-68d0295e10da" providerId="AD" clId="Web-{28153108-C711-58C2-4665-D0DA2A758F10}" dt="2024-05-30T15:03:36.610" v="12" actId="14100"/>
          <ac:picMkLst>
            <pc:docMk/>
            <pc:sldMk cId="4081312071" sldId="765"/>
            <ac:picMk id="3" creationId="{6B4BDDE6-51CD-DB26-8FAB-77980E03A05C}"/>
          </ac:picMkLst>
        </pc:picChg>
        <pc:picChg chg="del">
          <ac:chgData name="Andrea Mozo" userId="S::amozo@councilforeconed.org::ec324d89-8e2a-42bb-81f4-68d0295e10da" providerId="AD" clId="Web-{28153108-C711-58C2-4665-D0DA2A758F10}" dt="2024-05-30T15:03:00.673" v="7"/>
          <ac:picMkLst>
            <pc:docMk/>
            <pc:sldMk cId="4081312071" sldId="765"/>
            <ac:picMk id="13" creationId="{9D25C37D-F877-FA76-8116-7E2DC01B639F}"/>
          </ac:picMkLst>
        </pc:picChg>
        <pc:picChg chg="del">
          <ac:chgData name="Andrea Mozo" userId="S::amozo@councilforeconed.org::ec324d89-8e2a-42bb-81f4-68d0295e10da" providerId="AD" clId="Web-{28153108-C711-58C2-4665-D0DA2A758F10}" dt="2024-05-30T15:03:00.673" v="6"/>
          <ac:picMkLst>
            <pc:docMk/>
            <pc:sldMk cId="4081312071" sldId="765"/>
            <ac:picMk id="15" creationId="{BCCBE344-5234-ACF9-64C3-EC1F8EAED180}"/>
          </ac:picMkLst>
        </pc:picChg>
        <pc:picChg chg="del">
          <ac:chgData name="Andrea Mozo" userId="S::amozo@councilforeconed.org::ec324d89-8e2a-42bb-81f4-68d0295e10da" providerId="AD" clId="Web-{28153108-C711-58C2-4665-D0DA2A758F10}" dt="2024-05-30T15:03:00.673" v="5"/>
          <ac:picMkLst>
            <pc:docMk/>
            <pc:sldMk cId="4081312071" sldId="765"/>
            <ac:picMk id="17" creationId="{7B839048-4E7D-1144-2887-B53466353EAE}"/>
          </ac:picMkLst>
        </pc:picChg>
      </pc:sldChg>
      <pc:sldChg chg="addSp delSp modSp add replId">
        <pc:chgData name="Andrea Mozo" userId="S::amozo@councilforeconed.org::ec324d89-8e2a-42bb-81f4-68d0295e10da" providerId="AD" clId="Web-{28153108-C711-58C2-4665-D0DA2A758F10}" dt="2024-05-30T15:19:32.515" v="110" actId="14100"/>
        <pc:sldMkLst>
          <pc:docMk/>
          <pc:sldMk cId="3144930063" sldId="766"/>
        </pc:sldMkLst>
        <pc:spChg chg="del">
          <ac:chgData name="Andrea Mozo" userId="S::amozo@councilforeconed.org::ec324d89-8e2a-42bb-81f4-68d0295e10da" providerId="AD" clId="Web-{28153108-C711-58C2-4665-D0DA2A758F10}" dt="2024-05-30T15:10:41.735" v="20"/>
          <ac:spMkLst>
            <pc:docMk/>
            <pc:sldMk cId="3144930063" sldId="766"/>
            <ac:spMk id="2" creationId="{3F16907B-0DC9-E64D-B7CC-FD7066550EDE}"/>
          </ac:spMkLst>
        </pc:spChg>
        <pc:spChg chg="add mod">
          <ac:chgData name="Andrea Mozo" userId="S::amozo@councilforeconed.org::ec324d89-8e2a-42bb-81f4-68d0295e10da" providerId="AD" clId="Web-{28153108-C711-58C2-4665-D0DA2A758F10}" dt="2024-05-30T15:11:03.297" v="25"/>
          <ac:spMkLst>
            <pc:docMk/>
            <pc:sldMk cId="3144930063" sldId="766"/>
            <ac:spMk id="3" creationId="{F36B492F-F751-834D-A59B-1420D539FFF9}"/>
          </ac:spMkLst>
        </pc:spChg>
        <pc:spChg chg="add mod">
          <ac:chgData name="Andrea Mozo" userId="S::amozo@councilforeconed.org::ec324d89-8e2a-42bb-81f4-68d0295e10da" providerId="AD" clId="Web-{28153108-C711-58C2-4665-D0DA2A758F10}" dt="2024-05-30T15:19:32.515" v="110" actId="14100"/>
          <ac:spMkLst>
            <pc:docMk/>
            <pc:sldMk cId="3144930063" sldId="766"/>
            <ac:spMk id="4" creationId="{01B336DD-89D0-7040-8702-E5AD9235923A}"/>
          </ac:spMkLst>
        </pc:spChg>
        <pc:spChg chg="add mod">
          <ac:chgData name="Andrea Mozo" userId="S::amozo@councilforeconed.org::ec324d89-8e2a-42bb-81f4-68d0295e10da" providerId="AD" clId="Web-{28153108-C711-58C2-4665-D0DA2A758F10}" dt="2024-05-30T15:19:25.421" v="107" actId="14100"/>
          <ac:spMkLst>
            <pc:docMk/>
            <pc:sldMk cId="3144930063" sldId="766"/>
            <ac:spMk id="6" creationId="{4BB6E859-4BB7-D44C-1AF9-EB723B77E5AC}"/>
          </ac:spMkLst>
        </pc:spChg>
        <pc:spChg chg="del">
          <ac:chgData name="Andrea Mozo" userId="S::amozo@councilforeconed.org::ec324d89-8e2a-42bb-81f4-68d0295e10da" providerId="AD" clId="Web-{28153108-C711-58C2-4665-D0DA2A758F10}" dt="2024-05-30T15:10:38.063" v="19"/>
          <ac:spMkLst>
            <pc:docMk/>
            <pc:sldMk cId="3144930063" sldId="766"/>
            <ac:spMk id="11" creationId="{86231821-F15C-F7B9-7F81-39C5EA2131FD}"/>
          </ac:spMkLst>
        </pc:spChg>
        <pc:spChg chg="del">
          <ac:chgData name="Andrea Mozo" userId="S::amozo@councilforeconed.org::ec324d89-8e2a-42bb-81f4-68d0295e10da" providerId="AD" clId="Web-{28153108-C711-58C2-4665-D0DA2A758F10}" dt="2024-05-30T15:10:38.047" v="15"/>
          <ac:spMkLst>
            <pc:docMk/>
            <pc:sldMk cId="3144930063" sldId="766"/>
            <ac:spMk id="19" creationId="{F12C1C45-E970-D715-8878-121F3C497125}"/>
          </ac:spMkLst>
        </pc:spChg>
        <pc:spChg chg="del">
          <ac:chgData name="Andrea Mozo" userId="S::amozo@councilforeconed.org::ec324d89-8e2a-42bb-81f4-68d0295e10da" providerId="AD" clId="Web-{28153108-C711-58C2-4665-D0DA2A758F10}" dt="2024-05-30T15:10:38.047" v="14"/>
          <ac:spMkLst>
            <pc:docMk/>
            <pc:sldMk cId="3144930063" sldId="766"/>
            <ac:spMk id="21" creationId="{F6D36A05-78DD-7288-8D74-95C1D8E858FE}"/>
          </ac:spMkLst>
        </pc:spChg>
        <pc:picChg chg="del">
          <ac:chgData name="Andrea Mozo" userId="S::amozo@councilforeconed.org::ec324d89-8e2a-42bb-81f4-68d0295e10da" providerId="AD" clId="Web-{28153108-C711-58C2-4665-D0DA2A758F10}" dt="2024-05-30T15:10:38.047" v="18"/>
          <ac:picMkLst>
            <pc:docMk/>
            <pc:sldMk cId="3144930063" sldId="766"/>
            <ac:picMk id="13" creationId="{9D25C37D-F877-FA76-8116-7E2DC01B639F}"/>
          </ac:picMkLst>
        </pc:picChg>
        <pc:picChg chg="del">
          <ac:chgData name="Andrea Mozo" userId="S::amozo@councilforeconed.org::ec324d89-8e2a-42bb-81f4-68d0295e10da" providerId="AD" clId="Web-{28153108-C711-58C2-4665-D0DA2A758F10}" dt="2024-05-30T15:10:38.047" v="17"/>
          <ac:picMkLst>
            <pc:docMk/>
            <pc:sldMk cId="3144930063" sldId="766"/>
            <ac:picMk id="15" creationId="{BCCBE344-5234-ACF9-64C3-EC1F8EAED180}"/>
          </ac:picMkLst>
        </pc:picChg>
        <pc:picChg chg="del">
          <ac:chgData name="Andrea Mozo" userId="S::amozo@councilforeconed.org::ec324d89-8e2a-42bb-81f4-68d0295e10da" providerId="AD" clId="Web-{28153108-C711-58C2-4665-D0DA2A758F10}" dt="2024-05-30T15:10:38.047" v="16"/>
          <ac:picMkLst>
            <pc:docMk/>
            <pc:sldMk cId="3144930063" sldId="766"/>
            <ac:picMk id="17" creationId="{7B839048-4E7D-1144-2887-B53466353EAE}"/>
          </ac:picMkLst>
        </pc:picChg>
      </pc:sldChg>
    </pc:docChg>
  </pc:docChgLst>
  <pc:docChgLst>
    <pc:chgData name="Cheidy Perez" userId="S::cperez@councilforeconed.org::b17a67d5-fbd6-4d73-adcb-3e9c14b1e4be" providerId="AD" clId="Web-{D911F1F6-727B-5E46-D4CD-CB8552C95EB0}"/>
    <pc:docChg chg="addSld delSld">
      <pc:chgData name="Cheidy Perez" userId="S::cperez@councilforeconed.org::b17a67d5-fbd6-4d73-adcb-3e9c14b1e4be" providerId="AD" clId="Web-{D911F1F6-727B-5E46-D4CD-CB8552C95EB0}" dt="2025-02-21T14:52:02.168" v="1"/>
      <pc:docMkLst>
        <pc:docMk/>
      </pc:docMkLst>
      <pc:sldChg chg="add">
        <pc:chgData name="Cheidy Perez" userId="S::cperez@councilforeconed.org::b17a67d5-fbd6-4d73-adcb-3e9c14b1e4be" providerId="AD" clId="Web-{D911F1F6-727B-5E46-D4CD-CB8552C95EB0}" dt="2025-02-21T14:52:02.168" v="1"/>
        <pc:sldMkLst>
          <pc:docMk/>
          <pc:sldMk cId="0" sldId="256"/>
        </pc:sldMkLst>
      </pc:sldChg>
      <pc:sldChg chg="del">
        <pc:chgData name="Cheidy Perez" userId="S::cperez@councilforeconed.org::b17a67d5-fbd6-4d73-adcb-3e9c14b1e4be" providerId="AD" clId="Web-{D911F1F6-727B-5E46-D4CD-CB8552C95EB0}" dt="2025-02-21T14:51:51.403" v="0"/>
        <pc:sldMkLst>
          <pc:docMk/>
          <pc:sldMk cId="4081312071" sldId="765"/>
        </pc:sldMkLst>
      </pc:sldChg>
      <pc:sldMasterChg chg="addSldLayout">
        <pc:chgData name="Cheidy Perez" userId="S::cperez@councilforeconed.org::b17a67d5-fbd6-4d73-adcb-3e9c14b1e4be" providerId="AD" clId="Web-{D911F1F6-727B-5E46-D4CD-CB8552C95EB0}" dt="2025-02-21T14:52:02.168" v="1"/>
        <pc:sldMasterMkLst>
          <pc:docMk/>
          <pc:sldMasterMk cId="1490564425" sldId="2147483684"/>
        </pc:sldMasterMkLst>
        <pc:sldLayoutChg chg="add">
          <pc:chgData name="Cheidy Perez" userId="S::cperez@councilforeconed.org::b17a67d5-fbd6-4d73-adcb-3e9c14b1e4be" providerId="AD" clId="Web-{D911F1F6-727B-5E46-D4CD-CB8552C95EB0}" dt="2025-02-21T14:52:02.168" v="1"/>
          <pc:sldLayoutMkLst>
            <pc:docMk/>
            <pc:sldMasterMk cId="1490564425" sldId="2147483684"/>
            <pc:sldLayoutMk cId="2412334468" sldId="2147483716"/>
          </pc:sldLayoutMkLst>
        </pc:sldLayoutChg>
      </pc:sldMasterChg>
    </pc:docChg>
  </pc:docChgLst>
  <pc:docChgLst>
    <pc:chgData name="Andrea Mozo" userId="S::amozo@councilforeconed.org::ec324d89-8e2a-42bb-81f4-68d0295e10da" providerId="AD" clId="Web-{B9BFFF4C-2BFA-08B5-BFD0-F803A91803EA}"/>
    <pc:docChg chg="modSld">
      <pc:chgData name="Andrea Mozo" userId="S::amozo@councilforeconed.org::ec324d89-8e2a-42bb-81f4-68d0295e10da" providerId="AD" clId="Web-{B9BFFF4C-2BFA-08B5-BFD0-F803A91803EA}" dt="2024-03-27T20:19:14.205" v="60" actId="14100"/>
      <pc:docMkLst>
        <pc:docMk/>
      </pc:docMkLst>
      <pc:sldChg chg="addSp delSp modSp">
        <pc:chgData name="Andrea Mozo" userId="S::amozo@councilforeconed.org::ec324d89-8e2a-42bb-81f4-68d0295e10da" providerId="AD" clId="Web-{B9BFFF4C-2BFA-08B5-BFD0-F803A91803EA}" dt="2024-03-27T20:19:14.205" v="60" actId="14100"/>
        <pc:sldMkLst>
          <pc:docMk/>
          <pc:sldMk cId="341012192" sldId="699"/>
        </pc:sldMkLst>
        <pc:spChg chg="add del mod">
          <ac:chgData name="Andrea Mozo" userId="S::amozo@councilforeconed.org::ec324d89-8e2a-42bb-81f4-68d0295e10da" providerId="AD" clId="Web-{B9BFFF4C-2BFA-08B5-BFD0-F803A91803EA}" dt="2024-03-27T20:15:39.150" v="40"/>
          <ac:spMkLst>
            <pc:docMk/>
            <pc:sldMk cId="341012192" sldId="699"/>
            <ac:spMk id="2" creationId="{46159752-1215-FDD7-C068-ABE823D74E8C}"/>
          </ac:spMkLst>
        </pc:spChg>
        <pc:spChg chg="mod">
          <ac:chgData name="Andrea Mozo" userId="S::amozo@councilforeconed.org::ec324d89-8e2a-42bb-81f4-68d0295e10da" providerId="AD" clId="Web-{B9BFFF4C-2BFA-08B5-BFD0-F803A91803EA}" dt="2024-03-27T20:15:15.571" v="34" actId="20577"/>
          <ac:spMkLst>
            <pc:docMk/>
            <pc:sldMk cId="341012192" sldId="699"/>
            <ac:spMk id="3" creationId="{9890555E-F5A8-A749-BA5F-C95D063E463A}"/>
          </ac:spMkLst>
        </pc:spChg>
        <pc:picChg chg="add del mod modCrop">
          <ac:chgData name="Andrea Mozo" userId="S::amozo@councilforeconed.org::ec324d89-8e2a-42bb-81f4-68d0295e10da" providerId="AD" clId="Web-{B9BFFF4C-2BFA-08B5-BFD0-F803A91803EA}" dt="2024-03-27T20:17:38.795" v="55"/>
          <ac:picMkLst>
            <pc:docMk/>
            <pc:sldMk cId="341012192" sldId="699"/>
            <ac:picMk id="4" creationId="{1A5E8AA4-F7D2-743F-026F-2554DE1CBEB1}"/>
          </ac:picMkLst>
        </pc:picChg>
        <pc:picChg chg="mod">
          <ac:chgData name="Andrea Mozo" userId="S::amozo@councilforeconed.org::ec324d89-8e2a-42bb-81f4-68d0295e10da" providerId="AD" clId="Web-{B9BFFF4C-2BFA-08B5-BFD0-F803A91803EA}" dt="2024-03-27T20:19:14.205" v="60" actId="14100"/>
          <ac:picMkLst>
            <pc:docMk/>
            <pc:sldMk cId="341012192" sldId="699"/>
            <ac:picMk id="5" creationId="{491F6E2D-AB04-B9EB-3236-1AC86FDAEFFE}"/>
          </ac:picMkLst>
        </pc:picChg>
      </pc:sldChg>
    </pc:docChg>
  </pc:docChgLst>
  <pc:docChgLst>
    <pc:chgData name="Guest User" userId="S::urn:spo:anon#8eff79aa9c2be5a0c0dfcd80ede2029648a65033efb5ea5ee4f28ed1f71e2d1f::" providerId="AD" clId="Web-{A8CF805A-C8A0-5F90-D56D-53D98300A11C}"/>
    <pc:docChg chg="addSld delSld modSld">
      <pc:chgData name="Guest User" userId="S::urn:spo:anon#8eff79aa9c2be5a0c0dfcd80ede2029648a65033efb5ea5ee4f28ed1f71e2d1f::" providerId="AD" clId="Web-{A8CF805A-C8A0-5F90-D56D-53D98300A11C}" dt="2025-04-15T15:56:47.492" v="28"/>
      <pc:docMkLst>
        <pc:docMk/>
      </pc:docMkLst>
      <pc:sldChg chg="modSp">
        <pc:chgData name="Guest User" userId="S::urn:spo:anon#8eff79aa9c2be5a0c0dfcd80ede2029648a65033efb5ea5ee4f28ed1f71e2d1f::" providerId="AD" clId="Web-{A8CF805A-C8A0-5F90-D56D-53D98300A11C}" dt="2025-04-15T14:29:17.124" v="14" actId="14100"/>
        <pc:sldMkLst>
          <pc:docMk/>
          <pc:sldMk cId="341012192" sldId="699"/>
        </pc:sldMkLst>
        <pc:spChg chg="mod">
          <ac:chgData name="Guest User" userId="S::urn:spo:anon#8eff79aa9c2be5a0c0dfcd80ede2029648a65033efb5ea5ee4f28ed1f71e2d1f::" providerId="AD" clId="Web-{A8CF805A-C8A0-5F90-D56D-53D98300A11C}" dt="2025-04-15T14:29:17.124" v="14" actId="14100"/>
          <ac:spMkLst>
            <pc:docMk/>
            <pc:sldMk cId="341012192" sldId="699"/>
            <ac:spMk id="3" creationId="{9890555E-F5A8-A749-BA5F-C95D063E463A}"/>
          </ac:spMkLst>
        </pc:spChg>
      </pc:sldChg>
      <pc:sldChg chg="addSp delSp modSp del">
        <pc:chgData name="Guest User" userId="S::urn:spo:anon#8eff79aa9c2be5a0c0dfcd80ede2029648a65033efb5ea5ee4f28ed1f71e2d1f::" providerId="AD" clId="Web-{A8CF805A-C8A0-5F90-D56D-53D98300A11C}" dt="2025-04-15T14:48:04.058" v="21"/>
        <pc:sldMkLst>
          <pc:docMk/>
          <pc:sldMk cId="1309746143" sldId="725"/>
        </pc:sldMkLst>
        <pc:picChg chg="del">
          <ac:chgData name="Guest User" userId="S::urn:spo:anon#8eff79aa9c2be5a0c0dfcd80ede2029648a65033efb5ea5ee4f28ed1f71e2d1f::" providerId="AD" clId="Web-{A8CF805A-C8A0-5F90-D56D-53D98300A11C}" dt="2025-04-15T14:47:28.901" v="18"/>
          <ac:picMkLst>
            <pc:docMk/>
            <pc:sldMk cId="1309746143" sldId="725"/>
            <ac:picMk id="4" creationId="{CD3F451A-6F82-3B20-20CE-77171E9ECA42}"/>
          </ac:picMkLst>
        </pc:picChg>
        <pc:picChg chg="add mod">
          <ac:chgData name="Guest User" userId="S::urn:spo:anon#8eff79aa9c2be5a0c0dfcd80ede2029648a65033efb5ea5ee4f28ed1f71e2d1f::" providerId="AD" clId="Web-{A8CF805A-C8A0-5F90-D56D-53D98300A11C}" dt="2025-04-15T14:47:31.667" v="19" actId="1076"/>
          <ac:picMkLst>
            <pc:docMk/>
            <pc:sldMk cId="1309746143" sldId="725"/>
            <ac:picMk id="6" creationId="{18F899B5-9339-4468-280B-9A325FB8B99E}"/>
          </ac:picMkLst>
        </pc:picChg>
      </pc:sldChg>
      <pc:sldChg chg="del">
        <pc:chgData name="Guest User" userId="S::urn:spo:anon#8eff79aa9c2be5a0c0dfcd80ede2029648a65033efb5ea5ee4f28ed1f71e2d1f::" providerId="AD" clId="Web-{A8CF805A-C8A0-5F90-D56D-53D98300A11C}" dt="2025-04-15T15:05:24.086" v="25"/>
        <pc:sldMkLst>
          <pc:docMk/>
          <pc:sldMk cId="1377641342" sldId="759"/>
        </pc:sldMkLst>
      </pc:sldChg>
      <pc:sldChg chg="del">
        <pc:chgData name="Guest User" userId="S::urn:spo:anon#8eff79aa9c2be5a0c0dfcd80ede2029648a65033efb5ea5ee4f28ed1f71e2d1f::" providerId="AD" clId="Web-{A8CF805A-C8A0-5F90-D56D-53D98300A11C}" dt="2025-04-15T14:47:09.620" v="16"/>
        <pc:sldMkLst>
          <pc:docMk/>
          <pc:sldMk cId="1074274890" sldId="760"/>
        </pc:sldMkLst>
      </pc:sldChg>
      <pc:sldChg chg="add">
        <pc:chgData name="Guest User" userId="S::urn:spo:anon#8eff79aa9c2be5a0c0dfcd80ede2029648a65033efb5ea5ee4f28ed1f71e2d1f::" providerId="AD" clId="Web-{A8CF805A-C8A0-5F90-D56D-53D98300A11C}" dt="2025-04-15T14:47:04.307" v="15"/>
        <pc:sldMkLst>
          <pc:docMk/>
          <pc:sldMk cId="1146352737" sldId="766"/>
        </pc:sldMkLst>
      </pc:sldChg>
      <pc:sldChg chg="add">
        <pc:chgData name="Guest User" userId="S::urn:spo:anon#8eff79aa9c2be5a0c0dfcd80ede2029648a65033efb5ea5ee4f28ed1f71e2d1f::" providerId="AD" clId="Web-{A8CF805A-C8A0-5F90-D56D-53D98300A11C}" dt="2025-04-15T14:47:59.636" v="20"/>
        <pc:sldMkLst>
          <pc:docMk/>
          <pc:sldMk cId="3346733043" sldId="767"/>
        </pc:sldMkLst>
      </pc:sldChg>
      <pc:sldChg chg="add">
        <pc:chgData name="Guest User" userId="S::urn:spo:anon#8eff79aa9c2be5a0c0dfcd80ede2029648a65033efb5ea5ee4f28ed1f71e2d1f::" providerId="AD" clId="Web-{A8CF805A-C8A0-5F90-D56D-53D98300A11C}" dt="2025-04-15T14:48:28.495" v="22"/>
        <pc:sldMkLst>
          <pc:docMk/>
          <pc:sldMk cId="664172059" sldId="768"/>
        </pc:sldMkLst>
      </pc:sldChg>
      <pc:sldChg chg="add">
        <pc:chgData name="Guest User" userId="S::urn:spo:anon#8eff79aa9c2be5a0c0dfcd80ede2029648a65033efb5ea5ee4f28ed1f71e2d1f::" providerId="AD" clId="Web-{A8CF805A-C8A0-5F90-D56D-53D98300A11C}" dt="2025-04-15T14:49:37.309" v="23"/>
        <pc:sldMkLst>
          <pc:docMk/>
          <pc:sldMk cId="2282238124" sldId="769"/>
        </pc:sldMkLst>
      </pc:sldChg>
      <pc:sldChg chg="add">
        <pc:chgData name="Guest User" userId="S::urn:spo:anon#8eff79aa9c2be5a0c0dfcd80ede2029648a65033efb5ea5ee4f28ed1f71e2d1f::" providerId="AD" clId="Web-{A8CF805A-C8A0-5F90-D56D-53D98300A11C}" dt="2025-04-15T15:05:18.804" v="24"/>
        <pc:sldMkLst>
          <pc:docMk/>
          <pc:sldMk cId="111443360" sldId="777"/>
        </pc:sldMkLst>
      </pc:sldChg>
      <pc:sldChg chg="add">
        <pc:chgData name="Guest User" userId="S::urn:spo:anon#8eff79aa9c2be5a0c0dfcd80ede2029648a65033efb5ea5ee4f28ed1f71e2d1f::" providerId="AD" clId="Web-{A8CF805A-C8A0-5F90-D56D-53D98300A11C}" dt="2025-04-15T15:15:09.890" v="26"/>
        <pc:sldMkLst>
          <pc:docMk/>
          <pc:sldMk cId="2897517192" sldId="778"/>
        </pc:sldMkLst>
      </pc:sldChg>
      <pc:sldChg chg="add del">
        <pc:chgData name="Guest User" userId="S::urn:spo:anon#8eff79aa9c2be5a0c0dfcd80ede2029648a65033efb5ea5ee4f28ed1f71e2d1f::" providerId="AD" clId="Web-{A8CF805A-C8A0-5F90-D56D-53D98300A11C}" dt="2025-04-15T15:56:47.492" v="28"/>
        <pc:sldMkLst>
          <pc:docMk/>
          <pc:sldMk cId="2521529735" sldId="779"/>
        </pc:sldMkLst>
      </pc:sldChg>
    </pc:docChg>
  </pc:docChgLst>
  <pc:docChgLst>
    <pc:chgData name="Andrea Mozo" userId="S::amozo@councilforeconed.org::ec324d89-8e2a-42bb-81f4-68d0295e10da" providerId="AD" clId="Web-{45A1178F-73F2-8643-3D11-C6E5BDD0E6BA}"/>
    <pc:docChg chg="addSld delSld modSld sldOrd">
      <pc:chgData name="Andrea Mozo" userId="S::amozo@councilforeconed.org::ec324d89-8e2a-42bb-81f4-68d0295e10da" providerId="AD" clId="Web-{45A1178F-73F2-8643-3D11-C6E5BDD0E6BA}" dt="2024-03-28T20:14:10.359" v="1824"/>
      <pc:docMkLst>
        <pc:docMk/>
      </pc:docMkLst>
      <pc:sldChg chg="modSp del">
        <pc:chgData name="Andrea Mozo" userId="S::amozo@councilforeconed.org::ec324d89-8e2a-42bb-81f4-68d0295e10da" providerId="AD" clId="Web-{45A1178F-73F2-8643-3D11-C6E5BDD0E6BA}" dt="2024-03-28T19:58:47.419" v="1493"/>
        <pc:sldMkLst>
          <pc:docMk/>
          <pc:sldMk cId="4256242774" sldId="723"/>
        </pc:sldMkLst>
        <pc:spChg chg="mod">
          <ac:chgData name="Andrea Mozo" userId="S::amozo@councilforeconed.org::ec324d89-8e2a-42bb-81f4-68d0295e10da" providerId="AD" clId="Web-{45A1178F-73F2-8643-3D11-C6E5BDD0E6BA}" dt="2024-03-28T17:07:02.450" v="2" actId="1076"/>
          <ac:spMkLst>
            <pc:docMk/>
            <pc:sldMk cId="4256242774" sldId="723"/>
            <ac:spMk id="4" creationId="{833D65FE-E3F3-1E88-35EE-7862CF8AD7C0}"/>
          </ac:spMkLst>
        </pc:spChg>
        <pc:spChg chg="mod">
          <ac:chgData name="Andrea Mozo" userId="S::amozo@councilforeconed.org::ec324d89-8e2a-42bb-81f4-68d0295e10da" providerId="AD" clId="Web-{45A1178F-73F2-8643-3D11-C6E5BDD0E6BA}" dt="2024-03-28T17:07:12.731" v="5" actId="20577"/>
          <ac:spMkLst>
            <pc:docMk/>
            <pc:sldMk cId="4256242774" sldId="723"/>
            <ac:spMk id="6" creationId="{08D2981F-E869-06D0-FAAD-A38E2F280056}"/>
          </ac:spMkLst>
        </pc:spChg>
        <pc:picChg chg="mod">
          <ac:chgData name="Andrea Mozo" userId="S::amozo@councilforeconed.org::ec324d89-8e2a-42bb-81f4-68d0295e10da" providerId="AD" clId="Web-{45A1178F-73F2-8643-3D11-C6E5BDD0E6BA}" dt="2024-03-28T17:06:58.574" v="1" actId="1076"/>
          <ac:picMkLst>
            <pc:docMk/>
            <pc:sldMk cId="4256242774" sldId="723"/>
            <ac:picMk id="8" creationId="{C1C405AA-9411-ED8C-48C6-14CE249D384A}"/>
          </ac:picMkLst>
        </pc:picChg>
      </pc:sldChg>
      <pc:sldChg chg="modSp">
        <pc:chgData name="Andrea Mozo" userId="S::amozo@councilforeconed.org::ec324d89-8e2a-42bb-81f4-68d0295e10da" providerId="AD" clId="Web-{45A1178F-73F2-8643-3D11-C6E5BDD0E6BA}" dt="2024-03-28T19:29:01.199" v="884" actId="20577"/>
        <pc:sldMkLst>
          <pc:docMk/>
          <pc:sldMk cId="1309746143" sldId="725"/>
        </pc:sldMkLst>
        <pc:spChg chg="mod">
          <ac:chgData name="Andrea Mozo" userId="S::amozo@councilforeconed.org::ec324d89-8e2a-42bb-81f4-68d0295e10da" providerId="AD" clId="Web-{45A1178F-73F2-8643-3D11-C6E5BDD0E6BA}" dt="2024-03-28T19:29:01.199" v="884" actId="20577"/>
          <ac:spMkLst>
            <pc:docMk/>
            <pc:sldMk cId="1309746143" sldId="725"/>
            <ac:spMk id="3" creationId="{0428248E-9A13-7345-BF5A-CD0E38051879}"/>
          </ac:spMkLst>
        </pc:spChg>
      </pc:sldChg>
      <pc:sldChg chg="addSp delSp modSp">
        <pc:chgData name="Andrea Mozo" userId="S::amozo@councilforeconed.org::ec324d89-8e2a-42bb-81f4-68d0295e10da" providerId="AD" clId="Web-{45A1178F-73F2-8643-3D11-C6E5BDD0E6BA}" dt="2024-03-28T17:09:38.361" v="80" actId="20577"/>
        <pc:sldMkLst>
          <pc:docMk/>
          <pc:sldMk cId="1389646338" sldId="726"/>
        </pc:sldMkLst>
        <pc:spChg chg="add mod">
          <ac:chgData name="Andrea Mozo" userId="S::amozo@councilforeconed.org::ec324d89-8e2a-42bb-81f4-68d0295e10da" providerId="AD" clId="Web-{45A1178F-73F2-8643-3D11-C6E5BDD0E6BA}" dt="2024-03-28T17:09:38.361" v="80" actId="20577"/>
          <ac:spMkLst>
            <pc:docMk/>
            <pc:sldMk cId="1389646338" sldId="726"/>
            <ac:spMk id="10" creationId="{B0D9AFC4-3A1E-5081-F4F1-E472EAF1A09F}"/>
          </ac:spMkLst>
        </pc:spChg>
        <pc:picChg chg="del">
          <ac:chgData name="Andrea Mozo" userId="S::amozo@councilforeconed.org::ec324d89-8e2a-42bb-81f4-68d0295e10da" providerId="AD" clId="Web-{45A1178F-73F2-8643-3D11-C6E5BDD0E6BA}" dt="2024-03-28T17:08:33.265" v="9"/>
          <ac:picMkLst>
            <pc:docMk/>
            <pc:sldMk cId="1389646338" sldId="726"/>
            <ac:picMk id="6" creationId="{7D1438AA-B566-F7D3-F393-2C4CBFAE6EF1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7:09:20.985" v="76"/>
          <ac:picMkLst>
            <pc:docMk/>
            <pc:sldMk cId="1389646338" sldId="726"/>
            <ac:picMk id="7" creationId="{E64A7E8D-A28C-0567-5212-9523B9D68A4F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7:09:20.392" v="75"/>
          <ac:picMkLst>
            <pc:docMk/>
            <pc:sldMk cId="1389646338" sldId="726"/>
            <ac:picMk id="8" creationId="{2C4B21E3-C556-E6C9-CC20-81AF6B178C54}"/>
          </ac:picMkLst>
        </pc:picChg>
        <pc:picChg chg="mod">
          <ac:chgData name="Andrea Mozo" userId="S::amozo@councilforeconed.org::ec324d89-8e2a-42bb-81f4-68d0295e10da" providerId="AD" clId="Web-{45A1178F-73F2-8643-3D11-C6E5BDD0E6BA}" dt="2024-03-28T17:07:36.732" v="8" actId="1076"/>
          <ac:picMkLst>
            <pc:docMk/>
            <pc:sldMk cId="1389646338" sldId="726"/>
            <ac:picMk id="9" creationId="{B5F984F9-D901-3A2B-EBF8-B4B74BC7B2D8}"/>
          </ac:picMkLst>
        </pc:picChg>
      </pc:sldChg>
      <pc:sldChg chg="addSp modSp ord">
        <pc:chgData name="Andrea Mozo" userId="S::amozo@councilforeconed.org::ec324d89-8e2a-42bb-81f4-68d0295e10da" providerId="AD" clId="Web-{45A1178F-73F2-8643-3D11-C6E5BDD0E6BA}" dt="2024-03-28T17:10:05.315" v="94" actId="20577"/>
        <pc:sldMkLst>
          <pc:docMk/>
          <pc:sldMk cId="3638787741" sldId="727"/>
        </pc:sldMkLst>
        <pc:spChg chg="add mod">
          <ac:chgData name="Andrea Mozo" userId="S::amozo@councilforeconed.org::ec324d89-8e2a-42bb-81f4-68d0295e10da" providerId="AD" clId="Web-{45A1178F-73F2-8643-3D11-C6E5BDD0E6BA}" dt="2024-03-28T17:10:05.315" v="94" actId="20577"/>
          <ac:spMkLst>
            <pc:docMk/>
            <pc:sldMk cId="3638787741" sldId="727"/>
            <ac:spMk id="6" creationId="{88A12E36-739F-5F97-B070-7C71BEE2D5AA}"/>
          </ac:spMkLst>
        </pc:spChg>
      </pc:sldChg>
      <pc:sldChg chg="modSp">
        <pc:chgData name="Andrea Mozo" userId="S::amozo@councilforeconed.org::ec324d89-8e2a-42bb-81f4-68d0295e10da" providerId="AD" clId="Web-{45A1178F-73F2-8643-3D11-C6E5BDD0E6BA}" dt="2024-03-28T19:25:05.862" v="818" actId="20577"/>
        <pc:sldMkLst>
          <pc:docMk/>
          <pc:sldMk cId="215165024" sldId="728"/>
        </pc:sldMkLst>
        <pc:spChg chg="mod">
          <ac:chgData name="Andrea Mozo" userId="S::amozo@councilforeconed.org::ec324d89-8e2a-42bb-81f4-68d0295e10da" providerId="AD" clId="Web-{45A1178F-73F2-8643-3D11-C6E5BDD0E6BA}" dt="2024-03-28T19:25:05.862" v="818" actId="20577"/>
          <ac:spMkLst>
            <pc:docMk/>
            <pc:sldMk cId="215165024" sldId="728"/>
            <ac:spMk id="2" creationId="{3F16907B-0DC9-E64D-B7CC-FD7066550EDE}"/>
          </ac:spMkLst>
        </pc:spChg>
      </pc:sldChg>
      <pc:sldChg chg="addSp modSp">
        <pc:chgData name="Andrea Mozo" userId="S::amozo@councilforeconed.org::ec324d89-8e2a-42bb-81f4-68d0295e10da" providerId="AD" clId="Web-{45A1178F-73F2-8643-3D11-C6E5BDD0E6BA}" dt="2024-03-28T17:15:22.763" v="167" actId="1076"/>
        <pc:sldMkLst>
          <pc:docMk/>
          <pc:sldMk cId="4005454053" sldId="730"/>
        </pc:sldMkLst>
        <pc:spChg chg="add mod">
          <ac:chgData name="Andrea Mozo" userId="S::amozo@councilforeconed.org::ec324d89-8e2a-42bb-81f4-68d0295e10da" providerId="AD" clId="Web-{45A1178F-73F2-8643-3D11-C6E5BDD0E6BA}" dt="2024-03-28T17:15:15.841" v="164" actId="20577"/>
          <ac:spMkLst>
            <pc:docMk/>
            <pc:sldMk cId="4005454053" sldId="730"/>
            <ac:spMk id="3" creationId="{89F0A5DC-C025-4910-40E3-03F0326F195E}"/>
          </ac:spMkLst>
        </pc:spChg>
        <pc:spChg chg="add mod">
          <ac:chgData name="Andrea Mozo" userId="S::amozo@councilforeconed.org::ec324d89-8e2a-42bb-81f4-68d0295e10da" providerId="AD" clId="Web-{45A1178F-73F2-8643-3D11-C6E5BDD0E6BA}" dt="2024-03-28T17:14:49.746" v="156" actId="1076"/>
          <ac:spMkLst>
            <pc:docMk/>
            <pc:sldMk cId="4005454053" sldId="730"/>
            <ac:spMk id="4" creationId="{18D82BDC-46C6-4774-8D83-8419F019F313}"/>
          </ac:spMkLst>
        </pc:spChg>
        <pc:spChg chg="add mod">
          <ac:chgData name="Andrea Mozo" userId="S::amozo@councilforeconed.org::ec324d89-8e2a-42bb-81f4-68d0295e10da" providerId="AD" clId="Web-{45A1178F-73F2-8643-3D11-C6E5BDD0E6BA}" dt="2024-03-28T17:12:52.211" v="155" actId="1076"/>
          <ac:spMkLst>
            <pc:docMk/>
            <pc:sldMk cId="4005454053" sldId="730"/>
            <ac:spMk id="6" creationId="{64ED13FF-40F0-1DA1-7314-0868B362BEE7}"/>
          </ac:spMkLst>
        </pc:spChg>
        <pc:spChg chg="add mod">
          <ac:chgData name="Andrea Mozo" userId="S::amozo@councilforeconed.org::ec324d89-8e2a-42bb-81f4-68d0295e10da" providerId="AD" clId="Web-{45A1178F-73F2-8643-3D11-C6E5BDD0E6BA}" dt="2024-03-28T17:15:06.059" v="163" actId="1076"/>
          <ac:spMkLst>
            <pc:docMk/>
            <pc:sldMk cId="4005454053" sldId="730"/>
            <ac:spMk id="7" creationId="{636581CC-B886-3BF2-DC6B-AA9DD0B3288D}"/>
          </ac:spMkLst>
        </pc:spChg>
        <pc:spChg chg="add mod">
          <ac:chgData name="Andrea Mozo" userId="S::amozo@councilforeconed.org::ec324d89-8e2a-42bb-81f4-68d0295e10da" providerId="AD" clId="Web-{45A1178F-73F2-8643-3D11-C6E5BDD0E6BA}" dt="2024-03-28T17:15:22.763" v="167" actId="1076"/>
          <ac:spMkLst>
            <pc:docMk/>
            <pc:sldMk cId="4005454053" sldId="730"/>
            <ac:spMk id="8" creationId="{66A5C72A-2EAF-1015-BA07-C46281FC7304}"/>
          </ac:spMkLst>
        </pc:spChg>
        <pc:spChg chg="mod">
          <ac:chgData name="Andrea Mozo" userId="S::amozo@councilforeconed.org::ec324d89-8e2a-42bb-81f4-68d0295e10da" providerId="AD" clId="Web-{45A1178F-73F2-8643-3D11-C6E5BDD0E6BA}" dt="2024-03-28T17:11:57.819" v="135" actId="14100"/>
          <ac:spMkLst>
            <pc:docMk/>
            <pc:sldMk cId="4005454053" sldId="730"/>
            <ac:spMk id="18" creationId="{5FA50AE2-EFA9-3D3B-ECCE-EF1183E77B0E}"/>
          </ac:spMkLst>
        </pc:spChg>
      </pc:sldChg>
      <pc:sldChg chg="addSp modSp">
        <pc:chgData name="Andrea Mozo" userId="S::amozo@councilforeconed.org::ec324d89-8e2a-42bb-81f4-68d0295e10da" providerId="AD" clId="Web-{45A1178F-73F2-8643-3D11-C6E5BDD0E6BA}" dt="2024-03-28T17:22:19.214" v="225" actId="1076"/>
        <pc:sldMkLst>
          <pc:docMk/>
          <pc:sldMk cId="2607024723" sldId="731"/>
        </pc:sldMkLst>
        <pc:spChg chg="add mod">
          <ac:chgData name="Andrea Mozo" userId="S::amozo@councilforeconed.org::ec324d89-8e2a-42bb-81f4-68d0295e10da" providerId="AD" clId="Web-{45A1178F-73F2-8643-3D11-C6E5BDD0E6BA}" dt="2024-03-28T17:22:19.214" v="225" actId="1076"/>
          <ac:spMkLst>
            <pc:docMk/>
            <pc:sldMk cId="2607024723" sldId="731"/>
            <ac:spMk id="3" creationId="{25F48092-3D33-3E4F-53BC-82DFF9EF764A}"/>
          </ac:spMkLst>
        </pc:spChg>
        <pc:spChg chg="add mod">
          <ac:chgData name="Andrea Mozo" userId="S::amozo@councilforeconed.org::ec324d89-8e2a-42bb-81f4-68d0295e10da" providerId="AD" clId="Web-{45A1178F-73F2-8643-3D11-C6E5BDD0E6BA}" dt="2024-03-28T17:22:07.714" v="223" actId="1076"/>
          <ac:spMkLst>
            <pc:docMk/>
            <pc:sldMk cId="2607024723" sldId="731"/>
            <ac:spMk id="6" creationId="{BD49D5C6-CB7A-E398-145D-6B17CCEE83A6}"/>
          </ac:spMkLst>
        </pc:spChg>
        <pc:spChg chg="mod">
          <ac:chgData name="Andrea Mozo" userId="S::amozo@councilforeconed.org::ec324d89-8e2a-42bb-81f4-68d0295e10da" providerId="AD" clId="Web-{45A1178F-73F2-8643-3D11-C6E5BDD0E6BA}" dt="2024-03-28T17:11:09.005" v="112" actId="20577"/>
          <ac:spMkLst>
            <pc:docMk/>
            <pc:sldMk cId="2607024723" sldId="731"/>
            <ac:spMk id="19" creationId="{F5BE0FE4-DA02-49D0-5449-C95D5161D78B}"/>
          </ac:spMkLst>
        </pc:spChg>
        <pc:picChg chg="add mod">
          <ac:chgData name="Andrea Mozo" userId="S::amozo@councilforeconed.org::ec324d89-8e2a-42bb-81f4-68d0295e10da" providerId="AD" clId="Web-{45A1178F-73F2-8643-3D11-C6E5BDD0E6BA}" dt="2024-03-28T17:22:10.589" v="224" actId="1076"/>
          <ac:picMkLst>
            <pc:docMk/>
            <pc:sldMk cId="2607024723" sldId="731"/>
            <ac:picMk id="4" creationId="{4A989746-D2BF-A8AA-52E4-A71C5176A238}"/>
          </ac:picMkLst>
        </pc:picChg>
      </pc:sldChg>
      <pc:sldChg chg="modSp del">
        <pc:chgData name="Andrea Mozo" userId="S::amozo@councilforeconed.org::ec324d89-8e2a-42bb-81f4-68d0295e10da" providerId="AD" clId="Web-{45A1178F-73F2-8643-3D11-C6E5BDD0E6BA}" dt="2024-03-28T19:28:48.636" v="880"/>
        <pc:sldMkLst>
          <pc:docMk/>
          <pc:sldMk cId="1275915775" sldId="732"/>
        </pc:sldMkLst>
        <pc:spChg chg="mod">
          <ac:chgData name="Andrea Mozo" userId="S::amozo@councilforeconed.org::ec324d89-8e2a-42bb-81f4-68d0295e10da" providerId="AD" clId="Web-{45A1178F-73F2-8643-3D11-C6E5BDD0E6BA}" dt="2024-03-28T19:24:57.893" v="815" actId="20577"/>
          <ac:spMkLst>
            <pc:docMk/>
            <pc:sldMk cId="1275915775" sldId="732"/>
            <ac:spMk id="2" creationId="{3F16907B-0DC9-E64D-B7CC-FD7066550EDE}"/>
          </ac:spMkLst>
        </pc:spChg>
      </pc:sldChg>
      <pc:sldChg chg="addSp delSp modSp">
        <pc:chgData name="Andrea Mozo" userId="S::amozo@councilforeconed.org::ec324d89-8e2a-42bb-81f4-68d0295e10da" providerId="AD" clId="Web-{45A1178F-73F2-8643-3D11-C6E5BDD0E6BA}" dt="2024-03-28T17:24:50.328" v="244" actId="20577"/>
        <pc:sldMkLst>
          <pc:docMk/>
          <pc:sldMk cId="1479468846" sldId="734"/>
        </pc:sldMkLst>
        <pc:spChg chg="add del mod">
          <ac:chgData name="Andrea Mozo" userId="S::amozo@councilforeconed.org::ec324d89-8e2a-42bb-81f4-68d0295e10da" providerId="AD" clId="Web-{45A1178F-73F2-8643-3D11-C6E5BDD0E6BA}" dt="2024-03-28T17:24:28.093" v="229"/>
          <ac:spMkLst>
            <pc:docMk/>
            <pc:sldMk cId="1479468846" sldId="734"/>
            <ac:spMk id="3" creationId="{35C96A40-4389-5FAD-A0D8-65BC518B0386}"/>
          </ac:spMkLst>
        </pc:spChg>
        <pc:spChg chg="add mod">
          <ac:chgData name="Andrea Mozo" userId="S::amozo@councilforeconed.org::ec324d89-8e2a-42bb-81f4-68d0295e10da" providerId="AD" clId="Web-{45A1178F-73F2-8643-3D11-C6E5BDD0E6BA}" dt="2024-03-28T17:24:50.328" v="244" actId="20577"/>
          <ac:spMkLst>
            <pc:docMk/>
            <pc:sldMk cId="1479468846" sldId="734"/>
            <ac:spMk id="4" creationId="{CB3B607C-CADA-BCFB-5D5D-665A604C5C76}"/>
          </ac:spMkLst>
        </pc:spChg>
      </pc:sldChg>
      <pc:sldChg chg="addSp delSp modSp add mod ord replId setBg">
        <pc:chgData name="Andrea Mozo" userId="S::amozo@councilforeconed.org::ec324d89-8e2a-42bb-81f4-68d0295e10da" providerId="AD" clId="Web-{45A1178F-73F2-8643-3D11-C6E5BDD0E6BA}" dt="2024-03-28T17:29:26.634" v="284" actId="14100"/>
        <pc:sldMkLst>
          <pc:docMk/>
          <pc:sldMk cId="1828052761" sldId="735"/>
        </pc:sldMkLst>
        <pc:spChg chg="mod">
          <ac:chgData name="Andrea Mozo" userId="S::amozo@councilforeconed.org::ec324d89-8e2a-42bb-81f4-68d0295e10da" providerId="AD" clId="Web-{45A1178F-73F2-8643-3D11-C6E5BDD0E6BA}" dt="2024-03-28T17:29:19.587" v="283"/>
          <ac:spMkLst>
            <pc:docMk/>
            <pc:sldMk cId="1828052761" sldId="735"/>
            <ac:spMk id="2" creationId="{3F16907B-0DC9-E64D-B7CC-FD7066550EDE}"/>
          </ac:spMkLst>
        </pc:spChg>
        <pc:spChg chg="add mod">
          <ac:chgData name="Andrea Mozo" userId="S::amozo@councilforeconed.org::ec324d89-8e2a-42bb-81f4-68d0295e10da" providerId="AD" clId="Web-{45A1178F-73F2-8643-3D11-C6E5BDD0E6BA}" dt="2024-03-28T17:29:19.587" v="283"/>
          <ac:spMkLst>
            <pc:docMk/>
            <pc:sldMk cId="1828052761" sldId="735"/>
            <ac:spMk id="4" creationId="{B97D6AFC-1B5C-888B-F90C-E340EA57F69A}"/>
          </ac:spMkLst>
        </pc:spChg>
        <pc:spChg chg="mod ord">
          <ac:chgData name="Andrea Mozo" userId="S::amozo@councilforeconed.org::ec324d89-8e2a-42bb-81f4-68d0295e10da" providerId="AD" clId="Web-{45A1178F-73F2-8643-3D11-C6E5BDD0E6BA}" dt="2024-03-28T17:29:19.587" v="283"/>
          <ac:spMkLst>
            <pc:docMk/>
            <pc:sldMk cId="1828052761" sldId="735"/>
            <ac:spMk id="5" creationId="{311A261A-0029-224B-814E-E9E4A90E2717}"/>
          </ac:spMkLst>
        </pc:spChg>
        <pc:spChg chg="add del">
          <ac:chgData name="Andrea Mozo" userId="S::amozo@councilforeconed.org::ec324d89-8e2a-42bb-81f4-68d0295e10da" providerId="AD" clId="Web-{45A1178F-73F2-8643-3D11-C6E5BDD0E6BA}" dt="2024-03-28T17:25:44.783" v="254"/>
          <ac:spMkLst>
            <pc:docMk/>
            <pc:sldMk cId="1828052761" sldId="735"/>
            <ac:spMk id="7" creationId="{8ABCD48D-8B91-B70A-2131-A015C58108B6}"/>
          </ac:spMkLst>
        </pc:spChg>
        <pc:spChg chg="del">
          <ac:chgData name="Andrea Mozo" userId="S::amozo@councilforeconed.org::ec324d89-8e2a-42bb-81f4-68d0295e10da" providerId="AD" clId="Web-{45A1178F-73F2-8643-3D11-C6E5BDD0E6BA}" dt="2024-03-28T17:25:27.001" v="250"/>
          <ac:spMkLst>
            <pc:docMk/>
            <pc:sldMk cId="1828052761" sldId="735"/>
            <ac:spMk id="9" creationId="{E30826BE-ED6E-7816-C01B-C126E609DC1E}"/>
          </ac:spMkLst>
        </pc:spChg>
        <pc:spChg chg="add del">
          <ac:chgData name="Andrea Mozo" userId="S::amozo@councilforeconed.org::ec324d89-8e2a-42bb-81f4-68d0295e10da" providerId="AD" clId="Web-{45A1178F-73F2-8643-3D11-C6E5BDD0E6BA}" dt="2024-03-28T17:29:19.587" v="283"/>
          <ac:spMkLst>
            <pc:docMk/>
            <pc:sldMk cId="1828052761" sldId="735"/>
            <ac:spMk id="16" creationId="{068E5CCC-C8B4-1C26-7EEC-22D3D6E680DA}"/>
          </ac:spMkLst>
        </pc:spChg>
        <pc:spChg chg="add del">
          <ac:chgData name="Andrea Mozo" userId="S::amozo@councilforeconed.org::ec324d89-8e2a-42bb-81f4-68d0295e10da" providerId="AD" clId="Web-{45A1178F-73F2-8643-3D11-C6E5BDD0E6BA}" dt="2024-03-28T17:29:19.587" v="283"/>
          <ac:spMkLst>
            <pc:docMk/>
            <pc:sldMk cId="1828052761" sldId="735"/>
            <ac:spMk id="18" creationId="{5AA4F2E6-C9E1-359F-FAB8-8E34321074B0}"/>
          </ac:spMkLst>
        </pc:spChg>
        <pc:picChg chg="del">
          <ac:chgData name="Andrea Mozo" userId="S::amozo@councilforeconed.org::ec324d89-8e2a-42bb-81f4-68d0295e10da" providerId="AD" clId="Web-{45A1178F-73F2-8643-3D11-C6E5BDD0E6BA}" dt="2024-03-28T17:25:25.470" v="249"/>
          <ac:picMkLst>
            <pc:docMk/>
            <pc:sldMk cId="1828052761" sldId="735"/>
            <ac:picMk id="8" creationId="{F522809D-31E5-6640-0C9A-757A0AAE60CD}"/>
          </ac:picMkLst>
        </pc:picChg>
        <pc:picChg chg="add mod modCrop">
          <ac:chgData name="Andrea Mozo" userId="S::amozo@councilforeconed.org::ec324d89-8e2a-42bb-81f4-68d0295e10da" providerId="AD" clId="Web-{45A1178F-73F2-8643-3D11-C6E5BDD0E6BA}" dt="2024-03-28T17:29:26.634" v="284" actId="14100"/>
          <ac:picMkLst>
            <pc:docMk/>
            <pc:sldMk cId="1828052761" sldId="735"/>
            <ac:picMk id="10" creationId="{4054704F-5869-A3C1-6A49-AC1E38AA1970}"/>
          </ac:picMkLst>
        </pc:picChg>
        <pc:picChg chg="add mod">
          <ac:chgData name="Andrea Mozo" userId="S::amozo@councilforeconed.org::ec324d89-8e2a-42bb-81f4-68d0295e10da" providerId="AD" clId="Web-{45A1178F-73F2-8643-3D11-C6E5BDD0E6BA}" dt="2024-03-28T17:29:19.587" v="283"/>
          <ac:picMkLst>
            <pc:docMk/>
            <pc:sldMk cId="1828052761" sldId="735"/>
            <ac:picMk id="11" creationId="{F50A41C7-D615-6FA9-C604-702E4A9B23D4}"/>
          </ac:picMkLst>
        </pc:picChg>
      </pc:sldChg>
      <pc:sldChg chg="addSp delSp modSp add replId">
        <pc:chgData name="Andrea Mozo" userId="S::amozo@councilforeconed.org::ec324d89-8e2a-42bb-81f4-68d0295e10da" providerId="AD" clId="Web-{45A1178F-73F2-8643-3D11-C6E5BDD0E6BA}" dt="2024-03-28T17:40:57.360" v="317" actId="20577"/>
        <pc:sldMkLst>
          <pc:docMk/>
          <pc:sldMk cId="2187122743" sldId="736"/>
        </pc:sldMkLst>
        <pc:spChg chg="mod">
          <ac:chgData name="Andrea Mozo" userId="S::amozo@councilforeconed.org::ec324d89-8e2a-42bb-81f4-68d0295e10da" providerId="AD" clId="Web-{45A1178F-73F2-8643-3D11-C6E5BDD0E6BA}" dt="2024-03-28T17:37:03.571" v="289" actId="20577"/>
          <ac:spMkLst>
            <pc:docMk/>
            <pc:sldMk cId="2187122743" sldId="736"/>
            <ac:spMk id="2" creationId="{3F16907B-0DC9-E64D-B7CC-FD7066550EDE}"/>
          </ac:spMkLst>
        </pc:spChg>
        <pc:spChg chg="mod">
          <ac:chgData name="Andrea Mozo" userId="S::amozo@councilforeconed.org::ec324d89-8e2a-42bb-81f4-68d0295e10da" providerId="AD" clId="Web-{45A1178F-73F2-8643-3D11-C6E5BDD0E6BA}" dt="2024-03-28T17:40:57.360" v="317" actId="20577"/>
          <ac:spMkLst>
            <pc:docMk/>
            <pc:sldMk cId="2187122743" sldId="736"/>
            <ac:spMk id="4" creationId="{B97D6AFC-1B5C-888B-F90C-E340EA57F69A}"/>
          </ac:spMkLst>
        </pc:spChg>
        <pc:picChg chg="add mod">
          <ac:chgData name="Andrea Mozo" userId="S::amozo@councilforeconed.org::ec324d89-8e2a-42bb-81f4-68d0295e10da" providerId="AD" clId="Web-{45A1178F-73F2-8643-3D11-C6E5BDD0E6BA}" dt="2024-03-28T17:40:01.967" v="312" actId="1076"/>
          <ac:picMkLst>
            <pc:docMk/>
            <pc:sldMk cId="2187122743" sldId="736"/>
            <ac:picMk id="3" creationId="{3AFBB38F-1CBE-4E32-2935-200726DF0DEE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7:37:18.962" v="296"/>
          <ac:picMkLst>
            <pc:docMk/>
            <pc:sldMk cId="2187122743" sldId="736"/>
            <ac:picMk id="10" creationId="{4054704F-5869-A3C1-6A49-AC1E38AA1970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7:37:20.040" v="297"/>
          <ac:picMkLst>
            <pc:docMk/>
            <pc:sldMk cId="2187122743" sldId="736"/>
            <ac:picMk id="11" creationId="{F50A41C7-D615-6FA9-C604-702E4A9B23D4}"/>
          </ac:picMkLst>
        </pc:picChg>
      </pc:sldChg>
      <pc:sldChg chg="addSp delSp modSp add replId">
        <pc:chgData name="Andrea Mozo" userId="S::amozo@councilforeconed.org::ec324d89-8e2a-42bb-81f4-68d0295e10da" providerId="AD" clId="Web-{45A1178F-73F2-8643-3D11-C6E5BDD0E6BA}" dt="2024-03-28T18:26:28" v="425" actId="1076"/>
        <pc:sldMkLst>
          <pc:docMk/>
          <pc:sldMk cId="1231134340" sldId="737"/>
        </pc:sldMkLst>
        <pc:spChg chg="mod">
          <ac:chgData name="Andrea Mozo" userId="S::amozo@councilforeconed.org::ec324d89-8e2a-42bb-81f4-68d0295e10da" providerId="AD" clId="Web-{45A1178F-73F2-8643-3D11-C6E5BDD0E6BA}" dt="2024-03-28T18:23:54.526" v="374" actId="20577"/>
          <ac:spMkLst>
            <pc:docMk/>
            <pc:sldMk cId="1231134340" sldId="737"/>
            <ac:spMk id="4" creationId="{B97D6AFC-1B5C-888B-F90C-E340EA57F69A}"/>
          </ac:spMkLst>
        </pc:spChg>
        <pc:picChg chg="del">
          <ac:chgData name="Andrea Mozo" userId="S::amozo@councilforeconed.org::ec324d89-8e2a-42bb-81f4-68d0295e10da" providerId="AD" clId="Web-{45A1178F-73F2-8643-3D11-C6E5BDD0E6BA}" dt="2024-03-28T17:43:23.708" v="330"/>
          <ac:picMkLst>
            <pc:docMk/>
            <pc:sldMk cId="1231134340" sldId="737"/>
            <ac:picMk id="3" creationId="{3AFBB38F-1CBE-4E32-2935-200726DF0DEE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18:26:11.031" v="415"/>
          <ac:picMkLst>
            <pc:docMk/>
            <pc:sldMk cId="1231134340" sldId="737"/>
            <ac:picMk id="3" creationId="{ADCE584A-1C21-5EDB-5D69-DA813B290F75}"/>
          </ac:picMkLst>
        </pc:picChg>
        <pc:picChg chg="add mod">
          <ac:chgData name="Andrea Mozo" userId="S::amozo@councilforeconed.org::ec324d89-8e2a-42bb-81f4-68d0295e10da" providerId="AD" clId="Web-{45A1178F-73F2-8643-3D11-C6E5BDD0E6BA}" dt="2024-03-28T18:25:34.389" v="399" actId="14100"/>
          <ac:picMkLst>
            <pc:docMk/>
            <pc:sldMk cId="1231134340" sldId="737"/>
            <ac:picMk id="6" creationId="{8385D4B9-8CA5-1137-FBAC-91CFFC9AE727}"/>
          </ac:picMkLst>
        </pc:picChg>
        <pc:picChg chg="add mod">
          <ac:chgData name="Andrea Mozo" userId="S::amozo@councilforeconed.org::ec324d89-8e2a-42bb-81f4-68d0295e10da" providerId="AD" clId="Web-{45A1178F-73F2-8643-3D11-C6E5BDD0E6BA}" dt="2024-03-28T18:25:39.905" v="402" actId="1076"/>
          <ac:picMkLst>
            <pc:docMk/>
            <pc:sldMk cId="1231134340" sldId="737"/>
            <ac:picMk id="7" creationId="{E164A985-1DE1-9DAD-349B-7948F0F9D103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18:26:05.390" v="412"/>
          <ac:picMkLst>
            <pc:docMk/>
            <pc:sldMk cId="1231134340" sldId="737"/>
            <ac:picMk id="8" creationId="{32AAC7B4-9F6B-CD96-F31A-F203496AF04C}"/>
          </ac:picMkLst>
        </pc:picChg>
        <pc:picChg chg="add mod">
          <ac:chgData name="Andrea Mozo" userId="S::amozo@councilforeconed.org::ec324d89-8e2a-42bb-81f4-68d0295e10da" providerId="AD" clId="Web-{45A1178F-73F2-8643-3D11-C6E5BDD0E6BA}" dt="2024-03-28T18:26:01.531" v="410"/>
          <ac:picMkLst>
            <pc:docMk/>
            <pc:sldMk cId="1231134340" sldId="737"/>
            <ac:picMk id="9" creationId="{DCAC47F8-08F8-8129-3C9E-695CC3BA4996}"/>
          </ac:picMkLst>
        </pc:picChg>
        <pc:picChg chg="add mod">
          <ac:chgData name="Andrea Mozo" userId="S::amozo@councilforeconed.org::ec324d89-8e2a-42bb-81f4-68d0295e10da" providerId="AD" clId="Web-{45A1178F-73F2-8643-3D11-C6E5BDD0E6BA}" dt="2024-03-28T18:26:28" v="425" actId="1076"/>
          <ac:picMkLst>
            <pc:docMk/>
            <pc:sldMk cId="1231134340" sldId="737"/>
            <ac:picMk id="10" creationId="{ADCE584A-1C21-5EDB-5D69-DA813B290F75}"/>
          </ac:picMkLst>
        </pc:picChg>
        <pc:picChg chg="add del">
          <ac:chgData name="Andrea Mozo" userId="S::amozo@councilforeconed.org::ec324d89-8e2a-42bb-81f4-68d0295e10da" providerId="AD" clId="Web-{45A1178F-73F2-8643-3D11-C6E5BDD0E6BA}" dt="2024-03-28T18:26:20.078" v="422"/>
          <ac:picMkLst>
            <pc:docMk/>
            <pc:sldMk cId="1231134340" sldId="737"/>
            <ac:picMk id="11" creationId="{ADCE584A-1C21-5EDB-5D69-DA813B290F75}"/>
          </ac:picMkLst>
        </pc:picChg>
        <pc:picChg chg="add del">
          <ac:chgData name="Andrea Mozo" userId="S::amozo@councilforeconed.org::ec324d89-8e2a-42bb-81f4-68d0295e10da" providerId="AD" clId="Web-{45A1178F-73F2-8643-3D11-C6E5BDD0E6BA}" dt="2024-03-28T18:26:19.078" v="421"/>
          <ac:picMkLst>
            <pc:docMk/>
            <pc:sldMk cId="1231134340" sldId="737"/>
            <ac:picMk id="12" creationId="{ADCE584A-1C21-5EDB-5D69-DA813B290F75}"/>
          </ac:picMkLst>
        </pc:picChg>
        <pc:picChg chg="add del">
          <ac:chgData name="Andrea Mozo" userId="S::amozo@councilforeconed.org::ec324d89-8e2a-42bb-81f4-68d0295e10da" providerId="AD" clId="Web-{45A1178F-73F2-8643-3D11-C6E5BDD0E6BA}" dt="2024-03-28T18:26:19.078" v="420"/>
          <ac:picMkLst>
            <pc:docMk/>
            <pc:sldMk cId="1231134340" sldId="737"/>
            <ac:picMk id="13" creationId="{ADCE584A-1C21-5EDB-5D69-DA813B290F75}"/>
          </ac:picMkLst>
        </pc:picChg>
      </pc:sldChg>
      <pc:sldChg chg="addSp delSp modSp add replId">
        <pc:chgData name="Andrea Mozo" userId="S::amozo@councilforeconed.org::ec324d89-8e2a-42bb-81f4-68d0295e10da" providerId="AD" clId="Web-{45A1178F-73F2-8643-3D11-C6E5BDD0E6BA}" dt="2024-03-28T18:24:45.231" v="379" actId="14100"/>
        <pc:sldMkLst>
          <pc:docMk/>
          <pc:sldMk cId="2493484935" sldId="738"/>
        </pc:sldMkLst>
        <pc:spChg chg="mod">
          <ac:chgData name="Andrea Mozo" userId="S::amozo@councilforeconed.org::ec324d89-8e2a-42bb-81f4-68d0295e10da" providerId="AD" clId="Web-{45A1178F-73F2-8643-3D11-C6E5BDD0E6BA}" dt="2024-03-28T18:23:40.682" v="356" actId="20577"/>
          <ac:spMkLst>
            <pc:docMk/>
            <pc:sldMk cId="2493484935" sldId="738"/>
            <ac:spMk id="4" creationId="{B97D6AFC-1B5C-888B-F90C-E340EA57F69A}"/>
          </ac:spMkLst>
        </pc:spChg>
        <pc:picChg chg="del">
          <ac:chgData name="Andrea Mozo" userId="S::amozo@councilforeconed.org::ec324d89-8e2a-42bb-81f4-68d0295e10da" providerId="AD" clId="Web-{45A1178F-73F2-8643-3D11-C6E5BDD0E6BA}" dt="2024-03-28T18:24:05.386" v="376"/>
          <ac:picMkLst>
            <pc:docMk/>
            <pc:sldMk cId="2493484935" sldId="738"/>
            <ac:picMk id="3" creationId="{3AFBB38F-1CBE-4E32-2935-200726DF0DEE}"/>
          </ac:picMkLst>
        </pc:picChg>
        <pc:picChg chg="add mod">
          <ac:chgData name="Andrea Mozo" userId="S::amozo@councilforeconed.org::ec324d89-8e2a-42bb-81f4-68d0295e10da" providerId="AD" clId="Web-{45A1178F-73F2-8643-3D11-C6E5BDD0E6BA}" dt="2024-03-28T18:24:45.231" v="379" actId="14100"/>
          <ac:picMkLst>
            <pc:docMk/>
            <pc:sldMk cId="2493484935" sldId="738"/>
            <ac:picMk id="6" creationId="{B6332844-ED15-A854-2017-6218C8D3D702}"/>
          </ac:picMkLst>
        </pc:picChg>
      </pc:sldChg>
      <pc:sldChg chg="addSp delSp modSp add ord replId">
        <pc:chgData name="Andrea Mozo" userId="S::amozo@councilforeconed.org::ec324d89-8e2a-42bb-81f4-68d0295e10da" providerId="AD" clId="Web-{45A1178F-73F2-8643-3D11-C6E5BDD0E6BA}" dt="2024-03-28T18:27:26.018" v="444" actId="20577"/>
        <pc:sldMkLst>
          <pc:docMk/>
          <pc:sldMk cId="805871618" sldId="739"/>
        </pc:sldMkLst>
        <pc:spChg chg="mod">
          <ac:chgData name="Andrea Mozo" userId="S::amozo@councilforeconed.org::ec324d89-8e2a-42bb-81f4-68d0295e10da" providerId="AD" clId="Web-{45A1178F-73F2-8643-3D11-C6E5BDD0E6BA}" dt="2024-03-28T18:27:08.236" v="437" actId="20577"/>
          <ac:spMkLst>
            <pc:docMk/>
            <pc:sldMk cId="805871618" sldId="739"/>
            <ac:spMk id="2" creationId="{3F16907B-0DC9-E64D-B7CC-FD7066550EDE}"/>
          </ac:spMkLst>
        </pc:spChg>
        <pc:spChg chg="mod">
          <ac:chgData name="Andrea Mozo" userId="S::amozo@councilforeconed.org::ec324d89-8e2a-42bb-81f4-68d0295e10da" providerId="AD" clId="Web-{45A1178F-73F2-8643-3D11-C6E5BDD0E6BA}" dt="2024-03-28T18:27:26.018" v="444" actId="20577"/>
          <ac:spMkLst>
            <pc:docMk/>
            <pc:sldMk cId="805871618" sldId="739"/>
            <ac:spMk id="4" creationId="{B97D6AFC-1B5C-888B-F90C-E340EA57F69A}"/>
          </ac:spMkLst>
        </pc:spChg>
        <pc:picChg chg="del">
          <ac:chgData name="Andrea Mozo" userId="S::amozo@councilforeconed.org::ec324d89-8e2a-42bb-81f4-68d0295e10da" providerId="AD" clId="Web-{45A1178F-73F2-8643-3D11-C6E5BDD0E6BA}" dt="2024-03-28T18:27:08.939" v="438"/>
          <ac:picMkLst>
            <pc:docMk/>
            <pc:sldMk cId="805871618" sldId="739"/>
            <ac:picMk id="3" creationId="{3AFBB38F-1CBE-4E32-2935-200726DF0DEE}"/>
          </ac:picMkLst>
        </pc:picChg>
        <pc:picChg chg="add mod">
          <ac:chgData name="Andrea Mozo" userId="S::amozo@councilforeconed.org::ec324d89-8e2a-42bb-81f4-68d0295e10da" providerId="AD" clId="Web-{45A1178F-73F2-8643-3D11-C6E5BDD0E6BA}" dt="2024-03-28T18:27:12.033" v="440" actId="1076"/>
          <ac:picMkLst>
            <pc:docMk/>
            <pc:sldMk cId="805871618" sldId="739"/>
            <ac:picMk id="6" creationId="{8B49FDB0-2739-13E8-F7DD-E0BD7BE6CCAA}"/>
          </ac:picMkLst>
        </pc:picChg>
      </pc:sldChg>
      <pc:sldChg chg="addSp delSp modSp add replId">
        <pc:chgData name="Andrea Mozo" userId="S::amozo@councilforeconed.org::ec324d89-8e2a-42bb-81f4-68d0295e10da" providerId="AD" clId="Web-{45A1178F-73F2-8643-3D11-C6E5BDD0E6BA}" dt="2024-03-28T18:35:47.114" v="521" actId="20577"/>
        <pc:sldMkLst>
          <pc:docMk/>
          <pc:sldMk cId="2657483292" sldId="740"/>
        </pc:sldMkLst>
        <pc:spChg chg="mod">
          <ac:chgData name="Andrea Mozo" userId="S::amozo@councilforeconed.org::ec324d89-8e2a-42bb-81f4-68d0295e10da" providerId="AD" clId="Web-{45A1178F-73F2-8643-3D11-C6E5BDD0E6BA}" dt="2024-03-28T18:29:04.115" v="455" actId="20577"/>
          <ac:spMkLst>
            <pc:docMk/>
            <pc:sldMk cId="2657483292" sldId="740"/>
            <ac:spMk id="2" creationId="{3F16907B-0DC9-E64D-B7CC-FD7066550EDE}"/>
          </ac:spMkLst>
        </pc:spChg>
        <pc:spChg chg="mod">
          <ac:chgData name="Andrea Mozo" userId="S::amozo@councilforeconed.org::ec324d89-8e2a-42bb-81f4-68d0295e10da" providerId="AD" clId="Web-{45A1178F-73F2-8643-3D11-C6E5BDD0E6BA}" dt="2024-03-28T18:35:47.114" v="521" actId="20577"/>
          <ac:spMkLst>
            <pc:docMk/>
            <pc:sldMk cId="2657483292" sldId="740"/>
            <ac:spMk id="4" creationId="{B97D6AFC-1B5C-888B-F90C-E340EA57F69A}"/>
          </ac:spMkLst>
        </pc:spChg>
        <pc:picChg chg="add mod">
          <ac:chgData name="Andrea Mozo" userId="S::amozo@councilforeconed.org::ec324d89-8e2a-42bb-81f4-68d0295e10da" providerId="AD" clId="Web-{45A1178F-73F2-8643-3D11-C6E5BDD0E6BA}" dt="2024-03-28T18:30:45.791" v="496" actId="1076"/>
          <ac:picMkLst>
            <pc:docMk/>
            <pc:sldMk cId="2657483292" sldId="740"/>
            <ac:picMk id="3" creationId="{E0EA5858-06F7-9AF3-FE83-D89E54DF5897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8:29:56.367" v="485"/>
          <ac:picMkLst>
            <pc:docMk/>
            <pc:sldMk cId="2657483292" sldId="740"/>
            <ac:picMk id="6" creationId="{8385D4B9-8CA5-1137-FBAC-91CFFC9AE727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8:29:56.852" v="486"/>
          <ac:picMkLst>
            <pc:docMk/>
            <pc:sldMk cId="2657483292" sldId="740"/>
            <ac:picMk id="7" creationId="{E164A985-1DE1-9DAD-349B-7948F0F9D103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8:29:58.180" v="488"/>
          <ac:picMkLst>
            <pc:docMk/>
            <pc:sldMk cId="2657483292" sldId="740"/>
            <ac:picMk id="9" creationId="{DCAC47F8-08F8-8129-3C9E-695CC3BA4996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8:29:57.445" v="487"/>
          <ac:picMkLst>
            <pc:docMk/>
            <pc:sldMk cId="2657483292" sldId="740"/>
            <ac:picMk id="10" creationId="{ADCE584A-1C21-5EDB-5D69-DA813B290F75}"/>
          </ac:picMkLst>
        </pc:picChg>
      </pc:sldChg>
      <pc:sldChg chg="addSp delSp modSp add replId">
        <pc:chgData name="Andrea Mozo" userId="S::amozo@councilforeconed.org::ec324d89-8e2a-42bb-81f4-68d0295e10da" providerId="AD" clId="Web-{45A1178F-73F2-8643-3D11-C6E5BDD0E6BA}" dt="2024-03-28T18:35:38.098" v="518" actId="20577"/>
        <pc:sldMkLst>
          <pc:docMk/>
          <pc:sldMk cId="488844650" sldId="741"/>
        </pc:sldMkLst>
        <pc:spChg chg="mod">
          <ac:chgData name="Andrea Mozo" userId="S::amozo@councilforeconed.org::ec324d89-8e2a-42bb-81f4-68d0295e10da" providerId="AD" clId="Web-{45A1178F-73F2-8643-3D11-C6E5BDD0E6BA}" dt="2024-03-28T18:31:02.963" v="502" actId="20577"/>
          <ac:spMkLst>
            <pc:docMk/>
            <pc:sldMk cId="488844650" sldId="741"/>
            <ac:spMk id="2" creationId="{3F16907B-0DC9-E64D-B7CC-FD7066550EDE}"/>
          </ac:spMkLst>
        </pc:spChg>
        <pc:spChg chg="mod">
          <ac:chgData name="Andrea Mozo" userId="S::amozo@councilforeconed.org::ec324d89-8e2a-42bb-81f4-68d0295e10da" providerId="AD" clId="Web-{45A1178F-73F2-8643-3D11-C6E5BDD0E6BA}" dt="2024-03-28T18:35:38.098" v="518" actId="20577"/>
          <ac:spMkLst>
            <pc:docMk/>
            <pc:sldMk cId="488844650" sldId="741"/>
            <ac:spMk id="4" creationId="{B97D6AFC-1B5C-888B-F90C-E340EA57F69A}"/>
          </ac:spMkLst>
        </pc:spChg>
        <pc:picChg chg="add del mod">
          <ac:chgData name="Andrea Mozo" userId="S::amozo@councilforeconed.org::ec324d89-8e2a-42bb-81f4-68d0295e10da" providerId="AD" clId="Web-{45A1178F-73F2-8643-3D11-C6E5BDD0E6BA}" dt="2024-03-28T18:35:26.629" v="510"/>
          <ac:picMkLst>
            <pc:docMk/>
            <pc:sldMk cId="488844650" sldId="741"/>
            <ac:picMk id="3" creationId="{755B3A79-A316-BF41-210B-87DAA68C649F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8:31:04.167" v="503"/>
          <ac:picMkLst>
            <pc:docMk/>
            <pc:sldMk cId="488844650" sldId="741"/>
            <ac:picMk id="6" creationId="{B6332844-ED15-A854-2017-6218C8D3D702}"/>
          </ac:picMkLst>
        </pc:picChg>
        <pc:picChg chg="add mod">
          <ac:chgData name="Andrea Mozo" userId="S::amozo@councilforeconed.org::ec324d89-8e2a-42bb-81f4-68d0295e10da" providerId="AD" clId="Web-{45A1178F-73F2-8643-3D11-C6E5BDD0E6BA}" dt="2024-03-28T18:35:31.129" v="513" actId="14100"/>
          <ac:picMkLst>
            <pc:docMk/>
            <pc:sldMk cId="488844650" sldId="741"/>
            <ac:picMk id="7" creationId="{CE49B8B2-1861-EAC5-FF02-E759CF51652C}"/>
          </ac:picMkLst>
        </pc:picChg>
      </pc:sldChg>
      <pc:sldChg chg="addSp delSp modSp add ord replId">
        <pc:chgData name="Andrea Mozo" userId="S::amozo@councilforeconed.org::ec324d89-8e2a-42bb-81f4-68d0295e10da" providerId="AD" clId="Web-{45A1178F-73F2-8643-3D11-C6E5BDD0E6BA}" dt="2024-03-28T18:37:34.071" v="550" actId="14100"/>
        <pc:sldMkLst>
          <pc:docMk/>
          <pc:sldMk cId="2151011448" sldId="742"/>
        </pc:sldMkLst>
        <pc:spChg chg="mod">
          <ac:chgData name="Andrea Mozo" userId="S::amozo@councilforeconed.org::ec324d89-8e2a-42bb-81f4-68d0295e10da" providerId="AD" clId="Web-{45A1178F-73F2-8643-3D11-C6E5BDD0E6BA}" dt="2024-03-28T18:36:37.460" v="533" actId="20577"/>
          <ac:spMkLst>
            <pc:docMk/>
            <pc:sldMk cId="2151011448" sldId="742"/>
            <ac:spMk id="2" creationId="{3F16907B-0DC9-E64D-B7CC-FD7066550EDE}"/>
          </ac:spMkLst>
        </pc:spChg>
        <pc:spChg chg="mod">
          <ac:chgData name="Andrea Mozo" userId="S::amozo@councilforeconed.org::ec324d89-8e2a-42bb-81f4-68d0295e10da" providerId="AD" clId="Web-{45A1178F-73F2-8643-3D11-C6E5BDD0E6BA}" dt="2024-03-28T18:37:31.946" v="549" actId="14100"/>
          <ac:spMkLst>
            <pc:docMk/>
            <pc:sldMk cId="2151011448" sldId="742"/>
            <ac:spMk id="4" creationId="{B97D6AFC-1B5C-888B-F90C-E340EA57F69A}"/>
          </ac:spMkLst>
        </pc:spChg>
        <pc:picChg chg="add mod">
          <ac:chgData name="Andrea Mozo" userId="S::amozo@councilforeconed.org::ec324d89-8e2a-42bb-81f4-68d0295e10da" providerId="AD" clId="Web-{45A1178F-73F2-8643-3D11-C6E5BDD0E6BA}" dt="2024-03-28T18:37:34.071" v="550" actId="14100"/>
          <ac:picMkLst>
            <pc:docMk/>
            <pc:sldMk cId="2151011448" sldId="742"/>
            <ac:picMk id="3" creationId="{C32BE976-1DEB-5566-F8F7-1D40B5DA3334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8:36:38.632" v="534"/>
          <ac:picMkLst>
            <pc:docMk/>
            <pc:sldMk cId="2151011448" sldId="742"/>
            <ac:picMk id="6" creationId="{8B49FDB0-2739-13E8-F7DD-E0BD7BE6CCAA}"/>
          </ac:picMkLst>
        </pc:picChg>
      </pc:sldChg>
      <pc:sldChg chg="addSp delSp modSp add replId">
        <pc:chgData name="Andrea Mozo" userId="S::amozo@councilforeconed.org::ec324d89-8e2a-42bb-81f4-68d0295e10da" providerId="AD" clId="Web-{45A1178F-73F2-8643-3D11-C6E5BDD0E6BA}" dt="2024-03-28T18:40:55.625" v="595" actId="20577"/>
        <pc:sldMkLst>
          <pc:docMk/>
          <pc:sldMk cId="3389412293" sldId="743"/>
        </pc:sldMkLst>
        <pc:spChg chg="mod">
          <ac:chgData name="Andrea Mozo" userId="S::amozo@councilforeconed.org::ec324d89-8e2a-42bb-81f4-68d0295e10da" providerId="AD" clId="Web-{45A1178F-73F2-8643-3D11-C6E5BDD0E6BA}" dt="2024-03-28T18:39:15.059" v="555" actId="20577"/>
          <ac:spMkLst>
            <pc:docMk/>
            <pc:sldMk cId="3389412293" sldId="743"/>
            <ac:spMk id="2" creationId="{3F16907B-0DC9-E64D-B7CC-FD7066550EDE}"/>
          </ac:spMkLst>
        </pc:spChg>
        <pc:spChg chg="mod">
          <ac:chgData name="Andrea Mozo" userId="S::amozo@councilforeconed.org::ec324d89-8e2a-42bb-81f4-68d0295e10da" providerId="AD" clId="Web-{45A1178F-73F2-8643-3D11-C6E5BDD0E6BA}" dt="2024-03-28T18:40:55.625" v="595" actId="20577"/>
          <ac:spMkLst>
            <pc:docMk/>
            <pc:sldMk cId="3389412293" sldId="743"/>
            <ac:spMk id="4" creationId="{B97D6AFC-1B5C-888B-F90C-E340EA57F69A}"/>
          </ac:spMkLst>
        </pc:spChg>
        <pc:picChg chg="add mod">
          <ac:chgData name="Andrea Mozo" userId="S::amozo@councilforeconed.org::ec324d89-8e2a-42bb-81f4-68d0295e10da" providerId="AD" clId="Web-{45A1178F-73F2-8643-3D11-C6E5BDD0E6BA}" dt="2024-03-28T18:39:42.873" v="567" actId="1076"/>
          <ac:picMkLst>
            <pc:docMk/>
            <pc:sldMk cId="3389412293" sldId="743"/>
            <ac:picMk id="3" creationId="{9412EB65-F528-4E58-418D-45150618A26F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8:39:16.794" v="557"/>
          <ac:picMkLst>
            <pc:docMk/>
            <pc:sldMk cId="3389412293" sldId="743"/>
            <ac:picMk id="6" creationId="{8385D4B9-8CA5-1137-FBAC-91CFFC9AE727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8:39:22.606" v="559"/>
          <ac:picMkLst>
            <pc:docMk/>
            <pc:sldMk cId="3389412293" sldId="743"/>
            <ac:picMk id="7" creationId="{E164A985-1DE1-9DAD-349B-7948F0F9D103}"/>
          </ac:picMkLst>
        </pc:picChg>
        <pc:picChg chg="add mod">
          <ac:chgData name="Andrea Mozo" userId="S::amozo@councilforeconed.org::ec324d89-8e2a-42bb-81f4-68d0295e10da" providerId="AD" clId="Web-{45A1178F-73F2-8643-3D11-C6E5BDD0E6BA}" dt="2024-03-28T18:39:44.920" v="568" actId="1076"/>
          <ac:picMkLst>
            <pc:docMk/>
            <pc:sldMk cId="3389412293" sldId="743"/>
            <ac:picMk id="8" creationId="{A15B1DBF-514F-E89C-EF68-7F1A4EB96DBB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8:39:30.732" v="561"/>
          <ac:picMkLst>
            <pc:docMk/>
            <pc:sldMk cId="3389412293" sldId="743"/>
            <ac:picMk id="9" creationId="{DCAC47F8-08F8-8129-3C9E-695CC3BA4996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8:39:29.153" v="560"/>
          <ac:picMkLst>
            <pc:docMk/>
            <pc:sldMk cId="3389412293" sldId="743"/>
            <ac:picMk id="10" creationId="{ADCE584A-1C21-5EDB-5D69-DA813B290F75}"/>
          </ac:picMkLst>
        </pc:picChg>
      </pc:sldChg>
      <pc:sldChg chg="addSp delSp modSp add replId">
        <pc:chgData name="Andrea Mozo" userId="S::amozo@councilforeconed.org::ec324d89-8e2a-42bb-81f4-68d0295e10da" providerId="AD" clId="Web-{45A1178F-73F2-8643-3D11-C6E5BDD0E6BA}" dt="2024-03-28T19:24:36.174" v="812" actId="20577"/>
        <pc:sldMkLst>
          <pc:docMk/>
          <pc:sldMk cId="3547838788" sldId="744"/>
        </pc:sldMkLst>
        <pc:spChg chg="del mod">
          <ac:chgData name="Andrea Mozo" userId="S::amozo@councilforeconed.org::ec324d89-8e2a-42bb-81f4-68d0295e10da" providerId="AD" clId="Web-{45A1178F-73F2-8643-3D11-C6E5BDD0E6BA}" dt="2024-03-28T19:20:44.884" v="749"/>
          <ac:spMkLst>
            <pc:docMk/>
            <pc:sldMk cId="3547838788" sldId="744"/>
            <ac:spMk id="2" creationId="{3F16907B-0DC9-E64D-B7CC-FD7066550EDE}"/>
          </ac:spMkLst>
        </pc:spChg>
        <pc:spChg chg="add del mod">
          <ac:chgData name="Andrea Mozo" userId="S::amozo@councilforeconed.org::ec324d89-8e2a-42bb-81f4-68d0295e10da" providerId="AD" clId="Web-{45A1178F-73F2-8643-3D11-C6E5BDD0E6BA}" dt="2024-03-28T19:23:32.156" v="760"/>
          <ac:spMkLst>
            <pc:docMk/>
            <pc:sldMk cId="3547838788" sldId="744"/>
            <ac:spMk id="3" creationId="{6AF25812-4103-4E9D-CC5F-DA447996FCF5}"/>
          </ac:spMkLst>
        </pc:spChg>
        <pc:spChg chg="mod">
          <ac:chgData name="Andrea Mozo" userId="S::amozo@councilforeconed.org::ec324d89-8e2a-42bb-81f4-68d0295e10da" providerId="AD" clId="Web-{45A1178F-73F2-8643-3D11-C6E5BDD0E6BA}" dt="2024-03-28T19:24:36.174" v="812" actId="20577"/>
          <ac:spMkLst>
            <pc:docMk/>
            <pc:sldMk cId="3547838788" sldId="744"/>
            <ac:spMk id="4" creationId="{B97D6AFC-1B5C-888B-F90C-E340EA57F69A}"/>
          </ac:spMkLst>
        </pc:spChg>
        <pc:spChg chg="add mod">
          <ac:chgData name="Andrea Mozo" userId="S::amozo@councilforeconed.org::ec324d89-8e2a-42bb-81f4-68d0295e10da" providerId="AD" clId="Web-{45A1178F-73F2-8643-3D11-C6E5BDD0E6BA}" dt="2024-03-28T19:24:11.501" v="791" actId="20577"/>
          <ac:spMkLst>
            <pc:docMk/>
            <pc:sldMk cId="3547838788" sldId="744"/>
            <ac:spMk id="9" creationId="{AEB4A13D-47A3-074C-3D52-3DC1C6281CBE}"/>
          </ac:spMkLst>
        </pc:spChg>
        <pc:picChg chg="add mod">
          <ac:chgData name="Andrea Mozo" userId="S::amozo@councilforeconed.org::ec324d89-8e2a-42bb-81f4-68d0295e10da" providerId="AD" clId="Web-{45A1178F-73F2-8643-3D11-C6E5BDD0E6BA}" dt="2024-03-28T19:23:42.547" v="763" actId="14100"/>
          <ac:picMkLst>
            <pc:docMk/>
            <pc:sldMk cId="3547838788" sldId="744"/>
            <ac:picMk id="6" creationId="{0118AA97-CD43-C1E3-4078-3F95DC77C3B7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9:23:27.968" v="756"/>
          <ac:picMkLst>
            <pc:docMk/>
            <pc:sldMk cId="3547838788" sldId="744"/>
            <ac:picMk id="7" creationId="{CE49B8B2-1861-EAC5-FF02-E759CF51652C}"/>
          </ac:picMkLst>
        </pc:picChg>
      </pc:sldChg>
      <pc:sldChg chg="addSp delSp modSp add replId">
        <pc:chgData name="Andrea Mozo" userId="S::amozo@councilforeconed.org::ec324d89-8e2a-42bb-81f4-68d0295e10da" providerId="AD" clId="Web-{45A1178F-73F2-8643-3D11-C6E5BDD0E6BA}" dt="2024-03-28T18:49:07.004" v="677" actId="20577"/>
        <pc:sldMkLst>
          <pc:docMk/>
          <pc:sldMk cId="960279657" sldId="745"/>
        </pc:sldMkLst>
        <pc:spChg chg="mod">
          <ac:chgData name="Andrea Mozo" userId="S::amozo@councilforeconed.org::ec324d89-8e2a-42bb-81f4-68d0295e10da" providerId="AD" clId="Web-{45A1178F-73F2-8643-3D11-C6E5BDD0E6BA}" dt="2024-03-28T18:49:07.004" v="677" actId="20577"/>
          <ac:spMkLst>
            <pc:docMk/>
            <pc:sldMk cId="960279657" sldId="745"/>
            <ac:spMk id="2" creationId="{3F16907B-0DC9-E64D-B7CC-FD7066550EDE}"/>
          </ac:spMkLst>
        </pc:spChg>
        <pc:spChg chg="mod">
          <ac:chgData name="Andrea Mozo" userId="S::amozo@councilforeconed.org::ec324d89-8e2a-42bb-81f4-68d0295e10da" providerId="AD" clId="Web-{45A1178F-73F2-8643-3D11-C6E5BDD0E6BA}" dt="2024-03-28T18:48:33.611" v="672" actId="20577"/>
          <ac:spMkLst>
            <pc:docMk/>
            <pc:sldMk cId="960279657" sldId="745"/>
            <ac:spMk id="4" creationId="{B97D6AFC-1B5C-888B-F90C-E340EA57F69A}"/>
          </ac:spMkLst>
        </pc:spChg>
        <pc:picChg chg="del">
          <ac:chgData name="Andrea Mozo" userId="S::amozo@councilforeconed.org::ec324d89-8e2a-42bb-81f4-68d0295e10da" providerId="AD" clId="Web-{45A1178F-73F2-8643-3D11-C6E5BDD0E6BA}" dt="2024-03-28T18:47:13.388" v="645"/>
          <ac:picMkLst>
            <pc:docMk/>
            <pc:sldMk cId="960279657" sldId="745"/>
            <ac:picMk id="3" creationId="{E0EA5858-06F7-9AF3-FE83-D89E54DF5897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18:47:26.201" v="650"/>
          <ac:picMkLst>
            <pc:docMk/>
            <pc:sldMk cId="960279657" sldId="745"/>
            <ac:picMk id="6" creationId="{866F817C-BC46-4F40-5EB2-569D57A5BF66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18:48:44.018" v="673"/>
          <ac:picMkLst>
            <pc:docMk/>
            <pc:sldMk cId="960279657" sldId="745"/>
            <ac:picMk id="7" creationId="{3855BCF4-9E33-1696-6073-828A85549E6F}"/>
          </ac:picMkLst>
        </pc:picChg>
        <pc:picChg chg="add mod">
          <ac:chgData name="Andrea Mozo" userId="S::amozo@councilforeconed.org::ec324d89-8e2a-42bb-81f4-68d0295e10da" providerId="AD" clId="Web-{45A1178F-73F2-8643-3D11-C6E5BDD0E6BA}" dt="2024-03-28T18:47:37.577" v="655" actId="1076"/>
          <ac:picMkLst>
            <pc:docMk/>
            <pc:sldMk cId="960279657" sldId="745"/>
            <ac:picMk id="8" creationId="{F12859F8-8F13-6D43-D2A3-E2075DB353CF}"/>
          </ac:picMkLst>
        </pc:picChg>
        <pc:picChg chg="add mod">
          <ac:chgData name="Andrea Mozo" userId="S::amozo@councilforeconed.org::ec324d89-8e2a-42bb-81f4-68d0295e10da" providerId="AD" clId="Web-{45A1178F-73F2-8643-3D11-C6E5BDD0E6BA}" dt="2024-03-28T18:48:47.206" v="675" actId="1076"/>
          <ac:picMkLst>
            <pc:docMk/>
            <pc:sldMk cId="960279657" sldId="745"/>
            <ac:picMk id="9" creationId="{85D86506-B98D-1EF6-41AB-CD9F9C0DD0C6}"/>
          </ac:picMkLst>
        </pc:picChg>
      </pc:sldChg>
      <pc:sldChg chg="addSp delSp modSp add replId">
        <pc:chgData name="Andrea Mozo" userId="S::amozo@councilforeconed.org::ec324d89-8e2a-42bb-81f4-68d0295e10da" providerId="AD" clId="Web-{45A1178F-73F2-8643-3D11-C6E5BDD0E6BA}" dt="2024-03-28T19:18:47.099" v="727" actId="1076"/>
        <pc:sldMkLst>
          <pc:docMk/>
          <pc:sldMk cId="2117227267" sldId="746"/>
        </pc:sldMkLst>
        <pc:spChg chg="mod">
          <ac:chgData name="Andrea Mozo" userId="S::amozo@councilforeconed.org::ec324d89-8e2a-42bb-81f4-68d0295e10da" providerId="AD" clId="Web-{45A1178F-73F2-8643-3D11-C6E5BDD0E6BA}" dt="2024-03-28T19:18:37.098" v="719" actId="20577"/>
          <ac:spMkLst>
            <pc:docMk/>
            <pc:sldMk cId="2117227267" sldId="746"/>
            <ac:spMk id="4" creationId="{B97D6AFC-1B5C-888B-F90C-E340EA57F69A}"/>
          </ac:spMkLst>
        </pc:spChg>
        <pc:picChg chg="del">
          <ac:chgData name="Andrea Mozo" userId="S::amozo@councilforeconed.org::ec324d89-8e2a-42bb-81f4-68d0295e10da" providerId="AD" clId="Web-{45A1178F-73F2-8643-3D11-C6E5BDD0E6BA}" dt="2024-03-28T19:18:37.505" v="720"/>
          <ac:picMkLst>
            <pc:docMk/>
            <pc:sldMk cId="2117227267" sldId="746"/>
            <ac:picMk id="3" creationId="{9412EB65-F528-4E58-418D-45150618A26F}"/>
          </ac:picMkLst>
        </pc:picChg>
        <pc:picChg chg="add mod">
          <ac:chgData name="Andrea Mozo" userId="S::amozo@councilforeconed.org::ec324d89-8e2a-42bb-81f4-68d0295e10da" providerId="AD" clId="Web-{45A1178F-73F2-8643-3D11-C6E5BDD0E6BA}" dt="2024-03-28T19:18:47.099" v="727" actId="1076"/>
          <ac:picMkLst>
            <pc:docMk/>
            <pc:sldMk cId="2117227267" sldId="746"/>
            <ac:picMk id="6" creationId="{7C9A6EF7-411A-9196-7D9B-B80D4D6656A3}"/>
          </ac:picMkLst>
        </pc:picChg>
        <pc:picChg chg="add mod">
          <ac:chgData name="Andrea Mozo" userId="S::amozo@councilforeconed.org::ec324d89-8e2a-42bb-81f4-68d0295e10da" providerId="AD" clId="Web-{45A1178F-73F2-8643-3D11-C6E5BDD0E6BA}" dt="2024-03-28T19:18:44.942" v="726" actId="1076"/>
          <ac:picMkLst>
            <pc:docMk/>
            <pc:sldMk cId="2117227267" sldId="746"/>
            <ac:picMk id="7" creationId="{130E787D-4919-8C9F-945B-188B83459578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9:18:38.536" v="721"/>
          <ac:picMkLst>
            <pc:docMk/>
            <pc:sldMk cId="2117227267" sldId="746"/>
            <ac:picMk id="8" creationId="{A15B1DBF-514F-E89C-EF68-7F1A4EB96DBB}"/>
          </ac:picMkLst>
        </pc:picChg>
      </pc:sldChg>
      <pc:sldChg chg="addSp delSp modSp add replId">
        <pc:chgData name="Andrea Mozo" userId="S::amozo@councilforeconed.org::ec324d89-8e2a-42bb-81f4-68d0295e10da" providerId="AD" clId="Web-{45A1178F-73F2-8643-3D11-C6E5BDD0E6BA}" dt="2024-03-28T19:19:15.272" v="739" actId="14100"/>
        <pc:sldMkLst>
          <pc:docMk/>
          <pc:sldMk cId="3801523587" sldId="747"/>
        </pc:sldMkLst>
        <pc:picChg chg="add mod">
          <ac:chgData name="Andrea Mozo" userId="S::amozo@councilforeconed.org::ec324d89-8e2a-42bb-81f4-68d0295e10da" providerId="AD" clId="Web-{45A1178F-73F2-8643-3D11-C6E5BDD0E6BA}" dt="2024-03-28T19:19:11.443" v="737" actId="1076"/>
          <ac:picMkLst>
            <pc:docMk/>
            <pc:sldMk cId="3801523587" sldId="747"/>
            <ac:picMk id="3" creationId="{D72426DA-2BBE-E88F-0172-449DE00FBEDE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9:19:00.365" v="730"/>
          <ac:picMkLst>
            <pc:docMk/>
            <pc:sldMk cId="3801523587" sldId="747"/>
            <ac:picMk id="6" creationId="{7C9A6EF7-411A-9196-7D9B-B80D4D6656A3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9:18:59.052" v="729"/>
          <ac:picMkLst>
            <pc:docMk/>
            <pc:sldMk cId="3801523587" sldId="747"/>
            <ac:picMk id="7" creationId="{130E787D-4919-8C9F-945B-188B83459578}"/>
          </ac:picMkLst>
        </pc:picChg>
        <pc:picChg chg="add mod">
          <ac:chgData name="Andrea Mozo" userId="S::amozo@councilforeconed.org::ec324d89-8e2a-42bb-81f4-68d0295e10da" providerId="AD" clId="Web-{45A1178F-73F2-8643-3D11-C6E5BDD0E6BA}" dt="2024-03-28T19:19:15.272" v="739" actId="14100"/>
          <ac:picMkLst>
            <pc:docMk/>
            <pc:sldMk cId="3801523587" sldId="747"/>
            <ac:picMk id="8" creationId="{B6C16020-AC46-C2BA-9D8B-0C1964BCF84A}"/>
          </ac:picMkLst>
        </pc:picChg>
      </pc:sldChg>
      <pc:sldChg chg="addSp delSp modSp add del replId">
        <pc:chgData name="Andrea Mozo" userId="S::amozo@councilforeconed.org::ec324d89-8e2a-42bb-81f4-68d0295e10da" providerId="AD" clId="Web-{45A1178F-73F2-8643-3D11-C6E5BDD0E6BA}" dt="2024-03-28T19:28:33.479" v="876"/>
        <pc:sldMkLst>
          <pc:docMk/>
          <pc:sldMk cId="1727758732" sldId="748"/>
        </pc:sldMkLst>
        <pc:spChg chg="del">
          <ac:chgData name="Andrea Mozo" userId="S::amozo@councilforeconed.org::ec324d89-8e2a-42bb-81f4-68d0295e10da" providerId="AD" clId="Web-{45A1178F-73F2-8643-3D11-C6E5BDD0E6BA}" dt="2024-03-28T19:25:43.176" v="830"/>
          <ac:spMkLst>
            <pc:docMk/>
            <pc:sldMk cId="1727758732" sldId="748"/>
            <ac:spMk id="4" creationId="{B97D6AFC-1B5C-888B-F90C-E340EA57F69A}"/>
          </ac:spMkLst>
        </pc:spChg>
        <pc:spChg chg="mod">
          <ac:chgData name="Andrea Mozo" userId="S::amozo@councilforeconed.org::ec324d89-8e2a-42bb-81f4-68d0295e10da" providerId="AD" clId="Web-{45A1178F-73F2-8643-3D11-C6E5BDD0E6BA}" dt="2024-03-28T19:25:55.973" v="840" actId="20577"/>
          <ac:spMkLst>
            <pc:docMk/>
            <pc:sldMk cId="1727758732" sldId="748"/>
            <ac:spMk id="9" creationId="{AEB4A13D-47A3-074C-3D52-3DC1C6281CBE}"/>
          </ac:spMkLst>
        </pc:spChg>
        <pc:picChg chg="add mod">
          <ac:chgData name="Andrea Mozo" userId="S::amozo@councilforeconed.org::ec324d89-8e2a-42bb-81f4-68d0295e10da" providerId="AD" clId="Web-{45A1178F-73F2-8643-3D11-C6E5BDD0E6BA}" dt="2024-03-28T19:25:48.301" v="832" actId="1076"/>
          <ac:picMkLst>
            <pc:docMk/>
            <pc:sldMk cId="1727758732" sldId="748"/>
            <ac:picMk id="2" creationId="{5657E161-B1FB-9579-9D4F-A5DC1A435E8D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9:25:41.801" v="829"/>
          <ac:picMkLst>
            <pc:docMk/>
            <pc:sldMk cId="1727758732" sldId="748"/>
            <ac:picMk id="6" creationId="{0118AA97-CD43-C1E3-4078-3F95DC77C3B7}"/>
          </ac:picMkLst>
        </pc:picChg>
      </pc:sldChg>
      <pc:sldChg chg="modSp add replId">
        <pc:chgData name="Andrea Mozo" userId="S::amozo@councilforeconed.org::ec324d89-8e2a-42bb-81f4-68d0295e10da" providerId="AD" clId="Web-{45A1178F-73F2-8643-3D11-C6E5BDD0E6BA}" dt="2024-03-28T19:28:08.978" v="870" actId="20577"/>
        <pc:sldMkLst>
          <pc:docMk/>
          <pc:sldMk cId="1468089500" sldId="749"/>
        </pc:sldMkLst>
        <pc:spChg chg="mod">
          <ac:chgData name="Andrea Mozo" userId="S::amozo@councilforeconed.org::ec324d89-8e2a-42bb-81f4-68d0295e10da" providerId="AD" clId="Web-{45A1178F-73F2-8643-3D11-C6E5BDD0E6BA}" dt="2024-03-28T19:28:08.978" v="870" actId="20577"/>
          <ac:spMkLst>
            <pc:docMk/>
            <pc:sldMk cId="1468089500" sldId="749"/>
            <ac:spMk id="3" creationId="{9890555E-F5A8-A749-BA5F-C95D063E463A}"/>
          </ac:spMkLst>
        </pc:spChg>
      </pc:sldChg>
      <pc:sldChg chg="modSp add replId">
        <pc:chgData name="Andrea Mozo" userId="S::amozo@councilforeconed.org::ec324d89-8e2a-42bb-81f4-68d0295e10da" providerId="AD" clId="Web-{45A1178F-73F2-8643-3D11-C6E5BDD0E6BA}" dt="2024-03-28T19:28:31.573" v="875" actId="14100"/>
        <pc:sldMkLst>
          <pc:docMk/>
          <pc:sldMk cId="539261959" sldId="750"/>
        </pc:sldMkLst>
        <pc:spChg chg="mod">
          <ac:chgData name="Andrea Mozo" userId="S::amozo@councilforeconed.org::ec324d89-8e2a-42bb-81f4-68d0295e10da" providerId="AD" clId="Web-{45A1178F-73F2-8643-3D11-C6E5BDD0E6BA}" dt="2024-03-28T19:28:31.573" v="875" actId="14100"/>
          <ac:spMkLst>
            <pc:docMk/>
            <pc:sldMk cId="539261959" sldId="750"/>
            <ac:spMk id="3" creationId="{9890555E-F5A8-A749-BA5F-C95D063E463A}"/>
          </ac:spMkLst>
        </pc:spChg>
      </pc:sldChg>
      <pc:sldChg chg="new del">
        <pc:chgData name="Andrea Mozo" userId="S::amozo@councilforeconed.org::ec324d89-8e2a-42bb-81f4-68d0295e10da" providerId="AD" clId="Web-{45A1178F-73F2-8643-3D11-C6E5BDD0E6BA}" dt="2024-03-28T19:27:39.868" v="851"/>
        <pc:sldMkLst>
          <pc:docMk/>
          <pc:sldMk cId="410616495" sldId="751"/>
        </pc:sldMkLst>
      </pc:sldChg>
      <pc:sldChg chg="modSp add replId">
        <pc:chgData name="Andrea Mozo" userId="S::amozo@councilforeconed.org::ec324d89-8e2a-42bb-81f4-68d0295e10da" providerId="AD" clId="Web-{45A1178F-73F2-8643-3D11-C6E5BDD0E6BA}" dt="2024-03-28T19:27:54.525" v="865" actId="20577"/>
        <pc:sldMkLst>
          <pc:docMk/>
          <pc:sldMk cId="1593463067" sldId="751"/>
        </pc:sldMkLst>
        <pc:spChg chg="mod">
          <ac:chgData name="Andrea Mozo" userId="S::amozo@councilforeconed.org::ec324d89-8e2a-42bb-81f4-68d0295e10da" providerId="AD" clId="Web-{45A1178F-73F2-8643-3D11-C6E5BDD0E6BA}" dt="2024-03-28T19:27:54.525" v="865" actId="20577"/>
          <ac:spMkLst>
            <pc:docMk/>
            <pc:sldMk cId="1593463067" sldId="751"/>
            <ac:spMk id="3" creationId="{9890555E-F5A8-A749-BA5F-C95D063E463A}"/>
          </ac:spMkLst>
        </pc:spChg>
      </pc:sldChg>
      <pc:sldChg chg="modSp add replId">
        <pc:chgData name="Andrea Mozo" userId="S::amozo@councilforeconed.org::ec324d89-8e2a-42bb-81f4-68d0295e10da" providerId="AD" clId="Web-{45A1178F-73F2-8643-3D11-C6E5BDD0E6BA}" dt="2024-03-28T19:29:08.933" v="892" actId="20577"/>
        <pc:sldMkLst>
          <pc:docMk/>
          <pc:sldMk cId="998931785" sldId="752"/>
        </pc:sldMkLst>
        <pc:spChg chg="mod">
          <ac:chgData name="Andrea Mozo" userId="S::amozo@councilforeconed.org::ec324d89-8e2a-42bb-81f4-68d0295e10da" providerId="AD" clId="Web-{45A1178F-73F2-8643-3D11-C6E5BDD0E6BA}" dt="2024-03-28T19:29:08.933" v="892" actId="20577"/>
          <ac:spMkLst>
            <pc:docMk/>
            <pc:sldMk cId="998931785" sldId="752"/>
            <ac:spMk id="3" creationId="{9890555E-F5A8-A749-BA5F-C95D063E463A}"/>
          </ac:spMkLst>
        </pc:spChg>
      </pc:sldChg>
      <pc:sldChg chg="addSp delSp modSp add ord replId">
        <pc:chgData name="Andrea Mozo" userId="S::amozo@councilforeconed.org::ec324d89-8e2a-42bb-81f4-68d0295e10da" providerId="AD" clId="Web-{45A1178F-73F2-8643-3D11-C6E5BDD0E6BA}" dt="2024-03-28T19:41:43.664" v="1040" actId="20577"/>
        <pc:sldMkLst>
          <pc:docMk/>
          <pc:sldMk cId="2850330568" sldId="753"/>
        </pc:sldMkLst>
        <pc:spChg chg="mod">
          <ac:chgData name="Andrea Mozo" userId="S::amozo@councilforeconed.org::ec324d89-8e2a-42bb-81f4-68d0295e10da" providerId="AD" clId="Web-{45A1178F-73F2-8643-3D11-C6E5BDD0E6BA}" dt="2024-03-28T19:41:43.664" v="1040" actId="20577"/>
          <ac:spMkLst>
            <pc:docMk/>
            <pc:sldMk cId="2850330568" sldId="753"/>
            <ac:spMk id="4" creationId="{B97D6AFC-1B5C-888B-F90C-E340EA57F69A}"/>
          </ac:spMkLst>
        </pc:spChg>
        <pc:spChg chg="mod">
          <ac:chgData name="Andrea Mozo" userId="S::amozo@councilforeconed.org::ec324d89-8e2a-42bb-81f4-68d0295e10da" providerId="AD" clId="Web-{45A1178F-73F2-8643-3D11-C6E5BDD0E6BA}" dt="2024-03-28T19:29:37.653" v="901" actId="20577"/>
          <ac:spMkLst>
            <pc:docMk/>
            <pc:sldMk cId="2850330568" sldId="753"/>
            <ac:spMk id="9" creationId="{AEB4A13D-47A3-074C-3D52-3DC1C6281CBE}"/>
          </ac:spMkLst>
        </pc:spChg>
        <pc:picChg chg="add del mod">
          <ac:chgData name="Andrea Mozo" userId="S::amozo@councilforeconed.org::ec324d89-8e2a-42bb-81f4-68d0295e10da" providerId="AD" clId="Web-{45A1178F-73F2-8643-3D11-C6E5BDD0E6BA}" dt="2024-03-28T19:40:09.426" v="998"/>
          <ac:picMkLst>
            <pc:docMk/>
            <pc:sldMk cId="2850330568" sldId="753"/>
            <ac:picMk id="2" creationId="{E13C4B0C-DB62-2B90-DD28-6CD0948A07B1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19:40:36.333" v="1003"/>
          <ac:picMkLst>
            <pc:docMk/>
            <pc:sldMk cId="2850330568" sldId="753"/>
            <ac:picMk id="3" creationId="{97C5015B-F62A-2578-B7FF-3464CC3A8BB8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9:29:39.106" v="902"/>
          <ac:picMkLst>
            <pc:docMk/>
            <pc:sldMk cId="2850330568" sldId="753"/>
            <ac:picMk id="6" creationId="{0118AA97-CD43-C1E3-4078-3F95DC77C3B7}"/>
          </ac:picMkLst>
        </pc:picChg>
        <pc:picChg chg="add mod">
          <ac:chgData name="Andrea Mozo" userId="S::amozo@councilforeconed.org::ec324d89-8e2a-42bb-81f4-68d0295e10da" providerId="AD" clId="Web-{45A1178F-73F2-8643-3D11-C6E5BDD0E6BA}" dt="2024-03-28T19:40:57.850" v="1006" actId="14100"/>
          <ac:picMkLst>
            <pc:docMk/>
            <pc:sldMk cId="2850330568" sldId="753"/>
            <ac:picMk id="7" creationId="{06388C98-633E-81A7-EF81-38D41BB5F90B}"/>
          </ac:picMkLst>
        </pc:picChg>
      </pc:sldChg>
      <pc:sldChg chg="addSp delSp modSp add replId">
        <pc:chgData name="Andrea Mozo" userId="S::amozo@councilforeconed.org::ec324d89-8e2a-42bb-81f4-68d0295e10da" providerId="AD" clId="Web-{45A1178F-73F2-8643-3D11-C6E5BDD0E6BA}" dt="2024-03-28T19:42:01.618" v="1045" actId="1076"/>
        <pc:sldMkLst>
          <pc:docMk/>
          <pc:sldMk cId="919591919" sldId="754"/>
        </pc:sldMkLst>
        <pc:spChg chg="mod">
          <ac:chgData name="Andrea Mozo" userId="S::amozo@councilforeconed.org::ec324d89-8e2a-42bb-81f4-68d0295e10da" providerId="AD" clId="Web-{45A1178F-73F2-8643-3D11-C6E5BDD0E6BA}" dt="2024-03-28T19:41:39.085" v="1039" actId="20577"/>
          <ac:spMkLst>
            <pc:docMk/>
            <pc:sldMk cId="919591919" sldId="754"/>
            <ac:spMk id="4" creationId="{B97D6AFC-1B5C-888B-F90C-E340EA57F69A}"/>
          </ac:spMkLst>
        </pc:spChg>
        <pc:spChg chg="mod">
          <ac:chgData name="Andrea Mozo" userId="S::amozo@councilforeconed.org::ec324d89-8e2a-42bb-81f4-68d0295e10da" providerId="AD" clId="Web-{45A1178F-73F2-8643-3D11-C6E5BDD0E6BA}" dt="2024-03-28T19:41:25.538" v="1019" actId="20577"/>
          <ac:spMkLst>
            <pc:docMk/>
            <pc:sldMk cId="919591919" sldId="754"/>
            <ac:spMk id="9" creationId="{AEB4A13D-47A3-074C-3D52-3DC1C6281CBE}"/>
          </ac:spMkLst>
        </pc:spChg>
        <pc:picChg chg="add mod">
          <ac:chgData name="Andrea Mozo" userId="S::amozo@councilforeconed.org::ec324d89-8e2a-42bb-81f4-68d0295e10da" providerId="AD" clId="Web-{45A1178F-73F2-8643-3D11-C6E5BDD0E6BA}" dt="2024-03-28T19:42:01.618" v="1045" actId="1076"/>
          <ac:picMkLst>
            <pc:docMk/>
            <pc:sldMk cId="919591919" sldId="754"/>
            <ac:picMk id="2" creationId="{5A1EEC02-CF0B-731E-7DCD-80B7A276F5DD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9:41:54.945" v="1041"/>
          <ac:picMkLst>
            <pc:docMk/>
            <pc:sldMk cId="919591919" sldId="754"/>
            <ac:picMk id="7" creationId="{06388C98-633E-81A7-EF81-38D41BB5F90B}"/>
          </ac:picMkLst>
        </pc:picChg>
      </pc:sldChg>
      <pc:sldChg chg="addSp delSp modSp add ord">
        <pc:chgData name="Andrea Mozo" userId="S::amozo@councilforeconed.org::ec324d89-8e2a-42bb-81f4-68d0295e10da" providerId="AD" clId="Web-{45A1178F-73F2-8643-3D11-C6E5BDD0E6BA}" dt="2024-03-28T19:44:37.107" v="1081" actId="20577"/>
        <pc:sldMkLst>
          <pc:docMk/>
          <pc:sldMk cId="1568675599" sldId="755"/>
        </pc:sldMkLst>
        <pc:spChg chg="add mod">
          <ac:chgData name="Andrea Mozo" userId="S::amozo@councilforeconed.org::ec324d89-8e2a-42bb-81f4-68d0295e10da" providerId="AD" clId="Web-{45A1178F-73F2-8643-3D11-C6E5BDD0E6BA}" dt="2024-03-28T19:44:29.873" v="1078" actId="20577"/>
          <ac:spMkLst>
            <pc:docMk/>
            <pc:sldMk cId="1568675599" sldId="755"/>
            <ac:spMk id="3" creationId="{008D6ABA-D514-E224-C27F-45646847C0F6}"/>
          </ac:spMkLst>
        </pc:spChg>
        <pc:spChg chg="del mod">
          <ac:chgData name="Andrea Mozo" userId="S::amozo@councilforeconed.org::ec324d89-8e2a-42bb-81f4-68d0295e10da" providerId="AD" clId="Web-{45A1178F-73F2-8643-3D11-C6E5BDD0E6BA}" dt="2024-03-28T19:44:09.841" v="1067"/>
          <ac:spMkLst>
            <pc:docMk/>
            <pc:sldMk cId="1568675599" sldId="755"/>
            <ac:spMk id="4" creationId="{B97D6AFC-1B5C-888B-F90C-E340EA57F69A}"/>
          </ac:spMkLst>
        </pc:spChg>
        <pc:spChg chg="mod">
          <ac:chgData name="Andrea Mozo" userId="S::amozo@councilforeconed.org::ec324d89-8e2a-42bb-81f4-68d0295e10da" providerId="AD" clId="Web-{45A1178F-73F2-8643-3D11-C6E5BDD0E6BA}" dt="2024-03-28T19:44:37.107" v="1081" actId="20577"/>
          <ac:spMkLst>
            <pc:docMk/>
            <pc:sldMk cId="1568675599" sldId="755"/>
            <ac:spMk id="9" creationId="{AEB4A13D-47A3-074C-3D52-3DC1C6281CBE}"/>
          </ac:spMkLst>
        </pc:spChg>
        <pc:picChg chg="del">
          <ac:chgData name="Andrea Mozo" userId="S::amozo@councilforeconed.org::ec324d89-8e2a-42bb-81f4-68d0295e10da" providerId="AD" clId="Web-{45A1178F-73F2-8643-3D11-C6E5BDD0E6BA}" dt="2024-03-28T19:43:38.543" v="1053"/>
          <ac:picMkLst>
            <pc:docMk/>
            <pc:sldMk cId="1568675599" sldId="755"/>
            <ac:picMk id="2" creationId="{5A1EEC02-CF0B-731E-7DCD-80B7A276F5DD}"/>
          </ac:picMkLst>
        </pc:picChg>
      </pc:sldChg>
      <pc:sldChg chg="add del">
        <pc:chgData name="Andrea Mozo" userId="S::amozo@councilforeconed.org::ec324d89-8e2a-42bb-81f4-68d0295e10da" providerId="AD" clId="Web-{45A1178F-73F2-8643-3D11-C6E5BDD0E6BA}" dt="2024-03-28T19:44:00.325" v="1062"/>
        <pc:sldMkLst>
          <pc:docMk/>
          <pc:sldMk cId="589173022" sldId="756"/>
        </pc:sldMkLst>
      </pc:sldChg>
      <pc:sldChg chg="addSp delSp modSp add replId">
        <pc:chgData name="Andrea Mozo" userId="S::amozo@councilforeconed.org::ec324d89-8e2a-42bb-81f4-68d0295e10da" providerId="AD" clId="Web-{45A1178F-73F2-8643-3D11-C6E5BDD0E6BA}" dt="2024-03-28T20:06:32.483" v="1722" actId="20577"/>
        <pc:sldMkLst>
          <pc:docMk/>
          <pc:sldMk cId="1414407918" sldId="756"/>
        </pc:sldMkLst>
        <pc:spChg chg="del">
          <ac:chgData name="Andrea Mozo" userId="S::amozo@councilforeconed.org::ec324d89-8e2a-42bb-81f4-68d0295e10da" providerId="AD" clId="Web-{45A1178F-73F2-8643-3D11-C6E5BDD0E6BA}" dt="2024-03-28T19:45:43.219" v="1101"/>
          <ac:spMkLst>
            <pc:docMk/>
            <pc:sldMk cId="1414407918" sldId="756"/>
            <ac:spMk id="3" creationId="{008D6ABA-D514-E224-C27F-45646847C0F6}"/>
          </ac:spMkLst>
        </pc:spChg>
        <pc:spChg chg="mod">
          <ac:chgData name="Andrea Mozo" userId="S::amozo@councilforeconed.org::ec324d89-8e2a-42bb-81f4-68d0295e10da" providerId="AD" clId="Web-{45A1178F-73F2-8643-3D11-C6E5BDD0E6BA}" dt="2024-03-28T19:50:28.870" v="1359" actId="20577"/>
          <ac:spMkLst>
            <pc:docMk/>
            <pc:sldMk cId="1414407918" sldId="756"/>
            <ac:spMk id="9" creationId="{AEB4A13D-47A3-074C-3D52-3DC1C6281CBE}"/>
          </ac:spMkLst>
        </pc:spChg>
        <pc:spChg chg="add del mod">
          <ac:chgData name="Andrea Mozo" userId="S::amozo@councilforeconed.org::ec324d89-8e2a-42bb-81f4-68d0295e10da" providerId="AD" clId="Web-{45A1178F-73F2-8643-3D11-C6E5BDD0E6BA}" dt="2024-03-28T19:48:01.021" v="1196"/>
          <ac:spMkLst>
            <pc:docMk/>
            <pc:sldMk cId="1414407918" sldId="756"/>
            <ac:spMk id="26" creationId="{6C1004EF-3BED-0BCA-F05B-C19BDE1F33D3}"/>
          </ac:spMkLst>
        </pc:spChg>
        <pc:spChg chg="add mod">
          <ac:chgData name="Andrea Mozo" userId="S::amozo@councilforeconed.org::ec324d89-8e2a-42bb-81f4-68d0295e10da" providerId="AD" clId="Web-{45A1178F-73F2-8643-3D11-C6E5BDD0E6BA}" dt="2024-03-28T20:06:32.483" v="1722" actId="20577"/>
          <ac:spMkLst>
            <pc:docMk/>
            <pc:sldMk cId="1414407918" sldId="756"/>
            <ac:spMk id="27" creationId="{743C6363-2574-3C33-4C9E-CF8932D29866}"/>
          </ac:spMkLst>
        </pc:spChg>
        <pc:spChg chg="add del mod">
          <ac:chgData name="Andrea Mozo" userId="S::amozo@councilforeconed.org::ec324d89-8e2a-42bb-81f4-68d0295e10da" providerId="AD" clId="Web-{45A1178F-73F2-8643-3D11-C6E5BDD0E6BA}" dt="2024-03-28T19:50:08.682" v="1357" actId="20577"/>
          <ac:spMkLst>
            <pc:docMk/>
            <pc:sldMk cId="1414407918" sldId="756"/>
            <ac:spMk id="29" creationId="{40B93993-A704-4893-DE0B-494D05165209}"/>
          </ac:spMkLst>
        </pc:spChg>
        <pc:spChg chg="add del mod">
          <ac:chgData name="Andrea Mozo" userId="S::amozo@councilforeconed.org::ec324d89-8e2a-42bb-81f4-68d0295e10da" providerId="AD" clId="Web-{45A1178F-73F2-8643-3D11-C6E5BDD0E6BA}" dt="2024-03-28T19:54:26.910" v="1427"/>
          <ac:spMkLst>
            <pc:docMk/>
            <pc:sldMk cId="1414407918" sldId="756"/>
            <ac:spMk id="30" creationId="{840F2F0B-8200-D39D-23DA-252C3E91C2E8}"/>
          </ac:spMkLst>
        </pc:spChg>
        <pc:spChg chg="add mod">
          <ac:chgData name="Andrea Mozo" userId="S::amozo@councilforeconed.org::ec324d89-8e2a-42bb-81f4-68d0295e10da" providerId="AD" clId="Web-{45A1178F-73F2-8643-3D11-C6E5BDD0E6BA}" dt="2024-03-28T19:55:03.364" v="1440" actId="20577"/>
          <ac:spMkLst>
            <pc:docMk/>
            <pc:sldMk cId="1414407918" sldId="756"/>
            <ac:spMk id="31" creationId="{5B0B4488-1BFB-7545-B59B-1541FFDF5DCC}"/>
          </ac:spMkLst>
        </pc:spChg>
        <pc:picChg chg="add del mod">
          <ac:chgData name="Andrea Mozo" userId="S::amozo@councilforeconed.org::ec324d89-8e2a-42bb-81f4-68d0295e10da" providerId="AD" clId="Web-{45A1178F-73F2-8643-3D11-C6E5BDD0E6BA}" dt="2024-03-28T19:46:34.049" v="1142"/>
          <ac:picMkLst>
            <pc:docMk/>
            <pc:sldMk cId="1414407918" sldId="756"/>
            <ac:picMk id="2" creationId="{640BC6DE-F157-2A94-7829-816FA0A9A0D1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19:46:30.065" v="1140"/>
          <ac:picMkLst>
            <pc:docMk/>
            <pc:sldMk cId="1414407918" sldId="756"/>
            <ac:picMk id="4" creationId="{2437E861-0B86-392E-3B73-B6C5B05D8913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19:47:19.629" v="1165"/>
          <ac:picMkLst>
            <pc:docMk/>
            <pc:sldMk cId="1414407918" sldId="756"/>
            <ac:picMk id="6" creationId="{4AAC15D2-81A2-2291-6CDC-2718F7E2E9D1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19:47:19.207" v="1164"/>
          <ac:picMkLst>
            <pc:docMk/>
            <pc:sldMk cId="1414407918" sldId="756"/>
            <ac:picMk id="7" creationId="{6CEB98DA-6903-D381-EF0D-DB152C42BED6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19:46:12.330" v="1121"/>
          <ac:picMkLst>
            <pc:docMk/>
            <pc:sldMk cId="1414407918" sldId="756"/>
            <ac:picMk id="8" creationId="{F607488D-4A79-3FD6-8F64-FD7684BBE0D2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19:47:21.379" v="1167"/>
          <ac:picMkLst>
            <pc:docMk/>
            <pc:sldMk cId="1414407918" sldId="756"/>
            <ac:picMk id="10" creationId="{7B6575D9-0F8A-02E8-FCC7-8604EC292739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19:47:21.754" v="1168"/>
          <ac:picMkLst>
            <pc:docMk/>
            <pc:sldMk cId="1414407918" sldId="756"/>
            <ac:picMk id="11" creationId="{4C2BD4D4-AF61-5712-973B-3C6A7660C04E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19:46:03.407" v="1116"/>
          <ac:picMkLst>
            <pc:docMk/>
            <pc:sldMk cId="1414407918" sldId="756"/>
            <ac:picMk id="12" creationId="{928A4130-B052-79C9-7400-E4C041A6EAC3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19:46:01.064" v="1114"/>
          <ac:picMkLst>
            <pc:docMk/>
            <pc:sldMk cId="1414407918" sldId="756"/>
            <ac:picMk id="13" creationId="{D051DA41-2518-7D83-8613-3F1583A58114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19:47:20.113" v="1166"/>
          <ac:picMkLst>
            <pc:docMk/>
            <pc:sldMk cId="1414407918" sldId="756"/>
            <ac:picMk id="14" creationId="{C6A7FFE9-A8DA-9185-35E7-087848F39AEC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19:47:35.520" v="1191"/>
          <ac:picMkLst>
            <pc:docMk/>
            <pc:sldMk cId="1414407918" sldId="756"/>
            <ac:picMk id="15" creationId="{DBDCDD59-B805-51B9-1AF7-D60E19A7953F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19:47:35.520" v="1190"/>
          <ac:picMkLst>
            <pc:docMk/>
            <pc:sldMk cId="1414407918" sldId="756"/>
            <ac:picMk id="16" creationId="{5B50CBD9-7DAF-9FA9-A486-53746E677237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19:47:35.520" v="1189"/>
          <ac:picMkLst>
            <pc:docMk/>
            <pc:sldMk cId="1414407918" sldId="756"/>
            <ac:picMk id="17" creationId="{F4FDB13F-3602-5FCA-1BA5-6E99CC9D6E66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19:47:35.520" v="1188"/>
          <ac:picMkLst>
            <pc:docMk/>
            <pc:sldMk cId="1414407918" sldId="756"/>
            <ac:picMk id="18" creationId="{CDD33676-57AC-6E19-E049-09DE51F1CEEA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19:47:35.520" v="1187"/>
          <ac:picMkLst>
            <pc:docMk/>
            <pc:sldMk cId="1414407918" sldId="756"/>
            <ac:picMk id="19" creationId="{F3DF21DC-1615-BA82-248B-AB8C17800EC6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19:47:35.520" v="1186"/>
          <ac:picMkLst>
            <pc:docMk/>
            <pc:sldMk cId="1414407918" sldId="756"/>
            <ac:picMk id="20" creationId="{03468A95-99B9-EAE6-E5E4-8E05220F895B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19:47:35.520" v="1185"/>
          <ac:picMkLst>
            <pc:docMk/>
            <pc:sldMk cId="1414407918" sldId="756"/>
            <ac:picMk id="21" creationId="{CEA07B7B-FED7-AD8F-7B1F-CDCA0B61D7F4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19:47:35.520" v="1184"/>
          <ac:picMkLst>
            <pc:docMk/>
            <pc:sldMk cId="1414407918" sldId="756"/>
            <ac:picMk id="22" creationId="{4807D4F6-A013-3BC0-BD22-8986DD6D16E4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19:47:35.520" v="1183"/>
          <ac:picMkLst>
            <pc:docMk/>
            <pc:sldMk cId="1414407918" sldId="756"/>
            <ac:picMk id="23" creationId="{79F1A80E-FC09-8928-3D94-FE0BFAB240B0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19:47:35.520" v="1182"/>
          <ac:picMkLst>
            <pc:docMk/>
            <pc:sldMk cId="1414407918" sldId="756"/>
            <ac:picMk id="24" creationId="{CC753830-9E34-8576-C426-97DACF0B6587}"/>
          </ac:picMkLst>
        </pc:picChg>
      </pc:sldChg>
      <pc:sldChg chg="add replId">
        <pc:chgData name="Andrea Mozo" userId="S::amozo@councilforeconed.org::ec324d89-8e2a-42bb-81f4-68d0295e10da" providerId="AD" clId="Web-{45A1178F-73F2-8643-3D11-C6E5BDD0E6BA}" dt="2024-03-28T19:47:08.816" v="1151"/>
        <pc:sldMkLst>
          <pc:docMk/>
          <pc:sldMk cId="1295303336" sldId="757"/>
        </pc:sldMkLst>
      </pc:sldChg>
      <pc:sldChg chg="modSp add replId">
        <pc:chgData name="Andrea Mozo" userId="S::amozo@councilforeconed.org::ec324d89-8e2a-42bb-81f4-68d0295e10da" providerId="AD" clId="Web-{45A1178F-73F2-8643-3D11-C6E5BDD0E6BA}" dt="2024-03-28T19:55:33.475" v="1451" actId="20577"/>
        <pc:sldMkLst>
          <pc:docMk/>
          <pc:sldMk cId="2933641090" sldId="758"/>
        </pc:sldMkLst>
        <pc:spChg chg="mod">
          <ac:chgData name="Andrea Mozo" userId="S::amozo@councilforeconed.org::ec324d89-8e2a-42bb-81f4-68d0295e10da" providerId="AD" clId="Web-{45A1178F-73F2-8643-3D11-C6E5BDD0E6BA}" dt="2024-03-28T19:55:33.475" v="1451" actId="20577"/>
          <ac:spMkLst>
            <pc:docMk/>
            <pc:sldMk cId="2933641090" sldId="758"/>
            <ac:spMk id="3" creationId="{9890555E-F5A8-A749-BA5F-C95D063E463A}"/>
          </ac:spMkLst>
        </pc:spChg>
      </pc:sldChg>
      <pc:sldChg chg="modSp add replId">
        <pc:chgData name="Andrea Mozo" userId="S::amozo@councilforeconed.org::ec324d89-8e2a-42bb-81f4-68d0295e10da" providerId="AD" clId="Web-{45A1178F-73F2-8643-3D11-C6E5BDD0E6BA}" dt="2024-03-28T19:58:42.763" v="1492" actId="1076"/>
        <pc:sldMkLst>
          <pc:docMk/>
          <pc:sldMk cId="1377641342" sldId="759"/>
        </pc:sldMkLst>
        <pc:spChg chg="mod">
          <ac:chgData name="Andrea Mozo" userId="S::amozo@councilforeconed.org::ec324d89-8e2a-42bb-81f4-68d0295e10da" providerId="AD" clId="Web-{45A1178F-73F2-8643-3D11-C6E5BDD0E6BA}" dt="2024-03-28T19:56:00.085" v="1457" actId="20577"/>
          <ac:spMkLst>
            <pc:docMk/>
            <pc:sldMk cId="1377641342" sldId="759"/>
            <ac:spMk id="2" creationId="{3F16907B-0DC9-E64D-B7CC-FD7066550EDE}"/>
          </ac:spMkLst>
        </pc:spChg>
        <pc:spChg chg="mod">
          <ac:chgData name="Andrea Mozo" userId="S::amozo@councilforeconed.org::ec324d89-8e2a-42bb-81f4-68d0295e10da" providerId="AD" clId="Web-{45A1178F-73F2-8643-3D11-C6E5BDD0E6BA}" dt="2024-03-28T19:58:35.231" v="1491" actId="14100"/>
          <ac:spMkLst>
            <pc:docMk/>
            <pc:sldMk cId="1377641342" sldId="759"/>
            <ac:spMk id="3" creationId="{0428248E-9A13-7345-BF5A-CD0E38051879}"/>
          </ac:spMkLst>
        </pc:spChg>
        <pc:spChg chg="mod">
          <ac:chgData name="Andrea Mozo" userId="S::amozo@councilforeconed.org::ec324d89-8e2a-42bb-81f4-68d0295e10da" providerId="AD" clId="Web-{45A1178F-73F2-8643-3D11-C6E5BDD0E6BA}" dt="2024-03-28T19:58:32.278" v="1490" actId="1076"/>
          <ac:spMkLst>
            <pc:docMk/>
            <pc:sldMk cId="1377641342" sldId="759"/>
            <ac:spMk id="4" creationId="{833D65FE-E3F3-1E88-35EE-7862CF8AD7C0}"/>
          </ac:spMkLst>
        </pc:spChg>
        <pc:spChg chg="mod">
          <ac:chgData name="Andrea Mozo" userId="S::amozo@councilforeconed.org::ec324d89-8e2a-42bb-81f4-68d0295e10da" providerId="AD" clId="Web-{45A1178F-73F2-8643-3D11-C6E5BDD0E6BA}" dt="2024-03-28T19:58:42.763" v="1492" actId="1076"/>
          <ac:spMkLst>
            <pc:docMk/>
            <pc:sldMk cId="1377641342" sldId="759"/>
            <ac:spMk id="6" creationId="{08D2981F-E869-06D0-FAAD-A38E2F280056}"/>
          </ac:spMkLst>
        </pc:spChg>
      </pc:sldChg>
      <pc:sldChg chg="modSp add replId">
        <pc:chgData name="Andrea Mozo" userId="S::amozo@councilforeconed.org::ec324d89-8e2a-42bb-81f4-68d0295e10da" providerId="AD" clId="Web-{45A1178F-73F2-8643-3D11-C6E5BDD0E6BA}" dt="2024-03-28T19:58:55.373" v="1505" actId="20577"/>
        <pc:sldMkLst>
          <pc:docMk/>
          <pc:sldMk cId="1074274890" sldId="760"/>
        </pc:sldMkLst>
        <pc:spChg chg="mod">
          <ac:chgData name="Andrea Mozo" userId="S::amozo@councilforeconed.org::ec324d89-8e2a-42bb-81f4-68d0295e10da" providerId="AD" clId="Web-{45A1178F-73F2-8643-3D11-C6E5BDD0E6BA}" dt="2024-03-28T19:58:55.373" v="1505" actId="20577"/>
          <ac:spMkLst>
            <pc:docMk/>
            <pc:sldMk cId="1074274890" sldId="760"/>
            <ac:spMk id="2" creationId="{3F16907B-0DC9-E64D-B7CC-FD7066550EDE}"/>
          </ac:spMkLst>
        </pc:spChg>
      </pc:sldChg>
      <pc:sldChg chg="addSp delSp modSp add ord replId">
        <pc:chgData name="Andrea Mozo" userId="S::amozo@councilforeconed.org::ec324d89-8e2a-42bb-81f4-68d0295e10da" providerId="AD" clId="Web-{45A1178F-73F2-8643-3D11-C6E5BDD0E6BA}" dt="2024-03-28T20:14:10.359" v="1824"/>
        <pc:sldMkLst>
          <pc:docMk/>
          <pc:sldMk cId="474977556" sldId="761"/>
        </pc:sldMkLst>
        <pc:spChg chg="add del mod">
          <ac:chgData name="Andrea Mozo" userId="S::amozo@councilforeconed.org::ec324d89-8e2a-42bb-81f4-68d0295e10da" providerId="AD" clId="Web-{45A1178F-73F2-8643-3D11-C6E5BDD0E6BA}" dt="2024-03-28T20:05:21.887" v="1678"/>
          <ac:spMkLst>
            <pc:docMk/>
            <pc:sldMk cId="474977556" sldId="761"/>
            <ac:spMk id="3" creationId="{DA306698-5948-9CDB-1B5A-2ECD061EABD0}"/>
          </ac:spMkLst>
        </pc:spChg>
        <pc:spChg chg="mod">
          <ac:chgData name="Andrea Mozo" userId="S::amozo@councilforeconed.org::ec324d89-8e2a-42bb-81f4-68d0295e10da" providerId="AD" clId="Web-{45A1178F-73F2-8643-3D11-C6E5BDD0E6BA}" dt="2024-03-28T20:02:20.974" v="1622" actId="20577"/>
          <ac:spMkLst>
            <pc:docMk/>
            <pc:sldMk cId="474977556" sldId="761"/>
            <ac:spMk id="9" creationId="{AEB4A13D-47A3-074C-3D52-3DC1C6281CBE}"/>
          </ac:spMkLst>
        </pc:spChg>
        <pc:spChg chg="add del">
          <ac:chgData name="Andrea Mozo" userId="S::amozo@councilforeconed.org::ec324d89-8e2a-42bb-81f4-68d0295e10da" providerId="AD" clId="Web-{45A1178F-73F2-8643-3D11-C6E5BDD0E6BA}" dt="2024-03-28T20:06:22.451" v="1711"/>
          <ac:spMkLst>
            <pc:docMk/>
            <pc:sldMk cId="474977556" sldId="761"/>
            <ac:spMk id="15" creationId="{5189F4E7-33D3-1B0B-179C-8D89BED981D9}"/>
          </ac:spMkLst>
        </pc:spChg>
        <pc:spChg chg="add mod">
          <ac:chgData name="Andrea Mozo" userId="S::amozo@councilforeconed.org::ec324d89-8e2a-42bb-81f4-68d0295e10da" providerId="AD" clId="Web-{45A1178F-73F2-8643-3D11-C6E5BDD0E6BA}" dt="2024-03-28T20:14:03.483" v="1823"/>
          <ac:spMkLst>
            <pc:docMk/>
            <pc:sldMk cId="474977556" sldId="761"/>
            <ac:spMk id="17" creationId="{C79EA819-B033-9D42-D426-4EE5A91DFD8C}"/>
          </ac:spMkLst>
        </pc:spChg>
        <pc:spChg chg="add del mod">
          <ac:chgData name="Andrea Mozo" userId="S::amozo@councilforeconed.org::ec324d89-8e2a-42bb-81f4-68d0295e10da" providerId="AD" clId="Web-{45A1178F-73F2-8643-3D11-C6E5BDD0E6BA}" dt="2024-03-28T20:06:22.592" v="1712"/>
          <ac:spMkLst>
            <pc:docMk/>
            <pc:sldMk cId="474977556" sldId="761"/>
            <ac:spMk id="19" creationId="{FD95A3CA-8B7F-4362-7D84-B45EF6EB63F7}"/>
          </ac:spMkLst>
        </pc:spChg>
        <pc:spChg chg="add mod">
          <ac:chgData name="Andrea Mozo" userId="S::amozo@councilforeconed.org::ec324d89-8e2a-42bb-81f4-68d0295e10da" providerId="AD" clId="Web-{45A1178F-73F2-8643-3D11-C6E5BDD0E6BA}" dt="2024-03-28T20:14:10.359" v="1824"/>
          <ac:spMkLst>
            <pc:docMk/>
            <pc:sldMk cId="474977556" sldId="761"/>
            <ac:spMk id="20" creationId="{D40BAB6F-8263-5A04-AD94-3C03CA1DB2ED}"/>
          </ac:spMkLst>
        </pc:spChg>
        <pc:spChg chg="add mod">
          <ac:chgData name="Andrea Mozo" userId="S::amozo@councilforeconed.org::ec324d89-8e2a-42bb-81f4-68d0295e10da" providerId="AD" clId="Web-{45A1178F-73F2-8643-3D11-C6E5BDD0E6BA}" dt="2024-03-28T20:12:21.417" v="1817" actId="20577"/>
          <ac:spMkLst>
            <pc:docMk/>
            <pc:sldMk cId="474977556" sldId="761"/>
            <ac:spMk id="21" creationId="{C27BCA3D-ACB4-1835-6EEA-2761A0518E84}"/>
          </ac:spMkLst>
        </pc:spChg>
        <pc:picChg chg="add del mod">
          <ac:chgData name="Andrea Mozo" userId="S::amozo@councilforeconed.org::ec324d89-8e2a-42bb-81f4-68d0295e10da" providerId="AD" clId="Web-{45A1178F-73F2-8643-3D11-C6E5BDD0E6BA}" dt="2024-03-28T20:05:17.715" v="1674"/>
          <ac:picMkLst>
            <pc:docMk/>
            <pc:sldMk cId="474977556" sldId="761"/>
            <ac:picMk id="4" creationId="{951A3B5B-2EA4-2AEF-E17D-F8371D6F1DB3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9:59:19.327" v="1514"/>
          <ac:picMkLst>
            <pc:docMk/>
            <pc:sldMk cId="474977556" sldId="761"/>
            <ac:picMk id="6" creationId="{4AAC15D2-81A2-2291-6CDC-2718F7E2E9D1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9:59:20.139" v="1515"/>
          <ac:picMkLst>
            <pc:docMk/>
            <pc:sldMk cId="474977556" sldId="761"/>
            <ac:picMk id="7" creationId="{6CEB98DA-6903-D381-EF0D-DB152C42BED6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20:05:19.262" v="1675"/>
          <ac:picMkLst>
            <pc:docMk/>
            <pc:sldMk cId="474977556" sldId="761"/>
            <ac:picMk id="8" creationId="{3E4B8D98-F47E-61BB-52CD-DA92D967807F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9:59:21.796" v="1518"/>
          <ac:picMkLst>
            <pc:docMk/>
            <pc:sldMk cId="474977556" sldId="761"/>
            <ac:picMk id="10" creationId="{7B6575D9-0F8A-02E8-FCC7-8604EC292739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9:59:21.717" v="1517"/>
          <ac:picMkLst>
            <pc:docMk/>
            <pc:sldMk cId="474977556" sldId="761"/>
            <ac:picMk id="11" creationId="{4C2BD4D4-AF61-5712-973B-3C6A7660C04E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20:05:20.449" v="1676"/>
          <ac:picMkLst>
            <pc:docMk/>
            <pc:sldMk cId="474977556" sldId="761"/>
            <ac:picMk id="12" creationId="{AD418B42-4B6C-A449-F72C-78B9783E5ED0}"/>
          </ac:picMkLst>
        </pc:picChg>
        <pc:picChg chg="del">
          <ac:chgData name="Andrea Mozo" userId="S::amozo@councilforeconed.org::ec324d89-8e2a-42bb-81f4-68d0295e10da" providerId="AD" clId="Web-{45A1178F-73F2-8643-3D11-C6E5BDD0E6BA}" dt="2024-03-28T19:59:20.561" v="1516"/>
          <ac:picMkLst>
            <pc:docMk/>
            <pc:sldMk cId="474977556" sldId="761"/>
            <ac:picMk id="14" creationId="{C6A7FFE9-A8DA-9185-35E7-087848F39AEC}"/>
          </ac:picMkLst>
        </pc:picChg>
        <pc:picChg chg="add mod modCrop">
          <ac:chgData name="Andrea Mozo" userId="S::amozo@councilforeconed.org::ec324d89-8e2a-42bb-81f4-68d0295e10da" providerId="AD" clId="Web-{45A1178F-73F2-8643-3D11-C6E5BDD0E6BA}" dt="2024-03-28T20:13:50.186" v="1822"/>
          <ac:picMkLst>
            <pc:docMk/>
            <pc:sldMk cId="474977556" sldId="761"/>
            <ac:picMk id="22" creationId="{FC3F2286-101B-0FF5-4B69-80B6E4B62F91}"/>
          </ac:picMkLst>
        </pc:picChg>
        <pc:picChg chg="add mod">
          <ac:chgData name="Andrea Mozo" userId="S::amozo@councilforeconed.org::ec324d89-8e2a-42bb-81f4-68d0295e10da" providerId="AD" clId="Web-{45A1178F-73F2-8643-3D11-C6E5BDD0E6BA}" dt="2024-03-28T20:09:59.584" v="1795" actId="1076"/>
          <ac:picMkLst>
            <pc:docMk/>
            <pc:sldMk cId="474977556" sldId="761"/>
            <ac:picMk id="23" creationId="{C7887DA5-2ACE-C613-22B2-152E1D081478}"/>
          </ac:picMkLst>
        </pc:picChg>
        <pc:picChg chg="add del mod">
          <ac:chgData name="Andrea Mozo" userId="S::amozo@councilforeconed.org::ec324d89-8e2a-42bb-81f4-68d0295e10da" providerId="AD" clId="Web-{45A1178F-73F2-8643-3D11-C6E5BDD0E6BA}" dt="2024-03-28T20:07:59.205" v="1770"/>
          <ac:picMkLst>
            <pc:docMk/>
            <pc:sldMk cId="474977556" sldId="761"/>
            <ac:picMk id="24" creationId="{5642477B-AED7-FFD2-AE6A-E20F0F96CDD5}"/>
          </ac:picMkLst>
        </pc:picChg>
        <pc:picChg chg="add mod">
          <ac:chgData name="Andrea Mozo" userId="S::amozo@councilforeconed.org::ec324d89-8e2a-42bb-81f4-68d0295e10da" providerId="AD" clId="Web-{45A1178F-73F2-8643-3D11-C6E5BDD0E6BA}" dt="2024-03-28T20:10:54.602" v="1807" actId="14100"/>
          <ac:picMkLst>
            <pc:docMk/>
            <pc:sldMk cId="474977556" sldId="761"/>
            <ac:picMk id="25" creationId="{0167BAEF-7C4F-F0AE-CF45-932E29B3AD06}"/>
          </ac:picMkLst>
        </pc:picChg>
      </pc:sldChg>
      <pc:sldChg chg="addSp delSp modSp add replId">
        <pc:chgData name="Andrea Mozo" userId="S::amozo@councilforeconed.org::ec324d89-8e2a-42bb-81f4-68d0295e10da" providerId="AD" clId="Web-{45A1178F-73F2-8643-3D11-C6E5BDD0E6BA}" dt="2024-03-28T20:01:04.955" v="1618" actId="20577"/>
        <pc:sldMkLst>
          <pc:docMk/>
          <pc:sldMk cId="488036887" sldId="762"/>
        </pc:sldMkLst>
        <pc:spChg chg="mod">
          <ac:chgData name="Andrea Mozo" userId="S::amozo@councilforeconed.org::ec324d89-8e2a-42bb-81f4-68d0295e10da" providerId="AD" clId="Web-{45A1178F-73F2-8643-3D11-C6E5BDD0E6BA}" dt="2024-03-28T20:01:04.955" v="1618" actId="20577"/>
          <ac:spMkLst>
            <pc:docMk/>
            <pc:sldMk cId="488036887" sldId="762"/>
            <ac:spMk id="4" creationId="{B97D6AFC-1B5C-888B-F90C-E340EA57F69A}"/>
          </ac:spMkLst>
        </pc:spChg>
        <pc:spChg chg="mod">
          <ac:chgData name="Andrea Mozo" userId="S::amozo@councilforeconed.org::ec324d89-8e2a-42bb-81f4-68d0295e10da" providerId="AD" clId="Web-{45A1178F-73F2-8643-3D11-C6E5BDD0E6BA}" dt="2024-03-28T19:59:53.812" v="1531" actId="20577"/>
          <ac:spMkLst>
            <pc:docMk/>
            <pc:sldMk cId="488036887" sldId="762"/>
            <ac:spMk id="9" creationId="{AEB4A13D-47A3-074C-3D52-3DC1C6281CBE}"/>
          </ac:spMkLst>
        </pc:spChg>
        <pc:picChg chg="del">
          <ac:chgData name="Andrea Mozo" userId="S::amozo@councilforeconed.org::ec324d89-8e2a-42bb-81f4-68d0295e10da" providerId="AD" clId="Web-{45A1178F-73F2-8643-3D11-C6E5BDD0E6BA}" dt="2024-03-28T19:59:56.375" v="1532"/>
          <ac:picMkLst>
            <pc:docMk/>
            <pc:sldMk cId="488036887" sldId="762"/>
            <ac:picMk id="2" creationId="{5A1EEC02-CF0B-731E-7DCD-80B7A276F5DD}"/>
          </ac:picMkLst>
        </pc:picChg>
        <pc:picChg chg="add mod">
          <ac:chgData name="Andrea Mozo" userId="S::amozo@councilforeconed.org::ec324d89-8e2a-42bb-81f4-68d0295e10da" providerId="AD" clId="Web-{45A1178F-73F2-8643-3D11-C6E5BDD0E6BA}" dt="2024-03-28T19:59:58.969" v="1534" actId="1076"/>
          <ac:picMkLst>
            <pc:docMk/>
            <pc:sldMk cId="488036887" sldId="762"/>
            <ac:picMk id="3" creationId="{1A4B3138-04E0-1628-099A-E13F759881DF}"/>
          </ac:picMkLst>
        </pc:picChg>
      </pc:sldChg>
      <pc:sldChg chg="add del">
        <pc:chgData name="Andrea Mozo" userId="S::amozo@councilforeconed.org::ec324d89-8e2a-42bb-81f4-68d0295e10da" providerId="AD" clId="Web-{45A1178F-73F2-8643-3D11-C6E5BDD0E6BA}" dt="2024-03-28T18:30:23.056" v="492"/>
        <pc:sldMkLst>
          <pc:docMk/>
          <pc:sldMk cId="1780983645" sldId="820"/>
        </pc:sldMkLst>
      </pc:sldChg>
    </pc:docChg>
  </pc:docChgLst>
  <pc:docChgLst>
    <pc:chgData name="Andrea Mozo" userId="S::amozo@councilforeconed.org::ec324d89-8e2a-42bb-81f4-68d0295e10da" providerId="AD" clId="Web-{70149AF8-8118-4F81-4C96-70EC2E655C51}"/>
    <pc:docChg chg="addSld delSld modSld">
      <pc:chgData name="Andrea Mozo" userId="S::amozo@councilforeconed.org::ec324d89-8e2a-42bb-81f4-68d0295e10da" providerId="AD" clId="Web-{70149AF8-8118-4F81-4C96-70EC2E655C51}" dt="2024-03-27T20:58:10.847" v="759" actId="20577"/>
      <pc:docMkLst>
        <pc:docMk/>
      </pc:docMkLst>
      <pc:sldChg chg="modSp">
        <pc:chgData name="Andrea Mozo" userId="S::amozo@councilforeconed.org::ec324d89-8e2a-42bb-81f4-68d0295e10da" providerId="AD" clId="Web-{70149AF8-8118-4F81-4C96-70EC2E655C51}" dt="2024-03-27T20:36:24.060" v="275"/>
        <pc:sldMkLst>
          <pc:docMk/>
          <pc:sldMk cId="341012192" sldId="699"/>
        </pc:sldMkLst>
        <pc:picChg chg="mod modCrop">
          <ac:chgData name="Andrea Mozo" userId="S::amozo@councilforeconed.org::ec324d89-8e2a-42bb-81f4-68d0295e10da" providerId="AD" clId="Web-{70149AF8-8118-4F81-4C96-70EC2E655C51}" dt="2024-03-27T20:36:24.060" v="275"/>
          <ac:picMkLst>
            <pc:docMk/>
            <pc:sldMk cId="341012192" sldId="699"/>
            <ac:picMk id="4" creationId="{1A5E8AA4-F7D2-743F-026F-2554DE1CBEB1}"/>
          </ac:picMkLst>
        </pc:picChg>
        <pc:picChg chg="mod">
          <ac:chgData name="Andrea Mozo" userId="S::amozo@councilforeconed.org::ec324d89-8e2a-42bb-81f4-68d0295e10da" providerId="AD" clId="Web-{70149AF8-8118-4F81-4C96-70EC2E655C51}" dt="2024-03-27T20:21:15.252" v="0" actId="14100"/>
          <ac:picMkLst>
            <pc:docMk/>
            <pc:sldMk cId="341012192" sldId="699"/>
            <ac:picMk id="5" creationId="{491F6E2D-AB04-B9EB-3236-1AC86FDAEFFE}"/>
          </ac:picMkLst>
        </pc:picChg>
      </pc:sldChg>
      <pc:sldChg chg="modSp delAnim">
        <pc:chgData name="Andrea Mozo" userId="S::amozo@councilforeconed.org::ec324d89-8e2a-42bb-81f4-68d0295e10da" providerId="AD" clId="Web-{70149AF8-8118-4F81-4C96-70EC2E655C51}" dt="2024-03-27T20:40:12.707" v="445"/>
        <pc:sldMkLst>
          <pc:docMk/>
          <pc:sldMk cId="884104494" sldId="721"/>
        </pc:sldMkLst>
        <pc:spChg chg="mod">
          <ac:chgData name="Andrea Mozo" userId="S::amozo@councilforeconed.org::ec324d89-8e2a-42bb-81f4-68d0295e10da" providerId="AD" clId="Web-{70149AF8-8118-4F81-4C96-70EC2E655C51}" dt="2024-03-27T20:21:55.441" v="15" actId="20577"/>
          <ac:spMkLst>
            <pc:docMk/>
            <pc:sldMk cId="884104494" sldId="721"/>
            <ac:spMk id="2" creationId="{3F16907B-0DC9-E64D-B7CC-FD7066550EDE}"/>
          </ac:spMkLst>
        </pc:spChg>
        <pc:spChg chg="mod">
          <ac:chgData name="Andrea Mozo" userId="S::amozo@councilforeconed.org::ec324d89-8e2a-42bb-81f4-68d0295e10da" providerId="AD" clId="Web-{70149AF8-8118-4F81-4C96-70EC2E655C51}" dt="2024-03-27T20:32:41.069" v="271" actId="20577"/>
          <ac:spMkLst>
            <pc:docMk/>
            <pc:sldMk cId="884104494" sldId="721"/>
            <ac:spMk id="3" creationId="{0428248E-9A13-7345-BF5A-CD0E38051879}"/>
          </ac:spMkLst>
        </pc:spChg>
      </pc:sldChg>
      <pc:sldChg chg="modSp add replId delAnim">
        <pc:chgData name="Andrea Mozo" userId="S::amozo@councilforeconed.org::ec324d89-8e2a-42bb-81f4-68d0295e10da" providerId="AD" clId="Web-{70149AF8-8118-4F81-4C96-70EC2E655C51}" dt="2024-03-27T20:40:15.910" v="446"/>
        <pc:sldMkLst>
          <pc:docMk/>
          <pc:sldMk cId="2661078726" sldId="722"/>
        </pc:sldMkLst>
        <pc:spChg chg="mod">
          <ac:chgData name="Andrea Mozo" userId="S::amozo@councilforeconed.org::ec324d89-8e2a-42bb-81f4-68d0295e10da" providerId="AD" clId="Web-{70149AF8-8118-4F81-4C96-70EC2E655C51}" dt="2024-03-27T20:38:00.812" v="345" actId="20577"/>
          <ac:spMkLst>
            <pc:docMk/>
            <pc:sldMk cId="2661078726" sldId="722"/>
            <ac:spMk id="2" creationId="{3F16907B-0DC9-E64D-B7CC-FD7066550EDE}"/>
          </ac:spMkLst>
        </pc:spChg>
        <pc:spChg chg="mod">
          <ac:chgData name="Andrea Mozo" userId="S::amozo@councilforeconed.org::ec324d89-8e2a-42bb-81f4-68d0295e10da" providerId="AD" clId="Web-{70149AF8-8118-4F81-4C96-70EC2E655C51}" dt="2024-03-27T20:39:48.190" v="441" actId="20577"/>
          <ac:spMkLst>
            <pc:docMk/>
            <pc:sldMk cId="2661078726" sldId="722"/>
            <ac:spMk id="3" creationId="{0428248E-9A13-7345-BF5A-CD0E38051879}"/>
          </ac:spMkLst>
        </pc:spChg>
      </pc:sldChg>
      <pc:sldChg chg="new del">
        <pc:chgData name="Andrea Mozo" userId="S::amozo@councilforeconed.org::ec324d89-8e2a-42bb-81f4-68d0295e10da" providerId="AD" clId="Web-{70149AF8-8118-4F81-4C96-70EC2E655C51}" dt="2024-03-27T20:39:51.909" v="443"/>
        <pc:sldMkLst>
          <pc:docMk/>
          <pc:sldMk cId="3336288396" sldId="723"/>
        </pc:sldMkLst>
      </pc:sldChg>
      <pc:sldChg chg="addSp modSp add replId delAnim">
        <pc:chgData name="Andrea Mozo" userId="S::amozo@councilforeconed.org::ec324d89-8e2a-42bb-81f4-68d0295e10da" providerId="AD" clId="Web-{70149AF8-8118-4F81-4C96-70EC2E655C51}" dt="2024-03-27T20:52:01.571" v="754" actId="1076"/>
        <pc:sldMkLst>
          <pc:docMk/>
          <pc:sldMk cId="4256242774" sldId="723"/>
        </pc:sldMkLst>
        <pc:spChg chg="mod">
          <ac:chgData name="Andrea Mozo" userId="S::amozo@councilforeconed.org::ec324d89-8e2a-42bb-81f4-68d0295e10da" providerId="AD" clId="Web-{70149AF8-8118-4F81-4C96-70EC2E655C51}" dt="2024-03-27T20:40:50.192" v="453" actId="20577"/>
          <ac:spMkLst>
            <pc:docMk/>
            <pc:sldMk cId="4256242774" sldId="723"/>
            <ac:spMk id="2" creationId="{3F16907B-0DC9-E64D-B7CC-FD7066550EDE}"/>
          </ac:spMkLst>
        </pc:spChg>
        <pc:spChg chg="mod">
          <ac:chgData name="Andrea Mozo" userId="S::amozo@councilforeconed.org::ec324d89-8e2a-42bb-81f4-68d0295e10da" providerId="AD" clId="Web-{70149AF8-8118-4F81-4C96-70EC2E655C51}" dt="2024-03-27T20:51:44.320" v="751" actId="1076"/>
          <ac:spMkLst>
            <pc:docMk/>
            <pc:sldMk cId="4256242774" sldId="723"/>
            <ac:spMk id="3" creationId="{0428248E-9A13-7345-BF5A-CD0E38051879}"/>
          </ac:spMkLst>
        </pc:spChg>
        <pc:spChg chg="add mod">
          <ac:chgData name="Andrea Mozo" userId="S::amozo@councilforeconed.org::ec324d89-8e2a-42bb-81f4-68d0295e10da" providerId="AD" clId="Web-{70149AF8-8118-4F81-4C96-70EC2E655C51}" dt="2024-03-27T20:51:52.024" v="752" actId="1076"/>
          <ac:spMkLst>
            <pc:docMk/>
            <pc:sldMk cId="4256242774" sldId="723"/>
            <ac:spMk id="4" creationId="{833D65FE-E3F3-1E88-35EE-7862CF8AD7C0}"/>
          </ac:spMkLst>
        </pc:spChg>
        <pc:spChg chg="add mod">
          <ac:chgData name="Andrea Mozo" userId="S::amozo@councilforeconed.org::ec324d89-8e2a-42bb-81f4-68d0295e10da" providerId="AD" clId="Web-{70149AF8-8118-4F81-4C96-70EC2E655C51}" dt="2024-03-27T20:52:01.571" v="754" actId="1076"/>
          <ac:spMkLst>
            <pc:docMk/>
            <pc:sldMk cId="4256242774" sldId="723"/>
            <ac:spMk id="6" creationId="{08D2981F-E869-06D0-FAAD-A38E2F280056}"/>
          </ac:spMkLst>
        </pc:spChg>
        <pc:picChg chg="add mod modCrop">
          <ac:chgData name="Andrea Mozo" userId="S::amozo@councilforeconed.org::ec324d89-8e2a-42bb-81f4-68d0295e10da" providerId="AD" clId="Web-{70149AF8-8118-4F81-4C96-70EC2E655C51}" dt="2024-03-27T20:50:04.458" v="732" actId="14100"/>
          <ac:picMkLst>
            <pc:docMk/>
            <pc:sldMk cId="4256242774" sldId="723"/>
            <ac:picMk id="7" creationId="{91D7D443-4765-CF0A-3426-9F5D52CBC39A}"/>
          </ac:picMkLst>
        </pc:picChg>
        <pc:picChg chg="add mod modCrop">
          <ac:chgData name="Andrea Mozo" userId="S::amozo@councilforeconed.org::ec324d89-8e2a-42bb-81f4-68d0295e10da" providerId="AD" clId="Web-{70149AF8-8118-4F81-4C96-70EC2E655C51}" dt="2024-03-27T20:51:31.054" v="749" actId="1076"/>
          <ac:picMkLst>
            <pc:docMk/>
            <pc:sldMk cId="4256242774" sldId="723"/>
            <ac:picMk id="8" creationId="{C1C405AA-9411-ED8C-48C6-14CE249D384A}"/>
          </ac:picMkLst>
        </pc:picChg>
        <pc:picChg chg="add mod">
          <ac:chgData name="Andrea Mozo" userId="S::amozo@councilforeconed.org::ec324d89-8e2a-42bb-81f4-68d0295e10da" providerId="AD" clId="Web-{70149AF8-8118-4F81-4C96-70EC2E655C51}" dt="2024-03-27T20:51:33.445" v="750" actId="1076"/>
          <ac:picMkLst>
            <pc:docMk/>
            <pc:sldMk cId="4256242774" sldId="723"/>
            <ac:picMk id="9" creationId="{8527C915-A320-D69F-43EE-FB52CB09F87D}"/>
          </ac:picMkLst>
        </pc:picChg>
      </pc:sldChg>
      <pc:sldChg chg="new del">
        <pc:chgData name="Andrea Mozo" userId="S::amozo@councilforeconed.org::ec324d89-8e2a-42bb-81f4-68d0295e10da" providerId="AD" clId="Web-{70149AF8-8118-4F81-4C96-70EC2E655C51}" dt="2024-03-27T20:40:53.380" v="455"/>
        <pc:sldMkLst>
          <pc:docMk/>
          <pc:sldMk cId="506527380" sldId="724"/>
        </pc:sldMkLst>
      </pc:sldChg>
      <pc:sldChg chg="modSp add replId">
        <pc:chgData name="Andrea Mozo" userId="S::amozo@councilforeconed.org::ec324d89-8e2a-42bb-81f4-68d0295e10da" providerId="AD" clId="Web-{70149AF8-8118-4F81-4C96-70EC2E655C51}" dt="2024-03-27T20:58:10.847" v="759" actId="20577"/>
        <pc:sldMkLst>
          <pc:docMk/>
          <pc:sldMk cId="937720314" sldId="724"/>
        </pc:sldMkLst>
        <pc:spChg chg="mod">
          <ac:chgData name="Andrea Mozo" userId="S::amozo@councilforeconed.org::ec324d89-8e2a-42bb-81f4-68d0295e10da" providerId="AD" clId="Web-{70149AF8-8118-4F81-4C96-70EC2E655C51}" dt="2024-03-27T20:44:57.434" v="461" actId="20577"/>
          <ac:spMkLst>
            <pc:docMk/>
            <pc:sldMk cId="937720314" sldId="724"/>
            <ac:spMk id="2" creationId="{3F16907B-0DC9-E64D-B7CC-FD7066550EDE}"/>
          </ac:spMkLst>
        </pc:spChg>
        <pc:spChg chg="mod">
          <ac:chgData name="Andrea Mozo" userId="S::amozo@councilforeconed.org::ec324d89-8e2a-42bb-81f4-68d0295e10da" providerId="AD" clId="Web-{70149AF8-8118-4F81-4C96-70EC2E655C51}" dt="2024-03-27T20:58:10.847" v="759" actId="20577"/>
          <ac:spMkLst>
            <pc:docMk/>
            <pc:sldMk cId="937720314" sldId="724"/>
            <ac:spMk id="3" creationId="{0428248E-9A13-7345-BF5A-CD0E38051879}"/>
          </ac:spMkLst>
        </pc:spChg>
      </pc:sldChg>
      <pc:sldChg chg="modSp add replId">
        <pc:chgData name="Andrea Mozo" userId="S::amozo@councilforeconed.org::ec324d89-8e2a-42bb-81f4-68d0295e10da" providerId="AD" clId="Web-{70149AF8-8118-4F81-4C96-70EC2E655C51}" dt="2024-03-27T20:45:24.919" v="464" actId="20577"/>
        <pc:sldMkLst>
          <pc:docMk/>
          <pc:sldMk cId="1309746143" sldId="725"/>
        </pc:sldMkLst>
        <pc:spChg chg="mod">
          <ac:chgData name="Andrea Mozo" userId="S::amozo@councilforeconed.org::ec324d89-8e2a-42bb-81f4-68d0295e10da" providerId="AD" clId="Web-{70149AF8-8118-4F81-4C96-70EC2E655C51}" dt="2024-03-27T20:45:24.919" v="464" actId="20577"/>
          <ac:spMkLst>
            <pc:docMk/>
            <pc:sldMk cId="1309746143" sldId="725"/>
            <ac:spMk id="2" creationId="{3F16907B-0DC9-E64D-B7CC-FD7066550EDE}"/>
          </ac:spMkLst>
        </pc:spChg>
      </pc:sldChg>
    </pc:docChg>
  </pc:docChgLst>
  <pc:docChgLst>
    <pc:chgData name="Andrea Mozo" userId="S::amozo@councilforeconed.org::ec324d89-8e2a-42bb-81f4-68d0295e10da" providerId="AD" clId="Web-{47FE3EF5-BEA5-BCE8-C034-64CC34CF52B7}"/>
    <pc:docChg chg="delSld">
      <pc:chgData name="Andrea Mozo" userId="S::amozo@councilforeconed.org::ec324d89-8e2a-42bb-81f4-68d0295e10da" providerId="AD" clId="Web-{47FE3EF5-BEA5-BCE8-C034-64CC34CF52B7}" dt="2024-06-14T14:25:51.676" v="0"/>
      <pc:docMkLst>
        <pc:docMk/>
      </pc:docMkLst>
      <pc:sldChg chg="del">
        <pc:chgData name="Andrea Mozo" userId="S::amozo@councilforeconed.org::ec324d89-8e2a-42bb-81f4-68d0295e10da" providerId="AD" clId="Web-{47FE3EF5-BEA5-BCE8-C034-64CC34CF52B7}" dt="2024-06-14T14:25:51.676" v="0"/>
        <pc:sldMkLst>
          <pc:docMk/>
          <pc:sldMk cId="3144930063" sldId="766"/>
        </pc:sldMkLst>
      </pc:sldChg>
    </pc:docChg>
  </pc:docChgLst>
  <pc:docChgLst>
    <pc:chgData name="Andrea Mozo" userId="S::amozo@councilforeconed.org::ec324d89-8e2a-42bb-81f4-68d0295e10da" providerId="AD" clId="Web-{0B39C155-7DEF-5C4F-B52C-415502950318}"/>
    <pc:docChg chg="addSld delSld modSld">
      <pc:chgData name="Andrea Mozo" userId="S::amozo@councilforeconed.org::ec324d89-8e2a-42bb-81f4-68d0295e10da" providerId="AD" clId="Web-{0B39C155-7DEF-5C4F-B52C-415502950318}" dt="2024-03-28T21:24:47.583" v="297"/>
      <pc:docMkLst>
        <pc:docMk/>
      </pc:docMkLst>
      <pc:sldChg chg="addSp modSp">
        <pc:chgData name="Andrea Mozo" userId="S::amozo@councilforeconed.org::ec324d89-8e2a-42bb-81f4-68d0295e10da" providerId="AD" clId="Web-{0B39C155-7DEF-5C4F-B52C-415502950318}" dt="2024-03-28T21:15:55.817" v="171" actId="14100"/>
        <pc:sldMkLst>
          <pc:docMk/>
          <pc:sldMk cId="341012192" sldId="699"/>
        </pc:sldMkLst>
        <pc:spChg chg="mod">
          <ac:chgData name="Andrea Mozo" userId="S::amozo@councilforeconed.org::ec324d89-8e2a-42bb-81f4-68d0295e10da" providerId="AD" clId="Web-{0B39C155-7DEF-5C4F-B52C-415502950318}" dt="2024-03-28T20:57:45.533" v="7" actId="1076"/>
          <ac:spMkLst>
            <pc:docMk/>
            <pc:sldMk cId="341012192" sldId="699"/>
            <ac:spMk id="3" creationId="{9890555E-F5A8-A749-BA5F-C95D063E463A}"/>
          </ac:spMkLst>
        </pc:spChg>
        <pc:spChg chg="add mod">
          <ac:chgData name="Andrea Mozo" userId="S::amozo@councilforeconed.org::ec324d89-8e2a-42bb-81f4-68d0295e10da" providerId="AD" clId="Web-{0B39C155-7DEF-5C4F-B52C-415502950318}" dt="2024-03-28T21:15:55.817" v="171" actId="14100"/>
          <ac:spMkLst>
            <pc:docMk/>
            <pc:sldMk cId="341012192" sldId="699"/>
            <ac:spMk id="7" creationId="{BD0CC539-05C1-1FD2-7774-C13D8DA86458}"/>
          </ac:spMkLst>
        </pc:spChg>
      </pc:sldChg>
      <pc:sldChg chg="modSp">
        <pc:chgData name="Andrea Mozo" userId="S::amozo@councilforeconed.org::ec324d89-8e2a-42bb-81f4-68d0295e10da" providerId="AD" clId="Web-{0B39C155-7DEF-5C4F-B52C-415502950318}" dt="2024-03-28T20:58:55.223" v="37" actId="20577"/>
        <pc:sldMkLst>
          <pc:docMk/>
          <pc:sldMk cId="937720314" sldId="724"/>
        </pc:sldMkLst>
        <pc:spChg chg="mod">
          <ac:chgData name="Andrea Mozo" userId="S::amozo@councilforeconed.org::ec324d89-8e2a-42bb-81f4-68d0295e10da" providerId="AD" clId="Web-{0B39C155-7DEF-5C4F-B52C-415502950318}" dt="2024-03-28T20:58:55.223" v="37" actId="20577"/>
          <ac:spMkLst>
            <pc:docMk/>
            <pc:sldMk cId="937720314" sldId="724"/>
            <ac:spMk id="3" creationId="{0428248E-9A13-7345-BF5A-CD0E38051879}"/>
          </ac:spMkLst>
        </pc:spChg>
      </pc:sldChg>
      <pc:sldChg chg="modSp">
        <pc:chgData name="Andrea Mozo" userId="S::amozo@councilforeconed.org::ec324d89-8e2a-42bb-81f4-68d0295e10da" providerId="AD" clId="Web-{0B39C155-7DEF-5C4F-B52C-415502950318}" dt="2024-03-28T20:59:34.615" v="52" actId="20577"/>
        <pc:sldMkLst>
          <pc:docMk/>
          <pc:sldMk cId="1309746143" sldId="725"/>
        </pc:sldMkLst>
        <pc:spChg chg="mod">
          <ac:chgData name="Andrea Mozo" userId="S::amozo@councilforeconed.org::ec324d89-8e2a-42bb-81f4-68d0295e10da" providerId="AD" clId="Web-{0B39C155-7DEF-5C4F-B52C-415502950318}" dt="2024-03-28T20:59:34.615" v="52" actId="20577"/>
          <ac:spMkLst>
            <pc:docMk/>
            <pc:sldMk cId="1309746143" sldId="725"/>
            <ac:spMk id="3" creationId="{0428248E-9A13-7345-BF5A-CD0E38051879}"/>
          </ac:spMkLst>
        </pc:spChg>
      </pc:sldChg>
      <pc:sldChg chg="modSp">
        <pc:chgData name="Andrea Mozo" userId="S::amozo@councilforeconed.org::ec324d89-8e2a-42bb-81f4-68d0295e10da" providerId="AD" clId="Web-{0B39C155-7DEF-5C4F-B52C-415502950318}" dt="2024-03-28T20:59:59.694" v="58" actId="20577"/>
        <pc:sldMkLst>
          <pc:docMk/>
          <pc:sldMk cId="1389646338" sldId="726"/>
        </pc:sldMkLst>
        <pc:spChg chg="mod">
          <ac:chgData name="Andrea Mozo" userId="S::amozo@councilforeconed.org::ec324d89-8e2a-42bb-81f4-68d0295e10da" providerId="AD" clId="Web-{0B39C155-7DEF-5C4F-B52C-415502950318}" dt="2024-03-28T20:59:59.694" v="58" actId="20577"/>
          <ac:spMkLst>
            <pc:docMk/>
            <pc:sldMk cId="1389646338" sldId="726"/>
            <ac:spMk id="10" creationId="{B0D9AFC4-3A1E-5081-F4F1-E472EAF1A09F}"/>
          </ac:spMkLst>
        </pc:spChg>
      </pc:sldChg>
      <pc:sldChg chg="addSp delSp modSp">
        <pc:chgData name="Andrea Mozo" userId="S::amozo@councilforeconed.org::ec324d89-8e2a-42bb-81f4-68d0295e10da" providerId="AD" clId="Web-{0B39C155-7DEF-5C4F-B52C-415502950318}" dt="2024-03-28T21:07:00.066" v="100" actId="20577"/>
        <pc:sldMkLst>
          <pc:docMk/>
          <pc:sldMk cId="215165024" sldId="728"/>
        </pc:sldMkLst>
        <pc:spChg chg="mod">
          <ac:chgData name="Andrea Mozo" userId="S::amozo@councilforeconed.org::ec324d89-8e2a-42bb-81f4-68d0295e10da" providerId="AD" clId="Web-{0B39C155-7DEF-5C4F-B52C-415502950318}" dt="2024-03-28T21:05:46.829" v="73" actId="20577"/>
          <ac:spMkLst>
            <pc:docMk/>
            <pc:sldMk cId="215165024" sldId="728"/>
            <ac:spMk id="2" creationId="{3F16907B-0DC9-E64D-B7CC-FD7066550EDE}"/>
          </ac:spMkLst>
        </pc:spChg>
        <pc:spChg chg="add mod">
          <ac:chgData name="Andrea Mozo" userId="S::amozo@councilforeconed.org::ec324d89-8e2a-42bb-81f4-68d0295e10da" providerId="AD" clId="Web-{0B39C155-7DEF-5C4F-B52C-415502950318}" dt="2024-03-28T21:07:00.066" v="100" actId="20577"/>
          <ac:spMkLst>
            <pc:docMk/>
            <pc:sldMk cId="215165024" sldId="728"/>
            <ac:spMk id="4" creationId="{60130DE2-C692-AAF5-5D7C-1D78E2E223E3}"/>
          </ac:spMkLst>
        </pc:spChg>
        <pc:picChg chg="del">
          <ac:chgData name="Andrea Mozo" userId="S::amozo@councilforeconed.org::ec324d89-8e2a-42bb-81f4-68d0295e10da" providerId="AD" clId="Web-{0B39C155-7DEF-5C4F-B52C-415502950318}" dt="2024-03-28T21:05:48.626" v="74"/>
          <ac:picMkLst>
            <pc:docMk/>
            <pc:sldMk cId="215165024" sldId="728"/>
            <ac:picMk id="6" creationId="{79A5A459-C942-FBCD-B695-5A7B58185965}"/>
          </ac:picMkLst>
        </pc:picChg>
        <pc:picChg chg="del">
          <ac:chgData name="Andrea Mozo" userId="S::amozo@councilforeconed.org::ec324d89-8e2a-42bb-81f4-68d0295e10da" providerId="AD" clId="Web-{0B39C155-7DEF-5C4F-B52C-415502950318}" dt="2024-03-28T21:05:50.376" v="75"/>
          <ac:picMkLst>
            <pc:docMk/>
            <pc:sldMk cId="215165024" sldId="728"/>
            <ac:picMk id="7" creationId="{9729E6D2-4803-844B-FB2E-D3D96332413B}"/>
          </ac:picMkLst>
        </pc:picChg>
      </pc:sldChg>
      <pc:sldChg chg="del">
        <pc:chgData name="Andrea Mozo" userId="S::amozo@councilforeconed.org::ec324d89-8e2a-42bb-81f4-68d0295e10da" providerId="AD" clId="Web-{0B39C155-7DEF-5C4F-B52C-415502950318}" dt="2024-03-28T21:07:01.347" v="101"/>
        <pc:sldMkLst>
          <pc:docMk/>
          <pc:sldMk cId="2100124143" sldId="729"/>
        </pc:sldMkLst>
      </pc:sldChg>
      <pc:sldChg chg="del">
        <pc:chgData name="Andrea Mozo" userId="S::amozo@councilforeconed.org::ec324d89-8e2a-42bb-81f4-68d0295e10da" providerId="AD" clId="Web-{0B39C155-7DEF-5C4F-B52C-415502950318}" dt="2024-03-28T21:16:37.740" v="173"/>
        <pc:sldMkLst>
          <pc:docMk/>
          <pc:sldMk cId="4005454053" sldId="730"/>
        </pc:sldMkLst>
      </pc:sldChg>
      <pc:sldChg chg="modSp del">
        <pc:chgData name="Andrea Mozo" userId="S::amozo@councilforeconed.org::ec324d89-8e2a-42bb-81f4-68d0295e10da" providerId="AD" clId="Web-{0B39C155-7DEF-5C4F-B52C-415502950318}" dt="2024-03-28T21:16:36.240" v="172"/>
        <pc:sldMkLst>
          <pc:docMk/>
          <pc:sldMk cId="2607024723" sldId="731"/>
        </pc:sldMkLst>
        <pc:spChg chg="mod">
          <ac:chgData name="Andrea Mozo" userId="S::amozo@councilforeconed.org::ec324d89-8e2a-42bb-81f4-68d0295e10da" providerId="AD" clId="Web-{0B39C155-7DEF-5C4F-B52C-415502950318}" dt="2024-03-28T21:10:53.761" v="103" actId="20577"/>
          <ac:spMkLst>
            <pc:docMk/>
            <pc:sldMk cId="2607024723" sldId="731"/>
            <ac:spMk id="19" creationId="{F5BE0FE4-DA02-49D0-5449-C95D5161D78B}"/>
          </ac:spMkLst>
        </pc:spChg>
      </pc:sldChg>
      <pc:sldChg chg="del">
        <pc:chgData name="Andrea Mozo" userId="S::amozo@councilforeconed.org::ec324d89-8e2a-42bb-81f4-68d0295e10da" providerId="AD" clId="Web-{0B39C155-7DEF-5C4F-B52C-415502950318}" dt="2024-03-28T21:20:52.810" v="196"/>
        <pc:sldMkLst>
          <pc:docMk/>
          <pc:sldMk cId="2641077334" sldId="733"/>
        </pc:sldMkLst>
      </pc:sldChg>
      <pc:sldChg chg="modSp">
        <pc:chgData name="Andrea Mozo" userId="S::amozo@councilforeconed.org::ec324d89-8e2a-42bb-81f4-68d0295e10da" providerId="AD" clId="Web-{0B39C155-7DEF-5C4F-B52C-415502950318}" dt="2024-03-28T21:20:49.951" v="195" actId="20577"/>
        <pc:sldMkLst>
          <pc:docMk/>
          <pc:sldMk cId="1479468846" sldId="734"/>
        </pc:sldMkLst>
        <pc:spChg chg="mod">
          <ac:chgData name="Andrea Mozo" userId="S::amozo@councilforeconed.org::ec324d89-8e2a-42bb-81f4-68d0295e10da" providerId="AD" clId="Web-{0B39C155-7DEF-5C4F-B52C-415502950318}" dt="2024-03-28T21:20:39.138" v="187" actId="20577"/>
          <ac:spMkLst>
            <pc:docMk/>
            <pc:sldMk cId="1479468846" sldId="734"/>
            <ac:spMk id="2" creationId="{3F16907B-0DC9-E64D-B7CC-FD7066550EDE}"/>
          </ac:spMkLst>
        </pc:spChg>
        <pc:spChg chg="mod">
          <ac:chgData name="Andrea Mozo" userId="S::amozo@councilforeconed.org::ec324d89-8e2a-42bb-81f4-68d0295e10da" providerId="AD" clId="Web-{0B39C155-7DEF-5C4F-B52C-415502950318}" dt="2024-03-28T21:20:49.951" v="195" actId="20577"/>
          <ac:spMkLst>
            <pc:docMk/>
            <pc:sldMk cId="1479468846" sldId="734"/>
            <ac:spMk id="4" creationId="{CB3B607C-CADA-BCFB-5D5D-665A604C5C76}"/>
          </ac:spMkLst>
        </pc:spChg>
      </pc:sldChg>
      <pc:sldChg chg="del">
        <pc:chgData name="Andrea Mozo" userId="S::amozo@councilforeconed.org::ec324d89-8e2a-42bb-81f4-68d0295e10da" providerId="AD" clId="Web-{0B39C155-7DEF-5C4F-B52C-415502950318}" dt="2024-03-28T21:20:28.247" v="182"/>
        <pc:sldMkLst>
          <pc:docMk/>
          <pc:sldMk cId="1828052761" sldId="735"/>
        </pc:sldMkLst>
      </pc:sldChg>
      <pc:sldChg chg="del">
        <pc:chgData name="Andrea Mozo" userId="S::amozo@councilforeconed.org::ec324d89-8e2a-42bb-81f4-68d0295e10da" providerId="AD" clId="Web-{0B39C155-7DEF-5C4F-B52C-415502950318}" dt="2024-03-28T21:20:25.356" v="181"/>
        <pc:sldMkLst>
          <pc:docMk/>
          <pc:sldMk cId="2187122743" sldId="736"/>
        </pc:sldMkLst>
      </pc:sldChg>
      <pc:sldChg chg="delSp modSp">
        <pc:chgData name="Andrea Mozo" userId="S::amozo@councilforeconed.org::ec324d89-8e2a-42bb-81f4-68d0295e10da" providerId="AD" clId="Web-{0B39C155-7DEF-5C4F-B52C-415502950318}" dt="2024-03-28T21:23:11.299" v="264"/>
        <pc:sldMkLst>
          <pc:docMk/>
          <pc:sldMk cId="1231134340" sldId="737"/>
        </pc:sldMkLst>
        <pc:spChg chg="mod">
          <ac:chgData name="Andrea Mozo" userId="S::amozo@councilforeconed.org::ec324d89-8e2a-42bb-81f4-68d0295e10da" providerId="AD" clId="Web-{0B39C155-7DEF-5C4F-B52C-415502950318}" dt="2024-03-28T21:22:40.939" v="250" actId="20577"/>
          <ac:spMkLst>
            <pc:docMk/>
            <pc:sldMk cId="1231134340" sldId="737"/>
            <ac:spMk id="2" creationId="{3F16907B-0DC9-E64D-B7CC-FD7066550EDE}"/>
          </ac:spMkLst>
        </pc:spChg>
        <pc:spChg chg="mod">
          <ac:chgData name="Andrea Mozo" userId="S::amozo@councilforeconed.org::ec324d89-8e2a-42bb-81f4-68d0295e10da" providerId="AD" clId="Web-{0B39C155-7DEF-5C4F-B52C-415502950318}" dt="2024-03-28T21:23:03.627" v="262" actId="20577"/>
          <ac:spMkLst>
            <pc:docMk/>
            <pc:sldMk cId="1231134340" sldId="737"/>
            <ac:spMk id="4" creationId="{B97D6AFC-1B5C-888B-F90C-E340EA57F69A}"/>
          </ac:spMkLst>
        </pc:spChg>
        <pc:picChg chg="del">
          <ac:chgData name="Andrea Mozo" userId="S::amozo@councilforeconed.org::ec324d89-8e2a-42bb-81f4-68d0295e10da" providerId="AD" clId="Web-{0B39C155-7DEF-5C4F-B52C-415502950318}" dt="2024-03-28T21:23:11.299" v="264"/>
          <ac:picMkLst>
            <pc:docMk/>
            <pc:sldMk cId="1231134340" sldId="737"/>
            <ac:picMk id="9" creationId="{DCAC47F8-08F8-8129-3C9E-695CC3BA4996}"/>
          </ac:picMkLst>
        </pc:picChg>
        <pc:picChg chg="del">
          <ac:chgData name="Andrea Mozo" userId="S::amozo@councilforeconed.org::ec324d89-8e2a-42bb-81f4-68d0295e10da" providerId="AD" clId="Web-{0B39C155-7DEF-5C4F-B52C-415502950318}" dt="2024-03-28T21:23:09.705" v="263"/>
          <ac:picMkLst>
            <pc:docMk/>
            <pc:sldMk cId="1231134340" sldId="737"/>
            <ac:picMk id="10" creationId="{ADCE584A-1C21-5EDB-5D69-DA813B290F75}"/>
          </ac:picMkLst>
        </pc:picChg>
      </pc:sldChg>
      <pc:sldChg chg="modSp del">
        <pc:chgData name="Andrea Mozo" userId="S::amozo@councilforeconed.org::ec324d89-8e2a-42bb-81f4-68d0295e10da" providerId="AD" clId="Web-{0B39C155-7DEF-5C4F-B52C-415502950318}" dt="2024-03-28T21:23:28.784" v="266"/>
        <pc:sldMkLst>
          <pc:docMk/>
          <pc:sldMk cId="805871618" sldId="739"/>
        </pc:sldMkLst>
        <pc:spChg chg="mod">
          <ac:chgData name="Andrea Mozo" userId="S::amozo@councilforeconed.org::ec324d89-8e2a-42bb-81f4-68d0295e10da" providerId="AD" clId="Web-{0B39C155-7DEF-5C4F-B52C-415502950318}" dt="2024-03-28T21:23:26.096" v="265" actId="20577"/>
          <ac:spMkLst>
            <pc:docMk/>
            <pc:sldMk cId="805871618" sldId="739"/>
            <ac:spMk id="2" creationId="{3F16907B-0DC9-E64D-B7CC-FD7066550EDE}"/>
          </ac:spMkLst>
        </pc:spChg>
      </pc:sldChg>
      <pc:sldChg chg="del">
        <pc:chgData name="Andrea Mozo" userId="S::amozo@councilforeconed.org::ec324d89-8e2a-42bb-81f4-68d0295e10da" providerId="AD" clId="Web-{0B39C155-7DEF-5C4F-B52C-415502950318}" dt="2024-03-28T21:23:30.831" v="267"/>
        <pc:sldMkLst>
          <pc:docMk/>
          <pc:sldMk cId="2657483292" sldId="740"/>
        </pc:sldMkLst>
      </pc:sldChg>
      <pc:sldChg chg="del">
        <pc:chgData name="Andrea Mozo" userId="S::amozo@councilforeconed.org::ec324d89-8e2a-42bb-81f4-68d0295e10da" providerId="AD" clId="Web-{0B39C155-7DEF-5C4F-B52C-415502950318}" dt="2024-03-28T21:23:32.471" v="268"/>
        <pc:sldMkLst>
          <pc:docMk/>
          <pc:sldMk cId="488844650" sldId="741"/>
        </pc:sldMkLst>
      </pc:sldChg>
      <pc:sldChg chg="del">
        <pc:chgData name="Andrea Mozo" userId="S::amozo@councilforeconed.org::ec324d89-8e2a-42bb-81f4-68d0295e10da" providerId="AD" clId="Web-{0B39C155-7DEF-5C4F-B52C-415502950318}" dt="2024-03-28T21:23:33.721" v="269"/>
        <pc:sldMkLst>
          <pc:docMk/>
          <pc:sldMk cId="2151011448" sldId="742"/>
        </pc:sldMkLst>
      </pc:sldChg>
      <pc:sldChg chg="del">
        <pc:chgData name="Andrea Mozo" userId="S::amozo@councilforeconed.org::ec324d89-8e2a-42bb-81f4-68d0295e10da" providerId="AD" clId="Web-{0B39C155-7DEF-5C4F-B52C-415502950318}" dt="2024-03-28T21:23:34.518" v="270"/>
        <pc:sldMkLst>
          <pc:docMk/>
          <pc:sldMk cId="3389412293" sldId="743"/>
        </pc:sldMkLst>
      </pc:sldChg>
      <pc:sldChg chg="del">
        <pc:chgData name="Andrea Mozo" userId="S::amozo@councilforeconed.org::ec324d89-8e2a-42bb-81f4-68d0295e10da" providerId="AD" clId="Web-{0B39C155-7DEF-5C4F-B52C-415502950318}" dt="2024-03-28T21:23:37.081" v="274"/>
        <pc:sldMkLst>
          <pc:docMk/>
          <pc:sldMk cId="3547838788" sldId="744"/>
        </pc:sldMkLst>
      </pc:sldChg>
      <pc:sldChg chg="del">
        <pc:chgData name="Andrea Mozo" userId="S::amozo@councilforeconed.org::ec324d89-8e2a-42bb-81f4-68d0295e10da" providerId="AD" clId="Web-{0B39C155-7DEF-5C4F-B52C-415502950318}" dt="2024-03-28T21:23:36.159" v="273"/>
        <pc:sldMkLst>
          <pc:docMk/>
          <pc:sldMk cId="960279657" sldId="745"/>
        </pc:sldMkLst>
      </pc:sldChg>
      <pc:sldChg chg="del">
        <pc:chgData name="Andrea Mozo" userId="S::amozo@councilforeconed.org::ec324d89-8e2a-42bb-81f4-68d0295e10da" providerId="AD" clId="Web-{0B39C155-7DEF-5C4F-B52C-415502950318}" dt="2024-03-28T21:23:35.159" v="271"/>
        <pc:sldMkLst>
          <pc:docMk/>
          <pc:sldMk cId="2117227267" sldId="746"/>
        </pc:sldMkLst>
      </pc:sldChg>
      <pc:sldChg chg="del">
        <pc:chgData name="Andrea Mozo" userId="S::amozo@councilforeconed.org::ec324d89-8e2a-42bb-81f4-68d0295e10da" providerId="AD" clId="Web-{0B39C155-7DEF-5C4F-B52C-415502950318}" dt="2024-03-28T21:23:35.784" v="272"/>
        <pc:sldMkLst>
          <pc:docMk/>
          <pc:sldMk cId="3801523587" sldId="747"/>
        </pc:sldMkLst>
      </pc:sldChg>
      <pc:sldChg chg="addSp modSp">
        <pc:chgData name="Andrea Mozo" userId="S::amozo@councilforeconed.org::ec324d89-8e2a-42bb-81f4-68d0295e10da" providerId="AD" clId="Web-{0B39C155-7DEF-5C4F-B52C-415502950318}" dt="2024-03-28T21:24:40.895" v="294"/>
        <pc:sldMkLst>
          <pc:docMk/>
          <pc:sldMk cId="1468089500" sldId="749"/>
        </pc:sldMkLst>
        <pc:spChg chg="mod">
          <ac:chgData name="Andrea Mozo" userId="S::amozo@councilforeconed.org::ec324d89-8e2a-42bb-81f4-68d0295e10da" providerId="AD" clId="Web-{0B39C155-7DEF-5C4F-B52C-415502950318}" dt="2024-03-28T21:16:53.053" v="178" actId="20577"/>
          <ac:spMkLst>
            <pc:docMk/>
            <pc:sldMk cId="1468089500" sldId="749"/>
            <ac:spMk id="3" creationId="{9890555E-F5A8-A749-BA5F-C95D063E463A}"/>
          </ac:spMkLst>
        </pc:spChg>
        <pc:spChg chg="add">
          <ac:chgData name="Andrea Mozo" userId="S::amozo@councilforeconed.org::ec324d89-8e2a-42bb-81f4-68d0295e10da" providerId="AD" clId="Web-{0B39C155-7DEF-5C4F-B52C-415502950318}" dt="2024-03-28T21:24:40.895" v="294"/>
          <ac:spMkLst>
            <pc:docMk/>
            <pc:sldMk cId="1468089500" sldId="749"/>
            <ac:spMk id="7" creationId="{013F28B3-7386-8A86-D965-F231472E887D}"/>
          </ac:spMkLst>
        </pc:spChg>
      </pc:sldChg>
      <pc:sldChg chg="modSp del">
        <pc:chgData name="Andrea Mozo" userId="S::amozo@councilforeconed.org::ec324d89-8e2a-42bb-81f4-68d0295e10da" providerId="AD" clId="Web-{0B39C155-7DEF-5C4F-B52C-415502950318}" dt="2024-03-28T21:23:38.425" v="275"/>
        <pc:sldMkLst>
          <pc:docMk/>
          <pc:sldMk cId="539261959" sldId="750"/>
        </pc:sldMkLst>
        <pc:spChg chg="mod">
          <ac:chgData name="Andrea Mozo" userId="S::amozo@councilforeconed.org::ec324d89-8e2a-42bb-81f4-68d0295e10da" providerId="AD" clId="Web-{0B39C155-7DEF-5C4F-B52C-415502950318}" dt="2024-03-28T21:00:23.554" v="64" actId="20577"/>
          <ac:spMkLst>
            <pc:docMk/>
            <pc:sldMk cId="539261959" sldId="750"/>
            <ac:spMk id="3" creationId="{9890555E-F5A8-A749-BA5F-C95D063E463A}"/>
          </ac:spMkLst>
        </pc:spChg>
      </pc:sldChg>
      <pc:sldChg chg="addSp modSp">
        <pc:chgData name="Andrea Mozo" userId="S::amozo@councilforeconed.org::ec324d89-8e2a-42bb-81f4-68d0295e10da" providerId="AD" clId="Web-{0B39C155-7DEF-5C4F-B52C-415502950318}" dt="2024-03-28T21:24:43.161" v="295"/>
        <pc:sldMkLst>
          <pc:docMk/>
          <pc:sldMk cId="1593463067" sldId="751"/>
        </pc:sldMkLst>
        <pc:spChg chg="mod">
          <ac:chgData name="Andrea Mozo" userId="S::amozo@councilforeconed.org::ec324d89-8e2a-42bb-81f4-68d0295e10da" providerId="AD" clId="Web-{0B39C155-7DEF-5C4F-B52C-415502950318}" dt="2024-03-28T21:20:20.122" v="180" actId="20577"/>
          <ac:spMkLst>
            <pc:docMk/>
            <pc:sldMk cId="1593463067" sldId="751"/>
            <ac:spMk id="3" creationId="{9890555E-F5A8-A749-BA5F-C95D063E463A}"/>
          </ac:spMkLst>
        </pc:spChg>
        <pc:spChg chg="add">
          <ac:chgData name="Andrea Mozo" userId="S::amozo@councilforeconed.org::ec324d89-8e2a-42bb-81f4-68d0295e10da" providerId="AD" clId="Web-{0B39C155-7DEF-5C4F-B52C-415502950318}" dt="2024-03-28T21:24:43.161" v="295"/>
          <ac:spMkLst>
            <pc:docMk/>
            <pc:sldMk cId="1593463067" sldId="751"/>
            <ac:spMk id="7" creationId="{CE3A1392-0417-9A68-3F22-8E5D16FCB1BB}"/>
          </ac:spMkLst>
        </pc:spChg>
      </pc:sldChg>
      <pc:sldChg chg="modSp del">
        <pc:chgData name="Andrea Mozo" userId="S::amozo@councilforeconed.org::ec324d89-8e2a-42bb-81f4-68d0295e10da" providerId="AD" clId="Web-{0B39C155-7DEF-5C4F-B52C-415502950318}" dt="2024-03-28T21:23:45.644" v="279"/>
        <pc:sldMkLst>
          <pc:docMk/>
          <pc:sldMk cId="998931785" sldId="752"/>
        </pc:sldMkLst>
        <pc:spChg chg="mod">
          <ac:chgData name="Andrea Mozo" userId="S::amozo@councilforeconed.org::ec324d89-8e2a-42bb-81f4-68d0295e10da" providerId="AD" clId="Web-{0B39C155-7DEF-5C4F-B52C-415502950318}" dt="2024-03-28T21:00:31.023" v="66" actId="20577"/>
          <ac:spMkLst>
            <pc:docMk/>
            <pc:sldMk cId="998931785" sldId="752"/>
            <ac:spMk id="3" creationId="{9890555E-F5A8-A749-BA5F-C95D063E463A}"/>
          </ac:spMkLst>
        </pc:spChg>
      </pc:sldChg>
      <pc:sldChg chg="del">
        <pc:chgData name="Andrea Mozo" userId="S::amozo@councilforeconed.org::ec324d89-8e2a-42bb-81f4-68d0295e10da" providerId="AD" clId="Web-{0B39C155-7DEF-5C4F-B52C-415502950318}" dt="2024-03-28T21:23:39.909" v="276"/>
        <pc:sldMkLst>
          <pc:docMk/>
          <pc:sldMk cId="2850330568" sldId="753"/>
        </pc:sldMkLst>
      </pc:sldChg>
      <pc:sldChg chg="del">
        <pc:chgData name="Andrea Mozo" userId="S::amozo@councilforeconed.org::ec324d89-8e2a-42bb-81f4-68d0295e10da" providerId="AD" clId="Web-{0B39C155-7DEF-5C4F-B52C-415502950318}" dt="2024-03-28T21:23:41.972" v="277"/>
        <pc:sldMkLst>
          <pc:docMk/>
          <pc:sldMk cId="919591919" sldId="754"/>
        </pc:sldMkLst>
      </pc:sldChg>
      <pc:sldChg chg="del">
        <pc:chgData name="Andrea Mozo" userId="S::amozo@councilforeconed.org::ec324d89-8e2a-42bb-81f4-68d0295e10da" providerId="AD" clId="Web-{0B39C155-7DEF-5C4F-B52C-415502950318}" dt="2024-03-28T21:23:48.581" v="280"/>
        <pc:sldMkLst>
          <pc:docMk/>
          <pc:sldMk cId="1568675599" sldId="755"/>
        </pc:sldMkLst>
      </pc:sldChg>
      <pc:sldChg chg="addSp">
        <pc:chgData name="Andrea Mozo" userId="S::amozo@councilforeconed.org::ec324d89-8e2a-42bb-81f4-68d0295e10da" providerId="AD" clId="Web-{0B39C155-7DEF-5C4F-B52C-415502950318}" dt="2024-03-28T21:24:47.583" v="297"/>
        <pc:sldMkLst>
          <pc:docMk/>
          <pc:sldMk cId="2933641090" sldId="758"/>
        </pc:sldMkLst>
        <pc:spChg chg="add">
          <ac:chgData name="Andrea Mozo" userId="S::amozo@councilforeconed.org::ec324d89-8e2a-42bb-81f4-68d0295e10da" providerId="AD" clId="Web-{0B39C155-7DEF-5C4F-B52C-415502950318}" dt="2024-03-28T21:24:47.583" v="297"/>
          <ac:spMkLst>
            <pc:docMk/>
            <pc:sldMk cId="2933641090" sldId="758"/>
            <ac:spMk id="7" creationId="{54184D1E-DFA3-373A-0A48-9EF798D9A213}"/>
          </ac:spMkLst>
        </pc:spChg>
      </pc:sldChg>
      <pc:sldChg chg="addSp delSp">
        <pc:chgData name="Andrea Mozo" userId="S::amozo@councilforeconed.org::ec324d89-8e2a-42bb-81f4-68d0295e10da" providerId="AD" clId="Web-{0B39C155-7DEF-5C4F-B52C-415502950318}" dt="2024-03-28T21:24:30.551" v="293"/>
        <pc:sldMkLst>
          <pc:docMk/>
          <pc:sldMk cId="1377641342" sldId="759"/>
        </pc:sldMkLst>
        <pc:spChg chg="del">
          <ac:chgData name="Andrea Mozo" userId="S::amozo@councilforeconed.org::ec324d89-8e2a-42bb-81f4-68d0295e10da" providerId="AD" clId="Web-{0B39C155-7DEF-5C4F-B52C-415502950318}" dt="2024-03-28T21:24:30.067" v="287"/>
          <ac:spMkLst>
            <pc:docMk/>
            <pc:sldMk cId="1377641342" sldId="759"/>
            <ac:spMk id="3" creationId="{0428248E-9A13-7345-BF5A-CD0E38051879}"/>
          </ac:spMkLst>
        </pc:spChg>
        <pc:spChg chg="del">
          <ac:chgData name="Andrea Mozo" userId="S::amozo@councilforeconed.org::ec324d89-8e2a-42bb-81f4-68d0295e10da" providerId="AD" clId="Web-{0B39C155-7DEF-5C4F-B52C-415502950318}" dt="2024-03-28T21:24:30.067" v="286"/>
          <ac:spMkLst>
            <pc:docMk/>
            <pc:sldMk cId="1377641342" sldId="759"/>
            <ac:spMk id="4" creationId="{833D65FE-E3F3-1E88-35EE-7862CF8AD7C0}"/>
          </ac:spMkLst>
        </pc:spChg>
        <pc:spChg chg="del">
          <ac:chgData name="Andrea Mozo" userId="S::amozo@councilforeconed.org::ec324d89-8e2a-42bb-81f4-68d0295e10da" providerId="AD" clId="Web-{0B39C155-7DEF-5C4F-B52C-415502950318}" dt="2024-03-28T21:24:30.067" v="285"/>
          <ac:spMkLst>
            <pc:docMk/>
            <pc:sldMk cId="1377641342" sldId="759"/>
            <ac:spMk id="6" creationId="{08D2981F-E869-06D0-FAAD-A38E2F280056}"/>
          </ac:spMkLst>
        </pc:spChg>
        <pc:spChg chg="add">
          <ac:chgData name="Andrea Mozo" userId="S::amozo@councilforeconed.org::ec324d89-8e2a-42bb-81f4-68d0295e10da" providerId="AD" clId="Web-{0B39C155-7DEF-5C4F-B52C-415502950318}" dt="2024-03-28T21:24:30.473" v="288"/>
          <ac:spMkLst>
            <pc:docMk/>
            <pc:sldMk cId="1377641342" sldId="759"/>
            <ac:spMk id="11" creationId="{86231821-F15C-F7B9-7F81-39C5EA2131FD}"/>
          </ac:spMkLst>
        </pc:spChg>
        <pc:spChg chg="add">
          <ac:chgData name="Andrea Mozo" userId="S::amozo@councilforeconed.org::ec324d89-8e2a-42bb-81f4-68d0295e10da" providerId="AD" clId="Web-{0B39C155-7DEF-5C4F-B52C-415502950318}" dt="2024-03-28T21:24:30.536" v="292"/>
          <ac:spMkLst>
            <pc:docMk/>
            <pc:sldMk cId="1377641342" sldId="759"/>
            <ac:spMk id="19" creationId="{F12C1C45-E970-D715-8878-121F3C497125}"/>
          </ac:spMkLst>
        </pc:spChg>
        <pc:spChg chg="add">
          <ac:chgData name="Andrea Mozo" userId="S::amozo@councilforeconed.org::ec324d89-8e2a-42bb-81f4-68d0295e10da" providerId="AD" clId="Web-{0B39C155-7DEF-5C4F-B52C-415502950318}" dt="2024-03-28T21:24:30.551" v="293"/>
          <ac:spMkLst>
            <pc:docMk/>
            <pc:sldMk cId="1377641342" sldId="759"/>
            <ac:spMk id="21" creationId="{F6D36A05-78DD-7288-8D74-95C1D8E858FE}"/>
          </ac:spMkLst>
        </pc:spChg>
        <pc:picChg chg="del">
          <ac:chgData name="Andrea Mozo" userId="S::amozo@councilforeconed.org::ec324d89-8e2a-42bb-81f4-68d0295e10da" providerId="AD" clId="Web-{0B39C155-7DEF-5C4F-B52C-415502950318}" dt="2024-03-28T21:24:30.067" v="284"/>
          <ac:picMkLst>
            <pc:docMk/>
            <pc:sldMk cId="1377641342" sldId="759"/>
            <ac:picMk id="7" creationId="{91D7D443-4765-CF0A-3426-9F5D52CBC39A}"/>
          </ac:picMkLst>
        </pc:picChg>
        <pc:picChg chg="del">
          <ac:chgData name="Andrea Mozo" userId="S::amozo@councilforeconed.org::ec324d89-8e2a-42bb-81f4-68d0295e10da" providerId="AD" clId="Web-{0B39C155-7DEF-5C4F-B52C-415502950318}" dt="2024-03-28T21:24:30.067" v="283"/>
          <ac:picMkLst>
            <pc:docMk/>
            <pc:sldMk cId="1377641342" sldId="759"/>
            <ac:picMk id="8" creationId="{C1C405AA-9411-ED8C-48C6-14CE249D384A}"/>
          </ac:picMkLst>
        </pc:picChg>
        <pc:picChg chg="del">
          <ac:chgData name="Andrea Mozo" userId="S::amozo@councilforeconed.org::ec324d89-8e2a-42bb-81f4-68d0295e10da" providerId="AD" clId="Web-{0B39C155-7DEF-5C4F-B52C-415502950318}" dt="2024-03-28T21:24:30.067" v="282"/>
          <ac:picMkLst>
            <pc:docMk/>
            <pc:sldMk cId="1377641342" sldId="759"/>
            <ac:picMk id="9" creationId="{8527C915-A320-D69F-43EE-FB52CB09F87D}"/>
          </ac:picMkLst>
        </pc:picChg>
        <pc:picChg chg="add">
          <ac:chgData name="Andrea Mozo" userId="S::amozo@councilforeconed.org::ec324d89-8e2a-42bb-81f4-68d0295e10da" providerId="AD" clId="Web-{0B39C155-7DEF-5C4F-B52C-415502950318}" dt="2024-03-28T21:24:30.489" v="289"/>
          <ac:picMkLst>
            <pc:docMk/>
            <pc:sldMk cId="1377641342" sldId="759"/>
            <ac:picMk id="13" creationId="{9D25C37D-F877-FA76-8116-7E2DC01B639F}"/>
          </ac:picMkLst>
        </pc:picChg>
        <pc:picChg chg="add">
          <ac:chgData name="Andrea Mozo" userId="S::amozo@councilforeconed.org::ec324d89-8e2a-42bb-81f4-68d0295e10da" providerId="AD" clId="Web-{0B39C155-7DEF-5C4F-B52C-415502950318}" dt="2024-03-28T21:24:30.504" v="290"/>
          <ac:picMkLst>
            <pc:docMk/>
            <pc:sldMk cId="1377641342" sldId="759"/>
            <ac:picMk id="15" creationId="{BCCBE344-5234-ACF9-64C3-EC1F8EAED180}"/>
          </ac:picMkLst>
        </pc:picChg>
        <pc:picChg chg="add">
          <ac:chgData name="Andrea Mozo" userId="S::amozo@councilforeconed.org::ec324d89-8e2a-42bb-81f4-68d0295e10da" providerId="AD" clId="Web-{0B39C155-7DEF-5C4F-B52C-415502950318}" dt="2024-03-28T21:24:30.536" v="291"/>
          <ac:picMkLst>
            <pc:docMk/>
            <pc:sldMk cId="1377641342" sldId="759"/>
            <ac:picMk id="17" creationId="{7B839048-4E7D-1144-2887-B53466353EAE}"/>
          </ac:picMkLst>
        </pc:picChg>
      </pc:sldChg>
      <pc:sldChg chg="addSp delSp modSp">
        <pc:chgData name="Andrea Mozo" userId="S::amozo@councilforeconed.org::ec324d89-8e2a-42bb-81f4-68d0295e10da" providerId="AD" clId="Web-{0B39C155-7DEF-5C4F-B52C-415502950318}" dt="2024-03-28T21:13:08.749" v="142"/>
        <pc:sldMkLst>
          <pc:docMk/>
          <pc:sldMk cId="1074274890" sldId="760"/>
        </pc:sldMkLst>
        <pc:spChg chg="mod">
          <ac:chgData name="Andrea Mozo" userId="S::amozo@councilforeconed.org::ec324d89-8e2a-42bb-81f4-68d0295e10da" providerId="AD" clId="Web-{0B39C155-7DEF-5C4F-B52C-415502950318}" dt="2024-03-28T21:11:24.246" v="106" actId="20577"/>
          <ac:spMkLst>
            <pc:docMk/>
            <pc:sldMk cId="1074274890" sldId="760"/>
            <ac:spMk id="2" creationId="{3F16907B-0DC9-E64D-B7CC-FD7066550EDE}"/>
          </ac:spMkLst>
        </pc:spChg>
        <pc:spChg chg="mod">
          <ac:chgData name="Andrea Mozo" userId="S::amozo@councilforeconed.org::ec324d89-8e2a-42bb-81f4-68d0295e10da" providerId="AD" clId="Web-{0B39C155-7DEF-5C4F-B52C-415502950318}" dt="2024-03-28T21:11:40.278" v="125" actId="20577"/>
          <ac:spMkLst>
            <pc:docMk/>
            <pc:sldMk cId="1074274890" sldId="760"/>
            <ac:spMk id="3" creationId="{0428248E-9A13-7345-BF5A-CD0E38051879}"/>
          </ac:spMkLst>
        </pc:spChg>
        <pc:spChg chg="del">
          <ac:chgData name="Andrea Mozo" userId="S::amozo@councilforeconed.org::ec324d89-8e2a-42bb-81f4-68d0295e10da" providerId="AD" clId="Web-{0B39C155-7DEF-5C4F-B52C-415502950318}" dt="2024-03-28T21:11:44.762" v="126"/>
          <ac:spMkLst>
            <pc:docMk/>
            <pc:sldMk cId="1074274890" sldId="760"/>
            <ac:spMk id="4" creationId="{833D65FE-E3F3-1E88-35EE-7862CF8AD7C0}"/>
          </ac:spMkLst>
        </pc:spChg>
        <pc:spChg chg="del">
          <ac:chgData name="Andrea Mozo" userId="S::amozo@councilforeconed.org::ec324d89-8e2a-42bb-81f4-68d0295e10da" providerId="AD" clId="Web-{0B39C155-7DEF-5C4F-B52C-415502950318}" dt="2024-03-28T21:11:54.122" v="129"/>
          <ac:spMkLst>
            <pc:docMk/>
            <pc:sldMk cId="1074274890" sldId="760"/>
            <ac:spMk id="6" creationId="{08D2981F-E869-06D0-FAAD-A38E2F280056}"/>
          </ac:spMkLst>
        </pc:spChg>
        <pc:spChg chg="add mod">
          <ac:chgData name="Andrea Mozo" userId="S::amozo@councilforeconed.org::ec324d89-8e2a-42bb-81f4-68d0295e10da" providerId="AD" clId="Web-{0B39C155-7DEF-5C4F-B52C-415502950318}" dt="2024-03-28T21:11:49.106" v="128" actId="1076"/>
          <ac:spMkLst>
            <pc:docMk/>
            <pc:sldMk cId="1074274890" sldId="760"/>
            <ac:spMk id="10" creationId="{F3CE008A-1223-DE28-3131-6053184B7286}"/>
          </ac:spMkLst>
        </pc:spChg>
        <pc:spChg chg="add mod">
          <ac:chgData name="Andrea Mozo" userId="S::amozo@councilforeconed.org::ec324d89-8e2a-42bb-81f4-68d0295e10da" providerId="AD" clId="Web-{0B39C155-7DEF-5C4F-B52C-415502950318}" dt="2024-03-28T21:11:57.762" v="131" actId="1076"/>
          <ac:spMkLst>
            <pc:docMk/>
            <pc:sldMk cId="1074274890" sldId="760"/>
            <ac:spMk id="11" creationId="{BE3998C7-9D29-A8E2-5C5F-E3DAA32E1ED2}"/>
          </ac:spMkLst>
        </pc:spChg>
        <pc:picChg chg="mod modCrop">
          <ac:chgData name="Andrea Mozo" userId="S::amozo@councilforeconed.org::ec324d89-8e2a-42bb-81f4-68d0295e10da" providerId="AD" clId="Web-{0B39C155-7DEF-5C4F-B52C-415502950318}" dt="2024-03-28T21:13:03.186" v="140"/>
          <ac:picMkLst>
            <pc:docMk/>
            <pc:sldMk cId="1074274890" sldId="760"/>
            <ac:picMk id="7" creationId="{91D7D443-4765-CF0A-3426-9F5D52CBC39A}"/>
          </ac:picMkLst>
        </pc:picChg>
        <pc:picChg chg="mod modCrop">
          <ac:chgData name="Andrea Mozo" userId="S::amozo@councilforeconed.org::ec324d89-8e2a-42bb-81f4-68d0295e10da" providerId="AD" clId="Web-{0B39C155-7DEF-5C4F-B52C-415502950318}" dt="2024-03-28T21:13:08.749" v="142"/>
          <ac:picMkLst>
            <pc:docMk/>
            <pc:sldMk cId="1074274890" sldId="760"/>
            <ac:picMk id="8" creationId="{C1C405AA-9411-ED8C-48C6-14CE249D384A}"/>
          </ac:picMkLst>
        </pc:picChg>
        <pc:picChg chg="mod">
          <ac:chgData name="Andrea Mozo" userId="S::amozo@councilforeconed.org::ec324d89-8e2a-42bb-81f4-68d0295e10da" providerId="AD" clId="Web-{0B39C155-7DEF-5C4F-B52C-415502950318}" dt="2024-03-28T21:12:21.529" v="134"/>
          <ac:picMkLst>
            <pc:docMk/>
            <pc:sldMk cId="1074274890" sldId="760"/>
            <ac:picMk id="9" creationId="{8527C915-A320-D69F-43EE-FB52CB09F87D}"/>
          </ac:picMkLst>
        </pc:picChg>
        <pc:picChg chg="add del mod">
          <ac:chgData name="Andrea Mozo" userId="S::amozo@councilforeconed.org::ec324d89-8e2a-42bb-81f4-68d0295e10da" providerId="AD" clId="Web-{0B39C155-7DEF-5C4F-B52C-415502950318}" dt="2024-03-28T21:12:14.576" v="133"/>
          <ac:picMkLst>
            <pc:docMk/>
            <pc:sldMk cId="1074274890" sldId="760"/>
            <ac:picMk id="12" creationId="{3CC61190-6ACF-FD0A-AEA3-2F814955A596}"/>
          </ac:picMkLst>
        </pc:picChg>
      </pc:sldChg>
      <pc:sldChg chg="del">
        <pc:chgData name="Andrea Mozo" userId="S::amozo@councilforeconed.org::ec324d89-8e2a-42bb-81f4-68d0295e10da" providerId="AD" clId="Web-{0B39C155-7DEF-5C4F-B52C-415502950318}" dt="2024-03-28T21:23:44.956" v="278"/>
        <pc:sldMkLst>
          <pc:docMk/>
          <pc:sldMk cId="488036887" sldId="762"/>
        </pc:sldMkLst>
      </pc:sldChg>
      <pc:sldChg chg="addSp modSp add replId addAnim">
        <pc:chgData name="Andrea Mozo" userId="S::amozo@councilforeconed.org::ec324d89-8e2a-42bb-81f4-68d0295e10da" providerId="AD" clId="Web-{0B39C155-7DEF-5C4F-B52C-415502950318}" dt="2024-03-28T21:22:26.766" v="248"/>
        <pc:sldMkLst>
          <pc:docMk/>
          <pc:sldMk cId="2756661319" sldId="763"/>
        </pc:sldMkLst>
        <pc:spChg chg="mod">
          <ac:chgData name="Andrea Mozo" userId="S::amozo@councilforeconed.org::ec324d89-8e2a-42bb-81f4-68d0295e10da" providerId="AD" clId="Web-{0B39C155-7DEF-5C4F-B52C-415502950318}" dt="2024-03-28T21:21:46.531" v="228" actId="20577"/>
          <ac:spMkLst>
            <pc:docMk/>
            <pc:sldMk cId="2756661319" sldId="763"/>
            <ac:spMk id="2" creationId="{3F16907B-0DC9-E64D-B7CC-FD7066550EDE}"/>
          </ac:spMkLst>
        </pc:spChg>
        <pc:spChg chg="add mod">
          <ac:chgData name="Andrea Mozo" userId="S::amozo@councilforeconed.org::ec324d89-8e2a-42bb-81f4-68d0295e10da" providerId="AD" clId="Web-{0B39C155-7DEF-5C4F-B52C-415502950318}" dt="2024-03-28T21:22:18.500" v="247" actId="20577"/>
          <ac:spMkLst>
            <pc:docMk/>
            <pc:sldMk cId="2756661319" sldId="763"/>
            <ac:spMk id="3" creationId="{78642B0D-E5A2-99C8-4EE2-472893C7BE1E}"/>
          </ac:spMkLst>
        </pc:spChg>
        <pc:spChg chg="mod">
          <ac:chgData name="Andrea Mozo" userId="S::amozo@councilforeconed.org::ec324d89-8e2a-42bb-81f4-68d0295e10da" providerId="AD" clId="Web-{0B39C155-7DEF-5C4F-B52C-415502950318}" dt="2024-03-28T21:22:03.359" v="237" actId="20577"/>
          <ac:spMkLst>
            <pc:docMk/>
            <pc:sldMk cId="2756661319" sldId="763"/>
            <ac:spMk id="4" creationId="{60130DE2-C692-AAF5-5D7C-1D78E2E223E3}"/>
          </ac:spMkLst>
        </pc:spChg>
      </pc:sldChg>
      <pc:sldChg chg="addSp add replId">
        <pc:chgData name="Andrea Mozo" userId="S::amozo@councilforeconed.org::ec324d89-8e2a-42bb-81f4-68d0295e10da" providerId="AD" clId="Web-{0B39C155-7DEF-5C4F-B52C-415502950318}" dt="2024-03-28T21:24:45.395" v="296"/>
        <pc:sldMkLst>
          <pc:docMk/>
          <pc:sldMk cId="3958031051" sldId="764"/>
        </pc:sldMkLst>
        <pc:spChg chg="add">
          <ac:chgData name="Andrea Mozo" userId="S::amozo@councilforeconed.org::ec324d89-8e2a-42bb-81f4-68d0295e10da" providerId="AD" clId="Web-{0B39C155-7DEF-5C4F-B52C-415502950318}" dt="2024-03-28T21:24:45.395" v="296"/>
          <ac:spMkLst>
            <pc:docMk/>
            <pc:sldMk cId="3958031051" sldId="764"/>
            <ac:spMk id="7" creationId="{F4C3C338-11ED-3F3A-71BC-00E1A3201DBB}"/>
          </ac:spMkLst>
        </pc:spChg>
      </pc:sldChg>
    </pc:docChg>
  </pc:docChgLst>
  <pc:docChgLst>
    <pc:chgData name="Andrea Mozo" userId="S::amozo@councilforeconed.org::ec324d89-8e2a-42bb-81f4-68d0295e10da" providerId="AD" clId="Web-{1C50BB93-B523-92F6-1281-BC9ADAABAD49}"/>
    <pc:docChg chg="modSld sldOrd">
      <pc:chgData name="Andrea Mozo" userId="S::amozo@councilforeconed.org::ec324d89-8e2a-42bb-81f4-68d0295e10da" providerId="AD" clId="Web-{1C50BB93-B523-92F6-1281-BC9ADAABAD49}" dt="2024-03-29T14:20:17.329" v="11" actId="20577"/>
      <pc:docMkLst>
        <pc:docMk/>
      </pc:docMkLst>
      <pc:sldChg chg="modSp">
        <pc:chgData name="Andrea Mozo" userId="S::amozo@councilforeconed.org::ec324d89-8e2a-42bb-81f4-68d0295e10da" providerId="AD" clId="Web-{1C50BB93-B523-92F6-1281-BC9ADAABAD49}" dt="2024-03-29T14:16:19.366" v="0" actId="1076"/>
        <pc:sldMkLst>
          <pc:docMk/>
          <pc:sldMk cId="884104494" sldId="721"/>
        </pc:sldMkLst>
        <pc:spChg chg="mod">
          <ac:chgData name="Andrea Mozo" userId="S::amozo@councilforeconed.org::ec324d89-8e2a-42bb-81f4-68d0295e10da" providerId="AD" clId="Web-{1C50BB93-B523-92F6-1281-BC9ADAABAD49}" dt="2024-03-29T14:16:19.366" v="0" actId="1076"/>
          <ac:spMkLst>
            <pc:docMk/>
            <pc:sldMk cId="884104494" sldId="721"/>
            <ac:spMk id="4" creationId="{2D0B4F33-E4D1-2F57-38E4-E6C92F48BF20}"/>
          </ac:spMkLst>
        </pc:spChg>
      </pc:sldChg>
      <pc:sldChg chg="modSp">
        <pc:chgData name="Andrea Mozo" userId="S::amozo@councilforeconed.org::ec324d89-8e2a-42bb-81f4-68d0295e10da" providerId="AD" clId="Web-{1C50BB93-B523-92F6-1281-BC9ADAABAD49}" dt="2024-03-29T14:20:03.328" v="8" actId="20577"/>
        <pc:sldMkLst>
          <pc:docMk/>
          <pc:sldMk cId="2493484935" sldId="738"/>
        </pc:sldMkLst>
        <pc:spChg chg="mod">
          <ac:chgData name="Andrea Mozo" userId="S::amozo@councilforeconed.org::ec324d89-8e2a-42bb-81f4-68d0295e10da" providerId="AD" clId="Web-{1C50BB93-B523-92F6-1281-BC9ADAABAD49}" dt="2024-03-29T14:20:03.328" v="8" actId="20577"/>
          <ac:spMkLst>
            <pc:docMk/>
            <pc:sldMk cId="2493484935" sldId="738"/>
            <ac:spMk id="2" creationId="{3F16907B-0DC9-E64D-B7CC-FD7066550EDE}"/>
          </ac:spMkLst>
        </pc:spChg>
      </pc:sldChg>
      <pc:sldChg chg="ord">
        <pc:chgData name="Andrea Mozo" userId="S::amozo@councilforeconed.org::ec324d89-8e2a-42bb-81f4-68d0295e10da" providerId="AD" clId="Web-{1C50BB93-B523-92F6-1281-BC9ADAABAD49}" dt="2024-03-29T14:17:24.791" v="2"/>
        <pc:sldMkLst>
          <pc:docMk/>
          <pc:sldMk cId="1377641342" sldId="759"/>
        </pc:sldMkLst>
      </pc:sldChg>
      <pc:sldChg chg="ord">
        <pc:chgData name="Andrea Mozo" userId="S::amozo@councilforeconed.org::ec324d89-8e2a-42bb-81f4-68d0295e10da" providerId="AD" clId="Web-{1C50BB93-B523-92F6-1281-BC9ADAABAD49}" dt="2024-03-29T14:20:08.657" v="10"/>
        <pc:sldMkLst>
          <pc:docMk/>
          <pc:sldMk cId="474977556" sldId="761"/>
        </pc:sldMkLst>
      </pc:sldChg>
      <pc:sldChg chg="modSp">
        <pc:chgData name="Andrea Mozo" userId="S::amozo@councilforeconed.org::ec324d89-8e2a-42bb-81f4-68d0295e10da" providerId="AD" clId="Web-{1C50BB93-B523-92F6-1281-BC9ADAABAD49}" dt="2024-03-29T14:20:17.329" v="11" actId="20577"/>
        <pc:sldMkLst>
          <pc:docMk/>
          <pc:sldMk cId="2756661319" sldId="763"/>
        </pc:sldMkLst>
        <pc:spChg chg="mod">
          <ac:chgData name="Andrea Mozo" userId="S::amozo@councilforeconed.org::ec324d89-8e2a-42bb-81f4-68d0295e10da" providerId="AD" clId="Web-{1C50BB93-B523-92F6-1281-BC9ADAABAD49}" dt="2024-03-29T14:20:17.329" v="11" actId="20577"/>
          <ac:spMkLst>
            <pc:docMk/>
            <pc:sldMk cId="2756661319" sldId="763"/>
            <ac:spMk id="2" creationId="{3F16907B-0DC9-E64D-B7CC-FD7066550ED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169C7AE-8996-0046-AA5C-7794C4A469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3D7849-3040-054B-AA6B-4869B4CF38B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3ED1ED-05C6-9642-A613-B52D9CF231EE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D7E81D-860E-D943-8C3B-1AAD2A4756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20F9BB-B3F0-1944-85CF-3ED0A12319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EB40F-773B-FC4B-8DAB-7A099FDE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035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5DA19-45A3-9C4D-A0BD-48E5752966F4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A09D57-1EB1-314F-BB6D-C17464656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663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AECEC67-45A8-8A4A-9C85-5CEA41F7BA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4226" y="6374965"/>
            <a:ext cx="32633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 baseline="0">
                <a:solidFill>
                  <a:srgbClr val="414A58"/>
                </a:solidFill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fld id="{FAEE96CF-4053-2149-B5F9-FD566E7161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866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F460A-1594-573A-6C2D-93036DB45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543339"/>
            <a:ext cx="10664687" cy="82724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1DDA1-EEE8-6151-AF63-C6DD44C6B2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A3DC7-9CE9-5714-D4C2-AD13EB819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FB01A-698C-118C-A7BB-AA904F53B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63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F460A-1594-573A-6C2D-93036DB45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543339"/>
            <a:ext cx="10664687" cy="82724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1DDA1-EEE8-6151-AF63-C6DD44C6B2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A3DC7-9CE9-5714-D4C2-AD13EB819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FB01A-698C-118C-A7BB-AA904F53B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91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55238-D472-B506-C6C3-A31529133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506678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400" b="0" i="0" spc="-100" baseline="0">
                <a:solidFill>
                  <a:schemeClr val="tx1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5B7508F-85EB-1F5B-D91C-D2D4F929AA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800" y="4146550"/>
            <a:ext cx="10515600" cy="914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5400" spc="-150">
                <a:solidFill>
                  <a:schemeClr val="tx1"/>
                </a:solidFill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2808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334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AA85F9E-F7DD-424A-A243-848E478BD9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4226" y="6374965"/>
            <a:ext cx="32633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 baseline="0">
                <a:solidFill>
                  <a:srgbClr val="414A58"/>
                </a:solidFill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fld id="{FAEE96CF-4053-2149-B5F9-FD566E7161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749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DA97E-7376-4DE9-EF59-F60409DF4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076" y="529881"/>
            <a:ext cx="9213298" cy="841719"/>
          </a:xfrm>
          <a:prstGeom prst="rect">
            <a:avLst/>
          </a:prstGeom>
        </p:spPr>
        <p:txBody>
          <a:bodyPr anchor="t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DE901-EF18-EB4D-C55F-6B6691CE5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FD8604-1A03-0540-DE81-25443C242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0888" y="1552713"/>
            <a:ext cx="10691812" cy="4752837"/>
          </a:xfrm>
          <a:prstGeom prst="rect">
            <a:avLst/>
          </a:prstGeom>
        </p:spPr>
        <p:txBody>
          <a:bodyPr numCol="4"/>
          <a:lstStyle>
            <a:lvl1pPr marL="0" indent="0" algn="l">
              <a:spcBef>
                <a:spcPts val="400"/>
              </a:spcBef>
              <a:buNone/>
              <a:defRPr sz="2600" baseline="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3775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DA97E-7376-4DE9-EF59-F60409DF4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076" y="529881"/>
            <a:ext cx="9213298" cy="841719"/>
          </a:xfrm>
          <a:prstGeom prst="rect">
            <a:avLst/>
          </a:prstGeom>
        </p:spPr>
        <p:txBody>
          <a:bodyPr anchor="t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DE901-EF18-EB4D-C55F-6B6691CE5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FD8604-1A03-0540-DE81-25443C242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0888" y="1552713"/>
            <a:ext cx="10691812" cy="4752837"/>
          </a:xfrm>
          <a:prstGeom prst="rect">
            <a:avLst/>
          </a:prstGeom>
        </p:spPr>
        <p:txBody>
          <a:bodyPr numCol="4"/>
          <a:lstStyle>
            <a:lvl1pPr marL="0" indent="0" algn="l">
              <a:spcBef>
                <a:spcPts val="400"/>
              </a:spcBef>
              <a:buNone/>
              <a:defRPr sz="2800" baseline="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8330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EE58E-2333-6544-C5BD-2C8545307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470452"/>
            <a:ext cx="10664687" cy="900134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7BB54-B965-79EA-6C53-F8E4DC183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766BAD-79DD-9BDE-760A-6AEAAE212B5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9053" y="2290418"/>
            <a:ext cx="10830339" cy="3363636"/>
          </a:xfrm>
          <a:prstGeom prst="rect">
            <a:avLst/>
          </a:prstGeom>
        </p:spPr>
        <p:txBody>
          <a:bodyPr/>
          <a:lstStyle>
            <a:lvl1pPr>
              <a:defRPr sz="2400" b="0" i="0" spc="-100" baseline="0">
                <a:latin typeface="+mj-lt"/>
                <a:ea typeface="Calibri Light" panose="020F0302020204030204" pitchFamily="34" charset="0"/>
              </a:defRPr>
            </a:lvl1pPr>
            <a:lvl2pPr>
              <a:defRPr sz="2000" b="0" i="0" spc="-100" baseline="0">
                <a:latin typeface="+mj-lt"/>
                <a:ea typeface="Calibri Light" panose="020F030202020403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 b="0" i="0" spc="-100" baseline="0">
                <a:latin typeface="+mj-lt"/>
                <a:ea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 spc="-100" baseline="0">
                <a:latin typeface="+mj-lt"/>
                <a:ea typeface="Calibri Light" panose="020F0302020204030204" pitchFamily="34" charset="0"/>
              </a:defRPr>
            </a:lvl4pPr>
            <a:lvl5pPr>
              <a:defRPr b="0" i="0" spc="-100" baseline="0">
                <a:latin typeface="+mj-lt"/>
                <a:ea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E2297DC-432C-8227-DE5E-7744B607039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99053" y="1477618"/>
            <a:ext cx="10830339" cy="10350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 spc="-100" baseline="0">
                <a:latin typeface="+mj-lt"/>
                <a:ea typeface="Calibri Light" panose="020F0302020204030204" pitchFamily="34" charset="0"/>
              </a:defRPr>
            </a:lvl1pPr>
            <a:lvl2pPr marL="457200" indent="0">
              <a:buNone/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2pPr>
            <a:lvl3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3pPr>
            <a:lvl4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4pPr>
            <a:lvl5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5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34386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EE58E-2333-6544-C5BD-2C8545307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470452"/>
            <a:ext cx="10664687" cy="900134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7BB54-B965-79EA-6C53-F8E4DC183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766BAD-79DD-9BDE-760A-6AEAAE212B5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9053" y="2290418"/>
            <a:ext cx="10830339" cy="3363636"/>
          </a:xfrm>
          <a:prstGeom prst="rect">
            <a:avLst/>
          </a:prstGeom>
        </p:spPr>
        <p:txBody>
          <a:bodyPr/>
          <a:lstStyle>
            <a:lvl1pPr>
              <a:defRPr sz="2400" b="0" i="0" spc="-100" baseline="0">
                <a:latin typeface="+mj-lt"/>
                <a:ea typeface="Calibri Light" panose="020F0302020204030204" pitchFamily="34" charset="0"/>
              </a:defRPr>
            </a:lvl1pPr>
            <a:lvl2pPr>
              <a:defRPr sz="2000" b="0" i="0" spc="-100" baseline="0">
                <a:latin typeface="+mj-lt"/>
                <a:ea typeface="Calibri Light" panose="020F030202020403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 b="0" i="0" spc="-100" baseline="0">
                <a:latin typeface="+mj-lt"/>
                <a:ea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 spc="-100" baseline="0">
                <a:latin typeface="+mj-lt"/>
                <a:ea typeface="Calibri Light" panose="020F0302020204030204" pitchFamily="34" charset="0"/>
              </a:defRPr>
            </a:lvl4pPr>
            <a:lvl5pPr>
              <a:defRPr b="0" i="0" spc="-100" baseline="0">
                <a:latin typeface="+mj-lt"/>
                <a:ea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E2297DC-432C-8227-DE5E-7744B607039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99053" y="1477618"/>
            <a:ext cx="10830339" cy="10350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 spc="-100" baseline="0">
                <a:latin typeface="+mj-lt"/>
                <a:ea typeface="Calibri Light" panose="020F0302020204030204" pitchFamily="34" charset="0"/>
              </a:defRPr>
            </a:lvl1pPr>
            <a:lvl2pPr marL="457200" indent="0">
              <a:buNone/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2pPr>
            <a:lvl3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3pPr>
            <a:lvl4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4pPr>
            <a:lvl5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5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56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13DB2-4AD0-5F7B-FC1D-1AF24980A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894" y="510897"/>
            <a:ext cx="10515600" cy="98659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14BE4-D728-0426-4416-4934FD59D3F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txBody>
          <a:bodyPr anchor="ctr"/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9443F-A02B-85D9-286B-FA2BE883B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solidFill>
            <a:schemeClr val="bg1">
              <a:alpha val="20004"/>
            </a:schemeClr>
          </a:solidFill>
          <a:ln w="12700">
            <a:solidFill>
              <a:schemeClr val="accent6"/>
            </a:solidFill>
          </a:ln>
        </p:spPr>
        <p:txBody>
          <a:bodyPr anchor="ctr"/>
          <a:lstStyle>
            <a:lvl1pPr marL="182880" indent="0">
              <a:buFontTx/>
              <a:buNone/>
              <a:defRPr sz="1800"/>
            </a:lvl1pPr>
            <a:lvl2pPr marL="182880" indent="0">
              <a:buFontTx/>
              <a:buNone/>
              <a:defRPr sz="1800"/>
            </a:lvl2pPr>
            <a:lvl3pPr marL="182880" indent="0">
              <a:buFontTx/>
              <a:buNone/>
              <a:defRPr sz="1800"/>
            </a:lvl3pPr>
            <a:lvl4pPr marL="182880" indent="0">
              <a:buFontTx/>
              <a:buNone/>
              <a:defRPr sz="1800"/>
            </a:lvl4pPr>
            <a:lvl5pPr marL="182880" indent="0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2CFE18-72C0-A86F-FCAA-0255E42A6DE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txBody>
          <a:bodyPr anchor="ctr"/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B85C0A-E3F4-C527-3169-013E164323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solidFill>
            <a:schemeClr val="bg1">
              <a:alpha val="20004"/>
            </a:schemeClr>
          </a:solidFill>
          <a:ln w="12700">
            <a:solidFill>
              <a:schemeClr val="accent6"/>
            </a:solidFill>
          </a:ln>
        </p:spPr>
        <p:txBody>
          <a:bodyPr anchor="ctr"/>
          <a:lstStyle>
            <a:lvl1pPr marL="182880" indent="0">
              <a:buFontTx/>
              <a:buNone/>
              <a:defRPr sz="1800"/>
            </a:lvl1pPr>
            <a:lvl2pPr marL="182880" indent="0">
              <a:buFontTx/>
              <a:buNone/>
              <a:defRPr sz="1800"/>
            </a:lvl2pPr>
            <a:lvl3pPr marL="182880" indent="0">
              <a:buFontTx/>
              <a:buNone/>
              <a:defRPr sz="1800"/>
            </a:lvl3pPr>
            <a:lvl4pPr marL="182880" indent="0">
              <a:buFontTx/>
              <a:buNone/>
              <a:defRPr sz="1800"/>
            </a:lvl4pPr>
            <a:lvl5pPr marL="182880" indent="0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1EE331-0DC5-4C93-19BA-70C475B9A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61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410D3-16A4-38B5-6E13-2E2FD3F9C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053" y="274224"/>
            <a:ext cx="9144000" cy="679932"/>
          </a:xfrm>
          <a:prstGeom prst="rect">
            <a:avLst/>
          </a:prstGeom>
        </p:spPr>
        <p:txBody>
          <a:bodyPr anchor="t"/>
          <a:lstStyle>
            <a:lvl1pPr algn="l">
              <a:defRPr sz="4000" spc="-25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FAF815-7FD2-A1A9-3CA7-21C807E8D1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183" y="861391"/>
            <a:ext cx="9144000" cy="6162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26661-4707-BCF8-89DC-036A14FF0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32085CA-BB43-10D6-EBC9-07C094ACD2F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9053" y="2290418"/>
            <a:ext cx="10830339" cy="3363636"/>
          </a:xfrm>
          <a:prstGeom prst="rect">
            <a:avLst/>
          </a:prstGeom>
        </p:spPr>
        <p:txBody>
          <a:bodyPr/>
          <a:lstStyle>
            <a:lvl1pPr>
              <a:defRPr sz="2400"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1pPr>
            <a:lvl2pPr>
              <a:defRPr sz="2000"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4pPr>
            <a:lvl5pPr>
              <a:defRPr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CDB2D7-ABD9-F2B8-A049-66466A86D67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99053" y="1477618"/>
            <a:ext cx="10830339" cy="10350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1pPr>
            <a:lvl2pPr marL="457200" indent="0">
              <a:buNone/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2pPr>
            <a:lvl3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3pPr>
            <a:lvl4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4pPr>
            <a:lvl5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5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6915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410D3-16A4-38B5-6E13-2E2FD3F9C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053" y="274224"/>
            <a:ext cx="9144000" cy="679932"/>
          </a:xfrm>
          <a:prstGeom prst="rect">
            <a:avLst/>
          </a:prstGeom>
        </p:spPr>
        <p:txBody>
          <a:bodyPr anchor="t"/>
          <a:lstStyle>
            <a:lvl1pPr algn="l">
              <a:defRPr sz="4000" spc="-25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FAF815-7FD2-A1A9-3CA7-21C807E8D1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183" y="861391"/>
            <a:ext cx="9144000" cy="6162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26661-4707-BCF8-89DC-036A14FF0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32085CA-BB43-10D6-EBC9-07C094ACD2F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9053" y="2290418"/>
            <a:ext cx="10830339" cy="3363636"/>
          </a:xfrm>
          <a:prstGeom prst="rect">
            <a:avLst/>
          </a:prstGeom>
        </p:spPr>
        <p:txBody>
          <a:bodyPr/>
          <a:lstStyle>
            <a:lvl1pPr>
              <a:defRPr sz="2400" b="0" i="0" spc="-100" baseline="0">
                <a:latin typeface="+mj-lt"/>
                <a:ea typeface="Calibri Light" panose="020F0302020204030204" pitchFamily="34" charset="0"/>
              </a:defRPr>
            </a:lvl1pPr>
            <a:lvl2pPr>
              <a:defRPr sz="2000" b="0" i="0" spc="-100" baseline="0">
                <a:latin typeface="+mj-lt"/>
                <a:ea typeface="Calibri Light" panose="020F030202020403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 b="0" i="0" spc="-100" baseline="0">
                <a:latin typeface="+mj-lt"/>
                <a:ea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 spc="-100" baseline="0">
                <a:latin typeface="+mj-lt"/>
                <a:ea typeface="Calibri Light" panose="020F0302020204030204" pitchFamily="34" charset="0"/>
              </a:defRPr>
            </a:lvl4pPr>
            <a:lvl5pPr>
              <a:defRPr b="0" i="0" spc="-100" baseline="0">
                <a:latin typeface="+mj-lt"/>
                <a:ea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CDB2D7-ABD9-F2B8-A049-66466A86D67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99053" y="1477618"/>
            <a:ext cx="10830339" cy="10350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 spc="-100" baseline="0">
                <a:latin typeface="+mj-lt"/>
                <a:ea typeface="Calibri Light" panose="020F0302020204030204" pitchFamily="34" charset="0"/>
              </a:defRPr>
            </a:lvl1pPr>
            <a:lvl2pPr marL="457200" indent="0">
              <a:buNone/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2pPr>
            <a:lvl3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3pPr>
            <a:lvl4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4pPr>
            <a:lvl5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5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41863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552492-3CC3-CB45-8DBD-0628ADDBE06F}"/>
              </a:ext>
            </a:extLst>
          </p:cNvPr>
          <p:cNvSpPr/>
          <p:nvPr userDrawn="1"/>
        </p:nvSpPr>
        <p:spPr>
          <a:xfrm flipV="1">
            <a:off x="790414" y="1291710"/>
            <a:ext cx="10611172" cy="45719"/>
          </a:xfrm>
          <a:prstGeom prst="rect">
            <a:avLst/>
          </a:prstGeom>
          <a:solidFill>
            <a:srgbClr val="A7C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3B496CD-2279-CD4F-8D0A-FDDFF8C868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3892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 baseline="0">
                <a:solidFill>
                  <a:srgbClr val="414A58"/>
                </a:solidFill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fld id="{6C37F40D-BF86-6F43-B998-BE81C530D25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829DBB-6882-9F19-DFA1-5C6C44AF50E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909313" y="324519"/>
            <a:ext cx="1452594" cy="74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6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3" r:id="rId2"/>
    <p:sldLayoutId id="2147483686" r:id="rId3"/>
    <p:sldLayoutId id="2147483694" r:id="rId4"/>
    <p:sldLayoutId id="2147483666" r:id="rId5"/>
    <p:sldLayoutId id="2147483695" r:id="rId6"/>
    <p:sldLayoutId id="2147483669" r:id="rId7"/>
    <p:sldLayoutId id="2147483665" r:id="rId8"/>
    <p:sldLayoutId id="2147483696" r:id="rId9"/>
    <p:sldLayoutId id="2147483668" r:id="rId10"/>
    <p:sldLayoutId id="2147483697" r:id="rId11"/>
    <p:sldLayoutId id="2147483715" r:id="rId12"/>
    <p:sldLayoutId id="2147483716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eg"/><Relationship Id="rId4" Type="http://schemas.openxmlformats.org/officeDocument/2006/relationships/image" Target="../media/image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mailto:Cjfizthum@stcloudstate.edu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jmiller@c-ischools.org" TargetMode="Externa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jpeg"/><Relationship Id="rId18" Type="http://schemas.openxmlformats.org/officeDocument/2006/relationships/image" Target="../media/image42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36.jpeg"/><Relationship Id="rId17" Type="http://schemas.openxmlformats.org/officeDocument/2006/relationships/image" Target="../media/image41.sv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svg"/><Relationship Id="rId15" Type="http://schemas.openxmlformats.org/officeDocument/2006/relationships/image" Target="../media/image39.svg"/><Relationship Id="rId10" Type="http://schemas.openxmlformats.org/officeDocument/2006/relationships/image" Target="../media/image34.png"/><Relationship Id="rId19" Type="http://schemas.openxmlformats.org/officeDocument/2006/relationships/image" Target="../media/image43.sv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mailto:Cjfizthum@stcloudstate.edu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jmiller@c-ischools.org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ncilforeconed.org/policy-advocacy/k-12-standards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ncilforeconed.org/policy-advocacy/k-12-standards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ok cover with a sloth and squirrel in a pickle jar&#10;&#10;Description automatically generated">
            <a:extLst>
              <a:ext uri="{FF2B5EF4-FFF2-40B4-BE49-F238E27FC236}">
                <a16:creationId xmlns:a16="http://schemas.microsoft.com/office/drawing/2014/main" id="{1A5E8AA4-F7D2-743F-026F-2554DE1CBE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40" r="26789"/>
          <a:stretch/>
        </p:blipFill>
        <p:spPr>
          <a:xfrm>
            <a:off x="6193218" y="0"/>
            <a:ext cx="60838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1F6E2D-AB04-B9EB-3236-1AC86FDAEF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" r="29"/>
          <a:stretch/>
        </p:blipFill>
        <p:spPr>
          <a:xfrm>
            <a:off x="0" y="0"/>
            <a:ext cx="9411909" cy="68960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0555E-F5A8-A749-BA5F-C95D063E4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0571" y="2221329"/>
            <a:ext cx="5566329" cy="1237988"/>
          </a:xfrm>
        </p:spPr>
        <p:txBody>
          <a:bodyPr lIns="91440" tIns="45720" rIns="91440" bIns="45720" anchor="t"/>
          <a:lstStyle/>
          <a:p>
            <a:r>
              <a:rPr lang="en-US" sz="5000">
                <a:solidFill>
                  <a:srgbClr val="414A58"/>
                </a:solidFill>
                <a:latin typeface="+mj-lt"/>
                <a:cs typeface="Calibri Light"/>
              </a:rPr>
              <a:t>What Would You Do With $19,000 a Month?</a:t>
            </a:r>
            <a:endParaRPr lang="en-US" sz="5000">
              <a:solidFill>
                <a:srgbClr val="414A58"/>
              </a:solidFill>
              <a:latin typeface="+mj-lt"/>
              <a:ea typeface="Calibri Light"/>
              <a:cs typeface="Calibri Light"/>
            </a:endParaRPr>
          </a:p>
          <a:p>
            <a:endParaRPr lang="en-US" sz="5000">
              <a:solidFill>
                <a:srgbClr val="414A58"/>
              </a:solidFill>
              <a:latin typeface="Calibri Light"/>
              <a:ea typeface="Calibri Light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E388A1-8479-A276-7746-BE78447D22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8075" y="4860038"/>
            <a:ext cx="2597021" cy="132556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D0CC539-05C1-1FD2-7774-C13D8DA86458}"/>
              </a:ext>
            </a:extLst>
          </p:cNvPr>
          <p:cNvSpPr txBox="1">
            <a:spLocks/>
          </p:cNvSpPr>
          <p:nvPr/>
        </p:nvSpPr>
        <p:spPr>
          <a:xfrm>
            <a:off x="7343994" y="2219105"/>
            <a:ext cx="4521878" cy="1724875"/>
          </a:xfrm>
          <a:prstGeom prst="rect">
            <a:avLst/>
          </a:prstGeom>
          <a:solidFill>
            <a:srgbClr val="D8FEE4"/>
          </a:solidFill>
        </p:spPr>
        <p:txBody>
          <a:bodyPr lIns="91440" tIns="45720" rIns="91440" bIns="45720"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>
                <a:latin typeface="Calibri Light"/>
                <a:cs typeface="Calibri Light"/>
              </a:rPr>
              <a:t>[INSERT FEATURED IMAGE OF WEBINAR SESSION]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 sz="2600">
              <a:latin typeface="Calibri Light" panose="020F0302020204030204" pitchFamily="34" charset="0"/>
              <a:ea typeface="+mn-lt"/>
              <a:cs typeface="Calibri Light"/>
            </a:endParaRPr>
          </a:p>
        </p:txBody>
      </p:sp>
      <p:pic>
        <p:nvPicPr>
          <p:cNvPr id="8" name="Picture 7" descr="5 tried-and-tested budgeting strategies | FMT">
            <a:extLst>
              <a:ext uri="{FF2B5EF4-FFF2-40B4-BE49-F238E27FC236}">
                <a16:creationId xmlns:a16="http://schemas.microsoft.com/office/drawing/2014/main" id="{7AD8A109-526D-5FF2-29FE-8EB098B892F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76" r="10190" b="324"/>
          <a:stretch/>
        </p:blipFill>
        <p:spPr>
          <a:xfrm>
            <a:off x="6814928" y="1245482"/>
            <a:ext cx="5459832" cy="442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2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ok cover with a sloth and squirrel in a pickle jar&#10;&#10;Description automatically generated">
            <a:extLst>
              <a:ext uri="{FF2B5EF4-FFF2-40B4-BE49-F238E27FC236}">
                <a16:creationId xmlns:a16="http://schemas.microsoft.com/office/drawing/2014/main" id="{1A5E8AA4-F7D2-743F-026F-2554DE1CBE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40" r="26789"/>
          <a:stretch/>
        </p:blipFill>
        <p:spPr>
          <a:xfrm>
            <a:off x="6193218" y="0"/>
            <a:ext cx="60838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1F6E2D-AB04-B9EB-3236-1AC86FDAEF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" r="29"/>
          <a:stretch/>
        </p:blipFill>
        <p:spPr>
          <a:xfrm>
            <a:off x="0" y="0"/>
            <a:ext cx="9411909" cy="68960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0555E-F5A8-A749-BA5F-C95D063E4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943" y="2449812"/>
            <a:ext cx="6161315" cy="914400"/>
          </a:xfrm>
        </p:spPr>
        <p:txBody>
          <a:bodyPr lIns="91440" tIns="45720" rIns="91440" bIns="45720" anchor="t"/>
          <a:lstStyle/>
          <a:p>
            <a:r>
              <a:rPr lang="en-US" sz="5000">
                <a:solidFill>
                  <a:srgbClr val="414A58"/>
                </a:solidFill>
                <a:latin typeface="+mj-lt"/>
                <a:cs typeface="Calibri"/>
              </a:rPr>
              <a:t>Lesson Activity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E388A1-8479-A276-7746-BE78447D22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8075" y="4860038"/>
            <a:ext cx="2597021" cy="132556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13F28B3-7386-8A86-D965-F231472E887D}"/>
              </a:ext>
            </a:extLst>
          </p:cNvPr>
          <p:cNvSpPr txBox="1">
            <a:spLocks/>
          </p:cNvSpPr>
          <p:nvPr/>
        </p:nvSpPr>
        <p:spPr>
          <a:xfrm>
            <a:off x="7343994" y="2219105"/>
            <a:ext cx="4521878" cy="1724875"/>
          </a:xfrm>
          <a:prstGeom prst="rect">
            <a:avLst/>
          </a:prstGeom>
          <a:solidFill>
            <a:srgbClr val="D8FEE4"/>
          </a:solidFill>
        </p:spPr>
        <p:txBody>
          <a:bodyPr lIns="91440" tIns="45720" rIns="91440" bIns="45720"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>
                <a:latin typeface="Calibri Light"/>
                <a:cs typeface="Calibri Light"/>
              </a:rPr>
              <a:t>[INSERT FEATURED IMAGE OF WEBINAR SESSION]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 sz="2600">
              <a:latin typeface="Calibri Light" panose="020F0302020204030204" pitchFamily="34" charset="0"/>
              <a:ea typeface="+mn-lt"/>
              <a:cs typeface="Calibri Light"/>
            </a:endParaRPr>
          </a:p>
        </p:txBody>
      </p:sp>
      <p:pic>
        <p:nvPicPr>
          <p:cNvPr id="8" name="Picture 7" descr="5 tried-and-tested budgeting strategies | FMT">
            <a:extLst>
              <a:ext uri="{FF2B5EF4-FFF2-40B4-BE49-F238E27FC236}">
                <a16:creationId xmlns:a16="http://schemas.microsoft.com/office/drawing/2014/main" id="{E2775FAE-4BCA-B3CF-24AB-0CA8C11FB42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76" r="10190" b="324"/>
          <a:stretch/>
        </p:blipFill>
        <p:spPr>
          <a:xfrm>
            <a:off x="6814928" y="1245482"/>
            <a:ext cx="5459832" cy="442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089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Lesson Description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690A36-6773-338C-E0DD-E10ADB2F6D31}"/>
              </a:ext>
            </a:extLst>
          </p:cNvPr>
          <p:cNvSpPr txBox="1"/>
          <p:nvPr/>
        </p:nvSpPr>
        <p:spPr>
          <a:xfrm>
            <a:off x="825499" y="1790699"/>
            <a:ext cx="10490199" cy="3596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i="1">
                <a:latin typeface="Times New Roman"/>
                <a:cs typeface="Times New Roman"/>
              </a:rPr>
              <a:t>This lesson explores the economic concept of having unlimited wants through a budget-creation activity.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US" sz="2400" i="1">
              <a:latin typeface="Times New Roman"/>
              <a:cs typeface="Times New Roman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i="1">
                <a:latin typeface="Times New Roman"/>
                <a:cs typeface="Times New Roman"/>
              </a:rPr>
              <a:t>A comparison between private security contractor earnings and those of an enlisted military member will serve as an example of how personal spending tends to closely match income, without a similar increase in savings.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US" sz="2400">
              <a:latin typeface="Times New Roman"/>
              <a:cs typeface="Times New Roman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i="1">
                <a:latin typeface="Times New Roman"/>
                <a:cs typeface="Times New Roman"/>
              </a:rPr>
              <a:t>Students will also see how unexpected expenses can quickly eliminate any savings and require consumers to use debt to cover those expenses.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546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AB30E-91C2-291F-B660-5FDE13691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31F2F-3F90-713B-275D-A6C6F1D341CF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Contractors in Iraq &amp; Afghanistan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6F771C-2AAE-1808-9414-21E9A21BFF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E30AA9-3C15-E24D-73AC-8D83EDAD96DD}"/>
              </a:ext>
            </a:extLst>
          </p:cNvPr>
          <p:cNvSpPr txBox="1"/>
          <p:nvPr/>
        </p:nvSpPr>
        <p:spPr>
          <a:xfrm>
            <a:off x="713118" y="1719532"/>
            <a:ext cx="10593236" cy="32932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600">
                <a:latin typeface="Calibri Light"/>
              </a:rPr>
              <a:t>US Government used private contracting companies to provide support and logistics for the war efforts</a:t>
            </a:r>
          </a:p>
          <a:p>
            <a:pPr marL="457200" indent="-457200">
              <a:buFont typeface="Arial"/>
              <a:buChar char="•"/>
            </a:pPr>
            <a:r>
              <a:rPr lang="en-US" sz="2600">
                <a:latin typeface="Calibri Light"/>
                <a:ea typeface="Calibri Light"/>
                <a:cs typeface="Calibri Light"/>
              </a:rPr>
              <a:t>Trucking</a:t>
            </a:r>
          </a:p>
          <a:p>
            <a:pPr marL="457200" indent="-457200">
              <a:buFont typeface="Arial"/>
              <a:buChar char="•"/>
            </a:pPr>
            <a:r>
              <a:rPr lang="en-US" sz="2600">
                <a:latin typeface="Calibri Light"/>
                <a:ea typeface="Calibri Light"/>
                <a:cs typeface="Calibri Light"/>
              </a:rPr>
              <a:t>Police/security trainers</a:t>
            </a:r>
          </a:p>
          <a:p>
            <a:pPr marL="457200" indent="-457200">
              <a:buFont typeface="Arial"/>
              <a:buChar char="•"/>
            </a:pPr>
            <a:r>
              <a:rPr lang="en-US" sz="2600">
                <a:latin typeface="Calibri Light"/>
                <a:ea typeface="Calibri Light"/>
                <a:cs typeface="Calibri Light"/>
              </a:rPr>
              <a:t>Food &amp; laundry services</a:t>
            </a:r>
          </a:p>
          <a:p>
            <a:pPr marL="457200" indent="-457200">
              <a:buFont typeface="Arial"/>
              <a:buChar char="•"/>
            </a:pPr>
            <a:r>
              <a:rPr lang="en-US" sz="2600">
                <a:latin typeface="Calibri Light"/>
                <a:ea typeface="Calibri Light"/>
                <a:cs typeface="Calibri Light"/>
              </a:rPr>
              <a:t>Security Services</a:t>
            </a:r>
          </a:p>
          <a:p>
            <a:pPr marL="914400" lvl="1" indent="-457200">
              <a:buFont typeface="Wingdings"/>
              <a:buChar char="§"/>
            </a:pPr>
            <a:r>
              <a:rPr lang="en-US" sz="2600">
                <a:latin typeface="Calibri Light"/>
                <a:ea typeface="Calibri Light"/>
                <a:cs typeface="Calibri Light"/>
              </a:rPr>
              <a:t>Static security (base, gate guards)</a:t>
            </a:r>
          </a:p>
          <a:p>
            <a:pPr marL="914400" lvl="1" indent="-457200">
              <a:buFont typeface="Wingdings"/>
              <a:buChar char="§"/>
            </a:pPr>
            <a:r>
              <a:rPr lang="en-US" sz="2600">
                <a:latin typeface="Calibri Light"/>
                <a:ea typeface="Calibri Light"/>
                <a:cs typeface="Calibri Light"/>
              </a:rPr>
              <a:t>Personal protection (State Department, DOD, CIA)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2D57AB-6263-27D7-0A85-3FF96EFF5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358" y="4824053"/>
            <a:ext cx="2926152" cy="13937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729326-142F-7251-F01C-274C71F5E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443" y="6186038"/>
            <a:ext cx="5761907" cy="3662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7A914F-2B1B-2274-8F86-627518505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3241" y="4728575"/>
            <a:ext cx="3549042" cy="21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29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B8112-45F2-0827-DBF1-1AE47DD17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1A7DE-8FC0-8855-957A-FD8EC9192BAD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Salaries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E79A9A-BED6-1856-6DAD-8093A473CB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02383E-D1E4-843A-42C5-7ED34615C496}"/>
              </a:ext>
            </a:extLst>
          </p:cNvPr>
          <p:cNvSpPr txBox="1"/>
          <p:nvPr/>
        </p:nvSpPr>
        <p:spPr>
          <a:xfrm>
            <a:off x="713118" y="1719532"/>
            <a:ext cx="10593236" cy="16927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latin typeface="Calibri Light"/>
              </a:rPr>
              <a:t>Security Contractors 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Calibri Light"/>
                <a:ea typeface="Calibri Light"/>
                <a:cs typeface="Calibri Light"/>
              </a:rPr>
              <a:t>$350-1000/day in-country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Calibri Light"/>
                <a:ea typeface="Calibri Light"/>
                <a:cs typeface="Calibri Light"/>
              </a:rPr>
              <a:t>Typically, a 90/30 rotation – 90 days in-country, 30 days of leave</a:t>
            </a:r>
          </a:p>
          <a:p>
            <a:pPr marL="914400" lvl="1" indent="-457200">
              <a:buFont typeface="Wingdings"/>
              <a:buChar char="§"/>
            </a:pPr>
            <a:r>
              <a:rPr lang="en-US" sz="2600" dirty="0">
                <a:latin typeface="Calibri Light"/>
                <a:ea typeface="Calibri Light"/>
                <a:cs typeface="Calibri Light"/>
              </a:rPr>
              <a:t>~$95,000 – 270,000/year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BE20C7-10EE-E194-6739-B36904B1E04A}"/>
              </a:ext>
            </a:extLst>
          </p:cNvPr>
          <p:cNvSpPr txBox="1"/>
          <p:nvPr/>
        </p:nvSpPr>
        <p:spPr>
          <a:xfrm>
            <a:off x="702734" y="3412067"/>
            <a:ext cx="6750755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600">
                <a:latin typeface="Calibri Light"/>
              </a:rPr>
              <a:t>Enlisted Military (E-5) - $24,000/year (in 2005)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A43CE4-D0DC-3EFE-097F-CB64832AF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3166" y="3653366"/>
            <a:ext cx="4162778" cy="265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29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Salaries</a:t>
            </a:r>
            <a:endParaRPr lang="en-US">
              <a:solidFill>
                <a:srgbClr val="414A58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D1C9C7-4D16-FBC2-6C33-7963C3CA1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806" y="1533525"/>
            <a:ext cx="10376858" cy="485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5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Budgeting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dirty="0" smtClean="0"/>
              <a:pPr/>
              <a:t>15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97D6AFC-1B5C-888B-F90C-E340EA57F69A}"/>
              </a:ext>
            </a:extLst>
          </p:cNvPr>
          <p:cNvSpPr txBox="1">
            <a:spLocks/>
          </p:cNvSpPr>
          <p:nvPr/>
        </p:nvSpPr>
        <p:spPr>
          <a:xfrm>
            <a:off x="703441" y="1787656"/>
            <a:ext cx="5401060" cy="458283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b="1">
                <a:latin typeface="Calibri Light"/>
                <a:ea typeface="+mn-lt"/>
                <a:cs typeface="+mn-lt"/>
              </a:rPr>
              <a:t>Lesson Plan</a:t>
            </a:r>
            <a:endParaRPr lang="en-US">
              <a:latin typeface="Calibri Light"/>
              <a:ea typeface="+mn-lt"/>
              <a:cs typeface="+mn-lt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2600">
              <a:latin typeface="Calibri Light"/>
              <a:ea typeface="+mn-lt"/>
              <a:cs typeface="+mn-lt"/>
            </a:endParaRPr>
          </a:p>
          <a:p>
            <a:pPr>
              <a:spcBef>
                <a:spcPts val="0"/>
              </a:spcBef>
            </a:pPr>
            <a:r>
              <a:rPr lang="en-US" sz="2600">
                <a:latin typeface="Calibri Light"/>
                <a:ea typeface="Calibri" panose="020F0502020204030204"/>
                <a:cs typeface="Calibri" panose="020F0502020204030204"/>
              </a:rPr>
              <a:t>Introduce the differences between private security contractors and military members, in terms of their roles and salaries</a:t>
            </a:r>
          </a:p>
          <a:p>
            <a:pPr>
              <a:spcBef>
                <a:spcPts val="0"/>
              </a:spcBef>
            </a:pPr>
            <a:r>
              <a:rPr lang="en-US" sz="2600">
                <a:latin typeface="Calibri Light"/>
                <a:ea typeface="Calibri" panose="020F0502020204030204"/>
                <a:cs typeface="Calibri" panose="020F0502020204030204"/>
              </a:rPr>
              <a:t>Have the students create monthly budgets for both income levels</a:t>
            </a:r>
            <a:endParaRPr lang="en-US" sz="2600">
              <a:latin typeface="Calibri Light" panose="020F0302020204030204" pitchFamily="34" charset="0"/>
              <a:ea typeface="Calibri"/>
              <a:cs typeface="Calibri"/>
            </a:endParaRPr>
          </a:p>
          <a:p>
            <a:pPr lvl="1">
              <a:spcBef>
                <a:spcPts val="0"/>
              </a:spcBef>
              <a:buFont typeface="Wingdings" panose="020B0604020202020204" pitchFamily="34" charset="0"/>
              <a:buChar char="§"/>
            </a:pPr>
            <a:r>
              <a:rPr lang="en-US" sz="2200">
                <a:latin typeface="Calibri Light"/>
                <a:ea typeface="Calibri"/>
                <a:cs typeface="Calibri"/>
              </a:rPr>
              <a:t>Give them a chance to look up the how much each expense typically costs</a:t>
            </a:r>
            <a:endParaRPr lang="en-US" sz="2200">
              <a:latin typeface="Calibri Light" panose="020F0302020204030204" pitchFamily="34" charset="0"/>
              <a:ea typeface="Calibri"/>
              <a:cs typeface="Calibri"/>
            </a:endParaRPr>
          </a:p>
          <a:p>
            <a:pPr lvl="1">
              <a:spcBef>
                <a:spcPts val="0"/>
              </a:spcBef>
              <a:buFont typeface="Wingdings" panose="020B0604020202020204" pitchFamily="34" charset="0"/>
              <a:buChar char="§"/>
            </a:pPr>
            <a:r>
              <a:rPr lang="en-US" sz="2200">
                <a:latin typeface="Calibri Light"/>
                <a:ea typeface="Calibri"/>
                <a:cs typeface="Calibri"/>
              </a:rPr>
              <a:t>They will likely need help coming up with accurate numbers</a:t>
            </a:r>
            <a:endParaRPr lang="en-US" sz="2200">
              <a:latin typeface="Calibri Light" panose="020F0302020204030204" pitchFamily="34" charset="0"/>
              <a:ea typeface="Calibri"/>
              <a:cs typeface="Calibri"/>
            </a:endParaRPr>
          </a:p>
          <a:p>
            <a:pPr marL="0" indent="0">
              <a:buNone/>
            </a:pPr>
            <a:endParaRPr lang="en-US" sz="2600">
              <a:latin typeface="Calibri Light" panose="020F0302020204030204" pitchFamily="34" charset="0"/>
              <a:ea typeface="Inter Light" panose="02000503000000020004" pitchFamily="2" charset="0"/>
              <a:cs typeface="Calibri Light" panose="020F0302020204030204" pitchFamily="34" charset="0"/>
            </a:endParaRPr>
          </a:p>
        </p:txBody>
      </p:sp>
      <p:pic>
        <p:nvPicPr>
          <p:cNvPr id="8" name="Picture 7" descr="A white text on a white background&#10;&#10;AI-generated content may be incorrect.">
            <a:extLst>
              <a:ext uri="{FF2B5EF4-FFF2-40B4-BE49-F238E27FC236}">
                <a16:creationId xmlns:a16="http://schemas.microsoft.com/office/drawing/2014/main" id="{62CFAB20-8C8E-7A6E-B7D6-8661A5A18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786" y="1767732"/>
            <a:ext cx="3778531" cy="3036064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3" name="Picture 2" descr="A sheet of paper with text&#10;&#10;AI-generated content may be incorrect.">
            <a:extLst>
              <a:ext uri="{FF2B5EF4-FFF2-40B4-BE49-F238E27FC236}">
                <a16:creationId xmlns:a16="http://schemas.microsoft.com/office/drawing/2014/main" id="{BCDCBF76-ED6F-D93E-02D8-A412113AEF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91" t="5810" r="18363" b="-306"/>
          <a:stretch/>
        </p:blipFill>
        <p:spPr>
          <a:xfrm>
            <a:off x="7336669" y="3140336"/>
            <a:ext cx="3471642" cy="2983335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31134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E2E2F-04AE-07EE-953C-1D282EBC8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6DD49-B5A8-0DA8-7217-B4E3E8ED829C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Budgeting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3E1CB0-3DEF-F55D-5858-F032DCAB96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dirty="0" smtClean="0"/>
              <a:pPr/>
              <a:t>16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33690E3-667D-9C2F-F374-932428570BD2}"/>
              </a:ext>
            </a:extLst>
          </p:cNvPr>
          <p:cNvSpPr txBox="1">
            <a:spLocks/>
          </p:cNvSpPr>
          <p:nvPr/>
        </p:nvSpPr>
        <p:spPr>
          <a:xfrm>
            <a:off x="703441" y="1787656"/>
            <a:ext cx="5401060" cy="458283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b="1">
                <a:latin typeface="Calibri Light"/>
                <a:ea typeface="+mn-lt"/>
                <a:cs typeface="+mn-lt"/>
              </a:rPr>
              <a:t>Lesson Plan</a:t>
            </a:r>
            <a:endParaRPr lang="en-US">
              <a:latin typeface="Calibri Light"/>
              <a:ea typeface="+mn-lt"/>
              <a:cs typeface="+mn-lt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2600">
              <a:latin typeface="Calibri Light"/>
              <a:ea typeface="+mn-lt"/>
              <a:cs typeface="+mn-lt"/>
            </a:endParaRPr>
          </a:p>
          <a:p>
            <a:pPr>
              <a:spcBef>
                <a:spcPts val="0"/>
              </a:spcBef>
            </a:pPr>
            <a:r>
              <a:rPr lang="en-US" sz="2600">
                <a:latin typeface="Calibri Light"/>
                <a:ea typeface="Calibri" panose="020F0502020204030204"/>
                <a:cs typeface="Calibri" panose="020F0502020204030204"/>
              </a:rPr>
              <a:t>Introduce the differences between private security contractors and military members, in terms of their roles and salaries</a:t>
            </a:r>
          </a:p>
          <a:p>
            <a:pPr>
              <a:spcBef>
                <a:spcPts val="0"/>
              </a:spcBef>
            </a:pPr>
            <a:r>
              <a:rPr lang="en-US" sz="2600">
                <a:latin typeface="Calibri Light"/>
                <a:ea typeface="Calibri" panose="020F0502020204030204"/>
                <a:cs typeface="Calibri" panose="020F0502020204030204"/>
              </a:rPr>
              <a:t>Have the students create monthly budgets for both income levels</a:t>
            </a:r>
            <a:endParaRPr lang="en-US" sz="2600">
              <a:latin typeface="Calibri Light" panose="020F0302020204030204" pitchFamily="34" charset="0"/>
              <a:ea typeface="Calibri"/>
              <a:cs typeface="Calibri"/>
            </a:endParaRPr>
          </a:p>
          <a:p>
            <a:pPr lvl="1">
              <a:spcBef>
                <a:spcPts val="0"/>
              </a:spcBef>
              <a:buFont typeface="Wingdings" panose="020B0604020202020204" pitchFamily="34" charset="0"/>
              <a:buChar char="§"/>
            </a:pPr>
            <a:r>
              <a:rPr lang="en-US" sz="2200">
                <a:latin typeface="Calibri Light"/>
                <a:ea typeface="Calibri"/>
                <a:cs typeface="Calibri"/>
              </a:rPr>
              <a:t>Give them a chance to look up the how much each expense typically costs</a:t>
            </a:r>
            <a:endParaRPr lang="en-US" sz="2200">
              <a:latin typeface="Calibri Light" panose="020F0302020204030204" pitchFamily="34" charset="0"/>
              <a:ea typeface="Calibri"/>
              <a:cs typeface="Calibri"/>
            </a:endParaRPr>
          </a:p>
          <a:p>
            <a:pPr lvl="1">
              <a:spcBef>
                <a:spcPts val="0"/>
              </a:spcBef>
              <a:buFont typeface="Wingdings" panose="020B0604020202020204" pitchFamily="34" charset="0"/>
              <a:buChar char="§"/>
            </a:pPr>
            <a:r>
              <a:rPr lang="en-US" sz="2200">
                <a:latin typeface="Calibri Light"/>
                <a:ea typeface="Calibri"/>
                <a:cs typeface="Calibri"/>
              </a:rPr>
              <a:t>They will likely need help coming up with accurate numbers</a:t>
            </a:r>
            <a:endParaRPr lang="en-US" sz="2200">
              <a:latin typeface="Calibri Light" panose="020F0302020204030204" pitchFamily="34" charset="0"/>
              <a:ea typeface="Calibri"/>
              <a:cs typeface="Calibri"/>
            </a:endParaRPr>
          </a:p>
          <a:p>
            <a:pPr marL="0" indent="0">
              <a:buNone/>
            </a:pPr>
            <a:endParaRPr lang="en-US" sz="2600">
              <a:latin typeface="Calibri Light" panose="020F0302020204030204" pitchFamily="34" charset="0"/>
              <a:ea typeface="Inter Light" panose="02000503000000020004" pitchFamily="2" charset="0"/>
              <a:cs typeface="Calibri Light" panose="020F0302020204030204" pitchFamily="34" charset="0"/>
            </a:endParaRPr>
          </a:p>
        </p:txBody>
      </p:sp>
      <p:pic>
        <p:nvPicPr>
          <p:cNvPr id="8" name="Picture 7" descr="A white text on a white background&#10;&#10;AI-generated content may be incorrect.">
            <a:extLst>
              <a:ext uri="{FF2B5EF4-FFF2-40B4-BE49-F238E27FC236}">
                <a16:creationId xmlns:a16="http://schemas.microsoft.com/office/drawing/2014/main" id="{1BC5DAD9-DE8D-A63B-027A-6E3C545E8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786" y="1767732"/>
            <a:ext cx="3778531" cy="3036064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3" name="Picture 2" descr="A sheet of paper with text&#10;&#10;AI-generated content may be incorrect.">
            <a:extLst>
              <a:ext uri="{FF2B5EF4-FFF2-40B4-BE49-F238E27FC236}">
                <a16:creationId xmlns:a16="http://schemas.microsoft.com/office/drawing/2014/main" id="{9303EFF2-48DF-5847-6DB4-81424FEF6F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91" t="5810" r="18363" b="-306"/>
          <a:stretch/>
        </p:blipFill>
        <p:spPr>
          <a:xfrm>
            <a:off x="7336669" y="3140336"/>
            <a:ext cx="3471642" cy="2983335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20308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Budgeting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dirty="0" smtClean="0"/>
              <a:pPr/>
              <a:t>17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97D6AFC-1B5C-888B-F90C-E340EA57F69A}"/>
              </a:ext>
            </a:extLst>
          </p:cNvPr>
          <p:cNvSpPr txBox="1">
            <a:spLocks/>
          </p:cNvSpPr>
          <p:nvPr/>
        </p:nvSpPr>
        <p:spPr>
          <a:xfrm>
            <a:off x="770959" y="2019149"/>
            <a:ext cx="6211288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b="1">
                <a:latin typeface="Calibri Light"/>
                <a:ea typeface="+mn-lt"/>
                <a:cs typeface="+mn-lt"/>
              </a:rPr>
              <a:t>Lesson Plan</a:t>
            </a:r>
            <a:endParaRPr lang="en-US">
              <a:latin typeface="Calibri Light"/>
              <a:ea typeface="+mn-lt"/>
              <a:cs typeface="+mn-lt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2600">
              <a:latin typeface="Calibri Light"/>
              <a:ea typeface="+mn-lt"/>
              <a:cs typeface="+mn-lt"/>
            </a:endParaRPr>
          </a:p>
          <a:p>
            <a:pPr>
              <a:spcBef>
                <a:spcPts val="0"/>
              </a:spcBef>
            </a:pPr>
            <a:r>
              <a:rPr lang="en-US" sz="2600">
                <a:latin typeface="Calibri Light"/>
                <a:ea typeface="Calibri" panose="020F0502020204030204"/>
                <a:cs typeface="Calibri" panose="020F0502020204030204"/>
              </a:rPr>
              <a:t>After the students have created budgets for each income level, have students draw "uh oh" slips. </a:t>
            </a:r>
            <a:endParaRPr lang="en-US"/>
          </a:p>
          <a:p>
            <a:pPr>
              <a:spcBef>
                <a:spcPts val="0"/>
              </a:spcBef>
            </a:pPr>
            <a:r>
              <a:rPr lang="en-US" sz="2600">
                <a:latin typeface="Calibri Light"/>
                <a:ea typeface="Calibri"/>
                <a:cs typeface="Calibri"/>
              </a:rPr>
              <a:t>Have them calculate how the unexpected expense will impact their savings and their ability to pay their bills.</a:t>
            </a:r>
            <a:endParaRPr lang="en-US" sz="2600">
              <a:latin typeface="Calibri Light" panose="020F0302020204030204" pitchFamily="34" charset="0"/>
              <a:ea typeface="Calibri"/>
              <a:cs typeface="Calibri"/>
            </a:endParaRPr>
          </a:p>
          <a:p>
            <a:pPr marL="0" indent="0">
              <a:buNone/>
            </a:pPr>
            <a:endParaRPr lang="en-US" sz="2600">
              <a:latin typeface="Calibri Light" panose="020F0302020204030204" pitchFamily="34" charset="0"/>
              <a:ea typeface="Inter Light" panose="02000503000000020004" pitchFamily="2" charset="0"/>
              <a:cs typeface="Calibri Light" panose="020F03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4BF188-9281-CC3A-7C79-A84C46E26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187" y="1901346"/>
            <a:ext cx="4241105" cy="4088705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93484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Saving Rates vs. Debt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642B0D-E5A2-99C8-4EE2-472893C7BE1E}"/>
              </a:ext>
            </a:extLst>
          </p:cNvPr>
          <p:cNvSpPr txBox="1"/>
          <p:nvPr/>
        </p:nvSpPr>
        <p:spPr>
          <a:xfrm>
            <a:off x="769258" y="3200400"/>
            <a:ext cx="10762342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600">
                <a:latin typeface="Calibri Light"/>
              </a:rPr>
              <a:t>[Insert Answer]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9B1399-8971-CE05-264F-769C8FD3D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7101" y="2776994"/>
            <a:ext cx="6048375" cy="3600450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E83303-3E05-EEF0-6460-3B8BD93EC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85" y="1619250"/>
            <a:ext cx="6019800" cy="3619500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5666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6B537-C58E-AA48-CA25-DD0391574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93CE7-5A36-36A2-5ED8-91344DCDCC01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Saving Rates vs. Disposable Income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3E97EA-B6F2-92FE-3E76-6011D1B100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9882DD-D2C8-F090-064F-1B1B33DBDBEF}"/>
              </a:ext>
            </a:extLst>
          </p:cNvPr>
          <p:cNvSpPr txBox="1"/>
          <p:nvPr/>
        </p:nvSpPr>
        <p:spPr>
          <a:xfrm>
            <a:off x="769258" y="3200400"/>
            <a:ext cx="10762342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600">
                <a:latin typeface="Calibri Light"/>
              </a:rPr>
              <a:t>[Insert Answer]</a:t>
            </a:r>
            <a:endParaRPr lang="en-US"/>
          </a:p>
        </p:txBody>
      </p:sp>
      <p:pic>
        <p:nvPicPr>
          <p:cNvPr id="4" name="Picture 3" descr="A graph showing the value of a personal income&#10;&#10;AI-generated content may be incorrect.">
            <a:extLst>
              <a:ext uri="{FF2B5EF4-FFF2-40B4-BE49-F238E27FC236}">
                <a16:creationId xmlns:a16="http://schemas.microsoft.com/office/drawing/2014/main" id="{810382EE-80AE-0129-7B6C-0C5F562E1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182" y="1686769"/>
            <a:ext cx="7611077" cy="4516538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5303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Certificate Requirements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8248E-9A13-7345-BF5A-CD0E38051879}"/>
              </a:ext>
            </a:extLst>
          </p:cNvPr>
          <p:cNvSpPr txBox="1">
            <a:spLocks/>
          </p:cNvSpPr>
          <p:nvPr/>
        </p:nvSpPr>
        <p:spPr>
          <a:xfrm>
            <a:off x="770959" y="1825625"/>
            <a:ext cx="10517192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>
                <a:latin typeface="Calibri Light"/>
                <a:ea typeface="Inter Light" panose="02000503000000020004" pitchFamily="2" charset="0"/>
                <a:cs typeface="Calibri Light"/>
              </a:rPr>
              <a:t>To earn professional development hours for webinars, you must:</a:t>
            </a:r>
            <a:endParaRPr lang="en-US"/>
          </a:p>
          <a:p>
            <a:pPr marL="0" indent="0">
              <a:buNone/>
            </a:pPr>
            <a:endParaRPr lang="en-US" sz="2600">
              <a:latin typeface="Calibri Light"/>
              <a:cs typeface="Calibri Light"/>
            </a:endParaRPr>
          </a:p>
          <a:p>
            <a:pPr marL="457200" indent="-457200"/>
            <a:r>
              <a:rPr lang="en-US" sz="2600">
                <a:latin typeface="Calibri Light"/>
                <a:ea typeface="Inter Light" panose="02000503000000020004" pitchFamily="2" charset="0"/>
                <a:cs typeface="Calibri Light"/>
              </a:rPr>
              <a:t>Watch a minimum of 45-minutes and you will automatically receive a professional development certificate via e-mail within 24 to 48 hours.</a:t>
            </a:r>
          </a:p>
          <a:p>
            <a:pPr marL="0" indent="0">
              <a:buNone/>
            </a:pPr>
            <a:endParaRPr lang="en-US" sz="2600">
              <a:latin typeface="Calibri Light" panose="020F0302020204030204" pitchFamily="34" charset="0"/>
              <a:ea typeface="+mn-lt"/>
              <a:cs typeface="Calibri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078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ok cover with a sloth and squirrel in a pickle jar&#10;&#10;Description automatically generated">
            <a:extLst>
              <a:ext uri="{FF2B5EF4-FFF2-40B4-BE49-F238E27FC236}">
                <a16:creationId xmlns:a16="http://schemas.microsoft.com/office/drawing/2014/main" id="{1A5E8AA4-F7D2-743F-026F-2554DE1CBE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40" r="26789"/>
          <a:stretch/>
        </p:blipFill>
        <p:spPr>
          <a:xfrm>
            <a:off x="6193218" y="0"/>
            <a:ext cx="60838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1F6E2D-AB04-B9EB-3236-1AC86FDAEF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" r="29"/>
          <a:stretch/>
        </p:blipFill>
        <p:spPr>
          <a:xfrm>
            <a:off x="0" y="0"/>
            <a:ext cx="9411909" cy="68960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0555E-F5A8-A749-BA5F-C95D063E4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943" y="2449812"/>
            <a:ext cx="6161315" cy="914400"/>
          </a:xfrm>
        </p:spPr>
        <p:txBody>
          <a:bodyPr lIns="91440" tIns="45720" rIns="91440" bIns="45720" anchor="t"/>
          <a:lstStyle/>
          <a:p>
            <a:r>
              <a:rPr lang="en-US" sz="5000">
                <a:solidFill>
                  <a:srgbClr val="414A58"/>
                </a:solidFill>
                <a:latin typeface="+mj-lt"/>
                <a:cs typeface="Calibri"/>
              </a:rPr>
              <a:t>Q&amp;A</a:t>
            </a:r>
            <a:endParaRPr lang="en-US" sz="5000">
              <a:solidFill>
                <a:srgbClr val="414A58"/>
              </a:solidFill>
              <a:latin typeface="Calibri Light"/>
              <a:ea typeface="Calibri Light"/>
              <a:cs typeface="Calibri Ligh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E388A1-8479-A276-7746-BE78447D22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8075" y="4860038"/>
            <a:ext cx="2597021" cy="132556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C3C338-11ED-3F3A-71BC-00E1A3201DBB}"/>
              </a:ext>
            </a:extLst>
          </p:cNvPr>
          <p:cNvSpPr txBox="1">
            <a:spLocks/>
          </p:cNvSpPr>
          <p:nvPr/>
        </p:nvSpPr>
        <p:spPr>
          <a:xfrm>
            <a:off x="7343994" y="2219105"/>
            <a:ext cx="4521878" cy="1724875"/>
          </a:xfrm>
          <a:prstGeom prst="rect">
            <a:avLst/>
          </a:prstGeom>
          <a:solidFill>
            <a:srgbClr val="D8FEE4"/>
          </a:solidFill>
        </p:spPr>
        <p:txBody>
          <a:bodyPr lIns="91440" tIns="45720" rIns="91440" bIns="45720"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>
                <a:latin typeface="Calibri Light"/>
                <a:cs typeface="Calibri Light"/>
              </a:rPr>
              <a:t>[INSERT FEATURED IMAGE OF WEBINAR SESSION]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 sz="2600">
              <a:latin typeface="Calibri Light" panose="020F0302020204030204" pitchFamily="34" charset="0"/>
              <a:ea typeface="+mn-lt"/>
              <a:cs typeface="Calibri Light"/>
            </a:endParaRPr>
          </a:p>
        </p:txBody>
      </p:sp>
      <p:pic>
        <p:nvPicPr>
          <p:cNvPr id="8" name="Picture 7" descr="A toy tank on a paper currency&#10;&#10;AI-generated content may be incorrect.">
            <a:extLst>
              <a:ext uri="{FF2B5EF4-FFF2-40B4-BE49-F238E27FC236}">
                <a16:creationId xmlns:a16="http://schemas.microsoft.com/office/drawing/2014/main" id="{29D48841-1EFD-B7DA-249A-1916F334526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784" r="1796" b="498"/>
          <a:stretch/>
        </p:blipFill>
        <p:spPr>
          <a:xfrm>
            <a:off x="7072726" y="1209675"/>
            <a:ext cx="5003812" cy="441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17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D4587-1105-4F87-DDFD-9628D1113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FE333-C023-83E4-6E30-058CCA0C4688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Presenter(s)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D5AB9A-3EEE-4659-8E02-5716D68E82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D045BE8-3BBE-DD14-7605-A1F565F8D21F}"/>
              </a:ext>
            </a:extLst>
          </p:cNvPr>
          <p:cNvSpPr txBox="1">
            <a:spLocks/>
          </p:cNvSpPr>
          <p:nvPr/>
        </p:nvSpPr>
        <p:spPr>
          <a:xfrm>
            <a:off x="3050183" y="4110673"/>
            <a:ext cx="7630354" cy="103544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>
                <a:latin typeface="Calibri Light"/>
                <a:ea typeface="Calibri Light"/>
                <a:cs typeface="Calibri Light"/>
              </a:rPr>
              <a:t>Cynthia Fitzthum (co-author)</a:t>
            </a:r>
            <a:endParaRPr lang="en-US" sz="2400">
              <a:latin typeface="Calibri Light"/>
              <a:ea typeface="Calibri Light"/>
              <a:cs typeface="Calibri Light"/>
            </a:endParaRPr>
          </a:p>
          <a:p>
            <a:pPr marL="0" indent="0">
              <a:buNone/>
            </a:pPr>
            <a:r>
              <a:rPr lang="en-US" sz="2400">
                <a:latin typeface="Calibri"/>
                <a:ea typeface="Calibri"/>
                <a:cs typeface="Calibri"/>
                <a:hlinkClick r:id="rId2"/>
              </a:rPr>
              <a:t>Cjfizthum@stcloudstate.edu</a:t>
            </a:r>
            <a:endParaRPr lang="en-US" sz="240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US" sz="2600">
              <a:latin typeface="Calibri Light"/>
              <a:ea typeface="Calibri Light"/>
              <a:cs typeface="Calibri Light"/>
            </a:endParaRPr>
          </a:p>
          <a:p>
            <a:pPr marL="0" indent="0">
              <a:buNone/>
            </a:pPr>
            <a:endParaRPr lang="en-US" sz="2400" b="1">
              <a:latin typeface="Calibri Light"/>
              <a:ea typeface="Calibri Light"/>
              <a:cs typeface="Calibri Light"/>
            </a:endParaRPr>
          </a:p>
          <a:p>
            <a:pPr marL="0" indent="0">
              <a:buNone/>
            </a:pPr>
            <a:endParaRPr lang="en-US" sz="2400" b="1">
              <a:latin typeface="Calibri Light"/>
              <a:cs typeface="Calibri Light"/>
            </a:endParaRPr>
          </a:p>
          <a:p>
            <a:pPr marL="0" indent="0">
              <a:buNone/>
            </a:pPr>
            <a:endParaRPr lang="en-US" sz="2400" b="1">
              <a:latin typeface="Calibri Light"/>
              <a:ea typeface="Calibri Light"/>
              <a:cs typeface="Calibri Light"/>
            </a:endParaRPr>
          </a:p>
          <a:p>
            <a:pPr marL="0" indent="0">
              <a:buNone/>
            </a:pPr>
            <a:endParaRPr lang="en-US" sz="2600">
              <a:latin typeface="Calibri Light" panose="020F0302020204030204" pitchFamily="34" charset="0"/>
              <a:ea typeface="+mn-lt"/>
              <a:cs typeface="Calibri Light"/>
            </a:endParaRPr>
          </a:p>
        </p:txBody>
      </p:sp>
      <p:pic>
        <p:nvPicPr>
          <p:cNvPr id="4" name="Picture 3" descr="A person smiling at camera&#10;&#10;Description automatically generated">
            <a:extLst>
              <a:ext uri="{FF2B5EF4-FFF2-40B4-BE49-F238E27FC236}">
                <a16:creationId xmlns:a16="http://schemas.microsoft.com/office/drawing/2014/main" id="{8786E27F-D38D-95A8-E5FA-3815CD5B92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313" r="-800" b="3627"/>
          <a:stretch/>
        </p:blipFill>
        <p:spPr>
          <a:xfrm>
            <a:off x="1658975" y="3809414"/>
            <a:ext cx="1283126" cy="1899526"/>
          </a:xfrm>
          <a:prstGeom prst="rect">
            <a:avLst/>
          </a:prstGeom>
        </p:spPr>
      </p:pic>
      <p:pic>
        <p:nvPicPr>
          <p:cNvPr id="6" name="Picture 5" descr="Jeremy Miller">
            <a:extLst>
              <a:ext uri="{FF2B5EF4-FFF2-40B4-BE49-F238E27FC236}">
                <a16:creationId xmlns:a16="http://schemas.microsoft.com/office/drawing/2014/main" id="{9711D467-B4EE-5474-1C46-2B309BB143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475" b="-340"/>
          <a:stretch/>
        </p:blipFill>
        <p:spPr>
          <a:xfrm>
            <a:off x="1658551" y="1867318"/>
            <a:ext cx="1280501" cy="18131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3F0FDF-E8CA-AC9B-9B22-34EFC5248A78}"/>
              </a:ext>
            </a:extLst>
          </p:cNvPr>
          <p:cNvSpPr txBox="1"/>
          <p:nvPr/>
        </p:nvSpPr>
        <p:spPr>
          <a:xfrm>
            <a:off x="3045791" y="2162313"/>
            <a:ext cx="557033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 Light"/>
                <a:cs typeface="Segoe UI"/>
              </a:rPr>
              <a:t>Jeremy Miller (co- author, presenter)</a:t>
            </a:r>
            <a:r>
              <a:rPr lang="en-US" sz="2400">
                <a:latin typeface="Calibri Light"/>
                <a:cs typeface="Segoe UI"/>
              </a:rPr>
              <a:t>​</a:t>
            </a:r>
          </a:p>
          <a:p>
            <a:r>
              <a:rPr lang="en-US" sz="2400">
                <a:cs typeface="Segoe UI"/>
                <a:hlinkClick r:id="rId5"/>
              </a:rPr>
              <a:t>jmiller@c-ischools.org</a:t>
            </a:r>
            <a:endParaRPr lang="en-US" sz="2400">
              <a:ea typeface="Calibri"/>
              <a:cs typeface="Segoe UI"/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1114433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5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86927" y="4076831"/>
            <a:ext cx="8916465" cy="4190739"/>
          </a:xfrm>
          <a:custGeom>
            <a:avLst/>
            <a:gdLst/>
            <a:ahLst/>
            <a:cxnLst/>
            <a:rect l="l" t="t" r="r" b="b"/>
            <a:pathLst>
              <a:path w="13374697" h="6286108">
                <a:moveTo>
                  <a:pt x="0" y="0"/>
                </a:moveTo>
                <a:lnTo>
                  <a:pt x="13374698" y="0"/>
                </a:lnTo>
                <a:lnTo>
                  <a:pt x="13374698" y="6286108"/>
                </a:lnTo>
                <a:lnTo>
                  <a:pt x="0" y="6286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592934" y="1613042"/>
            <a:ext cx="472869" cy="598569"/>
          </a:xfrm>
          <a:custGeom>
            <a:avLst/>
            <a:gdLst/>
            <a:ahLst/>
            <a:cxnLst/>
            <a:rect l="l" t="t" r="r" b="b"/>
            <a:pathLst>
              <a:path w="709304" h="897853">
                <a:moveTo>
                  <a:pt x="0" y="0"/>
                </a:moveTo>
                <a:lnTo>
                  <a:pt x="709304" y="0"/>
                </a:lnTo>
                <a:lnTo>
                  <a:pt x="709304" y="897853"/>
                </a:lnTo>
                <a:lnTo>
                  <a:pt x="0" y="8978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254696" y="1613042"/>
            <a:ext cx="4796179" cy="3972345"/>
            <a:chOff x="0" y="0"/>
            <a:chExt cx="9592359" cy="7944690"/>
          </a:xfrm>
        </p:grpSpPr>
        <p:sp>
          <p:nvSpPr>
            <p:cNvPr id="5" name="Freeform 5"/>
            <p:cNvSpPr/>
            <p:nvPr/>
          </p:nvSpPr>
          <p:spPr>
            <a:xfrm>
              <a:off x="8578310" y="1191820"/>
              <a:ext cx="1014048" cy="1283605"/>
            </a:xfrm>
            <a:custGeom>
              <a:avLst/>
              <a:gdLst/>
              <a:ahLst/>
              <a:cxnLst/>
              <a:rect l="l" t="t" r="r" b="b"/>
              <a:pathLst>
                <a:path w="1014048" h="1283605">
                  <a:moveTo>
                    <a:pt x="0" y="0"/>
                  </a:moveTo>
                  <a:lnTo>
                    <a:pt x="1014049" y="0"/>
                  </a:lnTo>
                  <a:lnTo>
                    <a:pt x="1014049" y="1283606"/>
                  </a:lnTo>
                  <a:lnTo>
                    <a:pt x="0" y="1283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flipH="1">
              <a:off x="4712689" y="0"/>
              <a:ext cx="643710" cy="814823"/>
            </a:xfrm>
            <a:custGeom>
              <a:avLst/>
              <a:gdLst/>
              <a:ahLst/>
              <a:cxnLst/>
              <a:rect l="l" t="t" r="r" b="b"/>
              <a:pathLst>
                <a:path w="643710" h="814823">
                  <a:moveTo>
                    <a:pt x="643710" y="0"/>
                  </a:moveTo>
                  <a:lnTo>
                    <a:pt x="0" y="0"/>
                  </a:lnTo>
                  <a:lnTo>
                    <a:pt x="0" y="814823"/>
                  </a:lnTo>
                  <a:lnTo>
                    <a:pt x="643710" y="814823"/>
                  </a:lnTo>
                  <a:lnTo>
                    <a:pt x="64371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7" name="Group 7"/>
            <p:cNvGrpSpPr/>
            <p:nvPr/>
          </p:nvGrpSpPr>
          <p:grpSpPr>
            <a:xfrm>
              <a:off x="0" y="997044"/>
              <a:ext cx="6369178" cy="6369152"/>
              <a:chOff x="0" y="0"/>
              <a:chExt cx="6350000" cy="634997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l="-74921" t="-2568" r="-65097" b="-23942"/>
                </a:stretch>
              </a:blip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4890790" y="997044"/>
              <a:ext cx="2956775" cy="2956763"/>
              <a:chOff x="0" y="0"/>
              <a:chExt cx="6350000" cy="6349975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 l="-19900" r="-22332" b="-6674"/>
                </a:stretch>
              </a:blip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5356399" y="4215769"/>
              <a:ext cx="3728936" cy="3728921"/>
              <a:chOff x="0" y="0"/>
              <a:chExt cx="6350000" cy="6349975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2"/>
                <a:stretch>
                  <a:fillRect l="-18489" r="-51209" b="-13132"/>
                </a:stretch>
              </a:blip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7157344" y="3011412"/>
              <a:ext cx="1884797" cy="1884790"/>
              <a:chOff x="0" y="0"/>
              <a:chExt cx="6350000" cy="634997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3"/>
                <a:stretch>
                  <a:fillRect l="-110110" t="-21468" r="-34018" b="-41285"/>
                </a:stretch>
              </a:blipFill>
            </p:spPr>
          </p:sp>
        </p:grpSp>
      </p:grpSp>
      <p:sp>
        <p:nvSpPr>
          <p:cNvPr id="15" name="Freeform 15"/>
          <p:cNvSpPr/>
          <p:nvPr/>
        </p:nvSpPr>
        <p:spPr>
          <a:xfrm>
            <a:off x="6482301" y="4529052"/>
            <a:ext cx="340488" cy="430997"/>
          </a:xfrm>
          <a:custGeom>
            <a:avLst/>
            <a:gdLst/>
            <a:ahLst/>
            <a:cxnLst/>
            <a:rect l="l" t="t" r="r" b="b"/>
            <a:pathLst>
              <a:path w="510732" h="646496">
                <a:moveTo>
                  <a:pt x="0" y="0"/>
                </a:moveTo>
                <a:lnTo>
                  <a:pt x="510732" y="0"/>
                </a:lnTo>
                <a:lnTo>
                  <a:pt x="510732" y="646496"/>
                </a:lnTo>
                <a:lnTo>
                  <a:pt x="0" y="64649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-3570200" y="4076831"/>
            <a:ext cx="8916465" cy="4190739"/>
          </a:xfrm>
          <a:custGeom>
            <a:avLst/>
            <a:gdLst/>
            <a:ahLst/>
            <a:cxnLst/>
            <a:rect l="l" t="t" r="r" b="b"/>
            <a:pathLst>
              <a:path w="13374697" h="6286108">
                <a:moveTo>
                  <a:pt x="13374698" y="0"/>
                </a:moveTo>
                <a:lnTo>
                  <a:pt x="0" y="0"/>
                </a:lnTo>
                <a:lnTo>
                  <a:pt x="0" y="6286108"/>
                </a:lnTo>
                <a:lnTo>
                  <a:pt x="13374698" y="6286108"/>
                </a:lnTo>
                <a:lnTo>
                  <a:pt x="1337469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685800" y="4343623"/>
            <a:ext cx="1997752" cy="1997752"/>
            <a:chOff x="0" y="0"/>
            <a:chExt cx="3995504" cy="399550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995504" cy="3995504"/>
            </a:xfrm>
            <a:custGeom>
              <a:avLst/>
              <a:gdLst/>
              <a:ahLst/>
              <a:cxnLst/>
              <a:rect l="l" t="t" r="r" b="b"/>
              <a:pathLst>
                <a:path w="3995504" h="3995504">
                  <a:moveTo>
                    <a:pt x="0" y="0"/>
                  </a:moveTo>
                  <a:lnTo>
                    <a:pt x="3995504" y="0"/>
                  </a:lnTo>
                  <a:lnTo>
                    <a:pt x="3995504" y="3995504"/>
                  </a:lnTo>
                  <a:lnTo>
                    <a:pt x="0" y="3995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 rot="613923" flipH="1">
            <a:off x="2751624" y="4620265"/>
            <a:ext cx="1241955" cy="804165"/>
          </a:xfrm>
          <a:custGeom>
            <a:avLst/>
            <a:gdLst/>
            <a:ahLst/>
            <a:cxnLst/>
            <a:rect l="l" t="t" r="r" b="b"/>
            <a:pathLst>
              <a:path w="1862932" h="1206248">
                <a:moveTo>
                  <a:pt x="1862932" y="0"/>
                </a:moveTo>
                <a:lnTo>
                  <a:pt x="0" y="0"/>
                </a:lnTo>
                <a:lnTo>
                  <a:pt x="0" y="1206249"/>
                </a:lnTo>
                <a:lnTo>
                  <a:pt x="1862932" y="1206249"/>
                </a:lnTo>
                <a:lnTo>
                  <a:pt x="1862932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944885" y="5692110"/>
            <a:ext cx="2139887" cy="1134141"/>
          </a:xfrm>
          <a:custGeom>
            <a:avLst/>
            <a:gdLst/>
            <a:ahLst/>
            <a:cxnLst/>
            <a:rect l="l" t="t" r="r" b="b"/>
            <a:pathLst>
              <a:path w="3209831" h="1701211">
                <a:moveTo>
                  <a:pt x="0" y="0"/>
                </a:moveTo>
                <a:lnTo>
                  <a:pt x="3209831" y="0"/>
                </a:lnTo>
                <a:lnTo>
                  <a:pt x="3209831" y="1701211"/>
                </a:lnTo>
                <a:lnTo>
                  <a:pt x="0" y="170121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329366" y="391437"/>
            <a:ext cx="11533269" cy="553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199">
                <a:solidFill>
                  <a:srgbClr val="ACDD71"/>
                </a:solidFill>
                <a:latin typeface="BIZ UDPMincho"/>
                <a:ea typeface="BIZ UDPMincho"/>
                <a:cs typeface="BIZ UDPMincho"/>
                <a:sym typeface="BIZ UDPMincho"/>
              </a:rPr>
              <a:t>Free Personal Finance Program for High School Girls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29366" y="1369688"/>
            <a:ext cx="6652545" cy="2208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893"/>
              </a:lnSpc>
              <a:spcBef>
                <a:spcPct val="0"/>
              </a:spcBef>
            </a:pPr>
            <a:r>
              <a:rPr lang="en-US" sz="2067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Invest in Girls (a program of CEE) invites your high school students to learn about personal finance in a supportive all-girl environment! IIG instructors will teach students the basics of personal finance, how to invest, and help them build professional skills. These programs are online and free to attend. 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000240" y="5540937"/>
            <a:ext cx="6652545" cy="349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Share this sign up link with your students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000240" y="5992125"/>
            <a:ext cx="6652545" cy="349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Or visit investingirls.org/for-students/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ok cover with a sloth and squirrel in a pickle jar&#10;&#10;Description automatically generated">
            <a:extLst>
              <a:ext uri="{FF2B5EF4-FFF2-40B4-BE49-F238E27FC236}">
                <a16:creationId xmlns:a16="http://schemas.microsoft.com/office/drawing/2014/main" id="{1A5E8AA4-F7D2-743F-026F-2554DE1CBE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40" r="26789"/>
          <a:stretch/>
        </p:blipFill>
        <p:spPr>
          <a:xfrm>
            <a:off x="6193218" y="0"/>
            <a:ext cx="60838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1F6E2D-AB04-B9EB-3236-1AC86FDAEF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" r="29"/>
          <a:stretch/>
        </p:blipFill>
        <p:spPr>
          <a:xfrm>
            <a:off x="0" y="0"/>
            <a:ext cx="9411909" cy="68960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0555E-F5A8-A749-BA5F-C95D063E4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943" y="2449812"/>
            <a:ext cx="6161315" cy="914400"/>
          </a:xfrm>
        </p:spPr>
        <p:txBody>
          <a:bodyPr lIns="91440" tIns="45720" rIns="91440" bIns="45720" anchor="t"/>
          <a:lstStyle/>
          <a:p>
            <a:r>
              <a:rPr lang="en-US" sz="5000">
                <a:solidFill>
                  <a:srgbClr val="414A58"/>
                </a:solidFill>
                <a:latin typeface="+mj-lt"/>
                <a:cs typeface="Calibri"/>
              </a:rPr>
              <a:t>Thank you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E388A1-8479-A276-7746-BE78447D22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8075" y="4860038"/>
            <a:ext cx="2597021" cy="132556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4184D1E-DFA3-373A-0A48-9EF798D9A213}"/>
              </a:ext>
            </a:extLst>
          </p:cNvPr>
          <p:cNvSpPr txBox="1">
            <a:spLocks/>
          </p:cNvSpPr>
          <p:nvPr/>
        </p:nvSpPr>
        <p:spPr>
          <a:xfrm>
            <a:off x="7343994" y="2219105"/>
            <a:ext cx="4521878" cy="1724875"/>
          </a:xfrm>
          <a:prstGeom prst="rect">
            <a:avLst/>
          </a:prstGeom>
          <a:solidFill>
            <a:srgbClr val="D8FEE4"/>
          </a:solidFill>
        </p:spPr>
        <p:txBody>
          <a:bodyPr lIns="91440" tIns="45720" rIns="91440" bIns="45720"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>
                <a:latin typeface="Calibri Light"/>
                <a:cs typeface="Calibri Light"/>
              </a:rPr>
              <a:t>[INSERT FEATURED IMAGE OF WEBINAR SESSION]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 sz="2600">
              <a:latin typeface="Calibri Light" panose="020F0302020204030204" pitchFamily="34" charset="0"/>
              <a:ea typeface="+mn-lt"/>
              <a:cs typeface="Calibri Light"/>
            </a:endParaRPr>
          </a:p>
        </p:txBody>
      </p:sp>
      <p:pic>
        <p:nvPicPr>
          <p:cNvPr id="8" name="Picture 7" descr="5 tried-and-tested budgeting strategies | FMT">
            <a:extLst>
              <a:ext uri="{FF2B5EF4-FFF2-40B4-BE49-F238E27FC236}">
                <a16:creationId xmlns:a16="http://schemas.microsoft.com/office/drawing/2014/main" id="{F5F9ECB3-D8C5-2A81-0828-7E2A3569E1D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76" r="10190" b="324"/>
          <a:stretch/>
        </p:blipFill>
        <p:spPr>
          <a:xfrm>
            <a:off x="6814928" y="1245482"/>
            <a:ext cx="5459832" cy="442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41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8248E-9A13-7345-BF5A-CD0E38051879}"/>
              </a:ext>
            </a:extLst>
          </p:cNvPr>
          <p:cNvSpPr txBox="1">
            <a:spLocks/>
          </p:cNvSpPr>
          <p:nvPr/>
        </p:nvSpPr>
        <p:spPr>
          <a:xfrm>
            <a:off x="770959" y="1825625"/>
            <a:ext cx="10517192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>
                <a:latin typeface="Calibri Light"/>
                <a:ea typeface="+mn-lt"/>
                <a:cs typeface="Calibri Light"/>
              </a:rPr>
              <a:t>Students will be able to:</a:t>
            </a:r>
          </a:p>
          <a:p>
            <a:pPr marL="0" indent="0">
              <a:buNone/>
            </a:pPr>
            <a:endParaRPr lang="en-US" sz="2400">
              <a:latin typeface="Calibri Light"/>
              <a:ea typeface="+mn-lt"/>
              <a:cs typeface="Calibri Light"/>
            </a:endParaRP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sz="2400">
                <a:latin typeface="Calibri Light"/>
                <a:ea typeface="+mn-lt"/>
                <a:cs typeface="+mn-lt"/>
              </a:rPr>
              <a:t>Describe how to reduce personal financial risk through savings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sz="2400">
                <a:latin typeface="Calibri Light"/>
                <a:ea typeface="+mn-lt"/>
                <a:cs typeface="+mn-lt"/>
              </a:rPr>
              <a:t>Create a personal budget </a:t>
            </a:r>
            <a:endParaRPr lang="en-US">
              <a:latin typeface="Calibri" panose="020F0502020204030204"/>
              <a:ea typeface="+mn-lt"/>
              <a:cs typeface="+mn-lt"/>
            </a:endParaRP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sz="2400">
                <a:latin typeface="Calibri Light"/>
                <a:ea typeface="+mn-lt"/>
                <a:cs typeface="+mn-lt"/>
              </a:rPr>
              <a:t>Analyze personal expenditures and income sources</a:t>
            </a: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n-US" sz="2600">
              <a:latin typeface="Calibri Light" panose="020F0302020204030204" pitchFamily="34" charset="0"/>
              <a:ea typeface="+mn-lt"/>
              <a:cs typeface="Calibri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20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Presenter(s)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3CE008A-1223-DE28-3131-6053184B7286}"/>
              </a:ext>
            </a:extLst>
          </p:cNvPr>
          <p:cNvSpPr txBox="1">
            <a:spLocks/>
          </p:cNvSpPr>
          <p:nvPr/>
        </p:nvSpPr>
        <p:spPr>
          <a:xfrm>
            <a:off x="3050183" y="4110673"/>
            <a:ext cx="7630354" cy="103544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>
                <a:latin typeface="Calibri Light"/>
                <a:ea typeface="Calibri Light"/>
                <a:cs typeface="Calibri Light"/>
              </a:rPr>
              <a:t>Cynthia Fitzthum (co-author)</a:t>
            </a:r>
            <a:endParaRPr lang="en-US" sz="2400">
              <a:latin typeface="Calibri Light"/>
              <a:ea typeface="Calibri Light"/>
              <a:cs typeface="Calibri Light"/>
            </a:endParaRPr>
          </a:p>
          <a:p>
            <a:pPr marL="0" indent="0">
              <a:buNone/>
            </a:pPr>
            <a:r>
              <a:rPr lang="en-US" sz="2400">
                <a:latin typeface="Calibri"/>
                <a:ea typeface="Calibri"/>
                <a:cs typeface="Calibri"/>
                <a:hlinkClick r:id="rId2"/>
              </a:rPr>
              <a:t>Cjfizthum@stcloudstate.edu</a:t>
            </a:r>
            <a:endParaRPr lang="en-US" sz="240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US" sz="2600">
              <a:latin typeface="Calibri Light"/>
              <a:ea typeface="Calibri Light"/>
              <a:cs typeface="Calibri Light"/>
            </a:endParaRPr>
          </a:p>
          <a:p>
            <a:pPr marL="0" indent="0">
              <a:buNone/>
            </a:pPr>
            <a:endParaRPr lang="en-US" sz="2400" b="1">
              <a:latin typeface="Calibri Light"/>
              <a:ea typeface="Calibri Light"/>
              <a:cs typeface="Calibri Light"/>
            </a:endParaRPr>
          </a:p>
          <a:p>
            <a:pPr marL="0" indent="0">
              <a:buNone/>
            </a:pPr>
            <a:endParaRPr lang="en-US" sz="2400" b="1">
              <a:latin typeface="Calibri Light"/>
              <a:cs typeface="Calibri Light"/>
            </a:endParaRPr>
          </a:p>
          <a:p>
            <a:pPr marL="0" indent="0">
              <a:buNone/>
            </a:pPr>
            <a:endParaRPr lang="en-US" sz="2400" b="1">
              <a:latin typeface="Calibri Light"/>
              <a:ea typeface="Calibri Light"/>
              <a:cs typeface="Calibri Light"/>
            </a:endParaRPr>
          </a:p>
          <a:p>
            <a:pPr marL="0" indent="0">
              <a:buNone/>
            </a:pPr>
            <a:endParaRPr lang="en-US" sz="2600">
              <a:latin typeface="Calibri Light" panose="020F0302020204030204" pitchFamily="34" charset="0"/>
              <a:ea typeface="+mn-lt"/>
              <a:cs typeface="Calibri Light"/>
            </a:endParaRPr>
          </a:p>
        </p:txBody>
      </p:sp>
      <p:pic>
        <p:nvPicPr>
          <p:cNvPr id="4" name="Picture 3" descr="A person smiling at camera&#10;&#10;Description automatically generated">
            <a:extLst>
              <a:ext uri="{FF2B5EF4-FFF2-40B4-BE49-F238E27FC236}">
                <a16:creationId xmlns:a16="http://schemas.microsoft.com/office/drawing/2014/main" id="{33C6AB39-BF55-DDAD-EF5C-C14ED7B6EA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313" r="-800" b="3627"/>
          <a:stretch/>
        </p:blipFill>
        <p:spPr>
          <a:xfrm>
            <a:off x="1658975" y="3809414"/>
            <a:ext cx="1283126" cy="1899526"/>
          </a:xfrm>
          <a:prstGeom prst="rect">
            <a:avLst/>
          </a:prstGeom>
        </p:spPr>
      </p:pic>
      <p:pic>
        <p:nvPicPr>
          <p:cNvPr id="6" name="Picture 5" descr="Jeremy Miller">
            <a:extLst>
              <a:ext uri="{FF2B5EF4-FFF2-40B4-BE49-F238E27FC236}">
                <a16:creationId xmlns:a16="http://schemas.microsoft.com/office/drawing/2014/main" id="{50368C86-F9C8-B74E-F479-0A26146BBF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475" b="-340"/>
          <a:stretch/>
        </p:blipFill>
        <p:spPr>
          <a:xfrm>
            <a:off x="1658551" y="1867318"/>
            <a:ext cx="1280501" cy="18131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F0B8D1-1F59-8E96-D0D7-A851B69FCA87}"/>
              </a:ext>
            </a:extLst>
          </p:cNvPr>
          <p:cNvSpPr txBox="1"/>
          <p:nvPr/>
        </p:nvSpPr>
        <p:spPr>
          <a:xfrm>
            <a:off x="3045791" y="2162313"/>
            <a:ext cx="557033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 Light"/>
                <a:cs typeface="Segoe UI"/>
              </a:rPr>
              <a:t>Jeremy Miller (co- author, presenter)</a:t>
            </a:r>
            <a:r>
              <a:rPr lang="en-US" sz="2400">
                <a:latin typeface="Calibri Light"/>
                <a:cs typeface="Segoe UI"/>
              </a:rPr>
              <a:t>​</a:t>
            </a:r>
          </a:p>
          <a:p>
            <a:r>
              <a:rPr lang="en-US" sz="2400">
                <a:cs typeface="Segoe UI"/>
                <a:hlinkClick r:id="rId5"/>
              </a:rPr>
              <a:t>jmiller@c-ischools.org</a:t>
            </a:r>
            <a:endParaRPr lang="en-US" sz="2400">
              <a:ea typeface="Calibri"/>
              <a:cs typeface="Segoe UI"/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1146352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Session 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8248E-9A13-7345-BF5A-CD0E38051879}"/>
              </a:ext>
            </a:extLst>
          </p:cNvPr>
          <p:cNvSpPr txBox="1">
            <a:spLocks/>
          </p:cNvSpPr>
          <p:nvPr/>
        </p:nvSpPr>
        <p:spPr>
          <a:xfrm>
            <a:off x="770959" y="1825625"/>
            <a:ext cx="10517192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rabicPeriod"/>
            </a:pPr>
            <a:r>
              <a:rPr lang="en-US" sz="2600">
                <a:latin typeface="Calibri Light"/>
                <a:ea typeface="Calibri Light"/>
                <a:cs typeface="Calibri Light"/>
              </a:rPr>
              <a:t>Economics of War Series description</a:t>
            </a:r>
          </a:p>
          <a:p>
            <a:pPr marL="514350" indent="-514350">
              <a:buAutoNum type="arabicPeriod"/>
            </a:pPr>
            <a:r>
              <a:rPr lang="en-US" sz="2600">
                <a:latin typeface="Calibri Light"/>
                <a:ea typeface="Calibri Light"/>
                <a:cs typeface="Calibri Light"/>
              </a:rPr>
              <a:t>Lesson objectives/Standards/Concepts</a:t>
            </a:r>
          </a:p>
          <a:p>
            <a:pPr marL="514350" indent="-514350">
              <a:buAutoNum type="arabicPeriod"/>
            </a:pPr>
            <a:r>
              <a:rPr lang="en-US" sz="2600">
                <a:latin typeface="Calibri Light"/>
                <a:ea typeface="Calibri Light"/>
                <a:cs typeface="Calibri Light"/>
              </a:rPr>
              <a:t>Activity description</a:t>
            </a:r>
            <a:endParaRPr lang="en-US"/>
          </a:p>
          <a:p>
            <a:pPr marL="514350" indent="-514350">
              <a:buAutoNum type="arabicPeriod"/>
            </a:pPr>
            <a:r>
              <a:rPr lang="en-US" sz="2600">
                <a:latin typeface="Calibri Light"/>
                <a:ea typeface="Calibri Light"/>
                <a:cs typeface="Calibri Light"/>
              </a:rPr>
              <a:t>Q &amp; A</a:t>
            </a:r>
          </a:p>
          <a:p>
            <a:pPr marL="514350" indent="-514350">
              <a:buAutoNum type="arabicPeriod"/>
            </a:pPr>
            <a:endParaRPr lang="en-US" sz="2600"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dirty="0" smtClean="0"/>
              <a:pPr/>
              <a:t>5</a:t>
            </a:fld>
            <a:endParaRPr lang="en-US"/>
          </a:p>
        </p:txBody>
      </p:sp>
      <p:pic>
        <p:nvPicPr>
          <p:cNvPr id="4" name="Picture 3" descr="A cartoon character holding a book&#10;&#10;Description automatically generated">
            <a:extLst>
              <a:ext uri="{FF2B5EF4-FFF2-40B4-BE49-F238E27FC236}">
                <a16:creationId xmlns:a16="http://schemas.microsoft.com/office/drawing/2014/main" id="{CD3F451A-6F82-3B20-20CE-77171E9EC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1283" y="2309531"/>
            <a:ext cx="2181786" cy="2238936"/>
          </a:xfrm>
          <a:prstGeom prst="rect">
            <a:avLst/>
          </a:prstGeom>
        </p:spPr>
      </p:pic>
      <p:pic>
        <p:nvPicPr>
          <p:cNvPr id="6" name="Picture 5" descr="Clock Photos Images | Free Photos, PNG Stickers, Wallpapers &amp; Backgrounds -  rawpixel">
            <a:extLst>
              <a:ext uri="{FF2B5EF4-FFF2-40B4-BE49-F238E27FC236}">
                <a16:creationId xmlns:a16="http://schemas.microsoft.com/office/drawing/2014/main" id="{D6A0F673-550C-3580-F7C3-8EF12CE52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514" y="2017994"/>
            <a:ext cx="4060371" cy="274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33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4E78C-227A-069A-C579-08DB82C63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>
                <a:ea typeface="Calibri Light"/>
                <a:cs typeface="Calibri Light"/>
              </a:rPr>
              <a:t>Economics of War Lessons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50F5C5-0961-39F6-FED5-FF1D1E4C3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0B8DC89-673D-1F01-E7D1-FB422656AF20}"/>
              </a:ext>
            </a:extLst>
          </p:cNvPr>
          <p:cNvGraphicFramePr>
            <a:graphicFrameLocks noGrp="1"/>
          </p:cNvGraphicFramePr>
          <p:nvPr>
            <p:ph idx="13"/>
          </p:nvPr>
        </p:nvGraphicFramePr>
        <p:xfrm>
          <a:off x="698500" y="2290763"/>
          <a:ext cx="10831511" cy="442645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482644">
                  <a:extLst>
                    <a:ext uri="{9D8B030D-6E8A-4147-A177-3AD203B41FA5}">
                      <a16:colId xmlns:a16="http://schemas.microsoft.com/office/drawing/2014/main" val="1452203774"/>
                    </a:ext>
                  </a:extLst>
                </a:gridCol>
                <a:gridCol w="8348867">
                  <a:extLst>
                    <a:ext uri="{9D8B030D-6E8A-4147-A177-3AD203B41FA5}">
                      <a16:colId xmlns:a16="http://schemas.microsoft.com/office/drawing/2014/main" val="2715939677"/>
                    </a:ext>
                  </a:extLst>
                </a:gridCol>
              </a:tblGrid>
              <a:tr h="319278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1">
                          <a:effectLst/>
                          <a:latin typeface="inherit"/>
                        </a:rPr>
                        <a:t>Date</a:t>
                      </a:r>
                      <a:endParaRPr lang="en-US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1">
                          <a:effectLst/>
                          <a:latin typeface="inherit"/>
                        </a:rPr>
                        <a:t>Topic</a:t>
                      </a:r>
                      <a:endParaRPr lang="en-US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3016705"/>
                  </a:ext>
                </a:extLst>
              </a:tr>
              <a:tr h="319278"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>
                          <a:effectLst/>
                          <a:latin typeface="Aptos"/>
                        </a:rPr>
                        <a:t>2/6- Jeremy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 b="1">
                          <a:effectLst/>
                          <a:latin typeface="inherit"/>
                        </a:rPr>
                        <a:t>The Copper Issue</a:t>
                      </a:r>
                      <a:r>
                        <a:rPr lang="en-US" sz="1200">
                          <a:effectLst/>
                          <a:latin typeface="Aptos"/>
                        </a:rPr>
                        <a:t> (A Supply and Demand Lesson)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947377"/>
                  </a:ext>
                </a:extLst>
              </a:tr>
              <a:tr h="319278"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>
                          <a:effectLst/>
                          <a:latin typeface="Aptos"/>
                        </a:rPr>
                        <a:t>2/20- Cindy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 b="1">
                          <a:effectLst/>
                          <a:latin typeface="inherit"/>
                        </a:rPr>
                        <a:t>Why go to war?</a:t>
                      </a:r>
                      <a:r>
                        <a:rPr lang="en-US" sz="1200">
                          <a:effectLst/>
                          <a:latin typeface="Aptos"/>
                        </a:rPr>
                        <a:t> (A Lesson on Costs and Benefits)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9194727"/>
                  </a:ext>
                </a:extLst>
              </a:tr>
              <a:tr h="502158"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>
                          <a:effectLst/>
                          <a:latin typeface="Aptos"/>
                        </a:rPr>
                        <a:t>3/6- Cindy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 b="1">
                          <a:effectLst/>
                          <a:latin typeface="inherit"/>
                        </a:rPr>
                        <a:t>Exchange rates during periods of Conflict</a:t>
                      </a:r>
                      <a:r>
                        <a:rPr lang="en-US" sz="1200">
                          <a:effectLst/>
                          <a:latin typeface="Aptos"/>
                        </a:rPr>
                        <a:t> (Currency and exchange rates)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1219585"/>
                  </a:ext>
                </a:extLst>
              </a:tr>
              <a:tr h="502158"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>
                          <a:effectLst/>
                          <a:latin typeface="Aptos"/>
                        </a:rPr>
                        <a:t>3/20- Cindy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 b="1">
                          <a:effectLst/>
                          <a:latin typeface="inherit"/>
                        </a:rPr>
                        <a:t>What about trade during war?</a:t>
                      </a:r>
                      <a:r>
                        <a:rPr lang="en-US" sz="1200">
                          <a:effectLst/>
                          <a:latin typeface="Aptos"/>
                        </a:rPr>
                        <a:t> (Geography lesson with focus on re-allocation during periods of conflict)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1242793"/>
                  </a:ext>
                </a:extLst>
              </a:tr>
              <a:tr h="319278"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>
                          <a:effectLst/>
                          <a:latin typeface="Aptos"/>
                        </a:rPr>
                        <a:t>4/3- Cindy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 b="1">
                          <a:effectLst/>
                          <a:latin typeface="inherit"/>
                        </a:rPr>
                        <a:t>Oil and the Middle East</a:t>
                      </a:r>
                      <a:r>
                        <a:rPr lang="en-US" sz="1200">
                          <a:effectLst/>
                          <a:latin typeface="Aptos"/>
                        </a:rPr>
                        <a:t> (Lesson on Prices)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3887959"/>
                  </a:ext>
                </a:extLst>
              </a:tr>
              <a:tr h="502158"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>
                          <a:effectLst/>
                          <a:latin typeface="Aptos"/>
                        </a:rPr>
                        <a:t>4/17- Jeremy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 b="1">
                          <a:effectLst/>
                          <a:latin typeface="inherit"/>
                        </a:rPr>
                        <a:t>What would you do with $19,000 a month?</a:t>
                      </a:r>
                      <a:r>
                        <a:rPr lang="en-US" sz="1200">
                          <a:effectLst/>
                          <a:latin typeface="Aptos"/>
                        </a:rPr>
                        <a:t> (Human capital, risk/reward and personal finance lesson)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9656387"/>
                  </a:ext>
                </a:extLst>
              </a:tr>
              <a:tr h="319278"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>
                          <a:effectLst/>
                          <a:latin typeface="Aptos"/>
                        </a:rPr>
                        <a:t>5/1- Jeremy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 b="1">
                          <a:effectLst/>
                          <a:latin typeface="inherit"/>
                        </a:rPr>
                        <a:t>Specialization</a:t>
                      </a:r>
                      <a:r>
                        <a:rPr lang="en-US" sz="1200">
                          <a:effectLst/>
                          <a:latin typeface="Aptos"/>
                        </a:rPr>
                        <a:t> (Military vs. Contractor pay)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7379336"/>
                  </a:ext>
                </a:extLst>
              </a:tr>
              <a:tr h="502158"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>
                          <a:effectLst/>
                          <a:latin typeface="Aptos"/>
                        </a:rPr>
                        <a:t>5/8- Jeremy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 b="1">
                          <a:effectLst/>
                          <a:latin typeface="inherit"/>
                        </a:rPr>
                        <a:t>How big is the military pie?</a:t>
                      </a:r>
                      <a:r>
                        <a:rPr lang="en-US" sz="1200">
                          <a:effectLst/>
                          <a:latin typeface="Aptos"/>
                        </a:rPr>
                        <a:t> (A Lesson on Budgeting, Taxation and Opportunity Cost)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0224471"/>
                  </a:ext>
                </a:extLst>
              </a:tr>
              <a:tr h="319278"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>
                          <a:effectLst/>
                          <a:latin typeface="Aptos"/>
                        </a:rPr>
                        <a:t>5/22- Cindy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 b="1">
                          <a:effectLst/>
                          <a:latin typeface="inherit"/>
                        </a:rPr>
                        <a:t>The Draft Debate </a:t>
                      </a:r>
                      <a:r>
                        <a:rPr lang="en-US" sz="1200">
                          <a:effectLst/>
                          <a:latin typeface="Aptos"/>
                        </a:rPr>
                        <a:t>(Debate Model)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085825"/>
                  </a:ext>
                </a:extLst>
              </a:tr>
              <a:tr h="502158"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>
                          <a:effectLst/>
                          <a:latin typeface="Aptos"/>
                        </a:rPr>
                        <a:t>5/29- Jeremy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 b="1">
                          <a:effectLst/>
                          <a:latin typeface="inherit"/>
                        </a:rPr>
                        <a:t>Reconstruction: Can it boost an economy?</a:t>
                      </a:r>
                      <a:r>
                        <a:rPr lang="en-US" sz="1200">
                          <a:effectLst/>
                          <a:latin typeface="Aptos"/>
                        </a:rPr>
                        <a:t> (Broken Window Fallacy)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783906"/>
                  </a:ext>
                </a:extLst>
              </a:tr>
            </a:tbl>
          </a:graphicData>
        </a:graphic>
      </p:graphicFrame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6B7DA5-3207-7F5D-5E21-FEA2A7A75D03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 lIns="91440" tIns="45720" rIns="91440" bIns="45720" anchor="t"/>
          <a:lstStyle/>
          <a:p>
            <a:pPr algn="ctr"/>
            <a:r>
              <a:rPr lang="en-US" i="1">
                <a:ea typeface="Calibri Light"/>
                <a:cs typeface="Calibri Light"/>
              </a:rPr>
              <a:t>Please join us for any of the following webinars......... or look for the webinars on demand and lessons on </a:t>
            </a:r>
            <a:r>
              <a:rPr lang="en-US" i="1" err="1">
                <a:ea typeface="Calibri Light"/>
                <a:cs typeface="Calibri Light"/>
              </a:rPr>
              <a:t>EconEdLink</a:t>
            </a:r>
            <a:r>
              <a:rPr lang="en-US" i="1">
                <a:ea typeface="Calibri Light"/>
                <a:cs typeface="Calibri Light"/>
              </a:rPr>
              <a:t> soon!</a:t>
            </a:r>
            <a:endParaRPr lang="en-US" i="1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664172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ok cover with a sloth and squirrel in a pickle jar&#10;&#10;Description automatically generated">
            <a:extLst>
              <a:ext uri="{FF2B5EF4-FFF2-40B4-BE49-F238E27FC236}">
                <a16:creationId xmlns:a16="http://schemas.microsoft.com/office/drawing/2014/main" id="{1A5E8AA4-F7D2-743F-026F-2554DE1CBE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40" r="26789"/>
          <a:stretch/>
        </p:blipFill>
        <p:spPr>
          <a:xfrm>
            <a:off x="6193218" y="0"/>
            <a:ext cx="60838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1F6E2D-AB04-B9EB-3236-1AC86FDAEF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" r="29"/>
          <a:stretch/>
        </p:blipFill>
        <p:spPr>
          <a:xfrm>
            <a:off x="0" y="-21771"/>
            <a:ext cx="9411909" cy="68960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0555E-F5A8-A749-BA5F-C95D063E4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0378" y="2449812"/>
            <a:ext cx="6304880" cy="969617"/>
          </a:xfrm>
        </p:spPr>
        <p:txBody>
          <a:bodyPr lIns="91440" tIns="45720" rIns="91440" bIns="45720" anchor="t"/>
          <a:lstStyle/>
          <a:p>
            <a:r>
              <a:rPr lang="en-US" sz="5000">
                <a:solidFill>
                  <a:srgbClr val="414A58"/>
                </a:solidFill>
                <a:latin typeface="+mj-lt"/>
                <a:cs typeface="Calibri"/>
              </a:rPr>
              <a:t>Objectives &amp; Standards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E388A1-8479-A276-7746-BE78447D22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8075" y="4860038"/>
            <a:ext cx="2597021" cy="13255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86F41F-5AAB-B078-A6D6-1855D6D96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1237" y="3424238"/>
            <a:ext cx="9525" cy="9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6EC3CD-59C6-ABCD-C9CE-68980A74B6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1237" y="3424238"/>
            <a:ext cx="9525" cy="9525"/>
          </a:xfrm>
          <a:prstGeom prst="rect">
            <a:avLst/>
          </a:prstGeom>
        </p:spPr>
      </p:pic>
      <p:pic>
        <p:nvPicPr>
          <p:cNvPr id="11" name="Picture 10" descr="A person in a military uniform pointing at a target&#10;&#10;AI-generated content may be incorrect.">
            <a:extLst>
              <a:ext uri="{FF2B5EF4-FFF2-40B4-BE49-F238E27FC236}">
                <a16:creationId xmlns:a16="http://schemas.microsoft.com/office/drawing/2014/main" id="{EB3DC21C-DDC0-F052-0637-E8320B746D4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5812" r="3247" b="-244"/>
          <a:stretch/>
        </p:blipFill>
        <p:spPr>
          <a:xfrm>
            <a:off x="7195457" y="1199470"/>
            <a:ext cx="4749346" cy="446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38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National Standards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Picture 7" descr="A yellow and blue cover&#10;&#10;Description automatically generated">
            <a:extLst>
              <a:ext uri="{FF2B5EF4-FFF2-40B4-BE49-F238E27FC236}">
                <a16:creationId xmlns:a16="http://schemas.microsoft.com/office/drawing/2014/main" id="{539E6AF9-19EA-77C4-5F75-616593205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328" y="1613648"/>
            <a:ext cx="3388478" cy="43568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03E373-6FFD-668B-D71F-5A61CF69A3F8}"/>
              </a:ext>
            </a:extLst>
          </p:cNvPr>
          <p:cNvSpPr txBox="1"/>
          <p:nvPr/>
        </p:nvSpPr>
        <p:spPr>
          <a:xfrm>
            <a:off x="1451571" y="6183833"/>
            <a:ext cx="816684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alibri Light"/>
                <a:ea typeface="Calibri Light"/>
                <a:cs typeface="Calibri Light"/>
                <a:hlinkClick r:id="rId3"/>
              </a:rPr>
              <a:t>https://www.councilforeconed.org/policy-advocacy/k-12-standards/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8A12E36-739F-5F97-B070-7C71BEE2D5AA}"/>
              </a:ext>
            </a:extLst>
          </p:cNvPr>
          <p:cNvSpPr txBox="1">
            <a:spLocks/>
          </p:cNvSpPr>
          <p:nvPr/>
        </p:nvSpPr>
        <p:spPr>
          <a:xfrm>
            <a:off x="5634312" y="1713566"/>
            <a:ext cx="5653840" cy="436254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/>
            <a:r>
              <a:rPr lang="en-US" sz="2600">
                <a:latin typeface="Calibri Light"/>
                <a:ea typeface="Calibri Light"/>
                <a:cs typeface="Calibri Light"/>
              </a:rPr>
              <a:t>Spending 12-1: A budget helps people achieve their financial goals by allocating income to necessary and desired spending, saving, and philanthropy</a:t>
            </a:r>
            <a:endParaRPr lang="en-US">
              <a:ea typeface="+mn-lt"/>
              <a:cs typeface="+mn-lt"/>
            </a:endParaRPr>
          </a:p>
          <a:p>
            <a:pPr marL="514350" indent="-514350"/>
            <a:endParaRPr lang="en-US" sz="2600">
              <a:latin typeface="Calibri Light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638787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National Standards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9" name="Picture 8" descr="The Voluntary National Content Standard Doc">
            <a:extLst>
              <a:ext uri="{FF2B5EF4-FFF2-40B4-BE49-F238E27FC236}">
                <a16:creationId xmlns:a16="http://schemas.microsoft.com/office/drawing/2014/main" id="{B5F984F9-D901-3A2B-EBF8-B4B74BC7B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635" y="1548022"/>
            <a:ext cx="3359523" cy="43670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A8A59A-A89C-4075-6523-DD2D892B6AD4}"/>
              </a:ext>
            </a:extLst>
          </p:cNvPr>
          <p:cNvSpPr txBox="1"/>
          <p:nvPr/>
        </p:nvSpPr>
        <p:spPr>
          <a:xfrm>
            <a:off x="1451571" y="6183833"/>
            <a:ext cx="816684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alibri Light"/>
                <a:ea typeface="Calibri Light"/>
                <a:cs typeface="Calibri Light"/>
                <a:hlinkClick r:id="rId3"/>
              </a:rPr>
              <a:t>https://www.councilforeconed.org/policy-advocacy/k-12-standards/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0D9AFC4-3A1E-5081-F4F1-E472EAF1A09F}"/>
              </a:ext>
            </a:extLst>
          </p:cNvPr>
          <p:cNvSpPr txBox="1">
            <a:spLocks/>
          </p:cNvSpPr>
          <p:nvPr/>
        </p:nvSpPr>
        <p:spPr>
          <a:xfrm>
            <a:off x="5634312" y="1713566"/>
            <a:ext cx="5653840" cy="436254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/>
            <a:r>
              <a:rPr lang="en-US" sz="2600">
                <a:latin typeface="Calibri Light"/>
                <a:ea typeface="Calibri Light"/>
                <a:cs typeface="Calibri Light"/>
              </a:rPr>
              <a:t>Scarcity 12-1: Choices made by individuals, firms, or government officials are constrained by the resources to which they have access.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514350" indent="-514350"/>
            <a:endParaRPr lang="en-US" sz="2600">
              <a:latin typeface="Calibri Light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389646338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CEE colors">
      <a:dk1>
        <a:srgbClr val="000000"/>
      </a:dk1>
      <a:lt1>
        <a:srgbClr val="FFFFFF"/>
      </a:lt1>
      <a:dk2>
        <a:srgbClr val="2C3842"/>
      </a:dk2>
      <a:lt2>
        <a:srgbClr val="E7E6E6"/>
      </a:lt2>
      <a:accent1>
        <a:srgbClr val="7B8186"/>
      </a:accent1>
      <a:accent2>
        <a:srgbClr val="5AB890"/>
      </a:accent2>
      <a:accent3>
        <a:srgbClr val="A6CD6F"/>
      </a:accent3>
      <a:accent4>
        <a:srgbClr val="1C8F53"/>
      </a:accent4>
      <a:accent5>
        <a:srgbClr val="85C17A"/>
      </a:accent5>
      <a:accent6>
        <a:srgbClr val="2C3842"/>
      </a:accent6>
      <a:hlink>
        <a:srgbClr val="7B8186"/>
      </a:hlink>
      <a:folHlink>
        <a:srgbClr val="E1E2D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0c1190-56bd-4797-9cf7-4990489609e0">
      <Terms xmlns="http://schemas.microsoft.com/office/infopath/2007/PartnerControls"/>
    </lcf76f155ced4ddcb4097134ff3c332f>
    <TaxCatchAll xmlns="e475455f-c69b-4ff8-acf7-75612f4dc18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FC4E6640BF8E4684BB0AD888238BAB" ma:contentTypeVersion="18" ma:contentTypeDescription="Create a new document." ma:contentTypeScope="" ma:versionID="f6be8582c19e43aabdc72bd849ceb1d4">
  <xsd:schema xmlns:xsd="http://www.w3.org/2001/XMLSchema" xmlns:xs="http://www.w3.org/2001/XMLSchema" xmlns:p="http://schemas.microsoft.com/office/2006/metadata/properties" xmlns:ns2="aa0c1190-56bd-4797-9cf7-4990489609e0" xmlns:ns3="e475455f-c69b-4ff8-acf7-75612f4dc189" targetNamespace="http://schemas.microsoft.com/office/2006/metadata/properties" ma:root="true" ma:fieldsID="4af3f7936726ea7699b4002a52923267" ns2:_="" ns3:_="">
    <xsd:import namespace="aa0c1190-56bd-4797-9cf7-4990489609e0"/>
    <xsd:import namespace="e475455f-c69b-4ff8-acf7-75612f4dc1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0c1190-56bd-4797-9cf7-4990489609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05ee66a-9dd0-4897-bf8b-a3237da4ae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75455f-c69b-4ff8-acf7-75612f4dc18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a5e9271-f96f-4ada-b0c2-5ccfd23e6c7e}" ma:internalName="TaxCatchAll" ma:showField="CatchAllData" ma:web="e475455f-c69b-4ff8-acf7-75612f4dc1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11EF54-CA8B-47BA-91A0-3C52EC81951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851F743-C0A0-4E7E-B51E-35DF69ECFFB2}">
  <ds:schemaRefs>
    <ds:schemaRef ds:uri="742ad430-3572-48e8-b446-46b1d42ed47a"/>
    <ds:schemaRef ds:uri="74616181-94ba-4823-8a07-43739609fc94"/>
    <ds:schemaRef ds:uri="aa0c1190-56bd-4797-9cf7-4990489609e0"/>
    <ds:schemaRef ds:uri="e475455f-c69b-4ff8-acf7-75612f4dc189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1D51233-BD51-4731-ADE8-2AC5DB2022A3}">
  <ds:schemaRefs>
    <ds:schemaRef ds:uri="aa0c1190-56bd-4797-9cf7-4990489609e0"/>
    <ds:schemaRef ds:uri="e475455f-c69b-4ff8-acf7-75612f4dc18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23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Economics of War Lessons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revision>6</cp:revision>
  <dcterms:created xsi:type="dcterms:W3CDTF">2022-05-10T21:20:13Z</dcterms:created>
  <dcterms:modified xsi:type="dcterms:W3CDTF">2025-04-18T04:53:24Z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0x0101006DFC4E6640BF8E4684BB0AD888238BAB</vt:lpwstr>
  </property>
  <property fmtid="{D5CDD505-2E9C-101B-9397-08002B2CF9AE}" pid="3" name="MediaServiceImageTags">
    <vt:lpwstr/>
  </property>
</Properties>
</file>