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21_997F2080.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Lst>
  <p:notesMasterIdLst>
    <p:notesMasterId r:id="rId42"/>
  </p:notesMasterIdLst>
  <p:sldIdLst>
    <p:sldId id="256" r:id="rId5"/>
    <p:sldId id="289" r:id="rId6"/>
    <p:sldId id="290" r:id="rId7"/>
    <p:sldId id="291"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92" r:id="rId40"/>
    <p:sldId id="288" r:id="rId41"/>
  </p:sldIdLst>
  <p:sldSz cx="9144000" cy="5143500" type="screen16x9"/>
  <p:notesSz cx="6858000" cy="9144000"/>
  <p:embeddedFontLst>
    <p:embeddedFont>
      <p:font typeface="Atkinson Hyperlegible" panose="020B0604020202020204" charset="0"/>
      <p:regular r:id="rId43"/>
      <p:bold r:id="rId44"/>
      <p:italic r:id="rId45"/>
      <p:boldItalic r:id="rId46"/>
    </p:embeddedFont>
    <p:embeddedFont>
      <p:font typeface="Inter" panose="020B0604020202020204" charset="0"/>
      <p:regular r:id="rId47"/>
      <p:bold r:id="rId48"/>
      <p:italic r:id="rId49"/>
      <p:boldItalic r:id="rId50"/>
    </p:embeddedFont>
    <p:embeddedFont>
      <p:font typeface="Unbounded" panose="020B0604020202020204" charset="0"/>
      <p:regular r:id="rId51"/>
      <p:bold r:id="rId52"/>
    </p:embeddedFont>
    <p:embeddedFont>
      <p:font typeface="Unbounded SemiBold" panose="020B0604020202020204" charset="0"/>
      <p:regular r:id="rId53"/>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CD767AF0-94BA-9110-AE48-48CF3D978990}" name="Andrea Mozo" initials="AM" userId="S::amozo@councilforeconed.org::ec324d89-8e2a-42bb-81f4-68d0295e10d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CBEF8F-768D-FA70-5AFF-B84416E73726}" v="55" dt="2025-07-21T13:02:18.370"/>
    <p1510:client id="{CD77A0D0-9C34-2A75-C4AD-DEA875A68374}" v="3" dt="2025-07-21T13:22:37.901"/>
  </p1510:revLst>
</p1510:revInfo>
</file>

<file path=ppt/tableStyles.xml><?xml version="1.0" encoding="utf-8"?>
<a:tblStyleLst xmlns:a="http://schemas.openxmlformats.org/drawingml/2006/main" def="{EF332E1E-8679-4B8D-ADEC-704036D0AC7C}">
  <a:tblStyle styleId="{EF332E1E-8679-4B8D-ADEC-704036D0AC7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microsoft.com/office/2018/10/relationships/authors" Target="authors.xml"/></Relationships>
</file>

<file path=ppt/comments/modernComment_121_997F2080.xml><?xml version="1.0" encoding="utf-8"?>
<p188:cmLst xmlns:a="http://schemas.openxmlformats.org/drawingml/2006/main" xmlns:r="http://schemas.openxmlformats.org/officeDocument/2006/relationships" xmlns:p188="http://schemas.microsoft.com/office/powerpoint/2018/8/main">
  <p188:cm id="{44D4358C-B569-4CA4-B865-CAF54DE9B900}" authorId="{CD767AF0-94BA-9110-AE48-48CF3D978990}" created="2025-04-25T20:15:41.145">
    <ac:deMkLst xmlns:ac="http://schemas.microsoft.com/office/drawing/2013/main/command">
      <pc:docMk xmlns:pc="http://schemas.microsoft.com/office/powerpoint/2013/main/command"/>
      <pc:sldMk xmlns:pc="http://schemas.microsoft.com/office/powerpoint/2013/main/command" cId="2575245440" sldId="256"/>
      <ac:spMk id="4" creationId="{49AD80B2-90D9-4AF4-6A96-5DAF496C6C27}"/>
    </ac:deMkLst>
    <p188:txBody>
      <a:bodyPr/>
      <a:lstStyle/>
      <a:p>
        <a:r>
          <a:rPr lang="en-US"/>
          <a:t>[@Cheidy Perez] We need to double check with Dan to make sure the correct sponsors/funders are listed on this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ddit.com/r/AskEconomics/comments/1m2l8kh/what_caused_the_recent_27_spike_in_inflation/?share_id=iZuGoy5BsB87rKpvpko8I&amp;utm_medium=ios_app&amp;utm_name=ioscss&amp;utm_source=share&amp;utm_term=1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usinflationcalculator.com/inflation/current-inflation-rat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visualcapitalist.com/inflation-chart-tracks-price-changes-us-goods-servic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7500"/>
              </a:lnSpc>
              <a:spcBef>
                <a:spcPts val="0"/>
              </a:spcBef>
              <a:spcAft>
                <a:spcPts val="0"/>
              </a:spcAft>
              <a:buClr>
                <a:schemeClr val="dk1"/>
              </a:buClr>
              <a:buSzPts val="1100"/>
              <a:buFont typeface="Arial"/>
              <a:buNone/>
            </a:pPr>
            <a:r>
              <a:rPr lang="en" sz="1200" b="1">
                <a:solidFill>
                  <a:srgbClr val="474747"/>
                </a:solidFill>
                <a:latin typeface="Inter"/>
                <a:ea typeface="Inter"/>
                <a:cs typeface="Inter"/>
                <a:sym typeface="Inter"/>
              </a:rPr>
              <a:t>How do we help students make sense of rising prices, shrinking paychecks, and tough financial choices? In this session, we’ll dive into practical strategies for teaching inflation, purchasing power, and the cost of living in ways that connect directly to students’ real-world experiences. Explore how economic crises shape personal decisions and societal outcomes, and gain tools to guide students in analyzing current events, evaluating trade-offs, and understanding the long-term impact of financial realities. Bring relevance and empathy into your econ or social studies classroom by anchoring instruction in the economic challenges students see and feel every day.</a:t>
            </a:r>
            <a:endParaRPr sz="1200" b="1">
              <a:solidFill>
                <a:srgbClr val="474747"/>
              </a:solidFill>
              <a:latin typeface="Inter"/>
              <a:ea typeface="Inter"/>
              <a:cs typeface="Inter"/>
              <a:sym typeface="Inter"/>
            </a:endParaRPr>
          </a:p>
          <a:p>
            <a:pPr marL="0" lvl="0" indent="0" algn="l" rtl="0">
              <a:lnSpc>
                <a:spcPct val="137500"/>
              </a:lnSpc>
              <a:spcBef>
                <a:spcPts val="0"/>
              </a:spcBef>
              <a:spcAft>
                <a:spcPts val="0"/>
              </a:spcAft>
              <a:buClr>
                <a:schemeClr val="dk1"/>
              </a:buClr>
              <a:buSzPts val="1100"/>
              <a:buFont typeface="Arial"/>
              <a:buNone/>
            </a:pPr>
            <a:r>
              <a:rPr lang="en" sz="1200" u="sng">
                <a:solidFill>
                  <a:schemeClr val="hlink"/>
                </a:solidFill>
                <a:latin typeface="Inter"/>
                <a:ea typeface="Inter"/>
                <a:cs typeface="Inter"/>
                <a:sym typeface="Inter"/>
                <a:hlinkClick r:id="rId3"/>
              </a:rPr>
              <a:t>reddit</a:t>
            </a:r>
            <a:endParaRPr sz="1200">
              <a:solidFill>
                <a:srgbClr val="474747"/>
              </a:solidFill>
              <a:latin typeface="Inter"/>
              <a:ea typeface="Inter"/>
              <a:cs typeface="Inter"/>
              <a:sym typeface="Inter"/>
            </a:endParaRPr>
          </a:p>
          <a:p>
            <a:pPr marL="0" lvl="0" indent="0" algn="l" rtl="0">
              <a:lnSpc>
                <a:spcPct val="137500"/>
              </a:lnSpc>
              <a:spcBef>
                <a:spcPts val="0"/>
              </a:spcBef>
              <a:spcAft>
                <a:spcPts val="0"/>
              </a:spcAft>
              <a:buClr>
                <a:schemeClr val="dk1"/>
              </a:buClr>
              <a:buSzPts val="1100"/>
              <a:buFont typeface="Arial"/>
              <a:buNone/>
            </a:pPr>
            <a:r>
              <a:rPr lang="en" sz="1200">
                <a:solidFill>
                  <a:srgbClr val="474747"/>
                </a:solidFill>
                <a:latin typeface="Inter"/>
                <a:ea typeface="Inter"/>
                <a:cs typeface="Inter"/>
                <a:sym typeface="Inter"/>
              </a:rPr>
              <a:t>My plan:</a:t>
            </a:r>
            <a:endParaRPr sz="1200">
              <a:solidFill>
                <a:srgbClr val="474747"/>
              </a:solidFill>
              <a:latin typeface="Inter"/>
              <a:ea typeface="Inter"/>
              <a:cs typeface="Inter"/>
              <a:sym typeface="Inter"/>
            </a:endParaRPr>
          </a:p>
          <a:p>
            <a:pPr marL="457200" lvl="0" indent="-304800" algn="l" rtl="0">
              <a:lnSpc>
                <a:spcPct val="137500"/>
              </a:lnSpc>
              <a:spcBef>
                <a:spcPts val="0"/>
              </a:spcBef>
              <a:spcAft>
                <a:spcPts val="0"/>
              </a:spcAft>
              <a:buClr>
                <a:srgbClr val="474747"/>
              </a:buClr>
              <a:buSzPts val="1200"/>
              <a:buFont typeface="Inter"/>
              <a:buChar char="●"/>
            </a:pPr>
            <a:r>
              <a:rPr lang="en" sz="1200">
                <a:solidFill>
                  <a:srgbClr val="474747"/>
                </a:solidFill>
                <a:latin typeface="Inter"/>
                <a:ea typeface="Inter"/>
                <a:cs typeface="Inter"/>
                <a:sym typeface="Inter"/>
              </a:rPr>
              <a:t>Intros - who are we and where are we teaching inflation? To whom? </a:t>
            </a:r>
            <a:endParaRPr sz="1200">
              <a:solidFill>
                <a:srgbClr val="474747"/>
              </a:solidFill>
              <a:latin typeface="Inter"/>
              <a:ea typeface="Inter"/>
              <a:cs typeface="Inter"/>
              <a:sym typeface="Inter"/>
            </a:endParaRPr>
          </a:p>
          <a:p>
            <a:pPr marL="457200" lvl="0" indent="-304800" algn="l" rtl="0">
              <a:lnSpc>
                <a:spcPct val="137500"/>
              </a:lnSpc>
              <a:spcBef>
                <a:spcPts val="0"/>
              </a:spcBef>
              <a:spcAft>
                <a:spcPts val="0"/>
              </a:spcAft>
              <a:buClr>
                <a:srgbClr val="474747"/>
              </a:buClr>
              <a:buSzPts val="1200"/>
              <a:buFont typeface="Inter"/>
              <a:buChar char="●"/>
            </a:pPr>
            <a:r>
              <a:rPr lang="en" sz="1200">
                <a:solidFill>
                  <a:srgbClr val="474747"/>
                </a:solidFill>
                <a:latin typeface="Inter"/>
                <a:ea typeface="Inter"/>
                <a:cs typeface="Inter"/>
                <a:sym typeface="Inter"/>
              </a:rPr>
              <a:t>What is inflation and the misconceptions?  How do we measure it and how do we teach that?</a:t>
            </a:r>
            <a:endParaRPr sz="1200">
              <a:solidFill>
                <a:srgbClr val="474747"/>
              </a:solidFill>
              <a:latin typeface="Inter"/>
              <a:ea typeface="Inter"/>
              <a:cs typeface="Inter"/>
              <a:sym typeface="Inter"/>
            </a:endParaRPr>
          </a:p>
          <a:p>
            <a:pPr marL="914400" lvl="1" indent="-304800" algn="l" rtl="0">
              <a:lnSpc>
                <a:spcPct val="137500"/>
              </a:lnSpc>
              <a:spcBef>
                <a:spcPts val="0"/>
              </a:spcBef>
              <a:spcAft>
                <a:spcPts val="0"/>
              </a:spcAft>
              <a:buClr>
                <a:srgbClr val="474747"/>
              </a:buClr>
              <a:buSzPts val="1200"/>
              <a:buFont typeface="Inter"/>
              <a:buChar char="○"/>
            </a:pPr>
            <a:r>
              <a:rPr lang="en" sz="1200">
                <a:solidFill>
                  <a:srgbClr val="474747"/>
                </a:solidFill>
                <a:latin typeface="Inter"/>
                <a:ea typeface="Inter"/>
                <a:cs typeface="Inter"/>
                <a:sym typeface="Inter"/>
              </a:rPr>
              <a:t>Some sort of - what do you like to use to teach it, what are the struggles? </a:t>
            </a:r>
            <a:endParaRPr sz="1200">
              <a:solidFill>
                <a:srgbClr val="474747"/>
              </a:solidFill>
              <a:latin typeface="Inter"/>
              <a:ea typeface="Inter"/>
              <a:cs typeface="Inter"/>
              <a:sym typeface="Inter"/>
            </a:endParaRPr>
          </a:p>
          <a:p>
            <a:pPr marL="457200" lvl="0" indent="-304800" algn="l" rtl="0">
              <a:lnSpc>
                <a:spcPct val="137500"/>
              </a:lnSpc>
              <a:spcBef>
                <a:spcPts val="0"/>
              </a:spcBef>
              <a:spcAft>
                <a:spcPts val="0"/>
              </a:spcAft>
              <a:buClr>
                <a:srgbClr val="474747"/>
              </a:buClr>
              <a:buSzPts val="1200"/>
              <a:buFont typeface="Inter"/>
              <a:buChar char="●"/>
            </a:pPr>
            <a:r>
              <a:rPr lang="en" sz="1200">
                <a:solidFill>
                  <a:srgbClr val="474747"/>
                </a:solidFill>
                <a:latin typeface="Inter"/>
                <a:ea typeface="Inter"/>
                <a:cs typeface="Inter"/>
                <a:sym typeface="Inter"/>
              </a:rPr>
              <a:t>Inflation today - what is it? How do students find it out and interpret? </a:t>
            </a:r>
            <a:r>
              <a:rPr lang="en" sz="1200" b="1">
                <a:solidFill>
                  <a:srgbClr val="474747"/>
                </a:solidFill>
                <a:latin typeface="Inter"/>
                <a:ea typeface="Inter"/>
                <a:cs typeface="Inter"/>
                <a:sym typeface="Inter"/>
              </a:rPr>
              <a:t>Shrinkflation</a:t>
            </a:r>
            <a:endParaRPr sz="1200" b="1">
              <a:solidFill>
                <a:srgbClr val="474747"/>
              </a:solidFill>
              <a:latin typeface="Inter"/>
              <a:ea typeface="Inter"/>
              <a:cs typeface="Inter"/>
              <a:sym typeface="Inter"/>
            </a:endParaRPr>
          </a:p>
          <a:p>
            <a:pPr marL="457200" lvl="0" indent="-304800" algn="l" rtl="0">
              <a:lnSpc>
                <a:spcPct val="137500"/>
              </a:lnSpc>
              <a:spcBef>
                <a:spcPts val="0"/>
              </a:spcBef>
              <a:spcAft>
                <a:spcPts val="0"/>
              </a:spcAft>
              <a:buClr>
                <a:srgbClr val="474747"/>
              </a:buClr>
              <a:buSzPts val="1200"/>
              <a:buFont typeface="Inter"/>
              <a:buChar char="●"/>
            </a:pPr>
            <a:r>
              <a:rPr lang="en" sz="1200">
                <a:solidFill>
                  <a:srgbClr val="474747"/>
                </a:solidFill>
                <a:latin typeface="Inter"/>
                <a:ea typeface="Inter"/>
                <a:cs typeface="Inter"/>
                <a:sym typeface="Inter"/>
              </a:rPr>
              <a:t>Inflation last 5 years (the student experience) </a:t>
            </a:r>
            <a:endParaRPr sz="1200">
              <a:solidFill>
                <a:srgbClr val="474747"/>
              </a:solidFill>
              <a:latin typeface="Inter"/>
              <a:ea typeface="Inter"/>
              <a:cs typeface="Inter"/>
              <a:sym typeface="Inter"/>
            </a:endParaRPr>
          </a:p>
          <a:p>
            <a:pPr marL="914400" lvl="1" indent="-304800" algn="l" rtl="0">
              <a:lnSpc>
                <a:spcPct val="137500"/>
              </a:lnSpc>
              <a:spcBef>
                <a:spcPts val="0"/>
              </a:spcBef>
              <a:spcAft>
                <a:spcPts val="0"/>
              </a:spcAft>
              <a:buClr>
                <a:srgbClr val="474747"/>
              </a:buClr>
              <a:buSzPts val="1200"/>
              <a:buFont typeface="Inter"/>
              <a:buChar char="○"/>
            </a:pPr>
            <a:r>
              <a:rPr lang="en" sz="1200">
                <a:solidFill>
                  <a:srgbClr val="474747"/>
                </a:solidFill>
                <a:latin typeface="Inter"/>
                <a:ea typeface="Inter"/>
                <a:cs typeface="Inter"/>
                <a:sym typeface="Inter"/>
              </a:rPr>
              <a:t>Show graphs, Fred</a:t>
            </a:r>
            <a:endParaRPr sz="1200">
              <a:solidFill>
                <a:srgbClr val="474747"/>
              </a:solidFill>
              <a:latin typeface="Inter"/>
              <a:ea typeface="Inter"/>
              <a:cs typeface="Inter"/>
              <a:sym typeface="Inter"/>
            </a:endParaRPr>
          </a:p>
          <a:p>
            <a:pPr marL="914400" lvl="1" indent="-304800" algn="l" rtl="0">
              <a:lnSpc>
                <a:spcPct val="137500"/>
              </a:lnSpc>
              <a:spcBef>
                <a:spcPts val="0"/>
              </a:spcBef>
              <a:spcAft>
                <a:spcPts val="0"/>
              </a:spcAft>
              <a:buClr>
                <a:srgbClr val="474747"/>
              </a:buClr>
              <a:buSzPts val="1200"/>
              <a:buFont typeface="Inter"/>
              <a:buChar char="○"/>
            </a:pPr>
            <a:r>
              <a:rPr lang="en" sz="1200">
                <a:solidFill>
                  <a:srgbClr val="474747"/>
                </a:solidFill>
                <a:latin typeface="Inter"/>
                <a:ea typeface="Inter"/>
                <a:cs typeface="Inter"/>
                <a:sym typeface="Inter"/>
              </a:rPr>
              <a:t>PF implications: real vs. nominal incomes, savings account, investing &amp; compound interest to combat inflation, </a:t>
            </a:r>
            <a:endParaRPr sz="1200">
              <a:solidFill>
                <a:srgbClr val="474747"/>
              </a:solidFill>
              <a:latin typeface="Inter"/>
              <a:ea typeface="Inter"/>
              <a:cs typeface="Inter"/>
              <a:sym typeface="Inter"/>
            </a:endParaRPr>
          </a:p>
          <a:p>
            <a:pPr marL="0" lvl="0" indent="0" algn="l" rtl="0">
              <a:lnSpc>
                <a:spcPct val="137500"/>
              </a:lnSpc>
              <a:spcBef>
                <a:spcPts val="0"/>
              </a:spcBef>
              <a:spcAft>
                <a:spcPts val="0"/>
              </a:spcAft>
              <a:buNone/>
            </a:pPr>
            <a:r>
              <a:rPr lang="en" sz="1200">
                <a:solidFill>
                  <a:srgbClr val="474747"/>
                </a:solidFill>
                <a:latin typeface="Inter"/>
                <a:ea typeface="Inter"/>
                <a:cs typeface="Inter"/>
                <a:sym typeface="Inter"/>
              </a:rPr>
              <a:t>***around this point, go through inflation content/activities as I would in my classroom***</a:t>
            </a:r>
            <a:endParaRPr sz="1200">
              <a:solidFill>
                <a:srgbClr val="474747"/>
              </a:solidFill>
              <a:latin typeface="Inter"/>
              <a:ea typeface="Inter"/>
              <a:cs typeface="Inter"/>
              <a:sym typeface="Inter"/>
            </a:endParaRPr>
          </a:p>
          <a:p>
            <a:pPr marL="457200" lvl="0" indent="-304800" algn="l" rtl="0">
              <a:lnSpc>
                <a:spcPct val="137500"/>
              </a:lnSpc>
              <a:spcBef>
                <a:spcPts val="0"/>
              </a:spcBef>
              <a:spcAft>
                <a:spcPts val="0"/>
              </a:spcAft>
              <a:buClr>
                <a:srgbClr val="474747"/>
              </a:buClr>
              <a:buSzPts val="1200"/>
              <a:buFont typeface="Inter"/>
              <a:buChar char="●"/>
            </a:pPr>
            <a:r>
              <a:rPr lang="en" sz="1200">
                <a:solidFill>
                  <a:srgbClr val="474747"/>
                </a:solidFill>
                <a:latin typeface="Inter"/>
                <a:ea typeface="Inter"/>
                <a:cs typeface="Inter"/>
                <a:sym typeface="Inter"/>
              </a:rPr>
              <a:t>Activities</a:t>
            </a:r>
            <a:endParaRPr sz="1200">
              <a:solidFill>
                <a:srgbClr val="474747"/>
              </a:solidFill>
              <a:latin typeface="Inter"/>
              <a:ea typeface="Inter"/>
              <a:cs typeface="Inter"/>
              <a:sym typeface="Inter"/>
            </a:endParaRPr>
          </a:p>
          <a:p>
            <a:pPr marL="914400" lvl="1" indent="-304800" algn="l" rtl="0">
              <a:lnSpc>
                <a:spcPct val="137500"/>
              </a:lnSpc>
              <a:spcBef>
                <a:spcPts val="0"/>
              </a:spcBef>
              <a:spcAft>
                <a:spcPts val="0"/>
              </a:spcAft>
              <a:buClr>
                <a:srgbClr val="474747"/>
              </a:buClr>
              <a:buSzPts val="1200"/>
              <a:buFont typeface="Inter"/>
              <a:buChar char="○"/>
            </a:pPr>
            <a:r>
              <a:rPr lang="en" sz="1200">
                <a:solidFill>
                  <a:srgbClr val="474747"/>
                </a:solidFill>
                <a:latin typeface="Inter"/>
                <a:ea typeface="Inter"/>
                <a:cs typeface="Inter"/>
                <a:sym typeface="Inter"/>
              </a:rPr>
              <a:t>Phillips curve decades poster</a:t>
            </a:r>
            <a:endParaRPr sz="1200">
              <a:solidFill>
                <a:srgbClr val="474747"/>
              </a:solidFill>
              <a:latin typeface="Inter"/>
              <a:ea typeface="Inter"/>
              <a:cs typeface="Inter"/>
              <a:sym typeface="Inter"/>
            </a:endParaRPr>
          </a:p>
          <a:p>
            <a:pPr marL="0" lvl="0" indent="0" algn="l" rtl="0">
              <a:lnSpc>
                <a:spcPct val="137500"/>
              </a:lnSpc>
              <a:spcBef>
                <a:spcPts val="0"/>
              </a:spcBef>
              <a:spcAft>
                <a:spcPts val="0"/>
              </a:spcAft>
              <a:buNone/>
            </a:pPr>
            <a:r>
              <a:rPr lang="en" sz="1200">
                <a:solidFill>
                  <a:srgbClr val="474747"/>
                </a:solidFill>
                <a:latin typeface="Inter"/>
                <a:ea typeface="Inter"/>
                <a:cs typeface="Inter"/>
                <a:sym typeface="Inter"/>
              </a:rPr>
              <a:t>Get some fun historical pics of inflation (and deflation?) </a:t>
            </a:r>
            <a:endParaRPr sz="1200">
              <a:solidFill>
                <a:srgbClr val="474747"/>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3709192190a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3709192190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3709192190a_2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3709192190a_2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3709192190a_2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3709192190a_2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student perspective - the last several years our students have been more aware about money, so the annual inflation data from the last several years is part of their mindset about prices.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Source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3709192190a_2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3709192190a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Accounting for differences: regional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3709192190a_2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3709192190a_2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3709192190a_2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3709192190a_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Accounting for differences: sector</a:t>
            </a:r>
            <a:endParaRPr/>
          </a:p>
          <a:p>
            <a:pPr marL="0" lvl="0" indent="0" algn="l" rtl="0">
              <a:spcBef>
                <a:spcPts val="0"/>
              </a:spcBef>
              <a:spcAft>
                <a:spcPts val="0"/>
              </a:spcAft>
              <a:buNone/>
            </a:pPr>
            <a:r>
              <a:rPr lang="en" u="sng">
                <a:solidFill>
                  <a:schemeClr val="hlink"/>
                </a:solidFill>
                <a:hlinkClick r:id="rId3"/>
              </a:rPr>
              <a:t>Image source</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3709192190a_2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3709192190a_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recent increases</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3709192190a_2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3709192190a_2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1125d80b419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1125d80b41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3709192190a_2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3709192190a_2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10860aa57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3709192190a_2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3709192190a_2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3709192190a_2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3709192190a_2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3709192190a_2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3709192190a_2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3709192190a_2_2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3709192190a_2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Cost of eating out struggle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3709192190a_2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3709192190a_2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frustration when it happens - inflation outpacing inflation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3709192190a_2_4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3709192190a_2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3709192190a_2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3709192190a_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3709192190a_2_3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3709192190a_2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Year 2 debrief: </a:t>
            </a:r>
            <a:endParaRPr/>
          </a:p>
          <a:p>
            <a:pPr marL="0" lvl="0" indent="0" algn="l" rtl="0">
              <a:spcBef>
                <a:spcPts val="0"/>
              </a:spcBef>
              <a:spcAft>
                <a:spcPts val="0"/>
              </a:spcAft>
              <a:buNone/>
            </a:pPr>
            <a:r>
              <a:rPr lang="en"/>
              <a:t>• Ask students what happened to the price in year 2. </a:t>
            </a:r>
            <a:r>
              <a:rPr lang="en" b="1"/>
              <a:t>The price of the item went up.</a:t>
            </a:r>
            <a:endParaRPr b="1"/>
          </a:p>
          <a:p>
            <a:pPr marL="0" lvl="0" indent="0" algn="l" rtl="0">
              <a:spcBef>
                <a:spcPts val="0"/>
              </a:spcBef>
              <a:spcAft>
                <a:spcPts val="0"/>
              </a:spcAft>
              <a:buClr>
                <a:schemeClr val="dk1"/>
              </a:buClr>
              <a:buSzPts val="1100"/>
              <a:buFont typeface="Arial"/>
              <a:buNone/>
            </a:pPr>
            <a:r>
              <a:rPr lang="en"/>
              <a:t>• Was the population better off in year 2 than in year 1? </a:t>
            </a:r>
            <a:r>
              <a:rPr lang="en" b="1"/>
              <a:t>Answers will vary but students</a:t>
            </a:r>
            <a:endParaRPr b="1"/>
          </a:p>
          <a:p>
            <a:pPr marL="0" lvl="0" indent="0" algn="l" rtl="0">
              <a:spcBef>
                <a:spcPts val="0"/>
              </a:spcBef>
              <a:spcAft>
                <a:spcPts val="0"/>
              </a:spcAft>
              <a:buClr>
                <a:schemeClr val="dk1"/>
              </a:buClr>
              <a:buSzPts val="1100"/>
              <a:buFont typeface="Arial"/>
              <a:buNone/>
            </a:pPr>
            <a:r>
              <a:rPr lang="en" b="1"/>
              <a:t>should note that there were still only 3 goods to buy. When income rises but production</a:t>
            </a:r>
            <a:endParaRPr b="1"/>
          </a:p>
          <a:p>
            <a:pPr marL="0" lvl="0" indent="0" algn="l" rtl="0">
              <a:spcBef>
                <a:spcPts val="0"/>
              </a:spcBef>
              <a:spcAft>
                <a:spcPts val="0"/>
              </a:spcAft>
              <a:buClr>
                <a:schemeClr val="dk1"/>
              </a:buClr>
              <a:buSzPts val="1100"/>
              <a:buFont typeface="Arial"/>
              <a:buNone/>
            </a:pPr>
            <a:r>
              <a:rPr lang="en" b="1"/>
              <a:t>stays the same, the price rises due to a shortage of goods. As a result, they weren’t any</a:t>
            </a:r>
            <a:endParaRPr b="1"/>
          </a:p>
          <a:p>
            <a:pPr marL="0" lvl="0" indent="0" algn="l" rtl="0">
              <a:spcBef>
                <a:spcPts val="0"/>
              </a:spcBef>
              <a:spcAft>
                <a:spcPts val="0"/>
              </a:spcAft>
              <a:buClr>
                <a:schemeClr val="dk1"/>
              </a:buClr>
              <a:buSzPts val="1100"/>
              <a:buFont typeface="Arial"/>
              <a:buNone/>
            </a:pPr>
            <a:r>
              <a:rPr lang="en" b="1"/>
              <a:t>better off even with the raise. Students may point out that output usually doesn’t stay the</a:t>
            </a:r>
            <a:endParaRPr b="1"/>
          </a:p>
          <a:p>
            <a:pPr marL="0" lvl="0" indent="0" algn="l" rtl="0">
              <a:spcBef>
                <a:spcPts val="0"/>
              </a:spcBef>
              <a:spcAft>
                <a:spcPts val="0"/>
              </a:spcAft>
              <a:buNone/>
            </a:pPr>
            <a:r>
              <a:rPr lang="en" b="1"/>
              <a:t>same and that is fine.</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Year 3 debrief:</a:t>
            </a:r>
            <a:endParaRPr b="1"/>
          </a:p>
          <a:p>
            <a:pPr marL="0" lvl="0" indent="0" algn="l" rtl="0">
              <a:spcBef>
                <a:spcPts val="0"/>
              </a:spcBef>
              <a:spcAft>
                <a:spcPts val="0"/>
              </a:spcAft>
              <a:buNone/>
            </a:pPr>
            <a:endParaRPr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Prize: https://create.kahoot.it/details/58ab1a28-3728-4000-bcc7-411032ae8ea8</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3709192190a_2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3709192190a_2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Year 2 debrief: </a:t>
            </a:r>
            <a:endParaRPr/>
          </a:p>
          <a:p>
            <a:pPr marL="0" lvl="0" indent="0" algn="l" rtl="0">
              <a:spcBef>
                <a:spcPts val="0"/>
              </a:spcBef>
              <a:spcAft>
                <a:spcPts val="0"/>
              </a:spcAft>
              <a:buNone/>
            </a:pPr>
            <a:r>
              <a:rPr lang="en"/>
              <a:t>• Ask students what happened to the price in year 2. </a:t>
            </a:r>
            <a:r>
              <a:rPr lang="en" b="1"/>
              <a:t>The price of the item went up.</a:t>
            </a:r>
            <a:endParaRPr b="1"/>
          </a:p>
          <a:p>
            <a:pPr marL="0" lvl="0" indent="0" algn="l" rtl="0">
              <a:spcBef>
                <a:spcPts val="0"/>
              </a:spcBef>
              <a:spcAft>
                <a:spcPts val="0"/>
              </a:spcAft>
              <a:buNone/>
            </a:pPr>
            <a:r>
              <a:rPr lang="en"/>
              <a:t>• Was the population better off in year 2 than in year 1? </a:t>
            </a:r>
            <a:r>
              <a:rPr lang="en" b="1"/>
              <a:t>Answers will vary but students</a:t>
            </a:r>
            <a:endParaRPr b="1"/>
          </a:p>
          <a:p>
            <a:pPr marL="0" lvl="0" indent="0" algn="l" rtl="0">
              <a:spcBef>
                <a:spcPts val="0"/>
              </a:spcBef>
              <a:spcAft>
                <a:spcPts val="0"/>
              </a:spcAft>
              <a:buNone/>
            </a:pPr>
            <a:r>
              <a:rPr lang="en" b="1"/>
              <a:t>should note that there were still only 3 goods to buy. When income rises but production</a:t>
            </a:r>
            <a:endParaRPr b="1"/>
          </a:p>
          <a:p>
            <a:pPr marL="0" lvl="0" indent="0" algn="l" rtl="0">
              <a:spcBef>
                <a:spcPts val="0"/>
              </a:spcBef>
              <a:spcAft>
                <a:spcPts val="0"/>
              </a:spcAft>
              <a:buNone/>
            </a:pPr>
            <a:r>
              <a:rPr lang="en" b="1"/>
              <a:t>stays the same, the price rises due to a shortage of goods. As a result, they weren’t any</a:t>
            </a:r>
            <a:endParaRPr b="1"/>
          </a:p>
          <a:p>
            <a:pPr marL="0" lvl="0" indent="0" algn="l" rtl="0">
              <a:spcBef>
                <a:spcPts val="0"/>
              </a:spcBef>
              <a:spcAft>
                <a:spcPts val="0"/>
              </a:spcAft>
              <a:buNone/>
            </a:pPr>
            <a:r>
              <a:rPr lang="en" b="1"/>
              <a:t>better off even with the raise. Students may point out that output usually doesn’t stay the</a:t>
            </a:r>
            <a:endParaRPr b="1"/>
          </a:p>
          <a:p>
            <a:pPr marL="0" lvl="0" indent="0" algn="l" rtl="0">
              <a:spcBef>
                <a:spcPts val="0"/>
              </a:spcBef>
              <a:spcAft>
                <a:spcPts val="0"/>
              </a:spcAft>
              <a:buNone/>
            </a:pPr>
            <a:r>
              <a:rPr lang="en" b="1"/>
              <a:t>same and that is fine.</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Year 3 debrief:</a:t>
            </a:r>
            <a:endParaRPr b="1"/>
          </a:p>
          <a:p>
            <a:pPr marL="0" lvl="0" indent="0" algn="l" rtl="0">
              <a:spcBef>
                <a:spcPts val="0"/>
              </a:spcBef>
              <a:spcAft>
                <a:spcPts val="0"/>
              </a:spcAft>
              <a:buNone/>
            </a:pPr>
            <a:r>
              <a:rPr lang="en" b="1"/>
              <a:t>Ask students what happened to the price in year 3 now that output has doubled. The</a:t>
            </a:r>
            <a:endParaRPr b="1"/>
          </a:p>
          <a:p>
            <a:pPr marL="0" lvl="0" indent="0" algn="l" rtl="0">
              <a:spcBef>
                <a:spcPts val="0"/>
              </a:spcBef>
              <a:spcAft>
                <a:spcPts val="0"/>
              </a:spcAft>
              <a:buNone/>
            </a:pPr>
            <a:r>
              <a:rPr lang="en" b="1"/>
              <a:t>price of the items still went up.</a:t>
            </a:r>
            <a:endParaRPr b="1"/>
          </a:p>
          <a:p>
            <a:pPr marL="0" lvl="0" indent="0" algn="l" rtl="0">
              <a:spcBef>
                <a:spcPts val="0"/>
              </a:spcBef>
              <a:spcAft>
                <a:spcPts val="0"/>
              </a:spcAft>
              <a:buNone/>
            </a:pPr>
            <a:r>
              <a:rPr lang="en" b="1"/>
              <a:t>• Was the population better off in year 3 than in year 2? Answers will vary but students</a:t>
            </a:r>
            <a:endParaRPr b="1"/>
          </a:p>
          <a:p>
            <a:pPr marL="0" lvl="0" indent="0" algn="l" rtl="0">
              <a:spcBef>
                <a:spcPts val="0"/>
              </a:spcBef>
              <a:spcAft>
                <a:spcPts val="0"/>
              </a:spcAft>
              <a:buNone/>
            </a:pPr>
            <a:r>
              <a:rPr lang="en" b="1"/>
              <a:t>should note that there were still not enough goods for everyone to buy and as a result the</a:t>
            </a:r>
            <a:endParaRPr b="1"/>
          </a:p>
          <a:p>
            <a:pPr marL="0" lvl="0" indent="0" algn="l" rtl="0">
              <a:spcBef>
                <a:spcPts val="0"/>
              </a:spcBef>
              <a:spcAft>
                <a:spcPts val="0"/>
              </a:spcAft>
              <a:buNone/>
            </a:pPr>
            <a:r>
              <a:rPr lang="en" b="1"/>
              <a:t>price went up and they weren’t any better off even with the raise.</a:t>
            </a:r>
            <a:endParaRPr b="1"/>
          </a:p>
          <a:p>
            <a:pPr marL="0" lvl="0" indent="0" algn="l" rtl="0">
              <a:spcBef>
                <a:spcPts val="0"/>
              </a:spcBef>
              <a:spcAft>
                <a:spcPts val="0"/>
              </a:spcAft>
              <a:buNone/>
            </a:pPr>
            <a:r>
              <a:rPr lang="en" b="1"/>
              <a:t>• Let them know that inflation impacts everyone and today they will explore how it is</a:t>
            </a:r>
            <a:endParaRPr b="1"/>
          </a:p>
          <a:p>
            <a:pPr marL="0" lvl="0" indent="0" algn="l" rtl="0">
              <a:spcBef>
                <a:spcPts val="0"/>
              </a:spcBef>
              <a:spcAft>
                <a:spcPts val="0"/>
              </a:spcAft>
              <a:buNone/>
            </a:pPr>
            <a:r>
              <a:rPr lang="en" b="1"/>
              <a:t>measured.</a:t>
            </a:r>
            <a:endParaRPr b="1"/>
          </a:p>
          <a:p>
            <a:pPr marL="0" lvl="0" indent="0" algn="l" rtl="0">
              <a:spcBef>
                <a:spcPts val="0"/>
              </a:spcBef>
              <a:spcAft>
                <a:spcPts val="0"/>
              </a:spcAft>
              <a:buNone/>
            </a:pPr>
            <a:endParaRPr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Prize: https://create.kahoot.it/details/58ab1a28-3728-4000-bcc7-411032ae8ea8</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125d80b419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125d80b41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ff18b49f31_1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ff18b49f31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3709192190a_2_3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3709192190a_2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3709b2e30be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3709b2e30b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3709192190a_2_3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3709192190a_2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28281c3f631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28281c3f631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1ff18b49f31_1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1ff18b49f31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We’re going through this, and our students are, as well.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3376c3136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13376c31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1125d80b419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Teachers share in the chat student challenges or misunderstandings about inflation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3709192190a_2_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3709192190a_2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3709192190a_2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3709192190a_2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3709192190a_2_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3709192190a_2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96325" y="927225"/>
            <a:ext cx="5351400" cy="22836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rgbClr val="191919"/>
              </a:buClr>
              <a:buSzPts val="5200"/>
              <a:buNone/>
              <a:defRPr sz="4500" b="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896325" y="3210825"/>
            <a:ext cx="53514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380725"/>
            <a:ext cx="9144425" cy="4762864"/>
            <a:chOff x="0" y="380725"/>
            <a:chExt cx="9144425" cy="4762864"/>
          </a:xfrm>
        </p:grpSpPr>
        <p:grpSp>
          <p:nvGrpSpPr>
            <p:cNvPr id="12" name="Google Shape;12;p2"/>
            <p:cNvGrpSpPr/>
            <p:nvPr/>
          </p:nvGrpSpPr>
          <p:grpSpPr>
            <a:xfrm>
              <a:off x="381000" y="380725"/>
              <a:ext cx="1156341" cy="454443"/>
              <a:chOff x="6096600" y="413675"/>
              <a:chExt cx="1156341" cy="454443"/>
            </a:xfrm>
          </p:grpSpPr>
          <p:sp>
            <p:nvSpPr>
              <p:cNvPr id="13" name="Google Shape;13;p2"/>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0" y="4130724"/>
              <a:ext cx="9144425" cy="1012865"/>
              <a:chOff x="0" y="4007396"/>
              <a:chExt cx="9144425" cy="1136136"/>
            </a:xfrm>
          </p:grpSpPr>
          <p:sp>
            <p:nvSpPr>
              <p:cNvPr id="16" name="Google Shape;16;p2"/>
              <p:cNvSpPr/>
              <p:nvPr/>
            </p:nvSpPr>
            <p:spPr>
              <a:xfrm>
                <a:off x="4629675" y="4007396"/>
                <a:ext cx="4514126" cy="822362"/>
              </a:xfrm>
              <a:custGeom>
                <a:avLst/>
                <a:gdLst/>
                <a:ahLst/>
                <a:cxnLst/>
                <a:rect l="l" t="t" r="r" b="b"/>
                <a:pathLst>
                  <a:path w="192418" h="42113" extrusionOk="0">
                    <a:moveTo>
                      <a:pt x="184269" y="411"/>
                    </a:moveTo>
                    <a:cubicBezTo>
                      <a:pt x="181073" y="0"/>
                      <a:pt x="177604" y="205"/>
                      <a:pt x="174751" y="1370"/>
                    </a:cubicBezTo>
                    <a:cubicBezTo>
                      <a:pt x="172034" y="2511"/>
                      <a:pt x="170916" y="3972"/>
                      <a:pt x="168862" y="6003"/>
                    </a:cubicBezTo>
                    <a:cubicBezTo>
                      <a:pt x="166442" y="8377"/>
                      <a:pt x="164822" y="6711"/>
                      <a:pt x="161763" y="5684"/>
                    </a:cubicBezTo>
                    <a:cubicBezTo>
                      <a:pt x="158202" y="4497"/>
                      <a:pt x="155212" y="3606"/>
                      <a:pt x="151263" y="4017"/>
                    </a:cubicBezTo>
                    <a:cubicBezTo>
                      <a:pt x="146904" y="4497"/>
                      <a:pt x="144895" y="6460"/>
                      <a:pt x="141631" y="8970"/>
                    </a:cubicBezTo>
                    <a:cubicBezTo>
                      <a:pt x="139212" y="10842"/>
                      <a:pt x="136769" y="12234"/>
                      <a:pt x="133505" y="11824"/>
                    </a:cubicBezTo>
                    <a:cubicBezTo>
                      <a:pt x="131246" y="11550"/>
                      <a:pt x="129922" y="10317"/>
                      <a:pt x="127913" y="9495"/>
                    </a:cubicBezTo>
                    <a:cubicBezTo>
                      <a:pt x="125996" y="8674"/>
                      <a:pt x="123690" y="8354"/>
                      <a:pt x="121590" y="8263"/>
                    </a:cubicBezTo>
                    <a:cubicBezTo>
                      <a:pt x="118167" y="8126"/>
                      <a:pt x="112894" y="7304"/>
                      <a:pt x="109995" y="9358"/>
                    </a:cubicBezTo>
                    <a:cubicBezTo>
                      <a:pt x="108055" y="10705"/>
                      <a:pt x="106549" y="12577"/>
                      <a:pt x="104608" y="14083"/>
                    </a:cubicBezTo>
                    <a:cubicBezTo>
                      <a:pt x="101504" y="12417"/>
                      <a:pt x="99861" y="10157"/>
                      <a:pt x="96095" y="9792"/>
                    </a:cubicBezTo>
                    <a:cubicBezTo>
                      <a:pt x="92831" y="9495"/>
                      <a:pt x="90114" y="10089"/>
                      <a:pt x="87398" y="11846"/>
                    </a:cubicBezTo>
                    <a:cubicBezTo>
                      <a:pt x="84819" y="13535"/>
                      <a:pt x="83495" y="16206"/>
                      <a:pt x="80117" y="16640"/>
                    </a:cubicBezTo>
                    <a:cubicBezTo>
                      <a:pt x="76647" y="17096"/>
                      <a:pt x="72950" y="15932"/>
                      <a:pt x="69823" y="17370"/>
                    </a:cubicBezTo>
                    <a:cubicBezTo>
                      <a:pt x="67768" y="18306"/>
                      <a:pt x="65486" y="21524"/>
                      <a:pt x="63340" y="21730"/>
                    </a:cubicBezTo>
                    <a:cubicBezTo>
                      <a:pt x="62199" y="21844"/>
                      <a:pt x="61195" y="21456"/>
                      <a:pt x="60304" y="20794"/>
                    </a:cubicBezTo>
                    <a:cubicBezTo>
                      <a:pt x="56333" y="17416"/>
                      <a:pt x="45240" y="8765"/>
                      <a:pt x="39990" y="18922"/>
                    </a:cubicBezTo>
                    <a:cubicBezTo>
                      <a:pt x="37707" y="23122"/>
                      <a:pt x="33142" y="17028"/>
                      <a:pt x="28943" y="18557"/>
                    </a:cubicBezTo>
                    <a:cubicBezTo>
                      <a:pt x="26660" y="19310"/>
                      <a:pt x="26660" y="21593"/>
                      <a:pt x="25519" y="22734"/>
                    </a:cubicBezTo>
                    <a:cubicBezTo>
                      <a:pt x="22095" y="26911"/>
                      <a:pt x="17530" y="20839"/>
                      <a:pt x="13353" y="23875"/>
                    </a:cubicBezTo>
                    <a:cubicBezTo>
                      <a:pt x="8331" y="27390"/>
                      <a:pt x="4451" y="31910"/>
                      <a:pt x="0" y="35448"/>
                    </a:cubicBezTo>
                    <a:cubicBezTo>
                      <a:pt x="6277" y="37297"/>
                      <a:pt x="13581" y="37479"/>
                      <a:pt x="19767" y="38210"/>
                    </a:cubicBezTo>
                    <a:cubicBezTo>
                      <a:pt x="25359" y="38849"/>
                      <a:pt x="30495" y="40036"/>
                      <a:pt x="36178" y="39990"/>
                    </a:cubicBezTo>
                    <a:cubicBezTo>
                      <a:pt x="43003" y="39944"/>
                      <a:pt x="49805" y="39990"/>
                      <a:pt x="56607" y="39990"/>
                    </a:cubicBezTo>
                    <a:cubicBezTo>
                      <a:pt x="65440" y="39967"/>
                      <a:pt x="74159" y="41154"/>
                      <a:pt x="82924" y="41245"/>
                    </a:cubicBezTo>
                    <a:cubicBezTo>
                      <a:pt x="103855" y="41474"/>
                      <a:pt x="124740" y="41999"/>
                      <a:pt x="145694" y="41999"/>
                    </a:cubicBezTo>
                    <a:lnTo>
                      <a:pt x="182078" y="41999"/>
                    </a:lnTo>
                    <a:cubicBezTo>
                      <a:pt x="185433" y="41999"/>
                      <a:pt x="188994" y="42113"/>
                      <a:pt x="192417" y="41679"/>
                    </a:cubicBezTo>
                    <a:lnTo>
                      <a:pt x="192417" y="4725"/>
                    </a:lnTo>
                    <a:cubicBezTo>
                      <a:pt x="189747" y="3104"/>
                      <a:pt x="187693" y="822"/>
                      <a:pt x="184269" y="41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0" y="4608495"/>
                <a:ext cx="9144214" cy="535037"/>
                <a:chOff x="0" y="4608495"/>
                <a:chExt cx="9144214" cy="535037"/>
              </a:xfrm>
            </p:grpSpPr>
            <p:sp>
              <p:nvSpPr>
                <p:cNvPr id="18" name="Google Shape;18;p2"/>
                <p:cNvSpPr/>
                <p:nvPr/>
              </p:nvSpPr>
              <p:spPr>
                <a:xfrm>
                  <a:off x="0" y="4762775"/>
                  <a:ext cx="9144214" cy="380757"/>
                </a:xfrm>
                <a:custGeom>
                  <a:avLst/>
                  <a:gdLst/>
                  <a:ahLst/>
                  <a:cxnLst/>
                  <a:rect l="l" t="t" r="r" b="b"/>
                  <a:pathLst>
                    <a:path w="210587" h="27437" extrusionOk="0">
                      <a:moveTo>
                        <a:pt x="0" y="1"/>
                      </a:moveTo>
                      <a:lnTo>
                        <a:pt x="0" y="27437"/>
                      </a:lnTo>
                      <a:lnTo>
                        <a:pt x="210586" y="27437"/>
                      </a:lnTo>
                      <a:lnTo>
                        <a:pt x="210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957" y="4608495"/>
                  <a:ext cx="9137325" cy="441350"/>
                </a:xfrm>
                <a:custGeom>
                  <a:avLst/>
                  <a:gdLst/>
                  <a:ahLst/>
                  <a:cxnLst/>
                  <a:rect l="l" t="t" r="r" b="b"/>
                  <a:pathLst>
                    <a:path w="365493" h="17654" extrusionOk="0">
                      <a:moveTo>
                        <a:pt x="2838" y="7636"/>
                      </a:moveTo>
                      <a:cubicBezTo>
                        <a:pt x="-7056" y="5487"/>
                        <a:pt x="11180" y="2605"/>
                        <a:pt x="22917" y="1775"/>
                      </a:cubicBezTo>
                      <a:cubicBezTo>
                        <a:pt x="34654" y="945"/>
                        <a:pt x="60067" y="2947"/>
                        <a:pt x="73259" y="2654"/>
                      </a:cubicBezTo>
                      <a:cubicBezTo>
                        <a:pt x="86451" y="2361"/>
                        <a:pt x="91713" y="-228"/>
                        <a:pt x="102068" y="16"/>
                      </a:cubicBezTo>
                      <a:cubicBezTo>
                        <a:pt x="112423" y="260"/>
                        <a:pt x="124235" y="3435"/>
                        <a:pt x="135390" y="4119"/>
                      </a:cubicBezTo>
                      <a:cubicBezTo>
                        <a:pt x="146545" y="4803"/>
                        <a:pt x="153065" y="4217"/>
                        <a:pt x="168996" y="4119"/>
                      </a:cubicBezTo>
                      <a:cubicBezTo>
                        <a:pt x="184928" y="4021"/>
                        <a:pt x="212064" y="2605"/>
                        <a:pt x="230979" y="3533"/>
                      </a:cubicBezTo>
                      <a:cubicBezTo>
                        <a:pt x="249894" y="4461"/>
                        <a:pt x="267644" y="9883"/>
                        <a:pt x="282485" y="9688"/>
                      </a:cubicBezTo>
                      <a:cubicBezTo>
                        <a:pt x="297326" y="9493"/>
                        <a:pt x="306346" y="2947"/>
                        <a:pt x="320023" y="2361"/>
                      </a:cubicBezTo>
                      <a:cubicBezTo>
                        <a:pt x="333700" y="1775"/>
                        <a:pt x="363604" y="3695"/>
                        <a:pt x="364546" y="6171"/>
                      </a:cubicBezTo>
                      <a:cubicBezTo>
                        <a:pt x="365488" y="8648"/>
                        <a:pt x="372722" y="15804"/>
                        <a:pt x="325677" y="17220"/>
                      </a:cubicBezTo>
                      <a:cubicBezTo>
                        <a:pt x="278633" y="18637"/>
                        <a:pt x="136086" y="16267"/>
                        <a:pt x="82279" y="14670"/>
                      </a:cubicBezTo>
                      <a:cubicBezTo>
                        <a:pt x="28473" y="13073"/>
                        <a:pt x="12732" y="9785"/>
                        <a:pt x="2838" y="7636"/>
                      </a:cubicBezTo>
                      <a:close/>
                    </a:path>
                  </a:pathLst>
                </a:custGeom>
                <a:solidFill>
                  <a:schemeClr val="dk2"/>
                </a:solidFill>
                <a:ln w="9525" cap="flat" cmpd="sng">
                  <a:solidFill>
                    <a:schemeClr val="dk2"/>
                  </a:solidFill>
                  <a:prstDash val="solid"/>
                  <a:round/>
                  <a:headEnd type="none" w="med" len="med"/>
                  <a:tailEnd type="none" w="med" len="med"/>
                </a:ln>
              </p:spPr>
            </p:sp>
          </p:grpSp>
          <p:sp>
            <p:nvSpPr>
              <p:cNvPr id="20" name="Google Shape;20;p2"/>
              <p:cNvSpPr/>
              <p:nvPr/>
            </p:nvSpPr>
            <p:spPr>
              <a:xfrm>
                <a:off x="5944800" y="4321075"/>
                <a:ext cx="3199626" cy="822420"/>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9"/>
        <p:cNvGrpSpPr/>
        <p:nvPr/>
      </p:nvGrpSpPr>
      <p:grpSpPr>
        <a:xfrm>
          <a:off x="0" y="0"/>
          <a:ext cx="0" cy="0"/>
          <a:chOff x="0" y="0"/>
          <a:chExt cx="0" cy="0"/>
        </a:xfrm>
      </p:grpSpPr>
      <p:sp>
        <p:nvSpPr>
          <p:cNvPr id="150" name="Google Shape;150;p11"/>
          <p:cNvSpPr txBox="1">
            <a:spLocks noGrp="1"/>
          </p:cNvSpPr>
          <p:nvPr>
            <p:ph type="title" hasCustomPrompt="1"/>
          </p:nvPr>
        </p:nvSpPr>
        <p:spPr>
          <a:xfrm>
            <a:off x="1924800" y="1204484"/>
            <a:ext cx="52944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51" name="Google Shape;151;p11"/>
          <p:cNvSpPr txBox="1">
            <a:spLocks noGrp="1"/>
          </p:cNvSpPr>
          <p:nvPr>
            <p:ph type="subTitle" idx="1"/>
          </p:nvPr>
        </p:nvSpPr>
        <p:spPr>
          <a:xfrm>
            <a:off x="1924800" y="2715566"/>
            <a:ext cx="5294400" cy="39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5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53"/>
        <p:cNvGrpSpPr/>
        <p:nvPr/>
      </p:nvGrpSpPr>
      <p:grpSpPr>
        <a:xfrm>
          <a:off x="0" y="0"/>
          <a:ext cx="0" cy="0"/>
          <a:chOff x="0" y="0"/>
          <a:chExt cx="0" cy="0"/>
        </a:xfrm>
      </p:grpSpPr>
      <p:sp>
        <p:nvSpPr>
          <p:cNvPr id="154" name="Google Shape;154;p13"/>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5" name="Google Shape;155;p13"/>
          <p:cNvSpPr txBox="1">
            <a:spLocks noGrp="1"/>
          </p:cNvSpPr>
          <p:nvPr>
            <p:ph type="title" idx="2" hasCustomPrompt="1"/>
          </p:nvPr>
        </p:nvSpPr>
        <p:spPr>
          <a:xfrm>
            <a:off x="1556400" y="1646825"/>
            <a:ext cx="835500" cy="44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2500" b="0">
                <a:solidFill>
                  <a:schemeClr val="dk2"/>
                </a:solidFill>
                <a:latin typeface="Unbounded SemiBold"/>
                <a:ea typeface="Unbounded SemiBold"/>
                <a:cs typeface="Unbounded SemiBold"/>
                <a:sym typeface="Unbounded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6" name="Google Shape;156;p13"/>
          <p:cNvSpPr txBox="1">
            <a:spLocks noGrp="1"/>
          </p:cNvSpPr>
          <p:nvPr>
            <p:ph type="title" idx="3" hasCustomPrompt="1"/>
          </p:nvPr>
        </p:nvSpPr>
        <p:spPr>
          <a:xfrm>
            <a:off x="1556404" y="3080239"/>
            <a:ext cx="835500" cy="44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2500" b="0">
                <a:solidFill>
                  <a:schemeClr val="dk2"/>
                </a:solidFill>
                <a:latin typeface="Unbounded SemiBold"/>
                <a:ea typeface="Unbounded SemiBold"/>
                <a:cs typeface="Unbounded SemiBold"/>
                <a:sym typeface="Unbounded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7" name="Google Shape;157;p13"/>
          <p:cNvSpPr txBox="1">
            <a:spLocks noGrp="1"/>
          </p:cNvSpPr>
          <p:nvPr>
            <p:ph type="title" idx="4" hasCustomPrompt="1"/>
          </p:nvPr>
        </p:nvSpPr>
        <p:spPr>
          <a:xfrm>
            <a:off x="4154250" y="1646825"/>
            <a:ext cx="835500" cy="44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2500" b="0">
                <a:solidFill>
                  <a:schemeClr val="dk2"/>
                </a:solidFill>
                <a:latin typeface="Unbounded SemiBold"/>
                <a:ea typeface="Unbounded SemiBold"/>
                <a:cs typeface="Unbounded SemiBold"/>
                <a:sym typeface="Unbounded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8" name="Google Shape;158;p13"/>
          <p:cNvSpPr txBox="1">
            <a:spLocks noGrp="1"/>
          </p:cNvSpPr>
          <p:nvPr>
            <p:ph type="title" idx="5" hasCustomPrompt="1"/>
          </p:nvPr>
        </p:nvSpPr>
        <p:spPr>
          <a:xfrm>
            <a:off x="4154250" y="3080239"/>
            <a:ext cx="835500" cy="44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2500" b="0">
                <a:solidFill>
                  <a:schemeClr val="dk2"/>
                </a:solidFill>
                <a:latin typeface="Unbounded SemiBold"/>
                <a:ea typeface="Unbounded SemiBold"/>
                <a:cs typeface="Unbounded SemiBold"/>
                <a:sym typeface="Unbounded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9" name="Google Shape;159;p13"/>
          <p:cNvSpPr txBox="1">
            <a:spLocks noGrp="1"/>
          </p:cNvSpPr>
          <p:nvPr>
            <p:ph type="title" idx="6" hasCustomPrompt="1"/>
          </p:nvPr>
        </p:nvSpPr>
        <p:spPr>
          <a:xfrm>
            <a:off x="6752096" y="1646825"/>
            <a:ext cx="835500" cy="44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2500" b="0">
                <a:solidFill>
                  <a:schemeClr val="dk2"/>
                </a:solidFill>
                <a:latin typeface="Unbounded SemiBold"/>
                <a:ea typeface="Unbounded SemiBold"/>
                <a:cs typeface="Unbounded SemiBold"/>
                <a:sym typeface="Unbounded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0" name="Google Shape;160;p13"/>
          <p:cNvSpPr txBox="1">
            <a:spLocks noGrp="1"/>
          </p:cNvSpPr>
          <p:nvPr>
            <p:ph type="title" idx="7" hasCustomPrompt="1"/>
          </p:nvPr>
        </p:nvSpPr>
        <p:spPr>
          <a:xfrm>
            <a:off x="6752096" y="3080239"/>
            <a:ext cx="835500" cy="44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2500" b="0">
                <a:solidFill>
                  <a:schemeClr val="dk2"/>
                </a:solidFill>
                <a:latin typeface="Unbounded SemiBold"/>
                <a:ea typeface="Unbounded SemiBold"/>
                <a:cs typeface="Unbounded SemiBold"/>
                <a:sym typeface="Unbounded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1" name="Google Shape;161;p13"/>
          <p:cNvSpPr txBox="1">
            <a:spLocks noGrp="1"/>
          </p:cNvSpPr>
          <p:nvPr>
            <p:ph type="subTitle" idx="1"/>
          </p:nvPr>
        </p:nvSpPr>
        <p:spPr>
          <a:xfrm>
            <a:off x="720004" y="2094294"/>
            <a:ext cx="25083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600">
                <a:solidFill>
                  <a:schemeClr val="dk1"/>
                </a:solidFill>
                <a:latin typeface="Unbounded SemiBold"/>
                <a:ea typeface="Unbounded SemiBold"/>
                <a:cs typeface="Unbounded SemiBold"/>
                <a:sym typeface="Unbounded SemiBol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62" name="Google Shape;162;p13"/>
          <p:cNvSpPr txBox="1">
            <a:spLocks noGrp="1"/>
          </p:cNvSpPr>
          <p:nvPr>
            <p:ph type="subTitle" idx="8"/>
          </p:nvPr>
        </p:nvSpPr>
        <p:spPr>
          <a:xfrm>
            <a:off x="3317850" y="2094294"/>
            <a:ext cx="25083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600">
                <a:solidFill>
                  <a:schemeClr val="dk1"/>
                </a:solidFill>
                <a:latin typeface="Unbounded SemiBold"/>
                <a:ea typeface="Unbounded SemiBold"/>
                <a:cs typeface="Unbounded SemiBold"/>
                <a:sym typeface="Unbounded SemiBol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63" name="Google Shape;163;p13"/>
          <p:cNvSpPr txBox="1">
            <a:spLocks noGrp="1"/>
          </p:cNvSpPr>
          <p:nvPr>
            <p:ph type="subTitle" idx="9"/>
          </p:nvPr>
        </p:nvSpPr>
        <p:spPr>
          <a:xfrm>
            <a:off x="5915696" y="2094294"/>
            <a:ext cx="25083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600">
                <a:solidFill>
                  <a:schemeClr val="dk1"/>
                </a:solidFill>
                <a:latin typeface="Unbounded SemiBold"/>
                <a:ea typeface="Unbounded SemiBold"/>
                <a:cs typeface="Unbounded SemiBold"/>
                <a:sym typeface="Unbounded SemiBol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64" name="Google Shape;164;p13"/>
          <p:cNvSpPr txBox="1">
            <a:spLocks noGrp="1"/>
          </p:cNvSpPr>
          <p:nvPr>
            <p:ph type="subTitle" idx="13"/>
          </p:nvPr>
        </p:nvSpPr>
        <p:spPr>
          <a:xfrm>
            <a:off x="720004" y="3527849"/>
            <a:ext cx="25083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600">
                <a:solidFill>
                  <a:schemeClr val="dk1"/>
                </a:solidFill>
                <a:latin typeface="Unbounded SemiBold"/>
                <a:ea typeface="Unbounded SemiBold"/>
                <a:cs typeface="Unbounded SemiBold"/>
                <a:sym typeface="Unbounded SemiBol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65" name="Google Shape;165;p13"/>
          <p:cNvSpPr txBox="1">
            <a:spLocks noGrp="1"/>
          </p:cNvSpPr>
          <p:nvPr>
            <p:ph type="subTitle" idx="14"/>
          </p:nvPr>
        </p:nvSpPr>
        <p:spPr>
          <a:xfrm>
            <a:off x="3317850" y="3527849"/>
            <a:ext cx="25083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600">
                <a:solidFill>
                  <a:schemeClr val="dk1"/>
                </a:solidFill>
                <a:latin typeface="Unbounded SemiBold"/>
                <a:ea typeface="Unbounded SemiBold"/>
                <a:cs typeface="Unbounded SemiBold"/>
                <a:sym typeface="Unbounded SemiBol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66" name="Google Shape;166;p13"/>
          <p:cNvSpPr txBox="1">
            <a:spLocks noGrp="1"/>
          </p:cNvSpPr>
          <p:nvPr>
            <p:ph type="subTitle" idx="15"/>
          </p:nvPr>
        </p:nvSpPr>
        <p:spPr>
          <a:xfrm>
            <a:off x="5915696" y="3527849"/>
            <a:ext cx="25083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600">
                <a:solidFill>
                  <a:schemeClr val="dk1"/>
                </a:solidFill>
                <a:latin typeface="Unbounded SemiBold"/>
                <a:ea typeface="Unbounded SemiBold"/>
                <a:cs typeface="Unbounded SemiBold"/>
                <a:sym typeface="Unbounded SemiBol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grpSp>
        <p:nvGrpSpPr>
          <p:cNvPr id="167" name="Google Shape;167;p13"/>
          <p:cNvGrpSpPr/>
          <p:nvPr/>
        </p:nvGrpSpPr>
        <p:grpSpPr>
          <a:xfrm>
            <a:off x="-149" y="207043"/>
            <a:ext cx="9144492" cy="4949396"/>
            <a:chOff x="-149" y="207043"/>
            <a:chExt cx="9144492" cy="4949396"/>
          </a:xfrm>
        </p:grpSpPr>
        <p:grpSp>
          <p:nvGrpSpPr>
            <p:cNvPr id="168" name="Google Shape;168;p13"/>
            <p:cNvGrpSpPr/>
            <p:nvPr/>
          </p:nvGrpSpPr>
          <p:grpSpPr>
            <a:xfrm flipH="1">
              <a:off x="128" y="4920103"/>
              <a:ext cx="9144214" cy="232741"/>
              <a:chOff x="0" y="4608495"/>
              <a:chExt cx="9144214" cy="535037"/>
            </a:xfrm>
          </p:grpSpPr>
          <p:sp>
            <p:nvSpPr>
              <p:cNvPr id="169" name="Google Shape;169;p13"/>
              <p:cNvSpPr/>
              <p:nvPr/>
            </p:nvSpPr>
            <p:spPr>
              <a:xfrm>
                <a:off x="0" y="4762775"/>
                <a:ext cx="9144214" cy="380757"/>
              </a:xfrm>
              <a:custGeom>
                <a:avLst/>
                <a:gdLst/>
                <a:ahLst/>
                <a:cxnLst/>
                <a:rect l="l" t="t" r="r" b="b"/>
                <a:pathLst>
                  <a:path w="210587" h="27437" extrusionOk="0">
                    <a:moveTo>
                      <a:pt x="0" y="1"/>
                    </a:moveTo>
                    <a:lnTo>
                      <a:pt x="0" y="27437"/>
                    </a:lnTo>
                    <a:lnTo>
                      <a:pt x="210586" y="27437"/>
                    </a:lnTo>
                    <a:lnTo>
                      <a:pt x="210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3"/>
              <p:cNvSpPr/>
              <p:nvPr/>
            </p:nvSpPr>
            <p:spPr>
              <a:xfrm>
                <a:off x="957" y="4608495"/>
                <a:ext cx="9137325" cy="441350"/>
              </a:xfrm>
              <a:custGeom>
                <a:avLst/>
                <a:gdLst/>
                <a:ahLst/>
                <a:cxnLst/>
                <a:rect l="l" t="t" r="r" b="b"/>
                <a:pathLst>
                  <a:path w="365493" h="17654" extrusionOk="0">
                    <a:moveTo>
                      <a:pt x="2838" y="7636"/>
                    </a:moveTo>
                    <a:cubicBezTo>
                      <a:pt x="-7056" y="5487"/>
                      <a:pt x="11180" y="2605"/>
                      <a:pt x="22917" y="1775"/>
                    </a:cubicBezTo>
                    <a:cubicBezTo>
                      <a:pt x="34654" y="945"/>
                      <a:pt x="60067" y="2947"/>
                      <a:pt x="73259" y="2654"/>
                    </a:cubicBezTo>
                    <a:cubicBezTo>
                      <a:pt x="86451" y="2361"/>
                      <a:pt x="91713" y="-228"/>
                      <a:pt x="102068" y="16"/>
                    </a:cubicBezTo>
                    <a:cubicBezTo>
                      <a:pt x="112423" y="260"/>
                      <a:pt x="124235" y="3435"/>
                      <a:pt x="135390" y="4119"/>
                    </a:cubicBezTo>
                    <a:cubicBezTo>
                      <a:pt x="146545" y="4803"/>
                      <a:pt x="153065" y="4217"/>
                      <a:pt x="168996" y="4119"/>
                    </a:cubicBezTo>
                    <a:cubicBezTo>
                      <a:pt x="184928" y="4021"/>
                      <a:pt x="212064" y="2605"/>
                      <a:pt x="230979" y="3533"/>
                    </a:cubicBezTo>
                    <a:cubicBezTo>
                      <a:pt x="249894" y="4461"/>
                      <a:pt x="267644" y="9883"/>
                      <a:pt x="282485" y="9688"/>
                    </a:cubicBezTo>
                    <a:cubicBezTo>
                      <a:pt x="297326" y="9493"/>
                      <a:pt x="306346" y="2947"/>
                      <a:pt x="320023" y="2361"/>
                    </a:cubicBezTo>
                    <a:cubicBezTo>
                      <a:pt x="333700" y="1775"/>
                      <a:pt x="363604" y="3695"/>
                      <a:pt x="364546" y="6171"/>
                    </a:cubicBezTo>
                    <a:cubicBezTo>
                      <a:pt x="365488" y="8648"/>
                      <a:pt x="372722" y="15804"/>
                      <a:pt x="325677" y="17220"/>
                    </a:cubicBezTo>
                    <a:cubicBezTo>
                      <a:pt x="278633" y="18637"/>
                      <a:pt x="136086" y="16267"/>
                      <a:pt x="82279" y="14670"/>
                    </a:cubicBezTo>
                    <a:cubicBezTo>
                      <a:pt x="28473" y="13073"/>
                      <a:pt x="12732" y="9785"/>
                      <a:pt x="2838" y="7636"/>
                    </a:cubicBezTo>
                    <a:close/>
                  </a:path>
                </a:pathLst>
              </a:custGeom>
              <a:solidFill>
                <a:schemeClr val="dk2"/>
              </a:solidFill>
              <a:ln w="9525" cap="flat" cmpd="sng">
                <a:solidFill>
                  <a:schemeClr val="dk2"/>
                </a:solidFill>
                <a:prstDash val="solid"/>
                <a:round/>
                <a:headEnd type="none" w="med" len="med"/>
                <a:tailEnd type="none" w="med" len="med"/>
              </a:ln>
            </p:spPr>
          </p:sp>
        </p:grpSp>
        <p:sp>
          <p:nvSpPr>
            <p:cNvPr id="171" name="Google Shape;171;p13"/>
            <p:cNvSpPr/>
            <p:nvPr/>
          </p:nvSpPr>
          <p:spPr>
            <a:xfrm flipH="1">
              <a:off x="-149" y="4708800"/>
              <a:ext cx="1741541" cy="447639"/>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13"/>
            <p:cNvGrpSpPr/>
            <p:nvPr/>
          </p:nvGrpSpPr>
          <p:grpSpPr>
            <a:xfrm>
              <a:off x="8248242" y="207043"/>
              <a:ext cx="656839" cy="655926"/>
              <a:chOff x="216092" y="4136956"/>
              <a:chExt cx="656839" cy="655926"/>
            </a:xfrm>
          </p:grpSpPr>
          <p:grpSp>
            <p:nvGrpSpPr>
              <p:cNvPr id="173" name="Google Shape;173;p13"/>
              <p:cNvGrpSpPr/>
              <p:nvPr/>
            </p:nvGrpSpPr>
            <p:grpSpPr>
              <a:xfrm flipH="1">
                <a:off x="216092" y="4136956"/>
                <a:ext cx="588344" cy="655926"/>
                <a:chOff x="380998" y="2569654"/>
                <a:chExt cx="1349722" cy="1505108"/>
              </a:xfrm>
            </p:grpSpPr>
            <p:sp>
              <p:nvSpPr>
                <p:cNvPr id="174" name="Google Shape;174;p13"/>
                <p:cNvSpPr/>
                <p:nvPr/>
              </p:nvSpPr>
              <p:spPr>
                <a:xfrm flipH="1">
                  <a:off x="755434" y="3854000"/>
                  <a:ext cx="93478" cy="124187"/>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flipH="1">
                  <a:off x="814401" y="2752143"/>
                  <a:ext cx="916320" cy="1096857"/>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3"/>
                <p:cNvSpPr/>
                <p:nvPr/>
              </p:nvSpPr>
              <p:spPr>
                <a:xfrm flipH="1">
                  <a:off x="759831" y="2689445"/>
                  <a:ext cx="884968" cy="1147658"/>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flipH="1">
                  <a:off x="709657" y="2644908"/>
                  <a:ext cx="782120" cy="1177139"/>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3"/>
                <p:cNvSpPr/>
                <p:nvPr/>
              </p:nvSpPr>
              <p:spPr>
                <a:xfrm flipH="1">
                  <a:off x="380998" y="2569654"/>
                  <a:ext cx="702490" cy="1174007"/>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3"/>
                <p:cNvSpPr/>
                <p:nvPr/>
              </p:nvSpPr>
              <p:spPr>
                <a:xfrm flipH="1">
                  <a:off x="470080" y="2580314"/>
                  <a:ext cx="718756" cy="1192195"/>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3"/>
                <p:cNvSpPr/>
                <p:nvPr/>
              </p:nvSpPr>
              <p:spPr>
                <a:xfrm flipH="1">
                  <a:off x="623103" y="2614795"/>
                  <a:ext cx="652920" cy="1185931"/>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flipH="1">
                  <a:off x="672013" y="2624851"/>
                  <a:ext cx="649156" cy="1190299"/>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p:cNvSpPr/>
                <p:nvPr/>
              </p:nvSpPr>
              <p:spPr>
                <a:xfrm flipH="1">
                  <a:off x="702128" y="3823283"/>
                  <a:ext cx="74024" cy="132347"/>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3"/>
                <p:cNvSpPr/>
                <p:nvPr/>
              </p:nvSpPr>
              <p:spPr>
                <a:xfrm flipH="1">
                  <a:off x="650058" y="3791907"/>
                  <a:ext cx="52729" cy="141139"/>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flipH="1">
                  <a:off x="596752" y="3761190"/>
                  <a:ext cx="33275" cy="149272"/>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flipH="1">
                  <a:off x="616838" y="3690936"/>
                  <a:ext cx="265955" cy="177516"/>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flipH="1">
                  <a:off x="560372" y="3903537"/>
                  <a:ext cx="203883" cy="171224"/>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flipH="1">
                  <a:off x="589223" y="3896641"/>
                  <a:ext cx="181297" cy="9347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13"/>
              <p:cNvGrpSpPr/>
              <p:nvPr/>
            </p:nvGrpSpPr>
            <p:grpSpPr>
              <a:xfrm flipH="1">
                <a:off x="618999" y="4431219"/>
                <a:ext cx="253932" cy="99796"/>
                <a:chOff x="6096600" y="413675"/>
                <a:chExt cx="1156341" cy="454443"/>
              </a:xfrm>
            </p:grpSpPr>
            <p:sp>
              <p:nvSpPr>
                <p:cNvPr id="189" name="Google Shape;189;p13"/>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191"/>
        <p:cNvGrpSpPr/>
        <p:nvPr/>
      </p:nvGrpSpPr>
      <p:grpSpPr>
        <a:xfrm>
          <a:off x="0" y="0"/>
          <a:ext cx="0" cy="0"/>
          <a:chOff x="0" y="0"/>
          <a:chExt cx="0" cy="0"/>
        </a:xfrm>
      </p:grpSpPr>
      <p:grpSp>
        <p:nvGrpSpPr>
          <p:cNvPr id="192" name="Google Shape;192;p14"/>
          <p:cNvGrpSpPr/>
          <p:nvPr/>
        </p:nvGrpSpPr>
        <p:grpSpPr>
          <a:xfrm>
            <a:off x="0" y="193917"/>
            <a:ext cx="9150198" cy="4962483"/>
            <a:chOff x="0" y="193917"/>
            <a:chExt cx="9150198" cy="4962483"/>
          </a:xfrm>
        </p:grpSpPr>
        <p:grpSp>
          <p:nvGrpSpPr>
            <p:cNvPr id="193" name="Google Shape;193;p14"/>
            <p:cNvGrpSpPr/>
            <p:nvPr/>
          </p:nvGrpSpPr>
          <p:grpSpPr>
            <a:xfrm flipH="1">
              <a:off x="8384891" y="4133836"/>
              <a:ext cx="765307" cy="786883"/>
              <a:chOff x="130970" y="4087575"/>
              <a:chExt cx="810449" cy="833386"/>
            </a:xfrm>
          </p:grpSpPr>
          <p:grpSp>
            <p:nvGrpSpPr>
              <p:cNvPr id="194" name="Google Shape;194;p14"/>
              <p:cNvGrpSpPr/>
              <p:nvPr/>
            </p:nvGrpSpPr>
            <p:grpSpPr>
              <a:xfrm>
                <a:off x="130970" y="4087575"/>
                <a:ext cx="765266" cy="300750"/>
                <a:chOff x="6096600" y="413675"/>
                <a:chExt cx="1156341" cy="454443"/>
              </a:xfrm>
            </p:grpSpPr>
            <p:sp>
              <p:nvSpPr>
                <p:cNvPr id="195" name="Google Shape;195;p14"/>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4"/>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14"/>
              <p:cNvGrpSpPr/>
              <p:nvPr/>
            </p:nvGrpSpPr>
            <p:grpSpPr>
              <a:xfrm>
                <a:off x="381014" y="4296040"/>
                <a:ext cx="560405" cy="624921"/>
                <a:chOff x="380998" y="2569654"/>
                <a:chExt cx="1349722" cy="1505108"/>
              </a:xfrm>
            </p:grpSpPr>
            <p:sp>
              <p:nvSpPr>
                <p:cNvPr id="198" name="Google Shape;198;p14"/>
                <p:cNvSpPr/>
                <p:nvPr/>
              </p:nvSpPr>
              <p:spPr>
                <a:xfrm flipH="1">
                  <a:off x="755434" y="3854000"/>
                  <a:ext cx="93478" cy="124187"/>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4"/>
                <p:cNvSpPr/>
                <p:nvPr/>
              </p:nvSpPr>
              <p:spPr>
                <a:xfrm flipH="1">
                  <a:off x="814401" y="2752143"/>
                  <a:ext cx="916320" cy="1096857"/>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4"/>
                <p:cNvSpPr/>
                <p:nvPr/>
              </p:nvSpPr>
              <p:spPr>
                <a:xfrm flipH="1">
                  <a:off x="759831" y="2689445"/>
                  <a:ext cx="884968" cy="1147658"/>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4"/>
                <p:cNvSpPr/>
                <p:nvPr/>
              </p:nvSpPr>
              <p:spPr>
                <a:xfrm flipH="1">
                  <a:off x="709657" y="2644908"/>
                  <a:ext cx="782120" cy="1177139"/>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4"/>
                <p:cNvSpPr/>
                <p:nvPr/>
              </p:nvSpPr>
              <p:spPr>
                <a:xfrm flipH="1">
                  <a:off x="380998" y="2569654"/>
                  <a:ext cx="702490" cy="1174007"/>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4"/>
                <p:cNvSpPr/>
                <p:nvPr/>
              </p:nvSpPr>
              <p:spPr>
                <a:xfrm flipH="1">
                  <a:off x="470080" y="2580314"/>
                  <a:ext cx="718756" cy="1192195"/>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4"/>
                <p:cNvSpPr/>
                <p:nvPr/>
              </p:nvSpPr>
              <p:spPr>
                <a:xfrm flipH="1">
                  <a:off x="623103" y="2614795"/>
                  <a:ext cx="652920" cy="1185931"/>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4"/>
                <p:cNvSpPr/>
                <p:nvPr/>
              </p:nvSpPr>
              <p:spPr>
                <a:xfrm flipH="1">
                  <a:off x="672013" y="2624851"/>
                  <a:ext cx="649156" cy="1190299"/>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4"/>
                <p:cNvSpPr/>
                <p:nvPr/>
              </p:nvSpPr>
              <p:spPr>
                <a:xfrm flipH="1">
                  <a:off x="702128" y="3823283"/>
                  <a:ext cx="74024" cy="132347"/>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p:cNvSpPr/>
                <p:nvPr/>
              </p:nvSpPr>
              <p:spPr>
                <a:xfrm flipH="1">
                  <a:off x="650058" y="3791907"/>
                  <a:ext cx="52729" cy="141139"/>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p:cNvSpPr/>
                <p:nvPr/>
              </p:nvSpPr>
              <p:spPr>
                <a:xfrm flipH="1">
                  <a:off x="596752" y="3761190"/>
                  <a:ext cx="33275" cy="149272"/>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p:cNvSpPr/>
                <p:nvPr/>
              </p:nvSpPr>
              <p:spPr>
                <a:xfrm flipH="1">
                  <a:off x="616838" y="3690936"/>
                  <a:ext cx="265955" cy="177516"/>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flipH="1">
                  <a:off x="560372" y="3903537"/>
                  <a:ext cx="203883" cy="171224"/>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flipH="1">
                  <a:off x="589223" y="3896641"/>
                  <a:ext cx="181297" cy="9347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2" name="Google Shape;212;p14"/>
            <p:cNvGrpSpPr/>
            <p:nvPr/>
          </p:nvGrpSpPr>
          <p:grpSpPr>
            <a:xfrm flipH="1">
              <a:off x="130980" y="193917"/>
              <a:ext cx="1005806" cy="572671"/>
              <a:chOff x="7886482" y="193932"/>
              <a:chExt cx="1097563" cy="624914"/>
            </a:xfrm>
          </p:grpSpPr>
          <p:grpSp>
            <p:nvGrpSpPr>
              <p:cNvPr id="213" name="Google Shape;213;p14"/>
              <p:cNvGrpSpPr/>
              <p:nvPr/>
            </p:nvGrpSpPr>
            <p:grpSpPr>
              <a:xfrm>
                <a:off x="8423697" y="193932"/>
                <a:ext cx="560348" cy="624914"/>
                <a:chOff x="7147725" y="438825"/>
                <a:chExt cx="1228025" cy="1369525"/>
              </a:xfrm>
            </p:grpSpPr>
            <p:sp>
              <p:nvSpPr>
                <p:cNvPr id="214" name="Google Shape;214;p14"/>
                <p:cNvSpPr/>
                <p:nvPr/>
              </p:nvSpPr>
              <p:spPr>
                <a:xfrm>
                  <a:off x="7950025" y="1607475"/>
                  <a:ext cx="85050" cy="113000"/>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4"/>
                <p:cNvSpPr/>
                <p:nvPr/>
              </p:nvSpPr>
              <p:spPr>
                <a:xfrm>
                  <a:off x="7147725" y="604875"/>
                  <a:ext cx="833700" cy="998050"/>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4"/>
                <p:cNvSpPr/>
                <p:nvPr/>
              </p:nvSpPr>
              <p:spPr>
                <a:xfrm>
                  <a:off x="7225900" y="547825"/>
                  <a:ext cx="805175" cy="1044275"/>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4"/>
                <p:cNvSpPr/>
                <p:nvPr/>
              </p:nvSpPr>
              <p:spPr>
                <a:xfrm>
                  <a:off x="7365125" y="507300"/>
                  <a:ext cx="711600" cy="1071100"/>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4"/>
                <p:cNvSpPr/>
                <p:nvPr/>
              </p:nvSpPr>
              <p:spPr>
                <a:xfrm>
                  <a:off x="7736600" y="438825"/>
                  <a:ext cx="639150" cy="1068250"/>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4"/>
                <p:cNvSpPr/>
                <p:nvPr/>
              </p:nvSpPr>
              <p:spPr>
                <a:xfrm>
                  <a:off x="7640750" y="448525"/>
                  <a:ext cx="653950" cy="1084800"/>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4"/>
                <p:cNvSpPr/>
                <p:nvPr/>
              </p:nvSpPr>
              <p:spPr>
                <a:xfrm>
                  <a:off x="7561425" y="479900"/>
                  <a:ext cx="594050" cy="1079100"/>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4"/>
                <p:cNvSpPr/>
                <p:nvPr/>
              </p:nvSpPr>
              <p:spPr>
                <a:xfrm>
                  <a:off x="7520350" y="489050"/>
                  <a:ext cx="590625" cy="1083075"/>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4"/>
                <p:cNvSpPr/>
                <p:nvPr/>
              </p:nvSpPr>
              <p:spPr>
                <a:xfrm>
                  <a:off x="8016225" y="1579525"/>
                  <a:ext cx="67350" cy="120425"/>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4"/>
                <p:cNvSpPr/>
                <p:nvPr/>
              </p:nvSpPr>
              <p:spPr>
                <a:xfrm>
                  <a:off x="8082975" y="1550975"/>
                  <a:ext cx="47975" cy="128425"/>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4"/>
                <p:cNvSpPr/>
                <p:nvPr/>
              </p:nvSpPr>
              <p:spPr>
                <a:xfrm>
                  <a:off x="8149175" y="1523025"/>
                  <a:ext cx="30275" cy="135825"/>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4"/>
                <p:cNvSpPr/>
                <p:nvPr/>
              </p:nvSpPr>
              <p:spPr>
                <a:xfrm>
                  <a:off x="7919200" y="1459100"/>
                  <a:ext cx="241975" cy="161525"/>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4"/>
                <p:cNvSpPr/>
                <p:nvPr/>
              </p:nvSpPr>
              <p:spPr>
                <a:xfrm>
                  <a:off x="8027050" y="1652550"/>
                  <a:ext cx="185500" cy="155800"/>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4"/>
                <p:cNvSpPr/>
                <p:nvPr/>
              </p:nvSpPr>
              <p:spPr>
                <a:xfrm>
                  <a:off x="8021350" y="1646275"/>
                  <a:ext cx="164950" cy="8505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14"/>
              <p:cNvGrpSpPr/>
              <p:nvPr/>
            </p:nvGrpSpPr>
            <p:grpSpPr>
              <a:xfrm>
                <a:off x="7886482" y="234250"/>
                <a:ext cx="765266" cy="300750"/>
                <a:chOff x="6096600" y="413675"/>
                <a:chExt cx="1156341" cy="454443"/>
              </a:xfrm>
            </p:grpSpPr>
            <p:sp>
              <p:nvSpPr>
                <p:cNvPr id="229" name="Google Shape;229;p14"/>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4"/>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1" name="Google Shape;231;p14"/>
            <p:cNvGrpSpPr/>
            <p:nvPr/>
          </p:nvGrpSpPr>
          <p:grpSpPr>
            <a:xfrm flipH="1">
              <a:off x="128" y="4920103"/>
              <a:ext cx="9144214" cy="232741"/>
              <a:chOff x="0" y="4608495"/>
              <a:chExt cx="9144214" cy="535037"/>
            </a:xfrm>
          </p:grpSpPr>
          <p:sp>
            <p:nvSpPr>
              <p:cNvPr id="232" name="Google Shape;232;p14"/>
              <p:cNvSpPr/>
              <p:nvPr/>
            </p:nvSpPr>
            <p:spPr>
              <a:xfrm>
                <a:off x="0" y="4762775"/>
                <a:ext cx="9144214" cy="380757"/>
              </a:xfrm>
              <a:custGeom>
                <a:avLst/>
                <a:gdLst/>
                <a:ahLst/>
                <a:cxnLst/>
                <a:rect l="l" t="t" r="r" b="b"/>
                <a:pathLst>
                  <a:path w="210587" h="27437" extrusionOk="0">
                    <a:moveTo>
                      <a:pt x="0" y="1"/>
                    </a:moveTo>
                    <a:lnTo>
                      <a:pt x="0" y="27437"/>
                    </a:lnTo>
                    <a:lnTo>
                      <a:pt x="210586" y="27437"/>
                    </a:lnTo>
                    <a:lnTo>
                      <a:pt x="210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4"/>
              <p:cNvSpPr/>
              <p:nvPr/>
            </p:nvSpPr>
            <p:spPr>
              <a:xfrm>
                <a:off x="957" y="4608495"/>
                <a:ext cx="9137325" cy="441350"/>
              </a:xfrm>
              <a:custGeom>
                <a:avLst/>
                <a:gdLst/>
                <a:ahLst/>
                <a:cxnLst/>
                <a:rect l="l" t="t" r="r" b="b"/>
                <a:pathLst>
                  <a:path w="365493" h="17654" extrusionOk="0">
                    <a:moveTo>
                      <a:pt x="2838" y="7636"/>
                    </a:moveTo>
                    <a:cubicBezTo>
                      <a:pt x="-7056" y="5487"/>
                      <a:pt x="11180" y="2605"/>
                      <a:pt x="22917" y="1775"/>
                    </a:cubicBezTo>
                    <a:cubicBezTo>
                      <a:pt x="34654" y="945"/>
                      <a:pt x="60067" y="2947"/>
                      <a:pt x="73259" y="2654"/>
                    </a:cubicBezTo>
                    <a:cubicBezTo>
                      <a:pt x="86451" y="2361"/>
                      <a:pt x="91713" y="-228"/>
                      <a:pt x="102068" y="16"/>
                    </a:cubicBezTo>
                    <a:cubicBezTo>
                      <a:pt x="112423" y="260"/>
                      <a:pt x="124235" y="3435"/>
                      <a:pt x="135390" y="4119"/>
                    </a:cubicBezTo>
                    <a:cubicBezTo>
                      <a:pt x="146545" y="4803"/>
                      <a:pt x="153065" y="4217"/>
                      <a:pt x="168996" y="4119"/>
                    </a:cubicBezTo>
                    <a:cubicBezTo>
                      <a:pt x="184928" y="4021"/>
                      <a:pt x="212064" y="2605"/>
                      <a:pt x="230979" y="3533"/>
                    </a:cubicBezTo>
                    <a:cubicBezTo>
                      <a:pt x="249894" y="4461"/>
                      <a:pt x="267644" y="9883"/>
                      <a:pt x="282485" y="9688"/>
                    </a:cubicBezTo>
                    <a:cubicBezTo>
                      <a:pt x="297326" y="9493"/>
                      <a:pt x="306346" y="2947"/>
                      <a:pt x="320023" y="2361"/>
                    </a:cubicBezTo>
                    <a:cubicBezTo>
                      <a:pt x="333700" y="1775"/>
                      <a:pt x="363604" y="3695"/>
                      <a:pt x="364546" y="6171"/>
                    </a:cubicBezTo>
                    <a:cubicBezTo>
                      <a:pt x="365488" y="8648"/>
                      <a:pt x="372722" y="15804"/>
                      <a:pt x="325677" y="17220"/>
                    </a:cubicBezTo>
                    <a:cubicBezTo>
                      <a:pt x="278633" y="18637"/>
                      <a:pt x="136086" y="16267"/>
                      <a:pt x="82279" y="14670"/>
                    </a:cubicBezTo>
                    <a:cubicBezTo>
                      <a:pt x="28473" y="13073"/>
                      <a:pt x="12732" y="9785"/>
                      <a:pt x="2838" y="7636"/>
                    </a:cubicBezTo>
                    <a:close/>
                  </a:path>
                </a:pathLst>
              </a:custGeom>
              <a:solidFill>
                <a:schemeClr val="dk2"/>
              </a:solidFill>
              <a:ln w="9525" cap="flat" cmpd="sng">
                <a:solidFill>
                  <a:schemeClr val="dk2"/>
                </a:solidFill>
                <a:prstDash val="solid"/>
                <a:round/>
                <a:headEnd type="none" w="med" len="med"/>
                <a:tailEnd type="none" w="med" len="med"/>
              </a:ln>
            </p:spPr>
          </p:sp>
        </p:grpSp>
        <p:sp>
          <p:nvSpPr>
            <p:cNvPr id="234" name="Google Shape;234;p14"/>
            <p:cNvSpPr/>
            <p:nvPr/>
          </p:nvSpPr>
          <p:spPr>
            <a:xfrm flipH="1">
              <a:off x="0" y="4666176"/>
              <a:ext cx="1907217" cy="490224"/>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Google Shape;235;p14"/>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236"/>
        <p:cNvGrpSpPr/>
        <p:nvPr/>
      </p:nvGrpSpPr>
      <p:grpSpPr>
        <a:xfrm>
          <a:off x="0" y="0"/>
          <a:ext cx="0" cy="0"/>
          <a:chOff x="0" y="0"/>
          <a:chExt cx="0" cy="0"/>
        </a:xfrm>
      </p:grpSpPr>
      <p:sp>
        <p:nvSpPr>
          <p:cNvPr id="237" name="Google Shape;237;p15"/>
          <p:cNvSpPr txBox="1">
            <a:spLocks noGrp="1"/>
          </p:cNvSpPr>
          <p:nvPr>
            <p:ph type="subTitle" idx="1"/>
          </p:nvPr>
        </p:nvSpPr>
        <p:spPr>
          <a:xfrm>
            <a:off x="715100" y="1348000"/>
            <a:ext cx="3086700" cy="10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38" name="Google Shape;238;p15"/>
          <p:cNvSpPr txBox="1">
            <a:spLocks noGrp="1"/>
          </p:cNvSpPr>
          <p:nvPr>
            <p:ph type="title"/>
          </p:nvPr>
        </p:nvSpPr>
        <p:spPr>
          <a:xfrm>
            <a:off x="715100" y="535000"/>
            <a:ext cx="3086700" cy="813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2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9" name="Google Shape;239;p15"/>
          <p:cNvSpPr>
            <a:spLocks noGrp="1"/>
          </p:cNvSpPr>
          <p:nvPr>
            <p:ph type="pic" idx="2"/>
          </p:nvPr>
        </p:nvSpPr>
        <p:spPr>
          <a:xfrm>
            <a:off x="6169825" y="-3200"/>
            <a:ext cx="2974200" cy="5143500"/>
          </a:xfrm>
          <a:prstGeom prst="rect">
            <a:avLst/>
          </a:prstGeom>
          <a:noFill/>
          <a:ln>
            <a:noFill/>
          </a:ln>
        </p:spPr>
      </p:sp>
      <p:sp>
        <p:nvSpPr>
          <p:cNvPr id="240" name="Google Shape;240;p15"/>
          <p:cNvSpPr>
            <a:spLocks noGrp="1"/>
          </p:cNvSpPr>
          <p:nvPr>
            <p:ph type="pic" idx="3"/>
          </p:nvPr>
        </p:nvSpPr>
        <p:spPr>
          <a:xfrm>
            <a:off x="554450" y="2946825"/>
            <a:ext cx="5453700" cy="2193300"/>
          </a:xfrm>
          <a:prstGeom prst="rect">
            <a:avLst/>
          </a:prstGeom>
          <a:noFill/>
          <a:ln>
            <a:noFill/>
          </a:ln>
        </p:spPr>
      </p:sp>
      <p:sp>
        <p:nvSpPr>
          <p:cNvPr id="241" name="Google Shape;241;p15"/>
          <p:cNvSpPr>
            <a:spLocks noGrp="1"/>
          </p:cNvSpPr>
          <p:nvPr>
            <p:ph type="pic" idx="4"/>
          </p:nvPr>
        </p:nvSpPr>
        <p:spPr>
          <a:xfrm>
            <a:off x="4186825" y="-3200"/>
            <a:ext cx="1821300" cy="28107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1_1">
    <p:spTree>
      <p:nvGrpSpPr>
        <p:cNvPr id="1" name="Shape 242"/>
        <p:cNvGrpSpPr/>
        <p:nvPr/>
      </p:nvGrpSpPr>
      <p:grpSpPr>
        <a:xfrm>
          <a:off x="0" y="0"/>
          <a:ext cx="0" cy="0"/>
          <a:chOff x="0" y="0"/>
          <a:chExt cx="0" cy="0"/>
        </a:xfrm>
      </p:grpSpPr>
      <p:sp>
        <p:nvSpPr>
          <p:cNvPr id="243" name="Google Shape;243;p16"/>
          <p:cNvSpPr txBox="1">
            <a:spLocks noGrp="1"/>
          </p:cNvSpPr>
          <p:nvPr>
            <p:ph type="subTitle" idx="1"/>
          </p:nvPr>
        </p:nvSpPr>
        <p:spPr>
          <a:xfrm>
            <a:off x="720000" y="1146525"/>
            <a:ext cx="7704000" cy="34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200"/>
              <a:buChar char="●"/>
              <a:defRPr/>
            </a:lvl1pPr>
            <a:lvl2pPr lvl="1" rtl="0">
              <a:lnSpc>
                <a:spcPct val="100000"/>
              </a:lnSpc>
              <a:spcBef>
                <a:spcPts val="0"/>
              </a:spcBef>
              <a:spcAft>
                <a:spcPts val="0"/>
              </a:spcAft>
              <a:buSzPts val="1200"/>
              <a:buChar char="○"/>
              <a:defRPr/>
            </a:lvl2pPr>
            <a:lvl3pPr lvl="2" rtl="0">
              <a:lnSpc>
                <a:spcPct val="100000"/>
              </a:lnSpc>
              <a:spcBef>
                <a:spcPts val="0"/>
              </a:spcBef>
              <a:spcAft>
                <a:spcPts val="0"/>
              </a:spcAft>
              <a:buSzPts val="1200"/>
              <a:buChar char="■"/>
              <a:defRPr/>
            </a:lvl3pPr>
            <a:lvl4pPr lvl="3" rtl="0">
              <a:lnSpc>
                <a:spcPct val="100000"/>
              </a:lnSpc>
              <a:spcBef>
                <a:spcPts val="0"/>
              </a:spcBef>
              <a:spcAft>
                <a:spcPts val="0"/>
              </a:spcAft>
              <a:buSzPts val="1200"/>
              <a:buChar char="●"/>
              <a:defRPr/>
            </a:lvl4pPr>
            <a:lvl5pPr lvl="4" rtl="0">
              <a:lnSpc>
                <a:spcPct val="100000"/>
              </a:lnSpc>
              <a:spcBef>
                <a:spcPts val="0"/>
              </a:spcBef>
              <a:spcAft>
                <a:spcPts val="0"/>
              </a:spcAft>
              <a:buSzPts val="1200"/>
              <a:buChar char="○"/>
              <a:defRPr/>
            </a:lvl5pPr>
            <a:lvl6pPr lvl="5" rtl="0">
              <a:lnSpc>
                <a:spcPct val="100000"/>
              </a:lnSpc>
              <a:spcBef>
                <a:spcPts val="0"/>
              </a:spcBef>
              <a:spcAft>
                <a:spcPts val="0"/>
              </a:spcAft>
              <a:buSzPts val="1200"/>
              <a:buChar char="■"/>
              <a:defRPr/>
            </a:lvl6pPr>
            <a:lvl7pPr lvl="6" rtl="0">
              <a:lnSpc>
                <a:spcPct val="100000"/>
              </a:lnSpc>
              <a:spcBef>
                <a:spcPts val="0"/>
              </a:spcBef>
              <a:spcAft>
                <a:spcPts val="0"/>
              </a:spcAft>
              <a:buSzPts val="1200"/>
              <a:buChar char="●"/>
              <a:defRPr/>
            </a:lvl7pPr>
            <a:lvl8pPr lvl="7" rtl="0">
              <a:lnSpc>
                <a:spcPct val="100000"/>
              </a:lnSpc>
              <a:spcBef>
                <a:spcPts val="0"/>
              </a:spcBef>
              <a:spcAft>
                <a:spcPts val="0"/>
              </a:spcAft>
              <a:buSzPts val="1200"/>
              <a:buChar char="○"/>
              <a:defRPr/>
            </a:lvl8pPr>
            <a:lvl9pPr lvl="8" rtl="0">
              <a:lnSpc>
                <a:spcPct val="100000"/>
              </a:lnSpc>
              <a:spcBef>
                <a:spcPts val="0"/>
              </a:spcBef>
              <a:spcAft>
                <a:spcPts val="0"/>
              </a:spcAft>
              <a:buSzPts val="1200"/>
              <a:buChar char="■"/>
              <a:defRPr/>
            </a:lvl9pPr>
          </a:lstStyle>
          <a:p>
            <a:endParaRPr/>
          </a:p>
        </p:txBody>
      </p:sp>
      <p:sp>
        <p:nvSpPr>
          <p:cNvPr id="244" name="Google Shape;244;p16"/>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45" name="Google Shape;245;p16"/>
          <p:cNvGrpSpPr/>
          <p:nvPr/>
        </p:nvGrpSpPr>
        <p:grpSpPr>
          <a:xfrm flipH="1">
            <a:off x="0" y="193917"/>
            <a:ext cx="9144342" cy="4962483"/>
            <a:chOff x="0" y="193917"/>
            <a:chExt cx="9144342" cy="4962483"/>
          </a:xfrm>
        </p:grpSpPr>
        <p:grpSp>
          <p:nvGrpSpPr>
            <p:cNvPr id="246" name="Google Shape;246;p16"/>
            <p:cNvGrpSpPr/>
            <p:nvPr/>
          </p:nvGrpSpPr>
          <p:grpSpPr>
            <a:xfrm>
              <a:off x="7977880" y="193917"/>
              <a:ext cx="1005806" cy="572671"/>
              <a:chOff x="7886482" y="193932"/>
              <a:chExt cx="1097563" cy="624914"/>
            </a:xfrm>
          </p:grpSpPr>
          <p:grpSp>
            <p:nvGrpSpPr>
              <p:cNvPr id="247" name="Google Shape;247;p16"/>
              <p:cNvGrpSpPr/>
              <p:nvPr/>
            </p:nvGrpSpPr>
            <p:grpSpPr>
              <a:xfrm>
                <a:off x="8423697" y="193932"/>
                <a:ext cx="560348" cy="624914"/>
                <a:chOff x="7147725" y="438825"/>
                <a:chExt cx="1228025" cy="1369525"/>
              </a:xfrm>
            </p:grpSpPr>
            <p:sp>
              <p:nvSpPr>
                <p:cNvPr id="248" name="Google Shape;248;p16"/>
                <p:cNvSpPr/>
                <p:nvPr/>
              </p:nvSpPr>
              <p:spPr>
                <a:xfrm>
                  <a:off x="7950025" y="1607475"/>
                  <a:ext cx="85050" cy="113000"/>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7147725" y="604875"/>
                  <a:ext cx="833700" cy="998050"/>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a:off x="7225900" y="547825"/>
                  <a:ext cx="805175" cy="1044275"/>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a:off x="7365125" y="507300"/>
                  <a:ext cx="711600" cy="1071100"/>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a:off x="7736600" y="438825"/>
                  <a:ext cx="639150" cy="1068250"/>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a:off x="7640750" y="448525"/>
                  <a:ext cx="653950" cy="1084800"/>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a:off x="7561425" y="479900"/>
                  <a:ext cx="594050" cy="1079100"/>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a:off x="7520350" y="489050"/>
                  <a:ext cx="590625" cy="1083075"/>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8016225" y="1579525"/>
                  <a:ext cx="67350" cy="120425"/>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8082975" y="1550975"/>
                  <a:ext cx="47975" cy="128425"/>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6"/>
                <p:cNvSpPr/>
                <p:nvPr/>
              </p:nvSpPr>
              <p:spPr>
                <a:xfrm>
                  <a:off x="8149175" y="1523025"/>
                  <a:ext cx="30275" cy="135825"/>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p:nvPr/>
              </p:nvSpPr>
              <p:spPr>
                <a:xfrm>
                  <a:off x="7919200" y="1459100"/>
                  <a:ext cx="241975" cy="161525"/>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8027050" y="1652550"/>
                  <a:ext cx="185500" cy="155800"/>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6"/>
                <p:cNvSpPr/>
                <p:nvPr/>
              </p:nvSpPr>
              <p:spPr>
                <a:xfrm>
                  <a:off x="8021350" y="1646275"/>
                  <a:ext cx="164950" cy="8505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16"/>
              <p:cNvGrpSpPr/>
              <p:nvPr/>
            </p:nvGrpSpPr>
            <p:grpSpPr>
              <a:xfrm>
                <a:off x="7886482" y="234250"/>
                <a:ext cx="765266" cy="300750"/>
                <a:chOff x="6096600" y="413675"/>
                <a:chExt cx="1156341" cy="454443"/>
              </a:xfrm>
            </p:grpSpPr>
            <p:sp>
              <p:nvSpPr>
                <p:cNvPr id="263" name="Google Shape;263;p16"/>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5" name="Google Shape;265;p16"/>
            <p:cNvGrpSpPr/>
            <p:nvPr/>
          </p:nvGrpSpPr>
          <p:grpSpPr>
            <a:xfrm>
              <a:off x="0" y="4666176"/>
              <a:ext cx="9144342" cy="490224"/>
              <a:chOff x="0" y="4666176"/>
              <a:chExt cx="9144342" cy="490224"/>
            </a:xfrm>
          </p:grpSpPr>
          <p:grpSp>
            <p:nvGrpSpPr>
              <p:cNvPr id="266" name="Google Shape;266;p16"/>
              <p:cNvGrpSpPr/>
              <p:nvPr/>
            </p:nvGrpSpPr>
            <p:grpSpPr>
              <a:xfrm>
                <a:off x="0" y="4920103"/>
                <a:ext cx="9144214" cy="232741"/>
                <a:chOff x="0" y="4608495"/>
                <a:chExt cx="9144214" cy="535037"/>
              </a:xfrm>
            </p:grpSpPr>
            <p:sp>
              <p:nvSpPr>
                <p:cNvPr id="267" name="Google Shape;267;p16"/>
                <p:cNvSpPr/>
                <p:nvPr/>
              </p:nvSpPr>
              <p:spPr>
                <a:xfrm>
                  <a:off x="0" y="4762775"/>
                  <a:ext cx="9144214" cy="380757"/>
                </a:xfrm>
                <a:custGeom>
                  <a:avLst/>
                  <a:gdLst/>
                  <a:ahLst/>
                  <a:cxnLst/>
                  <a:rect l="l" t="t" r="r" b="b"/>
                  <a:pathLst>
                    <a:path w="210587" h="27437" extrusionOk="0">
                      <a:moveTo>
                        <a:pt x="0" y="1"/>
                      </a:moveTo>
                      <a:lnTo>
                        <a:pt x="0" y="27437"/>
                      </a:lnTo>
                      <a:lnTo>
                        <a:pt x="210586" y="27437"/>
                      </a:lnTo>
                      <a:lnTo>
                        <a:pt x="210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a:off x="957" y="4608495"/>
                  <a:ext cx="9137325" cy="441350"/>
                </a:xfrm>
                <a:custGeom>
                  <a:avLst/>
                  <a:gdLst/>
                  <a:ahLst/>
                  <a:cxnLst/>
                  <a:rect l="l" t="t" r="r" b="b"/>
                  <a:pathLst>
                    <a:path w="365493" h="17654" extrusionOk="0">
                      <a:moveTo>
                        <a:pt x="2838" y="7636"/>
                      </a:moveTo>
                      <a:cubicBezTo>
                        <a:pt x="-7056" y="5487"/>
                        <a:pt x="11180" y="2605"/>
                        <a:pt x="22917" y="1775"/>
                      </a:cubicBezTo>
                      <a:cubicBezTo>
                        <a:pt x="34654" y="945"/>
                        <a:pt x="60067" y="2947"/>
                        <a:pt x="73259" y="2654"/>
                      </a:cubicBezTo>
                      <a:cubicBezTo>
                        <a:pt x="86451" y="2361"/>
                        <a:pt x="91713" y="-228"/>
                        <a:pt x="102068" y="16"/>
                      </a:cubicBezTo>
                      <a:cubicBezTo>
                        <a:pt x="112423" y="260"/>
                        <a:pt x="124235" y="3435"/>
                        <a:pt x="135390" y="4119"/>
                      </a:cubicBezTo>
                      <a:cubicBezTo>
                        <a:pt x="146545" y="4803"/>
                        <a:pt x="153065" y="4217"/>
                        <a:pt x="168996" y="4119"/>
                      </a:cubicBezTo>
                      <a:cubicBezTo>
                        <a:pt x="184928" y="4021"/>
                        <a:pt x="212064" y="2605"/>
                        <a:pt x="230979" y="3533"/>
                      </a:cubicBezTo>
                      <a:cubicBezTo>
                        <a:pt x="249894" y="4461"/>
                        <a:pt x="267644" y="9883"/>
                        <a:pt x="282485" y="9688"/>
                      </a:cubicBezTo>
                      <a:cubicBezTo>
                        <a:pt x="297326" y="9493"/>
                        <a:pt x="306346" y="2947"/>
                        <a:pt x="320023" y="2361"/>
                      </a:cubicBezTo>
                      <a:cubicBezTo>
                        <a:pt x="333700" y="1775"/>
                        <a:pt x="363604" y="3695"/>
                        <a:pt x="364546" y="6171"/>
                      </a:cubicBezTo>
                      <a:cubicBezTo>
                        <a:pt x="365488" y="8648"/>
                        <a:pt x="372722" y="15804"/>
                        <a:pt x="325677" y="17220"/>
                      </a:cubicBezTo>
                      <a:cubicBezTo>
                        <a:pt x="278633" y="18637"/>
                        <a:pt x="136086" y="16267"/>
                        <a:pt x="82279" y="14670"/>
                      </a:cubicBezTo>
                      <a:cubicBezTo>
                        <a:pt x="28473" y="13073"/>
                        <a:pt x="12732" y="9785"/>
                        <a:pt x="2838" y="7636"/>
                      </a:cubicBezTo>
                      <a:close/>
                    </a:path>
                  </a:pathLst>
                </a:custGeom>
                <a:solidFill>
                  <a:schemeClr val="dk2"/>
                </a:solidFill>
                <a:ln w="9525" cap="flat" cmpd="sng">
                  <a:solidFill>
                    <a:schemeClr val="dk2"/>
                  </a:solidFill>
                  <a:prstDash val="solid"/>
                  <a:round/>
                  <a:headEnd type="none" w="med" len="med"/>
                  <a:tailEnd type="none" w="med" len="med"/>
                </a:ln>
              </p:spPr>
            </p:sp>
          </p:grpSp>
          <p:sp>
            <p:nvSpPr>
              <p:cNvPr id="269" name="Google Shape;269;p16"/>
              <p:cNvSpPr/>
              <p:nvPr/>
            </p:nvSpPr>
            <p:spPr>
              <a:xfrm>
                <a:off x="7237126" y="4666176"/>
                <a:ext cx="1907217" cy="490224"/>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270"/>
        <p:cNvGrpSpPr/>
        <p:nvPr/>
      </p:nvGrpSpPr>
      <p:grpSpPr>
        <a:xfrm>
          <a:off x="0" y="0"/>
          <a:ext cx="0" cy="0"/>
          <a:chOff x="0" y="0"/>
          <a:chExt cx="0" cy="0"/>
        </a:xfrm>
      </p:grpSpPr>
      <p:sp>
        <p:nvSpPr>
          <p:cNvPr id="271" name="Google Shape;271;p17"/>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2" name="Google Shape;272;p17"/>
          <p:cNvSpPr txBox="1">
            <a:spLocks noGrp="1"/>
          </p:cNvSpPr>
          <p:nvPr>
            <p:ph type="subTitle" idx="1"/>
          </p:nvPr>
        </p:nvSpPr>
        <p:spPr>
          <a:xfrm>
            <a:off x="754431" y="2110325"/>
            <a:ext cx="2545200" cy="498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600">
                <a:solidFill>
                  <a:schemeClr val="dk1"/>
                </a:solidFill>
                <a:latin typeface="Unbounded SemiBold"/>
                <a:ea typeface="Unbounded SemiBold"/>
                <a:cs typeface="Unbounded SemiBold"/>
                <a:sym typeface="Unbounded SemiBol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273" name="Google Shape;273;p17"/>
          <p:cNvSpPr txBox="1">
            <a:spLocks noGrp="1"/>
          </p:cNvSpPr>
          <p:nvPr>
            <p:ph type="subTitle" idx="2"/>
          </p:nvPr>
        </p:nvSpPr>
        <p:spPr>
          <a:xfrm>
            <a:off x="754431" y="2532125"/>
            <a:ext cx="2545200" cy="150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4" name="Google Shape;274;p17"/>
          <p:cNvSpPr txBox="1">
            <a:spLocks noGrp="1"/>
          </p:cNvSpPr>
          <p:nvPr>
            <p:ph type="subTitle" idx="3"/>
          </p:nvPr>
        </p:nvSpPr>
        <p:spPr>
          <a:xfrm>
            <a:off x="3299386" y="2532125"/>
            <a:ext cx="2545200" cy="150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5" name="Google Shape;275;p17"/>
          <p:cNvSpPr txBox="1">
            <a:spLocks noGrp="1"/>
          </p:cNvSpPr>
          <p:nvPr>
            <p:ph type="subTitle" idx="4"/>
          </p:nvPr>
        </p:nvSpPr>
        <p:spPr>
          <a:xfrm>
            <a:off x="5844369" y="2532125"/>
            <a:ext cx="2545200" cy="150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6" name="Google Shape;276;p17"/>
          <p:cNvSpPr txBox="1">
            <a:spLocks noGrp="1"/>
          </p:cNvSpPr>
          <p:nvPr>
            <p:ph type="subTitle" idx="5"/>
          </p:nvPr>
        </p:nvSpPr>
        <p:spPr>
          <a:xfrm>
            <a:off x="3299385" y="2110325"/>
            <a:ext cx="2545200" cy="498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600">
                <a:solidFill>
                  <a:schemeClr val="dk1"/>
                </a:solidFill>
                <a:latin typeface="Unbounded SemiBold"/>
                <a:ea typeface="Unbounded SemiBold"/>
                <a:cs typeface="Unbounded SemiBold"/>
                <a:sym typeface="Unbounded SemiBol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277" name="Google Shape;277;p17"/>
          <p:cNvSpPr txBox="1">
            <a:spLocks noGrp="1"/>
          </p:cNvSpPr>
          <p:nvPr>
            <p:ph type="subTitle" idx="6"/>
          </p:nvPr>
        </p:nvSpPr>
        <p:spPr>
          <a:xfrm>
            <a:off x="5844368" y="2110325"/>
            <a:ext cx="2545200" cy="498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600">
                <a:solidFill>
                  <a:schemeClr val="dk1"/>
                </a:solidFill>
                <a:latin typeface="Unbounded SemiBold"/>
                <a:ea typeface="Unbounded SemiBold"/>
                <a:cs typeface="Unbounded SemiBold"/>
                <a:sym typeface="Unbounded SemiBol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grpSp>
        <p:nvGrpSpPr>
          <p:cNvPr id="278" name="Google Shape;278;p17"/>
          <p:cNvGrpSpPr/>
          <p:nvPr/>
        </p:nvGrpSpPr>
        <p:grpSpPr>
          <a:xfrm>
            <a:off x="-151" y="4365931"/>
            <a:ext cx="9144493" cy="790509"/>
            <a:chOff x="-151" y="4365931"/>
            <a:chExt cx="9144493" cy="790509"/>
          </a:xfrm>
        </p:grpSpPr>
        <p:grpSp>
          <p:nvGrpSpPr>
            <p:cNvPr id="279" name="Google Shape;279;p17"/>
            <p:cNvGrpSpPr/>
            <p:nvPr/>
          </p:nvGrpSpPr>
          <p:grpSpPr>
            <a:xfrm>
              <a:off x="-151" y="4365931"/>
              <a:ext cx="9144493" cy="790509"/>
              <a:chOff x="-151" y="4365931"/>
              <a:chExt cx="9144493" cy="790509"/>
            </a:xfrm>
          </p:grpSpPr>
          <p:grpSp>
            <p:nvGrpSpPr>
              <p:cNvPr id="280" name="Google Shape;280;p17"/>
              <p:cNvGrpSpPr/>
              <p:nvPr/>
            </p:nvGrpSpPr>
            <p:grpSpPr>
              <a:xfrm>
                <a:off x="-151" y="4920103"/>
                <a:ext cx="9144214" cy="232741"/>
                <a:chOff x="0" y="4608495"/>
                <a:chExt cx="9144214" cy="535037"/>
              </a:xfrm>
            </p:grpSpPr>
            <p:sp>
              <p:nvSpPr>
                <p:cNvPr id="281" name="Google Shape;281;p17"/>
                <p:cNvSpPr/>
                <p:nvPr/>
              </p:nvSpPr>
              <p:spPr>
                <a:xfrm>
                  <a:off x="0" y="4762775"/>
                  <a:ext cx="9144214" cy="380757"/>
                </a:xfrm>
                <a:custGeom>
                  <a:avLst/>
                  <a:gdLst/>
                  <a:ahLst/>
                  <a:cxnLst/>
                  <a:rect l="l" t="t" r="r" b="b"/>
                  <a:pathLst>
                    <a:path w="210587" h="27437" extrusionOk="0">
                      <a:moveTo>
                        <a:pt x="0" y="1"/>
                      </a:moveTo>
                      <a:lnTo>
                        <a:pt x="0" y="27437"/>
                      </a:lnTo>
                      <a:lnTo>
                        <a:pt x="210586" y="27437"/>
                      </a:lnTo>
                      <a:lnTo>
                        <a:pt x="210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7"/>
                <p:cNvSpPr/>
                <p:nvPr/>
              </p:nvSpPr>
              <p:spPr>
                <a:xfrm>
                  <a:off x="957" y="4608495"/>
                  <a:ext cx="9137325" cy="441350"/>
                </a:xfrm>
                <a:custGeom>
                  <a:avLst/>
                  <a:gdLst/>
                  <a:ahLst/>
                  <a:cxnLst/>
                  <a:rect l="l" t="t" r="r" b="b"/>
                  <a:pathLst>
                    <a:path w="365493" h="17654" extrusionOk="0">
                      <a:moveTo>
                        <a:pt x="2838" y="7636"/>
                      </a:moveTo>
                      <a:cubicBezTo>
                        <a:pt x="-7056" y="5487"/>
                        <a:pt x="11180" y="2605"/>
                        <a:pt x="22917" y="1775"/>
                      </a:cubicBezTo>
                      <a:cubicBezTo>
                        <a:pt x="34654" y="945"/>
                        <a:pt x="60067" y="2947"/>
                        <a:pt x="73259" y="2654"/>
                      </a:cubicBezTo>
                      <a:cubicBezTo>
                        <a:pt x="86451" y="2361"/>
                        <a:pt x="91713" y="-228"/>
                        <a:pt x="102068" y="16"/>
                      </a:cubicBezTo>
                      <a:cubicBezTo>
                        <a:pt x="112423" y="260"/>
                        <a:pt x="124235" y="3435"/>
                        <a:pt x="135390" y="4119"/>
                      </a:cubicBezTo>
                      <a:cubicBezTo>
                        <a:pt x="146545" y="4803"/>
                        <a:pt x="153065" y="4217"/>
                        <a:pt x="168996" y="4119"/>
                      </a:cubicBezTo>
                      <a:cubicBezTo>
                        <a:pt x="184928" y="4021"/>
                        <a:pt x="212064" y="2605"/>
                        <a:pt x="230979" y="3533"/>
                      </a:cubicBezTo>
                      <a:cubicBezTo>
                        <a:pt x="249894" y="4461"/>
                        <a:pt x="267644" y="9883"/>
                        <a:pt x="282485" y="9688"/>
                      </a:cubicBezTo>
                      <a:cubicBezTo>
                        <a:pt x="297326" y="9493"/>
                        <a:pt x="306346" y="2947"/>
                        <a:pt x="320023" y="2361"/>
                      </a:cubicBezTo>
                      <a:cubicBezTo>
                        <a:pt x="333700" y="1775"/>
                        <a:pt x="363604" y="3695"/>
                        <a:pt x="364546" y="6171"/>
                      </a:cubicBezTo>
                      <a:cubicBezTo>
                        <a:pt x="365488" y="8648"/>
                        <a:pt x="372722" y="15804"/>
                        <a:pt x="325677" y="17220"/>
                      </a:cubicBezTo>
                      <a:cubicBezTo>
                        <a:pt x="278633" y="18637"/>
                        <a:pt x="136086" y="16267"/>
                        <a:pt x="82279" y="14670"/>
                      </a:cubicBezTo>
                      <a:cubicBezTo>
                        <a:pt x="28473" y="13073"/>
                        <a:pt x="12732" y="9785"/>
                        <a:pt x="2838" y="7636"/>
                      </a:cubicBezTo>
                      <a:close/>
                    </a:path>
                  </a:pathLst>
                </a:custGeom>
                <a:solidFill>
                  <a:schemeClr val="dk2"/>
                </a:solidFill>
                <a:ln w="9525" cap="flat" cmpd="sng">
                  <a:solidFill>
                    <a:schemeClr val="dk2"/>
                  </a:solidFill>
                  <a:prstDash val="solid"/>
                  <a:round/>
                  <a:headEnd type="none" w="med" len="med"/>
                  <a:tailEnd type="none" w="med" len="med"/>
                </a:ln>
              </p:spPr>
            </p:sp>
          </p:grpSp>
          <p:sp>
            <p:nvSpPr>
              <p:cNvPr id="283" name="Google Shape;283;p17"/>
              <p:cNvSpPr/>
              <p:nvPr/>
            </p:nvSpPr>
            <p:spPr>
              <a:xfrm>
                <a:off x="7729894" y="4792875"/>
                <a:ext cx="1414448" cy="363565"/>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 name="Google Shape;284;p17"/>
              <p:cNvGrpSpPr/>
              <p:nvPr/>
            </p:nvGrpSpPr>
            <p:grpSpPr>
              <a:xfrm flipH="1">
                <a:off x="8271261" y="4365931"/>
                <a:ext cx="588344" cy="655926"/>
                <a:chOff x="380998" y="2569654"/>
                <a:chExt cx="1349722" cy="1505108"/>
              </a:xfrm>
            </p:grpSpPr>
            <p:sp>
              <p:nvSpPr>
                <p:cNvPr id="285" name="Google Shape;285;p17"/>
                <p:cNvSpPr/>
                <p:nvPr/>
              </p:nvSpPr>
              <p:spPr>
                <a:xfrm flipH="1">
                  <a:off x="755434" y="3854000"/>
                  <a:ext cx="93478" cy="124187"/>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7"/>
                <p:cNvSpPr/>
                <p:nvPr/>
              </p:nvSpPr>
              <p:spPr>
                <a:xfrm flipH="1">
                  <a:off x="814401" y="2752143"/>
                  <a:ext cx="916320" cy="1096857"/>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7"/>
                <p:cNvSpPr/>
                <p:nvPr/>
              </p:nvSpPr>
              <p:spPr>
                <a:xfrm flipH="1">
                  <a:off x="759831" y="2689445"/>
                  <a:ext cx="884968" cy="1147658"/>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7"/>
                <p:cNvSpPr/>
                <p:nvPr/>
              </p:nvSpPr>
              <p:spPr>
                <a:xfrm flipH="1">
                  <a:off x="709657" y="2644908"/>
                  <a:ext cx="782120" cy="1177139"/>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p:nvPr/>
              </p:nvSpPr>
              <p:spPr>
                <a:xfrm flipH="1">
                  <a:off x="380998" y="2569654"/>
                  <a:ext cx="702490" cy="1174007"/>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7"/>
                <p:cNvSpPr/>
                <p:nvPr/>
              </p:nvSpPr>
              <p:spPr>
                <a:xfrm flipH="1">
                  <a:off x="470080" y="2580314"/>
                  <a:ext cx="718756" cy="1192195"/>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7"/>
                <p:cNvSpPr/>
                <p:nvPr/>
              </p:nvSpPr>
              <p:spPr>
                <a:xfrm flipH="1">
                  <a:off x="623103" y="2614795"/>
                  <a:ext cx="652920" cy="1185931"/>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flipH="1">
                  <a:off x="672013" y="2624851"/>
                  <a:ext cx="649156" cy="1190299"/>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flipH="1">
                  <a:off x="702128" y="3823283"/>
                  <a:ext cx="74024" cy="132347"/>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7"/>
                <p:cNvSpPr/>
                <p:nvPr/>
              </p:nvSpPr>
              <p:spPr>
                <a:xfrm flipH="1">
                  <a:off x="650058" y="3791907"/>
                  <a:ext cx="52729" cy="141139"/>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7"/>
                <p:cNvSpPr/>
                <p:nvPr/>
              </p:nvSpPr>
              <p:spPr>
                <a:xfrm flipH="1">
                  <a:off x="596752" y="3761190"/>
                  <a:ext cx="33275" cy="149272"/>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7"/>
                <p:cNvSpPr/>
                <p:nvPr/>
              </p:nvSpPr>
              <p:spPr>
                <a:xfrm flipH="1">
                  <a:off x="616838" y="3690936"/>
                  <a:ext cx="265955" cy="177516"/>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7"/>
                <p:cNvSpPr/>
                <p:nvPr/>
              </p:nvSpPr>
              <p:spPr>
                <a:xfrm flipH="1">
                  <a:off x="560372" y="3903537"/>
                  <a:ext cx="203883" cy="171224"/>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7"/>
                <p:cNvSpPr/>
                <p:nvPr/>
              </p:nvSpPr>
              <p:spPr>
                <a:xfrm flipH="1">
                  <a:off x="589223" y="3896641"/>
                  <a:ext cx="181297" cy="9347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9" name="Google Shape;299;p17"/>
            <p:cNvGrpSpPr/>
            <p:nvPr/>
          </p:nvGrpSpPr>
          <p:grpSpPr>
            <a:xfrm flipH="1">
              <a:off x="8674167" y="4431219"/>
              <a:ext cx="253932" cy="99796"/>
              <a:chOff x="6096600" y="413675"/>
              <a:chExt cx="1156341" cy="454443"/>
            </a:xfrm>
          </p:grpSpPr>
          <p:sp>
            <p:nvSpPr>
              <p:cNvPr id="300" name="Google Shape;300;p17"/>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7"/>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302"/>
        <p:cNvGrpSpPr/>
        <p:nvPr/>
      </p:nvGrpSpPr>
      <p:grpSpPr>
        <a:xfrm>
          <a:off x="0" y="0"/>
          <a:ext cx="0" cy="0"/>
          <a:chOff x="0" y="0"/>
          <a:chExt cx="0" cy="0"/>
        </a:xfrm>
      </p:grpSpPr>
      <p:sp>
        <p:nvSpPr>
          <p:cNvPr id="303" name="Google Shape;303;p18"/>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18"/>
          <p:cNvSpPr txBox="1">
            <a:spLocks noGrp="1"/>
          </p:cNvSpPr>
          <p:nvPr>
            <p:ph type="subTitle" idx="1"/>
          </p:nvPr>
        </p:nvSpPr>
        <p:spPr>
          <a:xfrm>
            <a:off x="1920900" y="1280175"/>
            <a:ext cx="5302200" cy="461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Raleway"/>
              <a:buNone/>
              <a:defRPr sz="1600">
                <a:solidFill>
                  <a:schemeClr val="dk1"/>
                </a:solidFill>
                <a:latin typeface="Unbounded SemiBold"/>
                <a:ea typeface="Unbounded SemiBold"/>
                <a:cs typeface="Unbounded SemiBold"/>
                <a:sym typeface="Unbounded SemiBold"/>
              </a:defRPr>
            </a:lvl1pPr>
            <a:lvl2pPr lvl="1"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9pPr>
          </a:lstStyle>
          <a:p>
            <a:endParaRPr/>
          </a:p>
        </p:txBody>
      </p:sp>
      <p:sp>
        <p:nvSpPr>
          <p:cNvPr id="305" name="Google Shape;305;p18"/>
          <p:cNvSpPr txBox="1">
            <a:spLocks noGrp="1"/>
          </p:cNvSpPr>
          <p:nvPr>
            <p:ph type="subTitle" idx="2"/>
          </p:nvPr>
        </p:nvSpPr>
        <p:spPr>
          <a:xfrm>
            <a:off x="1920900" y="2429424"/>
            <a:ext cx="5302200" cy="4611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Raleway"/>
              <a:buNone/>
              <a:defRPr sz="1600">
                <a:solidFill>
                  <a:schemeClr val="dk1"/>
                </a:solidFill>
                <a:latin typeface="Unbounded SemiBold"/>
                <a:ea typeface="Unbounded SemiBold"/>
                <a:cs typeface="Unbounded SemiBold"/>
                <a:sym typeface="Unbounded SemiBold"/>
              </a:defRPr>
            </a:lvl1pPr>
            <a:lvl2pPr lvl="1"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9pPr>
          </a:lstStyle>
          <a:p>
            <a:endParaRPr/>
          </a:p>
        </p:txBody>
      </p:sp>
      <p:sp>
        <p:nvSpPr>
          <p:cNvPr id="306" name="Google Shape;306;p18"/>
          <p:cNvSpPr txBox="1">
            <a:spLocks noGrp="1"/>
          </p:cNvSpPr>
          <p:nvPr>
            <p:ph type="subTitle" idx="3"/>
          </p:nvPr>
        </p:nvSpPr>
        <p:spPr>
          <a:xfrm>
            <a:off x="1920900" y="3578643"/>
            <a:ext cx="5302200" cy="461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Raleway"/>
              <a:buNone/>
              <a:defRPr sz="1600">
                <a:solidFill>
                  <a:schemeClr val="dk1"/>
                </a:solidFill>
                <a:latin typeface="Unbounded SemiBold"/>
                <a:ea typeface="Unbounded SemiBold"/>
                <a:cs typeface="Unbounded SemiBold"/>
                <a:sym typeface="Unbounded SemiBold"/>
              </a:defRPr>
            </a:lvl1pPr>
            <a:lvl2pPr lvl="1"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9pPr>
          </a:lstStyle>
          <a:p>
            <a:endParaRPr/>
          </a:p>
        </p:txBody>
      </p:sp>
      <p:sp>
        <p:nvSpPr>
          <p:cNvPr id="307" name="Google Shape;307;p18"/>
          <p:cNvSpPr txBox="1">
            <a:spLocks noGrp="1"/>
          </p:cNvSpPr>
          <p:nvPr>
            <p:ph type="subTitle" idx="4"/>
          </p:nvPr>
        </p:nvSpPr>
        <p:spPr>
          <a:xfrm>
            <a:off x="1920900" y="1665124"/>
            <a:ext cx="5302200" cy="53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08" name="Google Shape;308;p18"/>
          <p:cNvSpPr txBox="1">
            <a:spLocks noGrp="1"/>
          </p:cNvSpPr>
          <p:nvPr>
            <p:ph type="subTitle" idx="5"/>
          </p:nvPr>
        </p:nvSpPr>
        <p:spPr>
          <a:xfrm>
            <a:off x="1920900" y="2814338"/>
            <a:ext cx="5302200" cy="530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09" name="Google Shape;309;p18"/>
          <p:cNvSpPr txBox="1">
            <a:spLocks noGrp="1"/>
          </p:cNvSpPr>
          <p:nvPr>
            <p:ph type="subTitle" idx="6"/>
          </p:nvPr>
        </p:nvSpPr>
        <p:spPr>
          <a:xfrm>
            <a:off x="1920900" y="3963552"/>
            <a:ext cx="5302200" cy="53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310" name="Google Shape;310;p18"/>
          <p:cNvGrpSpPr/>
          <p:nvPr/>
        </p:nvGrpSpPr>
        <p:grpSpPr>
          <a:xfrm>
            <a:off x="-151" y="183038"/>
            <a:ext cx="9144493" cy="4973402"/>
            <a:chOff x="-151" y="183038"/>
            <a:chExt cx="9144493" cy="4973402"/>
          </a:xfrm>
        </p:grpSpPr>
        <p:grpSp>
          <p:nvGrpSpPr>
            <p:cNvPr id="311" name="Google Shape;311;p18"/>
            <p:cNvGrpSpPr/>
            <p:nvPr/>
          </p:nvGrpSpPr>
          <p:grpSpPr>
            <a:xfrm flipH="1">
              <a:off x="505492" y="3385869"/>
              <a:ext cx="253932" cy="99796"/>
              <a:chOff x="6096600" y="413675"/>
              <a:chExt cx="1156341" cy="454443"/>
            </a:xfrm>
          </p:grpSpPr>
          <p:sp>
            <p:nvSpPr>
              <p:cNvPr id="312" name="Google Shape;312;p18"/>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18"/>
            <p:cNvGrpSpPr/>
            <p:nvPr/>
          </p:nvGrpSpPr>
          <p:grpSpPr>
            <a:xfrm>
              <a:off x="-151" y="183038"/>
              <a:ext cx="9144493" cy="4973402"/>
              <a:chOff x="-151" y="183038"/>
              <a:chExt cx="9144493" cy="4973402"/>
            </a:xfrm>
          </p:grpSpPr>
          <p:grpSp>
            <p:nvGrpSpPr>
              <p:cNvPr id="315" name="Google Shape;315;p18"/>
              <p:cNvGrpSpPr/>
              <p:nvPr/>
            </p:nvGrpSpPr>
            <p:grpSpPr>
              <a:xfrm>
                <a:off x="-151" y="4920103"/>
                <a:ext cx="9144214" cy="232741"/>
                <a:chOff x="0" y="4608495"/>
                <a:chExt cx="9144214" cy="535037"/>
              </a:xfrm>
            </p:grpSpPr>
            <p:sp>
              <p:nvSpPr>
                <p:cNvPr id="316" name="Google Shape;316;p18"/>
                <p:cNvSpPr/>
                <p:nvPr/>
              </p:nvSpPr>
              <p:spPr>
                <a:xfrm>
                  <a:off x="0" y="4762775"/>
                  <a:ext cx="9144214" cy="380757"/>
                </a:xfrm>
                <a:custGeom>
                  <a:avLst/>
                  <a:gdLst/>
                  <a:ahLst/>
                  <a:cxnLst/>
                  <a:rect l="l" t="t" r="r" b="b"/>
                  <a:pathLst>
                    <a:path w="210587" h="27437" extrusionOk="0">
                      <a:moveTo>
                        <a:pt x="0" y="1"/>
                      </a:moveTo>
                      <a:lnTo>
                        <a:pt x="0" y="27437"/>
                      </a:lnTo>
                      <a:lnTo>
                        <a:pt x="210586" y="27437"/>
                      </a:lnTo>
                      <a:lnTo>
                        <a:pt x="210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957" y="4608495"/>
                  <a:ext cx="9137325" cy="441350"/>
                </a:xfrm>
                <a:custGeom>
                  <a:avLst/>
                  <a:gdLst/>
                  <a:ahLst/>
                  <a:cxnLst/>
                  <a:rect l="l" t="t" r="r" b="b"/>
                  <a:pathLst>
                    <a:path w="365493" h="17654" extrusionOk="0">
                      <a:moveTo>
                        <a:pt x="2838" y="7636"/>
                      </a:moveTo>
                      <a:cubicBezTo>
                        <a:pt x="-7056" y="5487"/>
                        <a:pt x="11180" y="2605"/>
                        <a:pt x="22917" y="1775"/>
                      </a:cubicBezTo>
                      <a:cubicBezTo>
                        <a:pt x="34654" y="945"/>
                        <a:pt x="60067" y="2947"/>
                        <a:pt x="73259" y="2654"/>
                      </a:cubicBezTo>
                      <a:cubicBezTo>
                        <a:pt x="86451" y="2361"/>
                        <a:pt x="91713" y="-228"/>
                        <a:pt x="102068" y="16"/>
                      </a:cubicBezTo>
                      <a:cubicBezTo>
                        <a:pt x="112423" y="260"/>
                        <a:pt x="124235" y="3435"/>
                        <a:pt x="135390" y="4119"/>
                      </a:cubicBezTo>
                      <a:cubicBezTo>
                        <a:pt x="146545" y="4803"/>
                        <a:pt x="153065" y="4217"/>
                        <a:pt x="168996" y="4119"/>
                      </a:cubicBezTo>
                      <a:cubicBezTo>
                        <a:pt x="184928" y="4021"/>
                        <a:pt x="212064" y="2605"/>
                        <a:pt x="230979" y="3533"/>
                      </a:cubicBezTo>
                      <a:cubicBezTo>
                        <a:pt x="249894" y="4461"/>
                        <a:pt x="267644" y="9883"/>
                        <a:pt x="282485" y="9688"/>
                      </a:cubicBezTo>
                      <a:cubicBezTo>
                        <a:pt x="297326" y="9493"/>
                        <a:pt x="306346" y="2947"/>
                        <a:pt x="320023" y="2361"/>
                      </a:cubicBezTo>
                      <a:cubicBezTo>
                        <a:pt x="333700" y="1775"/>
                        <a:pt x="363604" y="3695"/>
                        <a:pt x="364546" y="6171"/>
                      </a:cubicBezTo>
                      <a:cubicBezTo>
                        <a:pt x="365488" y="8648"/>
                        <a:pt x="372722" y="15804"/>
                        <a:pt x="325677" y="17220"/>
                      </a:cubicBezTo>
                      <a:cubicBezTo>
                        <a:pt x="278633" y="18637"/>
                        <a:pt x="136086" y="16267"/>
                        <a:pt x="82279" y="14670"/>
                      </a:cubicBezTo>
                      <a:cubicBezTo>
                        <a:pt x="28473" y="13073"/>
                        <a:pt x="12732" y="9785"/>
                        <a:pt x="2838" y="7636"/>
                      </a:cubicBezTo>
                      <a:close/>
                    </a:path>
                  </a:pathLst>
                </a:custGeom>
                <a:solidFill>
                  <a:schemeClr val="dk2"/>
                </a:solidFill>
                <a:ln w="9525" cap="flat" cmpd="sng">
                  <a:solidFill>
                    <a:schemeClr val="dk2"/>
                  </a:solidFill>
                  <a:prstDash val="solid"/>
                  <a:round/>
                  <a:headEnd type="none" w="med" len="med"/>
                  <a:tailEnd type="none" w="med" len="med"/>
                </a:ln>
              </p:spPr>
            </p:sp>
          </p:grpSp>
          <p:sp>
            <p:nvSpPr>
              <p:cNvPr id="318" name="Google Shape;318;p18"/>
              <p:cNvSpPr/>
              <p:nvPr/>
            </p:nvSpPr>
            <p:spPr>
              <a:xfrm>
                <a:off x="7729894" y="4792875"/>
                <a:ext cx="1414448" cy="363565"/>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18"/>
              <p:cNvGrpSpPr/>
              <p:nvPr/>
            </p:nvGrpSpPr>
            <p:grpSpPr>
              <a:xfrm flipH="1">
                <a:off x="102586" y="3320581"/>
                <a:ext cx="588344" cy="655926"/>
                <a:chOff x="380998" y="2569654"/>
                <a:chExt cx="1349722" cy="1505108"/>
              </a:xfrm>
            </p:grpSpPr>
            <p:sp>
              <p:nvSpPr>
                <p:cNvPr id="320" name="Google Shape;320;p18"/>
                <p:cNvSpPr/>
                <p:nvPr/>
              </p:nvSpPr>
              <p:spPr>
                <a:xfrm flipH="1">
                  <a:off x="755434" y="3854000"/>
                  <a:ext cx="93478" cy="124187"/>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8"/>
                <p:cNvSpPr/>
                <p:nvPr/>
              </p:nvSpPr>
              <p:spPr>
                <a:xfrm flipH="1">
                  <a:off x="814401" y="2752143"/>
                  <a:ext cx="916320" cy="1096857"/>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8"/>
                <p:cNvSpPr/>
                <p:nvPr/>
              </p:nvSpPr>
              <p:spPr>
                <a:xfrm flipH="1">
                  <a:off x="759831" y="2689445"/>
                  <a:ext cx="884968" cy="1147658"/>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8"/>
                <p:cNvSpPr/>
                <p:nvPr/>
              </p:nvSpPr>
              <p:spPr>
                <a:xfrm flipH="1">
                  <a:off x="709657" y="2644908"/>
                  <a:ext cx="782120" cy="1177139"/>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8"/>
                <p:cNvSpPr/>
                <p:nvPr/>
              </p:nvSpPr>
              <p:spPr>
                <a:xfrm flipH="1">
                  <a:off x="380998" y="2569654"/>
                  <a:ext cx="702490" cy="1174007"/>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8"/>
                <p:cNvSpPr/>
                <p:nvPr/>
              </p:nvSpPr>
              <p:spPr>
                <a:xfrm flipH="1">
                  <a:off x="470080" y="2580314"/>
                  <a:ext cx="718756" cy="1192195"/>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8"/>
                <p:cNvSpPr/>
                <p:nvPr/>
              </p:nvSpPr>
              <p:spPr>
                <a:xfrm flipH="1">
                  <a:off x="623103" y="2614795"/>
                  <a:ext cx="652920" cy="1185931"/>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8"/>
                <p:cNvSpPr/>
                <p:nvPr/>
              </p:nvSpPr>
              <p:spPr>
                <a:xfrm flipH="1">
                  <a:off x="672013" y="2624851"/>
                  <a:ext cx="649156" cy="1190299"/>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flipH="1">
                  <a:off x="702128" y="3823283"/>
                  <a:ext cx="74024" cy="132347"/>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flipH="1">
                  <a:off x="650058" y="3791907"/>
                  <a:ext cx="52729" cy="141139"/>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flipH="1">
                  <a:off x="596752" y="3761190"/>
                  <a:ext cx="33275" cy="149272"/>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flipH="1">
                  <a:off x="616838" y="3690936"/>
                  <a:ext cx="265955" cy="177516"/>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flipH="1">
                  <a:off x="560372" y="3903537"/>
                  <a:ext cx="203883" cy="171224"/>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flipH="1">
                  <a:off x="589223" y="3896641"/>
                  <a:ext cx="181297" cy="9347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8"/>
              <p:cNvGrpSpPr/>
              <p:nvPr/>
            </p:nvGrpSpPr>
            <p:grpSpPr>
              <a:xfrm>
                <a:off x="8198442" y="183038"/>
                <a:ext cx="701321" cy="275619"/>
                <a:chOff x="6096600" y="413675"/>
                <a:chExt cx="1156341" cy="454443"/>
              </a:xfrm>
            </p:grpSpPr>
            <p:sp>
              <p:nvSpPr>
                <p:cNvPr id="335" name="Google Shape;335;p18"/>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18"/>
              <p:cNvGrpSpPr/>
              <p:nvPr/>
            </p:nvGrpSpPr>
            <p:grpSpPr>
              <a:xfrm>
                <a:off x="138842" y="1838913"/>
                <a:ext cx="701321" cy="275619"/>
                <a:chOff x="6096600" y="413675"/>
                <a:chExt cx="1156341" cy="454443"/>
              </a:xfrm>
            </p:grpSpPr>
            <p:sp>
              <p:nvSpPr>
                <p:cNvPr id="338" name="Google Shape;338;p18"/>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40"/>
        <p:cNvGrpSpPr/>
        <p:nvPr/>
      </p:nvGrpSpPr>
      <p:grpSpPr>
        <a:xfrm>
          <a:off x="0" y="0"/>
          <a:ext cx="0" cy="0"/>
          <a:chOff x="0" y="0"/>
          <a:chExt cx="0" cy="0"/>
        </a:xfrm>
      </p:grpSpPr>
      <p:sp>
        <p:nvSpPr>
          <p:cNvPr id="341" name="Google Shape;341;p19"/>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2" name="Google Shape;342;p19"/>
          <p:cNvSpPr txBox="1">
            <a:spLocks noGrp="1"/>
          </p:cNvSpPr>
          <p:nvPr>
            <p:ph type="subTitle" idx="1"/>
          </p:nvPr>
        </p:nvSpPr>
        <p:spPr>
          <a:xfrm>
            <a:off x="1333161" y="1382675"/>
            <a:ext cx="2967000" cy="52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600">
                <a:solidFill>
                  <a:schemeClr val="dk1"/>
                </a:solidFill>
                <a:latin typeface="Unbounded SemiBold"/>
                <a:ea typeface="Unbounded SemiBold"/>
                <a:cs typeface="Unbounded SemiBold"/>
                <a:sym typeface="Unbounded SemiBol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343" name="Google Shape;343;p19"/>
          <p:cNvSpPr txBox="1">
            <a:spLocks noGrp="1"/>
          </p:cNvSpPr>
          <p:nvPr>
            <p:ph type="subTitle" idx="2"/>
          </p:nvPr>
        </p:nvSpPr>
        <p:spPr>
          <a:xfrm>
            <a:off x="1333161" y="1832375"/>
            <a:ext cx="2967000" cy="93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4" name="Google Shape;344;p19"/>
          <p:cNvSpPr txBox="1">
            <a:spLocks noGrp="1"/>
          </p:cNvSpPr>
          <p:nvPr>
            <p:ph type="subTitle" idx="3"/>
          </p:nvPr>
        </p:nvSpPr>
        <p:spPr>
          <a:xfrm>
            <a:off x="4843839" y="1832375"/>
            <a:ext cx="2967000" cy="93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5" name="Google Shape;345;p19"/>
          <p:cNvSpPr txBox="1">
            <a:spLocks noGrp="1"/>
          </p:cNvSpPr>
          <p:nvPr>
            <p:ph type="subTitle" idx="4"/>
          </p:nvPr>
        </p:nvSpPr>
        <p:spPr>
          <a:xfrm>
            <a:off x="1333161" y="3412925"/>
            <a:ext cx="2962800" cy="93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6" name="Google Shape;346;p19"/>
          <p:cNvSpPr txBox="1">
            <a:spLocks noGrp="1"/>
          </p:cNvSpPr>
          <p:nvPr>
            <p:ph type="subTitle" idx="5"/>
          </p:nvPr>
        </p:nvSpPr>
        <p:spPr>
          <a:xfrm>
            <a:off x="4843839" y="3412925"/>
            <a:ext cx="2967000" cy="93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7" name="Google Shape;347;p19"/>
          <p:cNvSpPr txBox="1">
            <a:spLocks noGrp="1"/>
          </p:cNvSpPr>
          <p:nvPr>
            <p:ph type="subTitle" idx="6"/>
          </p:nvPr>
        </p:nvSpPr>
        <p:spPr>
          <a:xfrm>
            <a:off x="1333161" y="2963225"/>
            <a:ext cx="2967000" cy="52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600">
                <a:solidFill>
                  <a:schemeClr val="dk1"/>
                </a:solidFill>
                <a:latin typeface="Unbounded SemiBold"/>
                <a:ea typeface="Unbounded SemiBold"/>
                <a:cs typeface="Unbounded SemiBold"/>
                <a:sym typeface="Unbounded SemiBol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348" name="Google Shape;348;p19"/>
          <p:cNvSpPr txBox="1">
            <a:spLocks noGrp="1"/>
          </p:cNvSpPr>
          <p:nvPr>
            <p:ph type="subTitle" idx="7"/>
          </p:nvPr>
        </p:nvSpPr>
        <p:spPr>
          <a:xfrm>
            <a:off x="4843836" y="1382675"/>
            <a:ext cx="2967000" cy="52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600">
                <a:solidFill>
                  <a:schemeClr val="dk1"/>
                </a:solidFill>
                <a:latin typeface="Unbounded SemiBold"/>
                <a:ea typeface="Unbounded SemiBold"/>
                <a:cs typeface="Unbounded SemiBold"/>
                <a:sym typeface="Unbounded SemiBol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349" name="Google Shape;349;p19"/>
          <p:cNvSpPr txBox="1">
            <a:spLocks noGrp="1"/>
          </p:cNvSpPr>
          <p:nvPr>
            <p:ph type="subTitle" idx="8"/>
          </p:nvPr>
        </p:nvSpPr>
        <p:spPr>
          <a:xfrm>
            <a:off x="4843836" y="2963225"/>
            <a:ext cx="2967000" cy="52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600">
                <a:solidFill>
                  <a:schemeClr val="dk1"/>
                </a:solidFill>
                <a:latin typeface="Unbounded SemiBold"/>
                <a:ea typeface="Unbounded SemiBold"/>
                <a:cs typeface="Unbounded SemiBold"/>
                <a:sym typeface="Unbounded SemiBol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grpSp>
        <p:nvGrpSpPr>
          <p:cNvPr id="350" name="Google Shape;350;p19"/>
          <p:cNvGrpSpPr/>
          <p:nvPr/>
        </p:nvGrpSpPr>
        <p:grpSpPr>
          <a:xfrm>
            <a:off x="-151" y="4365931"/>
            <a:ext cx="9144493" cy="790509"/>
            <a:chOff x="-151" y="4365931"/>
            <a:chExt cx="9144493" cy="790509"/>
          </a:xfrm>
        </p:grpSpPr>
        <p:grpSp>
          <p:nvGrpSpPr>
            <p:cNvPr id="351" name="Google Shape;351;p19"/>
            <p:cNvGrpSpPr/>
            <p:nvPr/>
          </p:nvGrpSpPr>
          <p:grpSpPr>
            <a:xfrm flipH="1">
              <a:off x="128" y="4920103"/>
              <a:ext cx="9144214" cy="232741"/>
              <a:chOff x="0" y="4608495"/>
              <a:chExt cx="9144214" cy="535037"/>
            </a:xfrm>
          </p:grpSpPr>
          <p:sp>
            <p:nvSpPr>
              <p:cNvPr id="352" name="Google Shape;352;p19"/>
              <p:cNvSpPr/>
              <p:nvPr/>
            </p:nvSpPr>
            <p:spPr>
              <a:xfrm>
                <a:off x="0" y="4762775"/>
                <a:ext cx="9144214" cy="380757"/>
              </a:xfrm>
              <a:custGeom>
                <a:avLst/>
                <a:gdLst/>
                <a:ahLst/>
                <a:cxnLst/>
                <a:rect l="l" t="t" r="r" b="b"/>
                <a:pathLst>
                  <a:path w="210587" h="27437" extrusionOk="0">
                    <a:moveTo>
                      <a:pt x="0" y="1"/>
                    </a:moveTo>
                    <a:lnTo>
                      <a:pt x="0" y="27437"/>
                    </a:lnTo>
                    <a:lnTo>
                      <a:pt x="210586" y="27437"/>
                    </a:lnTo>
                    <a:lnTo>
                      <a:pt x="210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9"/>
              <p:cNvSpPr/>
              <p:nvPr/>
            </p:nvSpPr>
            <p:spPr>
              <a:xfrm>
                <a:off x="957" y="4608495"/>
                <a:ext cx="9137325" cy="441350"/>
              </a:xfrm>
              <a:custGeom>
                <a:avLst/>
                <a:gdLst/>
                <a:ahLst/>
                <a:cxnLst/>
                <a:rect l="l" t="t" r="r" b="b"/>
                <a:pathLst>
                  <a:path w="365493" h="17654" extrusionOk="0">
                    <a:moveTo>
                      <a:pt x="2838" y="7636"/>
                    </a:moveTo>
                    <a:cubicBezTo>
                      <a:pt x="-7056" y="5487"/>
                      <a:pt x="11180" y="2605"/>
                      <a:pt x="22917" y="1775"/>
                    </a:cubicBezTo>
                    <a:cubicBezTo>
                      <a:pt x="34654" y="945"/>
                      <a:pt x="60067" y="2947"/>
                      <a:pt x="73259" y="2654"/>
                    </a:cubicBezTo>
                    <a:cubicBezTo>
                      <a:pt x="86451" y="2361"/>
                      <a:pt x="91713" y="-228"/>
                      <a:pt x="102068" y="16"/>
                    </a:cubicBezTo>
                    <a:cubicBezTo>
                      <a:pt x="112423" y="260"/>
                      <a:pt x="124235" y="3435"/>
                      <a:pt x="135390" y="4119"/>
                    </a:cubicBezTo>
                    <a:cubicBezTo>
                      <a:pt x="146545" y="4803"/>
                      <a:pt x="153065" y="4217"/>
                      <a:pt x="168996" y="4119"/>
                    </a:cubicBezTo>
                    <a:cubicBezTo>
                      <a:pt x="184928" y="4021"/>
                      <a:pt x="212064" y="2605"/>
                      <a:pt x="230979" y="3533"/>
                    </a:cubicBezTo>
                    <a:cubicBezTo>
                      <a:pt x="249894" y="4461"/>
                      <a:pt x="267644" y="9883"/>
                      <a:pt x="282485" y="9688"/>
                    </a:cubicBezTo>
                    <a:cubicBezTo>
                      <a:pt x="297326" y="9493"/>
                      <a:pt x="306346" y="2947"/>
                      <a:pt x="320023" y="2361"/>
                    </a:cubicBezTo>
                    <a:cubicBezTo>
                      <a:pt x="333700" y="1775"/>
                      <a:pt x="363604" y="3695"/>
                      <a:pt x="364546" y="6171"/>
                    </a:cubicBezTo>
                    <a:cubicBezTo>
                      <a:pt x="365488" y="8648"/>
                      <a:pt x="372722" y="15804"/>
                      <a:pt x="325677" y="17220"/>
                    </a:cubicBezTo>
                    <a:cubicBezTo>
                      <a:pt x="278633" y="18637"/>
                      <a:pt x="136086" y="16267"/>
                      <a:pt x="82279" y="14670"/>
                    </a:cubicBezTo>
                    <a:cubicBezTo>
                      <a:pt x="28473" y="13073"/>
                      <a:pt x="12732" y="9785"/>
                      <a:pt x="2838" y="7636"/>
                    </a:cubicBezTo>
                    <a:close/>
                  </a:path>
                </a:pathLst>
              </a:custGeom>
              <a:solidFill>
                <a:schemeClr val="dk2"/>
              </a:solidFill>
              <a:ln w="9525" cap="flat" cmpd="sng">
                <a:solidFill>
                  <a:schemeClr val="dk2"/>
                </a:solidFill>
                <a:prstDash val="solid"/>
                <a:round/>
                <a:headEnd type="none" w="med" len="med"/>
                <a:tailEnd type="none" w="med" len="med"/>
              </a:ln>
            </p:spPr>
          </p:sp>
        </p:grpSp>
        <p:sp>
          <p:nvSpPr>
            <p:cNvPr id="354" name="Google Shape;354;p19"/>
            <p:cNvSpPr/>
            <p:nvPr/>
          </p:nvSpPr>
          <p:spPr>
            <a:xfrm flipH="1">
              <a:off x="-151" y="4792875"/>
              <a:ext cx="1414448" cy="363565"/>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 name="Google Shape;355;p19"/>
            <p:cNvGrpSpPr/>
            <p:nvPr/>
          </p:nvGrpSpPr>
          <p:grpSpPr>
            <a:xfrm>
              <a:off x="284587" y="4365931"/>
              <a:ext cx="588344" cy="655926"/>
              <a:chOff x="380998" y="2569654"/>
              <a:chExt cx="1349722" cy="1505108"/>
            </a:xfrm>
          </p:grpSpPr>
          <p:sp>
            <p:nvSpPr>
              <p:cNvPr id="356" name="Google Shape;356;p19"/>
              <p:cNvSpPr/>
              <p:nvPr/>
            </p:nvSpPr>
            <p:spPr>
              <a:xfrm flipH="1">
                <a:off x="755434" y="3854000"/>
                <a:ext cx="93478" cy="124187"/>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9"/>
              <p:cNvSpPr/>
              <p:nvPr/>
            </p:nvSpPr>
            <p:spPr>
              <a:xfrm flipH="1">
                <a:off x="814401" y="2752143"/>
                <a:ext cx="916320" cy="1096857"/>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9"/>
              <p:cNvSpPr/>
              <p:nvPr/>
            </p:nvSpPr>
            <p:spPr>
              <a:xfrm flipH="1">
                <a:off x="759831" y="2689445"/>
                <a:ext cx="884968" cy="1147658"/>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9"/>
              <p:cNvSpPr/>
              <p:nvPr/>
            </p:nvSpPr>
            <p:spPr>
              <a:xfrm flipH="1">
                <a:off x="709657" y="2644908"/>
                <a:ext cx="782120" cy="1177139"/>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9"/>
              <p:cNvSpPr/>
              <p:nvPr/>
            </p:nvSpPr>
            <p:spPr>
              <a:xfrm flipH="1">
                <a:off x="380998" y="2569654"/>
                <a:ext cx="702490" cy="1174007"/>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9"/>
              <p:cNvSpPr/>
              <p:nvPr/>
            </p:nvSpPr>
            <p:spPr>
              <a:xfrm flipH="1">
                <a:off x="470080" y="2580314"/>
                <a:ext cx="718756" cy="1192195"/>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9"/>
              <p:cNvSpPr/>
              <p:nvPr/>
            </p:nvSpPr>
            <p:spPr>
              <a:xfrm flipH="1">
                <a:off x="623103" y="2614795"/>
                <a:ext cx="652920" cy="1185931"/>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flipH="1">
                <a:off x="672013" y="2624851"/>
                <a:ext cx="649156" cy="1190299"/>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flipH="1">
                <a:off x="702128" y="3823283"/>
                <a:ext cx="74024" cy="132347"/>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flipH="1">
                <a:off x="650058" y="3791907"/>
                <a:ext cx="52729" cy="141139"/>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flipH="1">
                <a:off x="596752" y="3761190"/>
                <a:ext cx="33275" cy="149272"/>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flipH="1">
                <a:off x="616838" y="3690936"/>
                <a:ext cx="265955" cy="177516"/>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flipH="1">
                <a:off x="560372" y="3903537"/>
                <a:ext cx="203883" cy="171224"/>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flipH="1">
                <a:off x="589223" y="3896641"/>
                <a:ext cx="181297" cy="9347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19"/>
            <p:cNvGrpSpPr/>
            <p:nvPr/>
          </p:nvGrpSpPr>
          <p:grpSpPr>
            <a:xfrm>
              <a:off x="216092" y="4431219"/>
              <a:ext cx="253932" cy="99796"/>
              <a:chOff x="6096600" y="413675"/>
              <a:chExt cx="1156341" cy="454443"/>
            </a:xfrm>
          </p:grpSpPr>
          <p:sp>
            <p:nvSpPr>
              <p:cNvPr id="371" name="Google Shape;371;p19"/>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373"/>
        <p:cNvGrpSpPr/>
        <p:nvPr/>
      </p:nvGrpSpPr>
      <p:grpSpPr>
        <a:xfrm>
          <a:off x="0" y="0"/>
          <a:ext cx="0" cy="0"/>
          <a:chOff x="0" y="0"/>
          <a:chExt cx="0" cy="0"/>
        </a:xfrm>
      </p:grpSpPr>
      <p:sp>
        <p:nvSpPr>
          <p:cNvPr id="374" name="Google Shape;374;p20"/>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75" name="Google Shape;375;p20"/>
          <p:cNvSpPr txBox="1">
            <a:spLocks noGrp="1"/>
          </p:cNvSpPr>
          <p:nvPr>
            <p:ph type="subTitle" idx="1"/>
          </p:nvPr>
        </p:nvSpPr>
        <p:spPr>
          <a:xfrm>
            <a:off x="720040" y="1829048"/>
            <a:ext cx="23952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6" name="Google Shape;376;p20"/>
          <p:cNvSpPr txBox="1">
            <a:spLocks noGrp="1"/>
          </p:cNvSpPr>
          <p:nvPr>
            <p:ph type="subTitle" idx="2"/>
          </p:nvPr>
        </p:nvSpPr>
        <p:spPr>
          <a:xfrm>
            <a:off x="3374400" y="1829048"/>
            <a:ext cx="23952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7" name="Google Shape;377;p20"/>
          <p:cNvSpPr txBox="1">
            <a:spLocks noGrp="1"/>
          </p:cNvSpPr>
          <p:nvPr>
            <p:ph type="subTitle" idx="3"/>
          </p:nvPr>
        </p:nvSpPr>
        <p:spPr>
          <a:xfrm>
            <a:off x="6027560" y="1829048"/>
            <a:ext cx="23964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8" name="Google Shape;378;p20"/>
          <p:cNvSpPr txBox="1">
            <a:spLocks noGrp="1"/>
          </p:cNvSpPr>
          <p:nvPr>
            <p:ph type="subTitle" idx="4"/>
          </p:nvPr>
        </p:nvSpPr>
        <p:spPr>
          <a:xfrm>
            <a:off x="720040" y="3417715"/>
            <a:ext cx="23952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9" name="Google Shape;379;p20"/>
          <p:cNvSpPr txBox="1">
            <a:spLocks noGrp="1"/>
          </p:cNvSpPr>
          <p:nvPr>
            <p:ph type="subTitle" idx="5"/>
          </p:nvPr>
        </p:nvSpPr>
        <p:spPr>
          <a:xfrm>
            <a:off x="3374400" y="3417715"/>
            <a:ext cx="23952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0" name="Google Shape;380;p20"/>
          <p:cNvSpPr txBox="1">
            <a:spLocks noGrp="1"/>
          </p:cNvSpPr>
          <p:nvPr>
            <p:ph type="subTitle" idx="6"/>
          </p:nvPr>
        </p:nvSpPr>
        <p:spPr>
          <a:xfrm>
            <a:off x="6027560" y="3417715"/>
            <a:ext cx="23964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1" name="Google Shape;381;p20"/>
          <p:cNvSpPr txBox="1">
            <a:spLocks noGrp="1"/>
          </p:cNvSpPr>
          <p:nvPr>
            <p:ph type="subTitle" idx="7"/>
          </p:nvPr>
        </p:nvSpPr>
        <p:spPr>
          <a:xfrm>
            <a:off x="720040" y="1370410"/>
            <a:ext cx="23952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600">
                <a:solidFill>
                  <a:schemeClr val="dk1"/>
                </a:solidFill>
                <a:latin typeface="Unbounded SemiBold"/>
                <a:ea typeface="Unbounded SemiBold"/>
                <a:cs typeface="Unbounded SemiBold"/>
                <a:sym typeface="Unbounded SemiBol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382" name="Google Shape;382;p20"/>
          <p:cNvSpPr txBox="1">
            <a:spLocks noGrp="1"/>
          </p:cNvSpPr>
          <p:nvPr>
            <p:ph type="subTitle" idx="8"/>
          </p:nvPr>
        </p:nvSpPr>
        <p:spPr>
          <a:xfrm>
            <a:off x="3374400" y="1370410"/>
            <a:ext cx="23952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600">
                <a:solidFill>
                  <a:schemeClr val="dk1"/>
                </a:solidFill>
                <a:latin typeface="Unbounded SemiBold"/>
                <a:ea typeface="Unbounded SemiBold"/>
                <a:cs typeface="Unbounded SemiBold"/>
                <a:sym typeface="Unbounded SemiBol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383" name="Google Shape;383;p20"/>
          <p:cNvSpPr txBox="1">
            <a:spLocks noGrp="1"/>
          </p:cNvSpPr>
          <p:nvPr>
            <p:ph type="subTitle" idx="9"/>
          </p:nvPr>
        </p:nvSpPr>
        <p:spPr>
          <a:xfrm>
            <a:off x="6027560" y="1370410"/>
            <a:ext cx="23958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600">
                <a:solidFill>
                  <a:schemeClr val="dk1"/>
                </a:solidFill>
                <a:latin typeface="Unbounded SemiBold"/>
                <a:ea typeface="Unbounded SemiBold"/>
                <a:cs typeface="Unbounded SemiBold"/>
                <a:sym typeface="Unbounded SemiBol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384" name="Google Shape;384;p20"/>
          <p:cNvSpPr txBox="1">
            <a:spLocks noGrp="1"/>
          </p:cNvSpPr>
          <p:nvPr>
            <p:ph type="subTitle" idx="13"/>
          </p:nvPr>
        </p:nvSpPr>
        <p:spPr>
          <a:xfrm>
            <a:off x="720040" y="2954565"/>
            <a:ext cx="23952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600">
                <a:solidFill>
                  <a:schemeClr val="dk1"/>
                </a:solidFill>
                <a:latin typeface="Unbounded SemiBold"/>
                <a:ea typeface="Unbounded SemiBold"/>
                <a:cs typeface="Unbounded SemiBold"/>
                <a:sym typeface="Unbounded SemiBol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385" name="Google Shape;385;p20"/>
          <p:cNvSpPr txBox="1">
            <a:spLocks noGrp="1"/>
          </p:cNvSpPr>
          <p:nvPr>
            <p:ph type="subTitle" idx="14"/>
          </p:nvPr>
        </p:nvSpPr>
        <p:spPr>
          <a:xfrm>
            <a:off x="3374400" y="2954565"/>
            <a:ext cx="23952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600">
                <a:solidFill>
                  <a:schemeClr val="dk1"/>
                </a:solidFill>
                <a:latin typeface="Unbounded SemiBold"/>
                <a:ea typeface="Unbounded SemiBold"/>
                <a:cs typeface="Unbounded SemiBold"/>
                <a:sym typeface="Unbounded SemiBol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386" name="Google Shape;386;p20"/>
          <p:cNvSpPr txBox="1">
            <a:spLocks noGrp="1"/>
          </p:cNvSpPr>
          <p:nvPr>
            <p:ph type="subTitle" idx="15"/>
          </p:nvPr>
        </p:nvSpPr>
        <p:spPr>
          <a:xfrm>
            <a:off x="6027560" y="2954565"/>
            <a:ext cx="23952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600">
                <a:solidFill>
                  <a:schemeClr val="dk1"/>
                </a:solidFill>
                <a:latin typeface="Unbounded SemiBold"/>
                <a:ea typeface="Unbounded SemiBold"/>
                <a:cs typeface="Unbounded SemiBold"/>
                <a:sym typeface="Unbounded SemiBol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grpSp>
        <p:nvGrpSpPr>
          <p:cNvPr id="387" name="Google Shape;387;p20"/>
          <p:cNvGrpSpPr/>
          <p:nvPr/>
        </p:nvGrpSpPr>
        <p:grpSpPr>
          <a:xfrm>
            <a:off x="-151" y="130956"/>
            <a:ext cx="9144493" cy="5025484"/>
            <a:chOff x="-151" y="130956"/>
            <a:chExt cx="9144493" cy="5025484"/>
          </a:xfrm>
        </p:grpSpPr>
        <p:grpSp>
          <p:nvGrpSpPr>
            <p:cNvPr id="388" name="Google Shape;388;p20"/>
            <p:cNvGrpSpPr/>
            <p:nvPr/>
          </p:nvGrpSpPr>
          <p:grpSpPr>
            <a:xfrm flipH="1">
              <a:off x="128" y="4920103"/>
              <a:ext cx="9144214" cy="232741"/>
              <a:chOff x="0" y="4608495"/>
              <a:chExt cx="9144214" cy="535037"/>
            </a:xfrm>
          </p:grpSpPr>
          <p:sp>
            <p:nvSpPr>
              <p:cNvPr id="389" name="Google Shape;389;p20"/>
              <p:cNvSpPr/>
              <p:nvPr/>
            </p:nvSpPr>
            <p:spPr>
              <a:xfrm>
                <a:off x="0" y="4762775"/>
                <a:ext cx="9144214" cy="380757"/>
              </a:xfrm>
              <a:custGeom>
                <a:avLst/>
                <a:gdLst/>
                <a:ahLst/>
                <a:cxnLst/>
                <a:rect l="l" t="t" r="r" b="b"/>
                <a:pathLst>
                  <a:path w="210587" h="27437" extrusionOk="0">
                    <a:moveTo>
                      <a:pt x="0" y="1"/>
                    </a:moveTo>
                    <a:lnTo>
                      <a:pt x="0" y="27437"/>
                    </a:lnTo>
                    <a:lnTo>
                      <a:pt x="210586" y="27437"/>
                    </a:lnTo>
                    <a:lnTo>
                      <a:pt x="210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957" y="4608495"/>
                <a:ext cx="9137325" cy="441350"/>
              </a:xfrm>
              <a:custGeom>
                <a:avLst/>
                <a:gdLst/>
                <a:ahLst/>
                <a:cxnLst/>
                <a:rect l="l" t="t" r="r" b="b"/>
                <a:pathLst>
                  <a:path w="365493" h="17654" extrusionOk="0">
                    <a:moveTo>
                      <a:pt x="2838" y="7636"/>
                    </a:moveTo>
                    <a:cubicBezTo>
                      <a:pt x="-7056" y="5487"/>
                      <a:pt x="11180" y="2605"/>
                      <a:pt x="22917" y="1775"/>
                    </a:cubicBezTo>
                    <a:cubicBezTo>
                      <a:pt x="34654" y="945"/>
                      <a:pt x="60067" y="2947"/>
                      <a:pt x="73259" y="2654"/>
                    </a:cubicBezTo>
                    <a:cubicBezTo>
                      <a:pt x="86451" y="2361"/>
                      <a:pt x="91713" y="-228"/>
                      <a:pt x="102068" y="16"/>
                    </a:cubicBezTo>
                    <a:cubicBezTo>
                      <a:pt x="112423" y="260"/>
                      <a:pt x="124235" y="3435"/>
                      <a:pt x="135390" y="4119"/>
                    </a:cubicBezTo>
                    <a:cubicBezTo>
                      <a:pt x="146545" y="4803"/>
                      <a:pt x="153065" y="4217"/>
                      <a:pt x="168996" y="4119"/>
                    </a:cubicBezTo>
                    <a:cubicBezTo>
                      <a:pt x="184928" y="4021"/>
                      <a:pt x="212064" y="2605"/>
                      <a:pt x="230979" y="3533"/>
                    </a:cubicBezTo>
                    <a:cubicBezTo>
                      <a:pt x="249894" y="4461"/>
                      <a:pt x="267644" y="9883"/>
                      <a:pt x="282485" y="9688"/>
                    </a:cubicBezTo>
                    <a:cubicBezTo>
                      <a:pt x="297326" y="9493"/>
                      <a:pt x="306346" y="2947"/>
                      <a:pt x="320023" y="2361"/>
                    </a:cubicBezTo>
                    <a:cubicBezTo>
                      <a:pt x="333700" y="1775"/>
                      <a:pt x="363604" y="3695"/>
                      <a:pt x="364546" y="6171"/>
                    </a:cubicBezTo>
                    <a:cubicBezTo>
                      <a:pt x="365488" y="8648"/>
                      <a:pt x="372722" y="15804"/>
                      <a:pt x="325677" y="17220"/>
                    </a:cubicBezTo>
                    <a:cubicBezTo>
                      <a:pt x="278633" y="18637"/>
                      <a:pt x="136086" y="16267"/>
                      <a:pt x="82279" y="14670"/>
                    </a:cubicBezTo>
                    <a:cubicBezTo>
                      <a:pt x="28473" y="13073"/>
                      <a:pt x="12732" y="9785"/>
                      <a:pt x="2838" y="7636"/>
                    </a:cubicBezTo>
                    <a:close/>
                  </a:path>
                </a:pathLst>
              </a:custGeom>
              <a:solidFill>
                <a:schemeClr val="dk2"/>
              </a:solidFill>
              <a:ln w="9525" cap="flat" cmpd="sng">
                <a:solidFill>
                  <a:schemeClr val="dk2"/>
                </a:solidFill>
                <a:prstDash val="solid"/>
                <a:round/>
                <a:headEnd type="none" w="med" len="med"/>
                <a:tailEnd type="none" w="med" len="med"/>
              </a:ln>
            </p:spPr>
          </p:sp>
        </p:grpSp>
        <p:sp>
          <p:nvSpPr>
            <p:cNvPr id="391" name="Google Shape;391;p20"/>
            <p:cNvSpPr/>
            <p:nvPr/>
          </p:nvSpPr>
          <p:spPr>
            <a:xfrm flipH="1">
              <a:off x="-151" y="4792875"/>
              <a:ext cx="1414448" cy="363565"/>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 name="Google Shape;392;p20"/>
            <p:cNvGrpSpPr/>
            <p:nvPr/>
          </p:nvGrpSpPr>
          <p:grpSpPr>
            <a:xfrm>
              <a:off x="126762" y="130956"/>
              <a:ext cx="588344" cy="655926"/>
              <a:chOff x="380998" y="2569654"/>
              <a:chExt cx="1349722" cy="1505108"/>
            </a:xfrm>
          </p:grpSpPr>
          <p:sp>
            <p:nvSpPr>
              <p:cNvPr id="393" name="Google Shape;393;p20"/>
              <p:cNvSpPr/>
              <p:nvPr/>
            </p:nvSpPr>
            <p:spPr>
              <a:xfrm flipH="1">
                <a:off x="755434" y="3854000"/>
                <a:ext cx="93478" cy="124187"/>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flipH="1">
                <a:off x="814401" y="2752143"/>
                <a:ext cx="916320" cy="1096857"/>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flipH="1">
                <a:off x="759831" y="2689445"/>
                <a:ext cx="884968" cy="1147658"/>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flipH="1">
                <a:off x="709657" y="2644908"/>
                <a:ext cx="782120" cy="1177139"/>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flipH="1">
                <a:off x="380998" y="2569654"/>
                <a:ext cx="702490" cy="1174007"/>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flipH="1">
                <a:off x="470080" y="2580314"/>
                <a:ext cx="718756" cy="1192195"/>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flipH="1">
                <a:off x="623103" y="2614795"/>
                <a:ext cx="652920" cy="1185931"/>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flipH="1">
                <a:off x="672013" y="2624851"/>
                <a:ext cx="649156" cy="1190299"/>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flipH="1">
                <a:off x="702128" y="3823283"/>
                <a:ext cx="74024" cy="132347"/>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flipH="1">
                <a:off x="650058" y="3791907"/>
                <a:ext cx="52729" cy="141139"/>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flipH="1">
                <a:off x="596752" y="3761190"/>
                <a:ext cx="33275" cy="149272"/>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p:nvPr/>
            </p:nvSpPr>
            <p:spPr>
              <a:xfrm flipH="1">
                <a:off x="616838" y="3690936"/>
                <a:ext cx="265955" cy="177516"/>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0"/>
              <p:cNvSpPr/>
              <p:nvPr/>
            </p:nvSpPr>
            <p:spPr>
              <a:xfrm flipH="1">
                <a:off x="560372" y="3903537"/>
                <a:ext cx="203883" cy="171224"/>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0"/>
              <p:cNvSpPr/>
              <p:nvPr/>
            </p:nvSpPr>
            <p:spPr>
              <a:xfrm flipH="1">
                <a:off x="589223" y="3896641"/>
                <a:ext cx="181297" cy="9347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20"/>
            <p:cNvGrpSpPr/>
            <p:nvPr/>
          </p:nvGrpSpPr>
          <p:grpSpPr>
            <a:xfrm>
              <a:off x="58267" y="196244"/>
              <a:ext cx="253932" cy="99796"/>
              <a:chOff x="6096600" y="413675"/>
              <a:chExt cx="1156341" cy="454443"/>
            </a:xfrm>
          </p:grpSpPr>
          <p:sp>
            <p:nvSpPr>
              <p:cNvPr id="408" name="Google Shape;408;p20"/>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0"/>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2062800" y="2133200"/>
            <a:ext cx="5018400" cy="1486500"/>
          </a:xfrm>
          <a:prstGeom prst="rect">
            <a:avLst/>
          </a:prstGeom>
        </p:spPr>
        <p:txBody>
          <a:bodyPr spcFirstLastPara="1" wrap="square" lIns="91425" tIns="91425" rIns="91425" bIns="91425" anchor="t" anchorCtr="0">
            <a:noAutofit/>
          </a:bodyPr>
          <a:lstStyle>
            <a:lvl1pPr lvl="0" algn="ctr">
              <a:spcBef>
                <a:spcPts val="0"/>
              </a:spcBef>
              <a:spcAft>
                <a:spcPts val="0"/>
              </a:spcAft>
              <a:buSzPts val="5000"/>
              <a:buNone/>
              <a:defRPr sz="4000" b="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23" name="Google Shape;23;p3"/>
          <p:cNvSpPr txBox="1">
            <a:spLocks noGrp="1"/>
          </p:cNvSpPr>
          <p:nvPr>
            <p:ph type="title" idx="2" hasCustomPrompt="1"/>
          </p:nvPr>
        </p:nvSpPr>
        <p:spPr>
          <a:xfrm>
            <a:off x="3528900" y="1105400"/>
            <a:ext cx="2086200" cy="1027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5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24" name="Google Shape;24;p3"/>
          <p:cNvGrpSpPr/>
          <p:nvPr/>
        </p:nvGrpSpPr>
        <p:grpSpPr>
          <a:xfrm flipH="1">
            <a:off x="0" y="4589400"/>
            <a:ext cx="9144214" cy="563444"/>
            <a:chOff x="0" y="4589400"/>
            <a:chExt cx="9144214" cy="563444"/>
          </a:xfrm>
        </p:grpSpPr>
        <p:sp>
          <p:nvSpPr>
            <p:cNvPr id="25" name="Google Shape;25;p3"/>
            <p:cNvSpPr/>
            <p:nvPr/>
          </p:nvSpPr>
          <p:spPr>
            <a:xfrm>
              <a:off x="6489375" y="4589400"/>
              <a:ext cx="2654625" cy="554100"/>
            </a:xfrm>
            <a:custGeom>
              <a:avLst/>
              <a:gdLst/>
              <a:ahLst/>
              <a:cxnLst/>
              <a:rect l="l" t="t" r="r" b="b"/>
              <a:pathLst>
                <a:path w="106185" h="22164" extrusionOk="0">
                  <a:moveTo>
                    <a:pt x="94475" y="526"/>
                  </a:moveTo>
                  <a:cubicBezTo>
                    <a:pt x="88769" y="2420"/>
                    <a:pt x="83450" y="9268"/>
                    <a:pt x="77356" y="6620"/>
                  </a:cubicBezTo>
                  <a:lnTo>
                    <a:pt x="77356" y="6620"/>
                  </a:lnTo>
                  <a:cubicBezTo>
                    <a:pt x="67472" y="2420"/>
                    <a:pt x="55672" y="138"/>
                    <a:pt x="47318" y="8514"/>
                  </a:cubicBezTo>
                  <a:lnTo>
                    <a:pt x="47318" y="8514"/>
                  </a:lnTo>
                  <a:cubicBezTo>
                    <a:pt x="46542" y="9268"/>
                    <a:pt x="45035" y="9268"/>
                    <a:pt x="43894" y="9656"/>
                  </a:cubicBezTo>
                  <a:lnTo>
                    <a:pt x="43894" y="9656"/>
                  </a:lnTo>
                  <a:cubicBezTo>
                    <a:pt x="40288" y="9998"/>
                    <a:pt x="36772" y="9656"/>
                    <a:pt x="33235" y="9290"/>
                  </a:cubicBezTo>
                  <a:lnTo>
                    <a:pt x="33235" y="9290"/>
                  </a:lnTo>
                  <a:cubicBezTo>
                    <a:pt x="28898" y="8880"/>
                    <a:pt x="24515" y="8446"/>
                    <a:pt x="19927" y="9268"/>
                  </a:cubicBezTo>
                  <a:lnTo>
                    <a:pt x="19927" y="9268"/>
                  </a:lnTo>
                  <a:cubicBezTo>
                    <a:pt x="11345" y="11094"/>
                    <a:pt x="5433" y="16275"/>
                    <a:pt x="1" y="22164"/>
                  </a:cubicBezTo>
                  <a:lnTo>
                    <a:pt x="1" y="22164"/>
                  </a:lnTo>
                  <a:lnTo>
                    <a:pt x="106184" y="22164"/>
                  </a:lnTo>
                  <a:lnTo>
                    <a:pt x="106184" y="4451"/>
                  </a:lnTo>
                  <a:cubicBezTo>
                    <a:pt x="103605" y="1986"/>
                    <a:pt x="100729" y="1"/>
                    <a:pt x="97419" y="1"/>
                  </a:cubicBezTo>
                  <a:lnTo>
                    <a:pt x="97419" y="1"/>
                  </a:lnTo>
                  <a:cubicBezTo>
                    <a:pt x="96483" y="1"/>
                    <a:pt x="95502" y="160"/>
                    <a:pt x="94475" y="526"/>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6;p3"/>
            <p:cNvGrpSpPr/>
            <p:nvPr/>
          </p:nvGrpSpPr>
          <p:grpSpPr>
            <a:xfrm>
              <a:off x="0" y="4920103"/>
              <a:ext cx="9144214" cy="232741"/>
              <a:chOff x="0" y="4608495"/>
              <a:chExt cx="9144214" cy="535037"/>
            </a:xfrm>
          </p:grpSpPr>
          <p:sp>
            <p:nvSpPr>
              <p:cNvPr id="27" name="Google Shape;27;p3"/>
              <p:cNvSpPr/>
              <p:nvPr/>
            </p:nvSpPr>
            <p:spPr>
              <a:xfrm>
                <a:off x="0" y="4762775"/>
                <a:ext cx="9144214" cy="380757"/>
              </a:xfrm>
              <a:custGeom>
                <a:avLst/>
                <a:gdLst/>
                <a:ahLst/>
                <a:cxnLst/>
                <a:rect l="l" t="t" r="r" b="b"/>
                <a:pathLst>
                  <a:path w="210587" h="27437" extrusionOk="0">
                    <a:moveTo>
                      <a:pt x="0" y="1"/>
                    </a:moveTo>
                    <a:lnTo>
                      <a:pt x="0" y="27437"/>
                    </a:lnTo>
                    <a:lnTo>
                      <a:pt x="210586" y="27437"/>
                    </a:lnTo>
                    <a:lnTo>
                      <a:pt x="210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957" y="4608495"/>
                <a:ext cx="9137325" cy="441350"/>
              </a:xfrm>
              <a:custGeom>
                <a:avLst/>
                <a:gdLst/>
                <a:ahLst/>
                <a:cxnLst/>
                <a:rect l="l" t="t" r="r" b="b"/>
                <a:pathLst>
                  <a:path w="365493" h="17654" extrusionOk="0">
                    <a:moveTo>
                      <a:pt x="2838" y="7636"/>
                    </a:moveTo>
                    <a:cubicBezTo>
                      <a:pt x="-7056" y="5487"/>
                      <a:pt x="11180" y="2605"/>
                      <a:pt x="22917" y="1775"/>
                    </a:cubicBezTo>
                    <a:cubicBezTo>
                      <a:pt x="34654" y="945"/>
                      <a:pt x="60067" y="2947"/>
                      <a:pt x="73259" y="2654"/>
                    </a:cubicBezTo>
                    <a:cubicBezTo>
                      <a:pt x="86451" y="2361"/>
                      <a:pt x="91713" y="-228"/>
                      <a:pt x="102068" y="16"/>
                    </a:cubicBezTo>
                    <a:cubicBezTo>
                      <a:pt x="112423" y="260"/>
                      <a:pt x="124235" y="3435"/>
                      <a:pt x="135390" y="4119"/>
                    </a:cubicBezTo>
                    <a:cubicBezTo>
                      <a:pt x="146545" y="4803"/>
                      <a:pt x="153065" y="4217"/>
                      <a:pt x="168996" y="4119"/>
                    </a:cubicBezTo>
                    <a:cubicBezTo>
                      <a:pt x="184928" y="4021"/>
                      <a:pt x="212064" y="2605"/>
                      <a:pt x="230979" y="3533"/>
                    </a:cubicBezTo>
                    <a:cubicBezTo>
                      <a:pt x="249894" y="4461"/>
                      <a:pt x="267644" y="9883"/>
                      <a:pt x="282485" y="9688"/>
                    </a:cubicBezTo>
                    <a:cubicBezTo>
                      <a:pt x="297326" y="9493"/>
                      <a:pt x="306346" y="2947"/>
                      <a:pt x="320023" y="2361"/>
                    </a:cubicBezTo>
                    <a:cubicBezTo>
                      <a:pt x="333700" y="1775"/>
                      <a:pt x="363604" y="3695"/>
                      <a:pt x="364546" y="6171"/>
                    </a:cubicBezTo>
                    <a:cubicBezTo>
                      <a:pt x="365488" y="8648"/>
                      <a:pt x="372722" y="15804"/>
                      <a:pt x="325677" y="17220"/>
                    </a:cubicBezTo>
                    <a:cubicBezTo>
                      <a:pt x="278633" y="18637"/>
                      <a:pt x="136086" y="16267"/>
                      <a:pt x="82279" y="14670"/>
                    </a:cubicBezTo>
                    <a:cubicBezTo>
                      <a:pt x="28473" y="13073"/>
                      <a:pt x="12732" y="9785"/>
                      <a:pt x="2838" y="7636"/>
                    </a:cubicBezTo>
                    <a:close/>
                  </a:path>
                </a:pathLst>
              </a:custGeom>
              <a:solidFill>
                <a:schemeClr val="dk2"/>
              </a:solidFill>
              <a:ln w="9525" cap="flat" cmpd="sng">
                <a:solidFill>
                  <a:schemeClr val="dk2"/>
                </a:solidFill>
                <a:prstDash val="solid"/>
                <a:round/>
                <a:headEnd type="none" w="med" len="med"/>
                <a:tailEnd type="none" w="med" len="med"/>
              </a:ln>
            </p:spPr>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410"/>
        <p:cNvGrpSpPr/>
        <p:nvPr/>
      </p:nvGrpSpPr>
      <p:grpSpPr>
        <a:xfrm>
          <a:off x="0" y="0"/>
          <a:ext cx="0" cy="0"/>
          <a:chOff x="0" y="0"/>
          <a:chExt cx="0" cy="0"/>
        </a:xfrm>
      </p:grpSpPr>
      <p:grpSp>
        <p:nvGrpSpPr>
          <p:cNvPr id="411" name="Google Shape;411;p21"/>
          <p:cNvGrpSpPr/>
          <p:nvPr/>
        </p:nvGrpSpPr>
        <p:grpSpPr>
          <a:xfrm flipH="1">
            <a:off x="-212" y="4078096"/>
            <a:ext cx="9144425" cy="1102118"/>
            <a:chOff x="0" y="3907281"/>
            <a:chExt cx="9144425" cy="1236251"/>
          </a:xfrm>
        </p:grpSpPr>
        <p:sp>
          <p:nvSpPr>
            <p:cNvPr id="412" name="Google Shape;412;p21"/>
            <p:cNvSpPr/>
            <p:nvPr/>
          </p:nvSpPr>
          <p:spPr>
            <a:xfrm>
              <a:off x="5772988" y="3907281"/>
              <a:ext cx="3370682" cy="922485"/>
            </a:xfrm>
            <a:custGeom>
              <a:avLst/>
              <a:gdLst/>
              <a:ahLst/>
              <a:cxnLst/>
              <a:rect l="l" t="t" r="r" b="b"/>
              <a:pathLst>
                <a:path w="192418" h="42113" extrusionOk="0">
                  <a:moveTo>
                    <a:pt x="184269" y="411"/>
                  </a:moveTo>
                  <a:cubicBezTo>
                    <a:pt x="181073" y="0"/>
                    <a:pt x="177604" y="205"/>
                    <a:pt x="174751" y="1370"/>
                  </a:cubicBezTo>
                  <a:cubicBezTo>
                    <a:pt x="172034" y="2511"/>
                    <a:pt x="170916" y="3972"/>
                    <a:pt x="168862" y="6003"/>
                  </a:cubicBezTo>
                  <a:cubicBezTo>
                    <a:pt x="166442" y="8377"/>
                    <a:pt x="164822" y="6711"/>
                    <a:pt x="161763" y="5684"/>
                  </a:cubicBezTo>
                  <a:cubicBezTo>
                    <a:pt x="158202" y="4497"/>
                    <a:pt x="155212" y="3606"/>
                    <a:pt x="151263" y="4017"/>
                  </a:cubicBezTo>
                  <a:cubicBezTo>
                    <a:pt x="146904" y="4497"/>
                    <a:pt x="144895" y="6460"/>
                    <a:pt x="141631" y="8970"/>
                  </a:cubicBezTo>
                  <a:cubicBezTo>
                    <a:pt x="139212" y="10842"/>
                    <a:pt x="136769" y="12234"/>
                    <a:pt x="133505" y="11824"/>
                  </a:cubicBezTo>
                  <a:cubicBezTo>
                    <a:pt x="131246" y="11550"/>
                    <a:pt x="129922" y="10317"/>
                    <a:pt x="127913" y="9495"/>
                  </a:cubicBezTo>
                  <a:cubicBezTo>
                    <a:pt x="125996" y="8674"/>
                    <a:pt x="123690" y="8354"/>
                    <a:pt x="121590" y="8263"/>
                  </a:cubicBezTo>
                  <a:cubicBezTo>
                    <a:pt x="118167" y="8126"/>
                    <a:pt x="112894" y="7304"/>
                    <a:pt x="109995" y="9358"/>
                  </a:cubicBezTo>
                  <a:cubicBezTo>
                    <a:pt x="108055" y="10705"/>
                    <a:pt x="106549" y="12577"/>
                    <a:pt x="104608" y="14083"/>
                  </a:cubicBezTo>
                  <a:cubicBezTo>
                    <a:pt x="101504" y="12417"/>
                    <a:pt x="99861" y="10157"/>
                    <a:pt x="96095" y="9792"/>
                  </a:cubicBezTo>
                  <a:cubicBezTo>
                    <a:pt x="92831" y="9495"/>
                    <a:pt x="90114" y="10089"/>
                    <a:pt x="87398" y="11846"/>
                  </a:cubicBezTo>
                  <a:cubicBezTo>
                    <a:pt x="84819" y="13535"/>
                    <a:pt x="83495" y="16206"/>
                    <a:pt x="80117" y="16640"/>
                  </a:cubicBezTo>
                  <a:cubicBezTo>
                    <a:pt x="76647" y="17096"/>
                    <a:pt x="72950" y="15932"/>
                    <a:pt x="69823" y="17370"/>
                  </a:cubicBezTo>
                  <a:cubicBezTo>
                    <a:pt x="67768" y="18306"/>
                    <a:pt x="65486" y="21524"/>
                    <a:pt x="63340" y="21730"/>
                  </a:cubicBezTo>
                  <a:cubicBezTo>
                    <a:pt x="62199" y="21844"/>
                    <a:pt x="61195" y="21456"/>
                    <a:pt x="60304" y="20794"/>
                  </a:cubicBezTo>
                  <a:cubicBezTo>
                    <a:pt x="56333" y="17416"/>
                    <a:pt x="45240" y="8765"/>
                    <a:pt x="39990" y="18922"/>
                  </a:cubicBezTo>
                  <a:cubicBezTo>
                    <a:pt x="37707" y="23122"/>
                    <a:pt x="33142" y="17028"/>
                    <a:pt x="28943" y="18557"/>
                  </a:cubicBezTo>
                  <a:cubicBezTo>
                    <a:pt x="26660" y="19310"/>
                    <a:pt x="26660" y="21593"/>
                    <a:pt x="25519" y="22734"/>
                  </a:cubicBezTo>
                  <a:cubicBezTo>
                    <a:pt x="22095" y="26911"/>
                    <a:pt x="17530" y="20839"/>
                    <a:pt x="13353" y="23875"/>
                  </a:cubicBezTo>
                  <a:cubicBezTo>
                    <a:pt x="8331" y="27390"/>
                    <a:pt x="4451" y="31910"/>
                    <a:pt x="0" y="35448"/>
                  </a:cubicBezTo>
                  <a:cubicBezTo>
                    <a:pt x="6277" y="37297"/>
                    <a:pt x="13581" y="37479"/>
                    <a:pt x="19767" y="38210"/>
                  </a:cubicBezTo>
                  <a:cubicBezTo>
                    <a:pt x="25359" y="38849"/>
                    <a:pt x="30495" y="40036"/>
                    <a:pt x="36178" y="39990"/>
                  </a:cubicBezTo>
                  <a:cubicBezTo>
                    <a:pt x="43003" y="39944"/>
                    <a:pt x="49805" y="39990"/>
                    <a:pt x="56607" y="39990"/>
                  </a:cubicBezTo>
                  <a:cubicBezTo>
                    <a:pt x="65440" y="39967"/>
                    <a:pt x="74159" y="41154"/>
                    <a:pt x="82924" y="41245"/>
                  </a:cubicBezTo>
                  <a:cubicBezTo>
                    <a:pt x="103855" y="41474"/>
                    <a:pt x="124740" y="41999"/>
                    <a:pt x="145694" y="41999"/>
                  </a:cubicBezTo>
                  <a:lnTo>
                    <a:pt x="182078" y="41999"/>
                  </a:lnTo>
                  <a:cubicBezTo>
                    <a:pt x="185433" y="41999"/>
                    <a:pt x="188994" y="42113"/>
                    <a:pt x="192417" y="41679"/>
                  </a:cubicBezTo>
                  <a:lnTo>
                    <a:pt x="192417" y="4725"/>
                  </a:lnTo>
                  <a:cubicBezTo>
                    <a:pt x="189747" y="3104"/>
                    <a:pt x="187693" y="822"/>
                    <a:pt x="184269" y="41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 name="Google Shape;413;p21"/>
            <p:cNvGrpSpPr/>
            <p:nvPr/>
          </p:nvGrpSpPr>
          <p:grpSpPr>
            <a:xfrm>
              <a:off x="0" y="4608495"/>
              <a:ext cx="9144214" cy="535037"/>
              <a:chOff x="0" y="4608495"/>
              <a:chExt cx="9144214" cy="535037"/>
            </a:xfrm>
          </p:grpSpPr>
          <p:sp>
            <p:nvSpPr>
              <p:cNvPr id="414" name="Google Shape;414;p21"/>
              <p:cNvSpPr/>
              <p:nvPr/>
            </p:nvSpPr>
            <p:spPr>
              <a:xfrm>
                <a:off x="0" y="4762775"/>
                <a:ext cx="9144214" cy="380757"/>
              </a:xfrm>
              <a:custGeom>
                <a:avLst/>
                <a:gdLst/>
                <a:ahLst/>
                <a:cxnLst/>
                <a:rect l="l" t="t" r="r" b="b"/>
                <a:pathLst>
                  <a:path w="210587" h="27437" extrusionOk="0">
                    <a:moveTo>
                      <a:pt x="0" y="1"/>
                    </a:moveTo>
                    <a:lnTo>
                      <a:pt x="0" y="27437"/>
                    </a:lnTo>
                    <a:lnTo>
                      <a:pt x="210586" y="27437"/>
                    </a:lnTo>
                    <a:lnTo>
                      <a:pt x="210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a:off x="957" y="4608495"/>
                <a:ext cx="9137325" cy="441350"/>
              </a:xfrm>
              <a:custGeom>
                <a:avLst/>
                <a:gdLst/>
                <a:ahLst/>
                <a:cxnLst/>
                <a:rect l="l" t="t" r="r" b="b"/>
                <a:pathLst>
                  <a:path w="365493" h="17654" extrusionOk="0">
                    <a:moveTo>
                      <a:pt x="2838" y="7636"/>
                    </a:moveTo>
                    <a:cubicBezTo>
                      <a:pt x="-7056" y="5487"/>
                      <a:pt x="11180" y="2605"/>
                      <a:pt x="22917" y="1775"/>
                    </a:cubicBezTo>
                    <a:cubicBezTo>
                      <a:pt x="34654" y="945"/>
                      <a:pt x="60067" y="2947"/>
                      <a:pt x="73259" y="2654"/>
                    </a:cubicBezTo>
                    <a:cubicBezTo>
                      <a:pt x="86451" y="2361"/>
                      <a:pt x="91713" y="-228"/>
                      <a:pt x="102068" y="16"/>
                    </a:cubicBezTo>
                    <a:cubicBezTo>
                      <a:pt x="112423" y="260"/>
                      <a:pt x="124235" y="3435"/>
                      <a:pt x="135390" y="4119"/>
                    </a:cubicBezTo>
                    <a:cubicBezTo>
                      <a:pt x="146545" y="4803"/>
                      <a:pt x="153065" y="4217"/>
                      <a:pt x="168996" y="4119"/>
                    </a:cubicBezTo>
                    <a:cubicBezTo>
                      <a:pt x="184928" y="4021"/>
                      <a:pt x="212064" y="2605"/>
                      <a:pt x="230979" y="3533"/>
                    </a:cubicBezTo>
                    <a:cubicBezTo>
                      <a:pt x="249894" y="4461"/>
                      <a:pt x="267644" y="9883"/>
                      <a:pt x="282485" y="9688"/>
                    </a:cubicBezTo>
                    <a:cubicBezTo>
                      <a:pt x="297326" y="9493"/>
                      <a:pt x="306346" y="2947"/>
                      <a:pt x="320023" y="2361"/>
                    </a:cubicBezTo>
                    <a:cubicBezTo>
                      <a:pt x="333700" y="1775"/>
                      <a:pt x="363604" y="3695"/>
                      <a:pt x="364546" y="6171"/>
                    </a:cubicBezTo>
                    <a:cubicBezTo>
                      <a:pt x="365488" y="8648"/>
                      <a:pt x="372722" y="15804"/>
                      <a:pt x="325677" y="17220"/>
                    </a:cubicBezTo>
                    <a:cubicBezTo>
                      <a:pt x="278633" y="18637"/>
                      <a:pt x="136086" y="16267"/>
                      <a:pt x="82279" y="14670"/>
                    </a:cubicBezTo>
                    <a:cubicBezTo>
                      <a:pt x="28473" y="13073"/>
                      <a:pt x="12732" y="9785"/>
                      <a:pt x="2838" y="7636"/>
                    </a:cubicBezTo>
                    <a:close/>
                  </a:path>
                </a:pathLst>
              </a:custGeom>
              <a:solidFill>
                <a:schemeClr val="dk2"/>
              </a:solidFill>
              <a:ln w="9525" cap="flat" cmpd="sng">
                <a:solidFill>
                  <a:schemeClr val="dk2"/>
                </a:solidFill>
                <a:prstDash val="solid"/>
                <a:round/>
                <a:headEnd type="none" w="med" len="med"/>
                <a:tailEnd type="none" w="med" len="med"/>
              </a:ln>
            </p:spPr>
          </p:sp>
        </p:grpSp>
        <p:sp>
          <p:nvSpPr>
            <p:cNvPr id="416" name="Google Shape;416;p21"/>
            <p:cNvSpPr/>
            <p:nvPr/>
          </p:nvSpPr>
          <p:spPr>
            <a:xfrm>
              <a:off x="5944800" y="4321075"/>
              <a:ext cx="3199626" cy="822420"/>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21"/>
          <p:cNvSpPr txBox="1">
            <a:spLocks noGrp="1"/>
          </p:cNvSpPr>
          <p:nvPr>
            <p:ph type="ctrTitle"/>
          </p:nvPr>
        </p:nvSpPr>
        <p:spPr>
          <a:xfrm>
            <a:off x="2382250" y="535000"/>
            <a:ext cx="4379400" cy="105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18" name="Google Shape;418;p21"/>
          <p:cNvSpPr txBox="1">
            <a:spLocks noGrp="1"/>
          </p:cNvSpPr>
          <p:nvPr>
            <p:ph type="subTitle" idx="1"/>
          </p:nvPr>
        </p:nvSpPr>
        <p:spPr>
          <a:xfrm>
            <a:off x="2382350" y="1591300"/>
            <a:ext cx="4379400" cy="124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19" name="Google Shape;419;p21"/>
          <p:cNvSpPr txBox="1"/>
          <p:nvPr/>
        </p:nvSpPr>
        <p:spPr>
          <a:xfrm>
            <a:off x="2382325" y="3563450"/>
            <a:ext cx="4379400" cy="615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000">
                <a:solidFill>
                  <a:schemeClr val="dk1"/>
                </a:solidFill>
                <a:latin typeface="Atkinson Hyperlegible"/>
                <a:ea typeface="Atkinson Hyperlegible"/>
                <a:cs typeface="Atkinson Hyperlegible"/>
                <a:sym typeface="Atkinson Hyperlegible"/>
              </a:rPr>
              <a:t>CREDITS: This presentation template was created by </a:t>
            </a:r>
            <a:r>
              <a:rPr lang="en" sz="1000" b="1" u="sng">
                <a:solidFill>
                  <a:schemeClr val="hlink"/>
                </a:solidFill>
                <a:latin typeface="Atkinson Hyperlegible"/>
                <a:ea typeface="Atkinson Hyperlegible"/>
                <a:cs typeface="Atkinson Hyperlegible"/>
                <a:sym typeface="Atkinson Hyperlegible"/>
                <a:hlinkClick r:id="rId2"/>
              </a:rPr>
              <a:t>Slidesgo</a:t>
            </a:r>
            <a:r>
              <a:rPr lang="en" sz="1000" u="sng">
                <a:solidFill>
                  <a:schemeClr val="dk1"/>
                </a:solidFill>
                <a:latin typeface="Atkinson Hyperlegible"/>
                <a:ea typeface="Atkinson Hyperlegible"/>
                <a:cs typeface="Atkinson Hyperlegible"/>
                <a:sym typeface="Atkinson Hyperlegible"/>
              </a:rPr>
              <a:t>,</a:t>
            </a:r>
            <a:r>
              <a:rPr lang="en" sz="1000">
                <a:solidFill>
                  <a:schemeClr val="dk1"/>
                </a:solidFill>
                <a:latin typeface="Atkinson Hyperlegible"/>
                <a:ea typeface="Atkinson Hyperlegible"/>
                <a:cs typeface="Atkinson Hyperlegible"/>
                <a:sym typeface="Atkinson Hyperlegible"/>
              </a:rPr>
              <a:t> including icons by </a:t>
            </a:r>
            <a:r>
              <a:rPr lang="en" sz="1000" b="1" u="sng">
                <a:solidFill>
                  <a:schemeClr val="dk1"/>
                </a:solidFill>
                <a:latin typeface="Atkinson Hyperlegible"/>
                <a:ea typeface="Atkinson Hyperlegible"/>
                <a:cs typeface="Atkinson Hyperlegible"/>
                <a:sym typeface="Atkinson Hyperlegible"/>
                <a:hlinkClick r:id="rId3">
                  <a:extLst>
                    <a:ext uri="{A12FA001-AC4F-418D-AE19-62706E023703}">
                      <ahyp:hlinkClr xmlns:ahyp="http://schemas.microsoft.com/office/drawing/2018/hyperlinkcolor" val="tx"/>
                    </a:ext>
                  </a:extLst>
                </a:hlinkClick>
              </a:rPr>
              <a:t>Flaticon</a:t>
            </a:r>
            <a:r>
              <a:rPr lang="en" sz="1000">
                <a:solidFill>
                  <a:schemeClr val="dk1"/>
                </a:solidFill>
                <a:latin typeface="Atkinson Hyperlegible"/>
                <a:ea typeface="Atkinson Hyperlegible"/>
                <a:cs typeface="Atkinson Hyperlegible"/>
                <a:sym typeface="Atkinson Hyperlegible"/>
              </a:rPr>
              <a:t>, and infographics &amp; images by </a:t>
            </a:r>
            <a:r>
              <a:rPr lang="en" sz="1000" b="1" u="sng">
                <a:solidFill>
                  <a:schemeClr val="dk1"/>
                </a:solidFill>
                <a:latin typeface="Atkinson Hyperlegible"/>
                <a:ea typeface="Atkinson Hyperlegible"/>
                <a:cs typeface="Atkinson Hyperlegible"/>
                <a:sym typeface="Atkinson Hyperlegible"/>
                <a:hlinkClick r:id="rId4">
                  <a:extLst>
                    <a:ext uri="{A12FA001-AC4F-418D-AE19-62706E023703}">
                      <ahyp:hlinkClr xmlns:ahyp="http://schemas.microsoft.com/office/drawing/2018/hyperlinkcolor" val="tx"/>
                    </a:ext>
                  </a:extLst>
                </a:hlinkClick>
              </a:rPr>
              <a:t>Freepik</a:t>
            </a:r>
            <a:endParaRPr sz="1000" b="1" u="sng">
              <a:solidFill>
                <a:schemeClr val="dk1"/>
              </a:solidFill>
              <a:latin typeface="Atkinson Hyperlegible"/>
              <a:ea typeface="Atkinson Hyperlegible"/>
              <a:cs typeface="Atkinson Hyperlegible"/>
              <a:sym typeface="Atkinson Hyperlegible"/>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20"/>
        <p:cNvGrpSpPr/>
        <p:nvPr/>
      </p:nvGrpSpPr>
      <p:grpSpPr>
        <a:xfrm>
          <a:off x="0" y="0"/>
          <a:ext cx="0" cy="0"/>
          <a:chOff x="0" y="0"/>
          <a:chExt cx="0" cy="0"/>
        </a:xfrm>
      </p:grpSpPr>
      <p:grpSp>
        <p:nvGrpSpPr>
          <p:cNvPr id="421" name="Google Shape;421;p22"/>
          <p:cNvGrpSpPr/>
          <p:nvPr/>
        </p:nvGrpSpPr>
        <p:grpSpPr>
          <a:xfrm>
            <a:off x="-151" y="207043"/>
            <a:ext cx="9144493" cy="4949396"/>
            <a:chOff x="-151" y="207043"/>
            <a:chExt cx="9144493" cy="4949396"/>
          </a:xfrm>
        </p:grpSpPr>
        <p:grpSp>
          <p:nvGrpSpPr>
            <p:cNvPr id="422" name="Google Shape;422;p22"/>
            <p:cNvGrpSpPr/>
            <p:nvPr/>
          </p:nvGrpSpPr>
          <p:grpSpPr>
            <a:xfrm flipH="1">
              <a:off x="128" y="4920103"/>
              <a:ext cx="9144214" cy="232741"/>
              <a:chOff x="0" y="4608495"/>
              <a:chExt cx="9144214" cy="535037"/>
            </a:xfrm>
          </p:grpSpPr>
          <p:sp>
            <p:nvSpPr>
              <p:cNvPr id="423" name="Google Shape;423;p22"/>
              <p:cNvSpPr/>
              <p:nvPr/>
            </p:nvSpPr>
            <p:spPr>
              <a:xfrm>
                <a:off x="0" y="4762775"/>
                <a:ext cx="9144214" cy="380757"/>
              </a:xfrm>
              <a:custGeom>
                <a:avLst/>
                <a:gdLst/>
                <a:ahLst/>
                <a:cxnLst/>
                <a:rect l="l" t="t" r="r" b="b"/>
                <a:pathLst>
                  <a:path w="210587" h="27437" extrusionOk="0">
                    <a:moveTo>
                      <a:pt x="0" y="1"/>
                    </a:moveTo>
                    <a:lnTo>
                      <a:pt x="0" y="27437"/>
                    </a:lnTo>
                    <a:lnTo>
                      <a:pt x="210586" y="27437"/>
                    </a:lnTo>
                    <a:lnTo>
                      <a:pt x="210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2"/>
              <p:cNvSpPr/>
              <p:nvPr/>
            </p:nvSpPr>
            <p:spPr>
              <a:xfrm>
                <a:off x="957" y="4608495"/>
                <a:ext cx="9137325" cy="441350"/>
              </a:xfrm>
              <a:custGeom>
                <a:avLst/>
                <a:gdLst/>
                <a:ahLst/>
                <a:cxnLst/>
                <a:rect l="l" t="t" r="r" b="b"/>
                <a:pathLst>
                  <a:path w="365493" h="17654" extrusionOk="0">
                    <a:moveTo>
                      <a:pt x="2838" y="7636"/>
                    </a:moveTo>
                    <a:cubicBezTo>
                      <a:pt x="-7056" y="5487"/>
                      <a:pt x="11180" y="2605"/>
                      <a:pt x="22917" y="1775"/>
                    </a:cubicBezTo>
                    <a:cubicBezTo>
                      <a:pt x="34654" y="945"/>
                      <a:pt x="60067" y="2947"/>
                      <a:pt x="73259" y="2654"/>
                    </a:cubicBezTo>
                    <a:cubicBezTo>
                      <a:pt x="86451" y="2361"/>
                      <a:pt x="91713" y="-228"/>
                      <a:pt x="102068" y="16"/>
                    </a:cubicBezTo>
                    <a:cubicBezTo>
                      <a:pt x="112423" y="260"/>
                      <a:pt x="124235" y="3435"/>
                      <a:pt x="135390" y="4119"/>
                    </a:cubicBezTo>
                    <a:cubicBezTo>
                      <a:pt x="146545" y="4803"/>
                      <a:pt x="153065" y="4217"/>
                      <a:pt x="168996" y="4119"/>
                    </a:cubicBezTo>
                    <a:cubicBezTo>
                      <a:pt x="184928" y="4021"/>
                      <a:pt x="212064" y="2605"/>
                      <a:pt x="230979" y="3533"/>
                    </a:cubicBezTo>
                    <a:cubicBezTo>
                      <a:pt x="249894" y="4461"/>
                      <a:pt x="267644" y="9883"/>
                      <a:pt x="282485" y="9688"/>
                    </a:cubicBezTo>
                    <a:cubicBezTo>
                      <a:pt x="297326" y="9493"/>
                      <a:pt x="306346" y="2947"/>
                      <a:pt x="320023" y="2361"/>
                    </a:cubicBezTo>
                    <a:cubicBezTo>
                      <a:pt x="333700" y="1775"/>
                      <a:pt x="363604" y="3695"/>
                      <a:pt x="364546" y="6171"/>
                    </a:cubicBezTo>
                    <a:cubicBezTo>
                      <a:pt x="365488" y="8648"/>
                      <a:pt x="372722" y="15804"/>
                      <a:pt x="325677" y="17220"/>
                    </a:cubicBezTo>
                    <a:cubicBezTo>
                      <a:pt x="278633" y="18637"/>
                      <a:pt x="136086" y="16267"/>
                      <a:pt x="82279" y="14670"/>
                    </a:cubicBezTo>
                    <a:cubicBezTo>
                      <a:pt x="28473" y="13073"/>
                      <a:pt x="12732" y="9785"/>
                      <a:pt x="2838" y="7636"/>
                    </a:cubicBezTo>
                    <a:close/>
                  </a:path>
                </a:pathLst>
              </a:custGeom>
              <a:solidFill>
                <a:schemeClr val="dk2"/>
              </a:solidFill>
              <a:ln w="9525" cap="flat" cmpd="sng">
                <a:solidFill>
                  <a:schemeClr val="dk2"/>
                </a:solidFill>
                <a:prstDash val="solid"/>
                <a:round/>
                <a:headEnd type="none" w="med" len="med"/>
                <a:tailEnd type="none" w="med" len="med"/>
              </a:ln>
            </p:spPr>
          </p:sp>
        </p:grpSp>
        <p:sp>
          <p:nvSpPr>
            <p:cNvPr id="425" name="Google Shape;425;p22"/>
            <p:cNvSpPr/>
            <p:nvPr/>
          </p:nvSpPr>
          <p:spPr>
            <a:xfrm flipH="1">
              <a:off x="-151" y="4792875"/>
              <a:ext cx="1414448" cy="363565"/>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2"/>
            <p:cNvSpPr/>
            <p:nvPr/>
          </p:nvSpPr>
          <p:spPr>
            <a:xfrm>
              <a:off x="7721674" y="4608500"/>
              <a:ext cx="1414448" cy="363565"/>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 name="Google Shape;427;p22"/>
            <p:cNvGrpSpPr/>
            <p:nvPr/>
          </p:nvGrpSpPr>
          <p:grpSpPr>
            <a:xfrm flipH="1">
              <a:off x="8428911" y="207043"/>
              <a:ext cx="588344" cy="655926"/>
              <a:chOff x="380998" y="2569654"/>
              <a:chExt cx="1349722" cy="1505108"/>
            </a:xfrm>
          </p:grpSpPr>
          <p:sp>
            <p:nvSpPr>
              <p:cNvPr id="428" name="Google Shape;428;p22"/>
              <p:cNvSpPr/>
              <p:nvPr/>
            </p:nvSpPr>
            <p:spPr>
              <a:xfrm flipH="1">
                <a:off x="755434" y="3854000"/>
                <a:ext cx="93478" cy="124187"/>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2"/>
              <p:cNvSpPr/>
              <p:nvPr/>
            </p:nvSpPr>
            <p:spPr>
              <a:xfrm flipH="1">
                <a:off x="814401" y="2752143"/>
                <a:ext cx="916320" cy="1096857"/>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2"/>
              <p:cNvSpPr/>
              <p:nvPr/>
            </p:nvSpPr>
            <p:spPr>
              <a:xfrm flipH="1">
                <a:off x="759831" y="2689445"/>
                <a:ext cx="884968" cy="1147658"/>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flipH="1">
                <a:off x="709657" y="2644908"/>
                <a:ext cx="782120" cy="1177139"/>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flipH="1">
                <a:off x="380998" y="2569654"/>
                <a:ext cx="702490" cy="1174007"/>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2"/>
              <p:cNvSpPr/>
              <p:nvPr/>
            </p:nvSpPr>
            <p:spPr>
              <a:xfrm flipH="1">
                <a:off x="470080" y="2580314"/>
                <a:ext cx="718756" cy="1192195"/>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flipH="1">
                <a:off x="623103" y="2614795"/>
                <a:ext cx="652920" cy="1185931"/>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flipH="1">
                <a:off x="672013" y="2624851"/>
                <a:ext cx="649156" cy="1190299"/>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flipH="1">
                <a:off x="702128" y="3823283"/>
                <a:ext cx="74024" cy="132347"/>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flipH="1">
                <a:off x="650058" y="3791907"/>
                <a:ext cx="52729" cy="141139"/>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flipH="1">
                <a:off x="596752" y="3761190"/>
                <a:ext cx="33275" cy="149272"/>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flipH="1">
                <a:off x="616838" y="3690936"/>
                <a:ext cx="265955" cy="177516"/>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flipH="1">
                <a:off x="560372" y="3903537"/>
                <a:ext cx="203883" cy="171224"/>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flipH="1">
                <a:off x="589223" y="3896641"/>
                <a:ext cx="181297" cy="9347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442"/>
        <p:cNvGrpSpPr/>
        <p:nvPr/>
      </p:nvGrpSpPr>
      <p:grpSpPr>
        <a:xfrm>
          <a:off x="0" y="0"/>
          <a:ext cx="0" cy="0"/>
          <a:chOff x="0" y="0"/>
          <a:chExt cx="0" cy="0"/>
        </a:xfrm>
      </p:grpSpPr>
      <p:grpSp>
        <p:nvGrpSpPr>
          <p:cNvPr id="443" name="Google Shape;443;p23"/>
          <p:cNvGrpSpPr/>
          <p:nvPr/>
        </p:nvGrpSpPr>
        <p:grpSpPr>
          <a:xfrm>
            <a:off x="-151" y="4920103"/>
            <a:ext cx="9144214" cy="232741"/>
            <a:chOff x="0" y="4608495"/>
            <a:chExt cx="9144214" cy="535037"/>
          </a:xfrm>
        </p:grpSpPr>
        <p:sp>
          <p:nvSpPr>
            <p:cNvPr id="444" name="Google Shape;444;p23"/>
            <p:cNvSpPr/>
            <p:nvPr/>
          </p:nvSpPr>
          <p:spPr>
            <a:xfrm>
              <a:off x="0" y="4762775"/>
              <a:ext cx="9144214" cy="380757"/>
            </a:xfrm>
            <a:custGeom>
              <a:avLst/>
              <a:gdLst/>
              <a:ahLst/>
              <a:cxnLst/>
              <a:rect l="l" t="t" r="r" b="b"/>
              <a:pathLst>
                <a:path w="210587" h="27437" extrusionOk="0">
                  <a:moveTo>
                    <a:pt x="0" y="1"/>
                  </a:moveTo>
                  <a:lnTo>
                    <a:pt x="0" y="27437"/>
                  </a:lnTo>
                  <a:lnTo>
                    <a:pt x="210586" y="27437"/>
                  </a:lnTo>
                  <a:lnTo>
                    <a:pt x="210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3"/>
            <p:cNvSpPr/>
            <p:nvPr/>
          </p:nvSpPr>
          <p:spPr>
            <a:xfrm>
              <a:off x="957" y="4608495"/>
              <a:ext cx="9137325" cy="441350"/>
            </a:xfrm>
            <a:custGeom>
              <a:avLst/>
              <a:gdLst/>
              <a:ahLst/>
              <a:cxnLst/>
              <a:rect l="l" t="t" r="r" b="b"/>
              <a:pathLst>
                <a:path w="365493" h="17654" extrusionOk="0">
                  <a:moveTo>
                    <a:pt x="2838" y="7636"/>
                  </a:moveTo>
                  <a:cubicBezTo>
                    <a:pt x="-7056" y="5487"/>
                    <a:pt x="11180" y="2605"/>
                    <a:pt x="22917" y="1775"/>
                  </a:cubicBezTo>
                  <a:cubicBezTo>
                    <a:pt x="34654" y="945"/>
                    <a:pt x="60067" y="2947"/>
                    <a:pt x="73259" y="2654"/>
                  </a:cubicBezTo>
                  <a:cubicBezTo>
                    <a:pt x="86451" y="2361"/>
                    <a:pt x="91713" y="-228"/>
                    <a:pt x="102068" y="16"/>
                  </a:cubicBezTo>
                  <a:cubicBezTo>
                    <a:pt x="112423" y="260"/>
                    <a:pt x="124235" y="3435"/>
                    <a:pt x="135390" y="4119"/>
                  </a:cubicBezTo>
                  <a:cubicBezTo>
                    <a:pt x="146545" y="4803"/>
                    <a:pt x="153065" y="4217"/>
                    <a:pt x="168996" y="4119"/>
                  </a:cubicBezTo>
                  <a:cubicBezTo>
                    <a:pt x="184928" y="4021"/>
                    <a:pt x="212064" y="2605"/>
                    <a:pt x="230979" y="3533"/>
                  </a:cubicBezTo>
                  <a:cubicBezTo>
                    <a:pt x="249894" y="4461"/>
                    <a:pt x="267644" y="9883"/>
                    <a:pt x="282485" y="9688"/>
                  </a:cubicBezTo>
                  <a:cubicBezTo>
                    <a:pt x="297326" y="9493"/>
                    <a:pt x="306346" y="2947"/>
                    <a:pt x="320023" y="2361"/>
                  </a:cubicBezTo>
                  <a:cubicBezTo>
                    <a:pt x="333700" y="1775"/>
                    <a:pt x="363604" y="3695"/>
                    <a:pt x="364546" y="6171"/>
                  </a:cubicBezTo>
                  <a:cubicBezTo>
                    <a:pt x="365488" y="8648"/>
                    <a:pt x="372722" y="15804"/>
                    <a:pt x="325677" y="17220"/>
                  </a:cubicBezTo>
                  <a:cubicBezTo>
                    <a:pt x="278633" y="18637"/>
                    <a:pt x="136086" y="16267"/>
                    <a:pt x="82279" y="14670"/>
                  </a:cubicBezTo>
                  <a:cubicBezTo>
                    <a:pt x="28473" y="13073"/>
                    <a:pt x="12732" y="9785"/>
                    <a:pt x="2838" y="7636"/>
                  </a:cubicBezTo>
                  <a:close/>
                </a:path>
              </a:pathLst>
            </a:custGeom>
            <a:solidFill>
              <a:schemeClr val="dk2"/>
            </a:solidFill>
            <a:ln w="9525" cap="flat" cmpd="sng">
              <a:solidFill>
                <a:schemeClr val="dk2"/>
              </a:solidFill>
              <a:prstDash val="solid"/>
              <a:round/>
              <a:headEnd type="none" w="med" len="med"/>
              <a:tailEnd type="none" w="med" len="med"/>
            </a:ln>
          </p:spPr>
        </p:sp>
      </p:grpSp>
      <p:grpSp>
        <p:nvGrpSpPr>
          <p:cNvPr id="446" name="Google Shape;446;p23"/>
          <p:cNvGrpSpPr/>
          <p:nvPr/>
        </p:nvGrpSpPr>
        <p:grpSpPr>
          <a:xfrm flipH="1">
            <a:off x="8069" y="207043"/>
            <a:ext cx="9136273" cy="4949396"/>
            <a:chOff x="-151" y="207043"/>
            <a:chExt cx="9136273" cy="4949396"/>
          </a:xfrm>
        </p:grpSpPr>
        <p:sp>
          <p:nvSpPr>
            <p:cNvPr id="447" name="Google Shape;447;p23"/>
            <p:cNvSpPr/>
            <p:nvPr/>
          </p:nvSpPr>
          <p:spPr>
            <a:xfrm flipH="1">
              <a:off x="-151" y="4792875"/>
              <a:ext cx="1414448" cy="363565"/>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3"/>
            <p:cNvSpPr/>
            <p:nvPr/>
          </p:nvSpPr>
          <p:spPr>
            <a:xfrm>
              <a:off x="7721674" y="4608500"/>
              <a:ext cx="1414448" cy="363565"/>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9" name="Google Shape;449;p23"/>
            <p:cNvGrpSpPr/>
            <p:nvPr/>
          </p:nvGrpSpPr>
          <p:grpSpPr>
            <a:xfrm flipH="1">
              <a:off x="8428911" y="207043"/>
              <a:ext cx="588344" cy="655926"/>
              <a:chOff x="380998" y="2569654"/>
              <a:chExt cx="1349722" cy="1505108"/>
            </a:xfrm>
          </p:grpSpPr>
          <p:sp>
            <p:nvSpPr>
              <p:cNvPr id="450" name="Google Shape;450;p23"/>
              <p:cNvSpPr/>
              <p:nvPr/>
            </p:nvSpPr>
            <p:spPr>
              <a:xfrm flipH="1">
                <a:off x="755434" y="3854000"/>
                <a:ext cx="93478" cy="124187"/>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3"/>
              <p:cNvSpPr/>
              <p:nvPr/>
            </p:nvSpPr>
            <p:spPr>
              <a:xfrm flipH="1">
                <a:off x="814401" y="2752143"/>
                <a:ext cx="916320" cy="1096857"/>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flipH="1">
                <a:off x="759831" y="2689445"/>
                <a:ext cx="884968" cy="1147658"/>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3"/>
              <p:cNvSpPr/>
              <p:nvPr/>
            </p:nvSpPr>
            <p:spPr>
              <a:xfrm flipH="1">
                <a:off x="709657" y="2644908"/>
                <a:ext cx="782120" cy="1177139"/>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3"/>
              <p:cNvSpPr/>
              <p:nvPr/>
            </p:nvSpPr>
            <p:spPr>
              <a:xfrm flipH="1">
                <a:off x="380998" y="2569654"/>
                <a:ext cx="702490" cy="1174007"/>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flipH="1">
                <a:off x="470080" y="2580314"/>
                <a:ext cx="718756" cy="1192195"/>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flipH="1">
                <a:off x="623103" y="2614795"/>
                <a:ext cx="652920" cy="1185931"/>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flipH="1">
                <a:off x="672013" y="2624851"/>
                <a:ext cx="649156" cy="1190299"/>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flipH="1">
                <a:off x="702128" y="3823283"/>
                <a:ext cx="74024" cy="132347"/>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flipH="1">
                <a:off x="650058" y="3791907"/>
                <a:ext cx="52729" cy="141139"/>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flipH="1">
                <a:off x="596752" y="3761190"/>
                <a:ext cx="33275" cy="149272"/>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flipH="1">
                <a:off x="616838" y="3690936"/>
                <a:ext cx="265955" cy="177516"/>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flipH="1">
                <a:off x="560372" y="3903537"/>
                <a:ext cx="203883" cy="171224"/>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flipH="1">
                <a:off x="589223" y="3896641"/>
                <a:ext cx="181297" cy="9347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 name="Google Shape;464;p23"/>
            <p:cNvGrpSpPr/>
            <p:nvPr/>
          </p:nvGrpSpPr>
          <p:grpSpPr>
            <a:xfrm>
              <a:off x="126761" y="3636043"/>
              <a:ext cx="588344" cy="655926"/>
              <a:chOff x="380998" y="2569654"/>
              <a:chExt cx="1349722" cy="1505108"/>
            </a:xfrm>
          </p:grpSpPr>
          <p:sp>
            <p:nvSpPr>
              <p:cNvPr id="465" name="Google Shape;465;p23"/>
              <p:cNvSpPr/>
              <p:nvPr/>
            </p:nvSpPr>
            <p:spPr>
              <a:xfrm flipH="1">
                <a:off x="755434" y="3854000"/>
                <a:ext cx="93478" cy="124187"/>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flipH="1">
                <a:off x="814401" y="2752143"/>
                <a:ext cx="916320" cy="1096857"/>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flipH="1">
                <a:off x="759831" y="2689445"/>
                <a:ext cx="884968" cy="1147658"/>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flipH="1">
                <a:off x="709657" y="2644908"/>
                <a:ext cx="782120" cy="1177139"/>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flipH="1">
                <a:off x="380998" y="2569654"/>
                <a:ext cx="702490" cy="1174007"/>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flipH="1">
                <a:off x="470080" y="2580314"/>
                <a:ext cx="718756" cy="1192195"/>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flipH="1">
                <a:off x="623103" y="2614795"/>
                <a:ext cx="652920" cy="1185931"/>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flipH="1">
                <a:off x="672013" y="2624851"/>
                <a:ext cx="649156" cy="1190299"/>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flipH="1">
                <a:off x="702128" y="3823283"/>
                <a:ext cx="74024" cy="132347"/>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flipH="1">
                <a:off x="650058" y="3791907"/>
                <a:ext cx="52729" cy="141139"/>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flipH="1">
                <a:off x="596752" y="3761190"/>
                <a:ext cx="33275" cy="149272"/>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flipH="1">
                <a:off x="616838" y="3690936"/>
                <a:ext cx="265955" cy="177516"/>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flipH="1">
                <a:off x="560372" y="3903537"/>
                <a:ext cx="203883" cy="171224"/>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flipH="1">
                <a:off x="589223" y="3896641"/>
                <a:ext cx="181297" cy="9347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b="0"/>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31" name="Google Shape;31;p4"/>
          <p:cNvSpPr txBox="1">
            <a:spLocks noGrp="1"/>
          </p:cNvSpPr>
          <p:nvPr>
            <p:ph type="body" idx="1"/>
          </p:nvPr>
        </p:nvSpPr>
        <p:spPr>
          <a:xfrm>
            <a:off x="720000" y="1076275"/>
            <a:ext cx="7704000" cy="3606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u="sng"/>
            </a:lvl1pPr>
            <a:lvl2pPr marL="914400" lvl="1" indent="-304800" rtl="0">
              <a:lnSpc>
                <a:spcPct val="100000"/>
              </a:lnSpc>
              <a:spcBef>
                <a:spcPts val="0"/>
              </a:spcBef>
              <a:spcAft>
                <a:spcPts val="0"/>
              </a:spcAft>
              <a:buSzPts val="1200"/>
              <a:buChar char="○"/>
              <a:defRPr/>
            </a:lvl2pPr>
            <a:lvl3pPr marL="1371600" lvl="2" indent="-304800" rtl="0">
              <a:lnSpc>
                <a:spcPct val="100000"/>
              </a:lnSpc>
              <a:spcBef>
                <a:spcPts val="0"/>
              </a:spcBef>
              <a:spcAft>
                <a:spcPts val="0"/>
              </a:spcAft>
              <a:buSzPts val="1200"/>
              <a:buChar char="■"/>
              <a:defRPr/>
            </a:lvl3pPr>
            <a:lvl4pPr marL="1828800" lvl="3" indent="-304800" rtl="0">
              <a:lnSpc>
                <a:spcPct val="100000"/>
              </a:lnSpc>
              <a:spcBef>
                <a:spcPts val="0"/>
              </a:spcBef>
              <a:spcAft>
                <a:spcPts val="0"/>
              </a:spcAft>
              <a:buSzPts val="1200"/>
              <a:buChar char="●"/>
              <a:defRPr/>
            </a:lvl4pPr>
            <a:lvl5pPr marL="2286000" lvl="4" indent="-304800" rtl="0">
              <a:lnSpc>
                <a:spcPct val="100000"/>
              </a:lnSpc>
              <a:spcBef>
                <a:spcPts val="0"/>
              </a:spcBef>
              <a:spcAft>
                <a:spcPts val="0"/>
              </a:spcAft>
              <a:buSzPts val="1200"/>
              <a:buChar char="○"/>
              <a:defRPr/>
            </a:lvl5pPr>
            <a:lvl6pPr marL="2743200" lvl="5" indent="-304800" rtl="0">
              <a:lnSpc>
                <a:spcPct val="100000"/>
              </a:lnSpc>
              <a:spcBef>
                <a:spcPts val="0"/>
              </a:spcBef>
              <a:spcAft>
                <a:spcPts val="0"/>
              </a:spcAft>
              <a:buSzPts val="1200"/>
              <a:buChar char="■"/>
              <a:defRPr/>
            </a:lvl6pPr>
            <a:lvl7pPr marL="3200400" lvl="6" indent="-304800" rtl="0">
              <a:lnSpc>
                <a:spcPct val="100000"/>
              </a:lnSpc>
              <a:spcBef>
                <a:spcPts val="0"/>
              </a:spcBef>
              <a:spcAft>
                <a:spcPts val="0"/>
              </a:spcAft>
              <a:buSzPts val="1200"/>
              <a:buChar char="●"/>
              <a:defRPr/>
            </a:lvl7pPr>
            <a:lvl8pPr marL="3657600" lvl="7" indent="-304800" rtl="0">
              <a:lnSpc>
                <a:spcPct val="100000"/>
              </a:lnSpc>
              <a:spcBef>
                <a:spcPts val="0"/>
              </a:spcBef>
              <a:spcAft>
                <a:spcPts val="0"/>
              </a:spcAft>
              <a:buSzPts val="1200"/>
              <a:buChar char="○"/>
              <a:defRPr/>
            </a:lvl8pPr>
            <a:lvl9pPr marL="4114800" lvl="8" indent="-304800" rtl="0">
              <a:lnSpc>
                <a:spcPct val="100000"/>
              </a:lnSpc>
              <a:spcBef>
                <a:spcPts val="0"/>
              </a:spcBef>
              <a:spcAft>
                <a:spcPts val="0"/>
              </a:spcAft>
              <a:buSzPts val="1200"/>
              <a:buChar char="■"/>
              <a:defRPr/>
            </a:lvl9pPr>
          </a:lstStyle>
          <a:p>
            <a:endParaRPr/>
          </a:p>
        </p:txBody>
      </p:sp>
      <p:grpSp>
        <p:nvGrpSpPr>
          <p:cNvPr id="32" name="Google Shape;32;p4"/>
          <p:cNvGrpSpPr/>
          <p:nvPr/>
        </p:nvGrpSpPr>
        <p:grpSpPr>
          <a:xfrm>
            <a:off x="0" y="193917"/>
            <a:ext cx="9144342" cy="4962483"/>
            <a:chOff x="0" y="193917"/>
            <a:chExt cx="9144342" cy="4962483"/>
          </a:xfrm>
        </p:grpSpPr>
        <p:grpSp>
          <p:nvGrpSpPr>
            <p:cNvPr id="33" name="Google Shape;33;p4"/>
            <p:cNvGrpSpPr/>
            <p:nvPr/>
          </p:nvGrpSpPr>
          <p:grpSpPr>
            <a:xfrm>
              <a:off x="130980" y="193917"/>
              <a:ext cx="8852707" cy="4726802"/>
              <a:chOff x="130980" y="193917"/>
              <a:chExt cx="8852707" cy="4726802"/>
            </a:xfrm>
          </p:grpSpPr>
          <p:grpSp>
            <p:nvGrpSpPr>
              <p:cNvPr id="34" name="Google Shape;34;p4"/>
              <p:cNvGrpSpPr/>
              <p:nvPr/>
            </p:nvGrpSpPr>
            <p:grpSpPr>
              <a:xfrm>
                <a:off x="130980" y="4133836"/>
                <a:ext cx="765307" cy="786883"/>
                <a:chOff x="130970" y="4087575"/>
                <a:chExt cx="810449" cy="833386"/>
              </a:xfrm>
            </p:grpSpPr>
            <p:grpSp>
              <p:nvGrpSpPr>
                <p:cNvPr id="35" name="Google Shape;35;p4"/>
                <p:cNvGrpSpPr/>
                <p:nvPr/>
              </p:nvGrpSpPr>
              <p:grpSpPr>
                <a:xfrm>
                  <a:off x="130970" y="4087575"/>
                  <a:ext cx="765266" cy="300750"/>
                  <a:chOff x="6096600" y="413675"/>
                  <a:chExt cx="1156341" cy="454443"/>
                </a:xfrm>
              </p:grpSpPr>
              <p:sp>
                <p:nvSpPr>
                  <p:cNvPr id="36" name="Google Shape;36;p4"/>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4"/>
                <p:cNvGrpSpPr/>
                <p:nvPr/>
              </p:nvGrpSpPr>
              <p:grpSpPr>
                <a:xfrm>
                  <a:off x="381014" y="4296040"/>
                  <a:ext cx="560405" cy="624921"/>
                  <a:chOff x="380998" y="2569654"/>
                  <a:chExt cx="1349722" cy="1505108"/>
                </a:xfrm>
              </p:grpSpPr>
              <p:sp>
                <p:nvSpPr>
                  <p:cNvPr id="39" name="Google Shape;39;p4"/>
                  <p:cNvSpPr/>
                  <p:nvPr/>
                </p:nvSpPr>
                <p:spPr>
                  <a:xfrm flipH="1">
                    <a:off x="755434" y="3854000"/>
                    <a:ext cx="93478" cy="124187"/>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814401" y="2752143"/>
                    <a:ext cx="916320" cy="1096857"/>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flipH="1">
                    <a:off x="759831" y="2689445"/>
                    <a:ext cx="884968" cy="1147658"/>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flipH="1">
                    <a:off x="709657" y="2644908"/>
                    <a:ext cx="782120" cy="1177139"/>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flipH="1">
                    <a:off x="380998" y="2569654"/>
                    <a:ext cx="702490" cy="1174007"/>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470080" y="2580314"/>
                    <a:ext cx="718756" cy="1192195"/>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flipH="1">
                    <a:off x="623103" y="2614795"/>
                    <a:ext cx="652920" cy="1185931"/>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flipH="1">
                    <a:off x="672013" y="2624851"/>
                    <a:ext cx="649156" cy="1190299"/>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flipH="1">
                    <a:off x="702128" y="3823283"/>
                    <a:ext cx="74024" cy="132347"/>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flipH="1">
                    <a:off x="650058" y="3791907"/>
                    <a:ext cx="52729" cy="141139"/>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flipH="1">
                    <a:off x="596752" y="3761190"/>
                    <a:ext cx="33275" cy="149272"/>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flipH="1">
                    <a:off x="616838" y="3690936"/>
                    <a:ext cx="265955" cy="177516"/>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flipH="1">
                    <a:off x="560372" y="3903537"/>
                    <a:ext cx="203883" cy="171224"/>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flipH="1">
                    <a:off x="589223" y="3896641"/>
                    <a:ext cx="181297" cy="9347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 name="Google Shape;53;p4"/>
              <p:cNvGrpSpPr/>
              <p:nvPr/>
            </p:nvGrpSpPr>
            <p:grpSpPr>
              <a:xfrm>
                <a:off x="7977880" y="193917"/>
                <a:ext cx="1005806" cy="572671"/>
                <a:chOff x="7886482" y="193932"/>
                <a:chExt cx="1097563" cy="624914"/>
              </a:xfrm>
            </p:grpSpPr>
            <p:grpSp>
              <p:nvGrpSpPr>
                <p:cNvPr id="54" name="Google Shape;54;p4"/>
                <p:cNvGrpSpPr/>
                <p:nvPr/>
              </p:nvGrpSpPr>
              <p:grpSpPr>
                <a:xfrm>
                  <a:off x="8423697" y="193932"/>
                  <a:ext cx="560348" cy="624914"/>
                  <a:chOff x="7147725" y="438825"/>
                  <a:chExt cx="1228025" cy="1369525"/>
                </a:xfrm>
              </p:grpSpPr>
              <p:sp>
                <p:nvSpPr>
                  <p:cNvPr id="55" name="Google Shape;55;p4"/>
                  <p:cNvSpPr/>
                  <p:nvPr/>
                </p:nvSpPr>
                <p:spPr>
                  <a:xfrm>
                    <a:off x="7950025" y="1607475"/>
                    <a:ext cx="85050" cy="113000"/>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7147725" y="604875"/>
                    <a:ext cx="833700" cy="998050"/>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7225900" y="547825"/>
                    <a:ext cx="805175" cy="1044275"/>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7365125" y="507300"/>
                    <a:ext cx="711600" cy="1071100"/>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7736600" y="438825"/>
                    <a:ext cx="639150" cy="1068250"/>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7640750" y="448525"/>
                    <a:ext cx="653950" cy="1084800"/>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7561425" y="479900"/>
                    <a:ext cx="594050" cy="1079100"/>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7520350" y="489050"/>
                    <a:ext cx="590625" cy="1083075"/>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8016225" y="1579525"/>
                    <a:ext cx="67350" cy="120425"/>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8082975" y="1550975"/>
                    <a:ext cx="47975" cy="128425"/>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8149175" y="1523025"/>
                    <a:ext cx="30275" cy="135825"/>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7919200" y="1459100"/>
                    <a:ext cx="241975" cy="161525"/>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8027050" y="1652550"/>
                    <a:ext cx="185500" cy="155800"/>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8021350" y="1646275"/>
                    <a:ext cx="164950" cy="8505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4"/>
                <p:cNvGrpSpPr/>
                <p:nvPr/>
              </p:nvGrpSpPr>
              <p:grpSpPr>
                <a:xfrm>
                  <a:off x="7886482" y="234250"/>
                  <a:ext cx="765266" cy="300750"/>
                  <a:chOff x="6096600" y="413675"/>
                  <a:chExt cx="1156341" cy="454443"/>
                </a:xfrm>
              </p:grpSpPr>
              <p:sp>
                <p:nvSpPr>
                  <p:cNvPr id="70" name="Google Shape;70;p4"/>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72" name="Google Shape;72;p4"/>
            <p:cNvGrpSpPr/>
            <p:nvPr/>
          </p:nvGrpSpPr>
          <p:grpSpPr>
            <a:xfrm>
              <a:off x="0" y="4920103"/>
              <a:ext cx="9144214" cy="232741"/>
              <a:chOff x="0" y="4608495"/>
              <a:chExt cx="9144214" cy="535037"/>
            </a:xfrm>
          </p:grpSpPr>
          <p:sp>
            <p:nvSpPr>
              <p:cNvPr id="73" name="Google Shape;73;p4"/>
              <p:cNvSpPr/>
              <p:nvPr/>
            </p:nvSpPr>
            <p:spPr>
              <a:xfrm>
                <a:off x="0" y="4762775"/>
                <a:ext cx="9144214" cy="380757"/>
              </a:xfrm>
              <a:custGeom>
                <a:avLst/>
                <a:gdLst/>
                <a:ahLst/>
                <a:cxnLst/>
                <a:rect l="l" t="t" r="r" b="b"/>
                <a:pathLst>
                  <a:path w="210587" h="27437" extrusionOk="0">
                    <a:moveTo>
                      <a:pt x="0" y="1"/>
                    </a:moveTo>
                    <a:lnTo>
                      <a:pt x="0" y="27437"/>
                    </a:lnTo>
                    <a:lnTo>
                      <a:pt x="210586" y="27437"/>
                    </a:lnTo>
                    <a:lnTo>
                      <a:pt x="210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957" y="4608495"/>
                <a:ext cx="9137325" cy="441350"/>
              </a:xfrm>
              <a:custGeom>
                <a:avLst/>
                <a:gdLst/>
                <a:ahLst/>
                <a:cxnLst/>
                <a:rect l="l" t="t" r="r" b="b"/>
                <a:pathLst>
                  <a:path w="365493" h="17654" extrusionOk="0">
                    <a:moveTo>
                      <a:pt x="2838" y="7636"/>
                    </a:moveTo>
                    <a:cubicBezTo>
                      <a:pt x="-7056" y="5487"/>
                      <a:pt x="11180" y="2605"/>
                      <a:pt x="22917" y="1775"/>
                    </a:cubicBezTo>
                    <a:cubicBezTo>
                      <a:pt x="34654" y="945"/>
                      <a:pt x="60067" y="2947"/>
                      <a:pt x="73259" y="2654"/>
                    </a:cubicBezTo>
                    <a:cubicBezTo>
                      <a:pt x="86451" y="2361"/>
                      <a:pt x="91713" y="-228"/>
                      <a:pt x="102068" y="16"/>
                    </a:cubicBezTo>
                    <a:cubicBezTo>
                      <a:pt x="112423" y="260"/>
                      <a:pt x="124235" y="3435"/>
                      <a:pt x="135390" y="4119"/>
                    </a:cubicBezTo>
                    <a:cubicBezTo>
                      <a:pt x="146545" y="4803"/>
                      <a:pt x="153065" y="4217"/>
                      <a:pt x="168996" y="4119"/>
                    </a:cubicBezTo>
                    <a:cubicBezTo>
                      <a:pt x="184928" y="4021"/>
                      <a:pt x="212064" y="2605"/>
                      <a:pt x="230979" y="3533"/>
                    </a:cubicBezTo>
                    <a:cubicBezTo>
                      <a:pt x="249894" y="4461"/>
                      <a:pt x="267644" y="9883"/>
                      <a:pt x="282485" y="9688"/>
                    </a:cubicBezTo>
                    <a:cubicBezTo>
                      <a:pt x="297326" y="9493"/>
                      <a:pt x="306346" y="2947"/>
                      <a:pt x="320023" y="2361"/>
                    </a:cubicBezTo>
                    <a:cubicBezTo>
                      <a:pt x="333700" y="1775"/>
                      <a:pt x="363604" y="3695"/>
                      <a:pt x="364546" y="6171"/>
                    </a:cubicBezTo>
                    <a:cubicBezTo>
                      <a:pt x="365488" y="8648"/>
                      <a:pt x="372722" y="15804"/>
                      <a:pt x="325677" y="17220"/>
                    </a:cubicBezTo>
                    <a:cubicBezTo>
                      <a:pt x="278633" y="18637"/>
                      <a:pt x="136086" y="16267"/>
                      <a:pt x="82279" y="14670"/>
                    </a:cubicBezTo>
                    <a:cubicBezTo>
                      <a:pt x="28473" y="13073"/>
                      <a:pt x="12732" y="9785"/>
                      <a:pt x="2838" y="7636"/>
                    </a:cubicBezTo>
                    <a:close/>
                  </a:path>
                </a:pathLst>
              </a:custGeom>
              <a:solidFill>
                <a:schemeClr val="dk2"/>
              </a:solidFill>
              <a:ln w="9525" cap="flat" cmpd="sng">
                <a:solidFill>
                  <a:schemeClr val="dk2"/>
                </a:solidFill>
                <a:prstDash val="solid"/>
                <a:round/>
                <a:headEnd type="none" w="med" len="med"/>
                <a:tailEnd type="none" w="med" len="med"/>
              </a:ln>
            </p:spPr>
          </p:sp>
        </p:grpSp>
        <p:sp>
          <p:nvSpPr>
            <p:cNvPr id="75" name="Google Shape;75;p4"/>
            <p:cNvSpPr/>
            <p:nvPr/>
          </p:nvSpPr>
          <p:spPr>
            <a:xfrm>
              <a:off x="7237126" y="4666176"/>
              <a:ext cx="1907217" cy="490224"/>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6"/>
        <p:cNvGrpSpPr/>
        <p:nvPr/>
      </p:nvGrpSpPr>
      <p:grpSpPr>
        <a:xfrm>
          <a:off x="0" y="0"/>
          <a:ext cx="0" cy="0"/>
          <a:chOff x="0" y="0"/>
          <a:chExt cx="0" cy="0"/>
        </a:xfrm>
      </p:grpSpPr>
      <p:sp>
        <p:nvSpPr>
          <p:cNvPr id="77" name="Google Shape;77;p5"/>
          <p:cNvSpPr txBox="1">
            <a:spLocks noGrp="1"/>
          </p:cNvSpPr>
          <p:nvPr>
            <p:ph type="subTitle" idx="1"/>
          </p:nvPr>
        </p:nvSpPr>
        <p:spPr>
          <a:xfrm>
            <a:off x="1138377" y="2110325"/>
            <a:ext cx="3188100" cy="4980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Raleway"/>
              <a:buNone/>
              <a:defRPr sz="1600">
                <a:solidFill>
                  <a:schemeClr val="dk1"/>
                </a:solidFill>
                <a:latin typeface="Unbounded SemiBold"/>
                <a:ea typeface="Unbounded SemiBold"/>
                <a:cs typeface="Unbounded SemiBold"/>
                <a:sym typeface="Unbounded SemiBold"/>
              </a:defRPr>
            </a:lvl1pPr>
            <a:lvl2pPr lvl="1"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78" name="Google Shape;78;p5"/>
          <p:cNvSpPr txBox="1">
            <a:spLocks noGrp="1"/>
          </p:cNvSpPr>
          <p:nvPr>
            <p:ph type="subTitle" idx="2"/>
          </p:nvPr>
        </p:nvSpPr>
        <p:spPr>
          <a:xfrm>
            <a:off x="4817523" y="2110325"/>
            <a:ext cx="3188100" cy="498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1600">
                <a:solidFill>
                  <a:schemeClr val="dk1"/>
                </a:solidFill>
                <a:latin typeface="Unbounded SemiBold"/>
                <a:ea typeface="Unbounded SemiBold"/>
                <a:cs typeface="Unbounded SemiBold"/>
                <a:sym typeface="Unbounded SemiBol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79" name="Google Shape;79;p5"/>
          <p:cNvSpPr txBox="1">
            <a:spLocks noGrp="1"/>
          </p:cNvSpPr>
          <p:nvPr>
            <p:ph type="subTitle" idx="3"/>
          </p:nvPr>
        </p:nvSpPr>
        <p:spPr>
          <a:xfrm>
            <a:off x="1138377" y="2532125"/>
            <a:ext cx="3188100" cy="12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0" name="Google Shape;80;p5"/>
          <p:cNvSpPr txBox="1">
            <a:spLocks noGrp="1"/>
          </p:cNvSpPr>
          <p:nvPr>
            <p:ph type="subTitle" idx="4"/>
          </p:nvPr>
        </p:nvSpPr>
        <p:spPr>
          <a:xfrm>
            <a:off x="4817523" y="2532125"/>
            <a:ext cx="3188100" cy="12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1" name="Google Shape;81;p5"/>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82" name="Google Shape;82;p5"/>
          <p:cNvGrpSpPr/>
          <p:nvPr/>
        </p:nvGrpSpPr>
        <p:grpSpPr>
          <a:xfrm>
            <a:off x="-151" y="4365931"/>
            <a:ext cx="9144493" cy="790509"/>
            <a:chOff x="-151" y="4365931"/>
            <a:chExt cx="9144493" cy="790509"/>
          </a:xfrm>
        </p:grpSpPr>
        <p:grpSp>
          <p:nvGrpSpPr>
            <p:cNvPr id="83" name="Google Shape;83;p5"/>
            <p:cNvGrpSpPr/>
            <p:nvPr/>
          </p:nvGrpSpPr>
          <p:grpSpPr>
            <a:xfrm flipH="1">
              <a:off x="128" y="4920103"/>
              <a:ext cx="9144214" cy="232741"/>
              <a:chOff x="0" y="4608495"/>
              <a:chExt cx="9144214" cy="535037"/>
            </a:xfrm>
          </p:grpSpPr>
          <p:sp>
            <p:nvSpPr>
              <p:cNvPr id="84" name="Google Shape;84;p5"/>
              <p:cNvSpPr/>
              <p:nvPr/>
            </p:nvSpPr>
            <p:spPr>
              <a:xfrm>
                <a:off x="0" y="4762775"/>
                <a:ext cx="9144214" cy="380757"/>
              </a:xfrm>
              <a:custGeom>
                <a:avLst/>
                <a:gdLst/>
                <a:ahLst/>
                <a:cxnLst/>
                <a:rect l="l" t="t" r="r" b="b"/>
                <a:pathLst>
                  <a:path w="210587" h="27437" extrusionOk="0">
                    <a:moveTo>
                      <a:pt x="0" y="1"/>
                    </a:moveTo>
                    <a:lnTo>
                      <a:pt x="0" y="27437"/>
                    </a:lnTo>
                    <a:lnTo>
                      <a:pt x="210586" y="27437"/>
                    </a:lnTo>
                    <a:lnTo>
                      <a:pt x="210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957" y="4608495"/>
                <a:ext cx="9137325" cy="441350"/>
              </a:xfrm>
              <a:custGeom>
                <a:avLst/>
                <a:gdLst/>
                <a:ahLst/>
                <a:cxnLst/>
                <a:rect l="l" t="t" r="r" b="b"/>
                <a:pathLst>
                  <a:path w="365493" h="17654" extrusionOk="0">
                    <a:moveTo>
                      <a:pt x="2838" y="7636"/>
                    </a:moveTo>
                    <a:cubicBezTo>
                      <a:pt x="-7056" y="5487"/>
                      <a:pt x="11180" y="2605"/>
                      <a:pt x="22917" y="1775"/>
                    </a:cubicBezTo>
                    <a:cubicBezTo>
                      <a:pt x="34654" y="945"/>
                      <a:pt x="60067" y="2947"/>
                      <a:pt x="73259" y="2654"/>
                    </a:cubicBezTo>
                    <a:cubicBezTo>
                      <a:pt x="86451" y="2361"/>
                      <a:pt x="91713" y="-228"/>
                      <a:pt x="102068" y="16"/>
                    </a:cubicBezTo>
                    <a:cubicBezTo>
                      <a:pt x="112423" y="260"/>
                      <a:pt x="124235" y="3435"/>
                      <a:pt x="135390" y="4119"/>
                    </a:cubicBezTo>
                    <a:cubicBezTo>
                      <a:pt x="146545" y="4803"/>
                      <a:pt x="153065" y="4217"/>
                      <a:pt x="168996" y="4119"/>
                    </a:cubicBezTo>
                    <a:cubicBezTo>
                      <a:pt x="184928" y="4021"/>
                      <a:pt x="212064" y="2605"/>
                      <a:pt x="230979" y="3533"/>
                    </a:cubicBezTo>
                    <a:cubicBezTo>
                      <a:pt x="249894" y="4461"/>
                      <a:pt x="267644" y="9883"/>
                      <a:pt x="282485" y="9688"/>
                    </a:cubicBezTo>
                    <a:cubicBezTo>
                      <a:pt x="297326" y="9493"/>
                      <a:pt x="306346" y="2947"/>
                      <a:pt x="320023" y="2361"/>
                    </a:cubicBezTo>
                    <a:cubicBezTo>
                      <a:pt x="333700" y="1775"/>
                      <a:pt x="363604" y="3695"/>
                      <a:pt x="364546" y="6171"/>
                    </a:cubicBezTo>
                    <a:cubicBezTo>
                      <a:pt x="365488" y="8648"/>
                      <a:pt x="372722" y="15804"/>
                      <a:pt x="325677" y="17220"/>
                    </a:cubicBezTo>
                    <a:cubicBezTo>
                      <a:pt x="278633" y="18637"/>
                      <a:pt x="136086" y="16267"/>
                      <a:pt x="82279" y="14670"/>
                    </a:cubicBezTo>
                    <a:cubicBezTo>
                      <a:pt x="28473" y="13073"/>
                      <a:pt x="12732" y="9785"/>
                      <a:pt x="2838" y="7636"/>
                    </a:cubicBezTo>
                    <a:close/>
                  </a:path>
                </a:pathLst>
              </a:custGeom>
              <a:solidFill>
                <a:schemeClr val="dk2"/>
              </a:solidFill>
              <a:ln w="9525" cap="flat" cmpd="sng">
                <a:solidFill>
                  <a:schemeClr val="dk2"/>
                </a:solidFill>
                <a:prstDash val="solid"/>
                <a:round/>
                <a:headEnd type="none" w="med" len="med"/>
                <a:tailEnd type="none" w="med" len="med"/>
              </a:ln>
            </p:spPr>
          </p:sp>
        </p:grpSp>
        <p:sp>
          <p:nvSpPr>
            <p:cNvPr id="86" name="Google Shape;86;p5"/>
            <p:cNvSpPr/>
            <p:nvPr/>
          </p:nvSpPr>
          <p:spPr>
            <a:xfrm flipH="1">
              <a:off x="-151" y="4792875"/>
              <a:ext cx="1414448" cy="363565"/>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87;p5"/>
            <p:cNvGrpSpPr/>
            <p:nvPr/>
          </p:nvGrpSpPr>
          <p:grpSpPr>
            <a:xfrm>
              <a:off x="284587" y="4365931"/>
              <a:ext cx="588344" cy="655926"/>
              <a:chOff x="380998" y="2569654"/>
              <a:chExt cx="1349722" cy="1505108"/>
            </a:xfrm>
          </p:grpSpPr>
          <p:sp>
            <p:nvSpPr>
              <p:cNvPr id="88" name="Google Shape;88;p5"/>
              <p:cNvSpPr/>
              <p:nvPr/>
            </p:nvSpPr>
            <p:spPr>
              <a:xfrm flipH="1">
                <a:off x="755434" y="3854000"/>
                <a:ext cx="93478" cy="124187"/>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flipH="1">
                <a:off x="814401" y="2752143"/>
                <a:ext cx="916320" cy="1096857"/>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flipH="1">
                <a:off x="759831" y="2689445"/>
                <a:ext cx="884968" cy="1147658"/>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flipH="1">
                <a:off x="709657" y="2644908"/>
                <a:ext cx="782120" cy="1177139"/>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flipH="1">
                <a:off x="380998" y="2569654"/>
                <a:ext cx="702490" cy="1174007"/>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flipH="1">
                <a:off x="470080" y="2580314"/>
                <a:ext cx="718756" cy="1192195"/>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flipH="1">
                <a:off x="623103" y="2614795"/>
                <a:ext cx="652920" cy="1185931"/>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flipH="1">
                <a:off x="672013" y="2624851"/>
                <a:ext cx="649156" cy="1190299"/>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flipH="1">
                <a:off x="702128" y="3823283"/>
                <a:ext cx="74024" cy="132347"/>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flipH="1">
                <a:off x="650058" y="3791907"/>
                <a:ext cx="52729" cy="141139"/>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flipH="1">
                <a:off x="596752" y="3761190"/>
                <a:ext cx="33275" cy="149272"/>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flipH="1">
                <a:off x="616838" y="3690936"/>
                <a:ext cx="265955" cy="177516"/>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flipH="1">
                <a:off x="560372" y="3903537"/>
                <a:ext cx="203883" cy="171224"/>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flipH="1">
                <a:off x="589223" y="3896641"/>
                <a:ext cx="181297" cy="9347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5"/>
            <p:cNvGrpSpPr/>
            <p:nvPr/>
          </p:nvGrpSpPr>
          <p:grpSpPr>
            <a:xfrm>
              <a:off x="216092" y="4431219"/>
              <a:ext cx="253932" cy="99796"/>
              <a:chOff x="6096600" y="413675"/>
              <a:chExt cx="1156341" cy="454443"/>
            </a:xfrm>
          </p:grpSpPr>
          <p:sp>
            <p:nvSpPr>
              <p:cNvPr id="103" name="Google Shape;103;p5"/>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5"/>
        <p:cNvGrpSpPr/>
        <p:nvPr/>
      </p:nvGrpSpPr>
      <p:grpSpPr>
        <a:xfrm>
          <a:off x="0" y="0"/>
          <a:ext cx="0" cy="0"/>
          <a:chOff x="0" y="0"/>
          <a:chExt cx="0" cy="0"/>
        </a:xfrm>
      </p:grpSpPr>
      <p:sp>
        <p:nvSpPr>
          <p:cNvPr id="106" name="Google Shape;106;p6"/>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07" name="Google Shape;107;p6"/>
          <p:cNvGrpSpPr/>
          <p:nvPr/>
        </p:nvGrpSpPr>
        <p:grpSpPr>
          <a:xfrm>
            <a:off x="0" y="193917"/>
            <a:ext cx="9144342" cy="4962483"/>
            <a:chOff x="0" y="193917"/>
            <a:chExt cx="9144342" cy="4962483"/>
          </a:xfrm>
        </p:grpSpPr>
        <p:grpSp>
          <p:nvGrpSpPr>
            <p:cNvPr id="108" name="Google Shape;108;p6"/>
            <p:cNvGrpSpPr/>
            <p:nvPr/>
          </p:nvGrpSpPr>
          <p:grpSpPr>
            <a:xfrm>
              <a:off x="7977880" y="193917"/>
              <a:ext cx="1005806" cy="572671"/>
              <a:chOff x="7886482" y="193932"/>
              <a:chExt cx="1097563" cy="624914"/>
            </a:xfrm>
          </p:grpSpPr>
          <p:grpSp>
            <p:nvGrpSpPr>
              <p:cNvPr id="109" name="Google Shape;109;p6"/>
              <p:cNvGrpSpPr/>
              <p:nvPr/>
            </p:nvGrpSpPr>
            <p:grpSpPr>
              <a:xfrm>
                <a:off x="8423697" y="193932"/>
                <a:ext cx="560348" cy="624914"/>
                <a:chOff x="7147725" y="438825"/>
                <a:chExt cx="1228025" cy="1369525"/>
              </a:xfrm>
            </p:grpSpPr>
            <p:sp>
              <p:nvSpPr>
                <p:cNvPr id="110" name="Google Shape;110;p6"/>
                <p:cNvSpPr/>
                <p:nvPr/>
              </p:nvSpPr>
              <p:spPr>
                <a:xfrm>
                  <a:off x="7950025" y="1607475"/>
                  <a:ext cx="85050" cy="113000"/>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7147725" y="604875"/>
                  <a:ext cx="833700" cy="998050"/>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7225900" y="547825"/>
                  <a:ext cx="805175" cy="1044275"/>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7365125" y="507300"/>
                  <a:ext cx="711600" cy="1071100"/>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7736600" y="438825"/>
                  <a:ext cx="639150" cy="1068250"/>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p:nvPr/>
              </p:nvSpPr>
              <p:spPr>
                <a:xfrm>
                  <a:off x="7640750" y="448525"/>
                  <a:ext cx="653950" cy="1084800"/>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6"/>
                <p:cNvSpPr/>
                <p:nvPr/>
              </p:nvSpPr>
              <p:spPr>
                <a:xfrm>
                  <a:off x="7561425" y="479900"/>
                  <a:ext cx="594050" cy="1079100"/>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a:off x="7520350" y="489050"/>
                  <a:ext cx="590625" cy="1083075"/>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8016225" y="1579525"/>
                  <a:ext cx="67350" cy="120425"/>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8082975" y="1550975"/>
                  <a:ext cx="47975" cy="128425"/>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8149175" y="1523025"/>
                  <a:ext cx="30275" cy="135825"/>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7919200" y="1459100"/>
                  <a:ext cx="241975" cy="161525"/>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6"/>
                <p:cNvSpPr/>
                <p:nvPr/>
              </p:nvSpPr>
              <p:spPr>
                <a:xfrm>
                  <a:off x="8027050" y="1652550"/>
                  <a:ext cx="185500" cy="155800"/>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8021350" y="1646275"/>
                  <a:ext cx="164950" cy="8505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6"/>
              <p:cNvGrpSpPr/>
              <p:nvPr/>
            </p:nvGrpSpPr>
            <p:grpSpPr>
              <a:xfrm>
                <a:off x="7886482" y="234250"/>
                <a:ext cx="765266" cy="300750"/>
                <a:chOff x="6096600" y="413675"/>
                <a:chExt cx="1156341" cy="454443"/>
              </a:xfrm>
            </p:grpSpPr>
            <p:sp>
              <p:nvSpPr>
                <p:cNvPr id="125" name="Google Shape;125;p6"/>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 name="Google Shape;127;p6"/>
            <p:cNvGrpSpPr/>
            <p:nvPr/>
          </p:nvGrpSpPr>
          <p:grpSpPr>
            <a:xfrm>
              <a:off x="0" y="4666176"/>
              <a:ext cx="9144342" cy="490224"/>
              <a:chOff x="0" y="4666176"/>
              <a:chExt cx="9144342" cy="490224"/>
            </a:xfrm>
          </p:grpSpPr>
          <p:grpSp>
            <p:nvGrpSpPr>
              <p:cNvPr id="128" name="Google Shape;128;p6"/>
              <p:cNvGrpSpPr/>
              <p:nvPr/>
            </p:nvGrpSpPr>
            <p:grpSpPr>
              <a:xfrm>
                <a:off x="0" y="4920103"/>
                <a:ext cx="9144214" cy="232741"/>
                <a:chOff x="0" y="4608495"/>
                <a:chExt cx="9144214" cy="535037"/>
              </a:xfrm>
            </p:grpSpPr>
            <p:sp>
              <p:nvSpPr>
                <p:cNvPr id="129" name="Google Shape;129;p6"/>
                <p:cNvSpPr/>
                <p:nvPr/>
              </p:nvSpPr>
              <p:spPr>
                <a:xfrm>
                  <a:off x="0" y="4762775"/>
                  <a:ext cx="9144214" cy="380757"/>
                </a:xfrm>
                <a:custGeom>
                  <a:avLst/>
                  <a:gdLst/>
                  <a:ahLst/>
                  <a:cxnLst/>
                  <a:rect l="l" t="t" r="r" b="b"/>
                  <a:pathLst>
                    <a:path w="210587" h="27437" extrusionOk="0">
                      <a:moveTo>
                        <a:pt x="0" y="1"/>
                      </a:moveTo>
                      <a:lnTo>
                        <a:pt x="0" y="27437"/>
                      </a:lnTo>
                      <a:lnTo>
                        <a:pt x="210586" y="27437"/>
                      </a:lnTo>
                      <a:lnTo>
                        <a:pt x="210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957" y="4608495"/>
                  <a:ext cx="9137325" cy="441350"/>
                </a:xfrm>
                <a:custGeom>
                  <a:avLst/>
                  <a:gdLst/>
                  <a:ahLst/>
                  <a:cxnLst/>
                  <a:rect l="l" t="t" r="r" b="b"/>
                  <a:pathLst>
                    <a:path w="365493" h="17654" extrusionOk="0">
                      <a:moveTo>
                        <a:pt x="2838" y="7636"/>
                      </a:moveTo>
                      <a:cubicBezTo>
                        <a:pt x="-7056" y="5487"/>
                        <a:pt x="11180" y="2605"/>
                        <a:pt x="22917" y="1775"/>
                      </a:cubicBezTo>
                      <a:cubicBezTo>
                        <a:pt x="34654" y="945"/>
                        <a:pt x="60067" y="2947"/>
                        <a:pt x="73259" y="2654"/>
                      </a:cubicBezTo>
                      <a:cubicBezTo>
                        <a:pt x="86451" y="2361"/>
                        <a:pt x="91713" y="-228"/>
                        <a:pt x="102068" y="16"/>
                      </a:cubicBezTo>
                      <a:cubicBezTo>
                        <a:pt x="112423" y="260"/>
                        <a:pt x="124235" y="3435"/>
                        <a:pt x="135390" y="4119"/>
                      </a:cubicBezTo>
                      <a:cubicBezTo>
                        <a:pt x="146545" y="4803"/>
                        <a:pt x="153065" y="4217"/>
                        <a:pt x="168996" y="4119"/>
                      </a:cubicBezTo>
                      <a:cubicBezTo>
                        <a:pt x="184928" y="4021"/>
                        <a:pt x="212064" y="2605"/>
                        <a:pt x="230979" y="3533"/>
                      </a:cubicBezTo>
                      <a:cubicBezTo>
                        <a:pt x="249894" y="4461"/>
                        <a:pt x="267644" y="9883"/>
                        <a:pt x="282485" y="9688"/>
                      </a:cubicBezTo>
                      <a:cubicBezTo>
                        <a:pt x="297326" y="9493"/>
                        <a:pt x="306346" y="2947"/>
                        <a:pt x="320023" y="2361"/>
                      </a:cubicBezTo>
                      <a:cubicBezTo>
                        <a:pt x="333700" y="1775"/>
                        <a:pt x="363604" y="3695"/>
                        <a:pt x="364546" y="6171"/>
                      </a:cubicBezTo>
                      <a:cubicBezTo>
                        <a:pt x="365488" y="8648"/>
                        <a:pt x="372722" y="15804"/>
                        <a:pt x="325677" y="17220"/>
                      </a:cubicBezTo>
                      <a:cubicBezTo>
                        <a:pt x="278633" y="18637"/>
                        <a:pt x="136086" y="16267"/>
                        <a:pt x="82279" y="14670"/>
                      </a:cubicBezTo>
                      <a:cubicBezTo>
                        <a:pt x="28473" y="13073"/>
                        <a:pt x="12732" y="9785"/>
                        <a:pt x="2838" y="7636"/>
                      </a:cubicBezTo>
                      <a:close/>
                    </a:path>
                  </a:pathLst>
                </a:custGeom>
                <a:solidFill>
                  <a:schemeClr val="dk2"/>
                </a:solidFill>
                <a:ln w="9525" cap="flat" cmpd="sng">
                  <a:solidFill>
                    <a:schemeClr val="dk2"/>
                  </a:solidFill>
                  <a:prstDash val="solid"/>
                  <a:round/>
                  <a:headEnd type="none" w="med" len="med"/>
                  <a:tailEnd type="none" w="med" len="med"/>
                </a:ln>
              </p:spPr>
            </p:sp>
          </p:grpSp>
          <p:sp>
            <p:nvSpPr>
              <p:cNvPr id="131" name="Google Shape;131;p6"/>
              <p:cNvSpPr/>
              <p:nvPr/>
            </p:nvSpPr>
            <p:spPr>
              <a:xfrm>
                <a:off x="7237126" y="4666176"/>
                <a:ext cx="1907217" cy="490224"/>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2"/>
        <p:cNvGrpSpPr/>
        <p:nvPr/>
      </p:nvGrpSpPr>
      <p:grpSpPr>
        <a:xfrm>
          <a:off x="0" y="0"/>
          <a:ext cx="0" cy="0"/>
          <a:chOff x="0" y="0"/>
          <a:chExt cx="0" cy="0"/>
        </a:xfrm>
      </p:grpSpPr>
      <p:sp>
        <p:nvSpPr>
          <p:cNvPr id="133" name="Google Shape;133;p7"/>
          <p:cNvSpPr txBox="1">
            <a:spLocks noGrp="1"/>
          </p:cNvSpPr>
          <p:nvPr>
            <p:ph type="title"/>
          </p:nvPr>
        </p:nvSpPr>
        <p:spPr>
          <a:xfrm>
            <a:off x="720000" y="903113"/>
            <a:ext cx="2935200" cy="105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b="0"/>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134" name="Google Shape;134;p7"/>
          <p:cNvSpPr txBox="1">
            <a:spLocks noGrp="1"/>
          </p:cNvSpPr>
          <p:nvPr>
            <p:ph type="body" idx="1"/>
          </p:nvPr>
        </p:nvSpPr>
        <p:spPr>
          <a:xfrm>
            <a:off x="720000" y="2107988"/>
            <a:ext cx="4090200" cy="2132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
        <p:nvSpPr>
          <p:cNvPr id="135" name="Google Shape;135;p7"/>
          <p:cNvSpPr>
            <a:spLocks noGrp="1"/>
          </p:cNvSpPr>
          <p:nvPr>
            <p:ph type="pic" idx="2"/>
          </p:nvPr>
        </p:nvSpPr>
        <p:spPr>
          <a:xfrm>
            <a:off x="6017324" y="535000"/>
            <a:ext cx="3126600" cy="4608600"/>
          </a:xfrm>
          <a:prstGeom prst="round2SameRect">
            <a:avLst>
              <a:gd name="adj1" fmla="val 50000"/>
              <a:gd name="adj2" fmla="val 0"/>
            </a:avLst>
          </a:prstGeom>
          <a:noFill/>
          <a:ln>
            <a:noFill/>
          </a:ln>
        </p:spPr>
      </p:sp>
      <p:grpSp>
        <p:nvGrpSpPr>
          <p:cNvPr id="136" name="Google Shape;136;p7"/>
          <p:cNvGrpSpPr/>
          <p:nvPr/>
        </p:nvGrpSpPr>
        <p:grpSpPr>
          <a:xfrm>
            <a:off x="-149" y="4708800"/>
            <a:ext cx="9144492" cy="447639"/>
            <a:chOff x="-149" y="4708800"/>
            <a:chExt cx="9144492" cy="447639"/>
          </a:xfrm>
        </p:grpSpPr>
        <p:grpSp>
          <p:nvGrpSpPr>
            <p:cNvPr id="137" name="Google Shape;137;p7"/>
            <p:cNvGrpSpPr/>
            <p:nvPr/>
          </p:nvGrpSpPr>
          <p:grpSpPr>
            <a:xfrm flipH="1">
              <a:off x="128" y="4920103"/>
              <a:ext cx="9144214" cy="232741"/>
              <a:chOff x="0" y="4608495"/>
              <a:chExt cx="9144214" cy="535037"/>
            </a:xfrm>
          </p:grpSpPr>
          <p:sp>
            <p:nvSpPr>
              <p:cNvPr id="138" name="Google Shape;138;p7"/>
              <p:cNvSpPr/>
              <p:nvPr/>
            </p:nvSpPr>
            <p:spPr>
              <a:xfrm>
                <a:off x="0" y="4762775"/>
                <a:ext cx="9144214" cy="380757"/>
              </a:xfrm>
              <a:custGeom>
                <a:avLst/>
                <a:gdLst/>
                <a:ahLst/>
                <a:cxnLst/>
                <a:rect l="l" t="t" r="r" b="b"/>
                <a:pathLst>
                  <a:path w="210587" h="27437" extrusionOk="0">
                    <a:moveTo>
                      <a:pt x="0" y="1"/>
                    </a:moveTo>
                    <a:lnTo>
                      <a:pt x="0" y="27437"/>
                    </a:lnTo>
                    <a:lnTo>
                      <a:pt x="210586" y="27437"/>
                    </a:lnTo>
                    <a:lnTo>
                      <a:pt x="210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957" y="4608495"/>
                <a:ext cx="9137325" cy="441350"/>
              </a:xfrm>
              <a:custGeom>
                <a:avLst/>
                <a:gdLst/>
                <a:ahLst/>
                <a:cxnLst/>
                <a:rect l="l" t="t" r="r" b="b"/>
                <a:pathLst>
                  <a:path w="365493" h="17654" extrusionOk="0">
                    <a:moveTo>
                      <a:pt x="2838" y="7636"/>
                    </a:moveTo>
                    <a:cubicBezTo>
                      <a:pt x="-7056" y="5487"/>
                      <a:pt x="11180" y="2605"/>
                      <a:pt x="22917" y="1775"/>
                    </a:cubicBezTo>
                    <a:cubicBezTo>
                      <a:pt x="34654" y="945"/>
                      <a:pt x="60067" y="2947"/>
                      <a:pt x="73259" y="2654"/>
                    </a:cubicBezTo>
                    <a:cubicBezTo>
                      <a:pt x="86451" y="2361"/>
                      <a:pt x="91713" y="-228"/>
                      <a:pt x="102068" y="16"/>
                    </a:cubicBezTo>
                    <a:cubicBezTo>
                      <a:pt x="112423" y="260"/>
                      <a:pt x="124235" y="3435"/>
                      <a:pt x="135390" y="4119"/>
                    </a:cubicBezTo>
                    <a:cubicBezTo>
                      <a:pt x="146545" y="4803"/>
                      <a:pt x="153065" y="4217"/>
                      <a:pt x="168996" y="4119"/>
                    </a:cubicBezTo>
                    <a:cubicBezTo>
                      <a:pt x="184928" y="4021"/>
                      <a:pt x="212064" y="2605"/>
                      <a:pt x="230979" y="3533"/>
                    </a:cubicBezTo>
                    <a:cubicBezTo>
                      <a:pt x="249894" y="4461"/>
                      <a:pt x="267644" y="9883"/>
                      <a:pt x="282485" y="9688"/>
                    </a:cubicBezTo>
                    <a:cubicBezTo>
                      <a:pt x="297326" y="9493"/>
                      <a:pt x="306346" y="2947"/>
                      <a:pt x="320023" y="2361"/>
                    </a:cubicBezTo>
                    <a:cubicBezTo>
                      <a:pt x="333700" y="1775"/>
                      <a:pt x="363604" y="3695"/>
                      <a:pt x="364546" y="6171"/>
                    </a:cubicBezTo>
                    <a:cubicBezTo>
                      <a:pt x="365488" y="8648"/>
                      <a:pt x="372722" y="15804"/>
                      <a:pt x="325677" y="17220"/>
                    </a:cubicBezTo>
                    <a:cubicBezTo>
                      <a:pt x="278633" y="18637"/>
                      <a:pt x="136086" y="16267"/>
                      <a:pt x="82279" y="14670"/>
                    </a:cubicBezTo>
                    <a:cubicBezTo>
                      <a:pt x="28473" y="13073"/>
                      <a:pt x="12732" y="9785"/>
                      <a:pt x="2838" y="7636"/>
                    </a:cubicBezTo>
                    <a:close/>
                  </a:path>
                </a:pathLst>
              </a:custGeom>
              <a:solidFill>
                <a:schemeClr val="dk2"/>
              </a:solidFill>
              <a:ln w="9525" cap="flat" cmpd="sng">
                <a:solidFill>
                  <a:schemeClr val="dk2"/>
                </a:solidFill>
                <a:prstDash val="solid"/>
                <a:round/>
                <a:headEnd type="none" w="med" len="med"/>
                <a:tailEnd type="none" w="med" len="med"/>
              </a:ln>
            </p:spPr>
          </p:sp>
        </p:grpSp>
        <p:sp>
          <p:nvSpPr>
            <p:cNvPr id="140" name="Google Shape;140;p7"/>
            <p:cNvSpPr/>
            <p:nvPr/>
          </p:nvSpPr>
          <p:spPr>
            <a:xfrm flipH="1">
              <a:off x="-149" y="4708800"/>
              <a:ext cx="1741541" cy="447639"/>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1"/>
        <p:cNvGrpSpPr/>
        <p:nvPr/>
      </p:nvGrpSpPr>
      <p:grpSpPr>
        <a:xfrm>
          <a:off x="0" y="0"/>
          <a:ext cx="0" cy="0"/>
          <a:chOff x="0" y="0"/>
          <a:chExt cx="0" cy="0"/>
        </a:xfrm>
      </p:grpSpPr>
      <p:sp>
        <p:nvSpPr>
          <p:cNvPr id="142" name="Google Shape;142;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3"/>
        <p:cNvGrpSpPr/>
        <p:nvPr/>
      </p:nvGrpSpPr>
      <p:grpSpPr>
        <a:xfrm>
          <a:off x="0" y="0"/>
          <a:ext cx="0" cy="0"/>
          <a:chOff x="0" y="0"/>
          <a:chExt cx="0" cy="0"/>
        </a:xfrm>
      </p:grpSpPr>
      <p:sp>
        <p:nvSpPr>
          <p:cNvPr id="144" name="Google Shape;144;p9"/>
          <p:cNvSpPr txBox="1">
            <a:spLocks noGrp="1"/>
          </p:cNvSpPr>
          <p:nvPr>
            <p:ph type="title"/>
          </p:nvPr>
        </p:nvSpPr>
        <p:spPr>
          <a:xfrm>
            <a:off x="2241425" y="1293100"/>
            <a:ext cx="46611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5" name="Google Shape;145;p9"/>
          <p:cNvSpPr txBox="1">
            <a:spLocks noGrp="1"/>
          </p:cNvSpPr>
          <p:nvPr>
            <p:ph type="subTitle" idx="1"/>
          </p:nvPr>
        </p:nvSpPr>
        <p:spPr>
          <a:xfrm>
            <a:off x="2241475" y="2168600"/>
            <a:ext cx="4661100" cy="16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6"/>
        <p:cNvGrpSpPr/>
        <p:nvPr/>
      </p:nvGrpSpPr>
      <p:grpSpPr>
        <a:xfrm>
          <a:off x="0" y="0"/>
          <a:ext cx="0" cy="0"/>
          <a:chOff x="0" y="0"/>
          <a:chExt cx="0" cy="0"/>
        </a:xfrm>
      </p:grpSpPr>
      <p:sp>
        <p:nvSpPr>
          <p:cNvPr id="147" name="Google Shape;147;p10"/>
          <p:cNvSpPr>
            <a:spLocks noGrp="1"/>
          </p:cNvSpPr>
          <p:nvPr>
            <p:ph type="pic" idx="2"/>
          </p:nvPr>
        </p:nvSpPr>
        <p:spPr>
          <a:xfrm>
            <a:off x="0" y="0"/>
            <a:ext cx="9144000" cy="5143500"/>
          </a:xfrm>
          <a:prstGeom prst="rect">
            <a:avLst/>
          </a:prstGeom>
          <a:noFill/>
          <a:ln>
            <a:noFill/>
          </a:ln>
        </p:spPr>
      </p:sp>
      <p:sp>
        <p:nvSpPr>
          <p:cNvPr id="148" name="Google Shape;148;p10"/>
          <p:cNvSpPr txBox="1">
            <a:spLocks noGrp="1"/>
          </p:cNvSpPr>
          <p:nvPr>
            <p:ph type="title"/>
          </p:nvPr>
        </p:nvSpPr>
        <p:spPr>
          <a:xfrm>
            <a:off x="720000" y="3953975"/>
            <a:ext cx="7704000" cy="6546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Unbounded SemiBold"/>
              <a:buNone/>
              <a:defRPr sz="3000">
                <a:solidFill>
                  <a:schemeClr val="dk1"/>
                </a:solidFill>
                <a:latin typeface="Unbounded SemiBold"/>
                <a:ea typeface="Unbounded SemiBold"/>
                <a:cs typeface="Unbounded SemiBold"/>
                <a:sym typeface="Unbounded SemiBold"/>
              </a:defRPr>
            </a:lvl1pPr>
            <a:lvl2pPr lvl="1"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2pPr>
            <a:lvl3pPr lvl="2"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3pPr>
            <a:lvl4pPr lvl="3"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4pPr>
            <a:lvl5pPr lvl="4"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5pPr>
            <a:lvl6pPr lvl="5"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6pPr>
            <a:lvl7pPr lvl="6"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7pPr>
            <a:lvl8pPr lvl="7"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8pPr>
            <a:lvl9pPr lvl="8"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tkinson Hyperlegible"/>
              <a:buChar char="●"/>
              <a:defRPr sz="1200">
                <a:solidFill>
                  <a:schemeClr val="dk1"/>
                </a:solidFill>
                <a:latin typeface="Atkinson Hyperlegible"/>
                <a:ea typeface="Atkinson Hyperlegible"/>
                <a:cs typeface="Atkinson Hyperlegible"/>
                <a:sym typeface="Atkinson Hyperlegible"/>
              </a:defRPr>
            </a:lvl1pPr>
            <a:lvl2pPr marL="914400" lvl="1" indent="-304800">
              <a:lnSpc>
                <a:spcPct val="100000"/>
              </a:lnSpc>
              <a:spcBef>
                <a:spcPts val="0"/>
              </a:spcBef>
              <a:spcAft>
                <a:spcPts val="0"/>
              </a:spcAft>
              <a:buClr>
                <a:schemeClr val="dk1"/>
              </a:buClr>
              <a:buSzPts val="1200"/>
              <a:buFont typeface="Atkinson Hyperlegible"/>
              <a:buChar char="○"/>
              <a:defRPr sz="1200">
                <a:solidFill>
                  <a:schemeClr val="dk1"/>
                </a:solidFill>
                <a:latin typeface="Atkinson Hyperlegible"/>
                <a:ea typeface="Atkinson Hyperlegible"/>
                <a:cs typeface="Atkinson Hyperlegible"/>
                <a:sym typeface="Atkinson Hyperlegible"/>
              </a:defRPr>
            </a:lvl2pPr>
            <a:lvl3pPr marL="1371600" lvl="2" indent="-304800">
              <a:lnSpc>
                <a:spcPct val="100000"/>
              </a:lnSpc>
              <a:spcBef>
                <a:spcPts val="0"/>
              </a:spcBef>
              <a:spcAft>
                <a:spcPts val="0"/>
              </a:spcAft>
              <a:buClr>
                <a:schemeClr val="dk1"/>
              </a:buClr>
              <a:buSzPts val="1200"/>
              <a:buFont typeface="Atkinson Hyperlegible"/>
              <a:buChar char="■"/>
              <a:defRPr sz="1200">
                <a:solidFill>
                  <a:schemeClr val="dk1"/>
                </a:solidFill>
                <a:latin typeface="Atkinson Hyperlegible"/>
                <a:ea typeface="Atkinson Hyperlegible"/>
                <a:cs typeface="Atkinson Hyperlegible"/>
                <a:sym typeface="Atkinson Hyperlegible"/>
              </a:defRPr>
            </a:lvl3pPr>
            <a:lvl4pPr marL="1828800" lvl="3" indent="-304800">
              <a:lnSpc>
                <a:spcPct val="100000"/>
              </a:lnSpc>
              <a:spcBef>
                <a:spcPts val="0"/>
              </a:spcBef>
              <a:spcAft>
                <a:spcPts val="0"/>
              </a:spcAft>
              <a:buClr>
                <a:schemeClr val="dk1"/>
              </a:buClr>
              <a:buSzPts val="1200"/>
              <a:buFont typeface="Atkinson Hyperlegible"/>
              <a:buChar char="●"/>
              <a:defRPr sz="1200">
                <a:solidFill>
                  <a:schemeClr val="dk1"/>
                </a:solidFill>
                <a:latin typeface="Atkinson Hyperlegible"/>
                <a:ea typeface="Atkinson Hyperlegible"/>
                <a:cs typeface="Atkinson Hyperlegible"/>
                <a:sym typeface="Atkinson Hyperlegible"/>
              </a:defRPr>
            </a:lvl4pPr>
            <a:lvl5pPr marL="2286000" lvl="4" indent="-304800">
              <a:lnSpc>
                <a:spcPct val="100000"/>
              </a:lnSpc>
              <a:spcBef>
                <a:spcPts val="0"/>
              </a:spcBef>
              <a:spcAft>
                <a:spcPts val="0"/>
              </a:spcAft>
              <a:buClr>
                <a:schemeClr val="dk1"/>
              </a:buClr>
              <a:buSzPts val="1200"/>
              <a:buFont typeface="Atkinson Hyperlegible"/>
              <a:buChar char="○"/>
              <a:defRPr sz="1200">
                <a:solidFill>
                  <a:schemeClr val="dk1"/>
                </a:solidFill>
                <a:latin typeface="Atkinson Hyperlegible"/>
                <a:ea typeface="Atkinson Hyperlegible"/>
                <a:cs typeface="Atkinson Hyperlegible"/>
                <a:sym typeface="Atkinson Hyperlegible"/>
              </a:defRPr>
            </a:lvl5pPr>
            <a:lvl6pPr marL="2743200" lvl="5" indent="-304800">
              <a:lnSpc>
                <a:spcPct val="100000"/>
              </a:lnSpc>
              <a:spcBef>
                <a:spcPts val="0"/>
              </a:spcBef>
              <a:spcAft>
                <a:spcPts val="0"/>
              </a:spcAft>
              <a:buClr>
                <a:schemeClr val="dk1"/>
              </a:buClr>
              <a:buSzPts val="1200"/>
              <a:buFont typeface="Atkinson Hyperlegible"/>
              <a:buChar char="■"/>
              <a:defRPr sz="1200">
                <a:solidFill>
                  <a:schemeClr val="dk1"/>
                </a:solidFill>
                <a:latin typeface="Atkinson Hyperlegible"/>
                <a:ea typeface="Atkinson Hyperlegible"/>
                <a:cs typeface="Atkinson Hyperlegible"/>
                <a:sym typeface="Atkinson Hyperlegible"/>
              </a:defRPr>
            </a:lvl6pPr>
            <a:lvl7pPr marL="3200400" lvl="6" indent="-304800">
              <a:lnSpc>
                <a:spcPct val="100000"/>
              </a:lnSpc>
              <a:spcBef>
                <a:spcPts val="0"/>
              </a:spcBef>
              <a:spcAft>
                <a:spcPts val="0"/>
              </a:spcAft>
              <a:buClr>
                <a:schemeClr val="dk1"/>
              </a:buClr>
              <a:buSzPts val="1200"/>
              <a:buFont typeface="Atkinson Hyperlegible"/>
              <a:buChar char="●"/>
              <a:defRPr sz="1200">
                <a:solidFill>
                  <a:schemeClr val="dk1"/>
                </a:solidFill>
                <a:latin typeface="Atkinson Hyperlegible"/>
                <a:ea typeface="Atkinson Hyperlegible"/>
                <a:cs typeface="Atkinson Hyperlegible"/>
                <a:sym typeface="Atkinson Hyperlegible"/>
              </a:defRPr>
            </a:lvl7pPr>
            <a:lvl8pPr marL="3657600" lvl="7" indent="-304800">
              <a:lnSpc>
                <a:spcPct val="100000"/>
              </a:lnSpc>
              <a:spcBef>
                <a:spcPts val="0"/>
              </a:spcBef>
              <a:spcAft>
                <a:spcPts val="0"/>
              </a:spcAft>
              <a:buClr>
                <a:schemeClr val="dk1"/>
              </a:buClr>
              <a:buSzPts val="1200"/>
              <a:buFont typeface="Atkinson Hyperlegible"/>
              <a:buChar char="○"/>
              <a:defRPr sz="1200">
                <a:solidFill>
                  <a:schemeClr val="dk1"/>
                </a:solidFill>
                <a:latin typeface="Atkinson Hyperlegible"/>
                <a:ea typeface="Atkinson Hyperlegible"/>
                <a:cs typeface="Atkinson Hyperlegible"/>
                <a:sym typeface="Atkinson Hyperlegible"/>
              </a:defRPr>
            </a:lvl8pPr>
            <a:lvl9pPr marL="4114800" lvl="8" indent="-304800">
              <a:lnSpc>
                <a:spcPct val="100000"/>
              </a:lnSpc>
              <a:spcBef>
                <a:spcPts val="0"/>
              </a:spcBef>
              <a:spcAft>
                <a:spcPts val="0"/>
              </a:spcAft>
              <a:buClr>
                <a:schemeClr val="dk1"/>
              </a:buClr>
              <a:buSzPts val="1200"/>
              <a:buFont typeface="Atkinson Hyperlegible"/>
              <a:buChar char="■"/>
              <a:defRPr sz="1200">
                <a:solidFill>
                  <a:schemeClr val="dk1"/>
                </a:solidFill>
                <a:latin typeface="Atkinson Hyperlegible"/>
                <a:ea typeface="Atkinson Hyperlegible"/>
                <a:cs typeface="Atkinson Hyperlegible"/>
                <a:sym typeface="Atkinson Hyperlegibl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78-BlZXm7wA" TargetMode="External"/><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hyperlink" Target="https://preview.redd.it/the-mcdonald-brothers-dick-and-mac-opened-the-first-v0-8ve85bnx7jud1.jpeg?width=640&amp;crop=smart&amp;auto=webp&amp;s=e7afeaaaa3c166d3fb5dc484be04eb6da7821559" TargetMode="External"/><Relationship Id="rId4" Type="http://schemas.openxmlformats.org/officeDocument/2006/relationships/hyperlink" Target="https://www.bls.gov/data/inflation_calculator.ht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21_997F208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fred.stlouisfed.org/series/FPCPITOTLZGUSA"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federalreserveeducation.org/teaching-resources/economics/inflation/classroom-inflation-auction" TargetMode="External"/><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hyperlink" Target="https://www.federalreserveeducation.org/teaching-resources/economics/inflation/classroom-inflation-auction" TargetMode="External"/><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presentation/d/1rGFXguIzvK2_qsabvIqkQ1y8s3bKyyBxNPQ_yCoAQ-E/edit?slide=id.p#slide=id.p" TargetMode="External"/><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hyperlink" Target="https://upload.wikimedia.org/wikipedia/commons/7/7d/What_makes_up_the_basket_of_goods_infographic.png" TargetMode="External"/><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30.jpg"/><Relationship Id="rId5" Type="http://schemas.openxmlformats.org/officeDocument/2006/relationships/hyperlink" Target="http://www.youtube.com/watch?v=B41cfPq4lho" TargetMode="External"/><Relationship Id="rId4" Type="http://schemas.openxmlformats.org/officeDocument/2006/relationships/hyperlink" Target="https://www.bls.gov/opub/hom/cpi/concepts.ht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docs.google.com/document/d/1l6SMQnN0l2W4nib_-_lFtAZdSPvXJ56kCMNqeBXhlcU/edit?tab=t.0"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hyperlink" Target="https://upload.wikimedia.org/wikipedia/commons/0/05/World_inflation_rate_October_2024.png"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hyperlink" Target="https://practice.mru.org/calculateinflation/" TargetMode="External"/><Relationship Id="rId5" Type="http://schemas.openxmlformats.org/officeDocument/2006/relationships/hyperlink" Target="https://practice.mru.org/beatinflation/" TargetMode="External"/><Relationship Id="rId4" Type="http://schemas.openxmlformats.org/officeDocument/2006/relationships/hyperlink" Target="https://www.youtube.com/watch?v=ndJTrSarMHM"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hyperlink" Target="mailto:lamonteach@gmail.com" TargetMode="External"/><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hyperlink" Target="http://linkedin.com/in/alexlamo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24"/>
          <p:cNvSpPr txBox="1">
            <a:spLocks noGrp="1"/>
          </p:cNvSpPr>
          <p:nvPr>
            <p:ph type="ctrTitle"/>
          </p:nvPr>
        </p:nvSpPr>
        <p:spPr>
          <a:xfrm>
            <a:off x="1896325" y="927225"/>
            <a:ext cx="5351400" cy="228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Summer Institute on </a:t>
            </a:r>
            <a:r>
              <a:rPr lang="en">
                <a:solidFill>
                  <a:schemeClr val="accent2"/>
                </a:solidFill>
              </a:rPr>
              <a:t>Inflation</a:t>
            </a:r>
            <a:endParaRPr>
              <a:solidFill>
                <a:schemeClr val="accent2"/>
              </a:solidFill>
              <a:latin typeface="Unbounded SemiBold"/>
              <a:ea typeface="Unbounded SemiBold"/>
              <a:cs typeface="Unbounded SemiBold"/>
              <a:sym typeface="Unbounded SemiBold"/>
            </a:endParaRPr>
          </a:p>
        </p:txBody>
      </p:sp>
      <p:sp>
        <p:nvSpPr>
          <p:cNvPr id="484" name="Google Shape;484;p24"/>
          <p:cNvSpPr txBox="1">
            <a:spLocks noGrp="1"/>
          </p:cNvSpPr>
          <p:nvPr>
            <p:ph type="subTitle" idx="1"/>
          </p:nvPr>
        </p:nvSpPr>
        <p:spPr>
          <a:xfrm>
            <a:off x="1896325" y="2982225"/>
            <a:ext cx="5351400" cy="173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b="1"/>
              <a:t>Welcome! I’m Alex.</a:t>
            </a:r>
            <a:endParaRPr sz="1700" b="1"/>
          </a:p>
          <a:p>
            <a:pPr marL="0" lvl="0" indent="0" algn="ctr" rtl="0">
              <a:spcBef>
                <a:spcPts val="0"/>
              </a:spcBef>
              <a:spcAft>
                <a:spcPts val="0"/>
              </a:spcAft>
              <a:buNone/>
            </a:pPr>
            <a:r>
              <a:rPr lang="en" b="1">
                <a:solidFill>
                  <a:schemeClr val="dk2"/>
                </a:solidFill>
              </a:rPr>
              <a:t>Lead Teacher of Business Education</a:t>
            </a:r>
            <a:endParaRPr b="1">
              <a:solidFill>
                <a:schemeClr val="dk2"/>
              </a:solidFill>
            </a:endParaRPr>
          </a:p>
          <a:p>
            <a:pPr marL="0" lvl="0" indent="0" algn="ctr" rtl="0">
              <a:spcBef>
                <a:spcPts val="0"/>
              </a:spcBef>
              <a:spcAft>
                <a:spcPts val="0"/>
              </a:spcAft>
              <a:buNone/>
            </a:pPr>
            <a:r>
              <a:rPr lang="en" sz="1300"/>
              <a:t>NJ Council for Economic Education Executive Director</a:t>
            </a:r>
            <a:endParaRPr sz="1300"/>
          </a:p>
          <a:p>
            <a:pPr marL="0" lvl="0" indent="0" algn="ctr" rtl="0">
              <a:spcBef>
                <a:spcPts val="0"/>
              </a:spcBef>
              <a:spcAft>
                <a:spcPts val="0"/>
              </a:spcAft>
              <a:buNone/>
            </a:pPr>
            <a:r>
              <a:rPr lang="en" sz="1300"/>
              <a:t>Rider University Professor of Business Ed.</a:t>
            </a:r>
            <a:endParaRPr sz="1300"/>
          </a:p>
          <a:p>
            <a:pPr marL="0" lvl="0" indent="0" algn="ctr" rtl="0">
              <a:spcBef>
                <a:spcPts val="0"/>
              </a:spcBef>
              <a:spcAft>
                <a:spcPts val="0"/>
              </a:spcAft>
              <a:buNone/>
            </a:pPr>
            <a:r>
              <a:rPr lang="en" sz="1300" b="1">
                <a:solidFill>
                  <a:schemeClr val="dk2"/>
                </a:solidFill>
              </a:rPr>
              <a:t>Curriculum Development and PD for: </a:t>
            </a:r>
            <a:endParaRPr sz="1300" b="1">
              <a:solidFill>
                <a:schemeClr val="dk2"/>
              </a:solidFill>
            </a:endParaRPr>
          </a:p>
          <a:p>
            <a:pPr marL="0" lvl="0" indent="0" algn="ctr" rtl="0">
              <a:spcBef>
                <a:spcPts val="0"/>
              </a:spcBef>
              <a:spcAft>
                <a:spcPts val="0"/>
              </a:spcAft>
              <a:buNone/>
            </a:pPr>
            <a:r>
              <a:rPr lang="en" sz="1300"/>
              <a:t>CEE, College Board, and Intuit for Education</a:t>
            </a:r>
            <a:endParaRPr sz="1300"/>
          </a:p>
          <a:p>
            <a:pPr marL="0" lvl="0" indent="0" algn="ctr" rtl="0">
              <a:spcBef>
                <a:spcPts val="0"/>
              </a:spcBef>
              <a:spcAft>
                <a:spcPts val="0"/>
              </a:spcAft>
              <a:buNone/>
            </a:pPr>
            <a:endParaRPr/>
          </a:p>
        </p:txBody>
      </p:sp>
      <p:grpSp>
        <p:nvGrpSpPr>
          <p:cNvPr id="485" name="Google Shape;485;p24"/>
          <p:cNvGrpSpPr/>
          <p:nvPr/>
        </p:nvGrpSpPr>
        <p:grpSpPr>
          <a:xfrm>
            <a:off x="7095973" y="193949"/>
            <a:ext cx="1778706" cy="1557126"/>
            <a:chOff x="6874500" y="193939"/>
            <a:chExt cx="1926884" cy="1686844"/>
          </a:xfrm>
        </p:grpSpPr>
        <p:grpSp>
          <p:nvGrpSpPr>
            <p:cNvPr id="486" name="Google Shape;486;p24"/>
            <p:cNvGrpSpPr/>
            <p:nvPr/>
          </p:nvGrpSpPr>
          <p:grpSpPr>
            <a:xfrm>
              <a:off x="7288702" y="193939"/>
              <a:ext cx="1512681" cy="1686844"/>
              <a:chOff x="7147725" y="438825"/>
              <a:chExt cx="1228025" cy="1369525"/>
            </a:xfrm>
          </p:grpSpPr>
          <p:sp>
            <p:nvSpPr>
              <p:cNvPr id="487" name="Google Shape;487;p24"/>
              <p:cNvSpPr/>
              <p:nvPr/>
            </p:nvSpPr>
            <p:spPr>
              <a:xfrm>
                <a:off x="7950025" y="1607475"/>
                <a:ext cx="85050" cy="113000"/>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4"/>
              <p:cNvSpPr/>
              <p:nvPr/>
            </p:nvSpPr>
            <p:spPr>
              <a:xfrm>
                <a:off x="7147725" y="604875"/>
                <a:ext cx="833700" cy="998050"/>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4"/>
              <p:cNvSpPr/>
              <p:nvPr/>
            </p:nvSpPr>
            <p:spPr>
              <a:xfrm>
                <a:off x="7225900" y="547825"/>
                <a:ext cx="805175" cy="1044275"/>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4"/>
              <p:cNvSpPr/>
              <p:nvPr/>
            </p:nvSpPr>
            <p:spPr>
              <a:xfrm>
                <a:off x="7365125" y="507300"/>
                <a:ext cx="711600" cy="1071100"/>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4"/>
              <p:cNvSpPr/>
              <p:nvPr/>
            </p:nvSpPr>
            <p:spPr>
              <a:xfrm>
                <a:off x="7736600" y="438825"/>
                <a:ext cx="639150" cy="1068250"/>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4"/>
              <p:cNvSpPr/>
              <p:nvPr/>
            </p:nvSpPr>
            <p:spPr>
              <a:xfrm>
                <a:off x="7640750" y="448525"/>
                <a:ext cx="653950" cy="1084800"/>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4"/>
              <p:cNvSpPr/>
              <p:nvPr/>
            </p:nvSpPr>
            <p:spPr>
              <a:xfrm>
                <a:off x="7561425" y="479900"/>
                <a:ext cx="594050" cy="1079100"/>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4"/>
              <p:cNvSpPr/>
              <p:nvPr/>
            </p:nvSpPr>
            <p:spPr>
              <a:xfrm>
                <a:off x="7520350" y="489050"/>
                <a:ext cx="590625" cy="1083075"/>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4"/>
              <p:cNvSpPr/>
              <p:nvPr/>
            </p:nvSpPr>
            <p:spPr>
              <a:xfrm>
                <a:off x="8016225" y="1579525"/>
                <a:ext cx="67350" cy="120425"/>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4"/>
              <p:cNvSpPr/>
              <p:nvPr/>
            </p:nvSpPr>
            <p:spPr>
              <a:xfrm>
                <a:off x="8082975" y="1550975"/>
                <a:ext cx="47975" cy="128425"/>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4"/>
              <p:cNvSpPr/>
              <p:nvPr/>
            </p:nvSpPr>
            <p:spPr>
              <a:xfrm>
                <a:off x="8149175" y="1523025"/>
                <a:ext cx="30275" cy="135825"/>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4"/>
              <p:cNvSpPr/>
              <p:nvPr/>
            </p:nvSpPr>
            <p:spPr>
              <a:xfrm>
                <a:off x="7919200" y="1459100"/>
                <a:ext cx="241975" cy="161525"/>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4"/>
              <p:cNvSpPr/>
              <p:nvPr/>
            </p:nvSpPr>
            <p:spPr>
              <a:xfrm>
                <a:off x="8027050" y="1652550"/>
                <a:ext cx="185500" cy="155800"/>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4"/>
              <p:cNvSpPr/>
              <p:nvPr/>
            </p:nvSpPr>
            <p:spPr>
              <a:xfrm>
                <a:off x="8021350" y="1646275"/>
                <a:ext cx="164950" cy="8505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24"/>
            <p:cNvGrpSpPr/>
            <p:nvPr/>
          </p:nvGrpSpPr>
          <p:grpSpPr>
            <a:xfrm>
              <a:off x="6874500" y="637175"/>
              <a:ext cx="1156341" cy="454443"/>
              <a:chOff x="6096600" y="413675"/>
              <a:chExt cx="1156341" cy="454443"/>
            </a:xfrm>
          </p:grpSpPr>
          <p:sp>
            <p:nvSpPr>
              <p:cNvPr id="502" name="Google Shape;502;p24"/>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4"/>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4" name="Google Shape;504;p24"/>
          <p:cNvGrpSpPr/>
          <p:nvPr/>
        </p:nvGrpSpPr>
        <p:grpSpPr>
          <a:xfrm>
            <a:off x="346321" y="1003414"/>
            <a:ext cx="737552" cy="822400"/>
            <a:chOff x="7147725" y="438825"/>
            <a:chExt cx="1228025" cy="1369525"/>
          </a:xfrm>
        </p:grpSpPr>
        <p:sp>
          <p:nvSpPr>
            <p:cNvPr id="505" name="Google Shape;505;p24"/>
            <p:cNvSpPr/>
            <p:nvPr/>
          </p:nvSpPr>
          <p:spPr>
            <a:xfrm>
              <a:off x="7950025" y="1607475"/>
              <a:ext cx="85050" cy="113000"/>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4"/>
            <p:cNvSpPr/>
            <p:nvPr/>
          </p:nvSpPr>
          <p:spPr>
            <a:xfrm>
              <a:off x="7147725" y="604875"/>
              <a:ext cx="833700" cy="998050"/>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4"/>
            <p:cNvSpPr/>
            <p:nvPr/>
          </p:nvSpPr>
          <p:spPr>
            <a:xfrm>
              <a:off x="7225900" y="547825"/>
              <a:ext cx="805175" cy="1044275"/>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4"/>
            <p:cNvSpPr/>
            <p:nvPr/>
          </p:nvSpPr>
          <p:spPr>
            <a:xfrm>
              <a:off x="7365125" y="507300"/>
              <a:ext cx="711600" cy="1071100"/>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4"/>
            <p:cNvSpPr/>
            <p:nvPr/>
          </p:nvSpPr>
          <p:spPr>
            <a:xfrm>
              <a:off x="7736600" y="438825"/>
              <a:ext cx="639150" cy="1068250"/>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4"/>
            <p:cNvSpPr/>
            <p:nvPr/>
          </p:nvSpPr>
          <p:spPr>
            <a:xfrm>
              <a:off x="7640750" y="448525"/>
              <a:ext cx="653950" cy="1084800"/>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4"/>
            <p:cNvSpPr/>
            <p:nvPr/>
          </p:nvSpPr>
          <p:spPr>
            <a:xfrm>
              <a:off x="7561425" y="479900"/>
              <a:ext cx="594050" cy="1079100"/>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4"/>
            <p:cNvSpPr/>
            <p:nvPr/>
          </p:nvSpPr>
          <p:spPr>
            <a:xfrm>
              <a:off x="7520350" y="489050"/>
              <a:ext cx="590625" cy="1083075"/>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4"/>
            <p:cNvSpPr/>
            <p:nvPr/>
          </p:nvSpPr>
          <p:spPr>
            <a:xfrm>
              <a:off x="8016225" y="1579525"/>
              <a:ext cx="67350" cy="120425"/>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4"/>
            <p:cNvSpPr/>
            <p:nvPr/>
          </p:nvSpPr>
          <p:spPr>
            <a:xfrm>
              <a:off x="8082975" y="1550975"/>
              <a:ext cx="47975" cy="128425"/>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4"/>
            <p:cNvSpPr/>
            <p:nvPr/>
          </p:nvSpPr>
          <p:spPr>
            <a:xfrm>
              <a:off x="8149175" y="1523025"/>
              <a:ext cx="30275" cy="135825"/>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4"/>
            <p:cNvSpPr/>
            <p:nvPr/>
          </p:nvSpPr>
          <p:spPr>
            <a:xfrm>
              <a:off x="7919200" y="1459100"/>
              <a:ext cx="241975" cy="161525"/>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4"/>
            <p:cNvSpPr/>
            <p:nvPr/>
          </p:nvSpPr>
          <p:spPr>
            <a:xfrm>
              <a:off x="8027050" y="1652550"/>
              <a:ext cx="185500" cy="155800"/>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4"/>
            <p:cNvSpPr/>
            <p:nvPr/>
          </p:nvSpPr>
          <p:spPr>
            <a:xfrm>
              <a:off x="8021350" y="1646275"/>
              <a:ext cx="164950" cy="8505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24"/>
          <p:cNvGrpSpPr/>
          <p:nvPr/>
        </p:nvGrpSpPr>
        <p:grpSpPr>
          <a:xfrm>
            <a:off x="8142896" y="2981989"/>
            <a:ext cx="572012" cy="637865"/>
            <a:chOff x="380998" y="2569654"/>
            <a:chExt cx="1349722" cy="1505108"/>
          </a:xfrm>
        </p:grpSpPr>
        <p:sp>
          <p:nvSpPr>
            <p:cNvPr id="520" name="Google Shape;520;p24"/>
            <p:cNvSpPr/>
            <p:nvPr/>
          </p:nvSpPr>
          <p:spPr>
            <a:xfrm flipH="1">
              <a:off x="755434" y="3854000"/>
              <a:ext cx="93478" cy="124187"/>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4"/>
            <p:cNvSpPr/>
            <p:nvPr/>
          </p:nvSpPr>
          <p:spPr>
            <a:xfrm flipH="1">
              <a:off x="814401" y="2752143"/>
              <a:ext cx="916320" cy="1096857"/>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4"/>
            <p:cNvSpPr/>
            <p:nvPr/>
          </p:nvSpPr>
          <p:spPr>
            <a:xfrm flipH="1">
              <a:off x="759831" y="2689445"/>
              <a:ext cx="884968" cy="1147658"/>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4"/>
            <p:cNvSpPr/>
            <p:nvPr/>
          </p:nvSpPr>
          <p:spPr>
            <a:xfrm flipH="1">
              <a:off x="709657" y="2644908"/>
              <a:ext cx="782120" cy="1177139"/>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4"/>
            <p:cNvSpPr/>
            <p:nvPr/>
          </p:nvSpPr>
          <p:spPr>
            <a:xfrm flipH="1">
              <a:off x="380998" y="2569654"/>
              <a:ext cx="702490" cy="1174007"/>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4"/>
            <p:cNvSpPr/>
            <p:nvPr/>
          </p:nvSpPr>
          <p:spPr>
            <a:xfrm flipH="1">
              <a:off x="470080" y="2580314"/>
              <a:ext cx="718756" cy="1192195"/>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4"/>
            <p:cNvSpPr/>
            <p:nvPr/>
          </p:nvSpPr>
          <p:spPr>
            <a:xfrm flipH="1">
              <a:off x="623103" y="2614795"/>
              <a:ext cx="652920" cy="1185931"/>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4"/>
            <p:cNvSpPr/>
            <p:nvPr/>
          </p:nvSpPr>
          <p:spPr>
            <a:xfrm flipH="1">
              <a:off x="672013" y="2624851"/>
              <a:ext cx="649156" cy="1190299"/>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4"/>
            <p:cNvSpPr/>
            <p:nvPr/>
          </p:nvSpPr>
          <p:spPr>
            <a:xfrm flipH="1">
              <a:off x="702128" y="3823283"/>
              <a:ext cx="74024" cy="132347"/>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4"/>
            <p:cNvSpPr/>
            <p:nvPr/>
          </p:nvSpPr>
          <p:spPr>
            <a:xfrm flipH="1">
              <a:off x="650058" y="3791907"/>
              <a:ext cx="52729" cy="141139"/>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4"/>
            <p:cNvSpPr/>
            <p:nvPr/>
          </p:nvSpPr>
          <p:spPr>
            <a:xfrm flipH="1">
              <a:off x="596752" y="3761190"/>
              <a:ext cx="33275" cy="149272"/>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4"/>
            <p:cNvSpPr/>
            <p:nvPr/>
          </p:nvSpPr>
          <p:spPr>
            <a:xfrm flipH="1">
              <a:off x="616838" y="3690936"/>
              <a:ext cx="265955" cy="177516"/>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4"/>
            <p:cNvSpPr/>
            <p:nvPr/>
          </p:nvSpPr>
          <p:spPr>
            <a:xfrm flipH="1">
              <a:off x="560372" y="3903537"/>
              <a:ext cx="203883" cy="171224"/>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4"/>
            <p:cNvSpPr/>
            <p:nvPr/>
          </p:nvSpPr>
          <p:spPr>
            <a:xfrm flipH="1">
              <a:off x="589223" y="3896641"/>
              <a:ext cx="181297" cy="9347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24"/>
          <p:cNvGrpSpPr/>
          <p:nvPr/>
        </p:nvGrpSpPr>
        <p:grpSpPr>
          <a:xfrm>
            <a:off x="280079" y="2844298"/>
            <a:ext cx="1242868" cy="1269028"/>
            <a:chOff x="215957" y="2535482"/>
            <a:chExt cx="1545279" cy="1577805"/>
          </a:xfrm>
        </p:grpSpPr>
        <p:grpSp>
          <p:nvGrpSpPr>
            <p:cNvPr id="535" name="Google Shape;535;p24"/>
            <p:cNvGrpSpPr/>
            <p:nvPr/>
          </p:nvGrpSpPr>
          <p:grpSpPr>
            <a:xfrm>
              <a:off x="346322" y="2535482"/>
              <a:ext cx="1414914" cy="1577805"/>
              <a:chOff x="380998" y="2569654"/>
              <a:chExt cx="1349722" cy="1505108"/>
            </a:xfrm>
          </p:grpSpPr>
          <p:sp>
            <p:nvSpPr>
              <p:cNvPr id="536" name="Google Shape;536;p24"/>
              <p:cNvSpPr/>
              <p:nvPr/>
            </p:nvSpPr>
            <p:spPr>
              <a:xfrm flipH="1">
                <a:off x="755434" y="3854000"/>
                <a:ext cx="93478" cy="124187"/>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4"/>
              <p:cNvSpPr/>
              <p:nvPr/>
            </p:nvSpPr>
            <p:spPr>
              <a:xfrm flipH="1">
                <a:off x="814401" y="2752143"/>
                <a:ext cx="916320" cy="1096857"/>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4"/>
              <p:cNvSpPr/>
              <p:nvPr/>
            </p:nvSpPr>
            <p:spPr>
              <a:xfrm flipH="1">
                <a:off x="759831" y="2689445"/>
                <a:ext cx="884968" cy="1147658"/>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4"/>
              <p:cNvSpPr/>
              <p:nvPr/>
            </p:nvSpPr>
            <p:spPr>
              <a:xfrm flipH="1">
                <a:off x="709657" y="2644908"/>
                <a:ext cx="782120" cy="1177139"/>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4"/>
              <p:cNvSpPr/>
              <p:nvPr/>
            </p:nvSpPr>
            <p:spPr>
              <a:xfrm flipH="1">
                <a:off x="380998" y="2569654"/>
                <a:ext cx="702490" cy="1174007"/>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4"/>
              <p:cNvSpPr/>
              <p:nvPr/>
            </p:nvSpPr>
            <p:spPr>
              <a:xfrm flipH="1">
                <a:off x="470081" y="2580314"/>
                <a:ext cx="718756" cy="1192195"/>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4"/>
              <p:cNvSpPr/>
              <p:nvPr/>
            </p:nvSpPr>
            <p:spPr>
              <a:xfrm flipH="1">
                <a:off x="623103" y="2614795"/>
                <a:ext cx="652920" cy="1185931"/>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4"/>
              <p:cNvSpPr/>
              <p:nvPr/>
            </p:nvSpPr>
            <p:spPr>
              <a:xfrm flipH="1">
                <a:off x="672013" y="2624851"/>
                <a:ext cx="649156" cy="1190299"/>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4"/>
              <p:cNvSpPr/>
              <p:nvPr/>
            </p:nvSpPr>
            <p:spPr>
              <a:xfrm flipH="1">
                <a:off x="702128" y="3823283"/>
                <a:ext cx="74024" cy="132347"/>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4"/>
              <p:cNvSpPr/>
              <p:nvPr/>
            </p:nvSpPr>
            <p:spPr>
              <a:xfrm flipH="1">
                <a:off x="650058" y="3791907"/>
                <a:ext cx="52729" cy="141139"/>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4"/>
              <p:cNvSpPr/>
              <p:nvPr/>
            </p:nvSpPr>
            <p:spPr>
              <a:xfrm flipH="1">
                <a:off x="596752" y="3761190"/>
                <a:ext cx="33275" cy="149272"/>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4"/>
              <p:cNvSpPr/>
              <p:nvPr/>
            </p:nvSpPr>
            <p:spPr>
              <a:xfrm flipH="1">
                <a:off x="616838" y="3690936"/>
                <a:ext cx="265955" cy="177516"/>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4"/>
              <p:cNvSpPr/>
              <p:nvPr/>
            </p:nvSpPr>
            <p:spPr>
              <a:xfrm flipH="1">
                <a:off x="560372" y="3903537"/>
                <a:ext cx="203883" cy="171224"/>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4"/>
              <p:cNvSpPr/>
              <p:nvPr/>
            </p:nvSpPr>
            <p:spPr>
              <a:xfrm flipH="1">
                <a:off x="589223" y="3896641"/>
                <a:ext cx="181297" cy="9347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24"/>
            <p:cNvGrpSpPr/>
            <p:nvPr/>
          </p:nvGrpSpPr>
          <p:grpSpPr>
            <a:xfrm>
              <a:off x="215957" y="3204380"/>
              <a:ext cx="610663" cy="239991"/>
              <a:chOff x="6096600" y="413675"/>
              <a:chExt cx="1156341" cy="454443"/>
            </a:xfrm>
          </p:grpSpPr>
          <p:sp>
            <p:nvSpPr>
              <p:cNvPr id="551" name="Google Shape;551;p24"/>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4"/>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53" name="Google Shape;553;p24"/>
          <p:cNvPicPr preferRelativeResize="0"/>
          <p:nvPr/>
        </p:nvPicPr>
        <p:blipFill>
          <a:blip r:embed="rId3">
            <a:alphaModFix/>
          </a:blip>
          <a:stretch>
            <a:fillRect/>
          </a:stretch>
        </p:blipFill>
        <p:spPr>
          <a:xfrm>
            <a:off x="2983564" y="49175"/>
            <a:ext cx="3358423" cy="1126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30"/>
          <p:cNvSpPr txBox="1">
            <a:spLocks noGrp="1"/>
          </p:cNvSpPr>
          <p:nvPr>
            <p:ph type="title"/>
          </p:nvPr>
        </p:nvSpPr>
        <p:spPr>
          <a:xfrm>
            <a:off x="282050" y="729450"/>
            <a:ext cx="3651600" cy="105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900"/>
              <a:t>We can always </a:t>
            </a:r>
            <a:r>
              <a:rPr lang="en" sz="2900">
                <a:solidFill>
                  <a:schemeClr val="dk2"/>
                </a:solidFill>
              </a:rPr>
              <a:t>print money?</a:t>
            </a:r>
            <a:endParaRPr sz="2900">
              <a:solidFill>
                <a:schemeClr val="dk2"/>
              </a:solidFill>
            </a:endParaRPr>
          </a:p>
        </p:txBody>
      </p:sp>
      <p:pic>
        <p:nvPicPr>
          <p:cNvPr id="761" name="Google Shape;761;p30" descr="How would you like to pay $417.00 per sheet of toilet paper? &#10;&#10;Sound crazy? It’s not as crazy as you may think. Here’s a story of how this happened in Zimbabwe.&#10;&#10;Around 2000, Robert Mugabe, the President of Zimbabwe, was in need of cash to bribe his enemies and reward his allies. He had to be clever in his approach, given that Zimbabwe’s economy was doing lousy and his people were starving. Sow what did he do? He tapped the country’s printing presses and printed more money. &#10;&#10;Clever, right? &#10;&#10;Not so fast. The increase in money supply didn’t equate to an increase in productivity in the Zimbabwean economy, and there was little new investment to create new goods. So, in effect, you had more money chasing the same goods. In other words, you needed more dollars to buy the same stuff as before. Prices began to rise -- drastically. &#10;&#10;As prices rose, the government printed more money to buy the same goods as before. And the cycle continued. In fact, it got so out of hand that by 2006, prices were rising by over 1,000% per year! &#10;&#10;Zimbabweans became millionaires, but a million dollars may have only been enough to buy you one chicken during the hyperinflation crisis. &#10;&#10;It all came crashing down in 2008 when -- given that the Zimbabwean dollar basically ceased to exist -- Mugabe was forced to legalize transactions in foreign currencies. &#10;&#10;Hyperinflation isn’t unique to Zimbabwe. It has occurred in other countries such as Yugoslavia, China, and Germany throughout history. In future videos, we’ll take a closer look at inflation and what causes it. &#10;&#10;Subscribe for new videos: http://bit.ly/1Rib5V8&#10;&#10;Macroeconomics Course: http://bit.ly/1R1PL5x&#10;&#10;Next video: http://bit.ly/2j4niXI&#10;&#10;00:00 Being a Dictator is Hard&#10;00:58 Printing Money&#10;01:17 Purchasing Power&#10;01:35 Hyperinflation&#10;03:24 More Examples Throughout History" title="Zimbabwe and Hyperinflation: Who Wants to Be a Trillionaire?">
            <a:hlinkClick r:id="rId3"/>
          </p:cNvPr>
          <p:cNvPicPr preferRelativeResize="0"/>
          <p:nvPr/>
        </p:nvPicPr>
        <p:blipFill>
          <a:blip r:embed="rId4">
            <a:alphaModFix/>
          </a:blip>
          <a:stretch>
            <a:fillRect/>
          </a:stretch>
        </p:blipFill>
        <p:spPr>
          <a:xfrm>
            <a:off x="3958400" y="777275"/>
            <a:ext cx="4910975" cy="2762425"/>
          </a:xfrm>
          <a:prstGeom prst="rect">
            <a:avLst/>
          </a:prstGeom>
          <a:noFill/>
          <a:ln>
            <a:noFill/>
          </a:ln>
        </p:spPr>
      </p:pic>
      <p:pic>
        <p:nvPicPr>
          <p:cNvPr id="762" name="Google Shape;762;p30" descr="hyperinflation-zimbabwe10"/>
          <p:cNvPicPr preferRelativeResize="0"/>
          <p:nvPr/>
        </p:nvPicPr>
        <p:blipFill rotWithShape="1">
          <a:blip r:embed="rId5">
            <a:alphaModFix/>
          </a:blip>
          <a:srcRect/>
          <a:stretch/>
        </p:blipFill>
        <p:spPr>
          <a:xfrm>
            <a:off x="315475" y="2130900"/>
            <a:ext cx="1629900" cy="1796100"/>
          </a:xfrm>
          <a:prstGeom prst="rect">
            <a:avLst/>
          </a:prstGeom>
          <a:noFill/>
          <a:ln w="57150" cap="flat" cmpd="sng">
            <a:solidFill>
              <a:srgbClr val="000000"/>
            </a:solidFill>
            <a:prstDash val="solid"/>
            <a:miter lim="8000"/>
            <a:headEnd type="none" w="sm" len="sm"/>
            <a:tailEnd type="none" w="sm" len="sm"/>
          </a:ln>
        </p:spPr>
      </p:pic>
      <p:pic>
        <p:nvPicPr>
          <p:cNvPr id="763" name="Google Shape;763;p30"/>
          <p:cNvPicPr preferRelativeResize="0"/>
          <p:nvPr/>
        </p:nvPicPr>
        <p:blipFill rotWithShape="1">
          <a:blip r:embed="rId6">
            <a:alphaModFix/>
          </a:blip>
          <a:srcRect l="49161"/>
          <a:stretch/>
        </p:blipFill>
        <p:spPr>
          <a:xfrm>
            <a:off x="2145126" y="2750575"/>
            <a:ext cx="1743975" cy="1886725"/>
          </a:xfrm>
          <a:prstGeom prst="rect">
            <a:avLst/>
          </a:prstGeom>
          <a:noFill/>
          <a:ln>
            <a:noFill/>
          </a:ln>
        </p:spPr>
      </p:pic>
      <p:pic>
        <p:nvPicPr>
          <p:cNvPr id="764" name="Google Shape;764;p30"/>
          <p:cNvPicPr preferRelativeResize="0"/>
          <p:nvPr/>
        </p:nvPicPr>
        <p:blipFill rotWithShape="1">
          <a:blip r:embed="rId7">
            <a:alphaModFix/>
          </a:blip>
          <a:srcRect l="8961" t="25844" r="9345" b="29999"/>
          <a:stretch/>
        </p:blipFill>
        <p:spPr>
          <a:xfrm>
            <a:off x="0" y="0"/>
            <a:ext cx="1744200" cy="707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31"/>
          <p:cNvSpPr txBox="1">
            <a:spLocks noGrp="1"/>
          </p:cNvSpPr>
          <p:nvPr>
            <p:ph type="title"/>
          </p:nvPr>
        </p:nvSpPr>
        <p:spPr>
          <a:xfrm>
            <a:off x="720000" y="903125"/>
            <a:ext cx="3681300" cy="105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Inflation is </a:t>
            </a:r>
            <a:r>
              <a:rPr lang="en">
                <a:solidFill>
                  <a:schemeClr val="dk2"/>
                </a:solidFill>
              </a:rPr>
              <a:t>always bad?</a:t>
            </a:r>
            <a:endParaRPr>
              <a:solidFill>
                <a:schemeClr val="dk2"/>
              </a:solidFill>
            </a:endParaRPr>
          </a:p>
        </p:txBody>
      </p:sp>
      <p:sp>
        <p:nvSpPr>
          <p:cNvPr id="770" name="Google Shape;770;p31"/>
          <p:cNvSpPr txBox="1">
            <a:spLocks noGrp="1"/>
          </p:cNvSpPr>
          <p:nvPr>
            <p:ph type="body" idx="1"/>
          </p:nvPr>
        </p:nvSpPr>
        <p:spPr>
          <a:xfrm>
            <a:off x="720000" y="2107988"/>
            <a:ext cx="4090200" cy="213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accent2"/>
                </a:solidFill>
              </a:rPr>
              <a:t>Student prompt:</a:t>
            </a:r>
            <a:r>
              <a:rPr lang="en" sz="1600" b="1"/>
              <a:t> Would you rather live in a world where prices never change or where they rise slowly every year?</a:t>
            </a:r>
            <a:endParaRPr sz="1600" b="1"/>
          </a:p>
          <a:p>
            <a:pPr marL="0" lvl="0" indent="0" algn="l" rtl="0">
              <a:spcBef>
                <a:spcPts val="0"/>
              </a:spcBef>
              <a:spcAft>
                <a:spcPts val="0"/>
              </a:spcAft>
              <a:buNone/>
            </a:pPr>
            <a:r>
              <a:rPr lang="en" sz="1600" b="1"/>
              <a:t> </a:t>
            </a:r>
            <a:endParaRPr sz="1600" b="1"/>
          </a:p>
          <a:p>
            <a:pPr marL="0" lvl="0" indent="0" algn="l" rtl="0">
              <a:spcBef>
                <a:spcPts val="0"/>
              </a:spcBef>
              <a:spcAft>
                <a:spcPts val="0"/>
              </a:spcAft>
              <a:buNone/>
            </a:pPr>
            <a:r>
              <a:rPr lang="en"/>
              <a:t>The Wage-Price spiral can showcase prices increasing is alright, as long as wages keep up with (or outpace) inflation.</a:t>
            </a:r>
            <a:endParaRPr/>
          </a:p>
        </p:txBody>
      </p:sp>
      <p:pic>
        <p:nvPicPr>
          <p:cNvPr id="771" name="Google Shape;771;p31" descr="Demand Pull and cost push"/>
          <p:cNvPicPr preferRelativeResize="0"/>
          <p:nvPr/>
        </p:nvPicPr>
        <p:blipFill rotWithShape="1">
          <a:blip r:embed="rId3">
            <a:alphaModFix/>
          </a:blip>
          <a:srcRect l="78109" t="55287" r="1506" b="2415"/>
          <a:stretch/>
        </p:blipFill>
        <p:spPr>
          <a:xfrm>
            <a:off x="6578700" y="-647700"/>
            <a:ext cx="2565300" cy="5791200"/>
          </a:xfrm>
          <a:prstGeom prst="rect">
            <a:avLst/>
          </a:prstGeom>
          <a:noFill/>
          <a:ln>
            <a:noFill/>
          </a:ln>
        </p:spPr>
      </p:pic>
      <p:pic>
        <p:nvPicPr>
          <p:cNvPr id="772" name="Google Shape;772;p31"/>
          <p:cNvPicPr preferRelativeResize="0"/>
          <p:nvPr/>
        </p:nvPicPr>
        <p:blipFill rotWithShape="1">
          <a:blip r:embed="rId4">
            <a:alphaModFix/>
          </a:blip>
          <a:srcRect l="8961" t="25844" r="9345" b="29999"/>
          <a:stretch/>
        </p:blipFill>
        <p:spPr>
          <a:xfrm>
            <a:off x="0" y="0"/>
            <a:ext cx="1744200" cy="707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32"/>
          <p:cNvSpPr txBox="1">
            <a:spLocks noGrp="1"/>
          </p:cNvSpPr>
          <p:nvPr>
            <p:ph type="title"/>
          </p:nvPr>
        </p:nvSpPr>
        <p:spPr>
          <a:xfrm>
            <a:off x="720000" y="903113"/>
            <a:ext cx="2935200" cy="105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Deflation </a:t>
            </a:r>
            <a:r>
              <a:rPr lang="en">
                <a:solidFill>
                  <a:schemeClr val="accent2"/>
                </a:solidFill>
              </a:rPr>
              <a:t>is good?</a:t>
            </a:r>
            <a:endParaRPr/>
          </a:p>
        </p:txBody>
      </p:sp>
      <p:sp>
        <p:nvSpPr>
          <p:cNvPr id="778" name="Google Shape;778;p32"/>
          <p:cNvSpPr txBox="1">
            <a:spLocks noGrp="1"/>
          </p:cNvSpPr>
          <p:nvPr>
            <p:ph type="body" idx="1"/>
          </p:nvPr>
        </p:nvSpPr>
        <p:spPr>
          <a:xfrm>
            <a:off x="720000" y="2107988"/>
            <a:ext cx="4090200" cy="213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rPr>
              <a:t>Student prompt</a:t>
            </a:r>
            <a:r>
              <a:rPr lang="en" sz="1800"/>
              <a:t>: Why could you buy so much more in 1945 compared to 1918?</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Deflation vs. Disinflation?</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p:txBody>
      </p:sp>
      <p:pic>
        <p:nvPicPr>
          <p:cNvPr id="779" name="Google Shape;779;p32"/>
          <p:cNvPicPr preferRelativeResize="0"/>
          <p:nvPr/>
        </p:nvPicPr>
        <p:blipFill>
          <a:blip r:embed="rId3">
            <a:alphaModFix/>
          </a:blip>
          <a:stretch>
            <a:fillRect/>
          </a:stretch>
        </p:blipFill>
        <p:spPr>
          <a:xfrm>
            <a:off x="5029350" y="122238"/>
            <a:ext cx="3958800" cy="4899025"/>
          </a:xfrm>
          <a:prstGeom prst="rect">
            <a:avLst/>
          </a:prstGeom>
          <a:noFill/>
          <a:ln>
            <a:noFill/>
          </a:ln>
        </p:spPr>
      </p:pic>
      <p:pic>
        <p:nvPicPr>
          <p:cNvPr id="780" name="Google Shape;780;p32"/>
          <p:cNvPicPr preferRelativeResize="0"/>
          <p:nvPr/>
        </p:nvPicPr>
        <p:blipFill rotWithShape="1">
          <a:blip r:embed="rId4">
            <a:alphaModFix/>
          </a:blip>
          <a:srcRect l="8961" t="25844" r="9345" b="29999"/>
          <a:stretch/>
        </p:blipFill>
        <p:spPr>
          <a:xfrm>
            <a:off x="0" y="0"/>
            <a:ext cx="1744200" cy="707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grpSp>
        <p:nvGrpSpPr>
          <p:cNvPr id="785" name="Google Shape;785;p33"/>
          <p:cNvGrpSpPr/>
          <p:nvPr/>
        </p:nvGrpSpPr>
        <p:grpSpPr>
          <a:xfrm>
            <a:off x="5152894" y="1786315"/>
            <a:ext cx="2211501" cy="869122"/>
            <a:chOff x="6096600" y="413675"/>
            <a:chExt cx="1156341" cy="454443"/>
          </a:xfrm>
        </p:grpSpPr>
        <p:sp>
          <p:nvSpPr>
            <p:cNvPr id="786" name="Google Shape;786;p33"/>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3"/>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8" name="Google Shape;788;p33"/>
          <p:cNvSpPr txBox="1">
            <a:spLocks noGrp="1"/>
          </p:cNvSpPr>
          <p:nvPr>
            <p:ph type="title"/>
          </p:nvPr>
        </p:nvSpPr>
        <p:spPr>
          <a:xfrm>
            <a:off x="720000" y="903125"/>
            <a:ext cx="4492800" cy="105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How’s inflation right now?</a:t>
            </a:r>
            <a:endParaRPr/>
          </a:p>
        </p:txBody>
      </p:sp>
      <p:sp>
        <p:nvSpPr>
          <p:cNvPr id="789" name="Google Shape;789;p33"/>
          <p:cNvSpPr txBox="1">
            <a:spLocks noGrp="1"/>
          </p:cNvSpPr>
          <p:nvPr>
            <p:ph type="body" idx="1"/>
          </p:nvPr>
        </p:nvSpPr>
        <p:spPr>
          <a:xfrm>
            <a:off x="720000" y="2107988"/>
            <a:ext cx="4090200" cy="213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accent1"/>
                </a:solidFill>
              </a:rPr>
              <a:t>Anyone know the current inflation rate in the United States? (June 2025)</a:t>
            </a:r>
            <a:endParaRPr sz="1600"/>
          </a:p>
          <a:p>
            <a:pPr marL="457200" lvl="0" indent="-330200" algn="l" rtl="0">
              <a:spcBef>
                <a:spcPts val="1000"/>
              </a:spcBef>
              <a:spcAft>
                <a:spcPts val="0"/>
              </a:spcAft>
              <a:buSzPts val="1600"/>
              <a:buChar char="●"/>
            </a:pPr>
            <a:r>
              <a:rPr lang="en" sz="1600"/>
              <a:t>2.7%</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b="1">
                <a:solidFill>
                  <a:schemeClr val="accent1"/>
                </a:solidFill>
              </a:rPr>
              <a:t>What’s the Federal Reserve’s inflation target?</a:t>
            </a:r>
            <a:endParaRPr sz="1600" b="1">
              <a:solidFill>
                <a:schemeClr val="accent1"/>
              </a:solidFill>
            </a:endParaRPr>
          </a:p>
          <a:p>
            <a:pPr marL="457200" lvl="0" indent="-330200" algn="l" rtl="0">
              <a:spcBef>
                <a:spcPts val="1000"/>
              </a:spcBef>
              <a:spcAft>
                <a:spcPts val="0"/>
              </a:spcAft>
              <a:buSzPts val="1600"/>
              <a:buChar char="●"/>
            </a:pPr>
            <a:r>
              <a:rPr lang="en" sz="1600"/>
              <a:t>2.0%</a:t>
            </a:r>
            <a:endParaRPr sz="1600"/>
          </a:p>
          <a:p>
            <a:pPr marL="0" lvl="0" indent="0" algn="l" rtl="0">
              <a:spcBef>
                <a:spcPts val="0"/>
              </a:spcBef>
              <a:spcAft>
                <a:spcPts val="0"/>
              </a:spcAft>
              <a:buClr>
                <a:schemeClr val="dk1"/>
              </a:buClr>
              <a:buSzPts val="1100"/>
              <a:buFont typeface="Arial"/>
              <a:buNone/>
            </a:pPr>
            <a:endParaRPr sz="1600" b="1">
              <a:solidFill>
                <a:schemeClr val="accent1"/>
              </a:solidFill>
            </a:endParaRPr>
          </a:p>
          <a:p>
            <a:pPr marL="0" lvl="0" indent="0" algn="l" rtl="0">
              <a:spcBef>
                <a:spcPts val="1000"/>
              </a:spcBef>
              <a:spcAft>
                <a:spcPts val="0"/>
              </a:spcAft>
              <a:buNone/>
            </a:pPr>
            <a:endParaRPr sz="1600"/>
          </a:p>
          <a:p>
            <a:pPr marL="45720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pic>
        <p:nvPicPr>
          <p:cNvPr id="790" name="Google Shape;790;p33"/>
          <p:cNvPicPr preferRelativeResize="0">
            <a:picLocks noGrp="1"/>
          </p:cNvPicPr>
          <p:nvPr>
            <p:ph type="pic" idx="2"/>
          </p:nvPr>
        </p:nvPicPr>
        <p:blipFill rotWithShape="1">
          <a:blip r:embed="rId3">
            <a:alphaModFix/>
          </a:blip>
          <a:srcRect l="16078" r="16078"/>
          <a:stretch/>
        </p:blipFill>
        <p:spPr>
          <a:xfrm>
            <a:off x="6017324" y="535000"/>
            <a:ext cx="3126600" cy="4608600"/>
          </a:xfrm>
          <a:prstGeom prst="round2SameRect">
            <a:avLst>
              <a:gd name="adj1" fmla="val 16667"/>
              <a:gd name="adj2" fmla="val 0"/>
            </a:avLst>
          </a:prstGeom>
        </p:spPr>
      </p:pic>
      <p:grpSp>
        <p:nvGrpSpPr>
          <p:cNvPr id="791" name="Google Shape;791;p33"/>
          <p:cNvGrpSpPr/>
          <p:nvPr/>
        </p:nvGrpSpPr>
        <p:grpSpPr>
          <a:xfrm>
            <a:off x="4951234" y="1082322"/>
            <a:ext cx="1385701" cy="1181626"/>
            <a:chOff x="4484134" y="322172"/>
            <a:chExt cx="1385701" cy="1181626"/>
          </a:xfrm>
        </p:grpSpPr>
        <p:grpSp>
          <p:nvGrpSpPr>
            <p:cNvPr id="792" name="Google Shape;792;p33"/>
            <p:cNvGrpSpPr/>
            <p:nvPr/>
          </p:nvGrpSpPr>
          <p:grpSpPr>
            <a:xfrm>
              <a:off x="4810172" y="322172"/>
              <a:ext cx="1059663" cy="1181626"/>
              <a:chOff x="7147725" y="438825"/>
              <a:chExt cx="1228025" cy="1369525"/>
            </a:xfrm>
          </p:grpSpPr>
          <p:sp>
            <p:nvSpPr>
              <p:cNvPr id="793" name="Google Shape;793;p33"/>
              <p:cNvSpPr/>
              <p:nvPr/>
            </p:nvSpPr>
            <p:spPr>
              <a:xfrm>
                <a:off x="7950025" y="1607475"/>
                <a:ext cx="85050" cy="113000"/>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3"/>
              <p:cNvSpPr/>
              <p:nvPr/>
            </p:nvSpPr>
            <p:spPr>
              <a:xfrm>
                <a:off x="7147725" y="604875"/>
                <a:ext cx="833700" cy="998050"/>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3"/>
              <p:cNvSpPr/>
              <p:nvPr/>
            </p:nvSpPr>
            <p:spPr>
              <a:xfrm>
                <a:off x="7225900" y="547825"/>
                <a:ext cx="805175" cy="1044275"/>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a:off x="7365125" y="507300"/>
                <a:ext cx="711600" cy="1071100"/>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p:nvPr/>
            </p:nvSpPr>
            <p:spPr>
              <a:xfrm>
                <a:off x="7736600" y="438825"/>
                <a:ext cx="639150" cy="1068250"/>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3"/>
              <p:cNvSpPr/>
              <p:nvPr/>
            </p:nvSpPr>
            <p:spPr>
              <a:xfrm>
                <a:off x="7640750" y="448525"/>
                <a:ext cx="653950" cy="1084800"/>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3"/>
              <p:cNvSpPr/>
              <p:nvPr/>
            </p:nvSpPr>
            <p:spPr>
              <a:xfrm>
                <a:off x="7561425" y="479900"/>
                <a:ext cx="594050" cy="1079100"/>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3"/>
              <p:cNvSpPr/>
              <p:nvPr/>
            </p:nvSpPr>
            <p:spPr>
              <a:xfrm>
                <a:off x="7520350" y="489050"/>
                <a:ext cx="590625" cy="1083075"/>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3"/>
              <p:cNvSpPr/>
              <p:nvPr/>
            </p:nvSpPr>
            <p:spPr>
              <a:xfrm>
                <a:off x="8016225" y="1579525"/>
                <a:ext cx="67350" cy="120425"/>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3"/>
              <p:cNvSpPr/>
              <p:nvPr/>
            </p:nvSpPr>
            <p:spPr>
              <a:xfrm>
                <a:off x="8082975" y="1550975"/>
                <a:ext cx="47975" cy="128425"/>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3"/>
              <p:cNvSpPr/>
              <p:nvPr/>
            </p:nvSpPr>
            <p:spPr>
              <a:xfrm>
                <a:off x="8149175" y="1523025"/>
                <a:ext cx="30275" cy="135825"/>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3"/>
              <p:cNvSpPr/>
              <p:nvPr/>
            </p:nvSpPr>
            <p:spPr>
              <a:xfrm>
                <a:off x="7919200" y="1459100"/>
                <a:ext cx="241975" cy="161525"/>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3"/>
              <p:cNvSpPr/>
              <p:nvPr/>
            </p:nvSpPr>
            <p:spPr>
              <a:xfrm>
                <a:off x="8027050" y="1652550"/>
                <a:ext cx="185500" cy="155800"/>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3"/>
              <p:cNvSpPr/>
              <p:nvPr/>
            </p:nvSpPr>
            <p:spPr>
              <a:xfrm>
                <a:off x="8021350" y="1646275"/>
                <a:ext cx="164950" cy="8505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33"/>
            <p:cNvGrpSpPr/>
            <p:nvPr/>
          </p:nvGrpSpPr>
          <p:grpSpPr>
            <a:xfrm>
              <a:off x="4484134" y="671150"/>
              <a:ext cx="810017" cy="318337"/>
              <a:chOff x="6096600" y="413675"/>
              <a:chExt cx="1156341" cy="454443"/>
            </a:xfrm>
          </p:grpSpPr>
          <p:sp>
            <p:nvSpPr>
              <p:cNvPr id="808" name="Google Shape;808;p33"/>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3"/>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8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8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34"/>
          <p:cNvSpPr txBox="1">
            <a:spLocks noGrp="1"/>
          </p:cNvSpPr>
          <p:nvPr>
            <p:ph type="title"/>
          </p:nvPr>
        </p:nvSpPr>
        <p:spPr>
          <a:xfrm>
            <a:off x="1866750" y="2102800"/>
            <a:ext cx="5410500" cy="148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Inflation Today &amp; Students’ Experience</a:t>
            </a:r>
            <a:endParaRPr/>
          </a:p>
        </p:txBody>
      </p:sp>
      <p:sp>
        <p:nvSpPr>
          <p:cNvPr id="815" name="Google Shape;815;p34"/>
          <p:cNvSpPr txBox="1">
            <a:spLocks noGrp="1"/>
          </p:cNvSpPr>
          <p:nvPr>
            <p:ph type="title" idx="2"/>
          </p:nvPr>
        </p:nvSpPr>
        <p:spPr>
          <a:xfrm>
            <a:off x="3528900" y="1105400"/>
            <a:ext cx="2086200" cy="102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02</a:t>
            </a:r>
            <a:endParaRPr/>
          </a:p>
        </p:txBody>
      </p:sp>
      <p:sp>
        <p:nvSpPr>
          <p:cNvPr id="816" name="Google Shape;816;p34"/>
          <p:cNvSpPr/>
          <p:nvPr/>
        </p:nvSpPr>
        <p:spPr>
          <a:xfrm>
            <a:off x="4960550" y="4077359"/>
            <a:ext cx="4183389" cy="1075283"/>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7" name="Google Shape;817;p34"/>
          <p:cNvGrpSpPr/>
          <p:nvPr/>
        </p:nvGrpSpPr>
        <p:grpSpPr>
          <a:xfrm>
            <a:off x="7288702" y="138989"/>
            <a:ext cx="1512681" cy="1686844"/>
            <a:chOff x="7147725" y="438825"/>
            <a:chExt cx="1228025" cy="1369525"/>
          </a:xfrm>
        </p:grpSpPr>
        <p:sp>
          <p:nvSpPr>
            <p:cNvPr id="818" name="Google Shape;818;p34"/>
            <p:cNvSpPr/>
            <p:nvPr/>
          </p:nvSpPr>
          <p:spPr>
            <a:xfrm>
              <a:off x="7950025" y="1607475"/>
              <a:ext cx="85050" cy="113000"/>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4"/>
            <p:cNvSpPr/>
            <p:nvPr/>
          </p:nvSpPr>
          <p:spPr>
            <a:xfrm>
              <a:off x="7147725" y="604875"/>
              <a:ext cx="833700" cy="998050"/>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4"/>
            <p:cNvSpPr/>
            <p:nvPr/>
          </p:nvSpPr>
          <p:spPr>
            <a:xfrm>
              <a:off x="7225900" y="547825"/>
              <a:ext cx="805175" cy="1044275"/>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4"/>
            <p:cNvSpPr/>
            <p:nvPr/>
          </p:nvSpPr>
          <p:spPr>
            <a:xfrm>
              <a:off x="7365125" y="507300"/>
              <a:ext cx="711600" cy="1071100"/>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4"/>
            <p:cNvSpPr/>
            <p:nvPr/>
          </p:nvSpPr>
          <p:spPr>
            <a:xfrm>
              <a:off x="7736600" y="438825"/>
              <a:ext cx="639150" cy="1068250"/>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4"/>
            <p:cNvSpPr/>
            <p:nvPr/>
          </p:nvSpPr>
          <p:spPr>
            <a:xfrm>
              <a:off x="7640750" y="448525"/>
              <a:ext cx="653950" cy="1084800"/>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4"/>
            <p:cNvSpPr/>
            <p:nvPr/>
          </p:nvSpPr>
          <p:spPr>
            <a:xfrm>
              <a:off x="7561425" y="479900"/>
              <a:ext cx="594050" cy="1079100"/>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4"/>
            <p:cNvSpPr/>
            <p:nvPr/>
          </p:nvSpPr>
          <p:spPr>
            <a:xfrm>
              <a:off x="7520350" y="489050"/>
              <a:ext cx="590625" cy="1083075"/>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4"/>
            <p:cNvSpPr/>
            <p:nvPr/>
          </p:nvSpPr>
          <p:spPr>
            <a:xfrm>
              <a:off x="8016225" y="1579525"/>
              <a:ext cx="67350" cy="120425"/>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4"/>
            <p:cNvSpPr/>
            <p:nvPr/>
          </p:nvSpPr>
          <p:spPr>
            <a:xfrm>
              <a:off x="8082975" y="1550975"/>
              <a:ext cx="47975" cy="128425"/>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4"/>
            <p:cNvSpPr/>
            <p:nvPr/>
          </p:nvSpPr>
          <p:spPr>
            <a:xfrm>
              <a:off x="8149175" y="1523025"/>
              <a:ext cx="30275" cy="135825"/>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4"/>
            <p:cNvSpPr/>
            <p:nvPr/>
          </p:nvSpPr>
          <p:spPr>
            <a:xfrm>
              <a:off x="7919200" y="1459100"/>
              <a:ext cx="241975" cy="161525"/>
            </a:xfrm>
            <a:custGeom>
              <a:avLst/>
              <a:gdLst/>
              <a:ahLst/>
              <a:cxnLst/>
              <a:rect l="l" t="t" r="r" b="b"/>
              <a:pathLst>
                <a:path w="9679" h="6461" extrusionOk="0">
                  <a:moveTo>
                    <a:pt x="1" y="3607"/>
                  </a:moveTo>
                  <a:lnTo>
                    <a:pt x="1233" y="6460"/>
                  </a:lnTo>
                  <a:lnTo>
                    <a:pt x="9679" y="2854"/>
                  </a:lnTo>
                  <a:lnTo>
                    <a:pt x="84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4"/>
            <p:cNvSpPr/>
            <p:nvPr/>
          </p:nvSpPr>
          <p:spPr>
            <a:xfrm>
              <a:off x="8027050" y="1652550"/>
              <a:ext cx="185500" cy="155800"/>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4"/>
            <p:cNvSpPr/>
            <p:nvPr/>
          </p:nvSpPr>
          <p:spPr>
            <a:xfrm>
              <a:off x="8021350" y="1646275"/>
              <a:ext cx="164950" cy="8505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34"/>
          <p:cNvGrpSpPr/>
          <p:nvPr/>
        </p:nvGrpSpPr>
        <p:grpSpPr>
          <a:xfrm>
            <a:off x="6344585" y="655474"/>
            <a:ext cx="1677156" cy="659124"/>
            <a:chOff x="6096600" y="413675"/>
            <a:chExt cx="1156341" cy="454443"/>
          </a:xfrm>
        </p:grpSpPr>
        <p:sp>
          <p:nvSpPr>
            <p:cNvPr id="833" name="Google Shape;833;p34"/>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4"/>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34"/>
          <p:cNvGrpSpPr/>
          <p:nvPr/>
        </p:nvGrpSpPr>
        <p:grpSpPr>
          <a:xfrm flipH="1">
            <a:off x="394709" y="3152310"/>
            <a:ext cx="1125117" cy="1254622"/>
            <a:chOff x="7147725" y="438825"/>
            <a:chExt cx="1228025" cy="1369525"/>
          </a:xfrm>
        </p:grpSpPr>
        <p:sp>
          <p:nvSpPr>
            <p:cNvPr id="836" name="Google Shape;836;p34"/>
            <p:cNvSpPr/>
            <p:nvPr/>
          </p:nvSpPr>
          <p:spPr>
            <a:xfrm>
              <a:off x="7950025" y="1607475"/>
              <a:ext cx="85050" cy="113000"/>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4"/>
            <p:cNvSpPr/>
            <p:nvPr/>
          </p:nvSpPr>
          <p:spPr>
            <a:xfrm>
              <a:off x="7147725" y="604875"/>
              <a:ext cx="833700" cy="998050"/>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4"/>
            <p:cNvSpPr/>
            <p:nvPr/>
          </p:nvSpPr>
          <p:spPr>
            <a:xfrm>
              <a:off x="7225900" y="547825"/>
              <a:ext cx="805175" cy="1044275"/>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4"/>
            <p:cNvSpPr/>
            <p:nvPr/>
          </p:nvSpPr>
          <p:spPr>
            <a:xfrm>
              <a:off x="7365125" y="507300"/>
              <a:ext cx="711600" cy="1071100"/>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4"/>
            <p:cNvSpPr/>
            <p:nvPr/>
          </p:nvSpPr>
          <p:spPr>
            <a:xfrm>
              <a:off x="7736600" y="438825"/>
              <a:ext cx="639150" cy="1068250"/>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4"/>
            <p:cNvSpPr/>
            <p:nvPr/>
          </p:nvSpPr>
          <p:spPr>
            <a:xfrm>
              <a:off x="7640750" y="448525"/>
              <a:ext cx="653950" cy="1084800"/>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4"/>
            <p:cNvSpPr/>
            <p:nvPr/>
          </p:nvSpPr>
          <p:spPr>
            <a:xfrm>
              <a:off x="7561425" y="479900"/>
              <a:ext cx="594050" cy="1079100"/>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4"/>
            <p:cNvSpPr/>
            <p:nvPr/>
          </p:nvSpPr>
          <p:spPr>
            <a:xfrm>
              <a:off x="7520350" y="489050"/>
              <a:ext cx="590625" cy="1083075"/>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4"/>
            <p:cNvSpPr/>
            <p:nvPr/>
          </p:nvSpPr>
          <p:spPr>
            <a:xfrm>
              <a:off x="8016225" y="1579525"/>
              <a:ext cx="67350" cy="120425"/>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4"/>
            <p:cNvSpPr/>
            <p:nvPr/>
          </p:nvSpPr>
          <p:spPr>
            <a:xfrm>
              <a:off x="8082975" y="1550975"/>
              <a:ext cx="47975" cy="128425"/>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4"/>
            <p:cNvSpPr/>
            <p:nvPr/>
          </p:nvSpPr>
          <p:spPr>
            <a:xfrm>
              <a:off x="8149175" y="1523025"/>
              <a:ext cx="30275" cy="135825"/>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4"/>
            <p:cNvSpPr/>
            <p:nvPr/>
          </p:nvSpPr>
          <p:spPr>
            <a:xfrm>
              <a:off x="7919200" y="1459100"/>
              <a:ext cx="241975" cy="161525"/>
            </a:xfrm>
            <a:custGeom>
              <a:avLst/>
              <a:gdLst/>
              <a:ahLst/>
              <a:cxnLst/>
              <a:rect l="l" t="t" r="r" b="b"/>
              <a:pathLst>
                <a:path w="9679" h="6461" extrusionOk="0">
                  <a:moveTo>
                    <a:pt x="1" y="3607"/>
                  </a:moveTo>
                  <a:lnTo>
                    <a:pt x="1233" y="6460"/>
                  </a:lnTo>
                  <a:lnTo>
                    <a:pt x="9679" y="2854"/>
                  </a:lnTo>
                  <a:lnTo>
                    <a:pt x="84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4"/>
            <p:cNvSpPr/>
            <p:nvPr/>
          </p:nvSpPr>
          <p:spPr>
            <a:xfrm>
              <a:off x="8027050" y="1652550"/>
              <a:ext cx="185500" cy="155800"/>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4"/>
            <p:cNvSpPr/>
            <p:nvPr/>
          </p:nvSpPr>
          <p:spPr>
            <a:xfrm>
              <a:off x="8021350" y="1646275"/>
              <a:ext cx="164950" cy="8505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0" name="Google Shape;850;p34"/>
          <p:cNvGrpSpPr/>
          <p:nvPr/>
        </p:nvGrpSpPr>
        <p:grpSpPr>
          <a:xfrm>
            <a:off x="846437" y="3619704"/>
            <a:ext cx="1254283" cy="492934"/>
            <a:chOff x="6096600" y="413675"/>
            <a:chExt cx="1156341" cy="454443"/>
          </a:xfrm>
        </p:grpSpPr>
        <p:sp>
          <p:nvSpPr>
            <p:cNvPr id="851" name="Google Shape;851;p34"/>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4"/>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34"/>
          <p:cNvGrpSpPr/>
          <p:nvPr/>
        </p:nvGrpSpPr>
        <p:grpSpPr>
          <a:xfrm>
            <a:off x="7397554" y="3736741"/>
            <a:ext cx="790034" cy="1482967"/>
            <a:chOff x="796450" y="535000"/>
            <a:chExt cx="645400" cy="1211475"/>
          </a:xfrm>
        </p:grpSpPr>
        <p:grpSp>
          <p:nvGrpSpPr>
            <p:cNvPr id="854" name="Google Shape;854;p34"/>
            <p:cNvGrpSpPr/>
            <p:nvPr/>
          </p:nvGrpSpPr>
          <p:grpSpPr>
            <a:xfrm>
              <a:off x="1015000" y="535000"/>
              <a:ext cx="227150" cy="911875"/>
              <a:chOff x="1015000" y="535000"/>
              <a:chExt cx="227150" cy="911875"/>
            </a:xfrm>
          </p:grpSpPr>
          <p:sp>
            <p:nvSpPr>
              <p:cNvPr id="855" name="Google Shape;855;p34"/>
              <p:cNvSpPr/>
              <p:nvPr/>
            </p:nvSpPr>
            <p:spPr>
              <a:xfrm>
                <a:off x="1021850" y="542975"/>
                <a:ext cx="214025" cy="903900"/>
              </a:xfrm>
              <a:custGeom>
                <a:avLst/>
                <a:gdLst/>
                <a:ahLst/>
                <a:cxnLst/>
                <a:rect l="l" t="t" r="r" b="b"/>
                <a:pathLst>
                  <a:path w="8561" h="36156" extrusionOk="0">
                    <a:moveTo>
                      <a:pt x="1818" y="1045"/>
                    </a:moveTo>
                    <a:cubicBezTo>
                      <a:pt x="1851" y="1045"/>
                      <a:pt x="1884" y="1047"/>
                      <a:pt x="1918" y="1051"/>
                    </a:cubicBezTo>
                    <a:lnTo>
                      <a:pt x="6551" y="1439"/>
                    </a:lnTo>
                    <a:cubicBezTo>
                      <a:pt x="7145" y="1507"/>
                      <a:pt x="7647" y="2101"/>
                      <a:pt x="7647" y="2717"/>
                    </a:cubicBezTo>
                    <a:lnTo>
                      <a:pt x="7647" y="30838"/>
                    </a:lnTo>
                    <a:cubicBezTo>
                      <a:pt x="7647" y="31477"/>
                      <a:pt x="7145" y="32047"/>
                      <a:pt x="6529" y="32116"/>
                    </a:cubicBezTo>
                    <a:cubicBezTo>
                      <a:pt x="4931" y="32298"/>
                      <a:pt x="4155" y="32572"/>
                      <a:pt x="3858" y="33120"/>
                    </a:cubicBezTo>
                    <a:cubicBezTo>
                      <a:pt x="3607" y="33577"/>
                      <a:pt x="3744" y="34010"/>
                      <a:pt x="3835" y="34307"/>
                    </a:cubicBezTo>
                    <a:cubicBezTo>
                      <a:pt x="3881" y="34398"/>
                      <a:pt x="3904" y="34535"/>
                      <a:pt x="3904" y="34581"/>
                    </a:cubicBezTo>
                    <a:cubicBezTo>
                      <a:pt x="3881" y="34649"/>
                      <a:pt x="3584" y="34923"/>
                      <a:pt x="1918" y="35083"/>
                    </a:cubicBezTo>
                    <a:cubicBezTo>
                      <a:pt x="1884" y="35087"/>
                      <a:pt x="1851" y="35089"/>
                      <a:pt x="1818" y="35089"/>
                    </a:cubicBezTo>
                    <a:cubicBezTo>
                      <a:pt x="1295" y="35089"/>
                      <a:pt x="891" y="34585"/>
                      <a:pt x="891" y="33919"/>
                    </a:cubicBezTo>
                    <a:lnTo>
                      <a:pt x="891" y="2215"/>
                    </a:lnTo>
                    <a:cubicBezTo>
                      <a:pt x="891" y="1549"/>
                      <a:pt x="1295" y="1045"/>
                      <a:pt x="1818" y="1045"/>
                    </a:cubicBezTo>
                    <a:close/>
                    <a:moveTo>
                      <a:pt x="1827" y="1"/>
                    </a:moveTo>
                    <a:cubicBezTo>
                      <a:pt x="799" y="1"/>
                      <a:pt x="1" y="959"/>
                      <a:pt x="1" y="2215"/>
                    </a:cubicBezTo>
                    <a:lnTo>
                      <a:pt x="1" y="33919"/>
                    </a:lnTo>
                    <a:cubicBezTo>
                      <a:pt x="1" y="35174"/>
                      <a:pt x="799" y="36156"/>
                      <a:pt x="1827" y="36156"/>
                    </a:cubicBezTo>
                    <a:cubicBezTo>
                      <a:pt x="1895" y="36156"/>
                      <a:pt x="1941" y="36133"/>
                      <a:pt x="2009" y="36133"/>
                    </a:cubicBezTo>
                    <a:cubicBezTo>
                      <a:pt x="3607" y="35973"/>
                      <a:pt x="4383" y="35677"/>
                      <a:pt x="4680" y="35129"/>
                    </a:cubicBezTo>
                    <a:cubicBezTo>
                      <a:pt x="4931" y="34695"/>
                      <a:pt x="4794" y="34239"/>
                      <a:pt x="4703" y="33942"/>
                    </a:cubicBezTo>
                    <a:cubicBezTo>
                      <a:pt x="4680" y="33873"/>
                      <a:pt x="4634" y="33736"/>
                      <a:pt x="4634" y="33668"/>
                    </a:cubicBezTo>
                    <a:cubicBezTo>
                      <a:pt x="4680" y="33622"/>
                      <a:pt x="4954" y="33348"/>
                      <a:pt x="6620" y="33166"/>
                    </a:cubicBezTo>
                    <a:cubicBezTo>
                      <a:pt x="7693" y="33052"/>
                      <a:pt x="8560" y="32002"/>
                      <a:pt x="8560" y="30838"/>
                    </a:cubicBezTo>
                    <a:lnTo>
                      <a:pt x="8560" y="2717"/>
                    </a:lnTo>
                    <a:cubicBezTo>
                      <a:pt x="8560" y="1553"/>
                      <a:pt x="7693" y="503"/>
                      <a:pt x="6620" y="411"/>
                    </a:cubicBezTo>
                    <a:lnTo>
                      <a:pt x="19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4"/>
              <p:cNvSpPr/>
              <p:nvPr/>
            </p:nvSpPr>
            <p:spPr>
              <a:xfrm>
                <a:off x="1015000" y="535000"/>
                <a:ext cx="227150" cy="121000"/>
              </a:xfrm>
              <a:custGeom>
                <a:avLst/>
                <a:gdLst/>
                <a:ahLst/>
                <a:cxnLst/>
                <a:rect l="l" t="t" r="r" b="b"/>
                <a:pathLst>
                  <a:path w="9086" h="4840" extrusionOk="0">
                    <a:moveTo>
                      <a:pt x="1" y="2534"/>
                    </a:moveTo>
                    <a:lnTo>
                      <a:pt x="1" y="4040"/>
                    </a:lnTo>
                    <a:lnTo>
                      <a:pt x="1439" y="4177"/>
                    </a:lnTo>
                    <a:lnTo>
                      <a:pt x="1439" y="2534"/>
                    </a:lnTo>
                    <a:cubicBezTo>
                      <a:pt x="1439" y="2009"/>
                      <a:pt x="1758" y="1621"/>
                      <a:pt x="2169" y="1666"/>
                    </a:cubicBezTo>
                    <a:lnTo>
                      <a:pt x="2169" y="1666"/>
                    </a:lnTo>
                    <a:lnTo>
                      <a:pt x="6803" y="2054"/>
                    </a:lnTo>
                    <a:cubicBezTo>
                      <a:pt x="7259" y="2123"/>
                      <a:pt x="7647" y="2557"/>
                      <a:pt x="7647" y="3036"/>
                    </a:cubicBezTo>
                    <a:lnTo>
                      <a:pt x="7647" y="3036"/>
                    </a:lnTo>
                    <a:lnTo>
                      <a:pt x="7647" y="4702"/>
                    </a:lnTo>
                    <a:lnTo>
                      <a:pt x="9085" y="4839"/>
                    </a:lnTo>
                    <a:lnTo>
                      <a:pt x="9085" y="3036"/>
                    </a:lnTo>
                    <a:cubicBezTo>
                      <a:pt x="9085" y="1712"/>
                      <a:pt x="8126" y="548"/>
                      <a:pt x="6917" y="434"/>
                    </a:cubicBezTo>
                    <a:lnTo>
                      <a:pt x="6917" y="434"/>
                    </a:lnTo>
                    <a:lnTo>
                      <a:pt x="2283" y="23"/>
                    </a:lnTo>
                    <a:cubicBezTo>
                      <a:pt x="2238" y="23"/>
                      <a:pt x="2169" y="0"/>
                      <a:pt x="2101" y="0"/>
                    </a:cubicBezTo>
                    <a:lnTo>
                      <a:pt x="2101" y="0"/>
                    </a:lnTo>
                    <a:cubicBezTo>
                      <a:pt x="936" y="0"/>
                      <a:pt x="1" y="1119"/>
                      <a:pt x="1" y="25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7" name="Google Shape;857;p34"/>
            <p:cNvSpPr/>
            <p:nvPr/>
          </p:nvSpPr>
          <p:spPr>
            <a:xfrm>
              <a:off x="796450" y="822600"/>
              <a:ext cx="174650" cy="921000"/>
            </a:xfrm>
            <a:custGeom>
              <a:avLst/>
              <a:gdLst/>
              <a:ahLst/>
              <a:cxnLst/>
              <a:rect l="l" t="t" r="r" b="b"/>
              <a:pathLst>
                <a:path w="6986" h="36840" extrusionOk="0">
                  <a:moveTo>
                    <a:pt x="1598" y="890"/>
                  </a:moveTo>
                  <a:cubicBezTo>
                    <a:pt x="640" y="1050"/>
                    <a:pt x="1" y="1712"/>
                    <a:pt x="1" y="2716"/>
                  </a:cubicBezTo>
                  <a:lnTo>
                    <a:pt x="1" y="2716"/>
                  </a:lnTo>
                  <a:lnTo>
                    <a:pt x="1" y="34147"/>
                  </a:lnTo>
                  <a:cubicBezTo>
                    <a:pt x="1" y="35151"/>
                    <a:pt x="617" y="35790"/>
                    <a:pt x="1598" y="35973"/>
                  </a:cubicBezTo>
                  <a:lnTo>
                    <a:pt x="1598" y="35973"/>
                  </a:lnTo>
                  <a:lnTo>
                    <a:pt x="6803" y="36840"/>
                  </a:lnTo>
                  <a:lnTo>
                    <a:pt x="69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4"/>
            <p:cNvSpPr/>
            <p:nvPr/>
          </p:nvSpPr>
          <p:spPr>
            <a:xfrm>
              <a:off x="849525" y="835700"/>
              <a:ext cx="40525" cy="895350"/>
            </a:xfrm>
            <a:custGeom>
              <a:avLst/>
              <a:gdLst/>
              <a:ahLst/>
              <a:cxnLst/>
              <a:rect l="l" t="t" r="r" b="b"/>
              <a:pathLst>
                <a:path w="1621" h="35814" extrusionOk="0">
                  <a:moveTo>
                    <a:pt x="1621" y="1"/>
                  </a:moveTo>
                  <a:lnTo>
                    <a:pt x="251" y="229"/>
                  </a:lnTo>
                  <a:cubicBezTo>
                    <a:pt x="92" y="572"/>
                    <a:pt x="0" y="937"/>
                    <a:pt x="0" y="1348"/>
                  </a:cubicBezTo>
                  <a:lnTo>
                    <a:pt x="0" y="34467"/>
                  </a:lnTo>
                  <a:cubicBezTo>
                    <a:pt x="0" y="34878"/>
                    <a:pt x="92" y="35266"/>
                    <a:pt x="251" y="35586"/>
                  </a:cubicBezTo>
                  <a:lnTo>
                    <a:pt x="1621" y="35814"/>
                  </a:lnTo>
                  <a:cubicBezTo>
                    <a:pt x="1187" y="35608"/>
                    <a:pt x="776" y="35220"/>
                    <a:pt x="776" y="34467"/>
                  </a:cubicBezTo>
                  <a:lnTo>
                    <a:pt x="776" y="1348"/>
                  </a:lnTo>
                  <a:cubicBezTo>
                    <a:pt x="776" y="731"/>
                    <a:pt x="1096" y="252"/>
                    <a:pt x="16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4"/>
            <p:cNvSpPr/>
            <p:nvPr/>
          </p:nvSpPr>
          <p:spPr>
            <a:xfrm>
              <a:off x="796450" y="1009750"/>
              <a:ext cx="142125" cy="56525"/>
            </a:xfrm>
            <a:custGeom>
              <a:avLst/>
              <a:gdLst/>
              <a:ahLst/>
              <a:cxnLst/>
              <a:rect l="l" t="t" r="r" b="b"/>
              <a:pathLst>
                <a:path w="5685" h="2261" extrusionOk="0">
                  <a:moveTo>
                    <a:pt x="5684" y="1"/>
                  </a:moveTo>
                  <a:lnTo>
                    <a:pt x="1" y="412"/>
                  </a:lnTo>
                  <a:lnTo>
                    <a:pt x="1" y="2260"/>
                  </a:lnTo>
                  <a:lnTo>
                    <a:pt x="5684" y="2009"/>
                  </a:lnTo>
                  <a:lnTo>
                    <a:pt x="56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4"/>
            <p:cNvSpPr/>
            <p:nvPr/>
          </p:nvSpPr>
          <p:spPr>
            <a:xfrm>
              <a:off x="796450" y="1482800"/>
              <a:ext cx="142125" cy="57100"/>
            </a:xfrm>
            <a:custGeom>
              <a:avLst/>
              <a:gdLst/>
              <a:ahLst/>
              <a:cxnLst/>
              <a:rect l="l" t="t" r="r" b="b"/>
              <a:pathLst>
                <a:path w="5685" h="2284" extrusionOk="0">
                  <a:moveTo>
                    <a:pt x="1" y="1"/>
                  </a:moveTo>
                  <a:lnTo>
                    <a:pt x="1" y="1873"/>
                  </a:lnTo>
                  <a:lnTo>
                    <a:pt x="5684" y="2283"/>
                  </a:lnTo>
                  <a:lnTo>
                    <a:pt x="5684" y="275"/>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4"/>
            <p:cNvSpPr/>
            <p:nvPr/>
          </p:nvSpPr>
          <p:spPr>
            <a:xfrm>
              <a:off x="938550" y="822600"/>
              <a:ext cx="503300" cy="923875"/>
            </a:xfrm>
            <a:custGeom>
              <a:avLst/>
              <a:gdLst/>
              <a:ahLst/>
              <a:cxnLst/>
              <a:rect l="l" t="t" r="r" b="b"/>
              <a:pathLst>
                <a:path w="20132" h="36955" extrusionOk="0">
                  <a:moveTo>
                    <a:pt x="0" y="1780"/>
                  </a:moveTo>
                  <a:lnTo>
                    <a:pt x="0" y="35082"/>
                  </a:lnTo>
                  <a:cubicBezTo>
                    <a:pt x="0" y="36155"/>
                    <a:pt x="708" y="36954"/>
                    <a:pt x="1598" y="36863"/>
                  </a:cubicBezTo>
                  <a:lnTo>
                    <a:pt x="1598" y="36863"/>
                  </a:lnTo>
                  <a:cubicBezTo>
                    <a:pt x="7236" y="36269"/>
                    <a:pt x="12896" y="35676"/>
                    <a:pt x="18534" y="35105"/>
                  </a:cubicBezTo>
                  <a:lnTo>
                    <a:pt x="18534" y="35105"/>
                  </a:lnTo>
                  <a:cubicBezTo>
                    <a:pt x="19424" y="35014"/>
                    <a:pt x="20132" y="34147"/>
                    <a:pt x="20132" y="33211"/>
                  </a:cubicBezTo>
                  <a:lnTo>
                    <a:pt x="20132" y="33211"/>
                  </a:lnTo>
                  <a:lnTo>
                    <a:pt x="20132" y="3675"/>
                  </a:lnTo>
                  <a:cubicBezTo>
                    <a:pt x="20132" y="2716"/>
                    <a:pt x="19424" y="1872"/>
                    <a:pt x="18534" y="1780"/>
                  </a:cubicBezTo>
                  <a:lnTo>
                    <a:pt x="18534" y="1780"/>
                  </a:lnTo>
                  <a:cubicBezTo>
                    <a:pt x="12896" y="1187"/>
                    <a:pt x="7236" y="593"/>
                    <a:pt x="1598" y="0"/>
                  </a:cubicBezTo>
                  <a:lnTo>
                    <a:pt x="1598" y="0"/>
                  </a:lnTo>
                  <a:cubicBezTo>
                    <a:pt x="1552" y="0"/>
                    <a:pt x="1507" y="0"/>
                    <a:pt x="1461" y="0"/>
                  </a:cubicBezTo>
                  <a:lnTo>
                    <a:pt x="1461" y="0"/>
                  </a:lnTo>
                  <a:cubicBezTo>
                    <a:pt x="639" y="0"/>
                    <a:pt x="0" y="753"/>
                    <a:pt x="0" y="178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4"/>
            <p:cNvSpPr/>
            <p:nvPr/>
          </p:nvSpPr>
          <p:spPr>
            <a:xfrm>
              <a:off x="938550" y="1009750"/>
              <a:ext cx="503300" cy="75350"/>
            </a:xfrm>
            <a:custGeom>
              <a:avLst/>
              <a:gdLst/>
              <a:ahLst/>
              <a:cxnLst/>
              <a:rect l="l" t="t" r="r" b="b"/>
              <a:pathLst>
                <a:path w="20132" h="3014" extrusionOk="0">
                  <a:moveTo>
                    <a:pt x="0" y="1"/>
                  </a:moveTo>
                  <a:lnTo>
                    <a:pt x="0" y="2009"/>
                  </a:lnTo>
                  <a:cubicBezTo>
                    <a:pt x="6711" y="2352"/>
                    <a:pt x="13421" y="2694"/>
                    <a:pt x="20132" y="3014"/>
                  </a:cubicBezTo>
                  <a:lnTo>
                    <a:pt x="20132" y="1233"/>
                  </a:lnTo>
                  <a:cubicBezTo>
                    <a:pt x="13421" y="822"/>
                    <a:pt x="6711" y="41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4"/>
            <p:cNvSpPr/>
            <p:nvPr/>
          </p:nvSpPr>
          <p:spPr>
            <a:xfrm>
              <a:off x="938550" y="1466250"/>
              <a:ext cx="503300" cy="73650"/>
            </a:xfrm>
            <a:custGeom>
              <a:avLst/>
              <a:gdLst/>
              <a:ahLst/>
              <a:cxnLst/>
              <a:rect l="l" t="t" r="r" b="b"/>
              <a:pathLst>
                <a:path w="20132" h="2946" extrusionOk="0">
                  <a:moveTo>
                    <a:pt x="20132" y="1"/>
                  </a:moveTo>
                  <a:cubicBezTo>
                    <a:pt x="13421" y="298"/>
                    <a:pt x="6711" y="617"/>
                    <a:pt x="0" y="937"/>
                  </a:cubicBezTo>
                  <a:lnTo>
                    <a:pt x="0" y="2945"/>
                  </a:lnTo>
                  <a:cubicBezTo>
                    <a:pt x="6711" y="2557"/>
                    <a:pt x="13421" y="2169"/>
                    <a:pt x="20132" y="1781"/>
                  </a:cubicBezTo>
                  <a:lnTo>
                    <a:pt x="20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4"/>
            <p:cNvSpPr/>
            <p:nvPr/>
          </p:nvSpPr>
          <p:spPr>
            <a:xfrm>
              <a:off x="1009300" y="1429750"/>
              <a:ext cx="58225" cy="158075"/>
            </a:xfrm>
            <a:custGeom>
              <a:avLst/>
              <a:gdLst/>
              <a:ahLst/>
              <a:cxnLst/>
              <a:rect l="l" t="t" r="r" b="b"/>
              <a:pathLst>
                <a:path w="2329" h="6323" extrusionOk="0">
                  <a:moveTo>
                    <a:pt x="1164" y="0"/>
                  </a:moveTo>
                  <a:cubicBezTo>
                    <a:pt x="525" y="23"/>
                    <a:pt x="0" y="1461"/>
                    <a:pt x="0" y="3196"/>
                  </a:cubicBezTo>
                  <a:lnTo>
                    <a:pt x="0" y="3196"/>
                  </a:lnTo>
                  <a:cubicBezTo>
                    <a:pt x="0" y="4930"/>
                    <a:pt x="525" y="6323"/>
                    <a:pt x="1164" y="6277"/>
                  </a:cubicBezTo>
                  <a:lnTo>
                    <a:pt x="1164" y="6277"/>
                  </a:lnTo>
                  <a:cubicBezTo>
                    <a:pt x="1804" y="6231"/>
                    <a:pt x="2329" y="4793"/>
                    <a:pt x="2329" y="3082"/>
                  </a:cubicBezTo>
                  <a:lnTo>
                    <a:pt x="2329" y="3082"/>
                  </a:lnTo>
                  <a:cubicBezTo>
                    <a:pt x="2329" y="1370"/>
                    <a:pt x="1826" y="0"/>
                    <a:pt x="1187" y="0"/>
                  </a:cubicBezTo>
                  <a:lnTo>
                    <a:pt x="1187" y="0"/>
                  </a:lnTo>
                  <a:lnTo>
                    <a:pt x="116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4"/>
            <p:cNvSpPr/>
            <p:nvPr/>
          </p:nvSpPr>
          <p:spPr>
            <a:xfrm>
              <a:off x="1347675" y="1418325"/>
              <a:ext cx="58225" cy="145550"/>
            </a:xfrm>
            <a:custGeom>
              <a:avLst/>
              <a:gdLst/>
              <a:ahLst/>
              <a:cxnLst/>
              <a:rect l="l" t="t" r="r" b="b"/>
              <a:pathLst>
                <a:path w="2329" h="5822" extrusionOk="0">
                  <a:moveTo>
                    <a:pt x="1165" y="1"/>
                  </a:moveTo>
                  <a:cubicBezTo>
                    <a:pt x="526" y="23"/>
                    <a:pt x="1" y="1347"/>
                    <a:pt x="1" y="2945"/>
                  </a:cubicBezTo>
                  <a:lnTo>
                    <a:pt x="1" y="2945"/>
                  </a:lnTo>
                  <a:cubicBezTo>
                    <a:pt x="1" y="4566"/>
                    <a:pt x="526" y="5821"/>
                    <a:pt x="1165" y="5775"/>
                  </a:cubicBezTo>
                  <a:lnTo>
                    <a:pt x="1165" y="5775"/>
                  </a:lnTo>
                  <a:cubicBezTo>
                    <a:pt x="1804" y="5730"/>
                    <a:pt x="2329" y="4406"/>
                    <a:pt x="2329" y="2831"/>
                  </a:cubicBezTo>
                  <a:lnTo>
                    <a:pt x="2329" y="2831"/>
                  </a:lnTo>
                  <a:cubicBezTo>
                    <a:pt x="2329" y="1256"/>
                    <a:pt x="1827" y="1"/>
                    <a:pt x="1188" y="1"/>
                  </a:cubicBezTo>
                  <a:lnTo>
                    <a:pt x="1188" y="1"/>
                  </a:lnTo>
                  <a:cubicBezTo>
                    <a:pt x="1165" y="1"/>
                    <a:pt x="1165" y="1"/>
                    <a:pt x="1165" y="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4"/>
            <p:cNvSpPr/>
            <p:nvPr/>
          </p:nvSpPr>
          <p:spPr>
            <a:xfrm>
              <a:off x="1009300" y="962400"/>
              <a:ext cx="58225" cy="156950"/>
            </a:xfrm>
            <a:custGeom>
              <a:avLst/>
              <a:gdLst/>
              <a:ahLst/>
              <a:cxnLst/>
              <a:rect l="l" t="t" r="r" b="b"/>
              <a:pathLst>
                <a:path w="2329" h="6278" extrusionOk="0">
                  <a:moveTo>
                    <a:pt x="0" y="3059"/>
                  </a:moveTo>
                  <a:cubicBezTo>
                    <a:pt x="0" y="4794"/>
                    <a:pt x="525" y="6232"/>
                    <a:pt x="1164" y="6254"/>
                  </a:cubicBezTo>
                  <a:lnTo>
                    <a:pt x="1164" y="6254"/>
                  </a:lnTo>
                  <a:cubicBezTo>
                    <a:pt x="1804" y="6277"/>
                    <a:pt x="2329" y="4908"/>
                    <a:pt x="2329" y="3196"/>
                  </a:cubicBezTo>
                  <a:lnTo>
                    <a:pt x="2329" y="3196"/>
                  </a:lnTo>
                  <a:cubicBezTo>
                    <a:pt x="2329" y="1461"/>
                    <a:pt x="1804" y="46"/>
                    <a:pt x="1164" y="0"/>
                  </a:cubicBezTo>
                  <a:lnTo>
                    <a:pt x="1164" y="0"/>
                  </a:lnTo>
                  <a:cubicBezTo>
                    <a:pt x="1164" y="0"/>
                    <a:pt x="1142" y="0"/>
                    <a:pt x="1142" y="0"/>
                  </a:cubicBezTo>
                  <a:lnTo>
                    <a:pt x="1142" y="0"/>
                  </a:lnTo>
                  <a:cubicBezTo>
                    <a:pt x="503" y="0"/>
                    <a:pt x="0" y="1347"/>
                    <a:pt x="0" y="30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4"/>
            <p:cNvSpPr/>
            <p:nvPr/>
          </p:nvSpPr>
          <p:spPr>
            <a:xfrm>
              <a:off x="1347675" y="986925"/>
              <a:ext cx="58225" cy="145550"/>
            </a:xfrm>
            <a:custGeom>
              <a:avLst/>
              <a:gdLst/>
              <a:ahLst/>
              <a:cxnLst/>
              <a:rect l="l" t="t" r="r" b="b"/>
              <a:pathLst>
                <a:path w="2329" h="5822" extrusionOk="0">
                  <a:moveTo>
                    <a:pt x="1" y="2831"/>
                  </a:moveTo>
                  <a:cubicBezTo>
                    <a:pt x="1" y="4452"/>
                    <a:pt x="526" y="5753"/>
                    <a:pt x="1165" y="5798"/>
                  </a:cubicBezTo>
                  <a:lnTo>
                    <a:pt x="1165" y="5798"/>
                  </a:lnTo>
                  <a:cubicBezTo>
                    <a:pt x="1804" y="5821"/>
                    <a:pt x="2329" y="4543"/>
                    <a:pt x="2329" y="2968"/>
                  </a:cubicBezTo>
                  <a:lnTo>
                    <a:pt x="2329" y="2968"/>
                  </a:lnTo>
                  <a:cubicBezTo>
                    <a:pt x="2329" y="1393"/>
                    <a:pt x="1804" y="69"/>
                    <a:pt x="1165" y="24"/>
                  </a:cubicBezTo>
                  <a:lnTo>
                    <a:pt x="1165" y="24"/>
                  </a:lnTo>
                  <a:cubicBezTo>
                    <a:pt x="1142" y="24"/>
                    <a:pt x="1142" y="1"/>
                    <a:pt x="1119" y="1"/>
                  </a:cubicBezTo>
                  <a:lnTo>
                    <a:pt x="1119" y="1"/>
                  </a:lnTo>
                  <a:cubicBezTo>
                    <a:pt x="503" y="1"/>
                    <a:pt x="1" y="1256"/>
                    <a:pt x="1" y="283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4"/>
            <p:cNvGrpSpPr/>
            <p:nvPr/>
          </p:nvGrpSpPr>
          <p:grpSpPr>
            <a:xfrm>
              <a:off x="1031471" y="977175"/>
              <a:ext cx="357800" cy="592450"/>
              <a:chOff x="1028700" y="977175"/>
              <a:chExt cx="357800" cy="592450"/>
            </a:xfrm>
          </p:grpSpPr>
          <p:sp>
            <p:nvSpPr>
              <p:cNvPr id="869" name="Google Shape;869;p34"/>
              <p:cNvSpPr/>
              <p:nvPr/>
            </p:nvSpPr>
            <p:spPr>
              <a:xfrm>
                <a:off x="1367075" y="1001150"/>
                <a:ext cx="19425" cy="21225"/>
              </a:xfrm>
              <a:custGeom>
                <a:avLst/>
                <a:gdLst/>
                <a:ahLst/>
                <a:cxnLst/>
                <a:rect l="l" t="t" r="r" b="b"/>
                <a:pathLst>
                  <a:path w="777" h="849" extrusionOk="0">
                    <a:moveTo>
                      <a:pt x="354" y="0"/>
                    </a:moveTo>
                    <a:cubicBezTo>
                      <a:pt x="163" y="0"/>
                      <a:pt x="1" y="175"/>
                      <a:pt x="1" y="390"/>
                    </a:cubicBezTo>
                    <a:cubicBezTo>
                      <a:pt x="1" y="641"/>
                      <a:pt x="183" y="847"/>
                      <a:pt x="389" y="847"/>
                    </a:cubicBezTo>
                    <a:cubicBezTo>
                      <a:pt x="401" y="848"/>
                      <a:pt x="412" y="849"/>
                      <a:pt x="424" y="849"/>
                    </a:cubicBezTo>
                    <a:cubicBezTo>
                      <a:pt x="614" y="849"/>
                      <a:pt x="777" y="674"/>
                      <a:pt x="777" y="459"/>
                    </a:cubicBezTo>
                    <a:cubicBezTo>
                      <a:pt x="777" y="208"/>
                      <a:pt x="594" y="2"/>
                      <a:pt x="389" y="2"/>
                    </a:cubicBezTo>
                    <a:cubicBezTo>
                      <a:pt x="377" y="1"/>
                      <a:pt x="366" y="0"/>
                      <a:pt x="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4"/>
              <p:cNvSpPr/>
              <p:nvPr/>
            </p:nvSpPr>
            <p:spPr>
              <a:xfrm>
                <a:off x="1367075" y="1092500"/>
                <a:ext cx="19425" cy="21700"/>
              </a:xfrm>
              <a:custGeom>
                <a:avLst/>
                <a:gdLst/>
                <a:ahLst/>
                <a:cxnLst/>
                <a:rect l="l" t="t" r="r" b="b"/>
                <a:pathLst>
                  <a:path w="777" h="868" extrusionOk="0">
                    <a:moveTo>
                      <a:pt x="389" y="0"/>
                    </a:moveTo>
                    <a:cubicBezTo>
                      <a:pt x="183" y="0"/>
                      <a:pt x="1" y="183"/>
                      <a:pt x="1" y="411"/>
                    </a:cubicBezTo>
                    <a:cubicBezTo>
                      <a:pt x="1" y="662"/>
                      <a:pt x="183" y="868"/>
                      <a:pt x="389" y="868"/>
                    </a:cubicBezTo>
                    <a:cubicBezTo>
                      <a:pt x="594" y="868"/>
                      <a:pt x="777" y="685"/>
                      <a:pt x="777" y="457"/>
                    </a:cubicBezTo>
                    <a:cubicBezTo>
                      <a:pt x="777" y="229"/>
                      <a:pt x="594" y="23"/>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4"/>
              <p:cNvSpPr/>
              <p:nvPr/>
            </p:nvSpPr>
            <p:spPr>
              <a:xfrm>
                <a:off x="1028700" y="977175"/>
                <a:ext cx="19425" cy="23475"/>
              </a:xfrm>
              <a:custGeom>
                <a:avLst/>
                <a:gdLst/>
                <a:ahLst/>
                <a:cxnLst/>
                <a:rect l="l" t="t" r="r" b="b"/>
                <a:pathLst>
                  <a:path w="777" h="939" extrusionOk="0">
                    <a:moveTo>
                      <a:pt x="357" y="1"/>
                    </a:moveTo>
                    <a:cubicBezTo>
                      <a:pt x="165" y="1"/>
                      <a:pt x="0" y="198"/>
                      <a:pt x="0" y="436"/>
                    </a:cubicBezTo>
                    <a:cubicBezTo>
                      <a:pt x="0" y="687"/>
                      <a:pt x="183" y="916"/>
                      <a:pt x="388" y="939"/>
                    </a:cubicBezTo>
                    <a:cubicBezTo>
                      <a:pt x="594" y="939"/>
                      <a:pt x="777" y="756"/>
                      <a:pt x="777" y="482"/>
                    </a:cubicBezTo>
                    <a:cubicBezTo>
                      <a:pt x="777" y="231"/>
                      <a:pt x="594" y="3"/>
                      <a:pt x="388" y="3"/>
                    </a:cubicBezTo>
                    <a:cubicBezTo>
                      <a:pt x="378" y="1"/>
                      <a:pt x="368" y="1"/>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4"/>
              <p:cNvSpPr/>
              <p:nvPr/>
            </p:nvSpPr>
            <p:spPr>
              <a:xfrm>
                <a:off x="1028700" y="1076525"/>
                <a:ext cx="19425" cy="23425"/>
              </a:xfrm>
              <a:custGeom>
                <a:avLst/>
                <a:gdLst/>
                <a:ahLst/>
                <a:cxnLst/>
                <a:rect l="l" t="t" r="r" b="b"/>
                <a:pathLst>
                  <a:path w="777" h="937" extrusionOk="0">
                    <a:moveTo>
                      <a:pt x="388" y="0"/>
                    </a:moveTo>
                    <a:cubicBezTo>
                      <a:pt x="183" y="0"/>
                      <a:pt x="0" y="183"/>
                      <a:pt x="0" y="457"/>
                    </a:cubicBezTo>
                    <a:cubicBezTo>
                      <a:pt x="0" y="708"/>
                      <a:pt x="183" y="913"/>
                      <a:pt x="388" y="936"/>
                    </a:cubicBezTo>
                    <a:cubicBezTo>
                      <a:pt x="594" y="936"/>
                      <a:pt x="777" y="731"/>
                      <a:pt x="777" y="480"/>
                    </a:cubicBezTo>
                    <a:cubicBezTo>
                      <a:pt x="777" y="229"/>
                      <a:pt x="594" y="23"/>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4"/>
              <p:cNvSpPr/>
              <p:nvPr/>
            </p:nvSpPr>
            <p:spPr>
              <a:xfrm>
                <a:off x="1367075" y="1434250"/>
                <a:ext cx="19425" cy="21250"/>
              </a:xfrm>
              <a:custGeom>
                <a:avLst/>
                <a:gdLst/>
                <a:ahLst/>
                <a:cxnLst/>
                <a:rect l="l" t="t" r="r" b="b"/>
                <a:pathLst>
                  <a:path w="777" h="850" extrusionOk="0">
                    <a:moveTo>
                      <a:pt x="424" y="1"/>
                    </a:moveTo>
                    <a:cubicBezTo>
                      <a:pt x="412" y="1"/>
                      <a:pt x="401" y="1"/>
                      <a:pt x="389" y="3"/>
                    </a:cubicBezTo>
                    <a:cubicBezTo>
                      <a:pt x="183" y="3"/>
                      <a:pt x="1" y="208"/>
                      <a:pt x="1" y="436"/>
                    </a:cubicBezTo>
                    <a:cubicBezTo>
                      <a:pt x="1" y="673"/>
                      <a:pt x="163" y="849"/>
                      <a:pt x="354" y="849"/>
                    </a:cubicBezTo>
                    <a:cubicBezTo>
                      <a:pt x="366" y="849"/>
                      <a:pt x="377" y="849"/>
                      <a:pt x="389" y="847"/>
                    </a:cubicBezTo>
                    <a:cubicBezTo>
                      <a:pt x="594" y="847"/>
                      <a:pt x="777" y="642"/>
                      <a:pt x="777" y="414"/>
                    </a:cubicBezTo>
                    <a:cubicBezTo>
                      <a:pt x="777" y="177"/>
                      <a:pt x="614" y="1"/>
                      <a:pt x="4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4"/>
              <p:cNvSpPr/>
              <p:nvPr/>
            </p:nvSpPr>
            <p:spPr>
              <a:xfrm>
                <a:off x="1367075" y="1525600"/>
                <a:ext cx="19425" cy="21775"/>
              </a:xfrm>
              <a:custGeom>
                <a:avLst/>
                <a:gdLst/>
                <a:ahLst/>
                <a:cxnLst/>
                <a:rect l="l" t="t" r="r" b="b"/>
                <a:pathLst>
                  <a:path w="777" h="871" extrusionOk="0">
                    <a:moveTo>
                      <a:pt x="389" y="1"/>
                    </a:moveTo>
                    <a:cubicBezTo>
                      <a:pt x="183" y="24"/>
                      <a:pt x="1" y="229"/>
                      <a:pt x="1" y="457"/>
                    </a:cubicBezTo>
                    <a:cubicBezTo>
                      <a:pt x="1" y="694"/>
                      <a:pt x="163" y="870"/>
                      <a:pt x="354" y="870"/>
                    </a:cubicBezTo>
                    <a:cubicBezTo>
                      <a:pt x="366" y="870"/>
                      <a:pt x="377" y="869"/>
                      <a:pt x="389" y="868"/>
                    </a:cubicBezTo>
                    <a:cubicBezTo>
                      <a:pt x="594" y="845"/>
                      <a:pt x="777" y="640"/>
                      <a:pt x="777" y="412"/>
                    </a:cubicBezTo>
                    <a:cubicBezTo>
                      <a:pt x="777" y="183"/>
                      <a:pt x="594" y="1"/>
                      <a:pt x="3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4"/>
              <p:cNvSpPr/>
              <p:nvPr/>
            </p:nvSpPr>
            <p:spPr>
              <a:xfrm>
                <a:off x="1028700" y="1446850"/>
                <a:ext cx="19425" cy="23425"/>
              </a:xfrm>
              <a:custGeom>
                <a:avLst/>
                <a:gdLst/>
                <a:ahLst/>
                <a:cxnLst/>
                <a:rect l="l" t="t" r="r" b="b"/>
                <a:pathLst>
                  <a:path w="777" h="937" extrusionOk="0">
                    <a:moveTo>
                      <a:pt x="388" y="1"/>
                    </a:moveTo>
                    <a:cubicBezTo>
                      <a:pt x="183" y="1"/>
                      <a:pt x="0" y="229"/>
                      <a:pt x="0" y="480"/>
                    </a:cubicBezTo>
                    <a:cubicBezTo>
                      <a:pt x="0" y="731"/>
                      <a:pt x="183" y="937"/>
                      <a:pt x="388" y="937"/>
                    </a:cubicBezTo>
                    <a:cubicBezTo>
                      <a:pt x="594" y="914"/>
                      <a:pt x="777" y="708"/>
                      <a:pt x="777" y="457"/>
                    </a:cubicBezTo>
                    <a:cubicBezTo>
                      <a:pt x="777" y="183"/>
                      <a:pt x="594" y="1"/>
                      <a:pt x="3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4"/>
              <p:cNvSpPr/>
              <p:nvPr/>
            </p:nvSpPr>
            <p:spPr>
              <a:xfrm>
                <a:off x="1028700" y="1546150"/>
                <a:ext cx="19425" cy="23475"/>
              </a:xfrm>
              <a:custGeom>
                <a:avLst/>
                <a:gdLst/>
                <a:ahLst/>
                <a:cxnLst/>
                <a:rect l="l" t="t" r="r" b="b"/>
                <a:pathLst>
                  <a:path w="777" h="939" extrusionOk="0">
                    <a:moveTo>
                      <a:pt x="388" y="0"/>
                    </a:moveTo>
                    <a:cubicBezTo>
                      <a:pt x="183" y="23"/>
                      <a:pt x="0" y="229"/>
                      <a:pt x="0" y="503"/>
                    </a:cubicBezTo>
                    <a:cubicBezTo>
                      <a:pt x="0" y="741"/>
                      <a:pt x="165" y="938"/>
                      <a:pt x="357" y="938"/>
                    </a:cubicBezTo>
                    <a:cubicBezTo>
                      <a:pt x="368" y="938"/>
                      <a:pt x="378" y="937"/>
                      <a:pt x="388" y="936"/>
                    </a:cubicBezTo>
                    <a:cubicBezTo>
                      <a:pt x="594" y="913"/>
                      <a:pt x="777" y="708"/>
                      <a:pt x="777" y="457"/>
                    </a:cubicBezTo>
                    <a:cubicBezTo>
                      <a:pt x="777" y="183"/>
                      <a:pt x="594" y="0"/>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7" name="Google Shape;877;p34"/>
          <p:cNvGrpSpPr/>
          <p:nvPr/>
        </p:nvGrpSpPr>
        <p:grpSpPr>
          <a:xfrm>
            <a:off x="7025983" y="4377506"/>
            <a:ext cx="755191" cy="779921"/>
            <a:chOff x="6893466" y="3703604"/>
            <a:chExt cx="876193" cy="904886"/>
          </a:xfrm>
        </p:grpSpPr>
        <p:grpSp>
          <p:nvGrpSpPr>
            <p:cNvPr id="878" name="Google Shape;878;p34"/>
            <p:cNvGrpSpPr/>
            <p:nvPr/>
          </p:nvGrpSpPr>
          <p:grpSpPr>
            <a:xfrm>
              <a:off x="6893466" y="3995999"/>
              <a:ext cx="395230" cy="608447"/>
              <a:chOff x="-512975" y="83600"/>
              <a:chExt cx="1095731" cy="1686850"/>
            </a:xfrm>
          </p:grpSpPr>
          <p:sp>
            <p:nvSpPr>
              <p:cNvPr id="879" name="Google Shape;879;p34"/>
              <p:cNvSpPr/>
              <p:nvPr/>
            </p:nvSpPr>
            <p:spPr>
              <a:xfrm>
                <a:off x="-512975" y="83600"/>
                <a:ext cx="888165" cy="1686850"/>
              </a:xfrm>
              <a:custGeom>
                <a:avLst/>
                <a:gdLst/>
                <a:ahLst/>
                <a:cxnLst/>
                <a:rect l="l" t="t" r="r" b="b"/>
                <a:pathLst>
                  <a:path w="11117" h="21114" extrusionOk="0">
                    <a:moveTo>
                      <a:pt x="11116" y="0"/>
                    </a:moveTo>
                    <a:lnTo>
                      <a:pt x="0" y="1963"/>
                    </a:lnTo>
                    <a:lnTo>
                      <a:pt x="0" y="21114"/>
                    </a:lnTo>
                    <a:lnTo>
                      <a:pt x="11116" y="19128"/>
                    </a:lnTo>
                    <a:lnTo>
                      <a:pt x="11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4"/>
              <p:cNvSpPr/>
              <p:nvPr/>
            </p:nvSpPr>
            <p:spPr>
              <a:xfrm>
                <a:off x="-460400" y="121868"/>
                <a:ext cx="946486" cy="1648582"/>
              </a:xfrm>
              <a:custGeom>
                <a:avLst/>
                <a:gdLst/>
                <a:ahLst/>
                <a:cxnLst/>
                <a:rect l="l" t="t" r="r" b="b"/>
                <a:pathLst>
                  <a:path w="11847" h="20635" extrusionOk="0">
                    <a:moveTo>
                      <a:pt x="11847" y="1"/>
                    </a:moveTo>
                    <a:lnTo>
                      <a:pt x="0" y="1484"/>
                    </a:lnTo>
                    <a:lnTo>
                      <a:pt x="0" y="20635"/>
                    </a:lnTo>
                    <a:lnTo>
                      <a:pt x="11847" y="18033"/>
                    </a:lnTo>
                    <a:lnTo>
                      <a:pt x="118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4"/>
              <p:cNvSpPr/>
              <p:nvPr/>
            </p:nvSpPr>
            <p:spPr>
              <a:xfrm>
                <a:off x="-460400" y="147433"/>
                <a:ext cx="1001213" cy="1623016"/>
              </a:xfrm>
              <a:custGeom>
                <a:avLst/>
                <a:gdLst/>
                <a:ahLst/>
                <a:cxnLst/>
                <a:rect l="l" t="t" r="r" b="b"/>
                <a:pathLst>
                  <a:path w="12532" h="20315" extrusionOk="0">
                    <a:moveTo>
                      <a:pt x="12532" y="0"/>
                    </a:moveTo>
                    <a:lnTo>
                      <a:pt x="0" y="1164"/>
                    </a:lnTo>
                    <a:lnTo>
                      <a:pt x="0" y="20315"/>
                    </a:lnTo>
                    <a:lnTo>
                      <a:pt x="12532" y="18032"/>
                    </a:lnTo>
                    <a:lnTo>
                      <a:pt x="125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4"/>
              <p:cNvSpPr/>
              <p:nvPr/>
            </p:nvSpPr>
            <p:spPr>
              <a:xfrm>
                <a:off x="-460400" y="189376"/>
                <a:ext cx="1043156" cy="1581073"/>
              </a:xfrm>
              <a:custGeom>
                <a:avLst/>
                <a:gdLst/>
                <a:ahLst/>
                <a:cxnLst/>
                <a:rect l="l" t="t" r="r" b="b"/>
                <a:pathLst>
                  <a:path w="13057" h="19790" extrusionOk="0">
                    <a:moveTo>
                      <a:pt x="13056" y="0"/>
                    </a:moveTo>
                    <a:lnTo>
                      <a:pt x="0" y="639"/>
                    </a:lnTo>
                    <a:lnTo>
                      <a:pt x="0" y="19790"/>
                    </a:lnTo>
                    <a:lnTo>
                      <a:pt x="13056" y="18032"/>
                    </a:lnTo>
                    <a:lnTo>
                      <a:pt x="130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4"/>
              <p:cNvSpPr/>
              <p:nvPr/>
            </p:nvSpPr>
            <p:spPr>
              <a:xfrm>
                <a:off x="-512975" y="240427"/>
                <a:ext cx="1065047" cy="1530021"/>
              </a:xfrm>
              <a:custGeom>
                <a:avLst/>
                <a:gdLst/>
                <a:ahLst/>
                <a:cxnLst/>
                <a:rect l="l" t="t" r="r" b="b"/>
                <a:pathLst>
                  <a:path w="13331" h="19151" extrusionOk="0">
                    <a:moveTo>
                      <a:pt x="0" y="0"/>
                    </a:moveTo>
                    <a:lnTo>
                      <a:pt x="0" y="19151"/>
                    </a:lnTo>
                    <a:lnTo>
                      <a:pt x="13330" y="19151"/>
                    </a:lnTo>
                    <a:lnTo>
                      <a:pt x="133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4"/>
              <p:cNvSpPr/>
              <p:nvPr/>
            </p:nvSpPr>
            <p:spPr>
              <a:xfrm>
                <a:off x="-347028" y="603295"/>
                <a:ext cx="733173" cy="647449"/>
              </a:xfrm>
              <a:custGeom>
                <a:avLst/>
                <a:gdLst/>
                <a:ahLst/>
                <a:cxnLst/>
                <a:rect l="l" t="t" r="r" b="b"/>
                <a:pathLst>
                  <a:path w="9177" h="8104" extrusionOk="0">
                    <a:moveTo>
                      <a:pt x="6780" y="7053"/>
                    </a:moveTo>
                    <a:cubicBezTo>
                      <a:pt x="6711" y="7122"/>
                      <a:pt x="6620" y="7167"/>
                      <a:pt x="6529" y="7213"/>
                    </a:cubicBezTo>
                    <a:cubicBezTo>
                      <a:pt x="6529" y="7213"/>
                      <a:pt x="6506" y="7190"/>
                      <a:pt x="6506" y="7213"/>
                    </a:cubicBezTo>
                    <a:cubicBezTo>
                      <a:pt x="6483" y="7236"/>
                      <a:pt x="6460" y="7236"/>
                      <a:pt x="6437" y="7236"/>
                    </a:cubicBezTo>
                    <a:cubicBezTo>
                      <a:pt x="6414" y="7213"/>
                      <a:pt x="6392" y="7213"/>
                      <a:pt x="6369" y="7213"/>
                    </a:cubicBezTo>
                    <a:cubicBezTo>
                      <a:pt x="6346" y="7281"/>
                      <a:pt x="6300" y="7327"/>
                      <a:pt x="6232" y="7327"/>
                    </a:cubicBezTo>
                    <a:cubicBezTo>
                      <a:pt x="6186" y="7350"/>
                      <a:pt x="6209" y="7327"/>
                      <a:pt x="6163" y="7327"/>
                    </a:cubicBezTo>
                    <a:cubicBezTo>
                      <a:pt x="6141" y="7327"/>
                      <a:pt x="6118" y="7327"/>
                      <a:pt x="6118" y="7327"/>
                    </a:cubicBezTo>
                    <a:cubicBezTo>
                      <a:pt x="6095" y="7350"/>
                      <a:pt x="6095" y="7350"/>
                      <a:pt x="6072" y="7373"/>
                    </a:cubicBezTo>
                    <a:cubicBezTo>
                      <a:pt x="6049" y="7396"/>
                      <a:pt x="6026" y="7396"/>
                      <a:pt x="6004" y="7396"/>
                    </a:cubicBezTo>
                    <a:cubicBezTo>
                      <a:pt x="5981" y="7418"/>
                      <a:pt x="5958" y="7441"/>
                      <a:pt x="5912" y="7464"/>
                    </a:cubicBezTo>
                    <a:cubicBezTo>
                      <a:pt x="5889" y="7464"/>
                      <a:pt x="5844" y="7464"/>
                      <a:pt x="5798" y="7487"/>
                    </a:cubicBezTo>
                    <a:cubicBezTo>
                      <a:pt x="5775" y="7510"/>
                      <a:pt x="5730" y="7510"/>
                      <a:pt x="5707" y="7533"/>
                    </a:cubicBezTo>
                    <a:cubicBezTo>
                      <a:pt x="5684" y="7510"/>
                      <a:pt x="5661" y="7510"/>
                      <a:pt x="5638" y="7510"/>
                    </a:cubicBezTo>
                    <a:cubicBezTo>
                      <a:pt x="5638" y="7510"/>
                      <a:pt x="5638" y="7533"/>
                      <a:pt x="5638" y="7533"/>
                    </a:cubicBezTo>
                    <a:cubicBezTo>
                      <a:pt x="5616" y="7533"/>
                      <a:pt x="5616" y="7555"/>
                      <a:pt x="5593" y="7578"/>
                    </a:cubicBezTo>
                    <a:cubicBezTo>
                      <a:pt x="5570" y="7578"/>
                      <a:pt x="5570" y="7578"/>
                      <a:pt x="5547" y="7578"/>
                    </a:cubicBezTo>
                    <a:cubicBezTo>
                      <a:pt x="5547" y="7601"/>
                      <a:pt x="5547" y="7601"/>
                      <a:pt x="5547" y="7601"/>
                    </a:cubicBezTo>
                    <a:cubicBezTo>
                      <a:pt x="5570" y="7624"/>
                      <a:pt x="5547" y="7624"/>
                      <a:pt x="5547" y="7647"/>
                    </a:cubicBezTo>
                    <a:lnTo>
                      <a:pt x="5547" y="7647"/>
                    </a:lnTo>
                    <a:cubicBezTo>
                      <a:pt x="5501" y="7670"/>
                      <a:pt x="5456" y="7670"/>
                      <a:pt x="5410" y="7670"/>
                    </a:cubicBezTo>
                    <a:cubicBezTo>
                      <a:pt x="5410" y="7670"/>
                      <a:pt x="5410" y="7670"/>
                      <a:pt x="5410" y="7670"/>
                    </a:cubicBezTo>
                    <a:cubicBezTo>
                      <a:pt x="5387" y="7670"/>
                      <a:pt x="5364" y="7692"/>
                      <a:pt x="5364" y="7692"/>
                    </a:cubicBezTo>
                    <a:cubicBezTo>
                      <a:pt x="5342" y="7692"/>
                      <a:pt x="5319" y="7692"/>
                      <a:pt x="5319" y="7692"/>
                    </a:cubicBezTo>
                    <a:cubicBezTo>
                      <a:pt x="5296" y="7692"/>
                      <a:pt x="5273" y="7692"/>
                      <a:pt x="5273" y="7692"/>
                    </a:cubicBezTo>
                    <a:cubicBezTo>
                      <a:pt x="5228" y="7670"/>
                      <a:pt x="5205" y="7692"/>
                      <a:pt x="5182" y="7715"/>
                    </a:cubicBezTo>
                    <a:cubicBezTo>
                      <a:pt x="5113" y="7738"/>
                      <a:pt x="5068" y="7692"/>
                      <a:pt x="5022" y="7715"/>
                    </a:cubicBezTo>
                    <a:cubicBezTo>
                      <a:pt x="5022" y="7670"/>
                      <a:pt x="4976" y="7670"/>
                      <a:pt x="4976" y="7715"/>
                    </a:cubicBezTo>
                    <a:cubicBezTo>
                      <a:pt x="4954" y="7715"/>
                      <a:pt x="4931" y="7715"/>
                      <a:pt x="4931" y="7715"/>
                    </a:cubicBezTo>
                    <a:cubicBezTo>
                      <a:pt x="4908" y="7715"/>
                      <a:pt x="4885" y="7715"/>
                      <a:pt x="4862" y="7715"/>
                    </a:cubicBezTo>
                    <a:cubicBezTo>
                      <a:pt x="4817" y="7692"/>
                      <a:pt x="4748" y="7738"/>
                      <a:pt x="4680" y="7761"/>
                    </a:cubicBezTo>
                    <a:cubicBezTo>
                      <a:pt x="4657" y="7761"/>
                      <a:pt x="4634" y="7761"/>
                      <a:pt x="4588" y="7761"/>
                    </a:cubicBezTo>
                    <a:cubicBezTo>
                      <a:pt x="3584" y="7761"/>
                      <a:pt x="2625" y="7373"/>
                      <a:pt x="1941" y="6665"/>
                    </a:cubicBezTo>
                    <a:cubicBezTo>
                      <a:pt x="1918" y="6620"/>
                      <a:pt x="1918" y="6597"/>
                      <a:pt x="1872" y="6597"/>
                    </a:cubicBezTo>
                    <a:cubicBezTo>
                      <a:pt x="1895" y="6528"/>
                      <a:pt x="1849" y="6505"/>
                      <a:pt x="1849" y="6460"/>
                    </a:cubicBezTo>
                    <a:cubicBezTo>
                      <a:pt x="1827" y="6460"/>
                      <a:pt x="1781" y="6414"/>
                      <a:pt x="1758" y="6391"/>
                    </a:cubicBezTo>
                    <a:cubicBezTo>
                      <a:pt x="1735" y="6368"/>
                      <a:pt x="1735" y="6346"/>
                      <a:pt x="1735" y="6300"/>
                    </a:cubicBezTo>
                    <a:cubicBezTo>
                      <a:pt x="1735" y="6300"/>
                      <a:pt x="1712" y="6277"/>
                      <a:pt x="1690" y="6254"/>
                    </a:cubicBezTo>
                    <a:cubicBezTo>
                      <a:pt x="1690" y="6254"/>
                      <a:pt x="1712" y="6232"/>
                      <a:pt x="1712" y="6232"/>
                    </a:cubicBezTo>
                    <a:cubicBezTo>
                      <a:pt x="1712" y="6186"/>
                      <a:pt x="1712" y="6163"/>
                      <a:pt x="1758" y="6163"/>
                    </a:cubicBezTo>
                    <a:cubicBezTo>
                      <a:pt x="1804" y="6140"/>
                      <a:pt x="1804" y="6163"/>
                      <a:pt x="1827" y="6117"/>
                    </a:cubicBezTo>
                    <a:cubicBezTo>
                      <a:pt x="1849" y="6095"/>
                      <a:pt x="1827" y="6049"/>
                      <a:pt x="1804" y="6026"/>
                    </a:cubicBezTo>
                    <a:cubicBezTo>
                      <a:pt x="1781" y="5958"/>
                      <a:pt x="1781" y="5912"/>
                      <a:pt x="1712" y="5912"/>
                    </a:cubicBezTo>
                    <a:cubicBezTo>
                      <a:pt x="1667" y="5889"/>
                      <a:pt x="1690" y="5866"/>
                      <a:pt x="1667" y="5844"/>
                    </a:cubicBezTo>
                    <a:cubicBezTo>
                      <a:pt x="1667" y="5798"/>
                      <a:pt x="1644" y="5752"/>
                      <a:pt x="1621" y="5707"/>
                    </a:cubicBezTo>
                    <a:cubicBezTo>
                      <a:pt x="1621" y="5684"/>
                      <a:pt x="1621" y="5638"/>
                      <a:pt x="1621" y="5615"/>
                    </a:cubicBezTo>
                    <a:cubicBezTo>
                      <a:pt x="1598" y="5592"/>
                      <a:pt x="1575" y="5592"/>
                      <a:pt x="1553" y="5592"/>
                    </a:cubicBezTo>
                    <a:cubicBezTo>
                      <a:pt x="1507" y="5524"/>
                      <a:pt x="1530" y="5524"/>
                      <a:pt x="1575" y="5478"/>
                    </a:cubicBezTo>
                    <a:cubicBezTo>
                      <a:pt x="1598" y="5455"/>
                      <a:pt x="1598" y="5455"/>
                      <a:pt x="1598" y="5433"/>
                    </a:cubicBezTo>
                    <a:cubicBezTo>
                      <a:pt x="1598" y="5433"/>
                      <a:pt x="1598" y="5410"/>
                      <a:pt x="1598" y="5410"/>
                    </a:cubicBezTo>
                    <a:cubicBezTo>
                      <a:pt x="1598" y="5387"/>
                      <a:pt x="1621" y="5387"/>
                      <a:pt x="1621" y="5387"/>
                    </a:cubicBezTo>
                    <a:cubicBezTo>
                      <a:pt x="1644" y="5341"/>
                      <a:pt x="1690" y="5296"/>
                      <a:pt x="1690" y="5227"/>
                    </a:cubicBezTo>
                    <a:cubicBezTo>
                      <a:pt x="1690" y="5182"/>
                      <a:pt x="1644" y="5159"/>
                      <a:pt x="1644" y="5090"/>
                    </a:cubicBezTo>
                    <a:cubicBezTo>
                      <a:pt x="1644" y="5045"/>
                      <a:pt x="1667" y="5022"/>
                      <a:pt x="1598" y="4976"/>
                    </a:cubicBezTo>
                    <a:cubicBezTo>
                      <a:pt x="1575" y="4953"/>
                      <a:pt x="1484" y="4930"/>
                      <a:pt x="1484" y="4885"/>
                    </a:cubicBezTo>
                    <a:cubicBezTo>
                      <a:pt x="1439" y="4885"/>
                      <a:pt x="1370" y="4953"/>
                      <a:pt x="1370" y="4862"/>
                    </a:cubicBezTo>
                    <a:cubicBezTo>
                      <a:pt x="1279" y="4839"/>
                      <a:pt x="1302" y="4953"/>
                      <a:pt x="1233" y="4930"/>
                    </a:cubicBezTo>
                    <a:cubicBezTo>
                      <a:pt x="1210" y="4885"/>
                      <a:pt x="1165" y="4771"/>
                      <a:pt x="1119" y="4771"/>
                    </a:cubicBezTo>
                    <a:cubicBezTo>
                      <a:pt x="1119" y="4725"/>
                      <a:pt x="1165" y="4611"/>
                      <a:pt x="1073" y="4634"/>
                    </a:cubicBezTo>
                    <a:cubicBezTo>
                      <a:pt x="1073" y="4611"/>
                      <a:pt x="1073" y="4565"/>
                      <a:pt x="1073" y="4542"/>
                    </a:cubicBezTo>
                    <a:cubicBezTo>
                      <a:pt x="1050" y="4542"/>
                      <a:pt x="1050" y="4542"/>
                      <a:pt x="1050" y="4520"/>
                    </a:cubicBezTo>
                    <a:cubicBezTo>
                      <a:pt x="1028" y="4428"/>
                      <a:pt x="1096" y="4291"/>
                      <a:pt x="1005" y="4246"/>
                    </a:cubicBezTo>
                    <a:cubicBezTo>
                      <a:pt x="959" y="4223"/>
                      <a:pt x="914" y="4246"/>
                      <a:pt x="868" y="4223"/>
                    </a:cubicBezTo>
                    <a:cubicBezTo>
                      <a:pt x="822" y="3424"/>
                      <a:pt x="1050" y="2602"/>
                      <a:pt x="1530" y="1918"/>
                    </a:cubicBezTo>
                    <a:cubicBezTo>
                      <a:pt x="1598" y="1872"/>
                      <a:pt x="1644" y="1803"/>
                      <a:pt x="1690" y="1712"/>
                    </a:cubicBezTo>
                    <a:cubicBezTo>
                      <a:pt x="1712" y="1666"/>
                      <a:pt x="1827" y="1552"/>
                      <a:pt x="1872" y="1575"/>
                    </a:cubicBezTo>
                    <a:cubicBezTo>
                      <a:pt x="1872" y="1598"/>
                      <a:pt x="1849" y="1666"/>
                      <a:pt x="1872" y="1666"/>
                    </a:cubicBezTo>
                    <a:cubicBezTo>
                      <a:pt x="1895" y="1712"/>
                      <a:pt x="1941" y="1666"/>
                      <a:pt x="1941" y="1666"/>
                    </a:cubicBezTo>
                    <a:cubicBezTo>
                      <a:pt x="1963" y="1689"/>
                      <a:pt x="1941" y="1758"/>
                      <a:pt x="1963" y="1781"/>
                    </a:cubicBezTo>
                    <a:cubicBezTo>
                      <a:pt x="2009" y="1803"/>
                      <a:pt x="2009" y="1735"/>
                      <a:pt x="2032" y="1689"/>
                    </a:cubicBezTo>
                    <a:cubicBezTo>
                      <a:pt x="2032" y="1644"/>
                      <a:pt x="2032" y="1598"/>
                      <a:pt x="2078" y="1552"/>
                    </a:cubicBezTo>
                    <a:cubicBezTo>
                      <a:pt x="2100" y="1507"/>
                      <a:pt x="2100" y="1484"/>
                      <a:pt x="2123" y="1461"/>
                    </a:cubicBezTo>
                    <a:cubicBezTo>
                      <a:pt x="2123" y="1415"/>
                      <a:pt x="2123" y="1370"/>
                      <a:pt x="2146" y="1324"/>
                    </a:cubicBezTo>
                    <a:cubicBezTo>
                      <a:pt x="2192" y="1256"/>
                      <a:pt x="2260" y="1187"/>
                      <a:pt x="2306" y="1119"/>
                    </a:cubicBezTo>
                    <a:cubicBezTo>
                      <a:pt x="2329" y="1096"/>
                      <a:pt x="2374" y="1073"/>
                      <a:pt x="2420" y="1027"/>
                    </a:cubicBezTo>
                    <a:cubicBezTo>
                      <a:pt x="2420" y="1027"/>
                      <a:pt x="2420" y="1027"/>
                      <a:pt x="2420" y="1005"/>
                    </a:cubicBezTo>
                    <a:cubicBezTo>
                      <a:pt x="2488" y="982"/>
                      <a:pt x="2534" y="936"/>
                      <a:pt x="2580" y="913"/>
                    </a:cubicBezTo>
                    <a:cubicBezTo>
                      <a:pt x="2580" y="936"/>
                      <a:pt x="2580" y="936"/>
                      <a:pt x="2557" y="959"/>
                    </a:cubicBezTo>
                    <a:cubicBezTo>
                      <a:pt x="2534" y="982"/>
                      <a:pt x="2466" y="1005"/>
                      <a:pt x="2488" y="1050"/>
                    </a:cubicBezTo>
                    <a:cubicBezTo>
                      <a:pt x="2511" y="1050"/>
                      <a:pt x="2534" y="1050"/>
                      <a:pt x="2534" y="1050"/>
                    </a:cubicBezTo>
                    <a:cubicBezTo>
                      <a:pt x="2580" y="1050"/>
                      <a:pt x="2603" y="1005"/>
                      <a:pt x="2625" y="1027"/>
                    </a:cubicBezTo>
                    <a:cubicBezTo>
                      <a:pt x="2671" y="1073"/>
                      <a:pt x="2603" y="1096"/>
                      <a:pt x="2603" y="1142"/>
                    </a:cubicBezTo>
                    <a:cubicBezTo>
                      <a:pt x="2625" y="1187"/>
                      <a:pt x="2671" y="1096"/>
                      <a:pt x="2694" y="1073"/>
                    </a:cubicBezTo>
                    <a:cubicBezTo>
                      <a:pt x="2694" y="1050"/>
                      <a:pt x="2717" y="1005"/>
                      <a:pt x="2740" y="959"/>
                    </a:cubicBezTo>
                    <a:cubicBezTo>
                      <a:pt x="2762" y="936"/>
                      <a:pt x="2808" y="890"/>
                      <a:pt x="2854" y="868"/>
                    </a:cubicBezTo>
                    <a:cubicBezTo>
                      <a:pt x="2877" y="822"/>
                      <a:pt x="2899" y="822"/>
                      <a:pt x="2945" y="799"/>
                    </a:cubicBezTo>
                    <a:cubicBezTo>
                      <a:pt x="2991" y="776"/>
                      <a:pt x="3036" y="753"/>
                      <a:pt x="3082" y="731"/>
                    </a:cubicBezTo>
                    <a:cubicBezTo>
                      <a:pt x="3105" y="708"/>
                      <a:pt x="3150" y="662"/>
                      <a:pt x="3173" y="685"/>
                    </a:cubicBezTo>
                    <a:cubicBezTo>
                      <a:pt x="3173" y="685"/>
                      <a:pt x="3173" y="685"/>
                      <a:pt x="3173" y="685"/>
                    </a:cubicBezTo>
                    <a:cubicBezTo>
                      <a:pt x="3196" y="662"/>
                      <a:pt x="3219" y="662"/>
                      <a:pt x="3242" y="639"/>
                    </a:cubicBezTo>
                    <a:cubicBezTo>
                      <a:pt x="3265" y="617"/>
                      <a:pt x="3287" y="594"/>
                      <a:pt x="3310" y="594"/>
                    </a:cubicBezTo>
                    <a:cubicBezTo>
                      <a:pt x="3379" y="548"/>
                      <a:pt x="3447" y="525"/>
                      <a:pt x="3516" y="502"/>
                    </a:cubicBezTo>
                    <a:cubicBezTo>
                      <a:pt x="3538" y="480"/>
                      <a:pt x="3561" y="480"/>
                      <a:pt x="3561" y="457"/>
                    </a:cubicBezTo>
                    <a:cubicBezTo>
                      <a:pt x="3904" y="365"/>
                      <a:pt x="4246" y="320"/>
                      <a:pt x="4588" y="320"/>
                    </a:cubicBezTo>
                    <a:cubicBezTo>
                      <a:pt x="4588" y="320"/>
                      <a:pt x="4611" y="320"/>
                      <a:pt x="4611" y="320"/>
                    </a:cubicBezTo>
                    <a:cubicBezTo>
                      <a:pt x="4657" y="388"/>
                      <a:pt x="4543" y="365"/>
                      <a:pt x="4566" y="434"/>
                    </a:cubicBezTo>
                    <a:cubicBezTo>
                      <a:pt x="4543" y="434"/>
                      <a:pt x="4429" y="411"/>
                      <a:pt x="4497" y="480"/>
                    </a:cubicBezTo>
                    <a:cubicBezTo>
                      <a:pt x="4497" y="480"/>
                      <a:pt x="4474" y="480"/>
                      <a:pt x="4474" y="480"/>
                    </a:cubicBezTo>
                    <a:cubicBezTo>
                      <a:pt x="4497" y="548"/>
                      <a:pt x="4543" y="525"/>
                      <a:pt x="4588" y="525"/>
                    </a:cubicBezTo>
                    <a:cubicBezTo>
                      <a:pt x="4657" y="548"/>
                      <a:pt x="4703" y="594"/>
                      <a:pt x="4634" y="639"/>
                    </a:cubicBezTo>
                    <a:cubicBezTo>
                      <a:pt x="4657" y="662"/>
                      <a:pt x="4657" y="731"/>
                      <a:pt x="4611" y="731"/>
                    </a:cubicBezTo>
                    <a:cubicBezTo>
                      <a:pt x="4588" y="662"/>
                      <a:pt x="4566" y="731"/>
                      <a:pt x="4543" y="731"/>
                    </a:cubicBezTo>
                    <a:cubicBezTo>
                      <a:pt x="4520" y="731"/>
                      <a:pt x="4497" y="708"/>
                      <a:pt x="4543" y="662"/>
                    </a:cubicBezTo>
                    <a:cubicBezTo>
                      <a:pt x="4497" y="685"/>
                      <a:pt x="4451" y="662"/>
                      <a:pt x="4429" y="662"/>
                    </a:cubicBezTo>
                    <a:cubicBezTo>
                      <a:pt x="4451" y="662"/>
                      <a:pt x="4451" y="639"/>
                      <a:pt x="4474" y="639"/>
                    </a:cubicBezTo>
                    <a:cubicBezTo>
                      <a:pt x="4451" y="639"/>
                      <a:pt x="4406" y="662"/>
                      <a:pt x="4383" y="639"/>
                    </a:cubicBezTo>
                    <a:cubicBezTo>
                      <a:pt x="4360" y="617"/>
                      <a:pt x="4383" y="594"/>
                      <a:pt x="4406" y="594"/>
                    </a:cubicBezTo>
                    <a:cubicBezTo>
                      <a:pt x="4383" y="594"/>
                      <a:pt x="4360" y="594"/>
                      <a:pt x="4337" y="571"/>
                    </a:cubicBezTo>
                    <a:cubicBezTo>
                      <a:pt x="4337" y="548"/>
                      <a:pt x="4383" y="548"/>
                      <a:pt x="4406" y="525"/>
                    </a:cubicBezTo>
                    <a:cubicBezTo>
                      <a:pt x="4383" y="480"/>
                      <a:pt x="4315" y="502"/>
                      <a:pt x="4269" y="502"/>
                    </a:cubicBezTo>
                    <a:cubicBezTo>
                      <a:pt x="4223" y="480"/>
                      <a:pt x="4178" y="457"/>
                      <a:pt x="4132" y="480"/>
                    </a:cubicBezTo>
                    <a:cubicBezTo>
                      <a:pt x="4041" y="480"/>
                      <a:pt x="3949" y="502"/>
                      <a:pt x="3904" y="594"/>
                    </a:cubicBezTo>
                    <a:cubicBezTo>
                      <a:pt x="3835" y="685"/>
                      <a:pt x="3744" y="662"/>
                      <a:pt x="3675" y="731"/>
                    </a:cubicBezTo>
                    <a:cubicBezTo>
                      <a:pt x="3607" y="776"/>
                      <a:pt x="3516" y="868"/>
                      <a:pt x="3516" y="936"/>
                    </a:cubicBezTo>
                    <a:cubicBezTo>
                      <a:pt x="3516" y="936"/>
                      <a:pt x="3538" y="913"/>
                      <a:pt x="3538" y="936"/>
                    </a:cubicBezTo>
                    <a:cubicBezTo>
                      <a:pt x="3516" y="1005"/>
                      <a:pt x="3630" y="959"/>
                      <a:pt x="3607" y="890"/>
                    </a:cubicBezTo>
                    <a:cubicBezTo>
                      <a:pt x="3630" y="890"/>
                      <a:pt x="3630" y="890"/>
                      <a:pt x="3653" y="913"/>
                    </a:cubicBezTo>
                    <a:cubicBezTo>
                      <a:pt x="3653" y="890"/>
                      <a:pt x="3721" y="753"/>
                      <a:pt x="3744" y="868"/>
                    </a:cubicBezTo>
                    <a:cubicBezTo>
                      <a:pt x="3790" y="868"/>
                      <a:pt x="3790" y="822"/>
                      <a:pt x="3812" y="822"/>
                    </a:cubicBezTo>
                    <a:cubicBezTo>
                      <a:pt x="3835" y="890"/>
                      <a:pt x="3812" y="936"/>
                      <a:pt x="3812" y="1005"/>
                    </a:cubicBezTo>
                    <a:cubicBezTo>
                      <a:pt x="3881" y="1005"/>
                      <a:pt x="3972" y="936"/>
                      <a:pt x="3949" y="868"/>
                    </a:cubicBezTo>
                    <a:cubicBezTo>
                      <a:pt x="4018" y="868"/>
                      <a:pt x="3949" y="799"/>
                      <a:pt x="3972" y="731"/>
                    </a:cubicBezTo>
                    <a:cubicBezTo>
                      <a:pt x="3972" y="731"/>
                      <a:pt x="4018" y="685"/>
                      <a:pt x="4018" y="685"/>
                    </a:cubicBezTo>
                    <a:cubicBezTo>
                      <a:pt x="4041" y="662"/>
                      <a:pt x="4041" y="639"/>
                      <a:pt x="4086" y="639"/>
                    </a:cubicBezTo>
                    <a:cubicBezTo>
                      <a:pt x="4109" y="685"/>
                      <a:pt x="4063" y="708"/>
                      <a:pt x="4063" y="753"/>
                    </a:cubicBezTo>
                    <a:cubicBezTo>
                      <a:pt x="4132" y="776"/>
                      <a:pt x="4132" y="822"/>
                      <a:pt x="4200" y="776"/>
                    </a:cubicBezTo>
                    <a:cubicBezTo>
                      <a:pt x="4269" y="753"/>
                      <a:pt x="4315" y="731"/>
                      <a:pt x="4315" y="822"/>
                    </a:cubicBezTo>
                    <a:cubicBezTo>
                      <a:pt x="4360" y="845"/>
                      <a:pt x="4406" y="822"/>
                      <a:pt x="4451" y="822"/>
                    </a:cubicBezTo>
                    <a:cubicBezTo>
                      <a:pt x="4474" y="822"/>
                      <a:pt x="4474" y="845"/>
                      <a:pt x="4497" y="868"/>
                    </a:cubicBezTo>
                    <a:cubicBezTo>
                      <a:pt x="4497" y="868"/>
                      <a:pt x="4543" y="868"/>
                      <a:pt x="4543" y="868"/>
                    </a:cubicBezTo>
                    <a:cubicBezTo>
                      <a:pt x="4657" y="1005"/>
                      <a:pt x="4406" y="936"/>
                      <a:pt x="4406" y="936"/>
                    </a:cubicBezTo>
                    <a:cubicBezTo>
                      <a:pt x="4383" y="890"/>
                      <a:pt x="4269" y="936"/>
                      <a:pt x="4269" y="959"/>
                    </a:cubicBezTo>
                    <a:cubicBezTo>
                      <a:pt x="4223" y="1027"/>
                      <a:pt x="4315" y="1050"/>
                      <a:pt x="4223" y="1050"/>
                    </a:cubicBezTo>
                    <a:cubicBezTo>
                      <a:pt x="4200" y="1050"/>
                      <a:pt x="4178" y="1027"/>
                      <a:pt x="4155" y="1050"/>
                    </a:cubicBezTo>
                    <a:cubicBezTo>
                      <a:pt x="4132" y="1050"/>
                      <a:pt x="4109" y="1073"/>
                      <a:pt x="4086" y="1096"/>
                    </a:cubicBezTo>
                    <a:cubicBezTo>
                      <a:pt x="4063" y="1096"/>
                      <a:pt x="4018" y="1096"/>
                      <a:pt x="3995" y="1096"/>
                    </a:cubicBezTo>
                    <a:cubicBezTo>
                      <a:pt x="3995" y="1096"/>
                      <a:pt x="3926" y="1142"/>
                      <a:pt x="3926" y="1142"/>
                    </a:cubicBezTo>
                    <a:cubicBezTo>
                      <a:pt x="3881" y="1142"/>
                      <a:pt x="3835" y="1096"/>
                      <a:pt x="3790" y="1096"/>
                    </a:cubicBezTo>
                    <a:cubicBezTo>
                      <a:pt x="3744" y="1119"/>
                      <a:pt x="3744" y="1142"/>
                      <a:pt x="3721" y="1164"/>
                    </a:cubicBezTo>
                    <a:cubicBezTo>
                      <a:pt x="3675" y="1164"/>
                      <a:pt x="3653" y="1164"/>
                      <a:pt x="3630" y="1187"/>
                    </a:cubicBezTo>
                    <a:cubicBezTo>
                      <a:pt x="3584" y="1210"/>
                      <a:pt x="3607" y="1278"/>
                      <a:pt x="3561" y="1324"/>
                    </a:cubicBezTo>
                    <a:cubicBezTo>
                      <a:pt x="3561" y="1347"/>
                      <a:pt x="3538" y="1347"/>
                      <a:pt x="3516" y="1370"/>
                    </a:cubicBezTo>
                    <a:cubicBezTo>
                      <a:pt x="3493" y="1370"/>
                      <a:pt x="3493" y="1415"/>
                      <a:pt x="3470" y="1438"/>
                    </a:cubicBezTo>
                    <a:cubicBezTo>
                      <a:pt x="3447" y="1438"/>
                      <a:pt x="3424" y="1438"/>
                      <a:pt x="3401" y="1415"/>
                    </a:cubicBezTo>
                    <a:cubicBezTo>
                      <a:pt x="3356" y="1461"/>
                      <a:pt x="3265" y="1415"/>
                      <a:pt x="3242" y="1484"/>
                    </a:cubicBezTo>
                    <a:cubicBezTo>
                      <a:pt x="3242" y="1484"/>
                      <a:pt x="3265" y="1484"/>
                      <a:pt x="3265" y="1484"/>
                    </a:cubicBezTo>
                    <a:cubicBezTo>
                      <a:pt x="3265" y="1484"/>
                      <a:pt x="3242" y="1507"/>
                      <a:pt x="3242" y="1530"/>
                    </a:cubicBezTo>
                    <a:cubicBezTo>
                      <a:pt x="3356" y="1507"/>
                      <a:pt x="3310" y="1644"/>
                      <a:pt x="3242" y="1689"/>
                    </a:cubicBezTo>
                    <a:cubicBezTo>
                      <a:pt x="3219" y="1666"/>
                      <a:pt x="3150" y="1712"/>
                      <a:pt x="3128" y="1712"/>
                    </a:cubicBezTo>
                    <a:cubicBezTo>
                      <a:pt x="3105" y="1712"/>
                      <a:pt x="3105" y="1735"/>
                      <a:pt x="3105" y="1735"/>
                    </a:cubicBezTo>
                    <a:cubicBezTo>
                      <a:pt x="3082" y="1735"/>
                      <a:pt x="3082" y="1712"/>
                      <a:pt x="3082" y="1712"/>
                    </a:cubicBezTo>
                    <a:cubicBezTo>
                      <a:pt x="3036" y="1735"/>
                      <a:pt x="3013" y="1735"/>
                      <a:pt x="2991" y="1712"/>
                    </a:cubicBezTo>
                    <a:cubicBezTo>
                      <a:pt x="2968" y="1735"/>
                      <a:pt x="2945" y="1781"/>
                      <a:pt x="2922" y="1803"/>
                    </a:cubicBezTo>
                    <a:cubicBezTo>
                      <a:pt x="2922" y="1849"/>
                      <a:pt x="2922" y="1872"/>
                      <a:pt x="2899" y="1940"/>
                    </a:cubicBezTo>
                    <a:cubicBezTo>
                      <a:pt x="2899" y="2009"/>
                      <a:pt x="2785" y="2146"/>
                      <a:pt x="2922" y="2123"/>
                    </a:cubicBezTo>
                    <a:cubicBezTo>
                      <a:pt x="2968" y="2123"/>
                      <a:pt x="3013" y="2077"/>
                      <a:pt x="3036" y="2077"/>
                    </a:cubicBezTo>
                    <a:cubicBezTo>
                      <a:pt x="3059" y="2055"/>
                      <a:pt x="3059" y="2032"/>
                      <a:pt x="3059" y="2032"/>
                    </a:cubicBezTo>
                    <a:cubicBezTo>
                      <a:pt x="3082" y="2032"/>
                      <a:pt x="3105" y="2032"/>
                      <a:pt x="3105" y="2032"/>
                    </a:cubicBezTo>
                    <a:cubicBezTo>
                      <a:pt x="3128" y="2032"/>
                      <a:pt x="3150" y="2009"/>
                      <a:pt x="3173" y="2009"/>
                    </a:cubicBezTo>
                    <a:cubicBezTo>
                      <a:pt x="3196" y="1963"/>
                      <a:pt x="3219" y="1940"/>
                      <a:pt x="3242" y="1918"/>
                    </a:cubicBezTo>
                    <a:cubicBezTo>
                      <a:pt x="3265" y="1895"/>
                      <a:pt x="3310" y="1849"/>
                      <a:pt x="3310" y="1826"/>
                    </a:cubicBezTo>
                    <a:cubicBezTo>
                      <a:pt x="3470" y="1826"/>
                      <a:pt x="3356" y="1712"/>
                      <a:pt x="3447" y="1666"/>
                    </a:cubicBezTo>
                    <a:cubicBezTo>
                      <a:pt x="3493" y="1666"/>
                      <a:pt x="3516" y="1712"/>
                      <a:pt x="3561" y="1666"/>
                    </a:cubicBezTo>
                    <a:cubicBezTo>
                      <a:pt x="3584" y="1666"/>
                      <a:pt x="3584" y="1621"/>
                      <a:pt x="3584" y="1621"/>
                    </a:cubicBezTo>
                    <a:cubicBezTo>
                      <a:pt x="3607" y="1598"/>
                      <a:pt x="3630" y="1621"/>
                      <a:pt x="3653" y="1598"/>
                    </a:cubicBezTo>
                    <a:cubicBezTo>
                      <a:pt x="3698" y="1575"/>
                      <a:pt x="3698" y="1575"/>
                      <a:pt x="3744" y="1575"/>
                    </a:cubicBezTo>
                    <a:cubicBezTo>
                      <a:pt x="3767" y="1598"/>
                      <a:pt x="3790" y="1598"/>
                      <a:pt x="3790" y="1621"/>
                    </a:cubicBezTo>
                    <a:cubicBezTo>
                      <a:pt x="3812" y="1621"/>
                      <a:pt x="3835" y="1621"/>
                      <a:pt x="3858" y="1621"/>
                    </a:cubicBezTo>
                    <a:cubicBezTo>
                      <a:pt x="3904" y="1621"/>
                      <a:pt x="4041" y="1735"/>
                      <a:pt x="4041" y="1621"/>
                    </a:cubicBezTo>
                    <a:cubicBezTo>
                      <a:pt x="3995" y="1621"/>
                      <a:pt x="3881" y="1598"/>
                      <a:pt x="3904" y="1530"/>
                    </a:cubicBezTo>
                    <a:cubicBezTo>
                      <a:pt x="4018" y="1461"/>
                      <a:pt x="4109" y="1575"/>
                      <a:pt x="4200" y="1621"/>
                    </a:cubicBezTo>
                    <a:cubicBezTo>
                      <a:pt x="4223" y="1644"/>
                      <a:pt x="4292" y="1689"/>
                      <a:pt x="4315" y="1735"/>
                    </a:cubicBezTo>
                    <a:cubicBezTo>
                      <a:pt x="4337" y="1781"/>
                      <a:pt x="4315" y="1849"/>
                      <a:pt x="4406" y="1826"/>
                    </a:cubicBezTo>
                    <a:cubicBezTo>
                      <a:pt x="4406" y="1826"/>
                      <a:pt x="4406" y="1803"/>
                      <a:pt x="4406" y="1781"/>
                    </a:cubicBezTo>
                    <a:cubicBezTo>
                      <a:pt x="4406" y="1781"/>
                      <a:pt x="4406" y="1781"/>
                      <a:pt x="4406" y="1781"/>
                    </a:cubicBezTo>
                    <a:cubicBezTo>
                      <a:pt x="4451" y="1758"/>
                      <a:pt x="4406" y="1735"/>
                      <a:pt x="4406" y="1712"/>
                    </a:cubicBezTo>
                    <a:cubicBezTo>
                      <a:pt x="4406" y="1689"/>
                      <a:pt x="4383" y="1712"/>
                      <a:pt x="4383" y="1666"/>
                    </a:cubicBezTo>
                    <a:cubicBezTo>
                      <a:pt x="4383" y="1666"/>
                      <a:pt x="4429" y="1666"/>
                      <a:pt x="4429" y="1644"/>
                    </a:cubicBezTo>
                    <a:cubicBezTo>
                      <a:pt x="4451" y="1598"/>
                      <a:pt x="4383" y="1598"/>
                      <a:pt x="4429" y="1575"/>
                    </a:cubicBezTo>
                    <a:cubicBezTo>
                      <a:pt x="4474" y="1552"/>
                      <a:pt x="4520" y="1575"/>
                      <a:pt x="4497" y="1621"/>
                    </a:cubicBezTo>
                    <a:cubicBezTo>
                      <a:pt x="4520" y="1621"/>
                      <a:pt x="4543" y="1644"/>
                      <a:pt x="4520" y="1666"/>
                    </a:cubicBezTo>
                    <a:cubicBezTo>
                      <a:pt x="4543" y="1666"/>
                      <a:pt x="4543" y="1666"/>
                      <a:pt x="4566" y="1666"/>
                    </a:cubicBezTo>
                    <a:cubicBezTo>
                      <a:pt x="4566" y="1712"/>
                      <a:pt x="4543" y="1803"/>
                      <a:pt x="4588" y="1826"/>
                    </a:cubicBezTo>
                    <a:cubicBezTo>
                      <a:pt x="4588" y="1826"/>
                      <a:pt x="4588" y="1849"/>
                      <a:pt x="4588" y="1849"/>
                    </a:cubicBezTo>
                    <a:cubicBezTo>
                      <a:pt x="4657" y="1872"/>
                      <a:pt x="4680" y="1826"/>
                      <a:pt x="4748" y="1803"/>
                    </a:cubicBezTo>
                    <a:cubicBezTo>
                      <a:pt x="4771" y="1803"/>
                      <a:pt x="4839" y="1781"/>
                      <a:pt x="4885" y="1781"/>
                    </a:cubicBezTo>
                    <a:cubicBezTo>
                      <a:pt x="4908" y="1781"/>
                      <a:pt x="4908" y="1826"/>
                      <a:pt x="4954" y="1803"/>
                    </a:cubicBezTo>
                    <a:cubicBezTo>
                      <a:pt x="4954" y="1803"/>
                      <a:pt x="4976" y="1781"/>
                      <a:pt x="4999" y="1758"/>
                    </a:cubicBezTo>
                    <a:cubicBezTo>
                      <a:pt x="5091" y="1712"/>
                      <a:pt x="5045" y="1781"/>
                      <a:pt x="5091" y="1826"/>
                    </a:cubicBezTo>
                    <a:cubicBezTo>
                      <a:pt x="5068" y="1826"/>
                      <a:pt x="5068" y="1826"/>
                      <a:pt x="5045" y="1826"/>
                    </a:cubicBezTo>
                    <a:cubicBezTo>
                      <a:pt x="5068" y="1849"/>
                      <a:pt x="5091" y="1849"/>
                      <a:pt x="5113" y="1872"/>
                    </a:cubicBezTo>
                    <a:cubicBezTo>
                      <a:pt x="5068" y="1872"/>
                      <a:pt x="5045" y="1872"/>
                      <a:pt x="5022" y="1872"/>
                    </a:cubicBezTo>
                    <a:cubicBezTo>
                      <a:pt x="5045" y="1872"/>
                      <a:pt x="5113" y="1895"/>
                      <a:pt x="5113" y="1940"/>
                    </a:cubicBezTo>
                    <a:cubicBezTo>
                      <a:pt x="5113" y="1940"/>
                      <a:pt x="5136" y="1940"/>
                      <a:pt x="5136" y="1940"/>
                    </a:cubicBezTo>
                    <a:cubicBezTo>
                      <a:pt x="5136" y="1940"/>
                      <a:pt x="5136" y="1963"/>
                      <a:pt x="5136" y="1963"/>
                    </a:cubicBezTo>
                    <a:cubicBezTo>
                      <a:pt x="5136" y="1963"/>
                      <a:pt x="5136" y="1986"/>
                      <a:pt x="5136" y="1986"/>
                    </a:cubicBezTo>
                    <a:cubicBezTo>
                      <a:pt x="5113" y="1986"/>
                      <a:pt x="5113" y="1986"/>
                      <a:pt x="5091" y="1986"/>
                    </a:cubicBezTo>
                    <a:cubicBezTo>
                      <a:pt x="5091" y="2009"/>
                      <a:pt x="5068" y="2032"/>
                      <a:pt x="5045" y="2032"/>
                    </a:cubicBezTo>
                    <a:cubicBezTo>
                      <a:pt x="5045" y="2032"/>
                      <a:pt x="5045" y="2009"/>
                      <a:pt x="5045" y="2009"/>
                    </a:cubicBezTo>
                    <a:cubicBezTo>
                      <a:pt x="4999" y="2032"/>
                      <a:pt x="4862" y="2100"/>
                      <a:pt x="4839" y="2032"/>
                    </a:cubicBezTo>
                    <a:cubicBezTo>
                      <a:pt x="4817" y="2032"/>
                      <a:pt x="4817" y="2032"/>
                      <a:pt x="4794" y="2032"/>
                    </a:cubicBezTo>
                    <a:cubicBezTo>
                      <a:pt x="4771" y="2009"/>
                      <a:pt x="4748" y="2009"/>
                      <a:pt x="4725" y="2009"/>
                    </a:cubicBezTo>
                    <a:cubicBezTo>
                      <a:pt x="4703" y="2032"/>
                      <a:pt x="4725" y="2055"/>
                      <a:pt x="4703" y="2077"/>
                    </a:cubicBezTo>
                    <a:cubicBezTo>
                      <a:pt x="4703" y="2100"/>
                      <a:pt x="4657" y="2100"/>
                      <a:pt x="4657" y="2146"/>
                    </a:cubicBezTo>
                    <a:cubicBezTo>
                      <a:pt x="4657" y="2146"/>
                      <a:pt x="4657" y="2169"/>
                      <a:pt x="4634" y="2191"/>
                    </a:cubicBezTo>
                    <a:cubicBezTo>
                      <a:pt x="4588" y="2191"/>
                      <a:pt x="4611" y="2146"/>
                      <a:pt x="4566" y="2123"/>
                    </a:cubicBezTo>
                    <a:cubicBezTo>
                      <a:pt x="4566" y="2123"/>
                      <a:pt x="4543" y="2123"/>
                      <a:pt x="4520" y="2123"/>
                    </a:cubicBezTo>
                    <a:cubicBezTo>
                      <a:pt x="4520" y="2123"/>
                      <a:pt x="4474" y="2100"/>
                      <a:pt x="4451" y="2100"/>
                    </a:cubicBezTo>
                    <a:cubicBezTo>
                      <a:pt x="4315" y="2077"/>
                      <a:pt x="4451" y="2237"/>
                      <a:pt x="4360" y="2237"/>
                    </a:cubicBezTo>
                    <a:cubicBezTo>
                      <a:pt x="4337" y="2237"/>
                      <a:pt x="4109" y="2351"/>
                      <a:pt x="4132" y="2260"/>
                    </a:cubicBezTo>
                    <a:cubicBezTo>
                      <a:pt x="4063" y="2260"/>
                      <a:pt x="4132" y="2214"/>
                      <a:pt x="4109" y="2191"/>
                    </a:cubicBezTo>
                    <a:cubicBezTo>
                      <a:pt x="4086" y="2169"/>
                      <a:pt x="4041" y="2169"/>
                      <a:pt x="3995" y="2191"/>
                    </a:cubicBezTo>
                    <a:cubicBezTo>
                      <a:pt x="3972" y="2191"/>
                      <a:pt x="3790" y="2191"/>
                      <a:pt x="3858" y="2100"/>
                    </a:cubicBezTo>
                    <a:cubicBezTo>
                      <a:pt x="3835" y="2100"/>
                      <a:pt x="3835" y="2077"/>
                      <a:pt x="3835" y="2077"/>
                    </a:cubicBezTo>
                    <a:cubicBezTo>
                      <a:pt x="3835" y="2032"/>
                      <a:pt x="3812" y="2009"/>
                      <a:pt x="3790" y="1963"/>
                    </a:cubicBezTo>
                    <a:cubicBezTo>
                      <a:pt x="3744" y="1940"/>
                      <a:pt x="3744" y="1986"/>
                      <a:pt x="3698" y="1986"/>
                    </a:cubicBezTo>
                    <a:cubicBezTo>
                      <a:pt x="3675" y="2009"/>
                      <a:pt x="3607" y="2009"/>
                      <a:pt x="3584" y="2009"/>
                    </a:cubicBezTo>
                    <a:cubicBezTo>
                      <a:pt x="3538" y="2009"/>
                      <a:pt x="3424" y="1986"/>
                      <a:pt x="3401" y="2055"/>
                    </a:cubicBezTo>
                    <a:cubicBezTo>
                      <a:pt x="3310" y="2055"/>
                      <a:pt x="3265" y="2100"/>
                      <a:pt x="3219" y="2146"/>
                    </a:cubicBezTo>
                    <a:cubicBezTo>
                      <a:pt x="3173" y="2191"/>
                      <a:pt x="3173" y="2191"/>
                      <a:pt x="3128" y="2169"/>
                    </a:cubicBezTo>
                    <a:cubicBezTo>
                      <a:pt x="3082" y="2169"/>
                      <a:pt x="3036" y="2123"/>
                      <a:pt x="3013" y="2169"/>
                    </a:cubicBezTo>
                    <a:cubicBezTo>
                      <a:pt x="2991" y="2169"/>
                      <a:pt x="2968" y="2191"/>
                      <a:pt x="2945" y="2214"/>
                    </a:cubicBezTo>
                    <a:cubicBezTo>
                      <a:pt x="2922" y="2214"/>
                      <a:pt x="2877" y="2260"/>
                      <a:pt x="2877" y="2283"/>
                    </a:cubicBezTo>
                    <a:cubicBezTo>
                      <a:pt x="2854" y="2328"/>
                      <a:pt x="2854" y="2420"/>
                      <a:pt x="2785" y="2443"/>
                    </a:cubicBezTo>
                    <a:cubicBezTo>
                      <a:pt x="2785" y="2488"/>
                      <a:pt x="2740" y="2511"/>
                      <a:pt x="2717" y="2557"/>
                    </a:cubicBezTo>
                    <a:cubicBezTo>
                      <a:pt x="2694" y="2602"/>
                      <a:pt x="2671" y="2602"/>
                      <a:pt x="2625" y="2625"/>
                    </a:cubicBezTo>
                    <a:cubicBezTo>
                      <a:pt x="2625" y="2671"/>
                      <a:pt x="2557" y="2716"/>
                      <a:pt x="2534" y="2739"/>
                    </a:cubicBezTo>
                    <a:cubicBezTo>
                      <a:pt x="2534" y="2739"/>
                      <a:pt x="2557" y="2762"/>
                      <a:pt x="2557" y="2762"/>
                    </a:cubicBezTo>
                    <a:cubicBezTo>
                      <a:pt x="2557" y="2808"/>
                      <a:pt x="2466" y="2853"/>
                      <a:pt x="2443" y="2922"/>
                    </a:cubicBezTo>
                    <a:cubicBezTo>
                      <a:pt x="2466" y="2899"/>
                      <a:pt x="2488" y="2922"/>
                      <a:pt x="2488" y="2922"/>
                    </a:cubicBezTo>
                    <a:cubicBezTo>
                      <a:pt x="2488" y="2945"/>
                      <a:pt x="2511" y="2990"/>
                      <a:pt x="2488" y="3013"/>
                    </a:cubicBezTo>
                    <a:cubicBezTo>
                      <a:pt x="2443" y="3013"/>
                      <a:pt x="2443" y="3082"/>
                      <a:pt x="2397" y="3082"/>
                    </a:cubicBezTo>
                    <a:cubicBezTo>
                      <a:pt x="2397" y="3104"/>
                      <a:pt x="2374" y="3104"/>
                      <a:pt x="2397" y="3104"/>
                    </a:cubicBezTo>
                    <a:cubicBezTo>
                      <a:pt x="2397" y="3150"/>
                      <a:pt x="2374" y="3196"/>
                      <a:pt x="2374" y="3241"/>
                    </a:cubicBezTo>
                    <a:cubicBezTo>
                      <a:pt x="2374" y="3287"/>
                      <a:pt x="2420" y="3287"/>
                      <a:pt x="2397" y="3356"/>
                    </a:cubicBezTo>
                    <a:cubicBezTo>
                      <a:pt x="2352" y="3447"/>
                      <a:pt x="2283" y="3493"/>
                      <a:pt x="2283" y="3584"/>
                    </a:cubicBezTo>
                    <a:cubicBezTo>
                      <a:pt x="2306" y="3584"/>
                      <a:pt x="2306" y="3584"/>
                      <a:pt x="2306" y="3584"/>
                    </a:cubicBezTo>
                    <a:cubicBezTo>
                      <a:pt x="2329" y="3584"/>
                      <a:pt x="2352" y="3629"/>
                      <a:pt x="2329" y="3652"/>
                    </a:cubicBezTo>
                    <a:cubicBezTo>
                      <a:pt x="2352" y="3652"/>
                      <a:pt x="2352" y="3652"/>
                      <a:pt x="2374" y="3652"/>
                    </a:cubicBezTo>
                    <a:cubicBezTo>
                      <a:pt x="2397" y="3675"/>
                      <a:pt x="2374" y="3698"/>
                      <a:pt x="2374" y="3721"/>
                    </a:cubicBezTo>
                    <a:cubicBezTo>
                      <a:pt x="2374" y="3744"/>
                      <a:pt x="2397" y="3766"/>
                      <a:pt x="2397" y="3766"/>
                    </a:cubicBezTo>
                    <a:cubicBezTo>
                      <a:pt x="2397" y="3766"/>
                      <a:pt x="2420" y="3766"/>
                      <a:pt x="2420" y="3744"/>
                    </a:cubicBezTo>
                    <a:cubicBezTo>
                      <a:pt x="2488" y="3744"/>
                      <a:pt x="2511" y="3858"/>
                      <a:pt x="2534" y="3903"/>
                    </a:cubicBezTo>
                    <a:cubicBezTo>
                      <a:pt x="2557" y="3926"/>
                      <a:pt x="2580" y="3949"/>
                      <a:pt x="2603" y="3972"/>
                    </a:cubicBezTo>
                    <a:cubicBezTo>
                      <a:pt x="2603" y="3995"/>
                      <a:pt x="2625" y="4040"/>
                      <a:pt x="2625" y="4063"/>
                    </a:cubicBezTo>
                    <a:cubicBezTo>
                      <a:pt x="2648" y="4109"/>
                      <a:pt x="2671" y="4109"/>
                      <a:pt x="2694" y="4132"/>
                    </a:cubicBezTo>
                    <a:cubicBezTo>
                      <a:pt x="2740" y="4154"/>
                      <a:pt x="2717" y="4200"/>
                      <a:pt x="2785" y="4200"/>
                    </a:cubicBezTo>
                    <a:cubicBezTo>
                      <a:pt x="2831" y="4223"/>
                      <a:pt x="2945" y="4177"/>
                      <a:pt x="2945" y="4109"/>
                    </a:cubicBezTo>
                    <a:cubicBezTo>
                      <a:pt x="2991" y="4109"/>
                      <a:pt x="2991" y="4132"/>
                      <a:pt x="3013" y="4132"/>
                    </a:cubicBezTo>
                    <a:cubicBezTo>
                      <a:pt x="3059" y="4132"/>
                      <a:pt x="3059" y="4132"/>
                      <a:pt x="3105" y="4132"/>
                    </a:cubicBezTo>
                    <a:cubicBezTo>
                      <a:pt x="3150" y="4132"/>
                      <a:pt x="3219" y="4177"/>
                      <a:pt x="3219" y="4086"/>
                    </a:cubicBezTo>
                    <a:cubicBezTo>
                      <a:pt x="3265" y="4086"/>
                      <a:pt x="3287" y="4040"/>
                      <a:pt x="3310" y="4017"/>
                    </a:cubicBezTo>
                    <a:cubicBezTo>
                      <a:pt x="3356" y="3995"/>
                      <a:pt x="3401" y="3995"/>
                      <a:pt x="3424" y="3972"/>
                    </a:cubicBezTo>
                    <a:cubicBezTo>
                      <a:pt x="3470" y="3926"/>
                      <a:pt x="3470" y="3789"/>
                      <a:pt x="3538" y="3881"/>
                    </a:cubicBezTo>
                    <a:cubicBezTo>
                      <a:pt x="3538" y="3881"/>
                      <a:pt x="3538" y="3881"/>
                      <a:pt x="3538" y="3903"/>
                    </a:cubicBezTo>
                    <a:cubicBezTo>
                      <a:pt x="3630" y="3881"/>
                      <a:pt x="3653" y="3972"/>
                      <a:pt x="3675" y="4017"/>
                    </a:cubicBezTo>
                    <a:cubicBezTo>
                      <a:pt x="3675" y="4040"/>
                      <a:pt x="3698" y="4109"/>
                      <a:pt x="3698" y="4132"/>
                    </a:cubicBezTo>
                    <a:cubicBezTo>
                      <a:pt x="3721" y="4154"/>
                      <a:pt x="3767" y="4109"/>
                      <a:pt x="3767" y="4063"/>
                    </a:cubicBezTo>
                    <a:cubicBezTo>
                      <a:pt x="3812" y="4063"/>
                      <a:pt x="3812" y="4086"/>
                      <a:pt x="3835" y="4086"/>
                    </a:cubicBezTo>
                    <a:cubicBezTo>
                      <a:pt x="3858" y="4063"/>
                      <a:pt x="3881" y="4040"/>
                      <a:pt x="3904" y="4040"/>
                    </a:cubicBezTo>
                    <a:cubicBezTo>
                      <a:pt x="3926" y="4040"/>
                      <a:pt x="3972" y="4040"/>
                      <a:pt x="3995" y="4040"/>
                    </a:cubicBezTo>
                    <a:cubicBezTo>
                      <a:pt x="4041" y="4063"/>
                      <a:pt x="3995" y="4063"/>
                      <a:pt x="4018" y="4086"/>
                    </a:cubicBezTo>
                    <a:cubicBezTo>
                      <a:pt x="4041" y="4132"/>
                      <a:pt x="4086" y="4177"/>
                      <a:pt x="4086" y="4223"/>
                    </a:cubicBezTo>
                    <a:cubicBezTo>
                      <a:pt x="4086" y="4291"/>
                      <a:pt x="4041" y="4337"/>
                      <a:pt x="4041" y="4406"/>
                    </a:cubicBezTo>
                    <a:cubicBezTo>
                      <a:pt x="4041" y="4451"/>
                      <a:pt x="4063" y="4474"/>
                      <a:pt x="4109" y="4520"/>
                    </a:cubicBezTo>
                    <a:cubicBezTo>
                      <a:pt x="4155" y="4542"/>
                      <a:pt x="4155" y="4565"/>
                      <a:pt x="4200" y="4611"/>
                    </a:cubicBezTo>
                    <a:cubicBezTo>
                      <a:pt x="4246" y="4634"/>
                      <a:pt x="4474" y="4657"/>
                      <a:pt x="4383" y="4748"/>
                    </a:cubicBezTo>
                    <a:cubicBezTo>
                      <a:pt x="4497" y="4748"/>
                      <a:pt x="4406" y="4816"/>
                      <a:pt x="4429" y="4862"/>
                    </a:cubicBezTo>
                    <a:cubicBezTo>
                      <a:pt x="4429" y="4862"/>
                      <a:pt x="4451" y="4862"/>
                      <a:pt x="4451" y="4862"/>
                    </a:cubicBezTo>
                    <a:cubicBezTo>
                      <a:pt x="4429" y="4908"/>
                      <a:pt x="4406" y="4976"/>
                      <a:pt x="4497" y="4976"/>
                    </a:cubicBezTo>
                    <a:cubicBezTo>
                      <a:pt x="4474" y="4999"/>
                      <a:pt x="4497" y="5022"/>
                      <a:pt x="4497" y="5045"/>
                    </a:cubicBezTo>
                    <a:cubicBezTo>
                      <a:pt x="4497" y="5067"/>
                      <a:pt x="4474" y="5067"/>
                      <a:pt x="4474" y="5090"/>
                    </a:cubicBezTo>
                    <a:cubicBezTo>
                      <a:pt x="4474" y="5090"/>
                      <a:pt x="4497" y="5113"/>
                      <a:pt x="4497" y="5113"/>
                    </a:cubicBezTo>
                    <a:cubicBezTo>
                      <a:pt x="4497" y="5159"/>
                      <a:pt x="4474" y="5204"/>
                      <a:pt x="4451" y="5250"/>
                    </a:cubicBezTo>
                    <a:cubicBezTo>
                      <a:pt x="4406" y="5296"/>
                      <a:pt x="4383" y="5296"/>
                      <a:pt x="4360" y="5364"/>
                    </a:cubicBezTo>
                    <a:cubicBezTo>
                      <a:pt x="4360" y="5387"/>
                      <a:pt x="4360" y="5387"/>
                      <a:pt x="4360" y="5410"/>
                    </a:cubicBezTo>
                    <a:cubicBezTo>
                      <a:pt x="4360" y="5410"/>
                      <a:pt x="4360" y="5501"/>
                      <a:pt x="4360" y="5501"/>
                    </a:cubicBezTo>
                    <a:cubicBezTo>
                      <a:pt x="4383" y="5547"/>
                      <a:pt x="4451" y="5570"/>
                      <a:pt x="4497" y="5592"/>
                    </a:cubicBezTo>
                    <a:cubicBezTo>
                      <a:pt x="4566" y="5615"/>
                      <a:pt x="4566" y="5638"/>
                      <a:pt x="4611" y="5661"/>
                    </a:cubicBezTo>
                    <a:cubicBezTo>
                      <a:pt x="4634" y="5684"/>
                      <a:pt x="4657" y="5661"/>
                      <a:pt x="4680" y="5661"/>
                    </a:cubicBezTo>
                    <a:cubicBezTo>
                      <a:pt x="4725" y="5684"/>
                      <a:pt x="4725" y="5684"/>
                      <a:pt x="4748" y="5707"/>
                    </a:cubicBezTo>
                    <a:cubicBezTo>
                      <a:pt x="4817" y="5707"/>
                      <a:pt x="4885" y="5684"/>
                      <a:pt x="4817" y="5752"/>
                    </a:cubicBezTo>
                    <a:cubicBezTo>
                      <a:pt x="4794" y="5775"/>
                      <a:pt x="4748" y="5775"/>
                      <a:pt x="4748" y="5821"/>
                    </a:cubicBezTo>
                    <a:cubicBezTo>
                      <a:pt x="4839" y="5844"/>
                      <a:pt x="4680" y="5912"/>
                      <a:pt x="4748" y="5980"/>
                    </a:cubicBezTo>
                    <a:cubicBezTo>
                      <a:pt x="4771" y="6003"/>
                      <a:pt x="4817" y="5980"/>
                      <a:pt x="4839" y="6003"/>
                    </a:cubicBezTo>
                    <a:cubicBezTo>
                      <a:pt x="4862" y="6049"/>
                      <a:pt x="4839" y="6095"/>
                      <a:pt x="4885" y="6117"/>
                    </a:cubicBezTo>
                    <a:cubicBezTo>
                      <a:pt x="4885" y="6140"/>
                      <a:pt x="4885" y="6140"/>
                      <a:pt x="4885" y="6163"/>
                    </a:cubicBezTo>
                    <a:cubicBezTo>
                      <a:pt x="4908" y="6163"/>
                      <a:pt x="4908" y="6163"/>
                      <a:pt x="4908" y="6186"/>
                    </a:cubicBezTo>
                    <a:cubicBezTo>
                      <a:pt x="4954" y="6186"/>
                      <a:pt x="4999" y="6232"/>
                      <a:pt x="5022" y="6254"/>
                    </a:cubicBezTo>
                    <a:cubicBezTo>
                      <a:pt x="5022" y="6254"/>
                      <a:pt x="5022" y="6277"/>
                      <a:pt x="5045" y="6300"/>
                    </a:cubicBezTo>
                    <a:cubicBezTo>
                      <a:pt x="5045" y="6300"/>
                      <a:pt x="5022" y="6323"/>
                      <a:pt x="5022" y="6323"/>
                    </a:cubicBezTo>
                    <a:cubicBezTo>
                      <a:pt x="5022" y="6346"/>
                      <a:pt x="5045" y="6323"/>
                      <a:pt x="5045" y="6346"/>
                    </a:cubicBezTo>
                    <a:cubicBezTo>
                      <a:pt x="5068" y="6368"/>
                      <a:pt x="5068" y="6391"/>
                      <a:pt x="5068" y="6460"/>
                    </a:cubicBezTo>
                    <a:cubicBezTo>
                      <a:pt x="5113" y="6460"/>
                      <a:pt x="5182" y="6460"/>
                      <a:pt x="5182" y="6528"/>
                    </a:cubicBezTo>
                    <a:cubicBezTo>
                      <a:pt x="5228" y="6528"/>
                      <a:pt x="5228" y="6483"/>
                      <a:pt x="5250" y="6437"/>
                    </a:cubicBezTo>
                    <a:cubicBezTo>
                      <a:pt x="5250" y="6414"/>
                      <a:pt x="5273" y="6391"/>
                      <a:pt x="5296" y="6368"/>
                    </a:cubicBezTo>
                    <a:cubicBezTo>
                      <a:pt x="5342" y="6300"/>
                      <a:pt x="5319" y="6323"/>
                      <a:pt x="5387" y="6300"/>
                    </a:cubicBezTo>
                    <a:cubicBezTo>
                      <a:pt x="5410" y="6300"/>
                      <a:pt x="5456" y="6300"/>
                      <a:pt x="5456" y="6232"/>
                    </a:cubicBezTo>
                    <a:cubicBezTo>
                      <a:pt x="5547" y="6232"/>
                      <a:pt x="5616" y="6186"/>
                      <a:pt x="5684" y="6163"/>
                    </a:cubicBezTo>
                    <a:cubicBezTo>
                      <a:pt x="5730" y="6140"/>
                      <a:pt x="5775" y="6117"/>
                      <a:pt x="5798" y="6072"/>
                    </a:cubicBezTo>
                    <a:cubicBezTo>
                      <a:pt x="5821" y="6026"/>
                      <a:pt x="5798" y="6026"/>
                      <a:pt x="5798" y="5980"/>
                    </a:cubicBezTo>
                    <a:cubicBezTo>
                      <a:pt x="5730" y="5958"/>
                      <a:pt x="5821" y="5866"/>
                      <a:pt x="5730" y="5844"/>
                    </a:cubicBezTo>
                    <a:cubicBezTo>
                      <a:pt x="5752" y="5775"/>
                      <a:pt x="5912" y="5821"/>
                      <a:pt x="5912" y="5752"/>
                    </a:cubicBezTo>
                    <a:cubicBezTo>
                      <a:pt x="5958" y="5729"/>
                      <a:pt x="6004" y="5729"/>
                      <a:pt x="6026" y="5684"/>
                    </a:cubicBezTo>
                    <a:cubicBezTo>
                      <a:pt x="6072" y="5638"/>
                      <a:pt x="6072" y="5615"/>
                      <a:pt x="6049" y="5570"/>
                    </a:cubicBezTo>
                    <a:cubicBezTo>
                      <a:pt x="6049" y="5547"/>
                      <a:pt x="6026" y="5524"/>
                      <a:pt x="6004" y="5501"/>
                    </a:cubicBezTo>
                    <a:cubicBezTo>
                      <a:pt x="6004" y="5478"/>
                      <a:pt x="6026" y="5478"/>
                      <a:pt x="5981" y="5455"/>
                    </a:cubicBezTo>
                    <a:cubicBezTo>
                      <a:pt x="5958" y="5433"/>
                      <a:pt x="5889" y="5433"/>
                      <a:pt x="5889" y="5387"/>
                    </a:cubicBezTo>
                    <a:cubicBezTo>
                      <a:pt x="5867" y="5319"/>
                      <a:pt x="5958" y="5319"/>
                      <a:pt x="6004" y="5319"/>
                    </a:cubicBezTo>
                    <a:cubicBezTo>
                      <a:pt x="6072" y="5296"/>
                      <a:pt x="6072" y="5250"/>
                      <a:pt x="6118" y="5204"/>
                    </a:cubicBezTo>
                    <a:cubicBezTo>
                      <a:pt x="6118" y="5182"/>
                      <a:pt x="6163" y="5182"/>
                      <a:pt x="6163" y="5159"/>
                    </a:cubicBezTo>
                    <a:cubicBezTo>
                      <a:pt x="6186" y="5136"/>
                      <a:pt x="6186" y="5090"/>
                      <a:pt x="6186" y="5067"/>
                    </a:cubicBezTo>
                    <a:cubicBezTo>
                      <a:pt x="6209" y="5045"/>
                      <a:pt x="6232" y="5045"/>
                      <a:pt x="6232" y="5022"/>
                    </a:cubicBezTo>
                    <a:cubicBezTo>
                      <a:pt x="6255" y="4999"/>
                      <a:pt x="6255" y="4976"/>
                      <a:pt x="6255" y="4953"/>
                    </a:cubicBezTo>
                    <a:cubicBezTo>
                      <a:pt x="6255" y="4953"/>
                      <a:pt x="6255" y="4885"/>
                      <a:pt x="6255" y="4839"/>
                    </a:cubicBezTo>
                    <a:cubicBezTo>
                      <a:pt x="6255" y="4794"/>
                      <a:pt x="6209" y="4748"/>
                      <a:pt x="6232" y="4702"/>
                    </a:cubicBezTo>
                    <a:cubicBezTo>
                      <a:pt x="6232" y="4702"/>
                      <a:pt x="6209" y="4702"/>
                      <a:pt x="6209" y="4702"/>
                    </a:cubicBezTo>
                    <a:cubicBezTo>
                      <a:pt x="6232" y="4634"/>
                      <a:pt x="6163" y="4611"/>
                      <a:pt x="6118" y="4611"/>
                    </a:cubicBezTo>
                    <a:cubicBezTo>
                      <a:pt x="6118" y="4611"/>
                      <a:pt x="6118" y="4611"/>
                      <a:pt x="6118" y="4611"/>
                    </a:cubicBezTo>
                    <a:cubicBezTo>
                      <a:pt x="6118" y="4611"/>
                      <a:pt x="6095" y="4588"/>
                      <a:pt x="6095" y="4588"/>
                    </a:cubicBezTo>
                    <a:cubicBezTo>
                      <a:pt x="6095" y="4565"/>
                      <a:pt x="6072" y="4542"/>
                      <a:pt x="6049" y="4520"/>
                    </a:cubicBezTo>
                    <a:cubicBezTo>
                      <a:pt x="6026" y="4497"/>
                      <a:pt x="5981" y="4497"/>
                      <a:pt x="5981" y="4451"/>
                    </a:cubicBezTo>
                    <a:cubicBezTo>
                      <a:pt x="5935" y="4428"/>
                      <a:pt x="5775" y="4474"/>
                      <a:pt x="5844" y="4383"/>
                    </a:cubicBezTo>
                    <a:cubicBezTo>
                      <a:pt x="5867" y="4337"/>
                      <a:pt x="5912" y="4360"/>
                      <a:pt x="5935" y="4337"/>
                    </a:cubicBezTo>
                    <a:cubicBezTo>
                      <a:pt x="5981" y="4314"/>
                      <a:pt x="5981" y="4314"/>
                      <a:pt x="5981" y="4269"/>
                    </a:cubicBezTo>
                    <a:cubicBezTo>
                      <a:pt x="6004" y="4269"/>
                      <a:pt x="6026" y="4269"/>
                      <a:pt x="6049" y="4269"/>
                    </a:cubicBezTo>
                    <a:cubicBezTo>
                      <a:pt x="6049" y="4223"/>
                      <a:pt x="6049" y="4177"/>
                      <a:pt x="6049" y="4132"/>
                    </a:cubicBezTo>
                    <a:cubicBezTo>
                      <a:pt x="6072" y="4109"/>
                      <a:pt x="6095" y="4109"/>
                      <a:pt x="6118" y="4086"/>
                    </a:cubicBezTo>
                    <a:cubicBezTo>
                      <a:pt x="6141" y="4063"/>
                      <a:pt x="6141" y="4063"/>
                      <a:pt x="6163" y="4017"/>
                    </a:cubicBezTo>
                    <a:cubicBezTo>
                      <a:pt x="6163" y="3972"/>
                      <a:pt x="6186" y="3949"/>
                      <a:pt x="6232" y="3903"/>
                    </a:cubicBezTo>
                    <a:cubicBezTo>
                      <a:pt x="6277" y="3881"/>
                      <a:pt x="6277" y="3858"/>
                      <a:pt x="6277" y="3789"/>
                    </a:cubicBezTo>
                    <a:cubicBezTo>
                      <a:pt x="6277" y="3789"/>
                      <a:pt x="6255" y="3789"/>
                      <a:pt x="6255" y="3789"/>
                    </a:cubicBezTo>
                    <a:cubicBezTo>
                      <a:pt x="6255" y="3766"/>
                      <a:pt x="6277" y="3744"/>
                      <a:pt x="6277" y="3698"/>
                    </a:cubicBezTo>
                    <a:cubicBezTo>
                      <a:pt x="6369" y="3698"/>
                      <a:pt x="6323" y="3629"/>
                      <a:pt x="6346" y="3561"/>
                    </a:cubicBezTo>
                    <a:cubicBezTo>
                      <a:pt x="6369" y="3538"/>
                      <a:pt x="6414" y="3538"/>
                      <a:pt x="6414" y="3515"/>
                    </a:cubicBezTo>
                    <a:cubicBezTo>
                      <a:pt x="6437" y="3493"/>
                      <a:pt x="6392" y="3447"/>
                      <a:pt x="6414" y="3424"/>
                    </a:cubicBezTo>
                    <a:cubicBezTo>
                      <a:pt x="6483" y="3401"/>
                      <a:pt x="6551" y="3356"/>
                      <a:pt x="6551" y="3264"/>
                    </a:cubicBezTo>
                    <a:cubicBezTo>
                      <a:pt x="6551" y="3264"/>
                      <a:pt x="6551" y="3264"/>
                      <a:pt x="6529" y="3264"/>
                    </a:cubicBezTo>
                    <a:cubicBezTo>
                      <a:pt x="6529" y="3196"/>
                      <a:pt x="6597" y="3127"/>
                      <a:pt x="6597" y="3059"/>
                    </a:cubicBezTo>
                    <a:cubicBezTo>
                      <a:pt x="6620" y="2990"/>
                      <a:pt x="6666" y="2899"/>
                      <a:pt x="6620" y="2831"/>
                    </a:cubicBezTo>
                    <a:cubicBezTo>
                      <a:pt x="6551" y="2831"/>
                      <a:pt x="6597" y="2899"/>
                      <a:pt x="6551" y="2945"/>
                    </a:cubicBezTo>
                    <a:cubicBezTo>
                      <a:pt x="6529" y="2968"/>
                      <a:pt x="6460" y="2922"/>
                      <a:pt x="6460" y="2990"/>
                    </a:cubicBezTo>
                    <a:cubicBezTo>
                      <a:pt x="6392" y="2990"/>
                      <a:pt x="6369" y="3082"/>
                      <a:pt x="6323" y="3104"/>
                    </a:cubicBezTo>
                    <a:cubicBezTo>
                      <a:pt x="6277" y="3127"/>
                      <a:pt x="6163" y="3082"/>
                      <a:pt x="6163" y="3173"/>
                    </a:cubicBezTo>
                    <a:cubicBezTo>
                      <a:pt x="6118" y="3173"/>
                      <a:pt x="5935" y="3287"/>
                      <a:pt x="5912" y="3173"/>
                    </a:cubicBezTo>
                    <a:cubicBezTo>
                      <a:pt x="5935" y="3173"/>
                      <a:pt x="6072" y="3082"/>
                      <a:pt x="5958" y="3082"/>
                    </a:cubicBezTo>
                    <a:cubicBezTo>
                      <a:pt x="5981" y="3059"/>
                      <a:pt x="5958" y="3036"/>
                      <a:pt x="5958" y="3013"/>
                    </a:cubicBezTo>
                    <a:cubicBezTo>
                      <a:pt x="5867" y="2990"/>
                      <a:pt x="5844" y="3104"/>
                      <a:pt x="5798" y="2990"/>
                    </a:cubicBezTo>
                    <a:cubicBezTo>
                      <a:pt x="5775" y="2990"/>
                      <a:pt x="5752" y="2990"/>
                      <a:pt x="5730" y="2990"/>
                    </a:cubicBezTo>
                    <a:cubicBezTo>
                      <a:pt x="5730" y="2922"/>
                      <a:pt x="5730" y="2922"/>
                      <a:pt x="5684" y="2876"/>
                    </a:cubicBezTo>
                    <a:cubicBezTo>
                      <a:pt x="5661" y="2853"/>
                      <a:pt x="5661" y="2876"/>
                      <a:pt x="5638" y="2853"/>
                    </a:cubicBezTo>
                    <a:cubicBezTo>
                      <a:pt x="5638" y="2808"/>
                      <a:pt x="5638" y="2762"/>
                      <a:pt x="5638" y="2739"/>
                    </a:cubicBezTo>
                    <a:cubicBezTo>
                      <a:pt x="5593" y="2739"/>
                      <a:pt x="5547" y="2716"/>
                      <a:pt x="5524" y="2694"/>
                    </a:cubicBezTo>
                    <a:cubicBezTo>
                      <a:pt x="5524" y="2694"/>
                      <a:pt x="5524" y="2648"/>
                      <a:pt x="5524" y="2648"/>
                    </a:cubicBezTo>
                    <a:cubicBezTo>
                      <a:pt x="5501" y="2625"/>
                      <a:pt x="5479" y="2625"/>
                      <a:pt x="5456" y="2625"/>
                    </a:cubicBezTo>
                    <a:cubicBezTo>
                      <a:pt x="5387" y="2579"/>
                      <a:pt x="5319" y="2579"/>
                      <a:pt x="5250" y="2534"/>
                    </a:cubicBezTo>
                    <a:cubicBezTo>
                      <a:pt x="5273" y="2465"/>
                      <a:pt x="5159" y="2488"/>
                      <a:pt x="5136" y="2465"/>
                    </a:cubicBezTo>
                    <a:cubicBezTo>
                      <a:pt x="5068" y="2443"/>
                      <a:pt x="5091" y="2397"/>
                      <a:pt x="5159" y="2374"/>
                    </a:cubicBezTo>
                    <a:cubicBezTo>
                      <a:pt x="5182" y="2351"/>
                      <a:pt x="5273" y="2374"/>
                      <a:pt x="5250" y="2351"/>
                    </a:cubicBezTo>
                    <a:cubicBezTo>
                      <a:pt x="5228" y="2283"/>
                      <a:pt x="5159" y="2328"/>
                      <a:pt x="5113" y="2306"/>
                    </a:cubicBezTo>
                    <a:cubicBezTo>
                      <a:pt x="5091" y="2260"/>
                      <a:pt x="5159" y="2237"/>
                      <a:pt x="5228" y="2214"/>
                    </a:cubicBezTo>
                    <a:cubicBezTo>
                      <a:pt x="5250" y="2214"/>
                      <a:pt x="5296" y="2283"/>
                      <a:pt x="5296" y="2306"/>
                    </a:cubicBezTo>
                    <a:cubicBezTo>
                      <a:pt x="5319" y="2328"/>
                      <a:pt x="5387" y="2351"/>
                      <a:pt x="5364" y="2397"/>
                    </a:cubicBezTo>
                    <a:cubicBezTo>
                      <a:pt x="5410" y="2397"/>
                      <a:pt x="5433" y="2397"/>
                      <a:pt x="5456" y="2443"/>
                    </a:cubicBezTo>
                    <a:cubicBezTo>
                      <a:pt x="5547" y="2443"/>
                      <a:pt x="5638" y="2488"/>
                      <a:pt x="5707" y="2534"/>
                    </a:cubicBezTo>
                    <a:cubicBezTo>
                      <a:pt x="5752" y="2557"/>
                      <a:pt x="5958" y="2625"/>
                      <a:pt x="5958" y="2648"/>
                    </a:cubicBezTo>
                    <a:cubicBezTo>
                      <a:pt x="6049" y="2648"/>
                      <a:pt x="6026" y="2739"/>
                      <a:pt x="6004" y="2785"/>
                    </a:cubicBezTo>
                    <a:cubicBezTo>
                      <a:pt x="6072" y="2808"/>
                      <a:pt x="5981" y="2899"/>
                      <a:pt x="6072" y="2922"/>
                    </a:cubicBezTo>
                    <a:cubicBezTo>
                      <a:pt x="6141" y="2968"/>
                      <a:pt x="6209" y="2922"/>
                      <a:pt x="6277" y="2899"/>
                    </a:cubicBezTo>
                    <a:cubicBezTo>
                      <a:pt x="6323" y="2899"/>
                      <a:pt x="6346" y="2876"/>
                      <a:pt x="6392" y="2876"/>
                    </a:cubicBezTo>
                    <a:cubicBezTo>
                      <a:pt x="6414" y="2876"/>
                      <a:pt x="6437" y="2876"/>
                      <a:pt x="6460" y="2853"/>
                    </a:cubicBezTo>
                    <a:cubicBezTo>
                      <a:pt x="6483" y="2831"/>
                      <a:pt x="6460" y="2831"/>
                      <a:pt x="6483" y="2808"/>
                    </a:cubicBezTo>
                    <a:cubicBezTo>
                      <a:pt x="6506" y="2762"/>
                      <a:pt x="6574" y="2739"/>
                      <a:pt x="6620" y="2671"/>
                    </a:cubicBezTo>
                    <a:cubicBezTo>
                      <a:pt x="6597" y="2625"/>
                      <a:pt x="6666" y="2579"/>
                      <a:pt x="6688" y="2534"/>
                    </a:cubicBezTo>
                    <a:cubicBezTo>
                      <a:pt x="6597" y="2534"/>
                      <a:pt x="6620" y="2443"/>
                      <a:pt x="6620" y="2397"/>
                    </a:cubicBezTo>
                    <a:cubicBezTo>
                      <a:pt x="6620" y="2397"/>
                      <a:pt x="6597" y="2397"/>
                      <a:pt x="6574" y="2397"/>
                    </a:cubicBezTo>
                    <a:cubicBezTo>
                      <a:pt x="6574" y="2374"/>
                      <a:pt x="6643" y="2191"/>
                      <a:pt x="6551" y="2283"/>
                    </a:cubicBezTo>
                    <a:cubicBezTo>
                      <a:pt x="6551" y="2214"/>
                      <a:pt x="6506" y="2260"/>
                      <a:pt x="6483" y="2237"/>
                    </a:cubicBezTo>
                    <a:cubicBezTo>
                      <a:pt x="6437" y="2237"/>
                      <a:pt x="6460" y="2260"/>
                      <a:pt x="6437" y="2191"/>
                    </a:cubicBezTo>
                    <a:cubicBezTo>
                      <a:pt x="6414" y="2146"/>
                      <a:pt x="6392" y="2055"/>
                      <a:pt x="6323" y="2077"/>
                    </a:cubicBezTo>
                    <a:cubicBezTo>
                      <a:pt x="6300" y="2123"/>
                      <a:pt x="6323" y="2214"/>
                      <a:pt x="6232" y="2191"/>
                    </a:cubicBezTo>
                    <a:cubicBezTo>
                      <a:pt x="6209" y="2191"/>
                      <a:pt x="6209" y="2169"/>
                      <a:pt x="6163" y="2169"/>
                    </a:cubicBezTo>
                    <a:cubicBezTo>
                      <a:pt x="6141" y="2146"/>
                      <a:pt x="6141" y="2169"/>
                      <a:pt x="6095" y="2169"/>
                    </a:cubicBezTo>
                    <a:cubicBezTo>
                      <a:pt x="6049" y="2146"/>
                      <a:pt x="6026" y="2077"/>
                      <a:pt x="6004" y="2032"/>
                    </a:cubicBezTo>
                    <a:cubicBezTo>
                      <a:pt x="5958" y="2009"/>
                      <a:pt x="5889" y="1986"/>
                      <a:pt x="5912" y="1918"/>
                    </a:cubicBezTo>
                    <a:cubicBezTo>
                      <a:pt x="5844" y="1918"/>
                      <a:pt x="5889" y="1803"/>
                      <a:pt x="5958" y="1826"/>
                    </a:cubicBezTo>
                    <a:cubicBezTo>
                      <a:pt x="6004" y="1826"/>
                      <a:pt x="6004" y="1918"/>
                      <a:pt x="6072" y="1895"/>
                    </a:cubicBezTo>
                    <a:cubicBezTo>
                      <a:pt x="6095" y="1940"/>
                      <a:pt x="6072" y="1963"/>
                      <a:pt x="6118" y="1986"/>
                    </a:cubicBezTo>
                    <a:cubicBezTo>
                      <a:pt x="6141" y="2009"/>
                      <a:pt x="6163" y="1986"/>
                      <a:pt x="6186" y="2032"/>
                    </a:cubicBezTo>
                    <a:cubicBezTo>
                      <a:pt x="6232" y="2032"/>
                      <a:pt x="6255" y="1986"/>
                      <a:pt x="6300" y="1986"/>
                    </a:cubicBezTo>
                    <a:cubicBezTo>
                      <a:pt x="6323" y="2009"/>
                      <a:pt x="6392" y="2055"/>
                      <a:pt x="6392" y="2055"/>
                    </a:cubicBezTo>
                    <a:cubicBezTo>
                      <a:pt x="6414" y="2077"/>
                      <a:pt x="6529" y="2077"/>
                      <a:pt x="6551" y="2055"/>
                    </a:cubicBezTo>
                    <a:cubicBezTo>
                      <a:pt x="6574" y="2055"/>
                      <a:pt x="6551" y="2009"/>
                      <a:pt x="6574" y="2009"/>
                    </a:cubicBezTo>
                    <a:cubicBezTo>
                      <a:pt x="6597" y="1986"/>
                      <a:pt x="6620" y="2009"/>
                      <a:pt x="6643" y="2009"/>
                    </a:cubicBezTo>
                    <a:cubicBezTo>
                      <a:pt x="6688" y="2009"/>
                      <a:pt x="6757" y="1963"/>
                      <a:pt x="6734" y="2055"/>
                    </a:cubicBezTo>
                    <a:cubicBezTo>
                      <a:pt x="6780" y="2055"/>
                      <a:pt x="6825" y="2077"/>
                      <a:pt x="6848" y="2077"/>
                    </a:cubicBezTo>
                    <a:cubicBezTo>
                      <a:pt x="6917" y="2077"/>
                      <a:pt x="6894" y="2055"/>
                      <a:pt x="6939" y="2100"/>
                    </a:cubicBezTo>
                    <a:cubicBezTo>
                      <a:pt x="6939" y="2169"/>
                      <a:pt x="7145" y="2191"/>
                      <a:pt x="7190" y="2191"/>
                    </a:cubicBezTo>
                    <a:cubicBezTo>
                      <a:pt x="7213" y="2214"/>
                      <a:pt x="7282" y="2214"/>
                      <a:pt x="7259" y="2260"/>
                    </a:cubicBezTo>
                    <a:cubicBezTo>
                      <a:pt x="7305" y="2283"/>
                      <a:pt x="7282" y="2306"/>
                      <a:pt x="7282" y="2328"/>
                    </a:cubicBezTo>
                    <a:cubicBezTo>
                      <a:pt x="7305" y="2374"/>
                      <a:pt x="7327" y="2374"/>
                      <a:pt x="7350" y="2397"/>
                    </a:cubicBezTo>
                    <a:cubicBezTo>
                      <a:pt x="7373" y="2397"/>
                      <a:pt x="7373" y="2420"/>
                      <a:pt x="7373" y="2420"/>
                    </a:cubicBezTo>
                    <a:cubicBezTo>
                      <a:pt x="7373" y="2420"/>
                      <a:pt x="7419" y="2443"/>
                      <a:pt x="7419" y="2443"/>
                    </a:cubicBezTo>
                    <a:cubicBezTo>
                      <a:pt x="7442" y="2488"/>
                      <a:pt x="7442" y="2488"/>
                      <a:pt x="7442" y="2534"/>
                    </a:cubicBezTo>
                    <a:cubicBezTo>
                      <a:pt x="7510" y="2557"/>
                      <a:pt x="7556" y="2625"/>
                      <a:pt x="7556" y="2694"/>
                    </a:cubicBezTo>
                    <a:cubicBezTo>
                      <a:pt x="7556" y="2716"/>
                      <a:pt x="7533" y="2739"/>
                      <a:pt x="7533" y="2785"/>
                    </a:cubicBezTo>
                    <a:cubicBezTo>
                      <a:pt x="7556" y="2808"/>
                      <a:pt x="7579" y="2785"/>
                      <a:pt x="7624" y="2808"/>
                    </a:cubicBezTo>
                    <a:cubicBezTo>
                      <a:pt x="7670" y="2876"/>
                      <a:pt x="7647" y="2922"/>
                      <a:pt x="7715" y="2968"/>
                    </a:cubicBezTo>
                    <a:cubicBezTo>
                      <a:pt x="7784" y="2990"/>
                      <a:pt x="7807" y="2990"/>
                      <a:pt x="7852" y="3059"/>
                    </a:cubicBezTo>
                    <a:cubicBezTo>
                      <a:pt x="7898" y="3036"/>
                      <a:pt x="7898" y="2990"/>
                      <a:pt x="7852" y="2968"/>
                    </a:cubicBezTo>
                    <a:cubicBezTo>
                      <a:pt x="7875" y="2945"/>
                      <a:pt x="7852" y="2899"/>
                      <a:pt x="7830" y="2876"/>
                    </a:cubicBezTo>
                    <a:cubicBezTo>
                      <a:pt x="7830" y="2853"/>
                      <a:pt x="7784" y="2876"/>
                      <a:pt x="7784" y="2853"/>
                    </a:cubicBezTo>
                    <a:cubicBezTo>
                      <a:pt x="7761" y="2831"/>
                      <a:pt x="7807" y="2785"/>
                      <a:pt x="7807" y="2762"/>
                    </a:cubicBezTo>
                    <a:cubicBezTo>
                      <a:pt x="7807" y="2739"/>
                      <a:pt x="7784" y="2716"/>
                      <a:pt x="7784" y="2694"/>
                    </a:cubicBezTo>
                    <a:cubicBezTo>
                      <a:pt x="7807" y="2625"/>
                      <a:pt x="7875" y="2625"/>
                      <a:pt x="7807" y="2557"/>
                    </a:cubicBezTo>
                    <a:cubicBezTo>
                      <a:pt x="7784" y="2534"/>
                      <a:pt x="7738" y="2534"/>
                      <a:pt x="7738" y="2511"/>
                    </a:cubicBezTo>
                    <a:cubicBezTo>
                      <a:pt x="7715" y="2488"/>
                      <a:pt x="7715" y="2443"/>
                      <a:pt x="7715" y="2420"/>
                    </a:cubicBezTo>
                    <a:cubicBezTo>
                      <a:pt x="7624" y="2397"/>
                      <a:pt x="7715" y="2328"/>
                      <a:pt x="7670" y="2283"/>
                    </a:cubicBezTo>
                    <a:cubicBezTo>
                      <a:pt x="7647" y="2260"/>
                      <a:pt x="7579" y="2260"/>
                      <a:pt x="7533" y="2237"/>
                    </a:cubicBezTo>
                    <a:cubicBezTo>
                      <a:pt x="7510" y="2214"/>
                      <a:pt x="7510" y="2191"/>
                      <a:pt x="7510" y="2169"/>
                    </a:cubicBezTo>
                    <a:cubicBezTo>
                      <a:pt x="7487" y="2146"/>
                      <a:pt x="7442" y="2146"/>
                      <a:pt x="7464" y="2100"/>
                    </a:cubicBezTo>
                    <a:cubicBezTo>
                      <a:pt x="7487" y="2077"/>
                      <a:pt x="7510" y="2100"/>
                      <a:pt x="7533" y="2077"/>
                    </a:cubicBezTo>
                    <a:cubicBezTo>
                      <a:pt x="7533" y="2055"/>
                      <a:pt x="7533" y="2009"/>
                      <a:pt x="7533" y="1986"/>
                    </a:cubicBezTo>
                    <a:cubicBezTo>
                      <a:pt x="7556" y="1986"/>
                      <a:pt x="7556" y="1986"/>
                      <a:pt x="7579" y="1986"/>
                    </a:cubicBezTo>
                    <a:cubicBezTo>
                      <a:pt x="7579" y="1940"/>
                      <a:pt x="7556" y="1872"/>
                      <a:pt x="7624" y="1895"/>
                    </a:cubicBezTo>
                    <a:cubicBezTo>
                      <a:pt x="7601" y="1940"/>
                      <a:pt x="7624" y="2032"/>
                      <a:pt x="7693" y="2032"/>
                    </a:cubicBezTo>
                    <a:cubicBezTo>
                      <a:pt x="7715" y="2077"/>
                      <a:pt x="7647" y="2100"/>
                      <a:pt x="7693" y="2146"/>
                    </a:cubicBezTo>
                    <a:cubicBezTo>
                      <a:pt x="7715" y="2169"/>
                      <a:pt x="7761" y="2146"/>
                      <a:pt x="7761" y="2169"/>
                    </a:cubicBezTo>
                    <a:cubicBezTo>
                      <a:pt x="7784" y="2191"/>
                      <a:pt x="7784" y="2237"/>
                      <a:pt x="7784" y="2260"/>
                    </a:cubicBezTo>
                    <a:cubicBezTo>
                      <a:pt x="7830" y="2283"/>
                      <a:pt x="7852" y="2351"/>
                      <a:pt x="7921" y="2351"/>
                    </a:cubicBezTo>
                    <a:cubicBezTo>
                      <a:pt x="8720" y="3949"/>
                      <a:pt x="8286" y="5958"/>
                      <a:pt x="6780" y="7053"/>
                    </a:cubicBezTo>
                    <a:close/>
                    <a:moveTo>
                      <a:pt x="4520" y="1393"/>
                    </a:moveTo>
                    <a:cubicBezTo>
                      <a:pt x="4520" y="1393"/>
                      <a:pt x="4520" y="1370"/>
                      <a:pt x="4520" y="1370"/>
                    </a:cubicBezTo>
                    <a:cubicBezTo>
                      <a:pt x="4497" y="1370"/>
                      <a:pt x="4406" y="1415"/>
                      <a:pt x="4406" y="1370"/>
                    </a:cubicBezTo>
                    <a:cubicBezTo>
                      <a:pt x="4360" y="1347"/>
                      <a:pt x="4315" y="1370"/>
                      <a:pt x="4269" y="1347"/>
                    </a:cubicBezTo>
                    <a:cubicBezTo>
                      <a:pt x="4269" y="1278"/>
                      <a:pt x="4360" y="1278"/>
                      <a:pt x="4429" y="1256"/>
                    </a:cubicBezTo>
                    <a:cubicBezTo>
                      <a:pt x="4497" y="1256"/>
                      <a:pt x="4566" y="1233"/>
                      <a:pt x="4634" y="1210"/>
                    </a:cubicBezTo>
                    <a:cubicBezTo>
                      <a:pt x="4657" y="1210"/>
                      <a:pt x="4703" y="1210"/>
                      <a:pt x="4725" y="1210"/>
                    </a:cubicBezTo>
                    <a:cubicBezTo>
                      <a:pt x="4748" y="1210"/>
                      <a:pt x="4771" y="1233"/>
                      <a:pt x="4794" y="1233"/>
                    </a:cubicBezTo>
                    <a:cubicBezTo>
                      <a:pt x="4839" y="1256"/>
                      <a:pt x="4839" y="1233"/>
                      <a:pt x="4885" y="1210"/>
                    </a:cubicBezTo>
                    <a:cubicBezTo>
                      <a:pt x="4885" y="1210"/>
                      <a:pt x="4908" y="1142"/>
                      <a:pt x="4931" y="1210"/>
                    </a:cubicBezTo>
                    <a:lnTo>
                      <a:pt x="4976" y="1210"/>
                    </a:lnTo>
                    <a:cubicBezTo>
                      <a:pt x="4976" y="1233"/>
                      <a:pt x="4999" y="1233"/>
                      <a:pt x="4976" y="1233"/>
                    </a:cubicBezTo>
                    <a:cubicBezTo>
                      <a:pt x="4999" y="1233"/>
                      <a:pt x="4999" y="1233"/>
                      <a:pt x="5022" y="1233"/>
                    </a:cubicBezTo>
                    <a:cubicBezTo>
                      <a:pt x="5022" y="1256"/>
                      <a:pt x="5022" y="1256"/>
                      <a:pt x="5022" y="1278"/>
                    </a:cubicBezTo>
                    <a:cubicBezTo>
                      <a:pt x="4999" y="1278"/>
                      <a:pt x="4999" y="1278"/>
                      <a:pt x="4999" y="1301"/>
                    </a:cubicBezTo>
                    <a:cubicBezTo>
                      <a:pt x="5022" y="1301"/>
                      <a:pt x="5022" y="1301"/>
                      <a:pt x="5045" y="1301"/>
                    </a:cubicBezTo>
                    <a:cubicBezTo>
                      <a:pt x="5022" y="1347"/>
                      <a:pt x="4885" y="1347"/>
                      <a:pt x="4976" y="1393"/>
                    </a:cubicBezTo>
                    <a:cubicBezTo>
                      <a:pt x="5045" y="1415"/>
                      <a:pt x="5113" y="1393"/>
                      <a:pt x="5182" y="1393"/>
                    </a:cubicBezTo>
                    <a:cubicBezTo>
                      <a:pt x="5182" y="1393"/>
                      <a:pt x="5182" y="1415"/>
                      <a:pt x="5182" y="1415"/>
                    </a:cubicBezTo>
                    <a:cubicBezTo>
                      <a:pt x="5205" y="1415"/>
                      <a:pt x="5205" y="1415"/>
                      <a:pt x="5228" y="1438"/>
                    </a:cubicBezTo>
                    <a:cubicBezTo>
                      <a:pt x="5228" y="1438"/>
                      <a:pt x="5228" y="1438"/>
                      <a:pt x="5228" y="1438"/>
                    </a:cubicBezTo>
                    <a:cubicBezTo>
                      <a:pt x="5250" y="1598"/>
                      <a:pt x="5022" y="1438"/>
                      <a:pt x="4999" y="1552"/>
                    </a:cubicBezTo>
                    <a:cubicBezTo>
                      <a:pt x="4931" y="1461"/>
                      <a:pt x="4954" y="1598"/>
                      <a:pt x="4908" y="1621"/>
                    </a:cubicBezTo>
                    <a:cubicBezTo>
                      <a:pt x="4862" y="1621"/>
                      <a:pt x="4839" y="1598"/>
                      <a:pt x="4817" y="1575"/>
                    </a:cubicBezTo>
                    <a:cubicBezTo>
                      <a:pt x="4794" y="1575"/>
                      <a:pt x="4748" y="1598"/>
                      <a:pt x="4725" y="1575"/>
                    </a:cubicBezTo>
                    <a:cubicBezTo>
                      <a:pt x="4657" y="1575"/>
                      <a:pt x="4634" y="1530"/>
                      <a:pt x="4588" y="1484"/>
                    </a:cubicBezTo>
                    <a:cubicBezTo>
                      <a:pt x="4566" y="1461"/>
                      <a:pt x="4543" y="1484"/>
                      <a:pt x="4543" y="1438"/>
                    </a:cubicBezTo>
                    <a:cubicBezTo>
                      <a:pt x="4520" y="1438"/>
                      <a:pt x="4588" y="1415"/>
                      <a:pt x="4520" y="1393"/>
                    </a:cubicBezTo>
                    <a:close/>
                    <a:moveTo>
                      <a:pt x="5296" y="1187"/>
                    </a:moveTo>
                    <a:cubicBezTo>
                      <a:pt x="5296" y="1164"/>
                      <a:pt x="5319" y="1096"/>
                      <a:pt x="5273" y="1096"/>
                    </a:cubicBezTo>
                    <a:cubicBezTo>
                      <a:pt x="5296" y="1050"/>
                      <a:pt x="5342" y="1050"/>
                      <a:pt x="5319" y="982"/>
                    </a:cubicBezTo>
                    <a:cubicBezTo>
                      <a:pt x="5364" y="982"/>
                      <a:pt x="5387" y="936"/>
                      <a:pt x="5433" y="936"/>
                    </a:cubicBezTo>
                    <a:cubicBezTo>
                      <a:pt x="5433" y="913"/>
                      <a:pt x="5433" y="913"/>
                      <a:pt x="5433" y="890"/>
                    </a:cubicBezTo>
                    <a:cubicBezTo>
                      <a:pt x="5479" y="890"/>
                      <a:pt x="5501" y="890"/>
                      <a:pt x="5547" y="890"/>
                    </a:cubicBezTo>
                    <a:cubicBezTo>
                      <a:pt x="5547" y="913"/>
                      <a:pt x="5547" y="913"/>
                      <a:pt x="5547" y="913"/>
                    </a:cubicBezTo>
                    <a:lnTo>
                      <a:pt x="5547" y="959"/>
                    </a:lnTo>
                    <a:cubicBezTo>
                      <a:pt x="5593" y="1027"/>
                      <a:pt x="5433" y="1050"/>
                      <a:pt x="5433" y="1119"/>
                    </a:cubicBezTo>
                    <a:cubicBezTo>
                      <a:pt x="5456" y="1210"/>
                      <a:pt x="5593" y="1233"/>
                      <a:pt x="5684" y="1233"/>
                    </a:cubicBezTo>
                    <a:cubicBezTo>
                      <a:pt x="5661" y="1256"/>
                      <a:pt x="5684" y="1278"/>
                      <a:pt x="5707" y="1301"/>
                    </a:cubicBezTo>
                    <a:cubicBezTo>
                      <a:pt x="5616" y="1347"/>
                      <a:pt x="5775" y="1393"/>
                      <a:pt x="5798" y="1393"/>
                    </a:cubicBezTo>
                    <a:cubicBezTo>
                      <a:pt x="5798" y="1415"/>
                      <a:pt x="5821" y="1415"/>
                      <a:pt x="5798" y="1438"/>
                    </a:cubicBezTo>
                    <a:cubicBezTo>
                      <a:pt x="5844" y="1438"/>
                      <a:pt x="5867" y="1415"/>
                      <a:pt x="5912" y="1438"/>
                    </a:cubicBezTo>
                    <a:cubicBezTo>
                      <a:pt x="5889" y="1507"/>
                      <a:pt x="6004" y="1484"/>
                      <a:pt x="5935" y="1575"/>
                    </a:cubicBezTo>
                    <a:cubicBezTo>
                      <a:pt x="5981" y="1575"/>
                      <a:pt x="6004" y="1598"/>
                      <a:pt x="6026" y="1621"/>
                    </a:cubicBezTo>
                    <a:cubicBezTo>
                      <a:pt x="5912" y="1712"/>
                      <a:pt x="5730" y="1644"/>
                      <a:pt x="5616" y="1598"/>
                    </a:cubicBezTo>
                    <a:cubicBezTo>
                      <a:pt x="5547" y="1552"/>
                      <a:pt x="5570" y="1530"/>
                      <a:pt x="5547" y="1461"/>
                    </a:cubicBezTo>
                    <a:cubicBezTo>
                      <a:pt x="5524" y="1393"/>
                      <a:pt x="5456" y="1370"/>
                      <a:pt x="5456" y="1301"/>
                    </a:cubicBezTo>
                    <a:cubicBezTo>
                      <a:pt x="5410" y="1301"/>
                      <a:pt x="5364" y="1301"/>
                      <a:pt x="5387" y="1233"/>
                    </a:cubicBezTo>
                    <a:cubicBezTo>
                      <a:pt x="5319" y="1256"/>
                      <a:pt x="5319" y="1210"/>
                      <a:pt x="5296" y="1187"/>
                    </a:cubicBezTo>
                    <a:close/>
                    <a:moveTo>
                      <a:pt x="7875" y="1644"/>
                    </a:moveTo>
                    <a:cubicBezTo>
                      <a:pt x="7099" y="617"/>
                      <a:pt x="5889" y="0"/>
                      <a:pt x="4588" y="0"/>
                    </a:cubicBezTo>
                    <a:cubicBezTo>
                      <a:pt x="3721" y="0"/>
                      <a:pt x="2899" y="251"/>
                      <a:pt x="2192" y="776"/>
                    </a:cubicBezTo>
                    <a:cubicBezTo>
                      <a:pt x="389" y="2077"/>
                      <a:pt x="1" y="4634"/>
                      <a:pt x="1324" y="6437"/>
                    </a:cubicBezTo>
                    <a:cubicBezTo>
                      <a:pt x="2078" y="7487"/>
                      <a:pt x="3310" y="8103"/>
                      <a:pt x="4588" y="8103"/>
                    </a:cubicBezTo>
                    <a:cubicBezTo>
                      <a:pt x="5456" y="8103"/>
                      <a:pt x="6277" y="7829"/>
                      <a:pt x="6985" y="7327"/>
                    </a:cubicBezTo>
                    <a:cubicBezTo>
                      <a:pt x="8788" y="6003"/>
                      <a:pt x="9176" y="3470"/>
                      <a:pt x="7875" y="164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34"/>
            <p:cNvGrpSpPr/>
            <p:nvPr/>
          </p:nvGrpSpPr>
          <p:grpSpPr>
            <a:xfrm rot="-951107">
              <a:off x="7155129" y="3758959"/>
              <a:ext cx="515875" cy="794176"/>
              <a:chOff x="-512975" y="83600"/>
              <a:chExt cx="1095731" cy="1686850"/>
            </a:xfrm>
          </p:grpSpPr>
          <p:sp>
            <p:nvSpPr>
              <p:cNvPr id="886" name="Google Shape;886;p34"/>
              <p:cNvSpPr/>
              <p:nvPr/>
            </p:nvSpPr>
            <p:spPr>
              <a:xfrm>
                <a:off x="-512975" y="83600"/>
                <a:ext cx="888165" cy="1686850"/>
              </a:xfrm>
              <a:custGeom>
                <a:avLst/>
                <a:gdLst/>
                <a:ahLst/>
                <a:cxnLst/>
                <a:rect l="l" t="t" r="r" b="b"/>
                <a:pathLst>
                  <a:path w="11117" h="21114" extrusionOk="0">
                    <a:moveTo>
                      <a:pt x="11116" y="0"/>
                    </a:moveTo>
                    <a:lnTo>
                      <a:pt x="0" y="1963"/>
                    </a:lnTo>
                    <a:lnTo>
                      <a:pt x="0" y="21114"/>
                    </a:lnTo>
                    <a:lnTo>
                      <a:pt x="11116" y="19128"/>
                    </a:lnTo>
                    <a:lnTo>
                      <a:pt x="11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4"/>
              <p:cNvSpPr/>
              <p:nvPr/>
            </p:nvSpPr>
            <p:spPr>
              <a:xfrm>
                <a:off x="-460400" y="121868"/>
                <a:ext cx="946486" cy="1648582"/>
              </a:xfrm>
              <a:custGeom>
                <a:avLst/>
                <a:gdLst/>
                <a:ahLst/>
                <a:cxnLst/>
                <a:rect l="l" t="t" r="r" b="b"/>
                <a:pathLst>
                  <a:path w="11847" h="20635" extrusionOk="0">
                    <a:moveTo>
                      <a:pt x="11847" y="1"/>
                    </a:moveTo>
                    <a:lnTo>
                      <a:pt x="0" y="1484"/>
                    </a:lnTo>
                    <a:lnTo>
                      <a:pt x="0" y="20635"/>
                    </a:lnTo>
                    <a:lnTo>
                      <a:pt x="11847" y="18033"/>
                    </a:lnTo>
                    <a:lnTo>
                      <a:pt x="118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4"/>
              <p:cNvSpPr/>
              <p:nvPr/>
            </p:nvSpPr>
            <p:spPr>
              <a:xfrm>
                <a:off x="-460400" y="147433"/>
                <a:ext cx="1001213" cy="1623016"/>
              </a:xfrm>
              <a:custGeom>
                <a:avLst/>
                <a:gdLst/>
                <a:ahLst/>
                <a:cxnLst/>
                <a:rect l="l" t="t" r="r" b="b"/>
                <a:pathLst>
                  <a:path w="12532" h="20315" extrusionOk="0">
                    <a:moveTo>
                      <a:pt x="12532" y="0"/>
                    </a:moveTo>
                    <a:lnTo>
                      <a:pt x="0" y="1164"/>
                    </a:lnTo>
                    <a:lnTo>
                      <a:pt x="0" y="20315"/>
                    </a:lnTo>
                    <a:lnTo>
                      <a:pt x="12532" y="18032"/>
                    </a:lnTo>
                    <a:lnTo>
                      <a:pt x="125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4"/>
              <p:cNvSpPr/>
              <p:nvPr/>
            </p:nvSpPr>
            <p:spPr>
              <a:xfrm>
                <a:off x="-460400" y="189376"/>
                <a:ext cx="1043156" cy="1581073"/>
              </a:xfrm>
              <a:custGeom>
                <a:avLst/>
                <a:gdLst/>
                <a:ahLst/>
                <a:cxnLst/>
                <a:rect l="l" t="t" r="r" b="b"/>
                <a:pathLst>
                  <a:path w="13057" h="19790" extrusionOk="0">
                    <a:moveTo>
                      <a:pt x="13056" y="0"/>
                    </a:moveTo>
                    <a:lnTo>
                      <a:pt x="0" y="639"/>
                    </a:lnTo>
                    <a:lnTo>
                      <a:pt x="0" y="19790"/>
                    </a:lnTo>
                    <a:lnTo>
                      <a:pt x="13056" y="18032"/>
                    </a:lnTo>
                    <a:lnTo>
                      <a:pt x="130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4"/>
              <p:cNvSpPr/>
              <p:nvPr/>
            </p:nvSpPr>
            <p:spPr>
              <a:xfrm>
                <a:off x="-512975" y="240427"/>
                <a:ext cx="1065047" cy="1530021"/>
              </a:xfrm>
              <a:custGeom>
                <a:avLst/>
                <a:gdLst/>
                <a:ahLst/>
                <a:cxnLst/>
                <a:rect l="l" t="t" r="r" b="b"/>
                <a:pathLst>
                  <a:path w="13331" h="19151" extrusionOk="0">
                    <a:moveTo>
                      <a:pt x="0" y="0"/>
                    </a:moveTo>
                    <a:lnTo>
                      <a:pt x="0" y="19151"/>
                    </a:lnTo>
                    <a:lnTo>
                      <a:pt x="13330" y="19151"/>
                    </a:lnTo>
                    <a:lnTo>
                      <a:pt x="133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4"/>
              <p:cNvSpPr/>
              <p:nvPr/>
            </p:nvSpPr>
            <p:spPr>
              <a:xfrm>
                <a:off x="-347028" y="603295"/>
                <a:ext cx="733173" cy="647449"/>
              </a:xfrm>
              <a:custGeom>
                <a:avLst/>
                <a:gdLst/>
                <a:ahLst/>
                <a:cxnLst/>
                <a:rect l="l" t="t" r="r" b="b"/>
                <a:pathLst>
                  <a:path w="9177" h="8104" extrusionOk="0">
                    <a:moveTo>
                      <a:pt x="6780" y="7053"/>
                    </a:moveTo>
                    <a:cubicBezTo>
                      <a:pt x="6711" y="7122"/>
                      <a:pt x="6620" y="7167"/>
                      <a:pt x="6529" y="7213"/>
                    </a:cubicBezTo>
                    <a:cubicBezTo>
                      <a:pt x="6529" y="7213"/>
                      <a:pt x="6506" y="7190"/>
                      <a:pt x="6506" y="7213"/>
                    </a:cubicBezTo>
                    <a:cubicBezTo>
                      <a:pt x="6483" y="7236"/>
                      <a:pt x="6460" y="7236"/>
                      <a:pt x="6437" y="7236"/>
                    </a:cubicBezTo>
                    <a:cubicBezTo>
                      <a:pt x="6414" y="7213"/>
                      <a:pt x="6392" y="7213"/>
                      <a:pt x="6369" y="7213"/>
                    </a:cubicBezTo>
                    <a:cubicBezTo>
                      <a:pt x="6346" y="7281"/>
                      <a:pt x="6300" y="7327"/>
                      <a:pt x="6232" y="7327"/>
                    </a:cubicBezTo>
                    <a:cubicBezTo>
                      <a:pt x="6186" y="7350"/>
                      <a:pt x="6209" y="7327"/>
                      <a:pt x="6163" y="7327"/>
                    </a:cubicBezTo>
                    <a:cubicBezTo>
                      <a:pt x="6141" y="7327"/>
                      <a:pt x="6118" y="7327"/>
                      <a:pt x="6118" y="7327"/>
                    </a:cubicBezTo>
                    <a:cubicBezTo>
                      <a:pt x="6095" y="7350"/>
                      <a:pt x="6095" y="7350"/>
                      <a:pt x="6072" y="7373"/>
                    </a:cubicBezTo>
                    <a:cubicBezTo>
                      <a:pt x="6049" y="7396"/>
                      <a:pt x="6026" y="7396"/>
                      <a:pt x="6004" y="7396"/>
                    </a:cubicBezTo>
                    <a:cubicBezTo>
                      <a:pt x="5981" y="7418"/>
                      <a:pt x="5958" y="7441"/>
                      <a:pt x="5912" y="7464"/>
                    </a:cubicBezTo>
                    <a:cubicBezTo>
                      <a:pt x="5889" y="7464"/>
                      <a:pt x="5844" y="7464"/>
                      <a:pt x="5798" y="7487"/>
                    </a:cubicBezTo>
                    <a:cubicBezTo>
                      <a:pt x="5775" y="7510"/>
                      <a:pt x="5730" y="7510"/>
                      <a:pt x="5707" y="7533"/>
                    </a:cubicBezTo>
                    <a:cubicBezTo>
                      <a:pt x="5684" y="7510"/>
                      <a:pt x="5661" y="7510"/>
                      <a:pt x="5638" y="7510"/>
                    </a:cubicBezTo>
                    <a:cubicBezTo>
                      <a:pt x="5638" y="7510"/>
                      <a:pt x="5638" y="7533"/>
                      <a:pt x="5638" y="7533"/>
                    </a:cubicBezTo>
                    <a:cubicBezTo>
                      <a:pt x="5616" y="7533"/>
                      <a:pt x="5616" y="7555"/>
                      <a:pt x="5593" y="7578"/>
                    </a:cubicBezTo>
                    <a:cubicBezTo>
                      <a:pt x="5570" y="7578"/>
                      <a:pt x="5570" y="7578"/>
                      <a:pt x="5547" y="7578"/>
                    </a:cubicBezTo>
                    <a:cubicBezTo>
                      <a:pt x="5547" y="7601"/>
                      <a:pt x="5547" y="7601"/>
                      <a:pt x="5547" y="7601"/>
                    </a:cubicBezTo>
                    <a:cubicBezTo>
                      <a:pt x="5570" y="7624"/>
                      <a:pt x="5547" y="7624"/>
                      <a:pt x="5547" y="7647"/>
                    </a:cubicBezTo>
                    <a:lnTo>
                      <a:pt x="5547" y="7647"/>
                    </a:lnTo>
                    <a:cubicBezTo>
                      <a:pt x="5501" y="7670"/>
                      <a:pt x="5456" y="7670"/>
                      <a:pt x="5410" y="7670"/>
                    </a:cubicBezTo>
                    <a:cubicBezTo>
                      <a:pt x="5410" y="7670"/>
                      <a:pt x="5410" y="7670"/>
                      <a:pt x="5410" y="7670"/>
                    </a:cubicBezTo>
                    <a:cubicBezTo>
                      <a:pt x="5387" y="7670"/>
                      <a:pt x="5364" y="7692"/>
                      <a:pt x="5364" y="7692"/>
                    </a:cubicBezTo>
                    <a:cubicBezTo>
                      <a:pt x="5342" y="7692"/>
                      <a:pt x="5319" y="7692"/>
                      <a:pt x="5319" y="7692"/>
                    </a:cubicBezTo>
                    <a:cubicBezTo>
                      <a:pt x="5296" y="7692"/>
                      <a:pt x="5273" y="7692"/>
                      <a:pt x="5273" y="7692"/>
                    </a:cubicBezTo>
                    <a:cubicBezTo>
                      <a:pt x="5228" y="7670"/>
                      <a:pt x="5205" y="7692"/>
                      <a:pt x="5182" y="7715"/>
                    </a:cubicBezTo>
                    <a:cubicBezTo>
                      <a:pt x="5113" y="7738"/>
                      <a:pt x="5068" y="7692"/>
                      <a:pt x="5022" y="7715"/>
                    </a:cubicBezTo>
                    <a:cubicBezTo>
                      <a:pt x="5022" y="7670"/>
                      <a:pt x="4976" y="7670"/>
                      <a:pt x="4976" y="7715"/>
                    </a:cubicBezTo>
                    <a:cubicBezTo>
                      <a:pt x="4954" y="7715"/>
                      <a:pt x="4931" y="7715"/>
                      <a:pt x="4931" y="7715"/>
                    </a:cubicBezTo>
                    <a:cubicBezTo>
                      <a:pt x="4908" y="7715"/>
                      <a:pt x="4885" y="7715"/>
                      <a:pt x="4862" y="7715"/>
                    </a:cubicBezTo>
                    <a:cubicBezTo>
                      <a:pt x="4817" y="7692"/>
                      <a:pt x="4748" y="7738"/>
                      <a:pt x="4680" y="7761"/>
                    </a:cubicBezTo>
                    <a:cubicBezTo>
                      <a:pt x="4657" y="7761"/>
                      <a:pt x="4634" y="7761"/>
                      <a:pt x="4588" y="7761"/>
                    </a:cubicBezTo>
                    <a:cubicBezTo>
                      <a:pt x="3584" y="7761"/>
                      <a:pt x="2625" y="7373"/>
                      <a:pt x="1941" y="6665"/>
                    </a:cubicBezTo>
                    <a:cubicBezTo>
                      <a:pt x="1918" y="6620"/>
                      <a:pt x="1918" y="6597"/>
                      <a:pt x="1872" y="6597"/>
                    </a:cubicBezTo>
                    <a:cubicBezTo>
                      <a:pt x="1895" y="6528"/>
                      <a:pt x="1849" y="6505"/>
                      <a:pt x="1849" y="6460"/>
                    </a:cubicBezTo>
                    <a:cubicBezTo>
                      <a:pt x="1827" y="6460"/>
                      <a:pt x="1781" y="6414"/>
                      <a:pt x="1758" y="6391"/>
                    </a:cubicBezTo>
                    <a:cubicBezTo>
                      <a:pt x="1735" y="6368"/>
                      <a:pt x="1735" y="6346"/>
                      <a:pt x="1735" y="6300"/>
                    </a:cubicBezTo>
                    <a:cubicBezTo>
                      <a:pt x="1735" y="6300"/>
                      <a:pt x="1712" y="6277"/>
                      <a:pt x="1690" y="6254"/>
                    </a:cubicBezTo>
                    <a:cubicBezTo>
                      <a:pt x="1690" y="6254"/>
                      <a:pt x="1712" y="6232"/>
                      <a:pt x="1712" y="6232"/>
                    </a:cubicBezTo>
                    <a:cubicBezTo>
                      <a:pt x="1712" y="6186"/>
                      <a:pt x="1712" y="6163"/>
                      <a:pt x="1758" y="6163"/>
                    </a:cubicBezTo>
                    <a:cubicBezTo>
                      <a:pt x="1804" y="6140"/>
                      <a:pt x="1804" y="6163"/>
                      <a:pt x="1827" y="6117"/>
                    </a:cubicBezTo>
                    <a:cubicBezTo>
                      <a:pt x="1849" y="6095"/>
                      <a:pt x="1827" y="6049"/>
                      <a:pt x="1804" y="6026"/>
                    </a:cubicBezTo>
                    <a:cubicBezTo>
                      <a:pt x="1781" y="5958"/>
                      <a:pt x="1781" y="5912"/>
                      <a:pt x="1712" y="5912"/>
                    </a:cubicBezTo>
                    <a:cubicBezTo>
                      <a:pt x="1667" y="5889"/>
                      <a:pt x="1690" y="5866"/>
                      <a:pt x="1667" y="5844"/>
                    </a:cubicBezTo>
                    <a:cubicBezTo>
                      <a:pt x="1667" y="5798"/>
                      <a:pt x="1644" y="5752"/>
                      <a:pt x="1621" y="5707"/>
                    </a:cubicBezTo>
                    <a:cubicBezTo>
                      <a:pt x="1621" y="5684"/>
                      <a:pt x="1621" y="5638"/>
                      <a:pt x="1621" y="5615"/>
                    </a:cubicBezTo>
                    <a:cubicBezTo>
                      <a:pt x="1598" y="5592"/>
                      <a:pt x="1575" y="5592"/>
                      <a:pt x="1553" y="5592"/>
                    </a:cubicBezTo>
                    <a:cubicBezTo>
                      <a:pt x="1507" y="5524"/>
                      <a:pt x="1530" y="5524"/>
                      <a:pt x="1575" y="5478"/>
                    </a:cubicBezTo>
                    <a:cubicBezTo>
                      <a:pt x="1598" y="5455"/>
                      <a:pt x="1598" y="5455"/>
                      <a:pt x="1598" y="5433"/>
                    </a:cubicBezTo>
                    <a:cubicBezTo>
                      <a:pt x="1598" y="5433"/>
                      <a:pt x="1598" y="5410"/>
                      <a:pt x="1598" y="5410"/>
                    </a:cubicBezTo>
                    <a:cubicBezTo>
                      <a:pt x="1598" y="5387"/>
                      <a:pt x="1621" y="5387"/>
                      <a:pt x="1621" y="5387"/>
                    </a:cubicBezTo>
                    <a:cubicBezTo>
                      <a:pt x="1644" y="5341"/>
                      <a:pt x="1690" y="5296"/>
                      <a:pt x="1690" y="5227"/>
                    </a:cubicBezTo>
                    <a:cubicBezTo>
                      <a:pt x="1690" y="5182"/>
                      <a:pt x="1644" y="5159"/>
                      <a:pt x="1644" y="5090"/>
                    </a:cubicBezTo>
                    <a:cubicBezTo>
                      <a:pt x="1644" y="5045"/>
                      <a:pt x="1667" y="5022"/>
                      <a:pt x="1598" y="4976"/>
                    </a:cubicBezTo>
                    <a:cubicBezTo>
                      <a:pt x="1575" y="4953"/>
                      <a:pt x="1484" y="4930"/>
                      <a:pt x="1484" y="4885"/>
                    </a:cubicBezTo>
                    <a:cubicBezTo>
                      <a:pt x="1439" y="4885"/>
                      <a:pt x="1370" y="4953"/>
                      <a:pt x="1370" y="4862"/>
                    </a:cubicBezTo>
                    <a:cubicBezTo>
                      <a:pt x="1279" y="4839"/>
                      <a:pt x="1302" y="4953"/>
                      <a:pt x="1233" y="4930"/>
                    </a:cubicBezTo>
                    <a:cubicBezTo>
                      <a:pt x="1210" y="4885"/>
                      <a:pt x="1165" y="4771"/>
                      <a:pt x="1119" y="4771"/>
                    </a:cubicBezTo>
                    <a:cubicBezTo>
                      <a:pt x="1119" y="4725"/>
                      <a:pt x="1165" y="4611"/>
                      <a:pt x="1073" y="4634"/>
                    </a:cubicBezTo>
                    <a:cubicBezTo>
                      <a:pt x="1073" y="4611"/>
                      <a:pt x="1073" y="4565"/>
                      <a:pt x="1073" y="4542"/>
                    </a:cubicBezTo>
                    <a:cubicBezTo>
                      <a:pt x="1050" y="4542"/>
                      <a:pt x="1050" y="4542"/>
                      <a:pt x="1050" y="4520"/>
                    </a:cubicBezTo>
                    <a:cubicBezTo>
                      <a:pt x="1028" y="4428"/>
                      <a:pt x="1096" y="4291"/>
                      <a:pt x="1005" y="4246"/>
                    </a:cubicBezTo>
                    <a:cubicBezTo>
                      <a:pt x="959" y="4223"/>
                      <a:pt x="914" y="4246"/>
                      <a:pt x="868" y="4223"/>
                    </a:cubicBezTo>
                    <a:cubicBezTo>
                      <a:pt x="822" y="3424"/>
                      <a:pt x="1050" y="2602"/>
                      <a:pt x="1530" y="1918"/>
                    </a:cubicBezTo>
                    <a:cubicBezTo>
                      <a:pt x="1598" y="1872"/>
                      <a:pt x="1644" y="1803"/>
                      <a:pt x="1690" y="1712"/>
                    </a:cubicBezTo>
                    <a:cubicBezTo>
                      <a:pt x="1712" y="1666"/>
                      <a:pt x="1827" y="1552"/>
                      <a:pt x="1872" y="1575"/>
                    </a:cubicBezTo>
                    <a:cubicBezTo>
                      <a:pt x="1872" y="1598"/>
                      <a:pt x="1849" y="1666"/>
                      <a:pt x="1872" y="1666"/>
                    </a:cubicBezTo>
                    <a:cubicBezTo>
                      <a:pt x="1895" y="1712"/>
                      <a:pt x="1941" y="1666"/>
                      <a:pt x="1941" y="1666"/>
                    </a:cubicBezTo>
                    <a:cubicBezTo>
                      <a:pt x="1963" y="1689"/>
                      <a:pt x="1941" y="1758"/>
                      <a:pt x="1963" y="1781"/>
                    </a:cubicBezTo>
                    <a:cubicBezTo>
                      <a:pt x="2009" y="1803"/>
                      <a:pt x="2009" y="1735"/>
                      <a:pt x="2032" y="1689"/>
                    </a:cubicBezTo>
                    <a:cubicBezTo>
                      <a:pt x="2032" y="1644"/>
                      <a:pt x="2032" y="1598"/>
                      <a:pt x="2078" y="1552"/>
                    </a:cubicBezTo>
                    <a:cubicBezTo>
                      <a:pt x="2100" y="1507"/>
                      <a:pt x="2100" y="1484"/>
                      <a:pt x="2123" y="1461"/>
                    </a:cubicBezTo>
                    <a:cubicBezTo>
                      <a:pt x="2123" y="1415"/>
                      <a:pt x="2123" y="1370"/>
                      <a:pt x="2146" y="1324"/>
                    </a:cubicBezTo>
                    <a:cubicBezTo>
                      <a:pt x="2192" y="1256"/>
                      <a:pt x="2260" y="1187"/>
                      <a:pt x="2306" y="1119"/>
                    </a:cubicBezTo>
                    <a:cubicBezTo>
                      <a:pt x="2329" y="1096"/>
                      <a:pt x="2374" y="1073"/>
                      <a:pt x="2420" y="1027"/>
                    </a:cubicBezTo>
                    <a:cubicBezTo>
                      <a:pt x="2420" y="1027"/>
                      <a:pt x="2420" y="1027"/>
                      <a:pt x="2420" y="1005"/>
                    </a:cubicBezTo>
                    <a:cubicBezTo>
                      <a:pt x="2488" y="982"/>
                      <a:pt x="2534" y="936"/>
                      <a:pt x="2580" y="913"/>
                    </a:cubicBezTo>
                    <a:cubicBezTo>
                      <a:pt x="2580" y="936"/>
                      <a:pt x="2580" y="936"/>
                      <a:pt x="2557" y="959"/>
                    </a:cubicBezTo>
                    <a:cubicBezTo>
                      <a:pt x="2534" y="982"/>
                      <a:pt x="2466" y="1005"/>
                      <a:pt x="2488" y="1050"/>
                    </a:cubicBezTo>
                    <a:cubicBezTo>
                      <a:pt x="2511" y="1050"/>
                      <a:pt x="2534" y="1050"/>
                      <a:pt x="2534" y="1050"/>
                    </a:cubicBezTo>
                    <a:cubicBezTo>
                      <a:pt x="2580" y="1050"/>
                      <a:pt x="2603" y="1005"/>
                      <a:pt x="2625" y="1027"/>
                    </a:cubicBezTo>
                    <a:cubicBezTo>
                      <a:pt x="2671" y="1073"/>
                      <a:pt x="2603" y="1096"/>
                      <a:pt x="2603" y="1142"/>
                    </a:cubicBezTo>
                    <a:cubicBezTo>
                      <a:pt x="2625" y="1187"/>
                      <a:pt x="2671" y="1096"/>
                      <a:pt x="2694" y="1073"/>
                    </a:cubicBezTo>
                    <a:cubicBezTo>
                      <a:pt x="2694" y="1050"/>
                      <a:pt x="2717" y="1005"/>
                      <a:pt x="2740" y="959"/>
                    </a:cubicBezTo>
                    <a:cubicBezTo>
                      <a:pt x="2762" y="936"/>
                      <a:pt x="2808" y="890"/>
                      <a:pt x="2854" y="868"/>
                    </a:cubicBezTo>
                    <a:cubicBezTo>
                      <a:pt x="2877" y="822"/>
                      <a:pt x="2899" y="822"/>
                      <a:pt x="2945" y="799"/>
                    </a:cubicBezTo>
                    <a:cubicBezTo>
                      <a:pt x="2991" y="776"/>
                      <a:pt x="3036" y="753"/>
                      <a:pt x="3082" y="731"/>
                    </a:cubicBezTo>
                    <a:cubicBezTo>
                      <a:pt x="3105" y="708"/>
                      <a:pt x="3150" y="662"/>
                      <a:pt x="3173" y="685"/>
                    </a:cubicBezTo>
                    <a:cubicBezTo>
                      <a:pt x="3173" y="685"/>
                      <a:pt x="3173" y="685"/>
                      <a:pt x="3173" y="685"/>
                    </a:cubicBezTo>
                    <a:cubicBezTo>
                      <a:pt x="3196" y="662"/>
                      <a:pt x="3219" y="662"/>
                      <a:pt x="3242" y="639"/>
                    </a:cubicBezTo>
                    <a:cubicBezTo>
                      <a:pt x="3265" y="617"/>
                      <a:pt x="3287" y="594"/>
                      <a:pt x="3310" y="594"/>
                    </a:cubicBezTo>
                    <a:cubicBezTo>
                      <a:pt x="3379" y="548"/>
                      <a:pt x="3447" y="525"/>
                      <a:pt x="3516" y="502"/>
                    </a:cubicBezTo>
                    <a:cubicBezTo>
                      <a:pt x="3538" y="480"/>
                      <a:pt x="3561" y="480"/>
                      <a:pt x="3561" y="457"/>
                    </a:cubicBezTo>
                    <a:cubicBezTo>
                      <a:pt x="3904" y="365"/>
                      <a:pt x="4246" y="320"/>
                      <a:pt x="4588" y="320"/>
                    </a:cubicBezTo>
                    <a:cubicBezTo>
                      <a:pt x="4588" y="320"/>
                      <a:pt x="4611" y="320"/>
                      <a:pt x="4611" y="320"/>
                    </a:cubicBezTo>
                    <a:cubicBezTo>
                      <a:pt x="4657" y="388"/>
                      <a:pt x="4543" y="365"/>
                      <a:pt x="4566" y="434"/>
                    </a:cubicBezTo>
                    <a:cubicBezTo>
                      <a:pt x="4543" y="434"/>
                      <a:pt x="4429" y="411"/>
                      <a:pt x="4497" y="480"/>
                    </a:cubicBezTo>
                    <a:cubicBezTo>
                      <a:pt x="4497" y="480"/>
                      <a:pt x="4474" y="480"/>
                      <a:pt x="4474" y="480"/>
                    </a:cubicBezTo>
                    <a:cubicBezTo>
                      <a:pt x="4497" y="548"/>
                      <a:pt x="4543" y="525"/>
                      <a:pt x="4588" y="525"/>
                    </a:cubicBezTo>
                    <a:cubicBezTo>
                      <a:pt x="4657" y="548"/>
                      <a:pt x="4703" y="594"/>
                      <a:pt x="4634" y="639"/>
                    </a:cubicBezTo>
                    <a:cubicBezTo>
                      <a:pt x="4657" y="662"/>
                      <a:pt x="4657" y="731"/>
                      <a:pt x="4611" y="731"/>
                    </a:cubicBezTo>
                    <a:cubicBezTo>
                      <a:pt x="4588" y="662"/>
                      <a:pt x="4566" y="731"/>
                      <a:pt x="4543" y="731"/>
                    </a:cubicBezTo>
                    <a:cubicBezTo>
                      <a:pt x="4520" y="731"/>
                      <a:pt x="4497" y="708"/>
                      <a:pt x="4543" y="662"/>
                    </a:cubicBezTo>
                    <a:cubicBezTo>
                      <a:pt x="4497" y="685"/>
                      <a:pt x="4451" y="662"/>
                      <a:pt x="4429" y="662"/>
                    </a:cubicBezTo>
                    <a:cubicBezTo>
                      <a:pt x="4451" y="662"/>
                      <a:pt x="4451" y="639"/>
                      <a:pt x="4474" y="639"/>
                    </a:cubicBezTo>
                    <a:cubicBezTo>
                      <a:pt x="4451" y="639"/>
                      <a:pt x="4406" y="662"/>
                      <a:pt x="4383" y="639"/>
                    </a:cubicBezTo>
                    <a:cubicBezTo>
                      <a:pt x="4360" y="617"/>
                      <a:pt x="4383" y="594"/>
                      <a:pt x="4406" y="594"/>
                    </a:cubicBezTo>
                    <a:cubicBezTo>
                      <a:pt x="4383" y="594"/>
                      <a:pt x="4360" y="594"/>
                      <a:pt x="4337" y="571"/>
                    </a:cubicBezTo>
                    <a:cubicBezTo>
                      <a:pt x="4337" y="548"/>
                      <a:pt x="4383" y="548"/>
                      <a:pt x="4406" y="525"/>
                    </a:cubicBezTo>
                    <a:cubicBezTo>
                      <a:pt x="4383" y="480"/>
                      <a:pt x="4315" y="502"/>
                      <a:pt x="4269" y="502"/>
                    </a:cubicBezTo>
                    <a:cubicBezTo>
                      <a:pt x="4223" y="480"/>
                      <a:pt x="4178" y="457"/>
                      <a:pt x="4132" y="480"/>
                    </a:cubicBezTo>
                    <a:cubicBezTo>
                      <a:pt x="4041" y="480"/>
                      <a:pt x="3949" y="502"/>
                      <a:pt x="3904" y="594"/>
                    </a:cubicBezTo>
                    <a:cubicBezTo>
                      <a:pt x="3835" y="685"/>
                      <a:pt x="3744" y="662"/>
                      <a:pt x="3675" y="731"/>
                    </a:cubicBezTo>
                    <a:cubicBezTo>
                      <a:pt x="3607" y="776"/>
                      <a:pt x="3516" y="868"/>
                      <a:pt x="3516" y="936"/>
                    </a:cubicBezTo>
                    <a:cubicBezTo>
                      <a:pt x="3516" y="936"/>
                      <a:pt x="3538" y="913"/>
                      <a:pt x="3538" y="936"/>
                    </a:cubicBezTo>
                    <a:cubicBezTo>
                      <a:pt x="3516" y="1005"/>
                      <a:pt x="3630" y="959"/>
                      <a:pt x="3607" y="890"/>
                    </a:cubicBezTo>
                    <a:cubicBezTo>
                      <a:pt x="3630" y="890"/>
                      <a:pt x="3630" y="890"/>
                      <a:pt x="3653" y="913"/>
                    </a:cubicBezTo>
                    <a:cubicBezTo>
                      <a:pt x="3653" y="890"/>
                      <a:pt x="3721" y="753"/>
                      <a:pt x="3744" y="868"/>
                    </a:cubicBezTo>
                    <a:cubicBezTo>
                      <a:pt x="3790" y="868"/>
                      <a:pt x="3790" y="822"/>
                      <a:pt x="3812" y="822"/>
                    </a:cubicBezTo>
                    <a:cubicBezTo>
                      <a:pt x="3835" y="890"/>
                      <a:pt x="3812" y="936"/>
                      <a:pt x="3812" y="1005"/>
                    </a:cubicBezTo>
                    <a:cubicBezTo>
                      <a:pt x="3881" y="1005"/>
                      <a:pt x="3972" y="936"/>
                      <a:pt x="3949" y="868"/>
                    </a:cubicBezTo>
                    <a:cubicBezTo>
                      <a:pt x="4018" y="868"/>
                      <a:pt x="3949" y="799"/>
                      <a:pt x="3972" y="731"/>
                    </a:cubicBezTo>
                    <a:cubicBezTo>
                      <a:pt x="3972" y="731"/>
                      <a:pt x="4018" y="685"/>
                      <a:pt x="4018" y="685"/>
                    </a:cubicBezTo>
                    <a:cubicBezTo>
                      <a:pt x="4041" y="662"/>
                      <a:pt x="4041" y="639"/>
                      <a:pt x="4086" y="639"/>
                    </a:cubicBezTo>
                    <a:cubicBezTo>
                      <a:pt x="4109" y="685"/>
                      <a:pt x="4063" y="708"/>
                      <a:pt x="4063" y="753"/>
                    </a:cubicBezTo>
                    <a:cubicBezTo>
                      <a:pt x="4132" y="776"/>
                      <a:pt x="4132" y="822"/>
                      <a:pt x="4200" y="776"/>
                    </a:cubicBezTo>
                    <a:cubicBezTo>
                      <a:pt x="4269" y="753"/>
                      <a:pt x="4315" y="731"/>
                      <a:pt x="4315" y="822"/>
                    </a:cubicBezTo>
                    <a:cubicBezTo>
                      <a:pt x="4360" y="845"/>
                      <a:pt x="4406" y="822"/>
                      <a:pt x="4451" y="822"/>
                    </a:cubicBezTo>
                    <a:cubicBezTo>
                      <a:pt x="4474" y="822"/>
                      <a:pt x="4474" y="845"/>
                      <a:pt x="4497" y="868"/>
                    </a:cubicBezTo>
                    <a:cubicBezTo>
                      <a:pt x="4497" y="868"/>
                      <a:pt x="4543" y="868"/>
                      <a:pt x="4543" y="868"/>
                    </a:cubicBezTo>
                    <a:cubicBezTo>
                      <a:pt x="4657" y="1005"/>
                      <a:pt x="4406" y="936"/>
                      <a:pt x="4406" y="936"/>
                    </a:cubicBezTo>
                    <a:cubicBezTo>
                      <a:pt x="4383" y="890"/>
                      <a:pt x="4269" y="936"/>
                      <a:pt x="4269" y="959"/>
                    </a:cubicBezTo>
                    <a:cubicBezTo>
                      <a:pt x="4223" y="1027"/>
                      <a:pt x="4315" y="1050"/>
                      <a:pt x="4223" y="1050"/>
                    </a:cubicBezTo>
                    <a:cubicBezTo>
                      <a:pt x="4200" y="1050"/>
                      <a:pt x="4178" y="1027"/>
                      <a:pt x="4155" y="1050"/>
                    </a:cubicBezTo>
                    <a:cubicBezTo>
                      <a:pt x="4132" y="1050"/>
                      <a:pt x="4109" y="1073"/>
                      <a:pt x="4086" y="1096"/>
                    </a:cubicBezTo>
                    <a:cubicBezTo>
                      <a:pt x="4063" y="1096"/>
                      <a:pt x="4018" y="1096"/>
                      <a:pt x="3995" y="1096"/>
                    </a:cubicBezTo>
                    <a:cubicBezTo>
                      <a:pt x="3995" y="1096"/>
                      <a:pt x="3926" y="1142"/>
                      <a:pt x="3926" y="1142"/>
                    </a:cubicBezTo>
                    <a:cubicBezTo>
                      <a:pt x="3881" y="1142"/>
                      <a:pt x="3835" y="1096"/>
                      <a:pt x="3790" y="1096"/>
                    </a:cubicBezTo>
                    <a:cubicBezTo>
                      <a:pt x="3744" y="1119"/>
                      <a:pt x="3744" y="1142"/>
                      <a:pt x="3721" y="1164"/>
                    </a:cubicBezTo>
                    <a:cubicBezTo>
                      <a:pt x="3675" y="1164"/>
                      <a:pt x="3653" y="1164"/>
                      <a:pt x="3630" y="1187"/>
                    </a:cubicBezTo>
                    <a:cubicBezTo>
                      <a:pt x="3584" y="1210"/>
                      <a:pt x="3607" y="1278"/>
                      <a:pt x="3561" y="1324"/>
                    </a:cubicBezTo>
                    <a:cubicBezTo>
                      <a:pt x="3561" y="1347"/>
                      <a:pt x="3538" y="1347"/>
                      <a:pt x="3516" y="1370"/>
                    </a:cubicBezTo>
                    <a:cubicBezTo>
                      <a:pt x="3493" y="1370"/>
                      <a:pt x="3493" y="1415"/>
                      <a:pt x="3470" y="1438"/>
                    </a:cubicBezTo>
                    <a:cubicBezTo>
                      <a:pt x="3447" y="1438"/>
                      <a:pt x="3424" y="1438"/>
                      <a:pt x="3401" y="1415"/>
                    </a:cubicBezTo>
                    <a:cubicBezTo>
                      <a:pt x="3356" y="1461"/>
                      <a:pt x="3265" y="1415"/>
                      <a:pt x="3242" y="1484"/>
                    </a:cubicBezTo>
                    <a:cubicBezTo>
                      <a:pt x="3242" y="1484"/>
                      <a:pt x="3265" y="1484"/>
                      <a:pt x="3265" y="1484"/>
                    </a:cubicBezTo>
                    <a:cubicBezTo>
                      <a:pt x="3265" y="1484"/>
                      <a:pt x="3242" y="1507"/>
                      <a:pt x="3242" y="1530"/>
                    </a:cubicBezTo>
                    <a:cubicBezTo>
                      <a:pt x="3356" y="1507"/>
                      <a:pt x="3310" y="1644"/>
                      <a:pt x="3242" y="1689"/>
                    </a:cubicBezTo>
                    <a:cubicBezTo>
                      <a:pt x="3219" y="1666"/>
                      <a:pt x="3150" y="1712"/>
                      <a:pt x="3128" y="1712"/>
                    </a:cubicBezTo>
                    <a:cubicBezTo>
                      <a:pt x="3105" y="1712"/>
                      <a:pt x="3105" y="1735"/>
                      <a:pt x="3105" y="1735"/>
                    </a:cubicBezTo>
                    <a:cubicBezTo>
                      <a:pt x="3082" y="1735"/>
                      <a:pt x="3082" y="1712"/>
                      <a:pt x="3082" y="1712"/>
                    </a:cubicBezTo>
                    <a:cubicBezTo>
                      <a:pt x="3036" y="1735"/>
                      <a:pt x="3013" y="1735"/>
                      <a:pt x="2991" y="1712"/>
                    </a:cubicBezTo>
                    <a:cubicBezTo>
                      <a:pt x="2968" y="1735"/>
                      <a:pt x="2945" y="1781"/>
                      <a:pt x="2922" y="1803"/>
                    </a:cubicBezTo>
                    <a:cubicBezTo>
                      <a:pt x="2922" y="1849"/>
                      <a:pt x="2922" y="1872"/>
                      <a:pt x="2899" y="1940"/>
                    </a:cubicBezTo>
                    <a:cubicBezTo>
                      <a:pt x="2899" y="2009"/>
                      <a:pt x="2785" y="2146"/>
                      <a:pt x="2922" y="2123"/>
                    </a:cubicBezTo>
                    <a:cubicBezTo>
                      <a:pt x="2968" y="2123"/>
                      <a:pt x="3013" y="2077"/>
                      <a:pt x="3036" y="2077"/>
                    </a:cubicBezTo>
                    <a:cubicBezTo>
                      <a:pt x="3059" y="2055"/>
                      <a:pt x="3059" y="2032"/>
                      <a:pt x="3059" y="2032"/>
                    </a:cubicBezTo>
                    <a:cubicBezTo>
                      <a:pt x="3082" y="2032"/>
                      <a:pt x="3105" y="2032"/>
                      <a:pt x="3105" y="2032"/>
                    </a:cubicBezTo>
                    <a:cubicBezTo>
                      <a:pt x="3128" y="2032"/>
                      <a:pt x="3150" y="2009"/>
                      <a:pt x="3173" y="2009"/>
                    </a:cubicBezTo>
                    <a:cubicBezTo>
                      <a:pt x="3196" y="1963"/>
                      <a:pt x="3219" y="1940"/>
                      <a:pt x="3242" y="1918"/>
                    </a:cubicBezTo>
                    <a:cubicBezTo>
                      <a:pt x="3265" y="1895"/>
                      <a:pt x="3310" y="1849"/>
                      <a:pt x="3310" y="1826"/>
                    </a:cubicBezTo>
                    <a:cubicBezTo>
                      <a:pt x="3470" y="1826"/>
                      <a:pt x="3356" y="1712"/>
                      <a:pt x="3447" y="1666"/>
                    </a:cubicBezTo>
                    <a:cubicBezTo>
                      <a:pt x="3493" y="1666"/>
                      <a:pt x="3516" y="1712"/>
                      <a:pt x="3561" y="1666"/>
                    </a:cubicBezTo>
                    <a:cubicBezTo>
                      <a:pt x="3584" y="1666"/>
                      <a:pt x="3584" y="1621"/>
                      <a:pt x="3584" y="1621"/>
                    </a:cubicBezTo>
                    <a:cubicBezTo>
                      <a:pt x="3607" y="1598"/>
                      <a:pt x="3630" y="1621"/>
                      <a:pt x="3653" y="1598"/>
                    </a:cubicBezTo>
                    <a:cubicBezTo>
                      <a:pt x="3698" y="1575"/>
                      <a:pt x="3698" y="1575"/>
                      <a:pt x="3744" y="1575"/>
                    </a:cubicBezTo>
                    <a:cubicBezTo>
                      <a:pt x="3767" y="1598"/>
                      <a:pt x="3790" y="1598"/>
                      <a:pt x="3790" y="1621"/>
                    </a:cubicBezTo>
                    <a:cubicBezTo>
                      <a:pt x="3812" y="1621"/>
                      <a:pt x="3835" y="1621"/>
                      <a:pt x="3858" y="1621"/>
                    </a:cubicBezTo>
                    <a:cubicBezTo>
                      <a:pt x="3904" y="1621"/>
                      <a:pt x="4041" y="1735"/>
                      <a:pt x="4041" y="1621"/>
                    </a:cubicBezTo>
                    <a:cubicBezTo>
                      <a:pt x="3995" y="1621"/>
                      <a:pt x="3881" y="1598"/>
                      <a:pt x="3904" y="1530"/>
                    </a:cubicBezTo>
                    <a:cubicBezTo>
                      <a:pt x="4018" y="1461"/>
                      <a:pt x="4109" y="1575"/>
                      <a:pt x="4200" y="1621"/>
                    </a:cubicBezTo>
                    <a:cubicBezTo>
                      <a:pt x="4223" y="1644"/>
                      <a:pt x="4292" y="1689"/>
                      <a:pt x="4315" y="1735"/>
                    </a:cubicBezTo>
                    <a:cubicBezTo>
                      <a:pt x="4337" y="1781"/>
                      <a:pt x="4315" y="1849"/>
                      <a:pt x="4406" y="1826"/>
                    </a:cubicBezTo>
                    <a:cubicBezTo>
                      <a:pt x="4406" y="1826"/>
                      <a:pt x="4406" y="1803"/>
                      <a:pt x="4406" y="1781"/>
                    </a:cubicBezTo>
                    <a:cubicBezTo>
                      <a:pt x="4406" y="1781"/>
                      <a:pt x="4406" y="1781"/>
                      <a:pt x="4406" y="1781"/>
                    </a:cubicBezTo>
                    <a:cubicBezTo>
                      <a:pt x="4451" y="1758"/>
                      <a:pt x="4406" y="1735"/>
                      <a:pt x="4406" y="1712"/>
                    </a:cubicBezTo>
                    <a:cubicBezTo>
                      <a:pt x="4406" y="1689"/>
                      <a:pt x="4383" y="1712"/>
                      <a:pt x="4383" y="1666"/>
                    </a:cubicBezTo>
                    <a:cubicBezTo>
                      <a:pt x="4383" y="1666"/>
                      <a:pt x="4429" y="1666"/>
                      <a:pt x="4429" y="1644"/>
                    </a:cubicBezTo>
                    <a:cubicBezTo>
                      <a:pt x="4451" y="1598"/>
                      <a:pt x="4383" y="1598"/>
                      <a:pt x="4429" y="1575"/>
                    </a:cubicBezTo>
                    <a:cubicBezTo>
                      <a:pt x="4474" y="1552"/>
                      <a:pt x="4520" y="1575"/>
                      <a:pt x="4497" y="1621"/>
                    </a:cubicBezTo>
                    <a:cubicBezTo>
                      <a:pt x="4520" y="1621"/>
                      <a:pt x="4543" y="1644"/>
                      <a:pt x="4520" y="1666"/>
                    </a:cubicBezTo>
                    <a:cubicBezTo>
                      <a:pt x="4543" y="1666"/>
                      <a:pt x="4543" y="1666"/>
                      <a:pt x="4566" y="1666"/>
                    </a:cubicBezTo>
                    <a:cubicBezTo>
                      <a:pt x="4566" y="1712"/>
                      <a:pt x="4543" y="1803"/>
                      <a:pt x="4588" y="1826"/>
                    </a:cubicBezTo>
                    <a:cubicBezTo>
                      <a:pt x="4588" y="1826"/>
                      <a:pt x="4588" y="1849"/>
                      <a:pt x="4588" y="1849"/>
                    </a:cubicBezTo>
                    <a:cubicBezTo>
                      <a:pt x="4657" y="1872"/>
                      <a:pt x="4680" y="1826"/>
                      <a:pt x="4748" y="1803"/>
                    </a:cubicBezTo>
                    <a:cubicBezTo>
                      <a:pt x="4771" y="1803"/>
                      <a:pt x="4839" y="1781"/>
                      <a:pt x="4885" y="1781"/>
                    </a:cubicBezTo>
                    <a:cubicBezTo>
                      <a:pt x="4908" y="1781"/>
                      <a:pt x="4908" y="1826"/>
                      <a:pt x="4954" y="1803"/>
                    </a:cubicBezTo>
                    <a:cubicBezTo>
                      <a:pt x="4954" y="1803"/>
                      <a:pt x="4976" y="1781"/>
                      <a:pt x="4999" y="1758"/>
                    </a:cubicBezTo>
                    <a:cubicBezTo>
                      <a:pt x="5091" y="1712"/>
                      <a:pt x="5045" y="1781"/>
                      <a:pt x="5091" y="1826"/>
                    </a:cubicBezTo>
                    <a:cubicBezTo>
                      <a:pt x="5068" y="1826"/>
                      <a:pt x="5068" y="1826"/>
                      <a:pt x="5045" y="1826"/>
                    </a:cubicBezTo>
                    <a:cubicBezTo>
                      <a:pt x="5068" y="1849"/>
                      <a:pt x="5091" y="1849"/>
                      <a:pt x="5113" y="1872"/>
                    </a:cubicBezTo>
                    <a:cubicBezTo>
                      <a:pt x="5068" y="1872"/>
                      <a:pt x="5045" y="1872"/>
                      <a:pt x="5022" y="1872"/>
                    </a:cubicBezTo>
                    <a:cubicBezTo>
                      <a:pt x="5045" y="1872"/>
                      <a:pt x="5113" y="1895"/>
                      <a:pt x="5113" y="1940"/>
                    </a:cubicBezTo>
                    <a:cubicBezTo>
                      <a:pt x="5113" y="1940"/>
                      <a:pt x="5136" y="1940"/>
                      <a:pt x="5136" y="1940"/>
                    </a:cubicBezTo>
                    <a:cubicBezTo>
                      <a:pt x="5136" y="1940"/>
                      <a:pt x="5136" y="1963"/>
                      <a:pt x="5136" y="1963"/>
                    </a:cubicBezTo>
                    <a:cubicBezTo>
                      <a:pt x="5136" y="1963"/>
                      <a:pt x="5136" y="1986"/>
                      <a:pt x="5136" y="1986"/>
                    </a:cubicBezTo>
                    <a:cubicBezTo>
                      <a:pt x="5113" y="1986"/>
                      <a:pt x="5113" y="1986"/>
                      <a:pt x="5091" y="1986"/>
                    </a:cubicBezTo>
                    <a:cubicBezTo>
                      <a:pt x="5091" y="2009"/>
                      <a:pt x="5068" y="2032"/>
                      <a:pt x="5045" y="2032"/>
                    </a:cubicBezTo>
                    <a:cubicBezTo>
                      <a:pt x="5045" y="2032"/>
                      <a:pt x="5045" y="2009"/>
                      <a:pt x="5045" y="2009"/>
                    </a:cubicBezTo>
                    <a:cubicBezTo>
                      <a:pt x="4999" y="2032"/>
                      <a:pt x="4862" y="2100"/>
                      <a:pt x="4839" y="2032"/>
                    </a:cubicBezTo>
                    <a:cubicBezTo>
                      <a:pt x="4817" y="2032"/>
                      <a:pt x="4817" y="2032"/>
                      <a:pt x="4794" y="2032"/>
                    </a:cubicBezTo>
                    <a:cubicBezTo>
                      <a:pt x="4771" y="2009"/>
                      <a:pt x="4748" y="2009"/>
                      <a:pt x="4725" y="2009"/>
                    </a:cubicBezTo>
                    <a:cubicBezTo>
                      <a:pt x="4703" y="2032"/>
                      <a:pt x="4725" y="2055"/>
                      <a:pt x="4703" y="2077"/>
                    </a:cubicBezTo>
                    <a:cubicBezTo>
                      <a:pt x="4703" y="2100"/>
                      <a:pt x="4657" y="2100"/>
                      <a:pt x="4657" y="2146"/>
                    </a:cubicBezTo>
                    <a:cubicBezTo>
                      <a:pt x="4657" y="2146"/>
                      <a:pt x="4657" y="2169"/>
                      <a:pt x="4634" y="2191"/>
                    </a:cubicBezTo>
                    <a:cubicBezTo>
                      <a:pt x="4588" y="2191"/>
                      <a:pt x="4611" y="2146"/>
                      <a:pt x="4566" y="2123"/>
                    </a:cubicBezTo>
                    <a:cubicBezTo>
                      <a:pt x="4566" y="2123"/>
                      <a:pt x="4543" y="2123"/>
                      <a:pt x="4520" y="2123"/>
                    </a:cubicBezTo>
                    <a:cubicBezTo>
                      <a:pt x="4520" y="2123"/>
                      <a:pt x="4474" y="2100"/>
                      <a:pt x="4451" y="2100"/>
                    </a:cubicBezTo>
                    <a:cubicBezTo>
                      <a:pt x="4315" y="2077"/>
                      <a:pt x="4451" y="2237"/>
                      <a:pt x="4360" y="2237"/>
                    </a:cubicBezTo>
                    <a:cubicBezTo>
                      <a:pt x="4337" y="2237"/>
                      <a:pt x="4109" y="2351"/>
                      <a:pt x="4132" y="2260"/>
                    </a:cubicBezTo>
                    <a:cubicBezTo>
                      <a:pt x="4063" y="2260"/>
                      <a:pt x="4132" y="2214"/>
                      <a:pt x="4109" y="2191"/>
                    </a:cubicBezTo>
                    <a:cubicBezTo>
                      <a:pt x="4086" y="2169"/>
                      <a:pt x="4041" y="2169"/>
                      <a:pt x="3995" y="2191"/>
                    </a:cubicBezTo>
                    <a:cubicBezTo>
                      <a:pt x="3972" y="2191"/>
                      <a:pt x="3790" y="2191"/>
                      <a:pt x="3858" y="2100"/>
                    </a:cubicBezTo>
                    <a:cubicBezTo>
                      <a:pt x="3835" y="2100"/>
                      <a:pt x="3835" y="2077"/>
                      <a:pt x="3835" y="2077"/>
                    </a:cubicBezTo>
                    <a:cubicBezTo>
                      <a:pt x="3835" y="2032"/>
                      <a:pt x="3812" y="2009"/>
                      <a:pt x="3790" y="1963"/>
                    </a:cubicBezTo>
                    <a:cubicBezTo>
                      <a:pt x="3744" y="1940"/>
                      <a:pt x="3744" y="1986"/>
                      <a:pt x="3698" y="1986"/>
                    </a:cubicBezTo>
                    <a:cubicBezTo>
                      <a:pt x="3675" y="2009"/>
                      <a:pt x="3607" y="2009"/>
                      <a:pt x="3584" y="2009"/>
                    </a:cubicBezTo>
                    <a:cubicBezTo>
                      <a:pt x="3538" y="2009"/>
                      <a:pt x="3424" y="1986"/>
                      <a:pt x="3401" y="2055"/>
                    </a:cubicBezTo>
                    <a:cubicBezTo>
                      <a:pt x="3310" y="2055"/>
                      <a:pt x="3265" y="2100"/>
                      <a:pt x="3219" y="2146"/>
                    </a:cubicBezTo>
                    <a:cubicBezTo>
                      <a:pt x="3173" y="2191"/>
                      <a:pt x="3173" y="2191"/>
                      <a:pt x="3128" y="2169"/>
                    </a:cubicBezTo>
                    <a:cubicBezTo>
                      <a:pt x="3082" y="2169"/>
                      <a:pt x="3036" y="2123"/>
                      <a:pt x="3013" y="2169"/>
                    </a:cubicBezTo>
                    <a:cubicBezTo>
                      <a:pt x="2991" y="2169"/>
                      <a:pt x="2968" y="2191"/>
                      <a:pt x="2945" y="2214"/>
                    </a:cubicBezTo>
                    <a:cubicBezTo>
                      <a:pt x="2922" y="2214"/>
                      <a:pt x="2877" y="2260"/>
                      <a:pt x="2877" y="2283"/>
                    </a:cubicBezTo>
                    <a:cubicBezTo>
                      <a:pt x="2854" y="2328"/>
                      <a:pt x="2854" y="2420"/>
                      <a:pt x="2785" y="2443"/>
                    </a:cubicBezTo>
                    <a:cubicBezTo>
                      <a:pt x="2785" y="2488"/>
                      <a:pt x="2740" y="2511"/>
                      <a:pt x="2717" y="2557"/>
                    </a:cubicBezTo>
                    <a:cubicBezTo>
                      <a:pt x="2694" y="2602"/>
                      <a:pt x="2671" y="2602"/>
                      <a:pt x="2625" y="2625"/>
                    </a:cubicBezTo>
                    <a:cubicBezTo>
                      <a:pt x="2625" y="2671"/>
                      <a:pt x="2557" y="2716"/>
                      <a:pt x="2534" y="2739"/>
                    </a:cubicBezTo>
                    <a:cubicBezTo>
                      <a:pt x="2534" y="2739"/>
                      <a:pt x="2557" y="2762"/>
                      <a:pt x="2557" y="2762"/>
                    </a:cubicBezTo>
                    <a:cubicBezTo>
                      <a:pt x="2557" y="2808"/>
                      <a:pt x="2466" y="2853"/>
                      <a:pt x="2443" y="2922"/>
                    </a:cubicBezTo>
                    <a:cubicBezTo>
                      <a:pt x="2466" y="2899"/>
                      <a:pt x="2488" y="2922"/>
                      <a:pt x="2488" y="2922"/>
                    </a:cubicBezTo>
                    <a:cubicBezTo>
                      <a:pt x="2488" y="2945"/>
                      <a:pt x="2511" y="2990"/>
                      <a:pt x="2488" y="3013"/>
                    </a:cubicBezTo>
                    <a:cubicBezTo>
                      <a:pt x="2443" y="3013"/>
                      <a:pt x="2443" y="3082"/>
                      <a:pt x="2397" y="3082"/>
                    </a:cubicBezTo>
                    <a:cubicBezTo>
                      <a:pt x="2397" y="3104"/>
                      <a:pt x="2374" y="3104"/>
                      <a:pt x="2397" y="3104"/>
                    </a:cubicBezTo>
                    <a:cubicBezTo>
                      <a:pt x="2397" y="3150"/>
                      <a:pt x="2374" y="3196"/>
                      <a:pt x="2374" y="3241"/>
                    </a:cubicBezTo>
                    <a:cubicBezTo>
                      <a:pt x="2374" y="3287"/>
                      <a:pt x="2420" y="3287"/>
                      <a:pt x="2397" y="3356"/>
                    </a:cubicBezTo>
                    <a:cubicBezTo>
                      <a:pt x="2352" y="3447"/>
                      <a:pt x="2283" y="3493"/>
                      <a:pt x="2283" y="3584"/>
                    </a:cubicBezTo>
                    <a:cubicBezTo>
                      <a:pt x="2306" y="3584"/>
                      <a:pt x="2306" y="3584"/>
                      <a:pt x="2306" y="3584"/>
                    </a:cubicBezTo>
                    <a:cubicBezTo>
                      <a:pt x="2329" y="3584"/>
                      <a:pt x="2352" y="3629"/>
                      <a:pt x="2329" y="3652"/>
                    </a:cubicBezTo>
                    <a:cubicBezTo>
                      <a:pt x="2352" y="3652"/>
                      <a:pt x="2352" y="3652"/>
                      <a:pt x="2374" y="3652"/>
                    </a:cubicBezTo>
                    <a:cubicBezTo>
                      <a:pt x="2397" y="3675"/>
                      <a:pt x="2374" y="3698"/>
                      <a:pt x="2374" y="3721"/>
                    </a:cubicBezTo>
                    <a:cubicBezTo>
                      <a:pt x="2374" y="3744"/>
                      <a:pt x="2397" y="3766"/>
                      <a:pt x="2397" y="3766"/>
                    </a:cubicBezTo>
                    <a:cubicBezTo>
                      <a:pt x="2397" y="3766"/>
                      <a:pt x="2420" y="3766"/>
                      <a:pt x="2420" y="3744"/>
                    </a:cubicBezTo>
                    <a:cubicBezTo>
                      <a:pt x="2488" y="3744"/>
                      <a:pt x="2511" y="3858"/>
                      <a:pt x="2534" y="3903"/>
                    </a:cubicBezTo>
                    <a:cubicBezTo>
                      <a:pt x="2557" y="3926"/>
                      <a:pt x="2580" y="3949"/>
                      <a:pt x="2603" y="3972"/>
                    </a:cubicBezTo>
                    <a:cubicBezTo>
                      <a:pt x="2603" y="3995"/>
                      <a:pt x="2625" y="4040"/>
                      <a:pt x="2625" y="4063"/>
                    </a:cubicBezTo>
                    <a:cubicBezTo>
                      <a:pt x="2648" y="4109"/>
                      <a:pt x="2671" y="4109"/>
                      <a:pt x="2694" y="4132"/>
                    </a:cubicBezTo>
                    <a:cubicBezTo>
                      <a:pt x="2740" y="4154"/>
                      <a:pt x="2717" y="4200"/>
                      <a:pt x="2785" y="4200"/>
                    </a:cubicBezTo>
                    <a:cubicBezTo>
                      <a:pt x="2831" y="4223"/>
                      <a:pt x="2945" y="4177"/>
                      <a:pt x="2945" y="4109"/>
                    </a:cubicBezTo>
                    <a:cubicBezTo>
                      <a:pt x="2991" y="4109"/>
                      <a:pt x="2991" y="4132"/>
                      <a:pt x="3013" y="4132"/>
                    </a:cubicBezTo>
                    <a:cubicBezTo>
                      <a:pt x="3059" y="4132"/>
                      <a:pt x="3059" y="4132"/>
                      <a:pt x="3105" y="4132"/>
                    </a:cubicBezTo>
                    <a:cubicBezTo>
                      <a:pt x="3150" y="4132"/>
                      <a:pt x="3219" y="4177"/>
                      <a:pt x="3219" y="4086"/>
                    </a:cubicBezTo>
                    <a:cubicBezTo>
                      <a:pt x="3265" y="4086"/>
                      <a:pt x="3287" y="4040"/>
                      <a:pt x="3310" y="4017"/>
                    </a:cubicBezTo>
                    <a:cubicBezTo>
                      <a:pt x="3356" y="3995"/>
                      <a:pt x="3401" y="3995"/>
                      <a:pt x="3424" y="3972"/>
                    </a:cubicBezTo>
                    <a:cubicBezTo>
                      <a:pt x="3470" y="3926"/>
                      <a:pt x="3470" y="3789"/>
                      <a:pt x="3538" y="3881"/>
                    </a:cubicBezTo>
                    <a:cubicBezTo>
                      <a:pt x="3538" y="3881"/>
                      <a:pt x="3538" y="3881"/>
                      <a:pt x="3538" y="3903"/>
                    </a:cubicBezTo>
                    <a:cubicBezTo>
                      <a:pt x="3630" y="3881"/>
                      <a:pt x="3653" y="3972"/>
                      <a:pt x="3675" y="4017"/>
                    </a:cubicBezTo>
                    <a:cubicBezTo>
                      <a:pt x="3675" y="4040"/>
                      <a:pt x="3698" y="4109"/>
                      <a:pt x="3698" y="4132"/>
                    </a:cubicBezTo>
                    <a:cubicBezTo>
                      <a:pt x="3721" y="4154"/>
                      <a:pt x="3767" y="4109"/>
                      <a:pt x="3767" y="4063"/>
                    </a:cubicBezTo>
                    <a:cubicBezTo>
                      <a:pt x="3812" y="4063"/>
                      <a:pt x="3812" y="4086"/>
                      <a:pt x="3835" y="4086"/>
                    </a:cubicBezTo>
                    <a:cubicBezTo>
                      <a:pt x="3858" y="4063"/>
                      <a:pt x="3881" y="4040"/>
                      <a:pt x="3904" y="4040"/>
                    </a:cubicBezTo>
                    <a:cubicBezTo>
                      <a:pt x="3926" y="4040"/>
                      <a:pt x="3972" y="4040"/>
                      <a:pt x="3995" y="4040"/>
                    </a:cubicBezTo>
                    <a:cubicBezTo>
                      <a:pt x="4041" y="4063"/>
                      <a:pt x="3995" y="4063"/>
                      <a:pt x="4018" y="4086"/>
                    </a:cubicBezTo>
                    <a:cubicBezTo>
                      <a:pt x="4041" y="4132"/>
                      <a:pt x="4086" y="4177"/>
                      <a:pt x="4086" y="4223"/>
                    </a:cubicBezTo>
                    <a:cubicBezTo>
                      <a:pt x="4086" y="4291"/>
                      <a:pt x="4041" y="4337"/>
                      <a:pt x="4041" y="4406"/>
                    </a:cubicBezTo>
                    <a:cubicBezTo>
                      <a:pt x="4041" y="4451"/>
                      <a:pt x="4063" y="4474"/>
                      <a:pt x="4109" y="4520"/>
                    </a:cubicBezTo>
                    <a:cubicBezTo>
                      <a:pt x="4155" y="4542"/>
                      <a:pt x="4155" y="4565"/>
                      <a:pt x="4200" y="4611"/>
                    </a:cubicBezTo>
                    <a:cubicBezTo>
                      <a:pt x="4246" y="4634"/>
                      <a:pt x="4474" y="4657"/>
                      <a:pt x="4383" y="4748"/>
                    </a:cubicBezTo>
                    <a:cubicBezTo>
                      <a:pt x="4497" y="4748"/>
                      <a:pt x="4406" y="4816"/>
                      <a:pt x="4429" y="4862"/>
                    </a:cubicBezTo>
                    <a:cubicBezTo>
                      <a:pt x="4429" y="4862"/>
                      <a:pt x="4451" y="4862"/>
                      <a:pt x="4451" y="4862"/>
                    </a:cubicBezTo>
                    <a:cubicBezTo>
                      <a:pt x="4429" y="4908"/>
                      <a:pt x="4406" y="4976"/>
                      <a:pt x="4497" y="4976"/>
                    </a:cubicBezTo>
                    <a:cubicBezTo>
                      <a:pt x="4474" y="4999"/>
                      <a:pt x="4497" y="5022"/>
                      <a:pt x="4497" y="5045"/>
                    </a:cubicBezTo>
                    <a:cubicBezTo>
                      <a:pt x="4497" y="5067"/>
                      <a:pt x="4474" y="5067"/>
                      <a:pt x="4474" y="5090"/>
                    </a:cubicBezTo>
                    <a:cubicBezTo>
                      <a:pt x="4474" y="5090"/>
                      <a:pt x="4497" y="5113"/>
                      <a:pt x="4497" y="5113"/>
                    </a:cubicBezTo>
                    <a:cubicBezTo>
                      <a:pt x="4497" y="5159"/>
                      <a:pt x="4474" y="5204"/>
                      <a:pt x="4451" y="5250"/>
                    </a:cubicBezTo>
                    <a:cubicBezTo>
                      <a:pt x="4406" y="5296"/>
                      <a:pt x="4383" y="5296"/>
                      <a:pt x="4360" y="5364"/>
                    </a:cubicBezTo>
                    <a:cubicBezTo>
                      <a:pt x="4360" y="5387"/>
                      <a:pt x="4360" y="5387"/>
                      <a:pt x="4360" y="5410"/>
                    </a:cubicBezTo>
                    <a:cubicBezTo>
                      <a:pt x="4360" y="5410"/>
                      <a:pt x="4360" y="5501"/>
                      <a:pt x="4360" y="5501"/>
                    </a:cubicBezTo>
                    <a:cubicBezTo>
                      <a:pt x="4383" y="5547"/>
                      <a:pt x="4451" y="5570"/>
                      <a:pt x="4497" y="5592"/>
                    </a:cubicBezTo>
                    <a:cubicBezTo>
                      <a:pt x="4566" y="5615"/>
                      <a:pt x="4566" y="5638"/>
                      <a:pt x="4611" y="5661"/>
                    </a:cubicBezTo>
                    <a:cubicBezTo>
                      <a:pt x="4634" y="5684"/>
                      <a:pt x="4657" y="5661"/>
                      <a:pt x="4680" y="5661"/>
                    </a:cubicBezTo>
                    <a:cubicBezTo>
                      <a:pt x="4725" y="5684"/>
                      <a:pt x="4725" y="5684"/>
                      <a:pt x="4748" y="5707"/>
                    </a:cubicBezTo>
                    <a:cubicBezTo>
                      <a:pt x="4817" y="5707"/>
                      <a:pt x="4885" y="5684"/>
                      <a:pt x="4817" y="5752"/>
                    </a:cubicBezTo>
                    <a:cubicBezTo>
                      <a:pt x="4794" y="5775"/>
                      <a:pt x="4748" y="5775"/>
                      <a:pt x="4748" y="5821"/>
                    </a:cubicBezTo>
                    <a:cubicBezTo>
                      <a:pt x="4839" y="5844"/>
                      <a:pt x="4680" y="5912"/>
                      <a:pt x="4748" y="5980"/>
                    </a:cubicBezTo>
                    <a:cubicBezTo>
                      <a:pt x="4771" y="6003"/>
                      <a:pt x="4817" y="5980"/>
                      <a:pt x="4839" y="6003"/>
                    </a:cubicBezTo>
                    <a:cubicBezTo>
                      <a:pt x="4862" y="6049"/>
                      <a:pt x="4839" y="6095"/>
                      <a:pt x="4885" y="6117"/>
                    </a:cubicBezTo>
                    <a:cubicBezTo>
                      <a:pt x="4885" y="6140"/>
                      <a:pt x="4885" y="6140"/>
                      <a:pt x="4885" y="6163"/>
                    </a:cubicBezTo>
                    <a:cubicBezTo>
                      <a:pt x="4908" y="6163"/>
                      <a:pt x="4908" y="6163"/>
                      <a:pt x="4908" y="6186"/>
                    </a:cubicBezTo>
                    <a:cubicBezTo>
                      <a:pt x="4954" y="6186"/>
                      <a:pt x="4999" y="6232"/>
                      <a:pt x="5022" y="6254"/>
                    </a:cubicBezTo>
                    <a:cubicBezTo>
                      <a:pt x="5022" y="6254"/>
                      <a:pt x="5022" y="6277"/>
                      <a:pt x="5045" y="6300"/>
                    </a:cubicBezTo>
                    <a:cubicBezTo>
                      <a:pt x="5045" y="6300"/>
                      <a:pt x="5022" y="6323"/>
                      <a:pt x="5022" y="6323"/>
                    </a:cubicBezTo>
                    <a:cubicBezTo>
                      <a:pt x="5022" y="6346"/>
                      <a:pt x="5045" y="6323"/>
                      <a:pt x="5045" y="6346"/>
                    </a:cubicBezTo>
                    <a:cubicBezTo>
                      <a:pt x="5068" y="6368"/>
                      <a:pt x="5068" y="6391"/>
                      <a:pt x="5068" y="6460"/>
                    </a:cubicBezTo>
                    <a:cubicBezTo>
                      <a:pt x="5113" y="6460"/>
                      <a:pt x="5182" y="6460"/>
                      <a:pt x="5182" y="6528"/>
                    </a:cubicBezTo>
                    <a:cubicBezTo>
                      <a:pt x="5228" y="6528"/>
                      <a:pt x="5228" y="6483"/>
                      <a:pt x="5250" y="6437"/>
                    </a:cubicBezTo>
                    <a:cubicBezTo>
                      <a:pt x="5250" y="6414"/>
                      <a:pt x="5273" y="6391"/>
                      <a:pt x="5296" y="6368"/>
                    </a:cubicBezTo>
                    <a:cubicBezTo>
                      <a:pt x="5342" y="6300"/>
                      <a:pt x="5319" y="6323"/>
                      <a:pt x="5387" y="6300"/>
                    </a:cubicBezTo>
                    <a:cubicBezTo>
                      <a:pt x="5410" y="6300"/>
                      <a:pt x="5456" y="6300"/>
                      <a:pt x="5456" y="6232"/>
                    </a:cubicBezTo>
                    <a:cubicBezTo>
                      <a:pt x="5547" y="6232"/>
                      <a:pt x="5616" y="6186"/>
                      <a:pt x="5684" y="6163"/>
                    </a:cubicBezTo>
                    <a:cubicBezTo>
                      <a:pt x="5730" y="6140"/>
                      <a:pt x="5775" y="6117"/>
                      <a:pt x="5798" y="6072"/>
                    </a:cubicBezTo>
                    <a:cubicBezTo>
                      <a:pt x="5821" y="6026"/>
                      <a:pt x="5798" y="6026"/>
                      <a:pt x="5798" y="5980"/>
                    </a:cubicBezTo>
                    <a:cubicBezTo>
                      <a:pt x="5730" y="5958"/>
                      <a:pt x="5821" y="5866"/>
                      <a:pt x="5730" y="5844"/>
                    </a:cubicBezTo>
                    <a:cubicBezTo>
                      <a:pt x="5752" y="5775"/>
                      <a:pt x="5912" y="5821"/>
                      <a:pt x="5912" y="5752"/>
                    </a:cubicBezTo>
                    <a:cubicBezTo>
                      <a:pt x="5958" y="5729"/>
                      <a:pt x="6004" y="5729"/>
                      <a:pt x="6026" y="5684"/>
                    </a:cubicBezTo>
                    <a:cubicBezTo>
                      <a:pt x="6072" y="5638"/>
                      <a:pt x="6072" y="5615"/>
                      <a:pt x="6049" y="5570"/>
                    </a:cubicBezTo>
                    <a:cubicBezTo>
                      <a:pt x="6049" y="5547"/>
                      <a:pt x="6026" y="5524"/>
                      <a:pt x="6004" y="5501"/>
                    </a:cubicBezTo>
                    <a:cubicBezTo>
                      <a:pt x="6004" y="5478"/>
                      <a:pt x="6026" y="5478"/>
                      <a:pt x="5981" y="5455"/>
                    </a:cubicBezTo>
                    <a:cubicBezTo>
                      <a:pt x="5958" y="5433"/>
                      <a:pt x="5889" y="5433"/>
                      <a:pt x="5889" y="5387"/>
                    </a:cubicBezTo>
                    <a:cubicBezTo>
                      <a:pt x="5867" y="5319"/>
                      <a:pt x="5958" y="5319"/>
                      <a:pt x="6004" y="5319"/>
                    </a:cubicBezTo>
                    <a:cubicBezTo>
                      <a:pt x="6072" y="5296"/>
                      <a:pt x="6072" y="5250"/>
                      <a:pt x="6118" y="5204"/>
                    </a:cubicBezTo>
                    <a:cubicBezTo>
                      <a:pt x="6118" y="5182"/>
                      <a:pt x="6163" y="5182"/>
                      <a:pt x="6163" y="5159"/>
                    </a:cubicBezTo>
                    <a:cubicBezTo>
                      <a:pt x="6186" y="5136"/>
                      <a:pt x="6186" y="5090"/>
                      <a:pt x="6186" y="5067"/>
                    </a:cubicBezTo>
                    <a:cubicBezTo>
                      <a:pt x="6209" y="5045"/>
                      <a:pt x="6232" y="5045"/>
                      <a:pt x="6232" y="5022"/>
                    </a:cubicBezTo>
                    <a:cubicBezTo>
                      <a:pt x="6255" y="4999"/>
                      <a:pt x="6255" y="4976"/>
                      <a:pt x="6255" y="4953"/>
                    </a:cubicBezTo>
                    <a:cubicBezTo>
                      <a:pt x="6255" y="4953"/>
                      <a:pt x="6255" y="4885"/>
                      <a:pt x="6255" y="4839"/>
                    </a:cubicBezTo>
                    <a:cubicBezTo>
                      <a:pt x="6255" y="4794"/>
                      <a:pt x="6209" y="4748"/>
                      <a:pt x="6232" y="4702"/>
                    </a:cubicBezTo>
                    <a:cubicBezTo>
                      <a:pt x="6232" y="4702"/>
                      <a:pt x="6209" y="4702"/>
                      <a:pt x="6209" y="4702"/>
                    </a:cubicBezTo>
                    <a:cubicBezTo>
                      <a:pt x="6232" y="4634"/>
                      <a:pt x="6163" y="4611"/>
                      <a:pt x="6118" y="4611"/>
                    </a:cubicBezTo>
                    <a:cubicBezTo>
                      <a:pt x="6118" y="4611"/>
                      <a:pt x="6118" y="4611"/>
                      <a:pt x="6118" y="4611"/>
                    </a:cubicBezTo>
                    <a:cubicBezTo>
                      <a:pt x="6118" y="4611"/>
                      <a:pt x="6095" y="4588"/>
                      <a:pt x="6095" y="4588"/>
                    </a:cubicBezTo>
                    <a:cubicBezTo>
                      <a:pt x="6095" y="4565"/>
                      <a:pt x="6072" y="4542"/>
                      <a:pt x="6049" y="4520"/>
                    </a:cubicBezTo>
                    <a:cubicBezTo>
                      <a:pt x="6026" y="4497"/>
                      <a:pt x="5981" y="4497"/>
                      <a:pt x="5981" y="4451"/>
                    </a:cubicBezTo>
                    <a:cubicBezTo>
                      <a:pt x="5935" y="4428"/>
                      <a:pt x="5775" y="4474"/>
                      <a:pt x="5844" y="4383"/>
                    </a:cubicBezTo>
                    <a:cubicBezTo>
                      <a:pt x="5867" y="4337"/>
                      <a:pt x="5912" y="4360"/>
                      <a:pt x="5935" y="4337"/>
                    </a:cubicBezTo>
                    <a:cubicBezTo>
                      <a:pt x="5981" y="4314"/>
                      <a:pt x="5981" y="4314"/>
                      <a:pt x="5981" y="4269"/>
                    </a:cubicBezTo>
                    <a:cubicBezTo>
                      <a:pt x="6004" y="4269"/>
                      <a:pt x="6026" y="4269"/>
                      <a:pt x="6049" y="4269"/>
                    </a:cubicBezTo>
                    <a:cubicBezTo>
                      <a:pt x="6049" y="4223"/>
                      <a:pt x="6049" y="4177"/>
                      <a:pt x="6049" y="4132"/>
                    </a:cubicBezTo>
                    <a:cubicBezTo>
                      <a:pt x="6072" y="4109"/>
                      <a:pt x="6095" y="4109"/>
                      <a:pt x="6118" y="4086"/>
                    </a:cubicBezTo>
                    <a:cubicBezTo>
                      <a:pt x="6141" y="4063"/>
                      <a:pt x="6141" y="4063"/>
                      <a:pt x="6163" y="4017"/>
                    </a:cubicBezTo>
                    <a:cubicBezTo>
                      <a:pt x="6163" y="3972"/>
                      <a:pt x="6186" y="3949"/>
                      <a:pt x="6232" y="3903"/>
                    </a:cubicBezTo>
                    <a:cubicBezTo>
                      <a:pt x="6277" y="3881"/>
                      <a:pt x="6277" y="3858"/>
                      <a:pt x="6277" y="3789"/>
                    </a:cubicBezTo>
                    <a:cubicBezTo>
                      <a:pt x="6277" y="3789"/>
                      <a:pt x="6255" y="3789"/>
                      <a:pt x="6255" y="3789"/>
                    </a:cubicBezTo>
                    <a:cubicBezTo>
                      <a:pt x="6255" y="3766"/>
                      <a:pt x="6277" y="3744"/>
                      <a:pt x="6277" y="3698"/>
                    </a:cubicBezTo>
                    <a:cubicBezTo>
                      <a:pt x="6369" y="3698"/>
                      <a:pt x="6323" y="3629"/>
                      <a:pt x="6346" y="3561"/>
                    </a:cubicBezTo>
                    <a:cubicBezTo>
                      <a:pt x="6369" y="3538"/>
                      <a:pt x="6414" y="3538"/>
                      <a:pt x="6414" y="3515"/>
                    </a:cubicBezTo>
                    <a:cubicBezTo>
                      <a:pt x="6437" y="3493"/>
                      <a:pt x="6392" y="3447"/>
                      <a:pt x="6414" y="3424"/>
                    </a:cubicBezTo>
                    <a:cubicBezTo>
                      <a:pt x="6483" y="3401"/>
                      <a:pt x="6551" y="3356"/>
                      <a:pt x="6551" y="3264"/>
                    </a:cubicBezTo>
                    <a:cubicBezTo>
                      <a:pt x="6551" y="3264"/>
                      <a:pt x="6551" y="3264"/>
                      <a:pt x="6529" y="3264"/>
                    </a:cubicBezTo>
                    <a:cubicBezTo>
                      <a:pt x="6529" y="3196"/>
                      <a:pt x="6597" y="3127"/>
                      <a:pt x="6597" y="3059"/>
                    </a:cubicBezTo>
                    <a:cubicBezTo>
                      <a:pt x="6620" y="2990"/>
                      <a:pt x="6666" y="2899"/>
                      <a:pt x="6620" y="2831"/>
                    </a:cubicBezTo>
                    <a:cubicBezTo>
                      <a:pt x="6551" y="2831"/>
                      <a:pt x="6597" y="2899"/>
                      <a:pt x="6551" y="2945"/>
                    </a:cubicBezTo>
                    <a:cubicBezTo>
                      <a:pt x="6529" y="2968"/>
                      <a:pt x="6460" y="2922"/>
                      <a:pt x="6460" y="2990"/>
                    </a:cubicBezTo>
                    <a:cubicBezTo>
                      <a:pt x="6392" y="2990"/>
                      <a:pt x="6369" y="3082"/>
                      <a:pt x="6323" y="3104"/>
                    </a:cubicBezTo>
                    <a:cubicBezTo>
                      <a:pt x="6277" y="3127"/>
                      <a:pt x="6163" y="3082"/>
                      <a:pt x="6163" y="3173"/>
                    </a:cubicBezTo>
                    <a:cubicBezTo>
                      <a:pt x="6118" y="3173"/>
                      <a:pt x="5935" y="3287"/>
                      <a:pt x="5912" y="3173"/>
                    </a:cubicBezTo>
                    <a:cubicBezTo>
                      <a:pt x="5935" y="3173"/>
                      <a:pt x="6072" y="3082"/>
                      <a:pt x="5958" y="3082"/>
                    </a:cubicBezTo>
                    <a:cubicBezTo>
                      <a:pt x="5981" y="3059"/>
                      <a:pt x="5958" y="3036"/>
                      <a:pt x="5958" y="3013"/>
                    </a:cubicBezTo>
                    <a:cubicBezTo>
                      <a:pt x="5867" y="2990"/>
                      <a:pt x="5844" y="3104"/>
                      <a:pt x="5798" y="2990"/>
                    </a:cubicBezTo>
                    <a:cubicBezTo>
                      <a:pt x="5775" y="2990"/>
                      <a:pt x="5752" y="2990"/>
                      <a:pt x="5730" y="2990"/>
                    </a:cubicBezTo>
                    <a:cubicBezTo>
                      <a:pt x="5730" y="2922"/>
                      <a:pt x="5730" y="2922"/>
                      <a:pt x="5684" y="2876"/>
                    </a:cubicBezTo>
                    <a:cubicBezTo>
                      <a:pt x="5661" y="2853"/>
                      <a:pt x="5661" y="2876"/>
                      <a:pt x="5638" y="2853"/>
                    </a:cubicBezTo>
                    <a:cubicBezTo>
                      <a:pt x="5638" y="2808"/>
                      <a:pt x="5638" y="2762"/>
                      <a:pt x="5638" y="2739"/>
                    </a:cubicBezTo>
                    <a:cubicBezTo>
                      <a:pt x="5593" y="2739"/>
                      <a:pt x="5547" y="2716"/>
                      <a:pt x="5524" y="2694"/>
                    </a:cubicBezTo>
                    <a:cubicBezTo>
                      <a:pt x="5524" y="2694"/>
                      <a:pt x="5524" y="2648"/>
                      <a:pt x="5524" y="2648"/>
                    </a:cubicBezTo>
                    <a:cubicBezTo>
                      <a:pt x="5501" y="2625"/>
                      <a:pt x="5479" y="2625"/>
                      <a:pt x="5456" y="2625"/>
                    </a:cubicBezTo>
                    <a:cubicBezTo>
                      <a:pt x="5387" y="2579"/>
                      <a:pt x="5319" y="2579"/>
                      <a:pt x="5250" y="2534"/>
                    </a:cubicBezTo>
                    <a:cubicBezTo>
                      <a:pt x="5273" y="2465"/>
                      <a:pt x="5159" y="2488"/>
                      <a:pt x="5136" y="2465"/>
                    </a:cubicBezTo>
                    <a:cubicBezTo>
                      <a:pt x="5068" y="2443"/>
                      <a:pt x="5091" y="2397"/>
                      <a:pt x="5159" y="2374"/>
                    </a:cubicBezTo>
                    <a:cubicBezTo>
                      <a:pt x="5182" y="2351"/>
                      <a:pt x="5273" y="2374"/>
                      <a:pt x="5250" y="2351"/>
                    </a:cubicBezTo>
                    <a:cubicBezTo>
                      <a:pt x="5228" y="2283"/>
                      <a:pt x="5159" y="2328"/>
                      <a:pt x="5113" y="2306"/>
                    </a:cubicBezTo>
                    <a:cubicBezTo>
                      <a:pt x="5091" y="2260"/>
                      <a:pt x="5159" y="2237"/>
                      <a:pt x="5228" y="2214"/>
                    </a:cubicBezTo>
                    <a:cubicBezTo>
                      <a:pt x="5250" y="2214"/>
                      <a:pt x="5296" y="2283"/>
                      <a:pt x="5296" y="2306"/>
                    </a:cubicBezTo>
                    <a:cubicBezTo>
                      <a:pt x="5319" y="2328"/>
                      <a:pt x="5387" y="2351"/>
                      <a:pt x="5364" y="2397"/>
                    </a:cubicBezTo>
                    <a:cubicBezTo>
                      <a:pt x="5410" y="2397"/>
                      <a:pt x="5433" y="2397"/>
                      <a:pt x="5456" y="2443"/>
                    </a:cubicBezTo>
                    <a:cubicBezTo>
                      <a:pt x="5547" y="2443"/>
                      <a:pt x="5638" y="2488"/>
                      <a:pt x="5707" y="2534"/>
                    </a:cubicBezTo>
                    <a:cubicBezTo>
                      <a:pt x="5752" y="2557"/>
                      <a:pt x="5958" y="2625"/>
                      <a:pt x="5958" y="2648"/>
                    </a:cubicBezTo>
                    <a:cubicBezTo>
                      <a:pt x="6049" y="2648"/>
                      <a:pt x="6026" y="2739"/>
                      <a:pt x="6004" y="2785"/>
                    </a:cubicBezTo>
                    <a:cubicBezTo>
                      <a:pt x="6072" y="2808"/>
                      <a:pt x="5981" y="2899"/>
                      <a:pt x="6072" y="2922"/>
                    </a:cubicBezTo>
                    <a:cubicBezTo>
                      <a:pt x="6141" y="2968"/>
                      <a:pt x="6209" y="2922"/>
                      <a:pt x="6277" y="2899"/>
                    </a:cubicBezTo>
                    <a:cubicBezTo>
                      <a:pt x="6323" y="2899"/>
                      <a:pt x="6346" y="2876"/>
                      <a:pt x="6392" y="2876"/>
                    </a:cubicBezTo>
                    <a:cubicBezTo>
                      <a:pt x="6414" y="2876"/>
                      <a:pt x="6437" y="2876"/>
                      <a:pt x="6460" y="2853"/>
                    </a:cubicBezTo>
                    <a:cubicBezTo>
                      <a:pt x="6483" y="2831"/>
                      <a:pt x="6460" y="2831"/>
                      <a:pt x="6483" y="2808"/>
                    </a:cubicBezTo>
                    <a:cubicBezTo>
                      <a:pt x="6506" y="2762"/>
                      <a:pt x="6574" y="2739"/>
                      <a:pt x="6620" y="2671"/>
                    </a:cubicBezTo>
                    <a:cubicBezTo>
                      <a:pt x="6597" y="2625"/>
                      <a:pt x="6666" y="2579"/>
                      <a:pt x="6688" y="2534"/>
                    </a:cubicBezTo>
                    <a:cubicBezTo>
                      <a:pt x="6597" y="2534"/>
                      <a:pt x="6620" y="2443"/>
                      <a:pt x="6620" y="2397"/>
                    </a:cubicBezTo>
                    <a:cubicBezTo>
                      <a:pt x="6620" y="2397"/>
                      <a:pt x="6597" y="2397"/>
                      <a:pt x="6574" y="2397"/>
                    </a:cubicBezTo>
                    <a:cubicBezTo>
                      <a:pt x="6574" y="2374"/>
                      <a:pt x="6643" y="2191"/>
                      <a:pt x="6551" y="2283"/>
                    </a:cubicBezTo>
                    <a:cubicBezTo>
                      <a:pt x="6551" y="2214"/>
                      <a:pt x="6506" y="2260"/>
                      <a:pt x="6483" y="2237"/>
                    </a:cubicBezTo>
                    <a:cubicBezTo>
                      <a:pt x="6437" y="2237"/>
                      <a:pt x="6460" y="2260"/>
                      <a:pt x="6437" y="2191"/>
                    </a:cubicBezTo>
                    <a:cubicBezTo>
                      <a:pt x="6414" y="2146"/>
                      <a:pt x="6392" y="2055"/>
                      <a:pt x="6323" y="2077"/>
                    </a:cubicBezTo>
                    <a:cubicBezTo>
                      <a:pt x="6300" y="2123"/>
                      <a:pt x="6323" y="2214"/>
                      <a:pt x="6232" y="2191"/>
                    </a:cubicBezTo>
                    <a:cubicBezTo>
                      <a:pt x="6209" y="2191"/>
                      <a:pt x="6209" y="2169"/>
                      <a:pt x="6163" y="2169"/>
                    </a:cubicBezTo>
                    <a:cubicBezTo>
                      <a:pt x="6141" y="2146"/>
                      <a:pt x="6141" y="2169"/>
                      <a:pt x="6095" y="2169"/>
                    </a:cubicBezTo>
                    <a:cubicBezTo>
                      <a:pt x="6049" y="2146"/>
                      <a:pt x="6026" y="2077"/>
                      <a:pt x="6004" y="2032"/>
                    </a:cubicBezTo>
                    <a:cubicBezTo>
                      <a:pt x="5958" y="2009"/>
                      <a:pt x="5889" y="1986"/>
                      <a:pt x="5912" y="1918"/>
                    </a:cubicBezTo>
                    <a:cubicBezTo>
                      <a:pt x="5844" y="1918"/>
                      <a:pt x="5889" y="1803"/>
                      <a:pt x="5958" y="1826"/>
                    </a:cubicBezTo>
                    <a:cubicBezTo>
                      <a:pt x="6004" y="1826"/>
                      <a:pt x="6004" y="1918"/>
                      <a:pt x="6072" y="1895"/>
                    </a:cubicBezTo>
                    <a:cubicBezTo>
                      <a:pt x="6095" y="1940"/>
                      <a:pt x="6072" y="1963"/>
                      <a:pt x="6118" y="1986"/>
                    </a:cubicBezTo>
                    <a:cubicBezTo>
                      <a:pt x="6141" y="2009"/>
                      <a:pt x="6163" y="1986"/>
                      <a:pt x="6186" y="2032"/>
                    </a:cubicBezTo>
                    <a:cubicBezTo>
                      <a:pt x="6232" y="2032"/>
                      <a:pt x="6255" y="1986"/>
                      <a:pt x="6300" y="1986"/>
                    </a:cubicBezTo>
                    <a:cubicBezTo>
                      <a:pt x="6323" y="2009"/>
                      <a:pt x="6392" y="2055"/>
                      <a:pt x="6392" y="2055"/>
                    </a:cubicBezTo>
                    <a:cubicBezTo>
                      <a:pt x="6414" y="2077"/>
                      <a:pt x="6529" y="2077"/>
                      <a:pt x="6551" y="2055"/>
                    </a:cubicBezTo>
                    <a:cubicBezTo>
                      <a:pt x="6574" y="2055"/>
                      <a:pt x="6551" y="2009"/>
                      <a:pt x="6574" y="2009"/>
                    </a:cubicBezTo>
                    <a:cubicBezTo>
                      <a:pt x="6597" y="1986"/>
                      <a:pt x="6620" y="2009"/>
                      <a:pt x="6643" y="2009"/>
                    </a:cubicBezTo>
                    <a:cubicBezTo>
                      <a:pt x="6688" y="2009"/>
                      <a:pt x="6757" y="1963"/>
                      <a:pt x="6734" y="2055"/>
                    </a:cubicBezTo>
                    <a:cubicBezTo>
                      <a:pt x="6780" y="2055"/>
                      <a:pt x="6825" y="2077"/>
                      <a:pt x="6848" y="2077"/>
                    </a:cubicBezTo>
                    <a:cubicBezTo>
                      <a:pt x="6917" y="2077"/>
                      <a:pt x="6894" y="2055"/>
                      <a:pt x="6939" y="2100"/>
                    </a:cubicBezTo>
                    <a:cubicBezTo>
                      <a:pt x="6939" y="2169"/>
                      <a:pt x="7145" y="2191"/>
                      <a:pt x="7190" y="2191"/>
                    </a:cubicBezTo>
                    <a:cubicBezTo>
                      <a:pt x="7213" y="2214"/>
                      <a:pt x="7282" y="2214"/>
                      <a:pt x="7259" y="2260"/>
                    </a:cubicBezTo>
                    <a:cubicBezTo>
                      <a:pt x="7305" y="2283"/>
                      <a:pt x="7282" y="2306"/>
                      <a:pt x="7282" y="2328"/>
                    </a:cubicBezTo>
                    <a:cubicBezTo>
                      <a:pt x="7305" y="2374"/>
                      <a:pt x="7327" y="2374"/>
                      <a:pt x="7350" y="2397"/>
                    </a:cubicBezTo>
                    <a:cubicBezTo>
                      <a:pt x="7373" y="2397"/>
                      <a:pt x="7373" y="2420"/>
                      <a:pt x="7373" y="2420"/>
                    </a:cubicBezTo>
                    <a:cubicBezTo>
                      <a:pt x="7373" y="2420"/>
                      <a:pt x="7419" y="2443"/>
                      <a:pt x="7419" y="2443"/>
                    </a:cubicBezTo>
                    <a:cubicBezTo>
                      <a:pt x="7442" y="2488"/>
                      <a:pt x="7442" y="2488"/>
                      <a:pt x="7442" y="2534"/>
                    </a:cubicBezTo>
                    <a:cubicBezTo>
                      <a:pt x="7510" y="2557"/>
                      <a:pt x="7556" y="2625"/>
                      <a:pt x="7556" y="2694"/>
                    </a:cubicBezTo>
                    <a:cubicBezTo>
                      <a:pt x="7556" y="2716"/>
                      <a:pt x="7533" y="2739"/>
                      <a:pt x="7533" y="2785"/>
                    </a:cubicBezTo>
                    <a:cubicBezTo>
                      <a:pt x="7556" y="2808"/>
                      <a:pt x="7579" y="2785"/>
                      <a:pt x="7624" y="2808"/>
                    </a:cubicBezTo>
                    <a:cubicBezTo>
                      <a:pt x="7670" y="2876"/>
                      <a:pt x="7647" y="2922"/>
                      <a:pt x="7715" y="2968"/>
                    </a:cubicBezTo>
                    <a:cubicBezTo>
                      <a:pt x="7784" y="2990"/>
                      <a:pt x="7807" y="2990"/>
                      <a:pt x="7852" y="3059"/>
                    </a:cubicBezTo>
                    <a:cubicBezTo>
                      <a:pt x="7898" y="3036"/>
                      <a:pt x="7898" y="2990"/>
                      <a:pt x="7852" y="2968"/>
                    </a:cubicBezTo>
                    <a:cubicBezTo>
                      <a:pt x="7875" y="2945"/>
                      <a:pt x="7852" y="2899"/>
                      <a:pt x="7830" y="2876"/>
                    </a:cubicBezTo>
                    <a:cubicBezTo>
                      <a:pt x="7830" y="2853"/>
                      <a:pt x="7784" y="2876"/>
                      <a:pt x="7784" y="2853"/>
                    </a:cubicBezTo>
                    <a:cubicBezTo>
                      <a:pt x="7761" y="2831"/>
                      <a:pt x="7807" y="2785"/>
                      <a:pt x="7807" y="2762"/>
                    </a:cubicBezTo>
                    <a:cubicBezTo>
                      <a:pt x="7807" y="2739"/>
                      <a:pt x="7784" y="2716"/>
                      <a:pt x="7784" y="2694"/>
                    </a:cubicBezTo>
                    <a:cubicBezTo>
                      <a:pt x="7807" y="2625"/>
                      <a:pt x="7875" y="2625"/>
                      <a:pt x="7807" y="2557"/>
                    </a:cubicBezTo>
                    <a:cubicBezTo>
                      <a:pt x="7784" y="2534"/>
                      <a:pt x="7738" y="2534"/>
                      <a:pt x="7738" y="2511"/>
                    </a:cubicBezTo>
                    <a:cubicBezTo>
                      <a:pt x="7715" y="2488"/>
                      <a:pt x="7715" y="2443"/>
                      <a:pt x="7715" y="2420"/>
                    </a:cubicBezTo>
                    <a:cubicBezTo>
                      <a:pt x="7624" y="2397"/>
                      <a:pt x="7715" y="2328"/>
                      <a:pt x="7670" y="2283"/>
                    </a:cubicBezTo>
                    <a:cubicBezTo>
                      <a:pt x="7647" y="2260"/>
                      <a:pt x="7579" y="2260"/>
                      <a:pt x="7533" y="2237"/>
                    </a:cubicBezTo>
                    <a:cubicBezTo>
                      <a:pt x="7510" y="2214"/>
                      <a:pt x="7510" y="2191"/>
                      <a:pt x="7510" y="2169"/>
                    </a:cubicBezTo>
                    <a:cubicBezTo>
                      <a:pt x="7487" y="2146"/>
                      <a:pt x="7442" y="2146"/>
                      <a:pt x="7464" y="2100"/>
                    </a:cubicBezTo>
                    <a:cubicBezTo>
                      <a:pt x="7487" y="2077"/>
                      <a:pt x="7510" y="2100"/>
                      <a:pt x="7533" y="2077"/>
                    </a:cubicBezTo>
                    <a:cubicBezTo>
                      <a:pt x="7533" y="2055"/>
                      <a:pt x="7533" y="2009"/>
                      <a:pt x="7533" y="1986"/>
                    </a:cubicBezTo>
                    <a:cubicBezTo>
                      <a:pt x="7556" y="1986"/>
                      <a:pt x="7556" y="1986"/>
                      <a:pt x="7579" y="1986"/>
                    </a:cubicBezTo>
                    <a:cubicBezTo>
                      <a:pt x="7579" y="1940"/>
                      <a:pt x="7556" y="1872"/>
                      <a:pt x="7624" y="1895"/>
                    </a:cubicBezTo>
                    <a:cubicBezTo>
                      <a:pt x="7601" y="1940"/>
                      <a:pt x="7624" y="2032"/>
                      <a:pt x="7693" y="2032"/>
                    </a:cubicBezTo>
                    <a:cubicBezTo>
                      <a:pt x="7715" y="2077"/>
                      <a:pt x="7647" y="2100"/>
                      <a:pt x="7693" y="2146"/>
                    </a:cubicBezTo>
                    <a:cubicBezTo>
                      <a:pt x="7715" y="2169"/>
                      <a:pt x="7761" y="2146"/>
                      <a:pt x="7761" y="2169"/>
                    </a:cubicBezTo>
                    <a:cubicBezTo>
                      <a:pt x="7784" y="2191"/>
                      <a:pt x="7784" y="2237"/>
                      <a:pt x="7784" y="2260"/>
                    </a:cubicBezTo>
                    <a:cubicBezTo>
                      <a:pt x="7830" y="2283"/>
                      <a:pt x="7852" y="2351"/>
                      <a:pt x="7921" y="2351"/>
                    </a:cubicBezTo>
                    <a:cubicBezTo>
                      <a:pt x="8720" y="3949"/>
                      <a:pt x="8286" y="5958"/>
                      <a:pt x="6780" y="7053"/>
                    </a:cubicBezTo>
                    <a:close/>
                    <a:moveTo>
                      <a:pt x="4520" y="1393"/>
                    </a:moveTo>
                    <a:cubicBezTo>
                      <a:pt x="4520" y="1393"/>
                      <a:pt x="4520" y="1370"/>
                      <a:pt x="4520" y="1370"/>
                    </a:cubicBezTo>
                    <a:cubicBezTo>
                      <a:pt x="4497" y="1370"/>
                      <a:pt x="4406" y="1415"/>
                      <a:pt x="4406" y="1370"/>
                    </a:cubicBezTo>
                    <a:cubicBezTo>
                      <a:pt x="4360" y="1347"/>
                      <a:pt x="4315" y="1370"/>
                      <a:pt x="4269" y="1347"/>
                    </a:cubicBezTo>
                    <a:cubicBezTo>
                      <a:pt x="4269" y="1278"/>
                      <a:pt x="4360" y="1278"/>
                      <a:pt x="4429" y="1256"/>
                    </a:cubicBezTo>
                    <a:cubicBezTo>
                      <a:pt x="4497" y="1256"/>
                      <a:pt x="4566" y="1233"/>
                      <a:pt x="4634" y="1210"/>
                    </a:cubicBezTo>
                    <a:cubicBezTo>
                      <a:pt x="4657" y="1210"/>
                      <a:pt x="4703" y="1210"/>
                      <a:pt x="4725" y="1210"/>
                    </a:cubicBezTo>
                    <a:cubicBezTo>
                      <a:pt x="4748" y="1210"/>
                      <a:pt x="4771" y="1233"/>
                      <a:pt x="4794" y="1233"/>
                    </a:cubicBezTo>
                    <a:cubicBezTo>
                      <a:pt x="4839" y="1256"/>
                      <a:pt x="4839" y="1233"/>
                      <a:pt x="4885" y="1210"/>
                    </a:cubicBezTo>
                    <a:cubicBezTo>
                      <a:pt x="4885" y="1210"/>
                      <a:pt x="4908" y="1142"/>
                      <a:pt x="4931" y="1210"/>
                    </a:cubicBezTo>
                    <a:lnTo>
                      <a:pt x="4976" y="1210"/>
                    </a:lnTo>
                    <a:cubicBezTo>
                      <a:pt x="4976" y="1233"/>
                      <a:pt x="4999" y="1233"/>
                      <a:pt x="4976" y="1233"/>
                    </a:cubicBezTo>
                    <a:cubicBezTo>
                      <a:pt x="4999" y="1233"/>
                      <a:pt x="4999" y="1233"/>
                      <a:pt x="5022" y="1233"/>
                    </a:cubicBezTo>
                    <a:cubicBezTo>
                      <a:pt x="5022" y="1256"/>
                      <a:pt x="5022" y="1256"/>
                      <a:pt x="5022" y="1278"/>
                    </a:cubicBezTo>
                    <a:cubicBezTo>
                      <a:pt x="4999" y="1278"/>
                      <a:pt x="4999" y="1278"/>
                      <a:pt x="4999" y="1301"/>
                    </a:cubicBezTo>
                    <a:cubicBezTo>
                      <a:pt x="5022" y="1301"/>
                      <a:pt x="5022" y="1301"/>
                      <a:pt x="5045" y="1301"/>
                    </a:cubicBezTo>
                    <a:cubicBezTo>
                      <a:pt x="5022" y="1347"/>
                      <a:pt x="4885" y="1347"/>
                      <a:pt x="4976" y="1393"/>
                    </a:cubicBezTo>
                    <a:cubicBezTo>
                      <a:pt x="5045" y="1415"/>
                      <a:pt x="5113" y="1393"/>
                      <a:pt x="5182" y="1393"/>
                    </a:cubicBezTo>
                    <a:cubicBezTo>
                      <a:pt x="5182" y="1393"/>
                      <a:pt x="5182" y="1415"/>
                      <a:pt x="5182" y="1415"/>
                    </a:cubicBezTo>
                    <a:cubicBezTo>
                      <a:pt x="5205" y="1415"/>
                      <a:pt x="5205" y="1415"/>
                      <a:pt x="5228" y="1438"/>
                    </a:cubicBezTo>
                    <a:cubicBezTo>
                      <a:pt x="5228" y="1438"/>
                      <a:pt x="5228" y="1438"/>
                      <a:pt x="5228" y="1438"/>
                    </a:cubicBezTo>
                    <a:cubicBezTo>
                      <a:pt x="5250" y="1598"/>
                      <a:pt x="5022" y="1438"/>
                      <a:pt x="4999" y="1552"/>
                    </a:cubicBezTo>
                    <a:cubicBezTo>
                      <a:pt x="4931" y="1461"/>
                      <a:pt x="4954" y="1598"/>
                      <a:pt x="4908" y="1621"/>
                    </a:cubicBezTo>
                    <a:cubicBezTo>
                      <a:pt x="4862" y="1621"/>
                      <a:pt x="4839" y="1598"/>
                      <a:pt x="4817" y="1575"/>
                    </a:cubicBezTo>
                    <a:cubicBezTo>
                      <a:pt x="4794" y="1575"/>
                      <a:pt x="4748" y="1598"/>
                      <a:pt x="4725" y="1575"/>
                    </a:cubicBezTo>
                    <a:cubicBezTo>
                      <a:pt x="4657" y="1575"/>
                      <a:pt x="4634" y="1530"/>
                      <a:pt x="4588" y="1484"/>
                    </a:cubicBezTo>
                    <a:cubicBezTo>
                      <a:pt x="4566" y="1461"/>
                      <a:pt x="4543" y="1484"/>
                      <a:pt x="4543" y="1438"/>
                    </a:cubicBezTo>
                    <a:cubicBezTo>
                      <a:pt x="4520" y="1438"/>
                      <a:pt x="4588" y="1415"/>
                      <a:pt x="4520" y="1393"/>
                    </a:cubicBezTo>
                    <a:close/>
                    <a:moveTo>
                      <a:pt x="5296" y="1187"/>
                    </a:moveTo>
                    <a:cubicBezTo>
                      <a:pt x="5296" y="1164"/>
                      <a:pt x="5319" y="1096"/>
                      <a:pt x="5273" y="1096"/>
                    </a:cubicBezTo>
                    <a:cubicBezTo>
                      <a:pt x="5296" y="1050"/>
                      <a:pt x="5342" y="1050"/>
                      <a:pt x="5319" y="982"/>
                    </a:cubicBezTo>
                    <a:cubicBezTo>
                      <a:pt x="5364" y="982"/>
                      <a:pt x="5387" y="936"/>
                      <a:pt x="5433" y="936"/>
                    </a:cubicBezTo>
                    <a:cubicBezTo>
                      <a:pt x="5433" y="913"/>
                      <a:pt x="5433" y="913"/>
                      <a:pt x="5433" y="890"/>
                    </a:cubicBezTo>
                    <a:cubicBezTo>
                      <a:pt x="5479" y="890"/>
                      <a:pt x="5501" y="890"/>
                      <a:pt x="5547" y="890"/>
                    </a:cubicBezTo>
                    <a:cubicBezTo>
                      <a:pt x="5547" y="913"/>
                      <a:pt x="5547" y="913"/>
                      <a:pt x="5547" y="913"/>
                    </a:cubicBezTo>
                    <a:lnTo>
                      <a:pt x="5547" y="959"/>
                    </a:lnTo>
                    <a:cubicBezTo>
                      <a:pt x="5593" y="1027"/>
                      <a:pt x="5433" y="1050"/>
                      <a:pt x="5433" y="1119"/>
                    </a:cubicBezTo>
                    <a:cubicBezTo>
                      <a:pt x="5456" y="1210"/>
                      <a:pt x="5593" y="1233"/>
                      <a:pt x="5684" y="1233"/>
                    </a:cubicBezTo>
                    <a:cubicBezTo>
                      <a:pt x="5661" y="1256"/>
                      <a:pt x="5684" y="1278"/>
                      <a:pt x="5707" y="1301"/>
                    </a:cubicBezTo>
                    <a:cubicBezTo>
                      <a:pt x="5616" y="1347"/>
                      <a:pt x="5775" y="1393"/>
                      <a:pt x="5798" y="1393"/>
                    </a:cubicBezTo>
                    <a:cubicBezTo>
                      <a:pt x="5798" y="1415"/>
                      <a:pt x="5821" y="1415"/>
                      <a:pt x="5798" y="1438"/>
                    </a:cubicBezTo>
                    <a:cubicBezTo>
                      <a:pt x="5844" y="1438"/>
                      <a:pt x="5867" y="1415"/>
                      <a:pt x="5912" y="1438"/>
                    </a:cubicBezTo>
                    <a:cubicBezTo>
                      <a:pt x="5889" y="1507"/>
                      <a:pt x="6004" y="1484"/>
                      <a:pt x="5935" y="1575"/>
                    </a:cubicBezTo>
                    <a:cubicBezTo>
                      <a:pt x="5981" y="1575"/>
                      <a:pt x="6004" y="1598"/>
                      <a:pt x="6026" y="1621"/>
                    </a:cubicBezTo>
                    <a:cubicBezTo>
                      <a:pt x="5912" y="1712"/>
                      <a:pt x="5730" y="1644"/>
                      <a:pt x="5616" y="1598"/>
                    </a:cubicBezTo>
                    <a:cubicBezTo>
                      <a:pt x="5547" y="1552"/>
                      <a:pt x="5570" y="1530"/>
                      <a:pt x="5547" y="1461"/>
                    </a:cubicBezTo>
                    <a:cubicBezTo>
                      <a:pt x="5524" y="1393"/>
                      <a:pt x="5456" y="1370"/>
                      <a:pt x="5456" y="1301"/>
                    </a:cubicBezTo>
                    <a:cubicBezTo>
                      <a:pt x="5410" y="1301"/>
                      <a:pt x="5364" y="1301"/>
                      <a:pt x="5387" y="1233"/>
                    </a:cubicBezTo>
                    <a:cubicBezTo>
                      <a:pt x="5319" y="1256"/>
                      <a:pt x="5319" y="1210"/>
                      <a:pt x="5296" y="1187"/>
                    </a:cubicBezTo>
                    <a:close/>
                    <a:moveTo>
                      <a:pt x="7875" y="1644"/>
                    </a:moveTo>
                    <a:cubicBezTo>
                      <a:pt x="7099" y="617"/>
                      <a:pt x="5889" y="0"/>
                      <a:pt x="4588" y="0"/>
                    </a:cubicBezTo>
                    <a:cubicBezTo>
                      <a:pt x="3721" y="0"/>
                      <a:pt x="2899" y="251"/>
                      <a:pt x="2192" y="776"/>
                    </a:cubicBezTo>
                    <a:cubicBezTo>
                      <a:pt x="389" y="2077"/>
                      <a:pt x="1" y="4634"/>
                      <a:pt x="1324" y="6437"/>
                    </a:cubicBezTo>
                    <a:cubicBezTo>
                      <a:pt x="2078" y="7487"/>
                      <a:pt x="3310" y="8103"/>
                      <a:pt x="4588" y="8103"/>
                    </a:cubicBezTo>
                    <a:cubicBezTo>
                      <a:pt x="5456" y="8103"/>
                      <a:pt x="6277" y="7829"/>
                      <a:pt x="6985" y="7327"/>
                    </a:cubicBezTo>
                    <a:cubicBezTo>
                      <a:pt x="8788" y="6003"/>
                      <a:pt x="9176" y="3470"/>
                      <a:pt x="7875" y="164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pic>
        <p:nvPicPr>
          <p:cNvPr id="896" name="Google Shape;896;p35" title="Screenshot 2025-07-18 at 10.36.39 AM.png"/>
          <p:cNvPicPr preferRelativeResize="0"/>
          <p:nvPr/>
        </p:nvPicPr>
        <p:blipFill>
          <a:blip r:embed="rId3">
            <a:alphaModFix/>
          </a:blip>
          <a:stretch>
            <a:fillRect/>
          </a:stretch>
        </p:blipFill>
        <p:spPr>
          <a:xfrm>
            <a:off x="1436675" y="0"/>
            <a:ext cx="6270625"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901" name="Google Shape;901;p36" title="Screenshot 2025-07-18 at 10.43.08 AM.png"/>
          <p:cNvPicPr preferRelativeResize="0"/>
          <p:nvPr/>
        </p:nvPicPr>
        <p:blipFill>
          <a:blip r:embed="rId3">
            <a:alphaModFix/>
          </a:blip>
          <a:stretch>
            <a:fillRect/>
          </a:stretch>
        </p:blipFill>
        <p:spPr>
          <a:xfrm>
            <a:off x="2421213" y="0"/>
            <a:ext cx="4301580" cy="5143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37"/>
          <p:cNvSpPr txBox="1">
            <a:spLocks noGrp="1"/>
          </p:cNvSpPr>
          <p:nvPr>
            <p:ph type="title"/>
          </p:nvPr>
        </p:nvSpPr>
        <p:spPr>
          <a:xfrm>
            <a:off x="720000" y="903125"/>
            <a:ext cx="5612400" cy="105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Another inflation distinction? Sector.</a:t>
            </a:r>
            <a:endParaRPr sz="2600"/>
          </a:p>
        </p:txBody>
      </p:sp>
      <p:sp>
        <p:nvSpPr>
          <p:cNvPr id="907" name="Google Shape;907;p37"/>
          <p:cNvSpPr txBox="1">
            <a:spLocks noGrp="1"/>
          </p:cNvSpPr>
          <p:nvPr>
            <p:ph type="body" idx="1"/>
          </p:nvPr>
        </p:nvSpPr>
        <p:spPr>
          <a:xfrm>
            <a:off x="720000" y="2107988"/>
            <a:ext cx="4090200" cy="213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Which sector (example: cars) do you think has gone up the most since 2000?</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b="1"/>
              <a:t>Share </a:t>
            </a:r>
            <a:r>
              <a:rPr lang="en" sz="1800"/>
              <a:t>your prediction in the chat.</a:t>
            </a:r>
            <a:endParaRPr sz="1800"/>
          </a:p>
        </p:txBody>
      </p:sp>
      <p:sp>
        <p:nvSpPr>
          <p:cNvPr id="908" name="Google Shape;908;p37"/>
          <p:cNvSpPr>
            <a:spLocks noGrp="1"/>
          </p:cNvSpPr>
          <p:nvPr>
            <p:ph type="pic" idx="2"/>
          </p:nvPr>
        </p:nvSpPr>
        <p:spPr>
          <a:xfrm>
            <a:off x="6017324" y="535000"/>
            <a:ext cx="3126600" cy="4608600"/>
          </a:xfrm>
          <a:prstGeom prst="round2SameRect">
            <a:avLst>
              <a:gd name="adj1" fmla="val 16667"/>
              <a:gd name="adj2" fmla="val 0"/>
            </a:avLst>
          </a:prstGeom>
        </p:spPr>
      </p:sp>
      <p:pic>
        <p:nvPicPr>
          <p:cNvPr id="909" name="Google Shape;909;p37"/>
          <p:cNvPicPr preferRelativeResize="0">
            <a:picLocks noGrp="1"/>
          </p:cNvPicPr>
          <p:nvPr>
            <p:ph type="pic" idx="2"/>
          </p:nvPr>
        </p:nvPicPr>
        <p:blipFill rotWithShape="1">
          <a:blip r:embed="rId3">
            <a:alphaModFix/>
          </a:blip>
          <a:srcRect l="21088" r="21088"/>
          <a:stretch/>
        </p:blipFill>
        <p:spPr>
          <a:xfrm>
            <a:off x="6169825" y="-3200"/>
            <a:ext cx="2974198" cy="514350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pic>
        <p:nvPicPr>
          <p:cNvPr id="914" name="Google Shape;914;p38"/>
          <p:cNvPicPr preferRelativeResize="0"/>
          <p:nvPr/>
        </p:nvPicPr>
        <p:blipFill>
          <a:blip r:embed="rId3">
            <a:alphaModFix/>
          </a:blip>
          <a:stretch>
            <a:fillRect/>
          </a:stretch>
        </p:blipFill>
        <p:spPr>
          <a:xfrm>
            <a:off x="2586726" y="0"/>
            <a:ext cx="3970553" cy="53923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919" name="Google Shape;919;p39"/>
          <p:cNvPicPr preferRelativeResize="0"/>
          <p:nvPr/>
        </p:nvPicPr>
        <p:blipFill>
          <a:blip r:embed="rId3">
            <a:alphaModFix/>
          </a:blip>
          <a:stretch>
            <a:fillRect/>
          </a:stretch>
        </p:blipFill>
        <p:spPr>
          <a:xfrm>
            <a:off x="0" y="0"/>
            <a:ext cx="5143500" cy="5143500"/>
          </a:xfrm>
          <a:prstGeom prst="rect">
            <a:avLst/>
          </a:prstGeom>
          <a:noFill/>
          <a:ln>
            <a:noFill/>
          </a:ln>
        </p:spPr>
      </p:pic>
      <p:sp>
        <p:nvSpPr>
          <p:cNvPr id="920" name="Google Shape;920;p39"/>
          <p:cNvSpPr txBox="1">
            <a:spLocks noGrp="1"/>
          </p:cNvSpPr>
          <p:nvPr>
            <p:ph type="body" idx="1"/>
          </p:nvPr>
        </p:nvSpPr>
        <p:spPr>
          <a:xfrm>
            <a:off x="5373275" y="804573"/>
            <a:ext cx="3480900" cy="181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accent1"/>
                </a:solidFill>
              </a:rPr>
              <a:t>We can get even more specific and have students use the </a:t>
            </a:r>
            <a:r>
              <a:rPr lang="en" sz="1600" b="1" u="sng">
                <a:solidFill>
                  <a:schemeClr val="dk2"/>
                </a:solidFill>
                <a:hlinkClick r:id="rId4">
                  <a:extLst>
                    <a:ext uri="{A12FA001-AC4F-418D-AE19-62706E023703}">
                      <ahyp:hlinkClr xmlns:ahyp="http://schemas.microsoft.com/office/drawing/2018/hyperlinkcolor" val="tx"/>
                    </a:ext>
                  </a:extLst>
                </a:hlinkClick>
              </a:rPr>
              <a:t>inflation calculator</a:t>
            </a:r>
            <a:r>
              <a:rPr lang="en" sz="1600" b="1">
                <a:solidFill>
                  <a:schemeClr val="accent1"/>
                </a:solidFill>
              </a:rPr>
              <a:t>.</a:t>
            </a:r>
            <a:endParaRPr sz="1600" b="1">
              <a:solidFill>
                <a:schemeClr val="accent1"/>
              </a:solidFill>
            </a:endParaRPr>
          </a:p>
          <a:p>
            <a:pPr marL="0" lvl="0" indent="0" algn="l" rtl="0">
              <a:spcBef>
                <a:spcPts val="1000"/>
              </a:spcBef>
              <a:spcAft>
                <a:spcPts val="0"/>
              </a:spcAft>
              <a:buNone/>
            </a:pPr>
            <a:endParaRPr sz="1600" b="1">
              <a:solidFill>
                <a:schemeClr val="accent1"/>
              </a:solidFill>
            </a:endParaRPr>
          </a:p>
          <a:p>
            <a:pPr marL="0" lvl="0" indent="0" algn="l" rtl="0">
              <a:spcBef>
                <a:spcPts val="1000"/>
              </a:spcBef>
              <a:spcAft>
                <a:spcPts val="0"/>
              </a:spcAft>
              <a:buNone/>
            </a:pPr>
            <a:r>
              <a:rPr lang="en" sz="1800" b="1">
                <a:solidFill>
                  <a:schemeClr val="accent4"/>
                </a:solidFill>
              </a:rPr>
              <a:t>Calculator usage:</a:t>
            </a:r>
            <a:endParaRPr sz="1800" b="1">
              <a:solidFill>
                <a:schemeClr val="accent4"/>
              </a:solidFill>
            </a:endParaRPr>
          </a:p>
          <a:p>
            <a:pPr marL="0" lvl="0" indent="0" algn="l" rtl="0">
              <a:spcBef>
                <a:spcPts val="1000"/>
              </a:spcBef>
              <a:spcAft>
                <a:spcPts val="0"/>
              </a:spcAft>
              <a:buNone/>
            </a:pPr>
            <a:r>
              <a:rPr lang="en" sz="1600" b="1">
                <a:solidFill>
                  <a:schemeClr val="accent1"/>
                </a:solidFill>
              </a:rPr>
              <a:t>How much would $100 be worth today? </a:t>
            </a:r>
            <a:endParaRPr sz="1600" b="1">
              <a:solidFill>
                <a:schemeClr val="accent1"/>
              </a:solidFill>
            </a:endParaRPr>
          </a:p>
          <a:p>
            <a:pPr marL="0" lvl="0" indent="0" algn="l" rtl="0">
              <a:spcBef>
                <a:spcPts val="1000"/>
              </a:spcBef>
              <a:spcAft>
                <a:spcPts val="0"/>
              </a:spcAft>
              <a:buNone/>
            </a:pPr>
            <a:r>
              <a:rPr lang="en" sz="1600" b="1">
                <a:solidFill>
                  <a:schemeClr val="accent1"/>
                </a:solidFill>
              </a:rPr>
              <a:t>Pick a product &amp; find its price - has it risen more or less than inflation? </a:t>
            </a:r>
            <a:r>
              <a:rPr lang="en" sz="1600" b="1" u="sng">
                <a:solidFill>
                  <a:schemeClr val="dk2"/>
                </a:solidFill>
                <a:hlinkClick r:id="rId5">
                  <a:extLst>
                    <a:ext uri="{A12FA001-AC4F-418D-AE19-62706E023703}">
                      <ahyp:hlinkClr xmlns:ahyp="http://schemas.microsoft.com/office/drawing/2018/hyperlinkcolor" val="tx"/>
                    </a:ext>
                  </a:extLst>
                </a:hlinkClick>
              </a:rPr>
              <a:t>Like a $0.15 Big Mac!</a:t>
            </a:r>
            <a:endParaRPr sz="1600" b="1">
              <a:solidFill>
                <a:schemeClr val="dk2"/>
              </a:solidFill>
            </a:endParaRPr>
          </a:p>
          <a:p>
            <a:pPr marL="0" lvl="0" indent="0" algn="l" rtl="0">
              <a:spcBef>
                <a:spcPts val="1000"/>
              </a:spcBef>
              <a:spcAft>
                <a:spcPts val="0"/>
              </a:spcAft>
              <a:buNone/>
            </a:pPr>
            <a:endParaRPr sz="1600" b="1">
              <a:solidFill>
                <a:schemeClr val="accent1"/>
              </a:solidFill>
            </a:endParaRPr>
          </a:p>
          <a:p>
            <a:pPr marL="0" lvl="0" indent="0" algn="l" rtl="0">
              <a:spcBef>
                <a:spcPts val="1000"/>
              </a:spcBef>
              <a:spcAft>
                <a:spcPts val="0"/>
              </a:spcAft>
              <a:buNone/>
            </a:pPr>
            <a:r>
              <a:rPr lang="en" sz="1600" b="1">
                <a:solidFill>
                  <a:schemeClr val="accent1"/>
                </a:solidFill>
              </a:rPr>
              <a:t> </a:t>
            </a:r>
            <a:endParaRPr sz="1600" b="1">
              <a:solidFill>
                <a:schemeClr val="accent1"/>
              </a:solidFill>
            </a:endParaRPr>
          </a:p>
          <a:p>
            <a:pPr marL="0" lvl="0" indent="0" algn="l" rtl="0">
              <a:spcBef>
                <a:spcPts val="1000"/>
              </a:spcBef>
              <a:spcAft>
                <a:spcPts val="0"/>
              </a:spcAft>
              <a:buNone/>
            </a:pPr>
            <a:endParaRPr sz="1600"/>
          </a:p>
          <a:p>
            <a:pPr marL="45720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9AD80B2-90D9-4AF4-6A96-5DAF496C6C27}"/>
              </a:ext>
            </a:extLst>
          </p:cNvPr>
          <p:cNvSpPr txBox="1">
            <a:spLocks/>
          </p:cNvSpPr>
          <p:nvPr/>
        </p:nvSpPr>
        <p:spPr>
          <a:xfrm>
            <a:off x="628650" y="1719336"/>
            <a:ext cx="7886700" cy="685800"/>
          </a:xfrm>
          <a:prstGeom prst="rect">
            <a:avLst/>
          </a:prstGeom>
        </p:spPr>
        <p:txBody>
          <a:bodyPr vert="horz" lIns="0" tIns="0" r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700" b="0" i="0">
                <a:solidFill>
                  <a:srgbClr val="242424"/>
                </a:solidFill>
                <a:effectLst/>
                <a:highlight>
                  <a:srgbClr val="FFFFFF"/>
                </a:highlight>
                <a:latin typeface="Calibri" panose="020F0502020204030204" pitchFamily="34" charset="0"/>
              </a:rPr>
              <a:t>Thanks to our supporters who invest in CEE’s teacher professional development and classroom resources.</a:t>
            </a:r>
            <a:endParaRPr lang="en-US" sz="2700"/>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E02DF0CC-F99A-6229-F023-5A8FBE11C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643" y="3087383"/>
            <a:ext cx="2964197" cy="641173"/>
          </a:xfrm>
          <a:prstGeom prst="rect">
            <a:avLst/>
          </a:prstGeom>
        </p:spPr>
      </p:pic>
      <p:pic>
        <p:nvPicPr>
          <p:cNvPr id="2" name="Picture 1" descr="A close-up of a logo&#10;&#10;AI-generated content may be incorrect.">
            <a:extLst>
              <a:ext uri="{FF2B5EF4-FFF2-40B4-BE49-F238E27FC236}">
                <a16:creationId xmlns:a16="http://schemas.microsoft.com/office/drawing/2014/main" id="{07A85D50-3BBF-EA56-7EE2-1CB1A4FF93C8}"/>
              </a:ext>
            </a:extLst>
          </p:cNvPr>
          <p:cNvPicPr>
            <a:picLocks noChangeAspect="1"/>
          </p:cNvPicPr>
          <p:nvPr/>
        </p:nvPicPr>
        <p:blipFill>
          <a:blip r:embed="rId4"/>
          <a:srcRect r="284" b="4972"/>
          <a:stretch>
            <a:fillRect/>
          </a:stretch>
        </p:blipFill>
        <p:spPr>
          <a:xfrm>
            <a:off x="342802" y="2801139"/>
            <a:ext cx="2468057" cy="1213793"/>
          </a:xfrm>
          <a:prstGeom prst="rect">
            <a:avLst/>
          </a:prstGeom>
        </p:spPr>
      </p:pic>
      <p:pic>
        <p:nvPicPr>
          <p:cNvPr id="7" name="Picture 6" descr="A black and white logo with blue text&#10;&#10;AI-generated content may be incorrect.">
            <a:extLst>
              <a:ext uri="{FF2B5EF4-FFF2-40B4-BE49-F238E27FC236}">
                <a16:creationId xmlns:a16="http://schemas.microsoft.com/office/drawing/2014/main" id="{48E573A8-0E73-D5D3-5E98-F68ED2A94E5C}"/>
              </a:ext>
            </a:extLst>
          </p:cNvPr>
          <p:cNvPicPr>
            <a:picLocks noChangeAspect="1"/>
          </p:cNvPicPr>
          <p:nvPr/>
        </p:nvPicPr>
        <p:blipFill>
          <a:blip r:embed="rId5"/>
          <a:stretch>
            <a:fillRect/>
          </a:stretch>
        </p:blipFill>
        <p:spPr>
          <a:xfrm>
            <a:off x="3232652" y="2165284"/>
            <a:ext cx="1857514" cy="2488592"/>
          </a:xfrm>
          <a:prstGeom prst="rect">
            <a:avLst/>
          </a:prstGeom>
        </p:spPr>
      </p:pic>
    </p:spTree>
    <p:extLst>
      <p:ext uri="{BB962C8B-B14F-4D97-AF65-F5344CB8AC3E}">
        <p14:creationId xmlns:p14="http://schemas.microsoft.com/office/powerpoint/2010/main" val="2575245440"/>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40"/>
          <p:cNvSpPr txBox="1">
            <a:spLocks noGrp="1"/>
          </p:cNvSpPr>
          <p:nvPr>
            <p:ph type="title"/>
          </p:nvPr>
        </p:nvSpPr>
        <p:spPr>
          <a:xfrm>
            <a:off x="720000" y="31475"/>
            <a:ext cx="4941900" cy="105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u="sng">
                <a:solidFill>
                  <a:schemeClr val="hlink"/>
                </a:solidFill>
                <a:hlinkClick r:id="rId3"/>
              </a:rPr>
              <a:t>FRED Database</a:t>
            </a:r>
            <a:endParaRPr sz="2200"/>
          </a:p>
        </p:txBody>
      </p:sp>
      <p:sp>
        <p:nvSpPr>
          <p:cNvPr id="926" name="Google Shape;926;p40"/>
          <p:cNvSpPr txBox="1">
            <a:spLocks noGrp="1"/>
          </p:cNvSpPr>
          <p:nvPr>
            <p:ph type="body" idx="1"/>
          </p:nvPr>
        </p:nvSpPr>
        <p:spPr>
          <a:xfrm>
            <a:off x="720000" y="2107988"/>
            <a:ext cx="4090200" cy="213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927" name="Google Shape;927;p40" title="Screenshot 2025-07-18 at 12.05.05 PM.png"/>
          <p:cNvPicPr preferRelativeResize="0"/>
          <p:nvPr/>
        </p:nvPicPr>
        <p:blipFill>
          <a:blip r:embed="rId4">
            <a:alphaModFix/>
          </a:blip>
          <a:stretch>
            <a:fillRect/>
          </a:stretch>
        </p:blipFill>
        <p:spPr>
          <a:xfrm>
            <a:off x="0" y="785800"/>
            <a:ext cx="9144003" cy="35718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41"/>
          <p:cNvSpPr txBox="1">
            <a:spLocks noGrp="1"/>
          </p:cNvSpPr>
          <p:nvPr>
            <p:ph type="subTitle" idx="1"/>
          </p:nvPr>
        </p:nvSpPr>
        <p:spPr>
          <a:xfrm>
            <a:off x="754431" y="2110325"/>
            <a:ext cx="2545200" cy="498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College Costs</a:t>
            </a:r>
            <a:endParaRPr/>
          </a:p>
        </p:txBody>
      </p:sp>
      <p:sp>
        <p:nvSpPr>
          <p:cNvPr id="933" name="Google Shape;933;p41"/>
          <p:cNvSpPr txBox="1">
            <a:spLocks noGrp="1"/>
          </p:cNvSpPr>
          <p:nvPr>
            <p:ph type="subTitle" idx="5"/>
          </p:nvPr>
        </p:nvSpPr>
        <p:spPr>
          <a:xfrm>
            <a:off x="3299385" y="2338925"/>
            <a:ext cx="2545200" cy="498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School Activity Costs</a:t>
            </a:r>
            <a:endParaRPr/>
          </a:p>
        </p:txBody>
      </p:sp>
      <p:sp>
        <p:nvSpPr>
          <p:cNvPr id="934" name="Google Shape;934;p41"/>
          <p:cNvSpPr txBox="1">
            <a:spLocks noGrp="1"/>
          </p:cNvSpPr>
          <p:nvPr>
            <p:ph type="subTitle" idx="6"/>
          </p:nvPr>
        </p:nvSpPr>
        <p:spPr>
          <a:xfrm>
            <a:off x="5844368" y="2110325"/>
            <a:ext cx="2545200" cy="498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Daily Spending</a:t>
            </a:r>
            <a:endParaRPr/>
          </a:p>
        </p:txBody>
      </p:sp>
      <p:sp>
        <p:nvSpPr>
          <p:cNvPr id="935" name="Google Shape;935;p41"/>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else do students experience inflation?</a:t>
            </a:r>
            <a:endParaRPr/>
          </a:p>
        </p:txBody>
      </p:sp>
      <p:sp>
        <p:nvSpPr>
          <p:cNvPr id="936" name="Google Shape;936;p41"/>
          <p:cNvSpPr txBox="1">
            <a:spLocks noGrp="1"/>
          </p:cNvSpPr>
          <p:nvPr>
            <p:ph type="subTitle" idx="2"/>
          </p:nvPr>
        </p:nvSpPr>
        <p:spPr>
          <a:xfrm>
            <a:off x="754431" y="2532125"/>
            <a:ext cx="2545200" cy="150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Sticker shock at tuition, meal plans and housing costs</a:t>
            </a:r>
            <a:endParaRPr/>
          </a:p>
          <a:p>
            <a:pPr marL="0" lvl="0" indent="0" algn="ctr" rtl="0">
              <a:spcBef>
                <a:spcPts val="0"/>
              </a:spcBef>
              <a:spcAft>
                <a:spcPts val="0"/>
              </a:spcAft>
              <a:buNone/>
            </a:pPr>
            <a:endParaRPr/>
          </a:p>
          <a:p>
            <a:pPr marL="0" lvl="0" indent="0" algn="ctr" rtl="0">
              <a:spcBef>
                <a:spcPts val="0"/>
              </a:spcBef>
              <a:spcAft>
                <a:spcPts val="0"/>
              </a:spcAft>
              <a:buNone/>
            </a:pPr>
            <a:r>
              <a:rPr lang="en"/>
              <a:t>Application fees for school and standardized tests</a:t>
            </a:r>
            <a:endParaRPr/>
          </a:p>
        </p:txBody>
      </p:sp>
      <p:sp>
        <p:nvSpPr>
          <p:cNvPr id="937" name="Google Shape;937;p41"/>
          <p:cNvSpPr txBox="1">
            <a:spLocks noGrp="1"/>
          </p:cNvSpPr>
          <p:nvPr>
            <p:ph type="subTitle" idx="3"/>
          </p:nvPr>
        </p:nvSpPr>
        <p:spPr>
          <a:xfrm>
            <a:off x="3299386" y="2760725"/>
            <a:ext cx="2545200" cy="150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Prom, sports, activities</a:t>
            </a:r>
            <a:endParaRPr/>
          </a:p>
          <a:p>
            <a:pPr marL="0" lvl="0" indent="0" algn="ctr" rtl="0">
              <a:spcBef>
                <a:spcPts val="0"/>
              </a:spcBef>
              <a:spcAft>
                <a:spcPts val="0"/>
              </a:spcAft>
              <a:buNone/>
            </a:pPr>
            <a:endParaRPr/>
          </a:p>
          <a:p>
            <a:pPr marL="0" lvl="0" indent="0" algn="ctr" rtl="0">
              <a:spcBef>
                <a:spcPts val="0"/>
              </a:spcBef>
              <a:spcAft>
                <a:spcPts val="0"/>
              </a:spcAft>
              <a:buNone/>
            </a:pPr>
            <a:r>
              <a:rPr lang="en"/>
              <a:t>Athletic fees, travel costs</a:t>
            </a:r>
            <a:endParaRPr/>
          </a:p>
        </p:txBody>
      </p:sp>
      <p:sp>
        <p:nvSpPr>
          <p:cNvPr id="938" name="Google Shape;938;p41"/>
          <p:cNvSpPr txBox="1">
            <a:spLocks noGrp="1"/>
          </p:cNvSpPr>
          <p:nvPr>
            <p:ph type="subTitle" idx="4"/>
          </p:nvPr>
        </p:nvSpPr>
        <p:spPr>
          <a:xfrm>
            <a:off x="5844369" y="2532125"/>
            <a:ext cx="2545200" cy="150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Food: especially on apps, delivery fees have been increasing</a:t>
            </a:r>
            <a:endParaRPr/>
          </a:p>
          <a:p>
            <a:pPr marL="0" lvl="0" indent="0" algn="ctr" rtl="0">
              <a:spcBef>
                <a:spcPts val="0"/>
              </a:spcBef>
              <a:spcAft>
                <a:spcPts val="0"/>
              </a:spcAft>
              <a:buNone/>
            </a:pPr>
            <a:endParaRPr/>
          </a:p>
          <a:p>
            <a:pPr marL="0" lvl="0" indent="0" algn="ctr" rtl="0">
              <a:spcBef>
                <a:spcPts val="0"/>
              </a:spcBef>
              <a:spcAft>
                <a:spcPts val="0"/>
              </a:spcAft>
              <a:buNone/>
            </a:pPr>
            <a:r>
              <a:rPr lang="en"/>
              <a:t>Combo meals Chipotle or McDonald’s costing $12–15</a:t>
            </a:r>
            <a:endParaRPr/>
          </a:p>
          <a:p>
            <a:pPr marL="0" lvl="0" indent="0" algn="ctr" rtl="0">
              <a:spcBef>
                <a:spcPts val="0"/>
              </a:spcBef>
              <a:spcAft>
                <a:spcPts val="0"/>
              </a:spcAft>
              <a:buNone/>
            </a:pPr>
            <a:endParaRPr/>
          </a:p>
          <a:p>
            <a:pPr marL="0" lvl="0" indent="0" algn="ctr" rtl="0">
              <a:spcBef>
                <a:spcPts val="0"/>
              </a:spcBef>
              <a:spcAft>
                <a:spcPts val="0"/>
              </a:spcAft>
              <a:buNone/>
            </a:pPr>
            <a:r>
              <a:rPr lang="en" b="1"/>
              <a:t>Shrinkflation!</a:t>
            </a:r>
            <a:endParaRPr b="1"/>
          </a:p>
        </p:txBody>
      </p:sp>
      <p:sp>
        <p:nvSpPr>
          <p:cNvPr id="939" name="Google Shape;939;p41"/>
          <p:cNvSpPr txBox="1">
            <a:spLocks noGrp="1"/>
          </p:cNvSpPr>
          <p:nvPr>
            <p:ph type="title"/>
          </p:nvPr>
        </p:nvSpPr>
        <p:spPr>
          <a:xfrm>
            <a:off x="634900" y="4042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2"/>
                </a:solidFill>
              </a:rPr>
              <a:t>Ideas for the classroom - how do we help students interact and apply financial decision making in light of inflation?</a:t>
            </a:r>
            <a:endParaRPr sz="16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pic>
        <p:nvPicPr>
          <p:cNvPr id="944" name="Google Shape;944;p42"/>
          <p:cNvPicPr preferRelativeResize="0"/>
          <p:nvPr/>
        </p:nvPicPr>
        <p:blipFill>
          <a:blip r:embed="rId3">
            <a:alphaModFix/>
          </a:blip>
          <a:stretch>
            <a:fillRect/>
          </a:stretch>
        </p:blipFill>
        <p:spPr>
          <a:xfrm>
            <a:off x="568050" y="152400"/>
            <a:ext cx="3629024" cy="4838699"/>
          </a:xfrm>
          <a:prstGeom prst="rect">
            <a:avLst/>
          </a:prstGeom>
          <a:noFill/>
          <a:ln>
            <a:noFill/>
          </a:ln>
        </p:spPr>
      </p:pic>
      <p:pic>
        <p:nvPicPr>
          <p:cNvPr id="945" name="Google Shape;945;p42"/>
          <p:cNvPicPr preferRelativeResize="0"/>
          <p:nvPr/>
        </p:nvPicPr>
        <p:blipFill>
          <a:blip r:embed="rId4">
            <a:alphaModFix/>
          </a:blip>
          <a:stretch>
            <a:fillRect/>
          </a:stretch>
        </p:blipFill>
        <p:spPr>
          <a:xfrm>
            <a:off x="4401424" y="152400"/>
            <a:ext cx="3629024" cy="48386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pic>
        <p:nvPicPr>
          <p:cNvPr id="950" name="Google Shape;950;p43"/>
          <p:cNvPicPr preferRelativeResize="0"/>
          <p:nvPr/>
        </p:nvPicPr>
        <p:blipFill rotWithShape="1">
          <a:blip r:embed="rId3">
            <a:alphaModFix/>
          </a:blip>
          <a:srcRect l="22804" r="22690"/>
          <a:stretch/>
        </p:blipFill>
        <p:spPr>
          <a:xfrm>
            <a:off x="326575" y="152400"/>
            <a:ext cx="3955975" cy="4838700"/>
          </a:xfrm>
          <a:prstGeom prst="rect">
            <a:avLst/>
          </a:prstGeom>
          <a:noFill/>
          <a:ln>
            <a:noFill/>
          </a:ln>
        </p:spPr>
      </p:pic>
      <p:pic>
        <p:nvPicPr>
          <p:cNvPr id="951" name="Google Shape;951;p43"/>
          <p:cNvPicPr preferRelativeResize="0"/>
          <p:nvPr/>
        </p:nvPicPr>
        <p:blipFill>
          <a:blip r:embed="rId4">
            <a:alphaModFix/>
          </a:blip>
          <a:stretch>
            <a:fillRect/>
          </a:stretch>
        </p:blipFill>
        <p:spPr>
          <a:xfrm>
            <a:off x="5117775" y="152400"/>
            <a:ext cx="2232702" cy="48387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pic>
        <p:nvPicPr>
          <p:cNvPr id="956" name="Google Shape;956;p44"/>
          <p:cNvPicPr preferRelativeResize="0"/>
          <p:nvPr/>
        </p:nvPicPr>
        <p:blipFill>
          <a:blip r:embed="rId3">
            <a:alphaModFix/>
          </a:blip>
          <a:stretch>
            <a:fillRect/>
          </a:stretch>
        </p:blipFill>
        <p:spPr>
          <a:xfrm>
            <a:off x="1305088" y="152400"/>
            <a:ext cx="6459574" cy="4838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961" name="Google Shape;961;p45"/>
          <p:cNvPicPr preferRelativeResize="0"/>
          <p:nvPr/>
        </p:nvPicPr>
        <p:blipFill>
          <a:blip r:embed="rId3">
            <a:alphaModFix/>
          </a:blip>
          <a:stretch>
            <a:fillRect/>
          </a:stretch>
        </p:blipFill>
        <p:spPr>
          <a:xfrm>
            <a:off x="4282800" y="216000"/>
            <a:ext cx="4861204" cy="4838699"/>
          </a:xfrm>
          <a:prstGeom prst="rect">
            <a:avLst/>
          </a:prstGeom>
          <a:noFill/>
          <a:ln>
            <a:noFill/>
          </a:ln>
        </p:spPr>
      </p:pic>
      <p:pic>
        <p:nvPicPr>
          <p:cNvPr id="962" name="Google Shape;962;p45"/>
          <p:cNvPicPr preferRelativeResize="0"/>
          <p:nvPr/>
        </p:nvPicPr>
        <p:blipFill>
          <a:blip r:embed="rId4">
            <a:alphaModFix/>
          </a:blip>
          <a:stretch>
            <a:fillRect/>
          </a:stretch>
        </p:blipFill>
        <p:spPr>
          <a:xfrm>
            <a:off x="1016125" y="152400"/>
            <a:ext cx="2709672" cy="483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pic>
        <p:nvPicPr>
          <p:cNvPr id="967" name="Google Shape;967;p46"/>
          <p:cNvPicPr preferRelativeResize="0"/>
          <p:nvPr/>
        </p:nvPicPr>
        <p:blipFill>
          <a:blip r:embed="rId3">
            <a:alphaModFix/>
          </a:blip>
          <a:stretch>
            <a:fillRect/>
          </a:stretch>
        </p:blipFill>
        <p:spPr>
          <a:xfrm>
            <a:off x="828675" y="76200"/>
            <a:ext cx="7486649" cy="49910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972" name="Google Shape;972;p47"/>
          <p:cNvPicPr preferRelativeResize="0"/>
          <p:nvPr/>
        </p:nvPicPr>
        <p:blipFill>
          <a:blip r:embed="rId3">
            <a:alphaModFix/>
          </a:blip>
          <a:stretch>
            <a:fillRect/>
          </a:stretch>
        </p:blipFill>
        <p:spPr>
          <a:xfrm>
            <a:off x="1510408" y="0"/>
            <a:ext cx="6123192" cy="51434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Google Shape;977;p48"/>
          <p:cNvPicPr preferRelativeResize="0"/>
          <p:nvPr/>
        </p:nvPicPr>
        <p:blipFill>
          <a:blip r:embed="rId3">
            <a:alphaModFix/>
          </a:blip>
          <a:stretch>
            <a:fillRect/>
          </a:stretch>
        </p:blipFill>
        <p:spPr>
          <a:xfrm>
            <a:off x="2190750" y="1233475"/>
            <a:ext cx="4762500" cy="2676525"/>
          </a:xfrm>
          <a:prstGeom prst="rect">
            <a:avLst/>
          </a:prstGeom>
          <a:noFill/>
          <a:ln>
            <a:noFill/>
          </a:ln>
        </p:spPr>
      </p:pic>
      <p:sp>
        <p:nvSpPr>
          <p:cNvPr id="978" name="Google Shape;978;p48"/>
          <p:cNvSpPr txBox="1">
            <a:spLocks noGrp="1"/>
          </p:cNvSpPr>
          <p:nvPr>
            <p:ph type="title" idx="2"/>
          </p:nvPr>
        </p:nvSpPr>
        <p:spPr>
          <a:xfrm>
            <a:off x="2683050" y="2057838"/>
            <a:ext cx="3777900" cy="102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highlight>
                  <a:schemeClr val="accent6"/>
                </a:highlight>
              </a:rPr>
              <a:t>BREAK</a:t>
            </a:r>
            <a:endParaRPr>
              <a:highlight>
                <a:schemeClr val="accent6"/>
              </a:highlight>
            </a:endParaRPr>
          </a:p>
        </p:txBody>
      </p:sp>
      <p:sp>
        <p:nvSpPr>
          <p:cNvPr id="979" name="Google Shape;979;p48"/>
          <p:cNvSpPr/>
          <p:nvPr/>
        </p:nvSpPr>
        <p:spPr>
          <a:xfrm>
            <a:off x="4960550" y="4077359"/>
            <a:ext cx="4183389" cy="1075283"/>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0" name="Google Shape;980;p48"/>
          <p:cNvGrpSpPr/>
          <p:nvPr/>
        </p:nvGrpSpPr>
        <p:grpSpPr>
          <a:xfrm rot="2700197">
            <a:off x="7288992" y="139371"/>
            <a:ext cx="1512743" cy="1686760"/>
            <a:chOff x="7147725" y="438825"/>
            <a:chExt cx="1228025" cy="1369525"/>
          </a:xfrm>
        </p:grpSpPr>
        <p:sp>
          <p:nvSpPr>
            <p:cNvPr id="981" name="Google Shape;981;p48"/>
            <p:cNvSpPr/>
            <p:nvPr/>
          </p:nvSpPr>
          <p:spPr>
            <a:xfrm>
              <a:off x="7950025" y="1607475"/>
              <a:ext cx="85050" cy="113000"/>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8"/>
            <p:cNvSpPr/>
            <p:nvPr/>
          </p:nvSpPr>
          <p:spPr>
            <a:xfrm>
              <a:off x="7147725" y="604875"/>
              <a:ext cx="833700" cy="998050"/>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8"/>
            <p:cNvSpPr/>
            <p:nvPr/>
          </p:nvSpPr>
          <p:spPr>
            <a:xfrm>
              <a:off x="7225900" y="547825"/>
              <a:ext cx="805175" cy="1044275"/>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8"/>
            <p:cNvSpPr/>
            <p:nvPr/>
          </p:nvSpPr>
          <p:spPr>
            <a:xfrm>
              <a:off x="7365125" y="507300"/>
              <a:ext cx="711600" cy="1071100"/>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8"/>
            <p:cNvSpPr/>
            <p:nvPr/>
          </p:nvSpPr>
          <p:spPr>
            <a:xfrm>
              <a:off x="7736600" y="438825"/>
              <a:ext cx="639150" cy="1068250"/>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8"/>
            <p:cNvSpPr/>
            <p:nvPr/>
          </p:nvSpPr>
          <p:spPr>
            <a:xfrm>
              <a:off x="7640750" y="448525"/>
              <a:ext cx="653950" cy="1084800"/>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8"/>
            <p:cNvSpPr/>
            <p:nvPr/>
          </p:nvSpPr>
          <p:spPr>
            <a:xfrm>
              <a:off x="7561425" y="479900"/>
              <a:ext cx="594050" cy="1079100"/>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8"/>
            <p:cNvSpPr/>
            <p:nvPr/>
          </p:nvSpPr>
          <p:spPr>
            <a:xfrm>
              <a:off x="7520350" y="489050"/>
              <a:ext cx="590625" cy="1083075"/>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8"/>
            <p:cNvSpPr/>
            <p:nvPr/>
          </p:nvSpPr>
          <p:spPr>
            <a:xfrm>
              <a:off x="8016225" y="1579525"/>
              <a:ext cx="67350" cy="120425"/>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8"/>
            <p:cNvSpPr/>
            <p:nvPr/>
          </p:nvSpPr>
          <p:spPr>
            <a:xfrm>
              <a:off x="8082975" y="1550975"/>
              <a:ext cx="47975" cy="128425"/>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8"/>
            <p:cNvSpPr/>
            <p:nvPr/>
          </p:nvSpPr>
          <p:spPr>
            <a:xfrm>
              <a:off x="8149175" y="1523025"/>
              <a:ext cx="30275" cy="135825"/>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8"/>
            <p:cNvSpPr/>
            <p:nvPr/>
          </p:nvSpPr>
          <p:spPr>
            <a:xfrm>
              <a:off x="7919200" y="1459100"/>
              <a:ext cx="241975" cy="161525"/>
            </a:xfrm>
            <a:custGeom>
              <a:avLst/>
              <a:gdLst/>
              <a:ahLst/>
              <a:cxnLst/>
              <a:rect l="l" t="t" r="r" b="b"/>
              <a:pathLst>
                <a:path w="9679" h="6461" extrusionOk="0">
                  <a:moveTo>
                    <a:pt x="1" y="3607"/>
                  </a:moveTo>
                  <a:lnTo>
                    <a:pt x="1233" y="6460"/>
                  </a:lnTo>
                  <a:lnTo>
                    <a:pt x="9679" y="2854"/>
                  </a:lnTo>
                  <a:lnTo>
                    <a:pt x="84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8"/>
            <p:cNvSpPr/>
            <p:nvPr/>
          </p:nvSpPr>
          <p:spPr>
            <a:xfrm>
              <a:off x="8027050" y="1652550"/>
              <a:ext cx="185500" cy="155800"/>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8"/>
            <p:cNvSpPr/>
            <p:nvPr/>
          </p:nvSpPr>
          <p:spPr>
            <a:xfrm>
              <a:off x="8021350" y="1646275"/>
              <a:ext cx="164950" cy="8505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48"/>
          <p:cNvGrpSpPr/>
          <p:nvPr/>
        </p:nvGrpSpPr>
        <p:grpSpPr>
          <a:xfrm>
            <a:off x="6344585" y="655474"/>
            <a:ext cx="1677156" cy="659124"/>
            <a:chOff x="6096600" y="413675"/>
            <a:chExt cx="1156341" cy="454443"/>
          </a:xfrm>
        </p:grpSpPr>
        <p:sp>
          <p:nvSpPr>
            <p:cNvPr id="996" name="Google Shape;996;p48"/>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8"/>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8" name="Google Shape;998;p48"/>
          <p:cNvGrpSpPr/>
          <p:nvPr/>
        </p:nvGrpSpPr>
        <p:grpSpPr>
          <a:xfrm rot="-2518424" flipH="1">
            <a:off x="610374" y="294450"/>
            <a:ext cx="1125033" cy="1254666"/>
            <a:chOff x="7147725" y="438825"/>
            <a:chExt cx="1228025" cy="1369525"/>
          </a:xfrm>
        </p:grpSpPr>
        <p:sp>
          <p:nvSpPr>
            <p:cNvPr id="999" name="Google Shape;999;p48"/>
            <p:cNvSpPr/>
            <p:nvPr/>
          </p:nvSpPr>
          <p:spPr>
            <a:xfrm>
              <a:off x="7950025" y="1607475"/>
              <a:ext cx="85050" cy="113000"/>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8"/>
            <p:cNvSpPr/>
            <p:nvPr/>
          </p:nvSpPr>
          <p:spPr>
            <a:xfrm>
              <a:off x="7147725" y="604875"/>
              <a:ext cx="833700" cy="998050"/>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8"/>
            <p:cNvSpPr/>
            <p:nvPr/>
          </p:nvSpPr>
          <p:spPr>
            <a:xfrm>
              <a:off x="7225900" y="547825"/>
              <a:ext cx="805175" cy="1044275"/>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8"/>
            <p:cNvSpPr/>
            <p:nvPr/>
          </p:nvSpPr>
          <p:spPr>
            <a:xfrm>
              <a:off x="7365125" y="507300"/>
              <a:ext cx="711600" cy="1071100"/>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8"/>
            <p:cNvSpPr/>
            <p:nvPr/>
          </p:nvSpPr>
          <p:spPr>
            <a:xfrm>
              <a:off x="7736600" y="438825"/>
              <a:ext cx="639150" cy="1068250"/>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8"/>
            <p:cNvSpPr/>
            <p:nvPr/>
          </p:nvSpPr>
          <p:spPr>
            <a:xfrm>
              <a:off x="7640750" y="448525"/>
              <a:ext cx="653950" cy="1084800"/>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8"/>
            <p:cNvSpPr/>
            <p:nvPr/>
          </p:nvSpPr>
          <p:spPr>
            <a:xfrm>
              <a:off x="7561425" y="479900"/>
              <a:ext cx="594050" cy="1079100"/>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8"/>
            <p:cNvSpPr/>
            <p:nvPr/>
          </p:nvSpPr>
          <p:spPr>
            <a:xfrm>
              <a:off x="7520350" y="489050"/>
              <a:ext cx="590625" cy="1083075"/>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8"/>
            <p:cNvSpPr/>
            <p:nvPr/>
          </p:nvSpPr>
          <p:spPr>
            <a:xfrm>
              <a:off x="8016225" y="1579525"/>
              <a:ext cx="67350" cy="120425"/>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8"/>
            <p:cNvSpPr/>
            <p:nvPr/>
          </p:nvSpPr>
          <p:spPr>
            <a:xfrm>
              <a:off x="8082975" y="1550975"/>
              <a:ext cx="47975" cy="128425"/>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8"/>
            <p:cNvSpPr/>
            <p:nvPr/>
          </p:nvSpPr>
          <p:spPr>
            <a:xfrm>
              <a:off x="8149175" y="1523025"/>
              <a:ext cx="30275" cy="135825"/>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8"/>
            <p:cNvSpPr/>
            <p:nvPr/>
          </p:nvSpPr>
          <p:spPr>
            <a:xfrm>
              <a:off x="7919200" y="1459100"/>
              <a:ext cx="241975" cy="161525"/>
            </a:xfrm>
            <a:custGeom>
              <a:avLst/>
              <a:gdLst/>
              <a:ahLst/>
              <a:cxnLst/>
              <a:rect l="l" t="t" r="r" b="b"/>
              <a:pathLst>
                <a:path w="9679" h="6461" extrusionOk="0">
                  <a:moveTo>
                    <a:pt x="1" y="3607"/>
                  </a:moveTo>
                  <a:lnTo>
                    <a:pt x="1233" y="6460"/>
                  </a:lnTo>
                  <a:lnTo>
                    <a:pt x="9679" y="2854"/>
                  </a:lnTo>
                  <a:lnTo>
                    <a:pt x="84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8"/>
            <p:cNvSpPr/>
            <p:nvPr/>
          </p:nvSpPr>
          <p:spPr>
            <a:xfrm>
              <a:off x="8027050" y="1652550"/>
              <a:ext cx="185500" cy="155800"/>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8"/>
            <p:cNvSpPr/>
            <p:nvPr/>
          </p:nvSpPr>
          <p:spPr>
            <a:xfrm>
              <a:off x="8021350" y="1646275"/>
              <a:ext cx="164950" cy="8505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3" name="Google Shape;1013;p48"/>
          <p:cNvGrpSpPr/>
          <p:nvPr/>
        </p:nvGrpSpPr>
        <p:grpSpPr>
          <a:xfrm>
            <a:off x="119087" y="200379"/>
            <a:ext cx="1254283" cy="492934"/>
            <a:chOff x="6096600" y="413675"/>
            <a:chExt cx="1156341" cy="454443"/>
          </a:xfrm>
        </p:grpSpPr>
        <p:sp>
          <p:nvSpPr>
            <p:cNvPr id="1014" name="Google Shape;1014;p48"/>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8"/>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49"/>
          <p:cNvSpPr txBox="1">
            <a:spLocks noGrp="1"/>
          </p:cNvSpPr>
          <p:nvPr>
            <p:ph type="title"/>
          </p:nvPr>
        </p:nvSpPr>
        <p:spPr>
          <a:xfrm>
            <a:off x="1866750" y="2102800"/>
            <a:ext cx="5410500" cy="148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Activities for Teaching Inflation</a:t>
            </a:r>
            <a:endParaRPr/>
          </a:p>
        </p:txBody>
      </p:sp>
      <p:sp>
        <p:nvSpPr>
          <p:cNvPr id="1021" name="Google Shape;1021;p49"/>
          <p:cNvSpPr txBox="1">
            <a:spLocks noGrp="1"/>
          </p:cNvSpPr>
          <p:nvPr>
            <p:ph type="title" idx="2"/>
          </p:nvPr>
        </p:nvSpPr>
        <p:spPr>
          <a:xfrm>
            <a:off x="3528900" y="1105400"/>
            <a:ext cx="2086200" cy="102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03</a:t>
            </a:r>
            <a:endParaRPr/>
          </a:p>
        </p:txBody>
      </p:sp>
      <p:sp>
        <p:nvSpPr>
          <p:cNvPr id="1022" name="Google Shape;1022;p49"/>
          <p:cNvSpPr/>
          <p:nvPr/>
        </p:nvSpPr>
        <p:spPr>
          <a:xfrm>
            <a:off x="4960550" y="4077359"/>
            <a:ext cx="4183389" cy="1075283"/>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3" name="Google Shape;1023;p49"/>
          <p:cNvGrpSpPr/>
          <p:nvPr/>
        </p:nvGrpSpPr>
        <p:grpSpPr>
          <a:xfrm>
            <a:off x="7288702" y="138989"/>
            <a:ext cx="1512681" cy="1686844"/>
            <a:chOff x="7147725" y="438825"/>
            <a:chExt cx="1228025" cy="1369525"/>
          </a:xfrm>
        </p:grpSpPr>
        <p:sp>
          <p:nvSpPr>
            <p:cNvPr id="1024" name="Google Shape;1024;p49"/>
            <p:cNvSpPr/>
            <p:nvPr/>
          </p:nvSpPr>
          <p:spPr>
            <a:xfrm>
              <a:off x="7950025" y="1607475"/>
              <a:ext cx="85050" cy="113000"/>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9"/>
            <p:cNvSpPr/>
            <p:nvPr/>
          </p:nvSpPr>
          <p:spPr>
            <a:xfrm>
              <a:off x="7147725" y="604875"/>
              <a:ext cx="833700" cy="998050"/>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9"/>
            <p:cNvSpPr/>
            <p:nvPr/>
          </p:nvSpPr>
          <p:spPr>
            <a:xfrm>
              <a:off x="7225900" y="547825"/>
              <a:ext cx="805175" cy="1044275"/>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9"/>
            <p:cNvSpPr/>
            <p:nvPr/>
          </p:nvSpPr>
          <p:spPr>
            <a:xfrm>
              <a:off x="7365125" y="507300"/>
              <a:ext cx="711600" cy="1071100"/>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9"/>
            <p:cNvSpPr/>
            <p:nvPr/>
          </p:nvSpPr>
          <p:spPr>
            <a:xfrm>
              <a:off x="7736600" y="438825"/>
              <a:ext cx="639150" cy="1068250"/>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9"/>
            <p:cNvSpPr/>
            <p:nvPr/>
          </p:nvSpPr>
          <p:spPr>
            <a:xfrm>
              <a:off x="7640750" y="448525"/>
              <a:ext cx="653950" cy="1084800"/>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9"/>
            <p:cNvSpPr/>
            <p:nvPr/>
          </p:nvSpPr>
          <p:spPr>
            <a:xfrm>
              <a:off x="7561425" y="479900"/>
              <a:ext cx="594050" cy="1079100"/>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9"/>
            <p:cNvSpPr/>
            <p:nvPr/>
          </p:nvSpPr>
          <p:spPr>
            <a:xfrm>
              <a:off x="7520350" y="489050"/>
              <a:ext cx="590625" cy="1083075"/>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9"/>
            <p:cNvSpPr/>
            <p:nvPr/>
          </p:nvSpPr>
          <p:spPr>
            <a:xfrm>
              <a:off x="8016225" y="1579525"/>
              <a:ext cx="67350" cy="120425"/>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9"/>
            <p:cNvSpPr/>
            <p:nvPr/>
          </p:nvSpPr>
          <p:spPr>
            <a:xfrm>
              <a:off x="8082975" y="1550975"/>
              <a:ext cx="47975" cy="128425"/>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9"/>
            <p:cNvSpPr/>
            <p:nvPr/>
          </p:nvSpPr>
          <p:spPr>
            <a:xfrm>
              <a:off x="8149175" y="1523025"/>
              <a:ext cx="30275" cy="135825"/>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9"/>
            <p:cNvSpPr/>
            <p:nvPr/>
          </p:nvSpPr>
          <p:spPr>
            <a:xfrm>
              <a:off x="7919200" y="1459100"/>
              <a:ext cx="241975" cy="161525"/>
            </a:xfrm>
            <a:custGeom>
              <a:avLst/>
              <a:gdLst/>
              <a:ahLst/>
              <a:cxnLst/>
              <a:rect l="l" t="t" r="r" b="b"/>
              <a:pathLst>
                <a:path w="9679" h="6461" extrusionOk="0">
                  <a:moveTo>
                    <a:pt x="1" y="3607"/>
                  </a:moveTo>
                  <a:lnTo>
                    <a:pt x="1233" y="6460"/>
                  </a:lnTo>
                  <a:lnTo>
                    <a:pt x="9679" y="2854"/>
                  </a:lnTo>
                  <a:lnTo>
                    <a:pt x="84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9"/>
            <p:cNvSpPr/>
            <p:nvPr/>
          </p:nvSpPr>
          <p:spPr>
            <a:xfrm>
              <a:off x="8027050" y="1652550"/>
              <a:ext cx="185500" cy="155800"/>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9"/>
            <p:cNvSpPr/>
            <p:nvPr/>
          </p:nvSpPr>
          <p:spPr>
            <a:xfrm>
              <a:off x="8021350" y="1646275"/>
              <a:ext cx="164950" cy="8505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 name="Google Shape;1038;p49"/>
          <p:cNvGrpSpPr/>
          <p:nvPr/>
        </p:nvGrpSpPr>
        <p:grpSpPr>
          <a:xfrm>
            <a:off x="6344585" y="655474"/>
            <a:ext cx="1677156" cy="659124"/>
            <a:chOff x="6096600" y="413675"/>
            <a:chExt cx="1156341" cy="454443"/>
          </a:xfrm>
        </p:grpSpPr>
        <p:sp>
          <p:nvSpPr>
            <p:cNvPr id="1039" name="Google Shape;1039;p49"/>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9"/>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49"/>
          <p:cNvGrpSpPr/>
          <p:nvPr/>
        </p:nvGrpSpPr>
        <p:grpSpPr>
          <a:xfrm flipH="1">
            <a:off x="394709" y="3152310"/>
            <a:ext cx="1125117" cy="1254622"/>
            <a:chOff x="7147725" y="438825"/>
            <a:chExt cx="1228025" cy="1369525"/>
          </a:xfrm>
        </p:grpSpPr>
        <p:sp>
          <p:nvSpPr>
            <p:cNvPr id="1042" name="Google Shape;1042;p49"/>
            <p:cNvSpPr/>
            <p:nvPr/>
          </p:nvSpPr>
          <p:spPr>
            <a:xfrm>
              <a:off x="7950025" y="1607475"/>
              <a:ext cx="85050" cy="113000"/>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9"/>
            <p:cNvSpPr/>
            <p:nvPr/>
          </p:nvSpPr>
          <p:spPr>
            <a:xfrm>
              <a:off x="7147725" y="604875"/>
              <a:ext cx="833700" cy="998050"/>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9"/>
            <p:cNvSpPr/>
            <p:nvPr/>
          </p:nvSpPr>
          <p:spPr>
            <a:xfrm>
              <a:off x="7225900" y="547825"/>
              <a:ext cx="805175" cy="1044275"/>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9"/>
            <p:cNvSpPr/>
            <p:nvPr/>
          </p:nvSpPr>
          <p:spPr>
            <a:xfrm>
              <a:off x="7365125" y="507300"/>
              <a:ext cx="711600" cy="1071100"/>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9"/>
            <p:cNvSpPr/>
            <p:nvPr/>
          </p:nvSpPr>
          <p:spPr>
            <a:xfrm>
              <a:off x="7736600" y="438825"/>
              <a:ext cx="639150" cy="1068250"/>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9"/>
            <p:cNvSpPr/>
            <p:nvPr/>
          </p:nvSpPr>
          <p:spPr>
            <a:xfrm>
              <a:off x="7640750" y="448525"/>
              <a:ext cx="653950" cy="1084800"/>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9"/>
            <p:cNvSpPr/>
            <p:nvPr/>
          </p:nvSpPr>
          <p:spPr>
            <a:xfrm>
              <a:off x="7561425" y="479900"/>
              <a:ext cx="594050" cy="1079100"/>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9"/>
            <p:cNvSpPr/>
            <p:nvPr/>
          </p:nvSpPr>
          <p:spPr>
            <a:xfrm>
              <a:off x="7520350" y="489050"/>
              <a:ext cx="590625" cy="1083075"/>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9"/>
            <p:cNvSpPr/>
            <p:nvPr/>
          </p:nvSpPr>
          <p:spPr>
            <a:xfrm>
              <a:off x="8016225" y="1579525"/>
              <a:ext cx="67350" cy="120425"/>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9"/>
            <p:cNvSpPr/>
            <p:nvPr/>
          </p:nvSpPr>
          <p:spPr>
            <a:xfrm>
              <a:off x="8082975" y="1550975"/>
              <a:ext cx="47975" cy="128425"/>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9"/>
            <p:cNvSpPr/>
            <p:nvPr/>
          </p:nvSpPr>
          <p:spPr>
            <a:xfrm>
              <a:off x="8149175" y="1523025"/>
              <a:ext cx="30275" cy="135825"/>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9"/>
            <p:cNvSpPr/>
            <p:nvPr/>
          </p:nvSpPr>
          <p:spPr>
            <a:xfrm>
              <a:off x="7919200" y="1459100"/>
              <a:ext cx="241975" cy="161525"/>
            </a:xfrm>
            <a:custGeom>
              <a:avLst/>
              <a:gdLst/>
              <a:ahLst/>
              <a:cxnLst/>
              <a:rect l="l" t="t" r="r" b="b"/>
              <a:pathLst>
                <a:path w="9679" h="6461" extrusionOk="0">
                  <a:moveTo>
                    <a:pt x="1" y="3607"/>
                  </a:moveTo>
                  <a:lnTo>
                    <a:pt x="1233" y="6460"/>
                  </a:lnTo>
                  <a:lnTo>
                    <a:pt x="9679" y="2854"/>
                  </a:lnTo>
                  <a:lnTo>
                    <a:pt x="84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9"/>
            <p:cNvSpPr/>
            <p:nvPr/>
          </p:nvSpPr>
          <p:spPr>
            <a:xfrm>
              <a:off x="8027050" y="1652550"/>
              <a:ext cx="185500" cy="155800"/>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9"/>
            <p:cNvSpPr/>
            <p:nvPr/>
          </p:nvSpPr>
          <p:spPr>
            <a:xfrm>
              <a:off x="8021350" y="1646275"/>
              <a:ext cx="164950" cy="8505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 name="Google Shape;1056;p49"/>
          <p:cNvGrpSpPr/>
          <p:nvPr/>
        </p:nvGrpSpPr>
        <p:grpSpPr>
          <a:xfrm>
            <a:off x="846437" y="3619704"/>
            <a:ext cx="1254283" cy="492934"/>
            <a:chOff x="6096600" y="413675"/>
            <a:chExt cx="1156341" cy="454443"/>
          </a:xfrm>
        </p:grpSpPr>
        <p:sp>
          <p:nvSpPr>
            <p:cNvPr id="1057" name="Google Shape;1057;p49"/>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9"/>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9" name="Google Shape;1059;p49"/>
          <p:cNvGrpSpPr/>
          <p:nvPr/>
        </p:nvGrpSpPr>
        <p:grpSpPr>
          <a:xfrm>
            <a:off x="7397554" y="3736741"/>
            <a:ext cx="790034" cy="1482967"/>
            <a:chOff x="796450" y="535000"/>
            <a:chExt cx="645400" cy="1211475"/>
          </a:xfrm>
        </p:grpSpPr>
        <p:grpSp>
          <p:nvGrpSpPr>
            <p:cNvPr id="1060" name="Google Shape;1060;p49"/>
            <p:cNvGrpSpPr/>
            <p:nvPr/>
          </p:nvGrpSpPr>
          <p:grpSpPr>
            <a:xfrm>
              <a:off x="1015000" y="535000"/>
              <a:ext cx="227150" cy="911875"/>
              <a:chOff x="1015000" y="535000"/>
              <a:chExt cx="227150" cy="911875"/>
            </a:xfrm>
          </p:grpSpPr>
          <p:sp>
            <p:nvSpPr>
              <p:cNvPr id="1061" name="Google Shape;1061;p49"/>
              <p:cNvSpPr/>
              <p:nvPr/>
            </p:nvSpPr>
            <p:spPr>
              <a:xfrm>
                <a:off x="1021850" y="542975"/>
                <a:ext cx="214025" cy="903900"/>
              </a:xfrm>
              <a:custGeom>
                <a:avLst/>
                <a:gdLst/>
                <a:ahLst/>
                <a:cxnLst/>
                <a:rect l="l" t="t" r="r" b="b"/>
                <a:pathLst>
                  <a:path w="8561" h="36156" extrusionOk="0">
                    <a:moveTo>
                      <a:pt x="1818" y="1045"/>
                    </a:moveTo>
                    <a:cubicBezTo>
                      <a:pt x="1851" y="1045"/>
                      <a:pt x="1884" y="1047"/>
                      <a:pt x="1918" y="1051"/>
                    </a:cubicBezTo>
                    <a:lnTo>
                      <a:pt x="6551" y="1439"/>
                    </a:lnTo>
                    <a:cubicBezTo>
                      <a:pt x="7145" y="1507"/>
                      <a:pt x="7647" y="2101"/>
                      <a:pt x="7647" y="2717"/>
                    </a:cubicBezTo>
                    <a:lnTo>
                      <a:pt x="7647" y="30838"/>
                    </a:lnTo>
                    <a:cubicBezTo>
                      <a:pt x="7647" y="31477"/>
                      <a:pt x="7145" y="32047"/>
                      <a:pt x="6529" y="32116"/>
                    </a:cubicBezTo>
                    <a:cubicBezTo>
                      <a:pt x="4931" y="32298"/>
                      <a:pt x="4155" y="32572"/>
                      <a:pt x="3858" y="33120"/>
                    </a:cubicBezTo>
                    <a:cubicBezTo>
                      <a:pt x="3607" y="33577"/>
                      <a:pt x="3744" y="34010"/>
                      <a:pt x="3835" y="34307"/>
                    </a:cubicBezTo>
                    <a:cubicBezTo>
                      <a:pt x="3881" y="34398"/>
                      <a:pt x="3904" y="34535"/>
                      <a:pt x="3904" y="34581"/>
                    </a:cubicBezTo>
                    <a:cubicBezTo>
                      <a:pt x="3881" y="34649"/>
                      <a:pt x="3584" y="34923"/>
                      <a:pt x="1918" y="35083"/>
                    </a:cubicBezTo>
                    <a:cubicBezTo>
                      <a:pt x="1884" y="35087"/>
                      <a:pt x="1851" y="35089"/>
                      <a:pt x="1818" y="35089"/>
                    </a:cubicBezTo>
                    <a:cubicBezTo>
                      <a:pt x="1295" y="35089"/>
                      <a:pt x="891" y="34585"/>
                      <a:pt x="891" y="33919"/>
                    </a:cubicBezTo>
                    <a:lnTo>
                      <a:pt x="891" y="2215"/>
                    </a:lnTo>
                    <a:cubicBezTo>
                      <a:pt x="891" y="1549"/>
                      <a:pt x="1295" y="1045"/>
                      <a:pt x="1818" y="1045"/>
                    </a:cubicBezTo>
                    <a:close/>
                    <a:moveTo>
                      <a:pt x="1827" y="1"/>
                    </a:moveTo>
                    <a:cubicBezTo>
                      <a:pt x="799" y="1"/>
                      <a:pt x="1" y="959"/>
                      <a:pt x="1" y="2215"/>
                    </a:cubicBezTo>
                    <a:lnTo>
                      <a:pt x="1" y="33919"/>
                    </a:lnTo>
                    <a:cubicBezTo>
                      <a:pt x="1" y="35174"/>
                      <a:pt x="799" y="36156"/>
                      <a:pt x="1827" y="36156"/>
                    </a:cubicBezTo>
                    <a:cubicBezTo>
                      <a:pt x="1895" y="36156"/>
                      <a:pt x="1941" y="36133"/>
                      <a:pt x="2009" y="36133"/>
                    </a:cubicBezTo>
                    <a:cubicBezTo>
                      <a:pt x="3607" y="35973"/>
                      <a:pt x="4383" y="35677"/>
                      <a:pt x="4680" y="35129"/>
                    </a:cubicBezTo>
                    <a:cubicBezTo>
                      <a:pt x="4931" y="34695"/>
                      <a:pt x="4794" y="34239"/>
                      <a:pt x="4703" y="33942"/>
                    </a:cubicBezTo>
                    <a:cubicBezTo>
                      <a:pt x="4680" y="33873"/>
                      <a:pt x="4634" y="33736"/>
                      <a:pt x="4634" y="33668"/>
                    </a:cubicBezTo>
                    <a:cubicBezTo>
                      <a:pt x="4680" y="33622"/>
                      <a:pt x="4954" y="33348"/>
                      <a:pt x="6620" y="33166"/>
                    </a:cubicBezTo>
                    <a:cubicBezTo>
                      <a:pt x="7693" y="33052"/>
                      <a:pt x="8560" y="32002"/>
                      <a:pt x="8560" y="30838"/>
                    </a:cubicBezTo>
                    <a:lnTo>
                      <a:pt x="8560" y="2717"/>
                    </a:lnTo>
                    <a:cubicBezTo>
                      <a:pt x="8560" y="1553"/>
                      <a:pt x="7693" y="503"/>
                      <a:pt x="6620" y="411"/>
                    </a:cubicBezTo>
                    <a:lnTo>
                      <a:pt x="19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9"/>
              <p:cNvSpPr/>
              <p:nvPr/>
            </p:nvSpPr>
            <p:spPr>
              <a:xfrm>
                <a:off x="1015000" y="535000"/>
                <a:ext cx="227150" cy="121000"/>
              </a:xfrm>
              <a:custGeom>
                <a:avLst/>
                <a:gdLst/>
                <a:ahLst/>
                <a:cxnLst/>
                <a:rect l="l" t="t" r="r" b="b"/>
                <a:pathLst>
                  <a:path w="9086" h="4840" extrusionOk="0">
                    <a:moveTo>
                      <a:pt x="1" y="2534"/>
                    </a:moveTo>
                    <a:lnTo>
                      <a:pt x="1" y="4040"/>
                    </a:lnTo>
                    <a:lnTo>
                      <a:pt x="1439" y="4177"/>
                    </a:lnTo>
                    <a:lnTo>
                      <a:pt x="1439" y="2534"/>
                    </a:lnTo>
                    <a:cubicBezTo>
                      <a:pt x="1439" y="2009"/>
                      <a:pt x="1758" y="1621"/>
                      <a:pt x="2169" y="1666"/>
                    </a:cubicBezTo>
                    <a:lnTo>
                      <a:pt x="2169" y="1666"/>
                    </a:lnTo>
                    <a:lnTo>
                      <a:pt x="6803" y="2054"/>
                    </a:lnTo>
                    <a:cubicBezTo>
                      <a:pt x="7259" y="2123"/>
                      <a:pt x="7647" y="2557"/>
                      <a:pt x="7647" y="3036"/>
                    </a:cubicBezTo>
                    <a:lnTo>
                      <a:pt x="7647" y="3036"/>
                    </a:lnTo>
                    <a:lnTo>
                      <a:pt x="7647" y="4702"/>
                    </a:lnTo>
                    <a:lnTo>
                      <a:pt x="9085" y="4839"/>
                    </a:lnTo>
                    <a:lnTo>
                      <a:pt x="9085" y="3036"/>
                    </a:lnTo>
                    <a:cubicBezTo>
                      <a:pt x="9085" y="1712"/>
                      <a:pt x="8126" y="548"/>
                      <a:pt x="6917" y="434"/>
                    </a:cubicBezTo>
                    <a:lnTo>
                      <a:pt x="6917" y="434"/>
                    </a:lnTo>
                    <a:lnTo>
                      <a:pt x="2283" y="23"/>
                    </a:lnTo>
                    <a:cubicBezTo>
                      <a:pt x="2238" y="23"/>
                      <a:pt x="2169" y="0"/>
                      <a:pt x="2101" y="0"/>
                    </a:cubicBezTo>
                    <a:lnTo>
                      <a:pt x="2101" y="0"/>
                    </a:lnTo>
                    <a:cubicBezTo>
                      <a:pt x="936" y="0"/>
                      <a:pt x="1" y="1119"/>
                      <a:pt x="1" y="25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3" name="Google Shape;1063;p49"/>
            <p:cNvSpPr/>
            <p:nvPr/>
          </p:nvSpPr>
          <p:spPr>
            <a:xfrm>
              <a:off x="796450" y="822600"/>
              <a:ext cx="174650" cy="921000"/>
            </a:xfrm>
            <a:custGeom>
              <a:avLst/>
              <a:gdLst/>
              <a:ahLst/>
              <a:cxnLst/>
              <a:rect l="l" t="t" r="r" b="b"/>
              <a:pathLst>
                <a:path w="6986" h="36840" extrusionOk="0">
                  <a:moveTo>
                    <a:pt x="1598" y="890"/>
                  </a:moveTo>
                  <a:cubicBezTo>
                    <a:pt x="640" y="1050"/>
                    <a:pt x="1" y="1712"/>
                    <a:pt x="1" y="2716"/>
                  </a:cubicBezTo>
                  <a:lnTo>
                    <a:pt x="1" y="2716"/>
                  </a:lnTo>
                  <a:lnTo>
                    <a:pt x="1" y="34147"/>
                  </a:lnTo>
                  <a:cubicBezTo>
                    <a:pt x="1" y="35151"/>
                    <a:pt x="617" y="35790"/>
                    <a:pt x="1598" y="35973"/>
                  </a:cubicBezTo>
                  <a:lnTo>
                    <a:pt x="1598" y="35973"/>
                  </a:lnTo>
                  <a:lnTo>
                    <a:pt x="6803" y="36840"/>
                  </a:lnTo>
                  <a:lnTo>
                    <a:pt x="69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9"/>
            <p:cNvSpPr/>
            <p:nvPr/>
          </p:nvSpPr>
          <p:spPr>
            <a:xfrm>
              <a:off x="849525" y="835700"/>
              <a:ext cx="40525" cy="895350"/>
            </a:xfrm>
            <a:custGeom>
              <a:avLst/>
              <a:gdLst/>
              <a:ahLst/>
              <a:cxnLst/>
              <a:rect l="l" t="t" r="r" b="b"/>
              <a:pathLst>
                <a:path w="1621" h="35814" extrusionOk="0">
                  <a:moveTo>
                    <a:pt x="1621" y="1"/>
                  </a:moveTo>
                  <a:lnTo>
                    <a:pt x="251" y="229"/>
                  </a:lnTo>
                  <a:cubicBezTo>
                    <a:pt x="92" y="572"/>
                    <a:pt x="0" y="937"/>
                    <a:pt x="0" y="1348"/>
                  </a:cubicBezTo>
                  <a:lnTo>
                    <a:pt x="0" y="34467"/>
                  </a:lnTo>
                  <a:cubicBezTo>
                    <a:pt x="0" y="34878"/>
                    <a:pt x="92" y="35266"/>
                    <a:pt x="251" y="35586"/>
                  </a:cubicBezTo>
                  <a:lnTo>
                    <a:pt x="1621" y="35814"/>
                  </a:lnTo>
                  <a:cubicBezTo>
                    <a:pt x="1187" y="35608"/>
                    <a:pt x="776" y="35220"/>
                    <a:pt x="776" y="34467"/>
                  </a:cubicBezTo>
                  <a:lnTo>
                    <a:pt x="776" y="1348"/>
                  </a:lnTo>
                  <a:cubicBezTo>
                    <a:pt x="776" y="731"/>
                    <a:pt x="1096" y="252"/>
                    <a:pt x="16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9"/>
            <p:cNvSpPr/>
            <p:nvPr/>
          </p:nvSpPr>
          <p:spPr>
            <a:xfrm>
              <a:off x="796450" y="1009750"/>
              <a:ext cx="142125" cy="56525"/>
            </a:xfrm>
            <a:custGeom>
              <a:avLst/>
              <a:gdLst/>
              <a:ahLst/>
              <a:cxnLst/>
              <a:rect l="l" t="t" r="r" b="b"/>
              <a:pathLst>
                <a:path w="5685" h="2261" extrusionOk="0">
                  <a:moveTo>
                    <a:pt x="5684" y="1"/>
                  </a:moveTo>
                  <a:lnTo>
                    <a:pt x="1" y="412"/>
                  </a:lnTo>
                  <a:lnTo>
                    <a:pt x="1" y="2260"/>
                  </a:lnTo>
                  <a:lnTo>
                    <a:pt x="5684" y="2009"/>
                  </a:lnTo>
                  <a:lnTo>
                    <a:pt x="56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9"/>
            <p:cNvSpPr/>
            <p:nvPr/>
          </p:nvSpPr>
          <p:spPr>
            <a:xfrm>
              <a:off x="796450" y="1482800"/>
              <a:ext cx="142125" cy="57100"/>
            </a:xfrm>
            <a:custGeom>
              <a:avLst/>
              <a:gdLst/>
              <a:ahLst/>
              <a:cxnLst/>
              <a:rect l="l" t="t" r="r" b="b"/>
              <a:pathLst>
                <a:path w="5685" h="2284" extrusionOk="0">
                  <a:moveTo>
                    <a:pt x="1" y="1"/>
                  </a:moveTo>
                  <a:lnTo>
                    <a:pt x="1" y="1873"/>
                  </a:lnTo>
                  <a:lnTo>
                    <a:pt x="5684" y="2283"/>
                  </a:lnTo>
                  <a:lnTo>
                    <a:pt x="5684" y="275"/>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9"/>
            <p:cNvSpPr/>
            <p:nvPr/>
          </p:nvSpPr>
          <p:spPr>
            <a:xfrm>
              <a:off x="938550" y="822600"/>
              <a:ext cx="503300" cy="923875"/>
            </a:xfrm>
            <a:custGeom>
              <a:avLst/>
              <a:gdLst/>
              <a:ahLst/>
              <a:cxnLst/>
              <a:rect l="l" t="t" r="r" b="b"/>
              <a:pathLst>
                <a:path w="20132" h="36955" extrusionOk="0">
                  <a:moveTo>
                    <a:pt x="0" y="1780"/>
                  </a:moveTo>
                  <a:lnTo>
                    <a:pt x="0" y="35082"/>
                  </a:lnTo>
                  <a:cubicBezTo>
                    <a:pt x="0" y="36155"/>
                    <a:pt x="708" y="36954"/>
                    <a:pt x="1598" y="36863"/>
                  </a:cubicBezTo>
                  <a:lnTo>
                    <a:pt x="1598" y="36863"/>
                  </a:lnTo>
                  <a:cubicBezTo>
                    <a:pt x="7236" y="36269"/>
                    <a:pt x="12896" y="35676"/>
                    <a:pt x="18534" y="35105"/>
                  </a:cubicBezTo>
                  <a:lnTo>
                    <a:pt x="18534" y="35105"/>
                  </a:lnTo>
                  <a:cubicBezTo>
                    <a:pt x="19424" y="35014"/>
                    <a:pt x="20132" y="34147"/>
                    <a:pt x="20132" y="33211"/>
                  </a:cubicBezTo>
                  <a:lnTo>
                    <a:pt x="20132" y="33211"/>
                  </a:lnTo>
                  <a:lnTo>
                    <a:pt x="20132" y="3675"/>
                  </a:lnTo>
                  <a:cubicBezTo>
                    <a:pt x="20132" y="2716"/>
                    <a:pt x="19424" y="1872"/>
                    <a:pt x="18534" y="1780"/>
                  </a:cubicBezTo>
                  <a:lnTo>
                    <a:pt x="18534" y="1780"/>
                  </a:lnTo>
                  <a:cubicBezTo>
                    <a:pt x="12896" y="1187"/>
                    <a:pt x="7236" y="593"/>
                    <a:pt x="1598" y="0"/>
                  </a:cubicBezTo>
                  <a:lnTo>
                    <a:pt x="1598" y="0"/>
                  </a:lnTo>
                  <a:cubicBezTo>
                    <a:pt x="1552" y="0"/>
                    <a:pt x="1507" y="0"/>
                    <a:pt x="1461" y="0"/>
                  </a:cubicBezTo>
                  <a:lnTo>
                    <a:pt x="1461" y="0"/>
                  </a:lnTo>
                  <a:cubicBezTo>
                    <a:pt x="639" y="0"/>
                    <a:pt x="0" y="753"/>
                    <a:pt x="0" y="178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9"/>
            <p:cNvSpPr/>
            <p:nvPr/>
          </p:nvSpPr>
          <p:spPr>
            <a:xfrm>
              <a:off x="938550" y="1009750"/>
              <a:ext cx="503300" cy="75350"/>
            </a:xfrm>
            <a:custGeom>
              <a:avLst/>
              <a:gdLst/>
              <a:ahLst/>
              <a:cxnLst/>
              <a:rect l="l" t="t" r="r" b="b"/>
              <a:pathLst>
                <a:path w="20132" h="3014" extrusionOk="0">
                  <a:moveTo>
                    <a:pt x="0" y="1"/>
                  </a:moveTo>
                  <a:lnTo>
                    <a:pt x="0" y="2009"/>
                  </a:lnTo>
                  <a:cubicBezTo>
                    <a:pt x="6711" y="2352"/>
                    <a:pt x="13421" y="2694"/>
                    <a:pt x="20132" y="3014"/>
                  </a:cubicBezTo>
                  <a:lnTo>
                    <a:pt x="20132" y="1233"/>
                  </a:lnTo>
                  <a:cubicBezTo>
                    <a:pt x="13421" y="822"/>
                    <a:pt x="6711" y="41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9"/>
            <p:cNvSpPr/>
            <p:nvPr/>
          </p:nvSpPr>
          <p:spPr>
            <a:xfrm>
              <a:off x="938550" y="1466250"/>
              <a:ext cx="503300" cy="73650"/>
            </a:xfrm>
            <a:custGeom>
              <a:avLst/>
              <a:gdLst/>
              <a:ahLst/>
              <a:cxnLst/>
              <a:rect l="l" t="t" r="r" b="b"/>
              <a:pathLst>
                <a:path w="20132" h="2946" extrusionOk="0">
                  <a:moveTo>
                    <a:pt x="20132" y="1"/>
                  </a:moveTo>
                  <a:cubicBezTo>
                    <a:pt x="13421" y="298"/>
                    <a:pt x="6711" y="617"/>
                    <a:pt x="0" y="937"/>
                  </a:cubicBezTo>
                  <a:lnTo>
                    <a:pt x="0" y="2945"/>
                  </a:lnTo>
                  <a:cubicBezTo>
                    <a:pt x="6711" y="2557"/>
                    <a:pt x="13421" y="2169"/>
                    <a:pt x="20132" y="1781"/>
                  </a:cubicBezTo>
                  <a:lnTo>
                    <a:pt x="20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9"/>
            <p:cNvSpPr/>
            <p:nvPr/>
          </p:nvSpPr>
          <p:spPr>
            <a:xfrm>
              <a:off x="1009300" y="1429750"/>
              <a:ext cx="58225" cy="158075"/>
            </a:xfrm>
            <a:custGeom>
              <a:avLst/>
              <a:gdLst/>
              <a:ahLst/>
              <a:cxnLst/>
              <a:rect l="l" t="t" r="r" b="b"/>
              <a:pathLst>
                <a:path w="2329" h="6323" extrusionOk="0">
                  <a:moveTo>
                    <a:pt x="1164" y="0"/>
                  </a:moveTo>
                  <a:cubicBezTo>
                    <a:pt x="525" y="23"/>
                    <a:pt x="0" y="1461"/>
                    <a:pt x="0" y="3196"/>
                  </a:cubicBezTo>
                  <a:lnTo>
                    <a:pt x="0" y="3196"/>
                  </a:lnTo>
                  <a:cubicBezTo>
                    <a:pt x="0" y="4930"/>
                    <a:pt x="525" y="6323"/>
                    <a:pt x="1164" y="6277"/>
                  </a:cubicBezTo>
                  <a:lnTo>
                    <a:pt x="1164" y="6277"/>
                  </a:lnTo>
                  <a:cubicBezTo>
                    <a:pt x="1804" y="6231"/>
                    <a:pt x="2329" y="4793"/>
                    <a:pt x="2329" y="3082"/>
                  </a:cubicBezTo>
                  <a:lnTo>
                    <a:pt x="2329" y="3082"/>
                  </a:lnTo>
                  <a:cubicBezTo>
                    <a:pt x="2329" y="1370"/>
                    <a:pt x="1826" y="0"/>
                    <a:pt x="1187" y="0"/>
                  </a:cubicBezTo>
                  <a:lnTo>
                    <a:pt x="1187" y="0"/>
                  </a:lnTo>
                  <a:lnTo>
                    <a:pt x="116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9"/>
            <p:cNvSpPr/>
            <p:nvPr/>
          </p:nvSpPr>
          <p:spPr>
            <a:xfrm>
              <a:off x="1347675" y="1418325"/>
              <a:ext cx="58225" cy="145550"/>
            </a:xfrm>
            <a:custGeom>
              <a:avLst/>
              <a:gdLst/>
              <a:ahLst/>
              <a:cxnLst/>
              <a:rect l="l" t="t" r="r" b="b"/>
              <a:pathLst>
                <a:path w="2329" h="5822" extrusionOk="0">
                  <a:moveTo>
                    <a:pt x="1165" y="1"/>
                  </a:moveTo>
                  <a:cubicBezTo>
                    <a:pt x="526" y="23"/>
                    <a:pt x="1" y="1347"/>
                    <a:pt x="1" y="2945"/>
                  </a:cubicBezTo>
                  <a:lnTo>
                    <a:pt x="1" y="2945"/>
                  </a:lnTo>
                  <a:cubicBezTo>
                    <a:pt x="1" y="4566"/>
                    <a:pt x="526" y="5821"/>
                    <a:pt x="1165" y="5775"/>
                  </a:cubicBezTo>
                  <a:lnTo>
                    <a:pt x="1165" y="5775"/>
                  </a:lnTo>
                  <a:cubicBezTo>
                    <a:pt x="1804" y="5730"/>
                    <a:pt x="2329" y="4406"/>
                    <a:pt x="2329" y="2831"/>
                  </a:cubicBezTo>
                  <a:lnTo>
                    <a:pt x="2329" y="2831"/>
                  </a:lnTo>
                  <a:cubicBezTo>
                    <a:pt x="2329" y="1256"/>
                    <a:pt x="1827" y="1"/>
                    <a:pt x="1188" y="1"/>
                  </a:cubicBezTo>
                  <a:lnTo>
                    <a:pt x="1188" y="1"/>
                  </a:lnTo>
                  <a:cubicBezTo>
                    <a:pt x="1165" y="1"/>
                    <a:pt x="1165" y="1"/>
                    <a:pt x="1165" y="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9"/>
            <p:cNvSpPr/>
            <p:nvPr/>
          </p:nvSpPr>
          <p:spPr>
            <a:xfrm>
              <a:off x="1009300" y="962400"/>
              <a:ext cx="58225" cy="156950"/>
            </a:xfrm>
            <a:custGeom>
              <a:avLst/>
              <a:gdLst/>
              <a:ahLst/>
              <a:cxnLst/>
              <a:rect l="l" t="t" r="r" b="b"/>
              <a:pathLst>
                <a:path w="2329" h="6278" extrusionOk="0">
                  <a:moveTo>
                    <a:pt x="0" y="3059"/>
                  </a:moveTo>
                  <a:cubicBezTo>
                    <a:pt x="0" y="4794"/>
                    <a:pt x="525" y="6232"/>
                    <a:pt x="1164" y="6254"/>
                  </a:cubicBezTo>
                  <a:lnTo>
                    <a:pt x="1164" y="6254"/>
                  </a:lnTo>
                  <a:cubicBezTo>
                    <a:pt x="1804" y="6277"/>
                    <a:pt x="2329" y="4908"/>
                    <a:pt x="2329" y="3196"/>
                  </a:cubicBezTo>
                  <a:lnTo>
                    <a:pt x="2329" y="3196"/>
                  </a:lnTo>
                  <a:cubicBezTo>
                    <a:pt x="2329" y="1461"/>
                    <a:pt x="1804" y="46"/>
                    <a:pt x="1164" y="0"/>
                  </a:cubicBezTo>
                  <a:lnTo>
                    <a:pt x="1164" y="0"/>
                  </a:lnTo>
                  <a:cubicBezTo>
                    <a:pt x="1164" y="0"/>
                    <a:pt x="1142" y="0"/>
                    <a:pt x="1142" y="0"/>
                  </a:cubicBezTo>
                  <a:lnTo>
                    <a:pt x="1142" y="0"/>
                  </a:lnTo>
                  <a:cubicBezTo>
                    <a:pt x="503" y="0"/>
                    <a:pt x="0" y="1347"/>
                    <a:pt x="0" y="30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9"/>
            <p:cNvSpPr/>
            <p:nvPr/>
          </p:nvSpPr>
          <p:spPr>
            <a:xfrm>
              <a:off x="1347675" y="986925"/>
              <a:ext cx="58225" cy="145550"/>
            </a:xfrm>
            <a:custGeom>
              <a:avLst/>
              <a:gdLst/>
              <a:ahLst/>
              <a:cxnLst/>
              <a:rect l="l" t="t" r="r" b="b"/>
              <a:pathLst>
                <a:path w="2329" h="5822" extrusionOk="0">
                  <a:moveTo>
                    <a:pt x="1" y="2831"/>
                  </a:moveTo>
                  <a:cubicBezTo>
                    <a:pt x="1" y="4452"/>
                    <a:pt x="526" y="5753"/>
                    <a:pt x="1165" y="5798"/>
                  </a:cubicBezTo>
                  <a:lnTo>
                    <a:pt x="1165" y="5798"/>
                  </a:lnTo>
                  <a:cubicBezTo>
                    <a:pt x="1804" y="5821"/>
                    <a:pt x="2329" y="4543"/>
                    <a:pt x="2329" y="2968"/>
                  </a:cubicBezTo>
                  <a:lnTo>
                    <a:pt x="2329" y="2968"/>
                  </a:lnTo>
                  <a:cubicBezTo>
                    <a:pt x="2329" y="1393"/>
                    <a:pt x="1804" y="69"/>
                    <a:pt x="1165" y="24"/>
                  </a:cubicBezTo>
                  <a:lnTo>
                    <a:pt x="1165" y="24"/>
                  </a:lnTo>
                  <a:cubicBezTo>
                    <a:pt x="1142" y="24"/>
                    <a:pt x="1142" y="1"/>
                    <a:pt x="1119" y="1"/>
                  </a:cubicBezTo>
                  <a:lnTo>
                    <a:pt x="1119" y="1"/>
                  </a:lnTo>
                  <a:cubicBezTo>
                    <a:pt x="503" y="1"/>
                    <a:pt x="1" y="1256"/>
                    <a:pt x="1" y="283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4" name="Google Shape;1074;p49"/>
            <p:cNvGrpSpPr/>
            <p:nvPr/>
          </p:nvGrpSpPr>
          <p:grpSpPr>
            <a:xfrm>
              <a:off x="1031471" y="977175"/>
              <a:ext cx="357800" cy="592450"/>
              <a:chOff x="1028700" y="977175"/>
              <a:chExt cx="357800" cy="592450"/>
            </a:xfrm>
          </p:grpSpPr>
          <p:sp>
            <p:nvSpPr>
              <p:cNvPr id="1075" name="Google Shape;1075;p49"/>
              <p:cNvSpPr/>
              <p:nvPr/>
            </p:nvSpPr>
            <p:spPr>
              <a:xfrm>
                <a:off x="1367075" y="1001150"/>
                <a:ext cx="19425" cy="21225"/>
              </a:xfrm>
              <a:custGeom>
                <a:avLst/>
                <a:gdLst/>
                <a:ahLst/>
                <a:cxnLst/>
                <a:rect l="l" t="t" r="r" b="b"/>
                <a:pathLst>
                  <a:path w="777" h="849" extrusionOk="0">
                    <a:moveTo>
                      <a:pt x="354" y="0"/>
                    </a:moveTo>
                    <a:cubicBezTo>
                      <a:pt x="163" y="0"/>
                      <a:pt x="1" y="175"/>
                      <a:pt x="1" y="390"/>
                    </a:cubicBezTo>
                    <a:cubicBezTo>
                      <a:pt x="1" y="641"/>
                      <a:pt x="183" y="847"/>
                      <a:pt x="389" y="847"/>
                    </a:cubicBezTo>
                    <a:cubicBezTo>
                      <a:pt x="401" y="848"/>
                      <a:pt x="412" y="849"/>
                      <a:pt x="424" y="849"/>
                    </a:cubicBezTo>
                    <a:cubicBezTo>
                      <a:pt x="614" y="849"/>
                      <a:pt x="777" y="674"/>
                      <a:pt x="777" y="459"/>
                    </a:cubicBezTo>
                    <a:cubicBezTo>
                      <a:pt x="777" y="208"/>
                      <a:pt x="594" y="2"/>
                      <a:pt x="389" y="2"/>
                    </a:cubicBezTo>
                    <a:cubicBezTo>
                      <a:pt x="377" y="1"/>
                      <a:pt x="366" y="0"/>
                      <a:pt x="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9"/>
              <p:cNvSpPr/>
              <p:nvPr/>
            </p:nvSpPr>
            <p:spPr>
              <a:xfrm>
                <a:off x="1367075" y="1092500"/>
                <a:ext cx="19425" cy="21700"/>
              </a:xfrm>
              <a:custGeom>
                <a:avLst/>
                <a:gdLst/>
                <a:ahLst/>
                <a:cxnLst/>
                <a:rect l="l" t="t" r="r" b="b"/>
                <a:pathLst>
                  <a:path w="777" h="868" extrusionOk="0">
                    <a:moveTo>
                      <a:pt x="389" y="0"/>
                    </a:moveTo>
                    <a:cubicBezTo>
                      <a:pt x="183" y="0"/>
                      <a:pt x="1" y="183"/>
                      <a:pt x="1" y="411"/>
                    </a:cubicBezTo>
                    <a:cubicBezTo>
                      <a:pt x="1" y="662"/>
                      <a:pt x="183" y="868"/>
                      <a:pt x="389" y="868"/>
                    </a:cubicBezTo>
                    <a:cubicBezTo>
                      <a:pt x="594" y="868"/>
                      <a:pt x="777" y="685"/>
                      <a:pt x="777" y="457"/>
                    </a:cubicBezTo>
                    <a:cubicBezTo>
                      <a:pt x="777" y="229"/>
                      <a:pt x="594" y="23"/>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9"/>
              <p:cNvSpPr/>
              <p:nvPr/>
            </p:nvSpPr>
            <p:spPr>
              <a:xfrm>
                <a:off x="1028700" y="977175"/>
                <a:ext cx="19425" cy="23475"/>
              </a:xfrm>
              <a:custGeom>
                <a:avLst/>
                <a:gdLst/>
                <a:ahLst/>
                <a:cxnLst/>
                <a:rect l="l" t="t" r="r" b="b"/>
                <a:pathLst>
                  <a:path w="777" h="939" extrusionOk="0">
                    <a:moveTo>
                      <a:pt x="357" y="1"/>
                    </a:moveTo>
                    <a:cubicBezTo>
                      <a:pt x="165" y="1"/>
                      <a:pt x="0" y="198"/>
                      <a:pt x="0" y="436"/>
                    </a:cubicBezTo>
                    <a:cubicBezTo>
                      <a:pt x="0" y="687"/>
                      <a:pt x="183" y="916"/>
                      <a:pt x="388" y="939"/>
                    </a:cubicBezTo>
                    <a:cubicBezTo>
                      <a:pt x="594" y="939"/>
                      <a:pt x="777" y="756"/>
                      <a:pt x="777" y="482"/>
                    </a:cubicBezTo>
                    <a:cubicBezTo>
                      <a:pt x="777" y="231"/>
                      <a:pt x="594" y="3"/>
                      <a:pt x="388" y="3"/>
                    </a:cubicBezTo>
                    <a:cubicBezTo>
                      <a:pt x="378" y="1"/>
                      <a:pt x="368" y="1"/>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9"/>
              <p:cNvSpPr/>
              <p:nvPr/>
            </p:nvSpPr>
            <p:spPr>
              <a:xfrm>
                <a:off x="1028700" y="1076525"/>
                <a:ext cx="19425" cy="23425"/>
              </a:xfrm>
              <a:custGeom>
                <a:avLst/>
                <a:gdLst/>
                <a:ahLst/>
                <a:cxnLst/>
                <a:rect l="l" t="t" r="r" b="b"/>
                <a:pathLst>
                  <a:path w="777" h="937" extrusionOk="0">
                    <a:moveTo>
                      <a:pt x="388" y="0"/>
                    </a:moveTo>
                    <a:cubicBezTo>
                      <a:pt x="183" y="0"/>
                      <a:pt x="0" y="183"/>
                      <a:pt x="0" y="457"/>
                    </a:cubicBezTo>
                    <a:cubicBezTo>
                      <a:pt x="0" y="708"/>
                      <a:pt x="183" y="913"/>
                      <a:pt x="388" y="936"/>
                    </a:cubicBezTo>
                    <a:cubicBezTo>
                      <a:pt x="594" y="936"/>
                      <a:pt x="777" y="731"/>
                      <a:pt x="777" y="480"/>
                    </a:cubicBezTo>
                    <a:cubicBezTo>
                      <a:pt x="777" y="229"/>
                      <a:pt x="594" y="23"/>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9"/>
              <p:cNvSpPr/>
              <p:nvPr/>
            </p:nvSpPr>
            <p:spPr>
              <a:xfrm>
                <a:off x="1367075" y="1434250"/>
                <a:ext cx="19425" cy="21250"/>
              </a:xfrm>
              <a:custGeom>
                <a:avLst/>
                <a:gdLst/>
                <a:ahLst/>
                <a:cxnLst/>
                <a:rect l="l" t="t" r="r" b="b"/>
                <a:pathLst>
                  <a:path w="777" h="850" extrusionOk="0">
                    <a:moveTo>
                      <a:pt x="424" y="1"/>
                    </a:moveTo>
                    <a:cubicBezTo>
                      <a:pt x="412" y="1"/>
                      <a:pt x="401" y="1"/>
                      <a:pt x="389" y="3"/>
                    </a:cubicBezTo>
                    <a:cubicBezTo>
                      <a:pt x="183" y="3"/>
                      <a:pt x="1" y="208"/>
                      <a:pt x="1" y="436"/>
                    </a:cubicBezTo>
                    <a:cubicBezTo>
                      <a:pt x="1" y="673"/>
                      <a:pt x="163" y="849"/>
                      <a:pt x="354" y="849"/>
                    </a:cubicBezTo>
                    <a:cubicBezTo>
                      <a:pt x="366" y="849"/>
                      <a:pt x="377" y="849"/>
                      <a:pt x="389" y="847"/>
                    </a:cubicBezTo>
                    <a:cubicBezTo>
                      <a:pt x="594" y="847"/>
                      <a:pt x="777" y="642"/>
                      <a:pt x="777" y="414"/>
                    </a:cubicBezTo>
                    <a:cubicBezTo>
                      <a:pt x="777" y="177"/>
                      <a:pt x="614" y="1"/>
                      <a:pt x="4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9"/>
              <p:cNvSpPr/>
              <p:nvPr/>
            </p:nvSpPr>
            <p:spPr>
              <a:xfrm>
                <a:off x="1367075" y="1525600"/>
                <a:ext cx="19425" cy="21775"/>
              </a:xfrm>
              <a:custGeom>
                <a:avLst/>
                <a:gdLst/>
                <a:ahLst/>
                <a:cxnLst/>
                <a:rect l="l" t="t" r="r" b="b"/>
                <a:pathLst>
                  <a:path w="777" h="871" extrusionOk="0">
                    <a:moveTo>
                      <a:pt x="389" y="1"/>
                    </a:moveTo>
                    <a:cubicBezTo>
                      <a:pt x="183" y="24"/>
                      <a:pt x="1" y="229"/>
                      <a:pt x="1" y="457"/>
                    </a:cubicBezTo>
                    <a:cubicBezTo>
                      <a:pt x="1" y="694"/>
                      <a:pt x="163" y="870"/>
                      <a:pt x="354" y="870"/>
                    </a:cubicBezTo>
                    <a:cubicBezTo>
                      <a:pt x="366" y="870"/>
                      <a:pt x="377" y="869"/>
                      <a:pt x="389" y="868"/>
                    </a:cubicBezTo>
                    <a:cubicBezTo>
                      <a:pt x="594" y="845"/>
                      <a:pt x="777" y="640"/>
                      <a:pt x="777" y="412"/>
                    </a:cubicBezTo>
                    <a:cubicBezTo>
                      <a:pt x="777" y="183"/>
                      <a:pt x="594" y="1"/>
                      <a:pt x="3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9"/>
              <p:cNvSpPr/>
              <p:nvPr/>
            </p:nvSpPr>
            <p:spPr>
              <a:xfrm>
                <a:off x="1028700" y="1446850"/>
                <a:ext cx="19425" cy="23425"/>
              </a:xfrm>
              <a:custGeom>
                <a:avLst/>
                <a:gdLst/>
                <a:ahLst/>
                <a:cxnLst/>
                <a:rect l="l" t="t" r="r" b="b"/>
                <a:pathLst>
                  <a:path w="777" h="937" extrusionOk="0">
                    <a:moveTo>
                      <a:pt x="388" y="1"/>
                    </a:moveTo>
                    <a:cubicBezTo>
                      <a:pt x="183" y="1"/>
                      <a:pt x="0" y="229"/>
                      <a:pt x="0" y="480"/>
                    </a:cubicBezTo>
                    <a:cubicBezTo>
                      <a:pt x="0" y="731"/>
                      <a:pt x="183" y="937"/>
                      <a:pt x="388" y="937"/>
                    </a:cubicBezTo>
                    <a:cubicBezTo>
                      <a:pt x="594" y="914"/>
                      <a:pt x="777" y="708"/>
                      <a:pt x="777" y="457"/>
                    </a:cubicBezTo>
                    <a:cubicBezTo>
                      <a:pt x="777" y="183"/>
                      <a:pt x="594" y="1"/>
                      <a:pt x="3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9"/>
              <p:cNvSpPr/>
              <p:nvPr/>
            </p:nvSpPr>
            <p:spPr>
              <a:xfrm>
                <a:off x="1028700" y="1546150"/>
                <a:ext cx="19425" cy="23475"/>
              </a:xfrm>
              <a:custGeom>
                <a:avLst/>
                <a:gdLst/>
                <a:ahLst/>
                <a:cxnLst/>
                <a:rect l="l" t="t" r="r" b="b"/>
                <a:pathLst>
                  <a:path w="777" h="939" extrusionOk="0">
                    <a:moveTo>
                      <a:pt x="388" y="0"/>
                    </a:moveTo>
                    <a:cubicBezTo>
                      <a:pt x="183" y="23"/>
                      <a:pt x="0" y="229"/>
                      <a:pt x="0" y="503"/>
                    </a:cubicBezTo>
                    <a:cubicBezTo>
                      <a:pt x="0" y="741"/>
                      <a:pt x="165" y="938"/>
                      <a:pt x="357" y="938"/>
                    </a:cubicBezTo>
                    <a:cubicBezTo>
                      <a:pt x="368" y="938"/>
                      <a:pt x="378" y="937"/>
                      <a:pt x="388" y="936"/>
                    </a:cubicBezTo>
                    <a:cubicBezTo>
                      <a:pt x="594" y="913"/>
                      <a:pt x="777" y="708"/>
                      <a:pt x="777" y="457"/>
                    </a:cubicBezTo>
                    <a:cubicBezTo>
                      <a:pt x="777" y="183"/>
                      <a:pt x="594" y="0"/>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3" name="Google Shape;1083;p49"/>
          <p:cNvGrpSpPr/>
          <p:nvPr/>
        </p:nvGrpSpPr>
        <p:grpSpPr>
          <a:xfrm>
            <a:off x="7025983" y="4377506"/>
            <a:ext cx="755191" cy="779921"/>
            <a:chOff x="6893466" y="3703604"/>
            <a:chExt cx="876193" cy="904886"/>
          </a:xfrm>
        </p:grpSpPr>
        <p:grpSp>
          <p:nvGrpSpPr>
            <p:cNvPr id="1084" name="Google Shape;1084;p49"/>
            <p:cNvGrpSpPr/>
            <p:nvPr/>
          </p:nvGrpSpPr>
          <p:grpSpPr>
            <a:xfrm>
              <a:off x="6893466" y="3995999"/>
              <a:ext cx="395230" cy="608447"/>
              <a:chOff x="-512975" y="83600"/>
              <a:chExt cx="1095731" cy="1686850"/>
            </a:xfrm>
          </p:grpSpPr>
          <p:sp>
            <p:nvSpPr>
              <p:cNvPr id="1085" name="Google Shape;1085;p49"/>
              <p:cNvSpPr/>
              <p:nvPr/>
            </p:nvSpPr>
            <p:spPr>
              <a:xfrm>
                <a:off x="-512975" y="83600"/>
                <a:ext cx="888165" cy="1686850"/>
              </a:xfrm>
              <a:custGeom>
                <a:avLst/>
                <a:gdLst/>
                <a:ahLst/>
                <a:cxnLst/>
                <a:rect l="l" t="t" r="r" b="b"/>
                <a:pathLst>
                  <a:path w="11117" h="21114" extrusionOk="0">
                    <a:moveTo>
                      <a:pt x="11116" y="0"/>
                    </a:moveTo>
                    <a:lnTo>
                      <a:pt x="0" y="1963"/>
                    </a:lnTo>
                    <a:lnTo>
                      <a:pt x="0" y="21114"/>
                    </a:lnTo>
                    <a:lnTo>
                      <a:pt x="11116" y="19128"/>
                    </a:lnTo>
                    <a:lnTo>
                      <a:pt x="11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9"/>
              <p:cNvSpPr/>
              <p:nvPr/>
            </p:nvSpPr>
            <p:spPr>
              <a:xfrm>
                <a:off x="-460400" y="121868"/>
                <a:ext cx="946486" cy="1648582"/>
              </a:xfrm>
              <a:custGeom>
                <a:avLst/>
                <a:gdLst/>
                <a:ahLst/>
                <a:cxnLst/>
                <a:rect l="l" t="t" r="r" b="b"/>
                <a:pathLst>
                  <a:path w="11847" h="20635" extrusionOk="0">
                    <a:moveTo>
                      <a:pt x="11847" y="1"/>
                    </a:moveTo>
                    <a:lnTo>
                      <a:pt x="0" y="1484"/>
                    </a:lnTo>
                    <a:lnTo>
                      <a:pt x="0" y="20635"/>
                    </a:lnTo>
                    <a:lnTo>
                      <a:pt x="11847" y="18033"/>
                    </a:lnTo>
                    <a:lnTo>
                      <a:pt x="118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9"/>
              <p:cNvSpPr/>
              <p:nvPr/>
            </p:nvSpPr>
            <p:spPr>
              <a:xfrm>
                <a:off x="-460400" y="147433"/>
                <a:ext cx="1001213" cy="1623016"/>
              </a:xfrm>
              <a:custGeom>
                <a:avLst/>
                <a:gdLst/>
                <a:ahLst/>
                <a:cxnLst/>
                <a:rect l="l" t="t" r="r" b="b"/>
                <a:pathLst>
                  <a:path w="12532" h="20315" extrusionOk="0">
                    <a:moveTo>
                      <a:pt x="12532" y="0"/>
                    </a:moveTo>
                    <a:lnTo>
                      <a:pt x="0" y="1164"/>
                    </a:lnTo>
                    <a:lnTo>
                      <a:pt x="0" y="20315"/>
                    </a:lnTo>
                    <a:lnTo>
                      <a:pt x="12532" y="18032"/>
                    </a:lnTo>
                    <a:lnTo>
                      <a:pt x="125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9"/>
              <p:cNvSpPr/>
              <p:nvPr/>
            </p:nvSpPr>
            <p:spPr>
              <a:xfrm>
                <a:off x="-460400" y="189376"/>
                <a:ext cx="1043156" cy="1581073"/>
              </a:xfrm>
              <a:custGeom>
                <a:avLst/>
                <a:gdLst/>
                <a:ahLst/>
                <a:cxnLst/>
                <a:rect l="l" t="t" r="r" b="b"/>
                <a:pathLst>
                  <a:path w="13057" h="19790" extrusionOk="0">
                    <a:moveTo>
                      <a:pt x="13056" y="0"/>
                    </a:moveTo>
                    <a:lnTo>
                      <a:pt x="0" y="639"/>
                    </a:lnTo>
                    <a:lnTo>
                      <a:pt x="0" y="19790"/>
                    </a:lnTo>
                    <a:lnTo>
                      <a:pt x="13056" y="18032"/>
                    </a:lnTo>
                    <a:lnTo>
                      <a:pt x="130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9"/>
              <p:cNvSpPr/>
              <p:nvPr/>
            </p:nvSpPr>
            <p:spPr>
              <a:xfrm>
                <a:off x="-512975" y="240427"/>
                <a:ext cx="1065047" cy="1530021"/>
              </a:xfrm>
              <a:custGeom>
                <a:avLst/>
                <a:gdLst/>
                <a:ahLst/>
                <a:cxnLst/>
                <a:rect l="l" t="t" r="r" b="b"/>
                <a:pathLst>
                  <a:path w="13331" h="19151" extrusionOk="0">
                    <a:moveTo>
                      <a:pt x="0" y="0"/>
                    </a:moveTo>
                    <a:lnTo>
                      <a:pt x="0" y="19151"/>
                    </a:lnTo>
                    <a:lnTo>
                      <a:pt x="13330" y="19151"/>
                    </a:lnTo>
                    <a:lnTo>
                      <a:pt x="133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9"/>
              <p:cNvSpPr/>
              <p:nvPr/>
            </p:nvSpPr>
            <p:spPr>
              <a:xfrm>
                <a:off x="-347028" y="603295"/>
                <a:ext cx="733173" cy="647449"/>
              </a:xfrm>
              <a:custGeom>
                <a:avLst/>
                <a:gdLst/>
                <a:ahLst/>
                <a:cxnLst/>
                <a:rect l="l" t="t" r="r" b="b"/>
                <a:pathLst>
                  <a:path w="9177" h="8104" extrusionOk="0">
                    <a:moveTo>
                      <a:pt x="6780" y="7053"/>
                    </a:moveTo>
                    <a:cubicBezTo>
                      <a:pt x="6711" y="7122"/>
                      <a:pt x="6620" y="7167"/>
                      <a:pt x="6529" y="7213"/>
                    </a:cubicBezTo>
                    <a:cubicBezTo>
                      <a:pt x="6529" y="7213"/>
                      <a:pt x="6506" y="7190"/>
                      <a:pt x="6506" y="7213"/>
                    </a:cubicBezTo>
                    <a:cubicBezTo>
                      <a:pt x="6483" y="7236"/>
                      <a:pt x="6460" y="7236"/>
                      <a:pt x="6437" y="7236"/>
                    </a:cubicBezTo>
                    <a:cubicBezTo>
                      <a:pt x="6414" y="7213"/>
                      <a:pt x="6392" y="7213"/>
                      <a:pt x="6369" y="7213"/>
                    </a:cubicBezTo>
                    <a:cubicBezTo>
                      <a:pt x="6346" y="7281"/>
                      <a:pt x="6300" y="7327"/>
                      <a:pt x="6232" y="7327"/>
                    </a:cubicBezTo>
                    <a:cubicBezTo>
                      <a:pt x="6186" y="7350"/>
                      <a:pt x="6209" y="7327"/>
                      <a:pt x="6163" y="7327"/>
                    </a:cubicBezTo>
                    <a:cubicBezTo>
                      <a:pt x="6141" y="7327"/>
                      <a:pt x="6118" y="7327"/>
                      <a:pt x="6118" y="7327"/>
                    </a:cubicBezTo>
                    <a:cubicBezTo>
                      <a:pt x="6095" y="7350"/>
                      <a:pt x="6095" y="7350"/>
                      <a:pt x="6072" y="7373"/>
                    </a:cubicBezTo>
                    <a:cubicBezTo>
                      <a:pt x="6049" y="7396"/>
                      <a:pt x="6026" y="7396"/>
                      <a:pt x="6004" y="7396"/>
                    </a:cubicBezTo>
                    <a:cubicBezTo>
                      <a:pt x="5981" y="7418"/>
                      <a:pt x="5958" y="7441"/>
                      <a:pt x="5912" y="7464"/>
                    </a:cubicBezTo>
                    <a:cubicBezTo>
                      <a:pt x="5889" y="7464"/>
                      <a:pt x="5844" y="7464"/>
                      <a:pt x="5798" y="7487"/>
                    </a:cubicBezTo>
                    <a:cubicBezTo>
                      <a:pt x="5775" y="7510"/>
                      <a:pt x="5730" y="7510"/>
                      <a:pt x="5707" y="7533"/>
                    </a:cubicBezTo>
                    <a:cubicBezTo>
                      <a:pt x="5684" y="7510"/>
                      <a:pt x="5661" y="7510"/>
                      <a:pt x="5638" y="7510"/>
                    </a:cubicBezTo>
                    <a:cubicBezTo>
                      <a:pt x="5638" y="7510"/>
                      <a:pt x="5638" y="7533"/>
                      <a:pt x="5638" y="7533"/>
                    </a:cubicBezTo>
                    <a:cubicBezTo>
                      <a:pt x="5616" y="7533"/>
                      <a:pt x="5616" y="7555"/>
                      <a:pt x="5593" y="7578"/>
                    </a:cubicBezTo>
                    <a:cubicBezTo>
                      <a:pt x="5570" y="7578"/>
                      <a:pt x="5570" y="7578"/>
                      <a:pt x="5547" y="7578"/>
                    </a:cubicBezTo>
                    <a:cubicBezTo>
                      <a:pt x="5547" y="7601"/>
                      <a:pt x="5547" y="7601"/>
                      <a:pt x="5547" y="7601"/>
                    </a:cubicBezTo>
                    <a:cubicBezTo>
                      <a:pt x="5570" y="7624"/>
                      <a:pt x="5547" y="7624"/>
                      <a:pt x="5547" y="7647"/>
                    </a:cubicBezTo>
                    <a:lnTo>
                      <a:pt x="5547" y="7647"/>
                    </a:lnTo>
                    <a:cubicBezTo>
                      <a:pt x="5501" y="7670"/>
                      <a:pt x="5456" y="7670"/>
                      <a:pt x="5410" y="7670"/>
                    </a:cubicBezTo>
                    <a:cubicBezTo>
                      <a:pt x="5410" y="7670"/>
                      <a:pt x="5410" y="7670"/>
                      <a:pt x="5410" y="7670"/>
                    </a:cubicBezTo>
                    <a:cubicBezTo>
                      <a:pt x="5387" y="7670"/>
                      <a:pt x="5364" y="7692"/>
                      <a:pt x="5364" y="7692"/>
                    </a:cubicBezTo>
                    <a:cubicBezTo>
                      <a:pt x="5342" y="7692"/>
                      <a:pt x="5319" y="7692"/>
                      <a:pt x="5319" y="7692"/>
                    </a:cubicBezTo>
                    <a:cubicBezTo>
                      <a:pt x="5296" y="7692"/>
                      <a:pt x="5273" y="7692"/>
                      <a:pt x="5273" y="7692"/>
                    </a:cubicBezTo>
                    <a:cubicBezTo>
                      <a:pt x="5228" y="7670"/>
                      <a:pt x="5205" y="7692"/>
                      <a:pt x="5182" y="7715"/>
                    </a:cubicBezTo>
                    <a:cubicBezTo>
                      <a:pt x="5113" y="7738"/>
                      <a:pt x="5068" y="7692"/>
                      <a:pt x="5022" y="7715"/>
                    </a:cubicBezTo>
                    <a:cubicBezTo>
                      <a:pt x="5022" y="7670"/>
                      <a:pt x="4976" y="7670"/>
                      <a:pt x="4976" y="7715"/>
                    </a:cubicBezTo>
                    <a:cubicBezTo>
                      <a:pt x="4954" y="7715"/>
                      <a:pt x="4931" y="7715"/>
                      <a:pt x="4931" y="7715"/>
                    </a:cubicBezTo>
                    <a:cubicBezTo>
                      <a:pt x="4908" y="7715"/>
                      <a:pt x="4885" y="7715"/>
                      <a:pt x="4862" y="7715"/>
                    </a:cubicBezTo>
                    <a:cubicBezTo>
                      <a:pt x="4817" y="7692"/>
                      <a:pt x="4748" y="7738"/>
                      <a:pt x="4680" y="7761"/>
                    </a:cubicBezTo>
                    <a:cubicBezTo>
                      <a:pt x="4657" y="7761"/>
                      <a:pt x="4634" y="7761"/>
                      <a:pt x="4588" y="7761"/>
                    </a:cubicBezTo>
                    <a:cubicBezTo>
                      <a:pt x="3584" y="7761"/>
                      <a:pt x="2625" y="7373"/>
                      <a:pt x="1941" y="6665"/>
                    </a:cubicBezTo>
                    <a:cubicBezTo>
                      <a:pt x="1918" y="6620"/>
                      <a:pt x="1918" y="6597"/>
                      <a:pt x="1872" y="6597"/>
                    </a:cubicBezTo>
                    <a:cubicBezTo>
                      <a:pt x="1895" y="6528"/>
                      <a:pt x="1849" y="6505"/>
                      <a:pt x="1849" y="6460"/>
                    </a:cubicBezTo>
                    <a:cubicBezTo>
                      <a:pt x="1827" y="6460"/>
                      <a:pt x="1781" y="6414"/>
                      <a:pt x="1758" y="6391"/>
                    </a:cubicBezTo>
                    <a:cubicBezTo>
                      <a:pt x="1735" y="6368"/>
                      <a:pt x="1735" y="6346"/>
                      <a:pt x="1735" y="6300"/>
                    </a:cubicBezTo>
                    <a:cubicBezTo>
                      <a:pt x="1735" y="6300"/>
                      <a:pt x="1712" y="6277"/>
                      <a:pt x="1690" y="6254"/>
                    </a:cubicBezTo>
                    <a:cubicBezTo>
                      <a:pt x="1690" y="6254"/>
                      <a:pt x="1712" y="6232"/>
                      <a:pt x="1712" y="6232"/>
                    </a:cubicBezTo>
                    <a:cubicBezTo>
                      <a:pt x="1712" y="6186"/>
                      <a:pt x="1712" y="6163"/>
                      <a:pt x="1758" y="6163"/>
                    </a:cubicBezTo>
                    <a:cubicBezTo>
                      <a:pt x="1804" y="6140"/>
                      <a:pt x="1804" y="6163"/>
                      <a:pt x="1827" y="6117"/>
                    </a:cubicBezTo>
                    <a:cubicBezTo>
                      <a:pt x="1849" y="6095"/>
                      <a:pt x="1827" y="6049"/>
                      <a:pt x="1804" y="6026"/>
                    </a:cubicBezTo>
                    <a:cubicBezTo>
                      <a:pt x="1781" y="5958"/>
                      <a:pt x="1781" y="5912"/>
                      <a:pt x="1712" y="5912"/>
                    </a:cubicBezTo>
                    <a:cubicBezTo>
                      <a:pt x="1667" y="5889"/>
                      <a:pt x="1690" y="5866"/>
                      <a:pt x="1667" y="5844"/>
                    </a:cubicBezTo>
                    <a:cubicBezTo>
                      <a:pt x="1667" y="5798"/>
                      <a:pt x="1644" y="5752"/>
                      <a:pt x="1621" y="5707"/>
                    </a:cubicBezTo>
                    <a:cubicBezTo>
                      <a:pt x="1621" y="5684"/>
                      <a:pt x="1621" y="5638"/>
                      <a:pt x="1621" y="5615"/>
                    </a:cubicBezTo>
                    <a:cubicBezTo>
                      <a:pt x="1598" y="5592"/>
                      <a:pt x="1575" y="5592"/>
                      <a:pt x="1553" y="5592"/>
                    </a:cubicBezTo>
                    <a:cubicBezTo>
                      <a:pt x="1507" y="5524"/>
                      <a:pt x="1530" y="5524"/>
                      <a:pt x="1575" y="5478"/>
                    </a:cubicBezTo>
                    <a:cubicBezTo>
                      <a:pt x="1598" y="5455"/>
                      <a:pt x="1598" y="5455"/>
                      <a:pt x="1598" y="5433"/>
                    </a:cubicBezTo>
                    <a:cubicBezTo>
                      <a:pt x="1598" y="5433"/>
                      <a:pt x="1598" y="5410"/>
                      <a:pt x="1598" y="5410"/>
                    </a:cubicBezTo>
                    <a:cubicBezTo>
                      <a:pt x="1598" y="5387"/>
                      <a:pt x="1621" y="5387"/>
                      <a:pt x="1621" y="5387"/>
                    </a:cubicBezTo>
                    <a:cubicBezTo>
                      <a:pt x="1644" y="5341"/>
                      <a:pt x="1690" y="5296"/>
                      <a:pt x="1690" y="5227"/>
                    </a:cubicBezTo>
                    <a:cubicBezTo>
                      <a:pt x="1690" y="5182"/>
                      <a:pt x="1644" y="5159"/>
                      <a:pt x="1644" y="5090"/>
                    </a:cubicBezTo>
                    <a:cubicBezTo>
                      <a:pt x="1644" y="5045"/>
                      <a:pt x="1667" y="5022"/>
                      <a:pt x="1598" y="4976"/>
                    </a:cubicBezTo>
                    <a:cubicBezTo>
                      <a:pt x="1575" y="4953"/>
                      <a:pt x="1484" y="4930"/>
                      <a:pt x="1484" y="4885"/>
                    </a:cubicBezTo>
                    <a:cubicBezTo>
                      <a:pt x="1439" y="4885"/>
                      <a:pt x="1370" y="4953"/>
                      <a:pt x="1370" y="4862"/>
                    </a:cubicBezTo>
                    <a:cubicBezTo>
                      <a:pt x="1279" y="4839"/>
                      <a:pt x="1302" y="4953"/>
                      <a:pt x="1233" y="4930"/>
                    </a:cubicBezTo>
                    <a:cubicBezTo>
                      <a:pt x="1210" y="4885"/>
                      <a:pt x="1165" y="4771"/>
                      <a:pt x="1119" y="4771"/>
                    </a:cubicBezTo>
                    <a:cubicBezTo>
                      <a:pt x="1119" y="4725"/>
                      <a:pt x="1165" y="4611"/>
                      <a:pt x="1073" y="4634"/>
                    </a:cubicBezTo>
                    <a:cubicBezTo>
                      <a:pt x="1073" y="4611"/>
                      <a:pt x="1073" y="4565"/>
                      <a:pt x="1073" y="4542"/>
                    </a:cubicBezTo>
                    <a:cubicBezTo>
                      <a:pt x="1050" y="4542"/>
                      <a:pt x="1050" y="4542"/>
                      <a:pt x="1050" y="4520"/>
                    </a:cubicBezTo>
                    <a:cubicBezTo>
                      <a:pt x="1028" y="4428"/>
                      <a:pt x="1096" y="4291"/>
                      <a:pt x="1005" y="4246"/>
                    </a:cubicBezTo>
                    <a:cubicBezTo>
                      <a:pt x="959" y="4223"/>
                      <a:pt x="914" y="4246"/>
                      <a:pt x="868" y="4223"/>
                    </a:cubicBezTo>
                    <a:cubicBezTo>
                      <a:pt x="822" y="3424"/>
                      <a:pt x="1050" y="2602"/>
                      <a:pt x="1530" y="1918"/>
                    </a:cubicBezTo>
                    <a:cubicBezTo>
                      <a:pt x="1598" y="1872"/>
                      <a:pt x="1644" y="1803"/>
                      <a:pt x="1690" y="1712"/>
                    </a:cubicBezTo>
                    <a:cubicBezTo>
                      <a:pt x="1712" y="1666"/>
                      <a:pt x="1827" y="1552"/>
                      <a:pt x="1872" y="1575"/>
                    </a:cubicBezTo>
                    <a:cubicBezTo>
                      <a:pt x="1872" y="1598"/>
                      <a:pt x="1849" y="1666"/>
                      <a:pt x="1872" y="1666"/>
                    </a:cubicBezTo>
                    <a:cubicBezTo>
                      <a:pt x="1895" y="1712"/>
                      <a:pt x="1941" y="1666"/>
                      <a:pt x="1941" y="1666"/>
                    </a:cubicBezTo>
                    <a:cubicBezTo>
                      <a:pt x="1963" y="1689"/>
                      <a:pt x="1941" y="1758"/>
                      <a:pt x="1963" y="1781"/>
                    </a:cubicBezTo>
                    <a:cubicBezTo>
                      <a:pt x="2009" y="1803"/>
                      <a:pt x="2009" y="1735"/>
                      <a:pt x="2032" y="1689"/>
                    </a:cubicBezTo>
                    <a:cubicBezTo>
                      <a:pt x="2032" y="1644"/>
                      <a:pt x="2032" y="1598"/>
                      <a:pt x="2078" y="1552"/>
                    </a:cubicBezTo>
                    <a:cubicBezTo>
                      <a:pt x="2100" y="1507"/>
                      <a:pt x="2100" y="1484"/>
                      <a:pt x="2123" y="1461"/>
                    </a:cubicBezTo>
                    <a:cubicBezTo>
                      <a:pt x="2123" y="1415"/>
                      <a:pt x="2123" y="1370"/>
                      <a:pt x="2146" y="1324"/>
                    </a:cubicBezTo>
                    <a:cubicBezTo>
                      <a:pt x="2192" y="1256"/>
                      <a:pt x="2260" y="1187"/>
                      <a:pt x="2306" y="1119"/>
                    </a:cubicBezTo>
                    <a:cubicBezTo>
                      <a:pt x="2329" y="1096"/>
                      <a:pt x="2374" y="1073"/>
                      <a:pt x="2420" y="1027"/>
                    </a:cubicBezTo>
                    <a:cubicBezTo>
                      <a:pt x="2420" y="1027"/>
                      <a:pt x="2420" y="1027"/>
                      <a:pt x="2420" y="1005"/>
                    </a:cubicBezTo>
                    <a:cubicBezTo>
                      <a:pt x="2488" y="982"/>
                      <a:pt x="2534" y="936"/>
                      <a:pt x="2580" y="913"/>
                    </a:cubicBezTo>
                    <a:cubicBezTo>
                      <a:pt x="2580" y="936"/>
                      <a:pt x="2580" y="936"/>
                      <a:pt x="2557" y="959"/>
                    </a:cubicBezTo>
                    <a:cubicBezTo>
                      <a:pt x="2534" y="982"/>
                      <a:pt x="2466" y="1005"/>
                      <a:pt x="2488" y="1050"/>
                    </a:cubicBezTo>
                    <a:cubicBezTo>
                      <a:pt x="2511" y="1050"/>
                      <a:pt x="2534" y="1050"/>
                      <a:pt x="2534" y="1050"/>
                    </a:cubicBezTo>
                    <a:cubicBezTo>
                      <a:pt x="2580" y="1050"/>
                      <a:pt x="2603" y="1005"/>
                      <a:pt x="2625" y="1027"/>
                    </a:cubicBezTo>
                    <a:cubicBezTo>
                      <a:pt x="2671" y="1073"/>
                      <a:pt x="2603" y="1096"/>
                      <a:pt x="2603" y="1142"/>
                    </a:cubicBezTo>
                    <a:cubicBezTo>
                      <a:pt x="2625" y="1187"/>
                      <a:pt x="2671" y="1096"/>
                      <a:pt x="2694" y="1073"/>
                    </a:cubicBezTo>
                    <a:cubicBezTo>
                      <a:pt x="2694" y="1050"/>
                      <a:pt x="2717" y="1005"/>
                      <a:pt x="2740" y="959"/>
                    </a:cubicBezTo>
                    <a:cubicBezTo>
                      <a:pt x="2762" y="936"/>
                      <a:pt x="2808" y="890"/>
                      <a:pt x="2854" y="868"/>
                    </a:cubicBezTo>
                    <a:cubicBezTo>
                      <a:pt x="2877" y="822"/>
                      <a:pt x="2899" y="822"/>
                      <a:pt x="2945" y="799"/>
                    </a:cubicBezTo>
                    <a:cubicBezTo>
                      <a:pt x="2991" y="776"/>
                      <a:pt x="3036" y="753"/>
                      <a:pt x="3082" y="731"/>
                    </a:cubicBezTo>
                    <a:cubicBezTo>
                      <a:pt x="3105" y="708"/>
                      <a:pt x="3150" y="662"/>
                      <a:pt x="3173" y="685"/>
                    </a:cubicBezTo>
                    <a:cubicBezTo>
                      <a:pt x="3173" y="685"/>
                      <a:pt x="3173" y="685"/>
                      <a:pt x="3173" y="685"/>
                    </a:cubicBezTo>
                    <a:cubicBezTo>
                      <a:pt x="3196" y="662"/>
                      <a:pt x="3219" y="662"/>
                      <a:pt x="3242" y="639"/>
                    </a:cubicBezTo>
                    <a:cubicBezTo>
                      <a:pt x="3265" y="617"/>
                      <a:pt x="3287" y="594"/>
                      <a:pt x="3310" y="594"/>
                    </a:cubicBezTo>
                    <a:cubicBezTo>
                      <a:pt x="3379" y="548"/>
                      <a:pt x="3447" y="525"/>
                      <a:pt x="3516" y="502"/>
                    </a:cubicBezTo>
                    <a:cubicBezTo>
                      <a:pt x="3538" y="480"/>
                      <a:pt x="3561" y="480"/>
                      <a:pt x="3561" y="457"/>
                    </a:cubicBezTo>
                    <a:cubicBezTo>
                      <a:pt x="3904" y="365"/>
                      <a:pt x="4246" y="320"/>
                      <a:pt x="4588" y="320"/>
                    </a:cubicBezTo>
                    <a:cubicBezTo>
                      <a:pt x="4588" y="320"/>
                      <a:pt x="4611" y="320"/>
                      <a:pt x="4611" y="320"/>
                    </a:cubicBezTo>
                    <a:cubicBezTo>
                      <a:pt x="4657" y="388"/>
                      <a:pt x="4543" y="365"/>
                      <a:pt x="4566" y="434"/>
                    </a:cubicBezTo>
                    <a:cubicBezTo>
                      <a:pt x="4543" y="434"/>
                      <a:pt x="4429" y="411"/>
                      <a:pt x="4497" y="480"/>
                    </a:cubicBezTo>
                    <a:cubicBezTo>
                      <a:pt x="4497" y="480"/>
                      <a:pt x="4474" y="480"/>
                      <a:pt x="4474" y="480"/>
                    </a:cubicBezTo>
                    <a:cubicBezTo>
                      <a:pt x="4497" y="548"/>
                      <a:pt x="4543" y="525"/>
                      <a:pt x="4588" y="525"/>
                    </a:cubicBezTo>
                    <a:cubicBezTo>
                      <a:pt x="4657" y="548"/>
                      <a:pt x="4703" y="594"/>
                      <a:pt x="4634" y="639"/>
                    </a:cubicBezTo>
                    <a:cubicBezTo>
                      <a:pt x="4657" y="662"/>
                      <a:pt x="4657" y="731"/>
                      <a:pt x="4611" y="731"/>
                    </a:cubicBezTo>
                    <a:cubicBezTo>
                      <a:pt x="4588" y="662"/>
                      <a:pt x="4566" y="731"/>
                      <a:pt x="4543" y="731"/>
                    </a:cubicBezTo>
                    <a:cubicBezTo>
                      <a:pt x="4520" y="731"/>
                      <a:pt x="4497" y="708"/>
                      <a:pt x="4543" y="662"/>
                    </a:cubicBezTo>
                    <a:cubicBezTo>
                      <a:pt x="4497" y="685"/>
                      <a:pt x="4451" y="662"/>
                      <a:pt x="4429" y="662"/>
                    </a:cubicBezTo>
                    <a:cubicBezTo>
                      <a:pt x="4451" y="662"/>
                      <a:pt x="4451" y="639"/>
                      <a:pt x="4474" y="639"/>
                    </a:cubicBezTo>
                    <a:cubicBezTo>
                      <a:pt x="4451" y="639"/>
                      <a:pt x="4406" y="662"/>
                      <a:pt x="4383" y="639"/>
                    </a:cubicBezTo>
                    <a:cubicBezTo>
                      <a:pt x="4360" y="617"/>
                      <a:pt x="4383" y="594"/>
                      <a:pt x="4406" y="594"/>
                    </a:cubicBezTo>
                    <a:cubicBezTo>
                      <a:pt x="4383" y="594"/>
                      <a:pt x="4360" y="594"/>
                      <a:pt x="4337" y="571"/>
                    </a:cubicBezTo>
                    <a:cubicBezTo>
                      <a:pt x="4337" y="548"/>
                      <a:pt x="4383" y="548"/>
                      <a:pt x="4406" y="525"/>
                    </a:cubicBezTo>
                    <a:cubicBezTo>
                      <a:pt x="4383" y="480"/>
                      <a:pt x="4315" y="502"/>
                      <a:pt x="4269" y="502"/>
                    </a:cubicBezTo>
                    <a:cubicBezTo>
                      <a:pt x="4223" y="480"/>
                      <a:pt x="4178" y="457"/>
                      <a:pt x="4132" y="480"/>
                    </a:cubicBezTo>
                    <a:cubicBezTo>
                      <a:pt x="4041" y="480"/>
                      <a:pt x="3949" y="502"/>
                      <a:pt x="3904" y="594"/>
                    </a:cubicBezTo>
                    <a:cubicBezTo>
                      <a:pt x="3835" y="685"/>
                      <a:pt x="3744" y="662"/>
                      <a:pt x="3675" y="731"/>
                    </a:cubicBezTo>
                    <a:cubicBezTo>
                      <a:pt x="3607" y="776"/>
                      <a:pt x="3516" y="868"/>
                      <a:pt x="3516" y="936"/>
                    </a:cubicBezTo>
                    <a:cubicBezTo>
                      <a:pt x="3516" y="936"/>
                      <a:pt x="3538" y="913"/>
                      <a:pt x="3538" y="936"/>
                    </a:cubicBezTo>
                    <a:cubicBezTo>
                      <a:pt x="3516" y="1005"/>
                      <a:pt x="3630" y="959"/>
                      <a:pt x="3607" y="890"/>
                    </a:cubicBezTo>
                    <a:cubicBezTo>
                      <a:pt x="3630" y="890"/>
                      <a:pt x="3630" y="890"/>
                      <a:pt x="3653" y="913"/>
                    </a:cubicBezTo>
                    <a:cubicBezTo>
                      <a:pt x="3653" y="890"/>
                      <a:pt x="3721" y="753"/>
                      <a:pt x="3744" y="868"/>
                    </a:cubicBezTo>
                    <a:cubicBezTo>
                      <a:pt x="3790" y="868"/>
                      <a:pt x="3790" y="822"/>
                      <a:pt x="3812" y="822"/>
                    </a:cubicBezTo>
                    <a:cubicBezTo>
                      <a:pt x="3835" y="890"/>
                      <a:pt x="3812" y="936"/>
                      <a:pt x="3812" y="1005"/>
                    </a:cubicBezTo>
                    <a:cubicBezTo>
                      <a:pt x="3881" y="1005"/>
                      <a:pt x="3972" y="936"/>
                      <a:pt x="3949" y="868"/>
                    </a:cubicBezTo>
                    <a:cubicBezTo>
                      <a:pt x="4018" y="868"/>
                      <a:pt x="3949" y="799"/>
                      <a:pt x="3972" y="731"/>
                    </a:cubicBezTo>
                    <a:cubicBezTo>
                      <a:pt x="3972" y="731"/>
                      <a:pt x="4018" y="685"/>
                      <a:pt x="4018" y="685"/>
                    </a:cubicBezTo>
                    <a:cubicBezTo>
                      <a:pt x="4041" y="662"/>
                      <a:pt x="4041" y="639"/>
                      <a:pt x="4086" y="639"/>
                    </a:cubicBezTo>
                    <a:cubicBezTo>
                      <a:pt x="4109" y="685"/>
                      <a:pt x="4063" y="708"/>
                      <a:pt x="4063" y="753"/>
                    </a:cubicBezTo>
                    <a:cubicBezTo>
                      <a:pt x="4132" y="776"/>
                      <a:pt x="4132" y="822"/>
                      <a:pt x="4200" y="776"/>
                    </a:cubicBezTo>
                    <a:cubicBezTo>
                      <a:pt x="4269" y="753"/>
                      <a:pt x="4315" y="731"/>
                      <a:pt x="4315" y="822"/>
                    </a:cubicBezTo>
                    <a:cubicBezTo>
                      <a:pt x="4360" y="845"/>
                      <a:pt x="4406" y="822"/>
                      <a:pt x="4451" y="822"/>
                    </a:cubicBezTo>
                    <a:cubicBezTo>
                      <a:pt x="4474" y="822"/>
                      <a:pt x="4474" y="845"/>
                      <a:pt x="4497" y="868"/>
                    </a:cubicBezTo>
                    <a:cubicBezTo>
                      <a:pt x="4497" y="868"/>
                      <a:pt x="4543" y="868"/>
                      <a:pt x="4543" y="868"/>
                    </a:cubicBezTo>
                    <a:cubicBezTo>
                      <a:pt x="4657" y="1005"/>
                      <a:pt x="4406" y="936"/>
                      <a:pt x="4406" y="936"/>
                    </a:cubicBezTo>
                    <a:cubicBezTo>
                      <a:pt x="4383" y="890"/>
                      <a:pt x="4269" y="936"/>
                      <a:pt x="4269" y="959"/>
                    </a:cubicBezTo>
                    <a:cubicBezTo>
                      <a:pt x="4223" y="1027"/>
                      <a:pt x="4315" y="1050"/>
                      <a:pt x="4223" y="1050"/>
                    </a:cubicBezTo>
                    <a:cubicBezTo>
                      <a:pt x="4200" y="1050"/>
                      <a:pt x="4178" y="1027"/>
                      <a:pt x="4155" y="1050"/>
                    </a:cubicBezTo>
                    <a:cubicBezTo>
                      <a:pt x="4132" y="1050"/>
                      <a:pt x="4109" y="1073"/>
                      <a:pt x="4086" y="1096"/>
                    </a:cubicBezTo>
                    <a:cubicBezTo>
                      <a:pt x="4063" y="1096"/>
                      <a:pt x="4018" y="1096"/>
                      <a:pt x="3995" y="1096"/>
                    </a:cubicBezTo>
                    <a:cubicBezTo>
                      <a:pt x="3995" y="1096"/>
                      <a:pt x="3926" y="1142"/>
                      <a:pt x="3926" y="1142"/>
                    </a:cubicBezTo>
                    <a:cubicBezTo>
                      <a:pt x="3881" y="1142"/>
                      <a:pt x="3835" y="1096"/>
                      <a:pt x="3790" y="1096"/>
                    </a:cubicBezTo>
                    <a:cubicBezTo>
                      <a:pt x="3744" y="1119"/>
                      <a:pt x="3744" y="1142"/>
                      <a:pt x="3721" y="1164"/>
                    </a:cubicBezTo>
                    <a:cubicBezTo>
                      <a:pt x="3675" y="1164"/>
                      <a:pt x="3653" y="1164"/>
                      <a:pt x="3630" y="1187"/>
                    </a:cubicBezTo>
                    <a:cubicBezTo>
                      <a:pt x="3584" y="1210"/>
                      <a:pt x="3607" y="1278"/>
                      <a:pt x="3561" y="1324"/>
                    </a:cubicBezTo>
                    <a:cubicBezTo>
                      <a:pt x="3561" y="1347"/>
                      <a:pt x="3538" y="1347"/>
                      <a:pt x="3516" y="1370"/>
                    </a:cubicBezTo>
                    <a:cubicBezTo>
                      <a:pt x="3493" y="1370"/>
                      <a:pt x="3493" y="1415"/>
                      <a:pt x="3470" y="1438"/>
                    </a:cubicBezTo>
                    <a:cubicBezTo>
                      <a:pt x="3447" y="1438"/>
                      <a:pt x="3424" y="1438"/>
                      <a:pt x="3401" y="1415"/>
                    </a:cubicBezTo>
                    <a:cubicBezTo>
                      <a:pt x="3356" y="1461"/>
                      <a:pt x="3265" y="1415"/>
                      <a:pt x="3242" y="1484"/>
                    </a:cubicBezTo>
                    <a:cubicBezTo>
                      <a:pt x="3242" y="1484"/>
                      <a:pt x="3265" y="1484"/>
                      <a:pt x="3265" y="1484"/>
                    </a:cubicBezTo>
                    <a:cubicBezTo>
                      <a:pt x="3265" y="1484"/>
                      <a:pt x="3242" y="1507"/>
                      <a:pt x="3242" y="1530"/>
                    </a:cubicBezTo>
                    <a:cubicBezTo>
                      <a:pt x="3356" y="1507"/>
                      <a:pt x="3310" y="1644"/>
                      <a:pt x="3242" y="1689"/>
                    </a:cubicBezTo>
                    <a:cubicBezTo>
                      <a:pt x="3219" y="1666"/>
                      <a:pt x="3150" y="1712"/>
                      <a:pt x="3128" y="1712"/>
                    </a:cubicBezTo>
                    <a:cubicBezTo>
                      <a:pt x="3105" y="1712"/>
                      <a:pt x="3105" y="1735"/>
                      <a:pt x="3105" y="1735"/>
                    </a:cubicBezTo>
                    <a:cubicBezTo>
                      <a:pt x="3082" y="1735"/>
                      <a:pt x="3082" y="1712"/>
                      <a:pt x="3082" y="1712"/>
                    </a:cubicBezTo>
                    <a:cubicBezTo>
                      <a:pt x="3036" y="1735"/>
                      <a:pt x="3013" y="1735"/>
                      <a:pt x="2991" y="1712"/>
                    </a:cubicBezTo>
                    <a:cubicBezTo>
                      <a:pt x="2968" y="1735"/>
                      <a:pt x="2945" y="1781"/>
                      <a:pt x="2922" y="1803"/>
                    </a:cubicBezTo>
                    <a:cubicBezTo>
                      <a:pt x="2922" y="1849"/>
                      <a:pt x="2922" y="1872"/>
                      <a:pt x="2899" y="1940"/>
                    </a:cubicBezTo>
                    <a:cubicBezTo>
                      <a:pt x="2899" y="2009"/>
                      <a:pt x="2785" y="2146"/>
                      <a:pt x="2922" y="2123"/>
                    </a:cubicBezTo>
                    <a:cubicBezTo>
                      <a:pt x="2968" y="2123"/>
                      <a:pt x="3013" y="2077"/>
                      <a:pt x="3036" y="2077"/>
                    </a:cubicBezTo>
                    <a:cubicBezTo>
                      <a:pt x="3059" y="2055"/>
                      <a:pt x="3059" y="2032"/>
                      <a:pt x="3059" y="2032"/>
                    </a:cubicBezTo>
                    <a:cubicBezTo>
                      <a:pt x="3082" y="2032"/>
                      <a:pt x="3105" y="2032"/>
                      <a:pt x="3105" y="2032"/>
                    </a:cubicBezTo>
                    <a:cubicBezTo>
                      <a:pt x="3128" y="2032"/>
                      <a:pt x="3150" y="2009"/>
                      <a:pt x="3173" y="2009"/>
                    </a:cubicBezTo>
                    <a:cubicBezTo>
                      <a:pt x="3196" y="1963"/>
                      <a:pt x="3219" y="1940"/>
                      <a:pt x="3242" y="1918"/>
                    </a:cubicBezTo>
                    <a:cubicBezTo>
                      <a:pt x="3265" y="1895"/>
                      <a:pt x="3310" y="1849"/>
                      <a:pt x="3310" y="1826"/>
                    </a:cubicBezTo>
                    <a:cubicBezTo>
                      <a:pt x="3470" y="1826"/>
                      <a:pt x="3356" y="1712"/>
                      <a:pt x="3447" y="1666"/>
                    </a:cubicBezTo>
                    <a:cubicBezTo>
                      <a:pt x="3493" y="1666"/>
                      <a:pt x="3516" y="1712"/>
                      <a:pt x="3561" y="1666"/>
                    </a:cubicBezTo>
                    <a:cubicBezTo>
                      <a:pt x="3584" y="1666"/>
                      <a:pt x="3584" y="1621"/>
                      <a:pt x="3584" y="1621"/>
                    </a:cubicBezTo>
                    <a:cubicBezTo>
                      <a:pt x="3607" y="1598"/>
                      <a:pt x="3630" y="1621"/>
                      <a:pt x="3653" y="1598"/>
                    </a:cubicBezTo>
                    <a:cubicBezTo>
                      <a:pt x="3698" y="1575"/>
                      <a:pt x="3698" y="1575"/>
                      <a:pt x="3744" y="1575"/>
                    </a:cubicBezTo>
                    <a:cubicBezTo>
                      <a:pt x="3767" y="1598"/>
                      <a:pt x="3790" y="1598"/>
                      <a:pt x="3790" y="1621"/>
                    </a:cubicBezTo>
                    <a:cubicBezTo>
                      <a:pt x="3812" y="1621"/>
                      <a:pt x="3835" y="1621"/>
                      <a:pt x="3858" y="1621"/>
                    </a:cubicBezTo>
                    <a:cubicBezTo>
                      <a:pt x="3904" y="1621"/>
                      <a:pt x="4041" y="1735"/>
                      <a:pt x="4041" y="1621"/>
                    </a:cubicBezTo>
                    <a:cubicBezTo>
                      <a:pt x="3995" y="1621"/>
                      <a:pt x="3881" y="1598"/>
                      <a:pt x="3904" y="1530"/>
                    </a:cubicBezTo>
                    <a:cubicBezTo>
                      <a:pt x="4018" y="1461"/>
                      <a:pt x="4109" y="1575"/>
                      <a:pt x="4200" y="1621"/>
                    </a:cubicBezTo>
                    <a:cubicBezTo>
                      <a:pt x="4223" y="1644"/>
                      <a:pt x="4292" y="1689"/>
                      <a:pt x="4315" y="1735"/>
                    </a:cubicBezTo>
                    <a:cubicBezTo>
                      <a:pt x="4337" y="1781"/>
                      <a:pt x="4315" y="1849"/>
                      <a:pt x="4406" y="1826"/>
                    </a:cubicBezTo>
                    <a:cubicBezTo>
                      <a:pt x="4406" y="1826"/>
                      <a:pt x="4406" y="1803"/>
                      <a:pt x="4406" y="1781"/>
                    </a:cubicBezTo>
                    <a:cubicBezTo>
                      <a:pt x="4406" y="1781"/>
                      <a:pt x="4406" y="1781"/>
                      <a:pt x="4406" y="1781"/>
                    </a:cubicBezTo>
                    <a:cubicBezTo>
                      <a:pt x="4451" y="1758"/>
                      <a:pt x="4406" y="1735"/>
                      <a:pt x="4406" y="1712"/>
                    </a:cubicBezTo>
                    <a:cubicBezTo>
                      <a:pt x="4406" y="1689"/>
                      <a:pt x="4383" y="1712"/>
                      <a:pt x="4383" y="1666"/>
                    </a:cubicBezTo>
                    <a:cubicBezTo>
                      <a:pt x="4383" y="1666"/>
                      <a:pt x="4429" y="1666"/>
                      <a:pt x="4429" y="1644"/>
                    </a:cubicBezTo>
                    <a:cubicBezTo>
                      <a:pt x="4451" y="1598"/>
                      <a:pt x="4383" y="1598"/>
                      <a:pt x="4429" y="1575"/>
                    </a:cubicBezTo>
                    <a:cubicBezTo>
                      <a:pt x="4474" y="1552"/>
                      <a:pt x="4520" y="1575"/>
                      <a:pt x="4497" y="1621"/>
                    </a:cubicBezTo>
                    <a:cubicBezTo>
                      <a:pt x="4520" y="1621"/>
                      <a:pt x="4543" y="1644"/>
                      <a:pt x="4520" y="1666"/>
                    </a:cubicBezTo>
                    <a:cubicBezTo>
                      <a:pt x="4543" y="1666"/>
                      <a:pt x="4543" y="1666"/>
                      <a:pt x="4566" y="1666"/>
                    </a:cubicBezTo>
                    <a:cubicBezTo>
                      <a:pt x="4566" y="1712"/>
                      <a:pt x="4543" y="1803"/>
                      <a:pt x="4588" y="1826"/>
                    </a:cubicBezTo>
                    <a:cubicBezTo>
                      <a:pt x="4588" y="1826"/>
                      <a:pt x="4588" y="1849"/>
                      <a:pt x="4588" y="1849"/>
                    </a:cubicBezTo>
                    <a:cubicBezTo>
                      <a:pt x="4657" y="1872"/>
                      <a:pt x="4680" y="1826"/>
                      <a:pt x="4748" y="1803"/>
                    </a:cubicBezTo>
                    <a:cubicBezTo>
                      <a:pt x="4771" y="1803"/>
                      <a:pt x="4839" y="1781"/>
                      <a:pt x="4885" y="1781"/>
                    </a:cubicBezTo>
                    <a:cubicBezTo>
                      <a:pt x="4908" y="1781"/>
                      <a:pt x="4908" y="1826"/>
                      <a:pt x="4954" y="1803"/>
                    </a:cubicBezTo>
                    <a:cubicBezTo>
                      <a:pt x="4954" y="1803"/>
                      <a:pt x="4976" y="1781"/>
                      <a:pt x="4999" y="1758"/>
                    </a:cubicBezTo>
                    <a:cubicBezTo>
                      <a:pt x="5091" y="1712"/>
                      <a:pt x="5045" y="1781"/>
                      <a:pt x="5091" y="1826"/>
                    </a:cubicBezTo>
                    <a:cubicBezTo>
                      <a:pt x="5068" y="1826"/>
                      <a:pt x="5068" y="1826"/>
                      <a:pt x="5045" y="1826"/>
                    </a:cubicBezTo>
                    <a:cubicBezTo>
                      <a:pt x="5068" y="1849"/>
                      <a:pt x="5091" y="1849"/>
                      <a:pt x="5113" y="1872"/>
                    </a:cubicBezTo>
                    <a:cubicBezTo>
                      <a:pt x="5068" y="1872"/>
                      <a:pt x="5045" y="1872"/>
                      <a:pt x="5022" y="1872"/>
                    </a:cubicBezTo>
                    <a:cubicBezTo>
                      <a:pt x="5045" y="1872"/>
                      <a:pt x="5113" y="1895"/>
                      <a:pt x="5113" y="1940"/>
                    </a:cubicBezTo>
                    <a:cubicBezTo>
                      <a:pt x="5113" y="1940"/>
                      <a:pt x="5136" y="1940"/>
                      <a:pt x="5136" y="1940"/>
                    </a:cubicBezTo>
                    <a:cubicBezTo>
                      <a:pt x="5136" y="1940"/>
                      <a:pt x="5136" y="1963"/>
                      <a:pt x="5136" y="1963"/>
                    </a:cubicBezTo>
                    <a:cubicBezTo>
                      <a:pt x="5136" y="1963"/>
                      <a:pt x="5136" y="1986"/>
                      <a:pt x="5136" y="1986"/>
                    </a:cubicBezTo>
                    <a:cubicBezTo>
                      <a:pt x="5113" y="1986"/>
                      <a:pt x="5113" y="1986"/>
                      <a:pt x="5091" y="1986"/>
                    </a:cubicBezTo>
                    <a:cubicBezTo>
                      <a:pt x="5091" y="2009"/>
                      <a:pt x="5068" y="2032"/>
                      <a:pt x="5045" y="2032"/>
                    </a:cubicBezTo>
                    <a:cubicBezTo>
                      <a:pt x="5045" y="2032"/>
                      <a:pt x="5045" y="2009"/>
                      <a:pt x="5045" y="2009"/>
                    </a:cubicBezTo>
                    <a:cubicBezTo>
                      <a:pt x="4999" y="2032"/>
                      <a:pt x="4862" y="2100"/>
                      <a:pt x="4839" y="2032"/>
                    </a:cubicBezTo>
                    <a:cubicBezTo>
                      <a:pt x="4817" y="2032"/>
                      <a:pt x="4817" y="2032"/>
                      <a:pt x="4794" y="2032"/>
                    </a:cubicBezTo>
                    <a:cubicBezTo>
                      <a:pt x="4771" y="2009"/>
                      <a:pt x="4748" y="2009"/>
                      <a:pt x="4725" y="2009"/>
                    </a:cubicBezTo>
                    <a:cubicBezTo>
                      <a:pt x="4703" y="2032"/>
                      <a:pt x="4725" y="2055"/>
                      <a:pt x="4703" y="2077"/>
                    </a:cubicBezTo>
                    <a:cubicBezTo>
                      <a:pt x="4703" y="2100"/>
                      <a:pt x="4657" y="2100"/>
                      <a:pt x="4657" y="2146"/>
                    </a:cubicBezTo>
                    <a:cubicBezTo>
                      <a:pt x="4657" y="2146"/>
                      <a:pt x="4657" y="2169"/>
                      <a:pt x="4634" y="2191"/>
                    </a:cubicBezTo>
                    <a:cubicBezTo>
                      <a:pt x="4588" y="2191"/>
                      <a:pt x="4611" y="2146"/>
                      <a:pt x="4566" y="2123"/>
                    </a:cubicBezTo>
                    <a:cubicBezTo>
                      <a:pt x="4566" y="2123"/>
                      <a:pt x="4543" y="2123"/>
                      <a:pt x="4520" y="2123"/>
                    </a:cubicBezTo>
                    <a:cubicBezTo>
                      <a:pt x="4520" y="2123"/>
                      <a:pt x="4474" y="2100"/>
                      <a:pt x="4451" y="2100"/>
                    </a:cubicBezTo>
                    <a:cubicBezTo>
                      <a:pt x="4315" y="2077"/>
                      <a:pt x="4451" y="2237"/>
                      <a:pt x="4360" y="2237"/>
                    </a:cubicBezTo>
                    <a:cubicBezTo>
                      <a:pt x="4337" y="2237"/>
                      <a:pt x="4109" y="2351"/>
                      <a:pt x="4132" y="2260"/>
                    </a:cubicBezTo>
                    <a:cubicBezTo>
                      <a:pt x="4063" y="2260"/>
                      <a:pt x="4132" y="2214"/>
                      <a:pt x="4109" y="2191"/>
                    </a:cubicBezTo>
                    <a:cubicBezTo>
                      <a:pt x="4086" y="2169"/>
                      <a:pt x="4041" y="2169"/>
                      <a:pt x="3995" y="2191"/>
                    </a:cubicBezTo>
                    <a:cubicBezTo>
                      <a:pt x="3972" y="2191"/>
                      <a:pt x="3790" y="2191"/>
                      <a:pt x="3858" y="2100"/>
                    </a:cubicBezTo>
                    <a:cubicBezTo>
                      <a:pt x="3835" y="2100"/>
                      <a:pt x="3835" y="2077"/>
                      <a:pt x="3835" y="2077"/>
                    </a:cubicBezTo>
                    <a:cubicBezTo>
                      <a:pt x="3835" y="2032"/>
                      <a:pt x="3812" y="2009"/>
                      <a:pt x="3790" y="1963"/>
                    </a:cubicBezTo>
                    <a:cubicBezTo>
                      <a:pt x="3744" y="1940"/>
                      <a:pt x="3744" y="1986"/>
                      <a:pt x="3698" y="1986"/>
                    </a:cubicBezTo>
                    <a:cubicBezTo>
                      <a:pt x="3675" y="2009"/>
                      <a:pt x="3607" y="2009"/>
                      <a:pt x="3584" y="2009"/>
                    </a:cubicBezTo>
                    <a:cubicBezTo>
                      <a:pt x="3538" y="2009"/>
                      <a:pt x="3424" y="1986"/>
                      <a:pt x="3401" y="2055"/>
                    </a:cubicBezTo>
                    <a:cubicBezTo>
                      <a:pt x="3310" y="2055"/>
                      <a:pt x="3265" y="2100"/>
                      <a:pt x="3219" y="2146"/>
                    </a:cubicBezTo>
                    <a:cubicBezTo>
                      <a:pt x="3173" y="2191"/>
                      <a:pt x="3173" y="2191"/>
                      <a:pt x="3128" y="2169"/>
                    </a:cubicBezTo>
                    <a:cubicBezTo>
                      <a:pt x="3082" y="2169"/>
                      <a:pt x="3036" y="2123"/>
                      <a:pt x="3013" y="2169"/>
                    </a:cubicBezTo>
                    <a:cubicBezTo>
                      <a:pt x="2991" y="2169"/>
                      <a:pt x="2968" y="2191"/>
                      <a:pt x="2945" y="2214"/>
                    </a:cubicBezTo>
                    <a:cubicBezTo>
                      <a:pt x="2922" y="2214"/>
                      <a:pt x="2877" y="2260"/>
                      <a:pt x="2877" y="2283"/>
                    </a:cubicBezTo>
                    <a:cubicBezTo>
                      <a:pt x="2854" y="2328"/>
                      <a:pt x="2854" y="2420"/>
                      <a:pt x="2785" y="2443"/>
                    </a:cubicBezTo>
                    <a:cubicBezTo>
                      <a:pt x="2785" y="2488"/>
                      <a:pt x="2740" y="2511"/>
                      <a:pt x="2717" y="2557"/>
                    </a:cubicBezTo>
                    <a:cubicBezTo>
                      <a:pt x="2694" y="2602"/>
                      <a:pt x="2671" y="2602"/>
                      <a:pt x="2625" y="2625"/>
                    </a:cubicBezTo>
                    <a:cubicBezTo>
                      <a:pt x="2625" y="2671"/>
                      <a:pt x="2557" y="2716"/>
                      <a:pt x="2534" y="2739"/>
                    </a:cubicBezTo>
                    <a:cubicBezTo>
                      <a:pt x="2534" y="2739"/>
                      <a:pt x="2557" y="2762"/>
                      <a:pt x="2557" y="2762"/>
                    </a:cubicBezTo>
                    <a:cubicBezTo>
                      <a:pt x="2557" y="2808"/>
                      <a:pt x="2466" y="2853"/>
                      <a:pt x="2443" y="2922"/>
                    </a:cubicBezTo>
                    <a:cubicBezTo>
                      <a:pt x="2466" y="2899"/>
                      <a:pt x="2488" y="2922"/>
                      <a:pt x="2488" y="2922"/>
                    </a:cubicBezTo>
                    <a:cubicBezTo>
                      <a:pt x="2488" y="2945"/>
                      <a:pt x="2511" y="2990"/>
                      <a:pt x="2488" y="3013"/>
                    </a:cubicBezTo>
                    <a:cubicBezTo>
                      <a:pt x="2443" y="3013"/>
                      <a:pt x="2443" y="3082"/>
                      <a:pt x="2397" y="3082"/>
                    </a:cubicBezTo>
                    <a:cubicBezTo>
                      <a:pt x="2397" y="3104"/>
                      <a:pt x="2374" y="3104"/>
                      <a:pt x="2397" y="3104"/>
                    </a:cubicBezTo>
                    <a:cubicBezTo>
                      <a:pt x="2397" y="3150"/>
                      <a:pt x="2374" y="3196"/>
                      <a:pt x="2374" y="3241"/>
                    </a:cubicBezTo>
                    <a:cubicBezTo>
                      <a:pt x="2374" y="3287"/>
                      <a:pt x="2420" y="3287"/>
                      <a:pt x="2397" y="3356"/>
                    </a:cubicBezTo>
                    <a:cubicBezTo>
                      <a:pt x="2352" y="3447"/>
                      <a:pt x="2283" y="3493"/>
                      <a:pt x="2283" y="3584"/>
                    </a:cubicBezTo>
                    <a:cubicBezTo>
                      <a:pt x="2306" y="3584"/>
                      <a:pt x="2306" y="3584"/>
                      <a:pt x="2306" y="3584"/>
                    </a:cubicBezTo>
                    <a:cubicBezTo>
                      <a:pt x="2329" y="3584"/>
                      <a:pt x="2352" y="3629"/>
                      <a:pt x="2329" y="3652"/>
                    </a:cubicBezTo>
                    <a:cubicBezTo>
                      <a:pt x="2352" y="3652"/>
                      <a:pt x="2352" y="3652"/>
                      <a:pt x="2374" y="3652"/>
                    </a:cubicBezTo>
                    <a:cubicBezTo>
                      <a:pt x="2397" y="3675"/>
                      <a:pt x="2374" y="3698"/>
                      <a:pt x="2374" y="3721"/>
                    </a:cubicBezTo>
                    <a:cubicBezTo>
                      <a:pt x="2374" y="3744"/>
                      <a:pt x="2397" y="3766"/>
                      <a:pt x="2397" y="3766"/>
                    </a:cubicBezTo>
                    <a:cubicBezTo>
                      <a:pt x="2397" y="3766"/>
                      <a:pt x="2420" y="3766"/>
                      <a:pt x="2420" y="3744"/>
                    </a:cubicBezTo>
                    <a:cubicBezTo>
                      <a:pt x="2488" y="3744"/>
                      <a:pt x="2511" y="3858"/>
                      <a:pt x="2534" y="3903"/>
                    </a:cubicBezTo>
                    <a:cubicBezTo>
                      <a:pt x="2557" y="3926"/>
                      <a:pt x="2580" y="3949"/>
                      <a:pt x="2603" y="3972"/>
                    </a:cubicBezTo>
                    <a:cubicBezTo>
                      <a:pt x="2603" y="3995"/>
                      <a:pt x="2625" y="4040"/>
                      <a:pt x="2625" y="4063"/>
                    </a:cubicBezTo>
                    <a:cubicBezTo>
                      <a:pt x="2648" y="4109"/>
                      <a:pt x="2671" y="4109"/>
                      <a:pt x="2694" y="4132"/>
                    </a:cubicBezTo>
                    <a:cubicBezTo>
                      <a:pt x="2740" y="4154"/>
                      <a:pt x="2717" y="4200"/>
                      <a:pt x="2785" y="4200"/>
                    </a:cubicBezTo>
                    <a:cubicBezTo>
                      <a:pt x="2831" y="4223"/>
                      <a:pt x="2945" y="4177"/>
                      <a:pt x="2945" y="4109"/>
                    </a:cubicBezTo>
                    <a:cubicBezTo>
                      <a:pt x="2991" y="4109"/>
                      <a:pt x="2991" y="4132"/>
                      <a:pt x="3013" y="4132"/>
                    </a:cubicBezTo>
                    <a:cubicBezTo>
                      <a:pt x="3059" y="4132"/>
                      <a:pt x="3059" y="4132"/>
                      <a:pt x="3105" y="4132"/>
                    </a:cubicBezTo>
                    <a:cubicBezTo>
                      <a:pt x="3150" y="4132"/>
                      <a:pt x="3219" y="4177"/>
                      <a:pt x="3219" y="4086"/>
                    </a:cubicBezTo>
                    <a:cubicBezTo>
                      <a:pt x="3265" y="4086"/>
                      <a:pt x="3287" y="4040"/>
                      <a:pt x="3310" y="4017"/>
                    </a:cubicBezTo>
                    <a:cubicBezTo>
                      <a:pt x="3356" y="3995"/>
                      <a:pt x="3401" y="3995"/>
                      <a:pt x="3424" y="3972"/>
                    </a:cubicBezTo>
                    <a:cubicBezTo>
                      <a:pt x="3470" y="3926"/>
                      <a:pt x="3470" y="3789"/>
                      <a:pt x="3538" y="3881"/>
                    </a:cubicBezTo>
                    <a:cubicBezTo>
                      <a:pt x="3538" y="3881"/>
                      <a:pt x="3538" y="3881"/>
                      <a:pt x="3538" y="3903"/>
                    </a:cubicBezTo>
                    <a:cubicBezTo>
                      <a:pt x="3630" y="3881"/>
                      <a:pt x="3653" y="3972"/>
                      <a:pt x="3675" y="4017"/>
                    </a:cubicBezTo>
                    <a:cubicBezTo>
                      <a:pt x="3675" y="4040"/>
                      <a:pt x="3698" y="4109"/>
                      <a:pt x="3698" y="4132"/>
                    </a:cubicBezTo>
                    <a:cubicBezTo>
                      <a:pt x="3721" y="4154"/>
                      <a:pt x="3767" y="4109"/>
                      <a:pt x="3767" y="4063"/>
                    </a:cubicBezTo>
                    <a:cubicBezTo>
                      <a:pt x="3812" y="4063"/>
                      <a:pt x="3812" y="4086"/>
                      <a:pt x="3835" y="4086"/>
                    </a:cubicBezTo>
                    <a:cubicBezTo>
                      <a:pt x="3858" y="4063"/>
                      <a:pt x="3881" y="4040"/>
                      <a:pt x="3904" y="4040"/>
                    </a:cubicBezTo>
                    <a:cubicBezTo>
                      <a:pt x="3926" y="4040"/>
                      <a:pt x="3972" y="4040"/>
                      <a:pt x="3995" y="4040"/>
                    </a:cubicBezTo>
                    <a:cubicBezTo>
                      <a:pt x="4041" y="4063"/>
                      <a:pt x="3995" y="4063"/>
                      <a:pt x="4018" y="4086"/>
                    </a:cubicBezTo>
                    <a:cubicBezTo>
                      <a:pt x="4041" y="4132"/>
                      <a:pt x="4086" y="4177"/>
                      <a:pt x="4086" y="4223"/>
                    </a:cubicBezTo>
                    <a:cubicBezTo>
                      <a:pt x="4086" y="4291"/>
                      <a:pt x="4041" y="4337"/>
                      <a:pt x="4041" y="4406"/>
                    </a:cubicBezTo>
                    <a:cubicBezTo>
                      <a:pt x="4041" y="4451"/>
                      <a:pt x="4063" y="4474"/>
                      <a:pt x="4109" y="4520"/>
                    </a:cubicBezTo>
                    <a:cubicBezTo>
                      <a:pt x="4155" y="4542"/>
                      <a:pt x="4155" y="4565"/>
                      <a:pt x="4200" y="4611"/>
                    </a:cubicBezTo>
                    <a:cubicBezTo>
                      <a:pt x="4246" y="4634"/>
                      <a:pt x="4474" y="4657"/>
                      <a:pt x="4383" y="4748"/>
                    </a:cubicBezTo>
                    <a:cubicBezTo>
                      <a:pt x="4497" y="4748"/>
                      <a:pt x="4406" y="4816"/>
                      <a:pt x="4429" y="4862"/>
                    </a:cubicBezTo>
                    <a:cubicBezTo>
                      <a:pt x="4429" y="4862"/>
                      <a:pt x="4451" y="4862"/>
                      <a:pt x="4451" y="4862"/>
                    </a:cubicBezTo>
                    <a:cubicBezTo>
                      <a:pt x="4429" y="4908"/>
                      <a:pt x="4406" y="4976"/>
                      <a:pt x="4497" y="4976"/>
                    </a:cubicBezTo>
                    <a:cubicBezTo>
                      <a:pt x="4474" y="4999"/>
                      <a:pt x="4497" y="5022"/>
                      <a:pt x="4497" y="5045"/>
                    </a:cubicBezTo>
                    <a:cubicBezTo>
                      <a:pt x="4497" y="5067"/>
                      <a:pt x="4474" y="5067"/>
                      <a:pt x="4474" y="5090"/>
                    </a:cubicBezTo>
                    <a:cubicBezTo>
                      <a:pt x="4474" y="5090"/>
                      <a:pt x="4497" y="5113"/>
                      <a:pt x="4497" y="5113"/>
                    </a:cubicBezTo>
                    <a:cubicBezTo>
                      <a:pt x="4497" y="5159"/>
                      <a:pt x="4474" y="5204"/>
                      <a:pt x="4451" y="5250"/>
                    </a:cubicBezTo>
                    <a:cubicBezTo>
                      <a:pt x="4406" y="5296"/>
                      <a:pt x="4383" y="5296"/>
                      <a:pt x="4360" y="5364"/>
                    </a:cubicBezTo>
                    <a:cubicBezTo>
                      <a:pt x="4360" y="5387"/>
                      <a:pt x="4360" y="5387"/>
                      <a:pt x="4360" y="5410"/>
                    </a:cubicBezTo>
                    <a:cubicBezTo>
                      <a:pt x="4360" y="5410"/>
                      <a:pt x="4360" y="5501"/>
                      <a:pt x="4360" y="5501"/>
                    </a:cubicBezTo>
                    <a:cubicBezTo>
                      <a:pt x="4383" y="5547"/>
                      <a:pt x="4451" y="5570"/>
                      <a:pt x="4497" y="5592"/>
                    </a:cubicBezTo>
                    <a:cubicBezTo>
                      <a:pt x="4566" y="5615"/>
                      <a:pt x="4566" y="5638"/>
                      <a:pt x="4611" y="5661"/>
                    </a:cubicBezTo>
                    <a:cubicBezTo>
                      <a:pt x="4634" y="5684"/>
                      <a:pt x="4657" y="5661"/>
                      <a:pt x="4680" y="5661"/>
                    </a:cubicBezTo>
                    <a:cubicBezTo>
                      <a:pt x="4725" y="5684"/>
                      <a:pt x="4725" y="5684"/>
                      <a:pt x="4748" y="5707"/>
                    </a:cubicBezTo>
                    <a:cubicBezTo>
                      <a:pt x="4817" y="5707"/>
                      <a:pt x="4885" y="5684"/>
                      <a:pt x="4817" y="5752"/>
                    </a:cubicBezTo>
                    <a:cubicBezTo>
                      <a:pt x="4794" y="5775"/>
                      <a:pt x="4748" y="5775"/>
                      <a:pt x="4748" y="5821"/>
                    </a:cubicBezTo>
                    <a:cubicBezTo>
                      <a:pt x="4839" y="5844"/>
                      <a:pt x="4680" y="5912"/>
                      <a:pt x="4748" y="5980"/>
                    </a:cubicBezTo>
                    <a:cubicBezTo>
                      <a:pt x="4771" y="6003"/>
                      <a:pt x="4817" y="5980"/>
                      <a:pt x="4839" y="6003"/>
                    </a:cubicBezTo>
                    <a:cubicBezTo>
                      <a:pt x="4862" y="6049"/>
                      <a:pt x="4839" y="6095"/>
                      <a:pt x="4885" y="6117"/>
                    </a:cubicBezTo>
                    <a:cubicBezTo>
                      <a:pt x="4885" y="6140"/>
                      <a:pt x="4885" y="6140"/>
                      <a:pt x="4885" y="6163"/>
                    </a:cubicBezTo>
                    <a:cubicBezTo>
                      <a:pt x="4908" y="6163"/>
                      <a:pt x="4908" y="6163"/>
                      <a:pt x="4908" y="6186"/>
                    </a:cubicBezTo>
                    <a:cubicBezTo>
                      <a:pt x="4954" y="6186"/>
                      <a:pt x="4999" y="6232"/>
                      <a:pt x="5022" y="6254"/>
                    </a:cubicBezTo>
                    <a:cubicBezTo>
                      <a:pt x="5022" y="6254"/>
                      <a:pt x="5022" y="6277"/>
                      <a:pt x="5045" y="6300"/>
                    </a:cubicBezTo>
                    <a:cubicBezTo>
                      <a:pt x="5045" y="6300"/>
                      <a:pt x="5022" y="6323"/>
                      <a:pt x="5022" y="6323"/>
                    </a:cubicBezTo>
                    <a:cubicBezTo>
                      <a:pt x="5022" y="6346"/>
                      <a:pt x="5045" y="6323"/>
                      <a:pt x="5045" y="6346"/>
                    </a:cubicBezTo>
                    <a:cubicBezTo>
                      <a:pt x="5068" y="6368"/>
                      <a:pt x="5068" y="6391"/>
                      <a:pt x="5068" y="6460"/>
                    </a:cubicBezTo>
                    <a:cubicBezTo>
                      <a:pt x="5113" y="6460"/>
                      <a:pt x="5182" y="6460"/>
                      <a:pt x="5182" y="6528"/>
                    </a:cubicBezTo>
                    <a:cubicBezTo>
                      <a:pt x="5228" y="6528"/>
                      <a:pt x="5228" y="6483"/>
                      <a:pt x="5250" y="6437"/>
                    </a:cubicBezTo>
                    <a:cubicBezTo>
                      <a:pt x="5250" y="6414"/>
                      <a:pt x="5273" y="6391"/>
                      <a:pt x="5296" y="6368"/>
                    </a:cubicBezTo>
                    <a:cubicBezTo>
                      <a:pt x="5342" y="6300"/>
                      <a:pt x="5319" y="6323"/>
                      <a:pt x="5387" y="6300"/>
                    </a:cubicBezTo>
                    <a:cubicBezTo>
                      <a:pt x="5410" y="6300"/>
                      <a:pt x="5456" y="6300"/>
                      <a:pt x="5456" y="6232"/>
                    </a:cubicBezTo>
                    <a:cubicBezTo>
                      <a:pt x="5547" y="6232"/>
                      <a:pt x="5616" y="6186"/>
                      <a:pt x="5684" y="6163"/>
                    </a:cubicBezTo>
                    <a:cubicBezTo>
                      <a:pt x="5730" y="6140"/>
                      <a:pt x="5775" y="6117"/>
                      <a:pt x="5798" y="6072"/>
                    </a:cubicBezTo>
                    <a:cubicBezTo>
                      <a:pt x="5821" y="6026"/>
                      <a:pt x="5798" y="6026"/>
                      <a:pt x="5798" y="5980"/>
                    </a:cubicBezTo>
                    <a:cubicBezTo>
                      <a:pt x="5730" y="5958"/>
                      <a:pt x="5821" y="5866"/>
                      <a:pt x="5730" y="5844"/>
                    </a:cubicBezTo>
                    <a:cubicBezTo>
                      <a:pt x="5752" y="5775"/>
                      <a:pt x="5912" y="5821"/>
                      <a:pt x="5912" y="5752"/>
                    </a:cubicBezTo>
                    <a:cubicBezTo>
                      <a:pt x="5958" y="5729"/>
                      <a:pt x="6004" y="5729"/>
                      <a:pt x="6026" y="5684"/>
                    </a:cubicBezTo>
                    <a:cubicBezTo>
                      <a:pt x="6072" y="5638"/>
                      <a:pt x="6072" y="5615"/>
                      <a:pt x="6049" y="5570"/>
                    </a:cubicBezTo>
                    <a:cubicBezTo>
                      <a:pt x="6049" y="5547"/>
                      <a:pt x="6026" y="5524"/>
                      <a:pt x="6004" y="5501"/>
                    </a:cubicBezTo>
                    <a:cubicBezTo>
                      <a:pt x="6004" y="5478"/>
                      <a:pt x="6026" y="5478"/>
                      <a:pt x="5981" y="5455"/>
                    </a:cubicBezTo>
                    <a:cubicBezTo>
                      <a:pt x="5958" y="5433"/>
                      <a:pt x="5889" y="5433"/>
                      <a:pt x="5889" y="5387"/>
                    </a:cubicBezTo>
                    <a:cubicBezTo>
                      <a:pt x="5867" y="5319"/>
                      <a:pt x="5958" y="5319"/>
                      <a:pt x="6004" y="5319"/>
                    </a:cubicBezTo>
                    <a:cubicBezTo>
                      <a:pt x="6072" y="5296"/>
                      <a:pt x="6072" y="5250"/>
                      <a:pt x="6118" y="5204"/>
                    </a:cubicBezTo>
                    <a:cubicBezTo>
                      <a:pt x="6118" y="5182"/>
                      <a:pt x="6163" y="5182"/>
                      <a:pt x="6163" y="5159"/>
                    </a:cubicBezTo>
                    <a:cubicBezTo>
                      <a:pt x="6186" y="5136"/>
                      <a:pt x="6186" y="5090"/>
                      <a:pt x="6186" y="5067"/>
                    </a:cubicBezTo>
                    <a:cubicBezTo>
                      <a:pt x="6209" y="5045"/>
                      <a:pt x="6232" y="5045"/>
                      <a:pt x="6232" y="5022"/>
                    </a:cubicBezTo>
                    <a:cubicBezTo>
                      <a:pt x="6255" y="4999"/>
                      <a:pt x="6255" y="4976"/>
                      <a:pt x="6255" y="4953"/>
                    </a:cubicBezTo>
                    <a:cubicBezTo>
                      <a:pt x="6255" y="4953"/>
                      <a:pt x="6255" y="4885"/>
                      <a:pt x="6255" y="4839"/>
                    </a:cubicBezTo>
                    <a:cubicBezTo>
                      <a:pt x="6255" y="4794"/>
                      <a:pt x="6209" y="4748"/>
                      <a:pt x="6232" y="4702"/>
                    </a:cubicBezTo>
                    <a:cubicBezTo>
                      <a:pt x="6232" y="4702"/>
                      <a:pt x="6209" y="4702"/>
                      <a:pt x="6209" y="4702"/>
                    </a:cubicBezTo>
                    <a:cubicBezTo>
                      <a:pt x="6232" y="4634"/>
                      <a:pt x="6163" y="4611"/>
                      <a:pt x="6118" y="4611"/>
                    </a:cubicBezTo>
                    <a:cubicBezTo>
                      <a:pt x="6118" y="4611"/>
                      <a:pt x="6118" y="4611"/>
                      <a:pt x="6118" y="4611"/>
                    </a:cubicBezTo>
                    <a:cubicBezTo>
                      <a:pt x="6118" y="4611"/>
                      <a:pt x="6095" y="4588"/>
                      <a:pt x="6095" y="4588"/>
                    </a:cubicBezTo>
                    <a:cubicBezTo>
                      <a:pt x="6095" y="4565"/>
                      <a:pt x="6072" y="4542"/>
                      <a:pt x="6049" y="4520"/>
                    </a:cubicBezTo>
                    <a:cubicBezTo>
                      <a:pt x="6026" y="4497"/>
                      <a:pt x="5981" y="4497"/>
                      <a:pt x="5981" y="4451"/>
                    </a:cubicBezTo>
                    <a:cubicBezTo>
                      <a:pt x="5935" y="4428"/>
                      <a:pt x="5775" y="4474"/>
                      <a:pt x="5844" y="4383"/>
                    </a:cubicBezTo>
                    <a:cubicBezTo>
                      <a:pt x="5867" y="4337"/>
                      <a:pt x="5912" y="4360"/>
                      <a:pt x="5935" y="4337"/>
                    </a:cubicBezTo>
                    <a:cubicBezTo>
                      <a:pt x="5981" y="4314"/>
                      <a:pt x="5981" y="4314"/>
                      <a:pt x="5981" y="4269"/>
                    </a:cubicBezTo>
                    <a:cubicBezTo>
                      <a:pt x="6004" y="4269"/>
                      <a:pt x="6026" y="4269"/>
                      <a:pt x="6049" y="4269"/>
                    </a:cubicBezTo>
                    <a:cubicBezTo>
                      <a:pt x="6049" y="4223"/>
                      <a:pt x="6049" y="4177"/>
                      <a:pt x="6049" y="4132"/>
                    </a:cubicBezTo>
                    <a:cubicBezTo>
                      <a:pt x="6072" y="4109"/>
                      <a:pt x="6095" y="4109"/>
                      <a:pt x="6118" y="4086"/>
                    </a:cubicBezTo>
                    <a:cubicBezTo>
                      <a:pt x="6141" y="4063"/>
                      <a:pt x="6141" y="4063"/>
                      <a:pt x="6163" y="4017"/>
                    </a:cubicBezTo>
                    <a:cubicBezTo>
                      <a:pt x="6163" y="3972"/>
                      <a:pt x="6186" y="3949"/>
                      <a:pt x="6232" y="3903"/>
                    </a:cubicBezTo>
                    <a:cubicBezTo>
                      <a:pt x="6277" y="3881"/>
                      <a:pt x="6277" y="3858"/>
                      <a:pt x="6277" y="3789"/>
                    </a:cubicBezTo>
                    <a:cubicBezTo>
                      <a:pt x="6277" y="3789"/>
                      <a:pt x="6255" y="3789"/>
                      <a:pt x="6255" y="3789"/>
                    </a:cubicBezTo>
                    <a:cubicBezTo>
                      <a:pt x="6255" y="3766"/>
                      <a:pt x="6277" y="3744"/>
                      <a:pt x="6277" y="3698"/>
                    </a:cubicBezTo>
                    <a:cubicBezTo>
                      <a:pt x="6369" y="3698"/>
                      <a:pt x="6323" y="3629"/>
                      <a:pt x="6346" y="3561"/>
                    </a:cubicBezTo>
                    <a:cubicBezTo>
                      <a:pt x="6369" y="3538"/>
                      <a:pt x="6414" y="3538"/>
                      <a:pt x="6414" y="3515"/>
                    </a:cubicBezTo>
                    <a:cubicBezTo>
                      <a:pt x="6437" y="3493"/>
                      <a:pt x="6392" y="3447"/>
                      <a:pt x="6414" y="3424"/>
                    </a:cubicBezTo>
                    <a:cubicBezTo>
                      <a:pt x="6483" y="3401"/>
                      <a:pt x="6551" y="3356"/>
                      <a:pt x="6551" y="3264"/>
                    </a:cubicBezTo>
                    <a:cubicBezTo>
                      <a:pt x="6551" y="3264"/>
                      <a:pt x="6551" y="3264"/>
                      <a:pt x="6529" y="3264"/>
                    </a:cubicBezTo>
                    <a:cubicBezTo>
                      <a:pt x="6529" y="3196"/>
                      <a:pt x="6597" y="3127"/>
                      <a:pt x="6597" y="3059"/>
                    </a:cubicBezTo>
                    <a:cubicBezTo>
                      <a:pt x="6620" y="2990"/>
                      <a:pt x="6666" y="2899"/>
                      <a:pt x="6620" y="2831"/>
                    </a:cubicBezTo>
                    <a:cubicBezTo>
                      <a:pt x="6551" y="2831"/>
                      <a:pt x="6597" y="2899"/>
                      <a:pt x="6551" y="2945"/>
                    </a:cubicBezTo>
                    <a:cubicBezTo>
                      <a:pt x="6529" y="2968"/>
                      <a:pt x="6460" y="2922"/>
                      <a:pt x="6460" y="2990"/>
                    </a:cubicBezTo>
                    <a:cubicBezTo>
                      <a:pt x="6392" y="2990"/>
                      <a:pt x="6369" y="3082"/>
                      <a:pt x="6323" y="3104"/>
                    </a:cubicBezTo>
                    <a:cubicBezTo>
                      <a:pt x="6277" y="3127"/>
                      <a:pt x="6163" y="3082"/>
                      <a:pt x="6163" y="3173"/>
                    </a:cubicBezTo>
                    <a:cubicBezTo>
                      <a:pt x="6118" y="3173"/>
                      <a:pt x="5935" y="3287"/>
                      <a:pt x="5912" y="3173"/>
                    </a:cubicBezTo>
                    <a:cubicBezTo>
                      <a:pt x="5935" y="3173"/>
                      <a:pt x="6072" y="3082"/>
                      <a:pt x="5958" y="3082"/>
                    </a:cubicBezTo>
                    <a:cubicBezTo>
                      <a:pt x="5981" y="3059"/>
                      <a:pt x="5958" y="3036"/>
                      <a:pt x="5958" y="3013"/>
                    </a:cubicBezTo>
                    <a:cubicBezTo>
                      <a:pt x="5867" y="2990"/>
                      <a:pt x="5844" y="3104"/>
                      <a:pt x="5798" y="2990"/>
                    </a:cubicBezTo>
                    <a:cubicBezTo>
                      <a:pt x="5775" y="2990"/>
                      <a:pt x="5752" y="2990"/>
                      <a:pt x="5730" y="2990"/>
                    </a:cubicBezTo>
                    <a:cubicBezTo>
                      <a:pt x="5730" y="2922"/>
                      <a:pt x="5730" y="2922"/>
                      <a:pt x="5684" y="2876"/>
                    </a:cubicBezTo>
                    <a:cubicBezTo>
                      <a:pt x="5661" y="2853"/>
                      <a:pt x="5661" y="2876"/>
                      <a:pt x="5638" y="2853"/>
                    </a:cubicBezTo>
                    <a:cubicBezTo>
                      <a:pt x="5638" y="2808"/>
                      <a:pt x="5638" y="2762"/>
                      <a:pt x="5638" y="2739"/>
                    </a:cubicBezTo>
                    <a:cubicBezTo>
                      <a:pt x="5593" y="2739"/>
                      <a:pt x="5547" y="2716"/>
                      <a:pt x="5524" y="2694"/>
                    </a:cubicBezTo>
                    <a:cubicBezTo>
                      <a:pt x="5524" y="2694"/>
                      <a:pt x="5524" y="2648"/>
                      <a:pt x="5524" y="2648"/>
                    </a:cubicBezTo>
                    <a:cubicBezTo>
                      <a:pt x="5501" y="2625"/>
                      <a:pt x="5479" y="2625"/>
                      <a:pt x="5456" y="2625"/>
                    </a:cubicBezTo>
                    <a:cubicBezTo>
                      <a:pt x="5387" y="2579"/>
                      <a:pt x="5319" y="2579"/>
                      <a:pt x="5250" y="2534"/>
                    </a:cubicBezTo>
                    <a:cubicBezTo>
                      <a:pt x="5273" y="2465"/>
                      <a:pt x="5159" y="2488"/>
                      <a:pt x="5136" y="2465"/>
                    </a:cubicBezTo>
                    <a:cubicBezTo>
                      <a:pt x="5068" y="2443"/>
                      <a:pt x="5091" y="2397"/>
                      <a:pt x="5159" y="2374"/>
                    </a:cubicBezTo>
                    <a:cubicBezTo>
                      <a:pt x="5182" y="2351"/>
                      <a:pt x="5273" y="2374"/>
                      <a:pt x="5250" y="2351"/>
                    </a:cubicBezTo>
                    <a:cubicBezTo>
                      <a:pt x="5228" y="2283"/>
                      <a:pt x="5159" y="2328"/>
                      <a:pt x="5113" y="2306"/>
                    </a:cubicBezTo>
                    <a:cubicBezTo>
                      <a:pt x="5091" y="2260"/>
                      <a:pt x="5159" y="2237"/>
                      <a:pt x="5228" y="2214"/>
                    </a:cubicBezTo>
                    <a:cubicBezTo>
                      <a:pt x="5250" y="2214"/>
                      <a:pt x="5296" y="2283"/>
                      <a:pt x="5296" y="2306"/>
                    </a:cubicBezTo>
                    <a:cubicBezTo>
                      <a:pt x="5319" y="2328"/>
                      <a:pt x="5387" y="2351"/>
                      <a:pt x="5364" y="2397"/>
                    </a:cubicBezTo>
                    <a:cubicBezTo>
                      <a:pt x="5410" y="2397"/>
                      <a:pt x="5433" y="2397"/>
                      <a:pt x="5456" y="2443"/>
                    </a:cubicBezTo>
                    <a:cubicBezTo>
                      <a:pt x="5547" y="2443"/>
                      <a:pt x="5638" y="2488"/>
                      <a:pt x="5707" y="2534"/>
                    </a:cubicBezTo>
                    <a:cubicBezTo>
                      <a:pt x="5752" y="2557"/>
                      <a:pt x="5958" y="2625"/>
                      <a:pt x="5958" y="2648"/>
                    </a:cubicBezTo>
                    <a:cubicBezTo>
                      <a:pt x="6049" y="2648"/>
                      <a:pt x="6026" y="2739"/>
                      <a:pt x="6004" y="2785"/>
                    </a:cubicBezTo>
                    <a:cubicBezTo>
                      <a:pt x="6072" y="2808"/>
                      <a:pt x="5981" y="2899"/>
                      <a:pt x="6072" y="2922"/>
                    </a:cubicBezTo>
                    <a:cubicBezTo>
                      <a:pt x="6141" y="2968"/>
                      <a:pt x="6209" y="2922"/>
                      <a:pt x="6277" y="2899"/>
                    </a:cubicBezTo>
                    <a:cubicBezTo>
                      <a:pt x="6323" y="2899"/>
                      <a:pt x="6346" y="2876"/>
                      <a:pt x="6392" y="2876"/>
                    </a:cubicBezTo>
                    <a:cubicBezTo>
                      <a:pt x="6414" y="2876"/>
                      <a:pt x="6437" y="2876"/>
                      <a:pt x="6460" y="2853"/>
                    </a:cubicBezTo>
                    <a:cubicBezTo>
                      <a:pt x="6483" y="2831"/>
                      <a:pt x="6460" y="2831"/>
                      <a:pt x="6483" y="2808"/>
                    </a:cubicBezTo>
                    <a:cubicBezTo>
                      <a:pt x="6506" y="2762"/>
                      <a:pt x="6574" y="2739"/>
                      <a:pt x="6620" y="2671"/>
                    </a:cubicBezTo>
                    <a:cubicBezTo>
                      <a:pt x="6597" y="2625"/>
                      <a:pt x="6666" y="2579"/>
                      <a:pt x="6688" y="2534"/>
                    </a:cubicBezTo>
                    <a:cubicBezTo>
                      <a:pt x="6597" y="2534"/>
                      <a:pt x="6620" y="2443"/>
                      <a:pt x="6620" y="2397"/>
                    </a:cubicBezTo>
                    <a:cubicBezTo>
                      <a:pt x="6620" y="2397"/>
                      <a:pt x="6597" y="2397"/>
                      <a:pt x="6574" y="2397"/>
                    </a:cubicBezTo>
                    <a:cubicBezTo>
                      <a:pt x="6574" y="2374"/>
                      <a:pt x="6643" y="2191"/>
                      <a:pt x="6551" y="2283"/>
                    </a:cubicBezTo>
                    <a:cubicBezTo>
                      <a:pt x="6551" y="2214"/>
                      <a:pt x="6506" y="2260"/>
                      <a:pt x="6483" y="2237"/>
                    </a:cubicBezTo>
                    <a:cubicBezTo>
                      <a:pt x="6437" y="2237"/>
                      <a:pt x="6460" y="2260"/>
                      <a:pt x="6437" y="2191"/>
                    </a:cubicBezTo>
                    <a:cubicBezTo>
                      <a:pt x="6414" y="2146"/>
                      <a:pt x="6392" y="2055"/>
                      <a:pt x="6323" y="2077"/>
                    </a:cubicBezTo>
                    <a:cubicBezTo>
                      <a:pt x="6300" y="2123"/>
                      <a:pt x="6323" y="2214"/>
                      <a:pt x="6232" y="2191"/>
                    </a:cubicBezTo>
                    <a:cubicBezTo>
                      <a:pt x="6209" y="2191"/>
                      <a:pt x="6209" y="2169"/>
                      <a:pt x="6163" y="2169"/>
                    </a:cubicBezTo>
                    <a:cubicBezTo>
                      <a:pt x="6141" y="2146"/>
                      <a:pt x="6141" y="2169"/>
                      <a:pt x="6095" y="2169"/>
                    </a:cubicBezTo>
                    <a:cubicBezTo>
                      <a:pt x="6049" y="2146"/>
                      <a:pt x="6026" y="2077"/>
                      <a:pt x="6004" y="2032"/>
                    </a:cubicBezTo>
                    <a:cubicBezTo>
                      <a:pt x="5958" y="2009"/>
                      <a:pt x="5889" y="1986"/>
                      <a:pt x="5912" y="1918"/>
                    </a:cubicBezTo>
                    <a:cubicBezTo>
                      <a:pt x="5844" y="1918"/>
                      <a:pt x="5889" y="1803"/>
                      <a:pt x="5958" y="1826"/>
                    </a:cubicBezTo>
                    <a:cubicBezTo>
                      <a:pt x="6004" y="1826"/>
                      <a:pt x="6004" y="1918"/>
                      <a:pt x="6072" y="1895"/>
                    </a:cubicBezTo>
                    <a:cubicBezTo>
                      <a:pt x="6095" y="1940"/>
                      <a:pt x="6072" y="1963"/>
                      <a:pt x="6118" y="1986"/>
                    </a:cubicBezTo>
                    <a:cubicBezTo>
                      <a:pt x="6141" y="2009"/>
                      <a:pt x="6163" y="1986"/>
                      <a:pt x="6186" y="2032"/>
                    </a:cubicBezTo>
                    <a:cubicBezTo>
                      <a:pt x="6232" y="2032"/>
                      <a:pt x="6255" y="1986"/>
                      <a:pt x="6300" y="1986"/>
                    </a:cubicBezTo>
                    <a:cubicBezTo>
                      <a:pt x="6323" y="2009"/>
                      <a:pt x="6392" y="2055"/>
                      <a:pt x="6392" y="2055"/>
                    </a:cubicBezTo>
                    <a:cubicBezTo>
                      <a:pt x="6414" y="2077"/>
                      <a:pt x="6529" y="2077"/>
                      <a:pt x="6551" y="2055"/>
                    </a:cubicBezTo>
                    <a:cubicBezTo>
                      <a:pt x="6574" y="2055"/>
                      <a:pt x="6551" y="2009"/>
                      <a:pt x="6574" y="2009"/>
                    </a:cubicBezTo>
                    <a:cubicBezTo>
                      <a:pt x="6597" y="1986"/>
                      <a:pt x="6620" y="2009"/>
                      <a:pt x="6643" y="2009"/>
                    </a:cubicBezTo>
                    <a:cubicBezTo>
                      <a:pt x="6688" y="2009"/>
                      <a:pt x="6757" y="1963"/>
                      <a:pt x="6734" y="2055"/>
                    </a:cubicBezTo>
                    <a:cubicBezTo>
                      <a:pt x="6780" y="2055"/>
                      <a:pt x="6825" y="2077"/>
                      <a:pt x="6848" y="2077"/>
                    </a:cubicBezTo>
                    <a:cubicBezTo>
                      <a:pt x="6917" y="2077"/>
                      <a:pt x="6894" y="2055"/>
                      <a:pt x="6939" y="2100"/>
                    </a:cubicBezTo>
                    <a:cubicBezTo>
                      <a:pt x="6939" y="2169"/>
                      <a:pt x="7145" y="2191"/>
                      <a:pt x="7190" y="2191"/>
                    </a:cubicBezTo>
                    <a:cubicBezTo>
                      <a:pt x="7213" y="2214"/>
                      <a:pt x="7282" y="2214"/>
                      <a:pt x="7259" y="2260"/>
                    </a:cubicBezTo>
                    <a:cubicBezTo>
                      <a:pt x="7305" y="2283"/>
                      <a:pt x="7282" y="2306"/>
                      <a:pt x="7282" y="2328"/>
                    </a:cubicBezTo>
                    <a:cubicBezTo>
                      <a:pt x="7305" y="2374"/>
                      <a:pt x="7327" y="2374"/>
                      <a:pt x="7350" y="2397"/>
                    </a:cubicBezTo>
                    <a:cubicBezTo>
                      <a:pt x="7373" y="2397"/>
                      <a:pt x="7373" y="2420"/>
                      <a:pt x="7373" y="2420"/>
                    </a:cubicBezTo>
                    <a:cubicBezTo>
                      <a:pt x="7373" y="2420"/>
                      <a:pt x="7419" y="2443"/>
                      <a:pt x="7419" y="2443"/>
                    </a:cubicBezTo>
                    <a:cubicBezTo>
                      <a:pt x="7442" y="2488"/>
                      <a:pt x="7442" y="2488"/>
                      <a:pt x="7442" y="2534"/>
                    </a:cubicBezTo>
                    <a:cubicBezTo>
                      <a:pt x="7510" y="2557"/>
                      <a:pt x="7556" y="2625"/>
                      <a:pt x="7556" y="2694"/>
                    </a:cubicBezTo>
                    <a:cubicBezTo>
                      <a:pt x="7556" y="2716"/>
                      <a:pt x="7533" y="2739"/>
                      <a:pt x="7533" y="2785"/>
                    </a:cubicBezTo>
                    <a:cubicBezTo>
                      <a:pt x="7556" y="2808"/>
                      <a:pt x="7579" y="2785"/>
                      <a:pt x="7624" y="2808"/>
                    </a:cubicBezTo>
                    <a:cubicBezTo>
                      <a:pt x="7670" y="2876"/>
                      <a:pt x="7647" y="2922"/>
                      <a:pt x="7715" y="2968"/>
                    </a:cubicBezTo>
                    <a:cubicBezTo>
                      <a:pt x="7784" y="2990"/>
                      <a:pt x="7807" y="2990"/>
                      <a:pt x="7852" y="3059"/>
                    </a:cubicBezTo>
                    <a:cubicBezTo>
                      <a:pt x="7898" y="3036"/>
                      <a:pt x="7898" y="2990"/>
                      <a:pt x="7852" y="2968"/>
                    </a:cubicBezTo>
                    <a:cubicBezTo>
                      <a:pt x="7875" y="2945"/>
                      <a:pt x="7852" y="2899"/>
                      <a:pt x="7830" y="2876"/>
                    </a:cubicBezTo>
                    <a:cubicBezTo>
                      <a:pt x="7830" y="2853"/>
                      <a:pt x="7784" y="2876"/>
                      <a:pt x="7784" y="2853"/>
                    </a:cubicBezTo>
                    <a:cubicBezTo>
                      <a:pt x="7761" y="2831"/>
                      <a:pt x="7807" y="2785"/>
                      <a:pt x="7807" y="2762"/>
                    </a:cubicBezTo>
                    <a:cubicBezTo>
                      <a:pt x="7807" y="2739"/>
                      <a:pt x="7784" y="2716"/>
                      <a:pt x="7784" y="2694"/>
                    </a:cubicBezTo>
                    <a:cubicBezTo>
                      <a:pt x="7807" y="2625"/>
                      <a:pt x="7875" y="2625"/>
                      <a:pt x="7807" y="2557"/>
                    </a:cubicBezTo>
                    <a:cubicBezTo>
                      <a:pt x="7784" y="2534"/>
                      <a:pt x="7738" y="2534"/>
                      <a:pt x="7738" y="2511"/>
                    </a:cubicBezTo>
                    <a:cubicBezTo>
                      <a:pt x="7715" y="2488"/>
                      <a:pt x="7715" y="2443"/>
                      <a:pt x="7715" y="2420"/>
                    </a:cubicBezTo>
                    <a:cubicBezTo>
                      <a:pt x="7624" y="2397"/>
                      <a:pt x="7715" y="2328"/>
                      <a:pt x="7670" y="2283"/>
                    </a:cubicBezTo>
                    <a:cubicBezTo>
                      <a:pt x="7647" y="2260"/>
                      <a:pt x="7579" y="2260"/>
                      <a:pt x="7533" y="2237"/>
                    </a:cubicBezTo>
                    <a:cubicBezTo>
                      <a:pt x="7510" y="2214"/>
                      <a:pt x="7510" y="2191"/>
                      <a:pt x="7510" y="2169"/>
                    </a:cubicBezTo>
                    <a:cubicBezTo>
                      <a:pt x="7487" y="2146"/>
                      <a:pt x="7442" y="2146"/>
                      <a:pt x="7464" y="2100"/>
                    </a:cubicBezTo>
                    <a:cubicBezTo>
                      <a:pt x="7487" y="2077"/>
                      <a:pt x="7510" y="2100"/>
                      <a:pt x="7533" y="2077"/>
                    </a:cubicBezTo>
                    <a:cubicBezTo>
                      <a:pt x="7533" y="2055"/>
                      <a:pt x="7533" y="2009"/>
                      <a:pt x="7533" y="1986"/>
                    </a:cubicBezTo>
                    <a:cubicBezTo>
                      <a:pt x="7556" y="1986"/>
                      <a:pt x="7556" y="1986"/>
                      <a:pt x="7579" y="1986"/>
                    </a:cubicBezTo>
                    <a:cubicBezTo>
                      <a:pt x="7579" y="1940"/>
                      <a:pt x="7556" y="1872"/>
                      <a:pt x="7624" y="1895"/>
                    </a:cubicBezTo>
                    <a:cubicBezTo>
                      <a:pt x="7601" y="1940"/>
                      <a:pt x="7624" y="2032"/>
                      <a:pt x="7693" y="2032"/>
                    </a:cubicBezTo>
                    <a:cubicBezTo>
                      <a:pt x="7715" y="2077"/>
                      <a:pt x="7647" y="2100"/>
                      <a:pt x="7693" y="2146"/>
                    </a:cubicBezTo>
                    <a:cubicBezTo>
                      <a:pt x="7715" y="2169"/>
                      <a:pt x="7761" y="2146"/>
                      <a:pt x="7761" y="2169"/>
                    </a:cubicBezTo>
                    <a:cubicBezTo>
                      <a:pt x="7784" y="2191"/>
                      <a:pt x="7784" y="2237"/>
                      <a:pt x="7784" y="2260"/>
                    </a:cubicBezTo>
                    <a:cubicBezTo>
                      <a:pt x="7830" y="2283"/>
                      <a:pt x="7852" y="2351"/>
                      <a:pt x="7921" y="2351"/>
                    </a:cubicBezTo>
                    <a:cubicBezTo>
                      <a:pt x="8720" y="3949"/>
                      <a:pt x="8286" y="5958"/>
                      <a:pt x="6780" y="7053"/>
                    </a:cubicBezTo>
                    <a:close/>
                    <a:moveTo>
                      <a:pt x="4520" y="1393"/>
                    </a:moveTo>
                    <a:cubicBezTo>
                      <a:pt x="4520" y="1393"/>
                      <a:pt x="4520" y="1370"/>
                      <a:pt x="4520" y="1370"/>
                    </a:cubicBezTo>
                    <a:cubicBezTo>
                      <a:pt x="4497" y="1370"/>
                      <a:pt x="4406" y="1415"/>
                      <a:pt x="4406" y="1370"/>
                    </a:cubicBezTo>
                    <a:cubicBezTo>
                      <a:pt x="4360" y="1347"/>
                      <a:pt x="4315" y="1370"/>
                      <a:pt x="4269" y="1347"/>
                    </a:cubicBezTo>
                    <a:cubicBezTo>
                      <a:pt x="4269" y="1278"/>
                      <a:pt x="4360" y="1278"/>
                      <a:pt x="4429" y="1256"/>
                    </a:cubicBezTo>
                    <a:cubicBezTo>
                      <a:pt x="4497" y="1256"/>
                      <a:pt x="4566" y="1233"/>
                      <a:pt x="4634" y="1210"/>
                    </a:cubicBezTo>
                    <a:cubicBezTo>
                      <a:pt x="4657" y="1210"/>
                      <a:pt x="4703" y="1210"/>
                      <a:pt x="4725" y="1210"/>
                    </a:cubicBezTo>
                    <a:cubicBezTo>
                      <a:pt x="4748" y="1210"/>
                      <a:pt x="4771" y="1233"/>
                      <a:pt x="4794" y="1233"/>
                    </a:cubicBezTo>
                    <a:cubicBezTo>
                      <a:pt x="4839" y="1256"/>
                      <a:pt x="4839" y="1233"/>
                      <a:pt x="4885" y="1210"/>
                    </a:cubicBezTo>
                    <a:cubicBezTo>
                      <a:pt x="4885" y="1210"/>
                      <a:pt x="4908" y="1142"/>
                      <a:pt x="4931" y="1210"/>
                    </a:cubicBezTo>
                    <a:lnTo>
                      <a:pt x="4976" y="1210"/>
                    </a:lnTo>
                    <a:cubicBezTo>
                      <a:pt x="4976" y="1233"/>
                      <a:pt x="4999" y="1233"/>
                      <a:pt x="4976" y="1233"/>
                    </a:cubicBezTo>
                    <a:cubicBezTo>
                      <a:pt x="4999" y="1233"/>
                      <a:pt x="4999" y="1233"/>
                      <a:pt x="5022" y="1233"/>
                    </a:cubicBezTo>
                    <a:cubicBezTo>
                      <a:pt x="5022" y="1256"/>
                      <a:pt x="5022" y="1256"/>
                      <a:pt x="5022" y="1278"/>
                    </a:cubicBezTo>
                    <a:cubicBezTo>
                      <a:pt x="4999" y="1278"/>
                      <a:pt x="4999" y="1278"/>
                      <a:pt x="4999" y="1301"/>
                    </a:cubicBezTo>
                    <a:cubicBezTo>
                      <a:pt x="5022" y="1301"/>
                      <a:pt x="5022" y="1301"/>
                      <a:pt x="5045" y="1301"/>
                    </a:cubicBezTo>
                    <a:cubicBezTo>
                      <a:pt x="5022" y="1347"/>
                      <a:pt x="4885" y="1347"/>
                      <a:pt x="4976" y="1393"/>
                    </a:cubicBezTo>
                    <a:cubicBezTo>
                      <a:pt x="5045" y="1415"/>
                      <a:pt x="5113" y="1393"/>
                      <a:pt x="5182" y="1393"/>
                    </a:cubicBezTo>
                    <a:cubicBezTo>
                      <a:pt x="5182" y="1393"/>
                      <a:pt x="5182" y="1415"/>
                      <a:pt x="5182" y="1415"/>
                    </a:cubicBezTo>
                    <a:cubicBezTo>
                      <a:pt x="5205" y="1415"/>
                      <a:pt x="5205" y="1415"/>
                      <a:pt x="5228" y="1438"/>
                    </a:cubicBezTo>
                    <a:cubicBezTo>
                      <a:pt x="5228" y="1438"/>
                      <a:pt x="5228" y="1438"/>
                      <a:pt x="5228" y="1438"/>
                    </a:cubicBezTo>
                    <a:cubicBezTo>
                      <a:pt x="5250" y="1598"/>
                      <a:pt x="5022" y="1438"/>
                      <a:pt x="4999" y="1552"/>
                    </a:cubicBezTo>
                    <a:cubicBezTo>
                      <a:pt x="4931" y="1461"/>
                      <a:pt x="4954" y="1598"/>
                      <a:pt x="4908" y="1621"/>
                    </a:cubicBezTo>
                    <a:cubicBezTo>
                      <a:pt x="4862" y="1621"/>
                      <a:pt x="4839" y="1598"/>
                      <a:pt x="4817" y="1575"/>
                    </a:cubicBezTo>
                    <a:cubicBezTo>
                      <a:pt x="4794" y="1575"/>
                      <a:pt x="4748" y="1598"/>
                      <a:pt x="4725" y="1575"/>
                    </a:cubicBezTo>
                    <a:cubicBezTo>
                      <a:pt x="4657" y="1575"/>
                      <a:pt x="4634" y="1530"/>
                      <a:pt x="4588" y="1484"/>
                    </a:cubicBezTo>
                    <a:cubicBezTo>
                      <a:pt x="4566" y="1461"/>
                      <a:pt x="4543" y="1484"/>
                      <a:pt x="4543" y="1438"/>
                    </a:cubicBezTo>
                    <a:cubicBezTo>
                      <a:pt x="4520" y="1438"/>
                      <a:pt x="4588" y="1415"/>
                      <a:pt x="4520" y="1393"/>
                    </a:cubicBezTo>
                    <a:close/>
                    <a:moveTo>
                      <a:pt x="5296" y="1187"/>
                    </a:moveTo>
                    <a:cubicBezTo>
                      <a:pt x="5296" y="1164"/>
                      <a:pt x="5319" y="1096"/>
                      <a:pt x="5273" y="1096"/>
                    </a:cubicBezTo>
                    <a:cubicBezTo>
                      <a:pt x="5296" y="1050"/>
                      <a:pt x="5342" y="1050"/>
                      <a:pt x="5319" y="982"/>
                    </a:cubicBezTo>
                    <a:cubicBezTo>
                      <a:pt x="5364" y="982"/>
                      <a:pt x="5387" y="936"/>
                      <a:pt x="5433" y="936"/>
                    </a:cubicBezTo>
                    <a:cubicBezTo>
                      <a:pt x="5433" y="913"/>
                      <a:pt x="5433" y="913"/>
                      <a:pt x="5433" y="890"/>
                    </a:cubicBezTo>
                    <a:cubicBezTo>
                      <a:pt x="5479" y="890"/>
                      <a:pt x="5501" y="890"/>
                      <a:pt x="5547" y="890"/>
                    </a:cubicBezTo>
                    <a:cubicBezTo>
                      <a:pt x="5547" y="913"/>
                      <a:pt x="5547" y="913"/>
                      <a:pt x="5547" y="913"/>
                    </a:cubicBezTo>
                    <a:lnTo>
                      <a:pt x="5547" y="959"/>
                    </a:lnTo>
                    <a:cubicBezTo>
                      <a:pt x="5593" y="1027"/>
                      <a:pt x="5433" y="1050"/>
                      <a:pt x="5433" y="1119"/>
                    </a:cubicBezTo>
                    <a:cubicBezTo>
                      <a:pt x="5456" y="1210"/>
                      <a:pt x="5593" y="1233"/>
                      <a:pt x="5684" y="1233"/>
                    </a:cubicBezTo>
                    <a:cubicBezTo>
                      <a:pt x="5661" y="1256"/>
                      <a:pt x="5684" y="1278"/>
                      <a:pt x="5707" y="1301"/>
                    </a:cubicBezTo>
                    <a:cubicBezTo>
                      <a:pt x="5616" y="1347"/>
                      <a:pt x="5775" y="1393"/>
                      <a:pt x="5798" y="1393"/>
                    </a:cubicBezTo>
                    <a:cubicBezTo>
                      <a:pt x="5798" y="1415"/>
                      <a:pt x="5821" y="1415"/>
                      <a:pt x="5798" y="1438"/>
                    </a:cubicBezTo>
                    <a:cubicBezTo>
                      <a:pt x="5844" y="1438"/>
                      <a:pt x="5867" y="1415"/>
                      <a:pt x="5912" y="1438"/>
                    </a:cubicBezTo>
                    <a:cubicBezTo>
                      <a:pt x="5889" y="1507"/>
                      <a:pt x="6004" y="1484"/>
                      <a:pt x="5935" y="1575"/>
                    </a:cubicBezTo>
                    <a:cubicBezTo>
                      <a:pt x="5981" y="1575"/>
                      <a:pt x="6004" y="1598"/>
                      <a:pt x="6026" y="1621"/>
                    </a:cubicBezTo>
                    <a:cubicBezTo>
                      <a:pt x="5912" y="1712"/>
                      <a:pt x="5730" y="1644"/>
                      <a:pt x="5616" y="1598"/>
                    </a:cubicBezTo>
                    <a:cubicBezTo>
                      <a:pt x="5547" y="1552"/>
                      <a:pt x="5570" y="1530"/>
                      <a:pt x="5547" y="1461"/>
                    </a:cubicBezTo>
                    <a:cubicBezTo>
                      <a:pt x="5524" y="1393"/>
                      <a:pt x="5456" y="1370"/>
                      <a:pt x="5456" y="1301"/>
                    </a:cubicBezTo>
                    <a:cubicBezTo>
                      <a:pt x="5410" y="1301"/>
                      <a:pt x="5364" y="1301"/>
                      <a:pt x="5387" y="1233"/>
                    </a:cubicBezTo>
                    <a:cubicBezTo>
                      <a:pt x="5319" y="1256"/>
                      <a:pt x="5319" y="1210"/>
                      <a:pt x="5296" y="1187"/>
                    </a:cubicBezTo>
                    <a:close/>
                    <a:moveTo>
                      <a:pt x="7875" y="1644"/>
                    </a:moveTo>
                    <a:cubicBezTo>
                      <a:pt x="7099" y="617"/>
                      <a:pt x="5889" y="0"/>
                      <a:pt x="4588" y="0"/>
                    </a:cubicBezTo>
                    <a:cubicBezTo>
                      <a:pt x="3721" y="0"/>
                      <a:pt x="2899" y="251"/>
                      <a:pt x="2192" y="776"/>
                    </a:cubicBezTo>
                    <a:cubicBezTo>
                      <a:pt x="389" y="2077"/>
                      <a:pt x="1" y="4634"/>
                      <a:pt x="1324" y="6437"/>
                    </a:cubicBezTo>
                    <a:cubicBezTo>
                      <a:pt x="2078" y="7487"/>
                      <a:pt x="3310" y="8103"/>
                      <a:pt x="4588" y="8103"/>
                    </a:cubicBezTo>
                    <a:cubicBezTo>
                      <a:pt x="5456" y="8103"/>
                      <a:pt x="6277" y="7829"/>
                      <a:pt x="6985" y="7327"/>
                    </a:cubicBezTo>
                    <a:cubicBezTo>
                      <a:pt x="8788" y="6003"/>
                      <a:pt x="9176" y="3470"/>
                      <a:pt x="7875" y="164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 name="Google Shape;1091;p49"/>
            <p:cNvGrpSpPr/>
            <p:nvPr/>
          </p:nvGrpSpPr>
          <p:grpSpPr>
            <a:xfrm rot="-951107">
              <a:off x="7155129" y="3758959"/>
              <a:ext cx="515875" cy="794176"/>
              <a:chOff x="-512975" y="83600"/>
              <a:chExt cx="1095731" cy="1686850"/>
            </a:xfrm>
          </p:grpSpPr>
          <p:sp>
            <p:nvSpPr>
              <p:cNvPr id="1092" name="Google Shape;1092;p49"/>
              <p:cNvSpPr/>
              <p:nvPr/>
            </p:nvSpPr>
            <p:spPr>
              <a:xfrm>
                <a:off x="-512975" y="83600"/>
                <a:ext cx="888165" cy="1686850"/>
              </a:xfrm>
              <a:custGeom>
                <a:avLst/>
                <a:gdLst/>
                <a:ahLst/>
                <a:cxnLst/>
                <a:rect l="l" t="t" r="r" b="b"/>
                <a:pathLst>
                  <a:path w="11117" h="21114" extrusionOk="0">
                    <a:moveTo>
                      <a:pt x="11116" y="0"/>
                    </a:moveTo>
                    <a:lnTo>
                      <a:pt x="0" y="1963"/>
                    </a:lnTo>
                    <a:lnTo>
                      <a:pt x="0" y="21114"/>
                    </a:lnTo>
                    <a:lnTo>
                      <a:pt x="11116" y="19128"/>
                    </a:lnTo>
                    <a:lnTo>
                      <a:pt x="11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9"/>
              <p:cNvSpPr/>
              <p:nvPr/>
            </p:nvSpPr>
            <p:spPr>
              <a:xfrm>
                <a:off x="-460400" y="121868"/>
                <a:ext cx="946486" cy="1648582"/>
              </a:xfrm>
              <a:custGeom>
                <a:avLst/>
                <a:gdLst/>
                <a:ahLst/>
                <a:cxnLst/>
                <a:rect l="l" t="t" r="r" b="b"/>
                <a:pathLst>
                  <a:path w="11847" h="20635" extrusionOk="0">
                    <a:moveTo>
                      <a:pt x="11847" y="1"/>
                    </a:moveTo>
                    <a:lnTo>
                      <a:pt x="0" y="1484"/>
                    </a:lnTo>
                    <a:lnTo>
                      <a:pt x="0" y="20635"/>
                    </a:lnTo>
                    <a:lnTo>
                      <a:pt x="11847" y="18033"/>
                    </a:lnTo>
                    <a:lnTo>
                      <a:pt x="118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9"/>
              <p:cNvSpPr/>
              <p:nvPr/>
            </p:nvSpPr>
            <p:spPr>
              <a:xfrm>
                <a:off x="-460400" y="147433"/>
                <a:ext cx="1001213" cy="1623016"/>
              </a:xfrm>
              <a:custGeom>
                <a:avLst/>
                <a:gdLst/>
                <a:ahLst/>
                <a:cxnLst/>
                <a:rect l="l" t="t" r="r" b="b"/>
                <a:pathLst>
                  <a:path w="12532" h="20315" extrusionOk="0">
                    <a:moveTo>
                      <a:pt x="12532" y="0"/>
                    </a:moveTo>
                    <a:lnTo>
                      <a:pt x="0" y="1164"/>
                    </a:lnTo>
                    <a:lnTo>
                      <a:pt x="0" y="20315"/>
                    </a:lnTo>
                    <a:lnTo>
                      <a:pt x="12532" y="18032"/>
                    </a:lnTo>
                    <a:lnTo>
                      <a:pt x="125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9"/>
              <p:cNvSpPr/>
              <p:nvPr/>
            </p:nvSpPr>
            <p:spPr>
              <a:xfrm>
                <a:off x="-460400" y="189376"/>
                <a:ext cx="1043156" cy="1581073"/>
              </a:xfrm>
              <a:custGeom>
                <a:avLst/>
                <a:gdLst/>
                <a:ahLst/>
                <a:cxnLst/>
                <a:rect l="l" t="t" r="r" b="b"/>
                <a:pathLst>
                  <a:path w="13057" h="19790" extrusionOk="0">
                    <a:moveTo>
                      <a:pt x="13056" y="0"/>
                    </a:moveTo>
                    <a:lnTo>
                      <a:pt x="0" y="639"/>
                    </a:lnTo>
                    <a:lnTo>
                      <a:pt x="0" y="19790"/>
                    </a:lnTo>
                    <a:lnTo>
                      <a:pt x="13056" y="18032"/>
                    </a:lnTo>
                    <a:lnTo>
                      <a:pt x="130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9"/>
              <p:cNvSpPr/>
              <p:nvPr/>
            </p:nvSpPr>
            <p:spPr>
              <a:xfrm>
                <a:off x="-512975" y="240427"/>
                <a:ext cx="1065047" cy="1530021"/>
              </a:xfrm>
              <a:custGeom>
                <a:avLst/>
                <a:gdLst/>
                <a:ahLst/>
                <a:cxnLst/>
                <a:rect l="l" t="t" r="r" b="b"/>
                <a:pathLst>
                  <a:path w="13331" h="19151" extrusionOk="0">
                    <a:moveTo>
                      <a:pt x="0" y="0"/>
                    </a:moveTo>
                    <a:lnTo>
                      <a:pt x="0" y="19151"/>
                    </a:lnTo>
                    <a:lnTo>
                      <a:pt x="13330" y="19151"/>
                    </a:lnTo>
                    <a:lnTo>
                      <a:pt x="133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9"/>
              <p:cNvSpPr/>
              <p:nvPr/>
            </p:nvSpPr>
            <p:spPr>
              <a:xfrm>
                <a:off x="-347028" y="603295"/>
                <a:ext cx="733173" cy="647449"/>
              </a:xfrm>
              <a:custGeom>
                <a:avLst/>
                <a:gdLst/>
                <a:ahLst/>
                <a:cxnLst/>
                <a:rect l="l" t="t" r="r" b="b"/>
                <a:pathLst>
                  <a:path w="9177" h="8104" extrusionOk="0">
                    <a:moveTo>
                      <a:pt x="6780" y="7053"/>
                    </a:moveTo>
                    <a:cubicBezTo>
                      <a:pt x="6711" y="7122"/>
                      <a:pt x="6620" y="7167"/>
                      <a:pt x="6529" y="7213"/>
                    </a:cubicBezTo>
                    <a:cubicBezTo>
                      <a:pt x="6529" y="7213"/>
                      <a:pt x="6506" y="7190"/>
                      <a:pt x="6506" y="7213"/>
                    </a:cubicBezTo>
                    <a:cubicBezTo>
                      <a:pt x="6483" y="7236"/>
                      <a:pt x="6460" y="7236"/>
                      <a:pt x="6437" y="7236"/>
                    </a:cubicBezTo>
                    <a:cubicBezTo>
                      <a:pt x="6414" y="7213"/>
                      <a:pt x="6392" y="7213"/>
                      <a:pt x="6369" y="7213"/>
                    </a:cubicBezTo>
                    <a:cubicBezTo>
                      <a:pt x="6346" y="7281"/>
                      <a:pt x="6300" y="7327"/>
                      <a:pt x="6232" y="7327"/>
                    </a:cubicBezTo>
                    <a:cubicBezTo>
                      <a:pt x="6186" y="7350"/>
                      <a:pt x="6209" y="7327"/>
                      <a:pt x="6163" y="7327"/>
                    </a:cubicBezTo>
                    <a:cubicBezTo>
                      <a:pt x="6141" y="7327"/>
                      <a:pt x="6118" y="7327"/>
                      <a:pt x="6118" y="7327"/>
                    </a:cubicBezTo>
                    <a:cubicBezTo>
                      <a:pt x="6095" y="7350"/>
                      <a:pt x="6095" y="7350"/>
                      <a:pt x="6072" y="7373"/>
                    </a:cubicBezTo>
                    <a:cubicBezTo>
                      <a:pt x="6049" y="7396"/>
                      <a:pt x="6026" y="7396"/>
                      <a:pt x="6004" y="7396"/>
                    </a:cubicBezTo>
                    <a:cubicBezTo>
                      <a:pt x="5981" y="7418"/>
                      <a:pt x="5958" y="7441"/>
                      <a:pt x="5912" y="7464"/>
                    </a:cubicBezTo>
                    <a:cubicBezTo>
                      <a:pt x="5889" y="7464"/>
                      <a:pt x="5844" y="7464"/>
                      <a:pt x="5798" y="7487"/>
                    </a:cubicBezTo>
                    <a:cubicBezTo>
                      <a:pt x="5775" y="7510"/>
                      <a:pt x="5730" y="7510"/>
                      <a:pt x="5707" y="7533"/>
                    </a:cubicBezTo>
                    <a:cubicBezTo>
                      <a:pt x="5684" y="7510"/>
                      <a:pt x="5661" y="7510"/>
                      <a:pt x="5638" y="7510"/>
                    </a:cubicBezTo>
                    <a:cubicBezTo>
                      <a:pt x="5638" y="7510"/>
                      <a:pt x="5638" y="7533"/>
                      <a:pt x="5638" y="7533"/>
                    </a:cubicBezTo>
                    <a:cubicBezTo>
                      <a:pt x="5616" y="7533"/>
                      <a:pt x="5616" y="7555"/>
                      <a:pt x="5593" y="7578"/>
                    </a:cubicBezTo>
                    <a:cubicBezTo>
                      <a:pt x="5570" y="7578"/>
                      <a:pt x="5570" y="7578"/>
                      <a:pt x="5547" y="7578"/>
                    </a:cubicBezTo>
                    <a:cubicBezTo>
                      <a:pt x="5547" y="7601"/>
                      <a:pt x="5547" y="7601"/>
                      <a:pt x="5547" y="7601"/>
                    </a:cubicBezTo>
                    <a:cubicBezTo>
                      <a:pt x="5570" y="7624"/>
                      <a:pt x="5547" y="7624"/>
                      <a:pt x="5547" y="7647"/>
                    </a:cubicBezTo>
                    <a:lnTo>
                      <a:pt x="5547" y="7647"/>
                    </a:lnTo>
                    <a:cubicBezTo>
                      <a:pt x="5501" y="7670"/>
                      <a:pt x="5456" y="7670"/>
                      <a:pt x="5410" y="7670"/>
                    </a:cubicBezTo>
                    <a:cubicBezTo>
                      <a:pt x="5410" y="7670"/>
                      <a:pt x="5410" y="7670"/>
                      <a:pt x="5410" y="7670"/>
                    </a:cubicBezTo>
                    <a:cubicBezTo>
                      <a:pt x="5387" y="7670"/>
                      <a:pt x="5364" y="7692"/>
                      <a:pt x="5364" y="7692"/>
                    </a:cubicBezTo>
                    <a:cubicBezTo>
                      <a:pt x="5342" y="7692"/>
                      <a:pt x="5319" y="7692"/>
                      <a:pt x="5319" y="7692"/>
                    </a:cubicBezTo>
                    <a:cubicBezTo>
                      <a:pt x="5296" y="7692"/>
                      <a:pt x="5273" y="7692"/>
                      <a:pt x="5273" y="7692"/>
                    </a:cubicBezTo>
                    <a:cubicBezTo>
                      <a:pt x="5228" y="7670"/>
                      <a:pt x="5205" y="7692"/>
                      <a:pt x="5182" y="7715"/>
                    </a:cubicBezTo>
                    <a:cubicBezTo>
                      <a:pt x="5113" y="7738"/>
                      <a:pt x="5068" y="7692"/>
                      <a:pt x="5022" y="7715"/>
                    </a:cubicBezTo>
                    <a:cubicBezTo>
                      <a:pt x="5022" y="7670"/>
                      <a:pt x="4976" y="7670"/>
                      <a:pt x="4976" y="7715"/>
                    </a:cubicBezTo>
                    <a:cubicBezTo>
                      <a:pt x="4954" y="7715"/>
                      <a:pt x="4931" y="7715"/>
                      <a:pt x="4931" y="7715"/>
                    </a:cubicBezTo>
                    <a:cubicBezTo>
                      <a:pt x="4908" y="7715"/>
                      <a:pt x="4885" y="7715"/>
                      <a:pt x="4862" y="7715"/>
                    </a:cubicBezTo>
                    <a:cubicBezTo>
                      <a:pt x="4817" y="7692"/>
                      <a:pt x="4748" y="7738"/>
                      <a:pt x="4680" y="7761"/>
                    </a:cubicBezTo>
                    <a:cubicBezTo>
                      <a:pt x="4657" y="7761"/>
                      <a:pt x="4634" y="7761"/>
                      <a:pt x="4588" y="7761"/>
                    </a:cubicBezTo>
                    <a:cubicBezTo>
                      <a:pt x="3584" y="7761"/>
                      <a:pt x="2625" y="7373"/>
                      <a:pt x="1941" y="6665"/>
                    </a:cubicBezTo>
                    <a:cubicBezTo>
                      <a:pt x="1918" y="6620"/>
                      <a:pt x="1918" y="6597"/>
                      <a:pt x="1872" y="6597"/>
                    </a:cubicBezTo>
                    <a:cubicBezTo>
                      <a:pt x="1895" y="6528"/>
                      <a:pt x="1849" y="6505"/>
                      <a:pt x="1849" y="6460"/>
                    </a:cubicBezTo>
                    <a:cubicBezTo>
                      <a:pt x="1827" y="6460"/>
                      <a:pt x="1781" y="6414"/>
                      <a:pt x="1758" y="6391"/>
                    </a:cubicBezTo>
                    <a:cubicBezTo>
                      <a:pt x="1735" y="6368"/>
                      <a:pt x="1735" y="6346"/>
                      <a:pt x="1735" y="6300"/>
                    </a:cubicBezTo>
                    <a:cubicBezTo>
                      <a:pt x="1735" y="6300"/>
                      <a:pt x="1712" y="6277"/>
                      <a:pt x="1690" y="6254"/>
                    </a:cubicBezTo>
                    <a:cubicBezTo>
                      <a:pt x="1690" y="6254"/>
                      <a:pt x="1712" y="6232"/>
                      <a:pt x="1712" y="6232"/>
                    </a:cubicBezTo>
                    <a:cubicBezTo>
                      <a:pt x="1712" y="6186"/>
                      <a:pt x="1712" y="6163"/>
                      <a:pt x="1758" y="6163"/>
                    </a:cubicBezTo>
                    <a:cubicBezTo>
                      <a:pt x="1804" y="6140"/>
                      <a:pt x="1804" y="6163"/>
                      <a:pt x="1827" y="6117"/>
                    </a:cubicBezTo>
                    <a:cubicBezTo>
                      <a:pt x="1849" y="6095"/>
                      <a:pt x="1827" y="6049"/>
                      <a:pt x="1804" y="6026"/>
                    </a:cubicBezTo>
                    <a:cubicBezTo>
                      <a:pt x="1781" y="5958"/>
                      <a:pt x="1781" y="5912"/>
                      <a:pt x="1712" y="5912"/>
                    </a:cubicBezTo>
                    <a:cubicBezTo>
                      <a:pt x="1667" y="5889"/>
                      <a:pt x="1690" y="5866"/>
                      <a:pt x="1667" y="5844"/>
                    </a:cubicBezTo>
                    <a:cubicBezTo>
                      <a:pt x="1667" y="5798"/>
                      <a:pt x="1644" y="5752"/>
                      <a:pt x="1621" y="5707"/>
                    </a:cubicBezTo>
                    <a:cubicBezTo>
                      <a:pt x="1621" y="5684"/>
                      <a:pt x="1621" y="5638"/>
                      <a:pt x="1621" y="5615"/>
                    </a:cubicBezTo>
                    <a:cubicBezTo>
                      <a:pt x="1598" y="5592"/>
                      <a:pt x="1575" y="5592"/>
                      <a:pt x="1553" y="5592"/>
                    </a:cubicBezTo>
                    <a:cubicBezTo>
                      <a:pt x="1507" y="5524"/>
                      <a:pt x="1530" y="5524"/>
                      <a:pt x="1575" y="5478"/>
                    </a:cubicBezTo>
                    <a:cubicBezTo>
                      <a:pt x="1598" y="5455"/>
                      <a:pt x="1598" y="5455"/>
                      <a:pt x="1598" y="5433"/>
                    </a:cubicBezTo>
                    <a:cubicBezTo>
                      <a:pt x="1598" y="5433"/>
                      <a:pt x="1598" y="5410"/>
                      <a:pt x="1598" y="5410"/>
                    </a:cubicBezTo>
                    <a:cubicBezTo>
                      <a:pt x="1598" y="5387"/>
                      <a:pt x="1621" y="5387"/>
                      <a:pt x="1621" y="5387"/>
                    </a:cubicBezTo>
                    <a:cubicBezTo>
                      <a:pt x="1644" y="5341"/>
                      <a:pt x="1690" y="5296"/>
                      <a:pt x="1690" y="5227"/>
                    </a:cubicBezTo>
                    <a:cubicBezTo>
                      <a:pt x="1690" y="5182"/>
                      <a:pt x="1644" y="5159"/>
                      <a:pt x="1644" y="5090"/>
                    </a:cubicBezTo>
                    <a:cubicBezTo>
                      <a:pt x="1644" y="5045"/>
                      <a:pt x="1667" y="5022"/>
                      <a:pt x="1598" y="4976"/>
                    </a:cubicBezTo>
                    <a:cubicBezTo>
                      <a:pt x="1575" y="4953"/>
                      <a:pt x="1484" y="4930"/>
                      <a:pt x="1484" y="4885"/>
                    </a:cubicBezTo>
                    <a:cubicBezTo>
                      <a:pt x="1439" y="4885"/>
                      <a:pt x="1370" y="4953"/>
                      <a:pt x="1370" y="4862"/>
                    </a:cubicBezTo>
                    <a:cubicBezTo>
                      <a:pt x="1279" y="4839"/>
                      <a:pt x="1302" y="4953"/>
                      <a:pt x="1233" y="4930"/>
                    </a:cubicBezTo>
                    <a:cubicBezTo>
                      <a:pt x="1210" y="4885"/>
                      <a:pt x="1165" y="4771"/>
                      <a:pt x="1119" y="4771"/>
                    </a:cubicBezTo>
                    <a:cubicBezTo>
                      <a:pt x="1119" y="4725"/>
                      <a:pt x="1165" y="4611"/>
                      <a:pt x="1073" y="4634"/>
                    </a:cubicBezTo>
                    <a:cubicBezTo>
                      <a:pt x="1073" y="4611"/>
                      <a:pt x="1073" y="4565"/>
                      <a:pt x="1073" y="4542"/>
                    </a:cubicBezTo>
                    <a:cubicBezTo>
                      <a:pt x="1050" y="4542"/>
                      <a:pt x="1050" y="4542"/>
                      <a:pt x="1050" y="4520"/>
                    </a:cubicBezTo>
                    <a:cubicBezTo>
                      <a:pt x="1028" y="4428"/>
                      <a:pt x="1096" y="4291"/>
                      <a:pt x="1005" y="4246"/>
                    </a:cubicBezTo>
                    <a:cubicBezTo>
                      <a:pt x="959" y="4223"/>
                      <a:pt x="914" y="4246"/>
                      <a:pt x="868" y="4223"/>
                    </a:cubicBezTo>
                    <a:cubicBezTo>
                      <a:pt x="822" y="3424"/>
                      <a:pt x="1050" y="2602"/>
                      <a:pt x="1530" y="1918"/>
                    </a:cubicBezTo>
                    <a:cubicBezTo>
                      <a:pt x="1598" y="1872"/>
                      <a:pt x="1644" y="1803"/>
                      <a:pt x="1690" y="1712"/>
                    </a:cubicBezTo>
                    <a:cubicBezTo>
                      <a:pt x="1712" y="1666"/>
                      <a:pt x="1827" y="1552"/>
                      <a:pt x="1872" y="1575"/>
                    </a:cubicBezTo>
                    <a:cubicBezTo>
                      <a:pt x="1872" y="1598"/>
                      <a:pt x="1849" y="1666"/>
                      <a:pt x="1872" y="1666"/>
                    </a:cubicBezTo>
                    <a:cubicBezTo>
                      <a:pt x="1895" y="1712"/>
                      <a:pt x="1941" y="1666"/>
                      <a:pt x="1941" y="1666"/>
                    </a:cubicBezTo>
                    <a:cubicBezTo>
                      <a:pt x="1963" y="1689"/>
                      <a:pt x="1941" y="1758"/>
                      <a:pt x="1963" y="1781"/>
                    </a:cubicBezTo>
                    <a:cubicBezTo>
                      <a:pt x="2009" y="1803"/>
                      <a:pt x="2009" y="1735"/>
                      <a:pt x="2032" y="1689"/>
                    </a:cubicBezTo>
                    <a:cubicBezTo>
                      <a:pt x="2032" y="1644"/>
                      <a:pt x="2032" y="1598"/>
                      <a:pt x="2078" y="1552"/>
                    </a:cubicBezTo>
                    <a:cubicBezTo>
                      <a:pt x="2100" y="1507"/>
                      <a:pt x="2100" y="1484"/>
                      <a:pt x="2123" y="1461"/>
                    </a:cubicBezTo>
                    <a:cubicBezTo>
                      <a:pt x="2123" y="1415"/>
                      <a:pt x="2123" y="1370"/>
                      <a:pt x="2146" y="1324"/>
                    </a:cubicBezTo>
                    <a:cubicBezTo>
                      <a:pt x="2192" y="1256"/>
                      <a:pt x="2260" y="1187"/>
                      <a:pt x="2306" y="1119"/>
                    </a:cubicBezTo>
                    <a:cubicBezTo>
                      <a:pt x="2329" y="1096"/>
                      <a:pt x="2374" y="1073"/>
                      <a:pt x="2420" y="1027"/>
                    </a:cubicBezTo>
                    <a:cubicBezTo>
                      <a:pt x="2420" y="1027"/>
                      <a:pt x="2420" y="1027"/>
                      <a:pt x="2420" y="1005"/>
                    </a:cubicBezTo>
                    <a:cubicBezTo>
                      <a:pt x="2488" y="982"/>
                      <a:pt x="2534" y="936"/>
                      <a:pt x="2580" y="913"/>
                    </a:cubicBezTo>
                    <a:cubicBezTo>
                      <a:pt x="2580" y="936"/>
                      <a:pt x="2580" y="936"/>
                      <a:pt x="2557" y="959"/>
                    </a:cubicBezTo>
                    <a:cubicBezTo>
                      <a:pt x="2534" y="982"/>
                      <a:pt x="2466" y="1005"/>
                      <a:pt x="2488" y="1050"/>
                    </a:cubicBezTo>
                    <a:cubicBezTo>
                      <a:pt x="2511" y="1050"/>
                      <a:pt x="2534" y="1050"/>
                      <a:pt x="2534" y="1050"/>
                    </a:cubicBezTo>
                    <a:cubicBezTo>
                      <a:pt x="2580" y="1050"/>
                      <a:pt x="2603" y="1005"/>
                      <a:pt x="2625" y="1027"/>
                    </a:cubicBezTo>
                    <a:cubicBezTo>
                      <a:pt x="2671" y="1073"/>
                      <a:pt x="2603" y="1096"/>
                      <a:pt x="2603" y="1142"/>
                    </a:cubicBezTo>
                    <a:cubicBezTo>
                      <a:pt x="2625" y="1187"/>
                      <a:pt x="2671" y="1096"/>
                      <a:pt x="2694" y="1073"/>
                    </a:cubicBezTo>
                    <a:cubicBezTo>
                      <a:pt x="2694" y="1050"/>
                      <a:pt x="2717" y="1005"/>
                      <a:pt x="2740" y="959"/>
                    </a:cubicBezTo>
                    <a:cubicBezTo>
                      <a:pt x="2762" y="936"/>
                      <a:pt x="2808" y="890"/>
                      <a:pt x="2854" y="868"/>
                    </a:cubicBezTo>
                    <a:cubicBezTo>
                      <a:pt x="2877" y="822"/>
                      <a:pt x="2899" y="822"/>
                      <a:pt x="2945" y="799"/>
                    </a:cubicBezTo>
                    <a:cubicBezTo>
                      <a:pt x="2991" y="776"/>
                      <a:pt x="3036" y="753"/>
                      <a:pt x="3082" y="731"/>
                    </a:cubicBezTo>
                    <a:cubicBezTo>
                      <a:pt x="3105" y="708"/>
                      <a:pt x="3150" y="662"/>
                      <a:pt x="3173" y="685"/>
                    </a:cubicBezTo>
                    <a:cubicBezTo>
                      <a:pt x="3173" y="685"/>
                      <a:pt x="3173" y="685"/>
                      <a:pt x="3173" y="685"/>
                    </a:cubicBezTo>
                    <a:cubicBezTo>
                      <a:pt x="3196" y="662"/>
                      <a:pt x="3219" y="662"/>
                      <a:pt x="3242" y="639"/>
                    </a:cubicBezTo>
                    <a:cubicBezTo>
                      <a:pt x="3265" y="617"/>
                      <a:pt x="3287" y="594"/>
                      <a:pt x="3310" y="594"/>
                    </a:cubicBezTo>
                    <a:cubicBezTo>
                      <a:pt x="3379" y="548"/>
                      <a:pt x="3447" y="525"/>
                      <a:pt x="3516" y="502"/>
                    </a:cubicBezTo>
                    <a:cubicBezTo>
                      <a:pt x="3538" y="480"/>
                      <a:pt x="3561" y="480"/>
                      <a:pt x="3561" y="457"/>
                    </a:cubicBezTo>
                    <a:cubicBezTo>
                      <a:pt x="3904" y="365"/>
                      <a:pt x="4246" y="320"/>
                      <a:pt x="4588" y="320"/>
                    </a:cubicBezTo>
                    <a:cubicBezTo>
                      <a:pt x="4588" y="320"/>
                      <a:pt x="4611" y="320"/>
                      <a:pt x="4611" y="320"/>
                    </a:cubicBezTo>
                    <a:cubicBezTo>
                      <a:pt x="4657" y="388"/>
                      <a:pt x="4543" y="365"/>
                      <a:pt x="4566" y="434"/>
                    </a:cubicBezTo>
                    <a:cubicBezTo>
                      <a:pt x="4543" y="434"/>
                      <a:pt x="4429" y="411"/>
                      <a:pt x="4497" y="480"/>
                    </a:cubicBezTo>
                    <a:cubicBezTo>
                      <a:pt x="4497" y="480"/>
                      <a:pt x="4474" y="480"/>
                      <a:pt x="4474" y="480"/>
                    </a:cubicBezTo>
                    <a:cubicBezTo>
                      <a:pt x="4497" y="548"/>
                      <a:pt x="4543" y="525"/>
                      <a:pt x="4588" y="525"/>
                    </a:cubicBezTo>
                    <a:cubicBezTo>
                      <a:pt x="4657" y="548"/>
                      <a:pt x="4703" y="594"/>
                      <a:pt x="4634" y="639"/>
                    </a:cubicBezTo>
                    <a:cubicBezTo>
                      <a:pt x="4657" y="662"/>
                      <a:pt x="4657" y="731"/>
                      <a:pt x="4611" y="731"/>
                    </a:cubicBezTo>
                    <a:cubicBezTo>
                      <a:pt x="4588" y="662"/>
                      <a:pt x="4566" y="731"/>
                      <a:pt x="4543" y="731"/>
                    </a:cubicBezTo>
                    <a:cubicBezTo>
                      <a:pt x="4520" y="731"/>
                      <a:pt x="4497" y="708"/>
                      <a:pt x="4543" y="662"/>
                    </a:cubicBezTo>
                    <a:cubicBezTo>
                      <a:pt x="4497" y="685"/>
                      <a:pt x="4451" y="662"/>
                      <a:pt x="4429" y="662"/>
                    </a:cubicBezTo>
                    <a:cubicBezTo>
                      <a:pt x="4451" y="662"/>
                      <a:pt x="4451" y="639"/>
                      <a:pt x="4474" y="639"/>
                    </a:cubicBezTo>
                    <a:cubicBezTo>
                      <a:pt x="4451" y="639"/>
                      <a:pt x="4406" y="662"/>
                      <a:pt x="4383" y="639"/>
                    </a:cubicBezTo>
                    <a:cubicBezTo>
                      <a:pt x="4360" y="617"/>
                      <a:pt x="4383" y="594"/>
                      <a:pt x="4406" y="594"/>
                    </a:cubicBezTo>
                    <a:cubicBezTo>
                      <a:pt x="4383" y="594"/>
                      <a:pt x="4360" y="594"/>
                      <a:pt x="4337" y="571"/>
                    </a:cubicBezTo>
                    <a:cubicBezTo>
                      <a:pt x="4337" y="548"/>
                      <a:pt x="4383" y="548"/>
                      <a:pt x="4406" y="525"/>
                    </a:cubicBezTo>
                    <a:cubicBezTo>
                      <a:pt x="4383" y="480"/>
                      <a:pt x="4315" y="502"/>
                      <a:pt x="4269" y="502"/>
                    </a:cubicBezTo>
                    <a:cubicBezTo>
                      <a:pt x="4223" y="480"/>
                      <a:pt x="4178" y="457"/>
                      <a:pt x="4132" y="480"/>
                    </a:cubicBezTo>
                    <a:cubicBezTo>
                      <a:pt x="4041" y="480"/>
                      <a:pt x="3949" y="502"/>
                      <a:pt x="3904" y="594"/>
                    </a:cubicBezTo>
                    <a:cubicBezTo>
                      <a:pt x="3835" y="685"/>
                      <a:pt x="3744" y="662"/>
                      <a:pt x="3675" y="731"/>
                    </a:cubicBezTo>
                    <a:cubicBezTo>
                      <a:pt x="3607" y="776"/>
                      <a:pt x="3516" y="868"/>
                      <a:pt x="3516" y="936"/>
                    </a:cubicBezTo>
                    <a:cubicBezTo>
                      <a:pt x="3516" y="936"/>
                      <a:pt x="3538" y="913"/>
                      <a:pt x="3538" y="936"/>
                    </a:cubicBezTo>
                    <a:cubicBezTo>
                      <a:pt x="3516" y="1005"/>
                      <a:pt x="3630" y="959"/>
                      <a:pt x="3607" y="890"/>
                    </a:cubicBezTo>
                    <a:cubicBezTo>
                      <a:pt x="3630" y="890"/>
                      <a:pt x="3630" y="890"/>
                      <a:pt x="3653" y="913"/>
                    </a:cubicBezTo>
                    <a:cubicBezTo>
                      <a:pt x="3653" y="890"/>
                      <a:pt x="3721" y="753"/>
                      <a:pt x="3744" y="868"/>
                    </a:cubicBezTo>
                    <a:cubicBezTo>
                      <a:pt x="3790" y="868"/>
                      <a:pt x="3790" y="822"/>
                      <a:pt x="3812" y="822"/>
                    </a:cubicBezTo>
                    <a:cubicBezTo>
                      <a:pt x="3835" y="890"/>
                      <a:pt x="3812" y="936"/>
                      <a:pt x="3812" y="1005"/>
                    </a:cubicBezTo>
                    <a:cubicBezTo>
                      <a:pt x="3881" y="1005"/>
                      <a:pt x="3972" y="936"/>
                      <a:pt x="3949" y="868"/>
                    </a:cubicBezTo>
                    <a:cubicBezTo>
                      <a:pt x="4018" y="868"/>
                      <a:pt x="3949" y="799"/>
                      <a:pt x="3972" y="731"/>
                    </a:cubicBezTo>
                    <a:cubicBezTo>
                      <a:pt x="3972" y="731"/>
                      <a:pt x="4018" y="685"/>
                      <a:pt x="4018" y="685"/>
                    </a:cubicBezTo>
                    <a:cubicBezTo>
                      <a:pt x="4041" y="662"/>
                      <a:pt x="4041" y="639"/>
                      <a:pt x="4086" y="639"/>
                    </a:cubicBezTo>
                    <a:cubicBezTo>
                      <a:pt x="4109" y="685"/>
                      <a:pt x="4063" y="708"/>
                      <a:pt x="4063" y="753"/>
                    </a:cubicBezTo>
                    <a:cubicBezTo>
                      <a:pt x="4132" y="776"/>
                      <a:pt x="4132" y="822"/>
                      <a:pt x="4200" y="776"/>
                    </a:cubicBezTo>
                    <a:cubicBezTo>
                      <a:pt x="4269" y="753"/>
                      <a:pt x="4315" y="731"/>
                      <a:pt x="4315" y="822"/>
                    </a:cubicBezTo>
                    <a:cubicBezTo>
                      <a:pt x="4360" y="845"/>
                      <a:pt x="4406" y="822"/>
                      <a:pt x="4451" y="822"/>
                    </a:cubicBezTo>
                    <a:cubicBezTo>
                      <a:pt x="4474" y="822"/>
                      <a:pt x="4474" y="845"/>
                      <a:pt x="4497" y="868"/>
                    </a:cubicBezTo>
                    <a:cubicBezTo>
                      <a:pt x="4497" y="868"/>
                      <a:pt x="4543" y="868"/>
                      <a:pt x="4543" y="868"/>
                    </a:cubicBezTo>
                    <a:cubicBezTo>
                      <a:pt x="4657" y="1005"/>
                      <a:pt x="4406" y="936"/>
                      <a:pt x="4406" y="936"/>
                    </a:cubicBezTo>
                    <a:cubicBezTo>
                      <a:pt x="4383" y="890"/>
                      <a:pt x="4269" y="936"/>
                      <a:pt x="4269" y="959"/>
                    </a:cubicBezTo>
                    <a:cubicBezTo>
                      <a:pt x="4223" y="1027"/>
                      <a:pt x="4315" y="1050"/>
                      <a:pt x="4223" y="1050"/>
                    </a:cubicBezTo>
                    <a:cubicBezTo>
                      <a:pt x="4200" y="1050"/>
                      <a:pt x="4178" y="1027"/>
                      <a:pt x="4155" y="1050"/>
                    </a:cubicBezTo>
                    <a:cubicBezTo>
                      <a:pt x="4132" y="1050"/>
                      <a:pt x="4109" y="1073"/>
                      <a:pt x="4086" y="1096"/>
                    </a:cubicBezTo>
                    <a:cubicBezTo>
                      <a:pt x="4063" y="1096"/>
                      <a:pt x="4018" y="1096"/>
                      <a:pt x="3995" y="1096"/>
                    </a:cubicBezTo>
                    <a:cubicBezTo>
                      <a:pt x="3995" y="1096"/>
                      <a:pt x="3926" y="1142"/>
                      <a:pt x="3926" y="1142"/>
                    </a:cubicBezTo>
                    <a:cubicBezTo>
                      <a:pt x="3881" y="1142"/>
                      <a:pt x="3835" y="1096"/>
                      <a:pt x="3790" y="1096"/>
                    </a:cubicBezTo>
                    <a:cubicBezTo>
                      <a:pt x="3744" y="1119"/>
                      <a:pt x="3744" y="1142"/>
                      <a:pt x="3721" y="1164"/>
                    </a:cubicBezTo>
                    <a:cubicBezTo>
                      <a:pt x="3675" y="1164"/>
                      <a:pt x="3653" y="1164"/>
                      <a:pt x="3630" y="1187"/>
                    </a:cubicBezTo>
                    <a:cubicBezTo>
                      <a:pt x="3584" y="1210"/>
                      <a:pt x="3607" y="1278"/>
                      <a:pt x="3561" y="1324"/>
                    </a:cubicBezTo>
                    <a:cubicBezTo>
                      <a:pt x="3561" y="1347"/>
                      <a:pt x="3538" y="1347"/>
                      <a:pt x="3516" y="1370"/>
                    </a:cubicBezTo>
                    <a:cubicBezTo>
                      <a:pt x="3493" y="1370"/>
                      <a:pt x="3493" y="1415"/>
                      <a:pt x="3470" y="1438"/>
                    </a:cubicBezTo>
                    <a:cubicBezTo>
                      <a:pt x="3447" y="1438"/>
                      <a:pt x="3424" y="1438"/>
                      <a:pt x="3401" y="1415"/>
                    </a:cubicBezTo>
                    <a:cubicBezTo>
                      <a:pt x="3356" y="1461"/>
                      <a:pt x="3265" y="1415"/>
                      <a:pt x="3242" y="1484"/>
                    </a:cubicBezTo>
                    <a:cubicBezTo>
                      <a:pt x="3242" y="1484"/>
                      <a:pt x="3265" y="1484"/>
                      <a:pt x="3265" y="1484"/>
                    </a:cubicBezTo>
                    <a:cubicBezTo>
                      <a:pt x="3265" y="1484"/>
                      <a:pt x="3242" y="1507"/>
                      <a:pt x="3242" y="1530"/>
                    </a:cubicBezTo>
                    <a:cubicBezTo>
                      <a:pt x="3356" y="1507"/>
                      <a:pt x="3310" y="1644"/>
                      <a:pt x="3242" y="1689"/>
                    </a:cubicBezTo>
                    <a:cubicBezTo>
                      <a:pt x="3219" y="1666"/>
                      <a:pt x="3150" y="1712"/>
                      <a:pt x="3128" y="1712"/>
                    </a:cubicBezTo>
                    <a:cubicBezTo>
                      <a:pt x="3105" y="1712"/>
                      <a:pt x="3105" y="1735"/>
                      <a:pt x="3105" y="1735"/>
                    </a:cubicBezTo>
                    <a:cubicBezTo>
                      <a:pt x="3082" y="1735"/>
                      <a:pt x="3082" y="1712"/>
                      <a:pt x="3082" y="1712"/>
                    </a:cubicBezTo>
                    <a:cubicBezTo>
                      <a:pt x="3036" y="1735"/>
                      <a:pt x="3013" y="1735"/>
                      <a:pt x="2991" y="1712"/>
                    </a:cubicBezTo>
                    <a:cubicBezTo>
                      <a:pt x="2968" y="1735"/>
                      <a:pt x="2945" y="1781"/>
                      <a:pt x="2922" y="1803"/>
                    </a:cubicBezTo>
                    <a:cubicBezTo>
                      <a:pt x="2922" y="1849"/>
                      <a:pt x="2922" y="1872"/>
                      <a:pt x="2899" y="1940"/>
                    </a:cubicBezTo>
                    <a:cubicBezTo>
                      <a:pt x="2899" y="2009"/>
                      <a:pt x="2785" y="2146"/>
                      <a:pt x="2922" y="2123"/>
                    </a:cubicBezTo>
                    <a:cubicBezTo>
                      <a:pt x="2968" y="2123"/>
                      <a:pt x="3013" y="2077"/>
                      <a:pt x="3036" y="2077"/>
                    </a:cubicBezTo>
                    <a:cubicBezTo>
                      <a:pt x="3059" y="2055"/>
                      <a:pt x="3059" y="2032"/>
                      <a:pt x="3059" y="2032"/>
                    </a:cubicBezTo>
                    <a:cubicBezTo>
                      <a:pt x="3082" y="2032"/>
                      <a:pt x="3105" y="2032"/>
                      <a:pt x="3105" y="2032"/>
                    </a:cubicBezTo>
                    <a:cubicBezTo>
                      <a:pt x="3128" y="2032"/>
                      <a:pt x="3150" y="2009"/>
                      <a:pt x="3173" y="2009"/>
                    </a:cubicBezTo>
                    <a:cubicBezTo>
                      <a:pt x="3196" y="1963"/>
                      <a:pt x="3219" y="1940"/>
                      <a:pt x="3242" y="1918"/>
                    </a:cubicBezTo>
                    <a:cubicBezTo>
                      <a:pt x="3265" y="1895"/>
                      <a:pt x="3310" y="1849"/>
                      <a:pt x="3310" y="1826"/>
                    </a:cubicBezTo>
                    <a:cubicBezTo>
                      <a:pt x="3470" y="1826"/>
                      <a:pt x="3356" y="1712"/>
                      <a:pt x="3447" y="1666"/>
                    </a:cubicBezTo>
                    <a:cubicBezTo>
                      <a:pt x="3493" y="1666"/>
                      <a:pt x="3516" y="1712"/>
                      <a:pt x="3561" y="1666"/>
                    </a:cubicBezTo>
                    <a:cubicBezTo>
                      <a:pt x="3584" y="1666"/>
                      <a:pt x="3584" y="1621"/>
                      <a:pt x="3584" y="1621"/>
                    </a:cubicBezTo>
                    <a:cubicBezTo>
                      <a:pt x="3607" y="1598"/>
                      <a:pt x="3630" y="1621"/>
                      <a:pt x="3653" y="1598"/>
                    </a:cubicBezTo>
                    <a:cubicBezTo>
                      <a:pt x="3698" y="1575"/>
                      <a:pt x="3698" y="1575"/>
                      <a:pt x="3744" y="1575"/>
                    </a:cubicBezTo>
                    <a:cubicBezTo>
                      <a:pt x="3767" y="1598"/>
                      <a:pt x="3790" y="1598"/>
                      <a:pt x="3790" y="1621"/>
                    </a:cubicBezTo>
                    <a:cubicBezTo>
                      <a:pt x="3812" y="1621"/>
                      <a:pt x="3835" y="1621"/>
                      <a:pt x="3858" y="1621"/>
                    </a:cubicBezTo>
                    <a:cubicBezTo>
                      <a:pt x="3904" y="1621"/>
                      <a:pt x="4041" y="1735"/>
                      <a:pt x="4041" y="1621"/>
                    </a:cubicBezTo>
                    <a:cubicBezTo>
                      <a:pt x="3995" y="1621"/>
                      <a:pt x="3881" y="1598"/>
                      <a:pt x="3904" y="1530"/>
                    </a:cubicBezTo>
                    <a:cubicBezTo>
                      <a:pt x="4018" y="1461"/>
                      <a:pt x="4109" y="1575"/>
                      <a:pt x="4200" y="1621"/>
                    </a:cubicBezTo>
                    <a:cubicBezTo>
                      <a:pt x="4223" y="1644"/>
                      <a:pt x="4292" y="1689"/>
                      <a:pt x="4315" y="1735"/>
                    </a:cubicBezTo>
                    <a:cubicBezTo>
                      <a:pt x="4337" y="1781"/>
                      <a:pt x="4315" y="1849"/>
                      <a:pt x="4406" y="1826"/>
                    </a:cubicBezTo>
                    <a:cubicBezTo>
                      <a:pt x="4406" y="1826"/>
                      <a:pt x="4406" y="1803"/>
                      <a:pt x="4406" y="1781"/>
                    </a:cubicBezTo>
                    <a:cubicBezTo>
                      <a:pt x="4406" y="1781"/>
                      <a:pt x="4406" y="1781"/>
                      <a:pt x="4406" y="1781"/>
                    </a:cubicBezTo>
                    <a:cubicBezTo>
                      <a:pt x="4451" y="1758"/>
                      <a:pt x="4406" y="1735"/>
                      <a:pt x="4406" y="1712"/>
                    </a:cubicBezTo>
                    <a:cubicBezTo>
                      <a:pt x="4406" y="1689"/>
                      <a:pt x="4383" y="1712"/>
                      <a:pt x="4383" y="1666"/>
                    </a:cubicBezTo>
                    <a:cubicBezTo>
                      <a:pt x="4383" y="1666"/>
                      <a:pt x="4429" y="1666"/>
                      <a:pt x="4429" y="1644"/>
                    </a:cubicBezTo>
                    <a:cubicBezTo>
                      <a:pt x="4451" y="1598"/>
                      <a:pt x="4383" y="1598"/>
                      <a:pt x="4429" y="1575"/>
                    </a:cubicBezTo>
                    <a:cubicBezTo>
                      <a:pt x="4474" y="1552"/>
                      <a:pt x="4520" y="1575"/>
                      <a:pt x="4497" y="1621"/>
                    </a:cubicBezTo>
                    <a:cubicBezTo>
                      <a:pt x="4520" y="1621"/>
                      <a:pt x="4543" y="1644"/>
                      <a:pt x="4520" y="1666"/>
                    </a:cubicBezTo>
                    <a:cubicBezTo>
                      <a:pt x="4543" y="1666"/>
                      <a:pt x="4543" y="1666"/>
                      <a:pt x="4566" y="1666"/>
                    </a:cubicBezTo>
                    <a:cubicBezTo>
                      <a:pt x="4566" y="1712"/>
                      <a:pt x="4543" y="1803"/>
                      <a:pt x="4588" y="1826"/>
                    </a:cubicBezTo>
                    <a:cubicBezTo>
                      <a:pt x="4588" y="1826"/>
                      <a:pt x="4588" y="1849"/>
                      <a:pt x="4588" y="1849"/>
                    </a:cubicBezTo>
                    <a:cubicBezTo>
                      <a:pt x="4657" y="1872"/>
                      <a:pt x="4680" y="1826"/>
                      <a:pt x="4748" y="1803"/>
                    </a:cubicBezTo>
                    <a:cubicBezTo>
                      <a:pt x="4771" y="1803"/>
                      <a:pt x="4839" y="1781"/>
                      <a:pt x="4885" y="1781"/>
                    </a:cubicBezTo>
                    <a:cubicBezTo>
                      <a:pt x="4908" y="1781"/>
                      <a:pt x="4908" y="1826"/>
                      <a:pt x="4954" y="1803"/>
                    </a:cubicBezTo>
                    <a:cubicBezTo>
                      <a:pt x="4954" y="1803"/>
                      <a:pt x="4976" y="1781"/>
                      <a:pt x="4999" y="1758"/>
                    </a:cubicBezTo>
                    <a:cubicBezTo>
                      <a:pt x="5091" y="1712"/>
                      <a:pt x="5045" y="1781"/>
                      <a:pt x="5091" y="1826"/>
                    </a:cubicBezTo>
                    <a:cubicBezTo>
                      <a:pt x="5068" y="1826"/>
                      <a:pt x="5068" y="1826"/>
                      <a:pt x="5045" y="1826"/>
                    </a:cubicBezTo>
                    <a:cubicBezTo>
                      <a:pt x="5068" y="1849"/>
                      <a:pt x="5091" y="1849"/>
                      <a:pt x="5113" y="1872"/>
                    </a:cubicBezTo>
                    <a:cubicBezTo>
                      <a:pt x="5068" y="1872"/>
                      <a:pt x="5045" y="1872"/>
                      <a:pt x="5022" y="1872"/>
                    </a:cubicBezTo>
                    <a:cubicBezTo>
                      <a:pt x="5045" y="1872"/>
                      <a:pt x="5113" y="1895"/>
                      <a:pt x="5113" y="1940"/>
                    </a:cubicBezTo>
                    <a:cubicBezTo>
                      <a:pt x="5113" y="1940"/>
                      <a:pt x="5136" y="1940"/>
                      <a:pt x="5136" y="1940"/>
                    </a:cubicBezTo>
                    <a:cubicBezTo>
                      <a:pt x="5136" y="1940"/>
                      <a:pt x="5136" y="1963"/>
                      <a:pt x="5136" y="1963"/>
                    </a:cubicBezTo>
                    <a:cubicBezTo>
                      <a:pt x="5136" y="1963"/>
                      <a:pt x="5136" y="1986"/>
                      <a:pt x="5136" y="1986"/>
                    </a:cubicBezTo>
                    <a:cubicBezTo>
                      <a:pt x="5113" y="1986"/>
                      <a:pt x="5113" y="1986"/>
                      <a:pt x="5091" y="1986"/>
                    </a:cubicBezTo>
                    <a:cubicBezTo>
                      <a:pt x="5091" y="2009"/>
                      <a:pt x="5068" y="2032"/>
                      <a:pt x="5045" y="2032"/>
                    </a:cubicBezTo>
                    <a:cubicBezTo>
                      <a:pt x="5045" y="2032"/>
                      <a:pt x="5045" y="2009"/>
                      <a:pt x="5045" y="2009"/>
                    </a:cubicBezTo>
                    <a:cubicBezTo>
                      <a:pt x="4999" y="2032"/>
                      <a:pt x="4862" y="2100"/>
                      <a:pt x="4839" y="2032"/>
                    </a:cubicBezTo>
                    <a:cubicBezTo>
                      <a:pt x="4817" y="2032"/>
                      <a:pt x="4817" y="2032"/>
                      <a:pt x="4794" y="2032"/>
                    </a:cubicBezTo>
                    <a:cubicBezTo>
                      <a:pt x="4771" y="2009"/>
                      <a:pt x="4748" y="2009"/>
                      <a:pt x="4725" y="2009"/>
                    </a:cubicBezTo>
                    <a:cubicBezTo>
                      <a:pt x="4703" y="2032"/>
                      <a:pt x="4725" y="2055"/>
                      <a:pt x="4703" y="2077"/>
                    </a:cubicBezTo>
                    <a:cubicBezTo>
                      <a:pt x="4703" y="2100"/>
                      <a:pt x="4657" y="2100"/>
                      <a:pt x="4657" y="2146"/>
                    </a:cubicBezTo>
                    <a:cubicBezTo>
                      <a:pt x="4657" y="2146"/>
                      <a:pt x="4657" y="2169"/>
                      <a:pt x="4634" y="2191"/>
                    </a:cubicBezTo>
                    <a:cubicBezTo>
                      <a:pt x="4588" y="2191"/>
                      <a:pt x="4611" y="2146"/>
                      <a:pt x="4566" y="2123"/>
                    </a:cubicBezTo>
                    <a:cubicBezTo>
                      <a:pt x="4566" y="2123"/>
                      <a:pt x="4543" y="2123"/>
                      <a:pt x="4520" y="2123"/>
                    </a:cubicBezTo>
                    <a:cubicBezTo>
                      <a:pt x="4520" y="2123"/>
                      <a:pt x="4474" y="2100"/>
                      <a:pt x="4451" y="2100"/>
                    </a:cubicBezTo>
                    <a:cubicBezTo>
                      <a:pt x="4315" y="2077"/>
                      <a:pt x="4451" y="2237"/>
                      <a:pt x="4360" y="2237"/>
                    </a:cubicBezTo>
                    <a:cubicBezTo>
                      <a:pt x="4337" y="2237"/>
                      <a:pt x="4109" y="2351"/>
                      <a:pt x="4132" y="2260"/>
                    </a:cubicBezTo>
                    <a:cubicBezTo>
                      <a:pt x="4063" y="2260"/>
                      <a:pt x="4132" y="2214"/>
                      <a:pt x="4109" y="2191"/>
                    </a:cubicBezTo>
                    <a:cubicBezTo>
                      <a:pt x="4086" y="2169"/>
                      <a:pt x="4041" y="2169"/>
                      <a:pt x="3995" y="2191"/>
                    </a:cubicBezTo>
                    <a:cubicBezTo>
                      <a:pt x="3972" y="2191"/>
                      <a:pt x="3790" y="2191"/>
                      <a:pt x="3858" y="2100"/>
                    </a:cubicBezTo>
                    <a:cubicBezTo>
                      <a:pt x="3835" y="2100"/>
                      <a:pt x="3835" y="2077"/>
                      <a:pt x="3835" y="2077"/>
                    </a:cubicBezTo>
                    <a:cubicBezTo>
                      <a:pt x="3835" y="2032"/>
                      <a:pt x="3812" y="2009"/>
                      <a:pt x="3790" y="1963"/>
                    </a:cubicBezTo>
                    <a:cubicBezTo>
                      <a:pt x="3744" y="1940"/>
                      <a:pt x="3744" y="1986"/>
                      <a:pt x="3698" y="1986"/>
                    </a:cubicBezTo>
                    <a:cubicBezTo>
                      <a:pt x="3675" y="2009"/>
                      <a:pt x="3607" y="2009"/>
                      <a:pt x="3584" y="2009"/>
                    </a:cubicBezTo>
                    <a:cubicBezTo>
                      <a:pt x="3538" y="2009"/>
                      <a:pt x="3424" y="1986"/>
                      <a:pt x="3401" y="2055"/>
                    </a:cubicBezTo>
                    <a:cubicBezTo>
                      <a:pt x="3310" y="2055"/>
                      <a:pt x="3265" y="2100"/>
                      <a:pt x="3219" y="2146"/>
                    </a:cubicBezTo>
                    <a:cubicBezTo>
                      <a:pt x="3173" y="2191"/>
                      <a:pt x="3173" y="2191"/>
                      <a:pt x="3128" y="2169"/>
                    </a:cubicBezTo>
                    <a:cubicBezTo>
                      <a:pt x="3082" y="2169"/>
                      <a:pt x="3036" y="2123"/>
                      <a:pt x="3013" y="2169"/>
                    </a:cubicBezTo>
                    <a:cubicBezTo>
                      <a:pt x="2991" y="2169"/>
                      <a:pt x="2968" y="2191"/>
                      <a:pt x="2945" y="2214"/>
                    </a:cubicBezTo>
                    <a:cubicBezTo>
                      <a:pt x="2922" y="2214"/>
                      <a:pt x="2877" y="2260"/>
                      <a:pt x="2877" y="2283"/>
                    </a:cubicBezTo>
                    <a:cubicBezTo>
                      <a:pt x="2854" y="2328"/>
                      <a:pt x="2854" y="2420"/>
                      <a:pt x="2785" y="2443"/>
                    </a:cubicBezTo>
                    <a:cubicBezTo>
                      <a:pt x="2785" y="2488"/>
                      <a:pt x="2740" y="2511"/>
                      <a:pt x="2717" y="2557"/>
                    </a:cubicBezTo>
                    <a:cubicBezTo>
                      <a:pt x="2694" y="2602"/>
                      <a:pt x="2671" y="2602"/>
                      <a:pt x="2625" y="2625"/>
                    </a:cubicBezTo>
                    <a:cubicBezTo>
                      <a:pt x="2625" y="2671"/>
                      <a:pt x="2557" y="2716"/>
                      <a:pt x="2534" y="2739"/>
                    </a:cubicBezTo>
                    <a:cubicBezTo>
                      <a:pt x="2534" y="2739"/>
                      <a:pt x="2557" y="2762"/>
                      <a:pt x="2557" y="2762"/>
                    </a:cubicBezTo>
                    <a:cubicBezTo>
                      <a:pt x="2557" y="2808"/>
                      <a:pt x="2466" y="2853"/>
                      <a:pt x="2443" y="2922"/>
                    </a:cubicBezTo>
                    <a:cubicBezTo>
                      <a:pt x="2466" y="2899"/>
                      <a:pt x="2488" y="2922"/>
                      <a:pt x="2488" y="2922"/>
                    </a:cubicBezTo>
                    <a:cubicBezTo>
                      <a:pt x="2488" y="2945"/>
                      <a:pt x="2511" y="2990"/>
                      <a:pt x="2488" y="3013"/>
                    </a:cubicBezTo>
                    <a:cubicBezTo>
                      <a:pt x="2443" y="3013"/>
                      <a:pt x="2443" y="3082"/>
                      <a:pt x="2397" y="3082"/>
                    </a:cubicBezTo>
                    <a:cubicBezTo>
                      <a:pt x="2397" y="3104"/>
                      <a:pt x="2374" y="3104"/>
                      <a:pt x="2397" y="3104"/>
                    </a:cubicBezTo>
                    <a:cubicBezTo>
                      <a:pt x="2397" y="3150"/>
                      <a:pt x="2374" y="3196"/>
                      <a:pt x="2374" y="3241"/>
                    </a:cubicBezTo>
                    <a:cubicBezTo>
                      <a:pt x="2374" y="3287"/>
                      <a:pt x="2420" y="3287"/>
                      <a:pt x="2397" y="3356"/>
                    </a:cubicBezTo>
                    <a:cubicBezTo>
                      <a:pt x="2352" y="3447"/>
                      <a:pt x="2283" y="3493"/>
                      <a:pt x="2283" y="3584"/>
                    </a:cubicBezTo>
                    <a:cubicBezTo>
                      <a:pt x="2306" y="3584"/>
                      <a:pt x="2306" y="3584"/>
                      <a:pt x="2306" y="3584"/>
                    </a:cubicBezTo>
                    <a:cubicBezTo>
                      <a:pt x="2329" y="3584"/>
                      <a:pt x="2352" y="3629"/>
                      <a:pt x="2329" y="3652"/>
                    </a:cubicBezTo>
                    <a:cubicBezTo>
                      <a:pt x="2352" y="3652"/>
                      <a:pt x="2352" y="3652"/>
                      <a:pt x="2374" y="3652"/>
                    </a:cubicBezTo>
                    <a:cubicBezTo>
                      <a:pt x="2397" y="3675"/>
                      <a:pt x="2374" y="3698"/>
                      <a:pt x="2374" y="3721"/>
                    </a:cubicBezTo>
                    <a:cubicBezTo>
                      <a:pt x="2374" y="3744"/>
                      <a:pt x="2397" y="3766"/>
                      <a:pt x="2397" y="3766"/>
                    </a:cubicBezTo>
                    <a:cubicBezTo>
                      <a:pt x="2397" y="3766"/>
                      <a:pt x="2420" y="3766"/>
                      <a:pt x="2420" y="3744"/>
                    </a:cubicBezTo>
                    <a:cubicBezTo>
                      <a:pt x="2488" y="3744"/>
                      <a:pt x="2511" y="3858"/>
                      <a:pt x="2534" y="3903"/>
                    </a:cubicBezTo>
                    <a:cubicBezTo>
                      <a:pt x="2557" y="3926"/>
                      <a:pt x="2580" y="3949"/>
                      <a:pt x="2603" y="3972"/>
                    </a:cubicBezTo>
                    <a:cubicBezTo>
                      <a:pt x="2603" y="3995"/>
                      <a:pt x="2625" y="4040"/>
                      <a:pt x="2625" y="4063"/>
                    </a:cubicBezTo>
                    <a:cubicBezTo>
                      <a:pt x="2648" y="4109"/>
                      <a:pt x="2671" y="4109"/>
                      <a:pt x="2694" y="4132"/>
                    </a:cubicBezTo>
                    <a:cubicBezTo>
                      <a:pt x="2740" y="4154"/>
                      <a:pt x="2717" y="4200"/>
                      <a:pt x="2785" y="4200"/>
                    </a:cubicBezTo>
                    <a:cubicBezTo>
                      <a:pt x="2831" y="4223"/>
                      <a:pt x="2945" y="4177"/>
                      <a:pt x="2945" y="4109"/>
                    </a:cubicBezTo>
                    <a:cubicBezTo>
                      <a:pt x="2991" y="4109"/>
                      <a:pt x="2991" y="4132"/>
                      <a:pt x="3013" y="4132"/>
                    </a:cubicBezTo>
                    <a:cubicBezTo>
                      <a:pt x="3059" y="4132"/>
                      <a:pt x="3059" y="4132"/>
                      <a:pt x="3105" y="4132"/>
                    </a:cubicBezTo>
                    <a:cubicBezTo>
                      <a:pt x="3150" y="4132"/>
                      <a:pt x="3219" y="4177"/>
                      <a:pt x="3219" y="4086"/>
                    </a:cubicBezTo>
                    <a:cubicBezTo>
                      <a:pt x="3265" y="4086"/>
                      <a:pt x="3287" y="4040"/>
                      <a:pt x="3310" y="4017"/>
                    </a:cubicBezTo>
                    <a:cubicBezTo>
                      <a:pt x="3356" y="3995"/>
                      <a:pt x="3401" y="3995"/>
                      <a:pt x="3424" y="3972"/>
                    </a:cubicBezTo>
                    <a:cubicBezTo>
                      <a:pt x="3470" y="3926"/>
                      <a:pt x="3470" y="3789"/>
                      <a:pt x="3538" y="3881"/>
                    </a:cubicBezTo>
                    <a:cubicBezTo>
                      <a:pt x="3538" y="3881"/>
                      <a:pt x="3538" y="3881"/>
                      <a:pt x="3538" y="3903"/>
                    </a:cubicBezTo>
                    <a:cubicBezTo>
                      <a:pt x="3630" y="3881"/>
                      <a:pt x="3653" y="3972"/>
                      <a:pt x="3675" y="4017"/>
                    </a:cubicBezTo>
                    <a:cubicBezTo>
                      <a:pt x="3675" y="4040"/>
                      <a:pt x="3698" y="4109"/>
                      <a:pt x="3698" y="4132"/>
                    </a:cubicBezTo>
                    <a:cubicBezTo>
                      <a:pt x="3721" y="4154"/>
                      <a:pt x="3767" y="4109"/>
                      <a:pt x="3767" y="4063"/>
                    </a:cubicBezTo>
                    <a:cubicBezTo>
                      <a:pt x="3812" y="4063"/>
                      <a:pt x="3812" y="4086"/>
                      <a:pt x="3835" y="4086"/>
                    </a:cubicBezTo>
                    <a:cubicBezTo>
                      <a:pt x="3858" y="4063"/>
                      <a:pt x="3881" y="4040"/>
                      <a:pt x="3904" y="4040"/>
                    </a:cubicBezTo>
                    <a:cubicBezTo>
                      <a:pt x="3926" y="4040"/>
                      <a:pt x="3972" y="4040"/>
                      <a:pt x="3995" y="4040"/>
                    </a:cubicBezTo>
                    <a:cubicBezTo>
                      <a:pt x="4041" y="4063"/>
                      <a:pt x="3995" y="4063"/>
                      <a:pt x="4018" y="4086"/>
                    </a:cubicBezTo>
                    <a:cubicBezTo>
                      <a:pt x="4041" y="4132"/>
                      <a:pt x="4086" y="4177"/>
                      <a:pt x="4086" y="4223"/>
                    </a:cubicBezTo>
                    <a:cubicBezTo>
                      <a:pt x="4086" y="4291"/>
                      <a:pt x="4041" y="4337"/>
                      <a:pt x="4041" y="4406"/>
                    </a:cubicBezTo>
                    <a:cubicBezTo>
                      <a:pt x="4041" y="4451"/>
                      <a:pt x="4063" y="4474"/>
                      <a:pt x="4109" y="4520"/>
                    </a:cubicBezTo>
                    <a:cubicBezTo>
                      <a:pt x="4155" y="4542"/>
                      <a:pt x="4155" y="4565"/>
                      <a:pt x="4200" y="4611"/>
                    </a:cubicBezTo>
                    <a:cubicBezTo>
                      <a:pt x="4246" y="4634"/>
                      <a:pt x="4474" y="4657"/>
                      <a:pt x="4383" y="4748"/>
                    </a:cubicBezTo>
                    <a:cubicBezTo>
                      <a:pt x="4497" y="4748"/>
                      <a:pt x="4406" y="4816"/>
                      <a:pt x="4429" y="4862"/>
                    </a:cubicBezTo>
                    <a:cubicBezTo>
                      <a:pt x="4429" y="4862"/>
                      <a:pt x="4451" y="4862"/>
                      <a:pt x="4451" y="4862"/>
                    </a:cubicBezTo>
                    <a:cubicBezTo>
                      <a:pt x="4429" y="4908"/>
                      <a:pt x="4406" y="4976"/>
                      <a:pt x="4497" y="4976"/>
                    </a:cubicBezTo>
                    <a:cubicBezTo>
                      <a:pt x="4474" y="4999"/>
                      <a:pt x="4497" y="5022"/>
                      <a:pt x="4497" y="5045"/>
                    </a:cubicBezTo>
                    <a:cubicBezTo>
                      <a:pt x="4497" y="5067"/>
                      <a:pt x="4474" y="5067"/>
                      <a:pt x="4474" y="5090"/>
                    </a:cubicBezTo>
                    <a:cubicBezTo>
                      <a:pt x="4474" y="5090"/>
                      <a:pt x="4497" y="5113"/>
                      <a:pt x="4497" y="5113"/>
                    </a:cubicBezTo>
                    <a:cubicBezTo>
                      <a:pt x="4497" y="5159"/>
                      <a:pt x="4474" y="5204"/>
                      <a:pt x="4451" y="5250"/>
                    </a:cubicBezTo>
                    <a:cubicBezTo>
                      <a:pt x="4406" y="5296"/>
                      <a:pt x="4383" y="5296"/>
                      <a:pt x="4360" y="5364"/>
                    </a:cubicBezTo>
                    <a:cubicBezTo>
                      <a:pt x="4360" y="5387"/>
                      <a:pt x="4360" y="5387"/>
                      <a:pt x="4360" y="5410"/>
                    </a:cubicBezTo>
                    <a:cubicBezTo>
                      <a:pt x="4360" y="5410"/>
                      <a:pt x="4360" y="5501"/>
                      <a:pt x="4360" y="5501"/>
                    </a:cubicBezTo>
                    <a:cubicBezTo>
                      <a:pt x="4383" y="5547"/>
                      <a:pt x="4451" y="5570"/>
                      <a:pt x="4497" y="5592"/>
                    </a:cubicBezTo>
                    <a:cubicBezTo>
                      <a:pt x="4566" y="5615"/>
                      <a:pt x="4566" y="5638"/>
                      <a:pt x="4611" y="5661"/>
                    </a:cubicBezTo>
                    <a:cubicBezTo>
                      <a:pt x="4634" y="5684"/>
                      <a:pt x="4657" y="5661"/>
                      <a:pt x="4680" y="5661"/>
                    </a:cubicBezTo>
                    <a:cubicBezTo>
                      <a:pt x="4725" y="5684"/>
                      <a:pt x="4725" y="5684"/>
                      <a:pt x="4748" y="5707"/>
                    </a:cubicBezTo>
                    <a:cubicBezTo>
                      <a:pt x="4817" y="5707"/>
                      <a:pt x="4885" y="5684"/>
                      <a:pt x="4817" y="5752"/>
                    </a:cubicBezTo>
                    <a:cubicBezTo>
                      <a:pt x="4794" y="5775"/>
                      <a:pt x="4748" y="5775"/>
                      <a:pt x="4748" y="5821"/>
                    </a:cubicBezTo>
                    <a:cubicBezTo>
                      <a:pt x="4839" y="5844"/>
                      <a:pt x="4680" y="5912"/>
                      <a:pt x="4748" y="5980"/>
                    </a:cubicBezTo>
                    <a:cubicBezTo>
                      <a:pt x="4771" y="6003"/>
                      <a:pt x="4817" y="5980"/>
                      <a:pt x="4839" y="6003"/>
                    </a:cubicBezTo>
                    <a:cubicBezTo>
                      <a:pt x="4862" y="6049"/>
                      <a:pt x="4839" y="6095"/>
                      <a:pt x="4885" y="6117"/>
                    </a:cubicBezTo>
                    <a:cubicBezTo>
                      <a:pt x="4885" y="6140"/>
                      <a:pt x="4885" y="6140"/>
                      <a:pt x="4885" y="6163"/>
                    </a:cubicBezTo>
                    <a:cubicBezTo>
                      <a:pt x="4908" y="6163"/>
                      <a:pt x="4908" y="6163"/>
                      <a:pt x="4908" y="6186"/>
                    </a:cubicBezTo>
                    <a:cubicBezTo>
                      <a:pt x="4954" y="6186"/>
                      <a:pt x="4999" y="6232"/>
                      <a:pt x="5022" y="6254"/>
                    </a:cubicBezTo>
                    <a:cubicBezTo>
                      <a:pt x="5022" y="6254"/>
                      <a:pt x="5022" y="6277"/>
                      <a:pt x="5045" y="6300"/>
                    </a:cubicBezTo>
                    <a:cubicBezTo>
                      <a:pt x="5045" y="6300"/>
                      <a:pt x="5022" y="6323"/>
                      <a:pt x="5022" y="6323"/>
                    </a:cubicBezTo>
                    <a:cubicBezTo>
                      <a:pt x="5022" y="6346"/>
                      <a:pt x="5045" y="6323"/>
                      <a:pt x="5045" y="6346"/>
                    </a:cubicBezTo>
                    <a:cubicBezTo>
                      <a:pt x="5068" y="6368"/>
                      <a:pt x="5068" y="6391"/>
                      <a:pt x="5068" y="6460"/>
                    </a:cubicBezTo>
                    <a:cubicBezTo>
                      <a:pt x="5113" y="6460"/>
                      <a:pt x="5182" y="6460"/>
                      <a:pt x="5182" y="6528"/>
                    </a:cubicBezTo>
                    <a:cubicBezTo>
                      <a:pt x="5228" y="6528"/>
                      <a:pt x="5228" y="6483"/>
                      <a:pt x="5250" y="6437"/>
                    </a:cubicBezTo>
                    <a:cubicBezTo>
                      <a:pt x="5250" y="6414"/>
                      <a:pt x="5273" y="6391"/>
                      <a:pt x="5296" y="6368"/>
                    </a:cubicBezTo>
                    <a:cubicBezTo>
                      <a:pt x="5342" y="6300"/>
                      <a:pt x="5319" y="6323"/>
                      <a:pt x="5387" y="6300"/>
                    </a:cubicBezTo>
                    <a:cubicBezTo>
                      <a:pt x="5410" y="6300"/>
                      <a:pt x="5456" y="6300"/>
                      <a:pt x="5456" y="6232"/>
                    </a:cubicBezTo>
                    <a:cubicBezTo>
                      <a:pt x="5547" y="6232"/>
                      <a:pt x="5616" y="6186"/>
                      <a:pt x="5684" y="6163"/>
                    </a:cubicBezTo>
                    <a:cubicBezTo>
                      <a:pt x="5730" y="6140"/>
                      <a:pt x="5775" y="6117"/>
                      <a:pt x="5798" y="6072"/>
                    </a:cubicBezTo>
                    <a:cubicBezTo>
                      <a:pt x="5821" y="6026"/>
                      <a:pt x="5798" y="6026"/>
                      <a:pt x="5798" y="5980"/>
                    </a:cubicBezTo>
                    <a:cubicBezTo>
                      <a:pt x="5730" y="5958"/>
                      <a:pt x="5821" y="5866"/>
                      <a:pt x="5730" y="5844"/>
                    </a:cubicBezTo>
                    <a:cubicBezTo>
                      <a:pt x="5752" y="5775"/>
                      <a:pt x="5912" y="5821"/>
                      <a:pt x="5912" y="5752"/>
                    </a:cubicBezTo>
                    <a:cubicBezTo>
                      <a:pt x="5958" y="5729"/>
                      <a:pt x="6004" y="5729"/>
                      <a:pt x="6026" y="5684"/>
                    </a:cubicBezTo>
                    <a:cubicBezTo>
                      <a:pt x="6072" y="5638"/>
                      <a:pt x="6072" y="5615"/>
                      <a:pt x="6049" y="5570"/>
                    </a:cubicBezTo>
                    <a:cubicBezTo>
                      <a:pt x="6049" y="5547"/>
                      <a:pt x="6026" y="5524"/>
                      <a:pt x="6004" y="5501"/>
                    </a:cubicBezTo>
                    <a:cubicBezTo>
                      <a:pt x="6004" y="5478"/>
                      <a:pt x="6026" y="5478"/>
                      <a:pt x="5981" y="5455"/>
                    </a:cubicBezTo>
                    <a:cubicBezTo>
                      <a:pt x="5958" y="5433"/>
                      <a:pt x="5889" y="5433"/>
                      <a:pt x="5889" y="5387"/>
                    </a:cubicBezTo>
                    <a:cubicBezTo>
                      <a:pt x="5867" y="5319"/>
                      <a:pt x="5958" y="5319"/>
                      <a:pt x="6004" y="5319"/>
                    </a:cubicBezTo>
                    <a:cubicBezTo>
                      <a:pt x="6072" y="5296"/>
                      <a:pt x="6072" y="5250"/>
                      <a:pt x="6118" y="5204"/>
                    </a:cubicBezTo>
                    <a:cubicBezTo>
                      <a:pt x="6118" y="5182"/>
                      <a:pt x="6163" y="5182"/>
                      <a:pt x="6163" y="5159"/>
                    </a:cubicBezTo>
                    <a:cubicBezTo>
                      <a:pt x="6186" y="5136"/>
                      <a:pt x="6186" y="5090"/>
                      <a:pt x="6186" y="5067"/>
                    </a:cubicBezTo>
                    <a:cubicBezTo>
                      <a:pt x="6209" y="5045"/>
                      <a:pt x="6232" y="5045"/>
                      <a:pt x="6232" y="5022"/>
                    </a:cubicBezTo>
                    <a:cubicBezTo>
                      <a:pt x="6255" y="4999"/>
                      <a:pt x="6255" y="4976"/>
                      <a:pt x="6255" y="4953"/>
                    </a:cubicBezTo>
                    <a:cubicBezTo>
                      <a:pt x="6255" y="4953"/>
                      <a:pt x="6255" y="4885"/>
                      <a:pt x="6255" y="4839"/>
                    </a:cubicBezTo>
                    <a:cubicBezTo>
                      <a:pt x="6255" y="4794"/>
                      <a:pt x="6209" y="4748"/>
                      <a:pt x="6232" y="4702"/>
                    </a:cubicBezTo>
                    <a:cubicBezTo>
                      <a:pt x="6232" y="4702"/>
                      <a:pt x="6209" y="4702"/>
                      <a:pt x="6209" y="4702"/>
                    </a:cubicBezTo>
                    <a:cubicBezTo>
                      <a:pt x="6232" y="4634"/>
                      <a:pt x="6163" y="4611"/>
                      <a:pt x="6118" y="4611"/>
                    </a:cubicBezTo>
                    <a:cubicBezTo>
                      <a:pt x="6118" y="4611"/>
                      <a:pt x="6118" y="4611"/>
                      <a:pt x="6118" y="4611"/>
                    </a:cubicBezTo>
                    <a:cubicBezTo>
                      <a:pt x="6118" y="4611"/>
                      <a:pt x="6095" y="4588"/>
                      <a:pt x="6095" y="4588"/>
                    </a:cubicBezTo>
                    <a:cubicBezTo>
                      <a:pt x="6095" y="4565"/>
                      <a:pt x="6072" y="4542"/>
                      <a:pt x="6049" y="4520"/>
                    </a:cubicBezTo>
                    <a:cubicBezTo>
                      <a:pt x="6026" y="4497"/>
                      <a:pt x="5981" y="4497"/>
                      <a:pt x="5981" y="4451"/>
                    </a:cubicBezTo>
                    <a:cubicBezTo>
                      <a:pt x="5935" y="4428"/>
                      <a:pt x="5775" y="4474"/>
                      <a:pt x="5844" y="4383"/>
                    </a:cubicBezTo>
                    <a:cubicBezTo>
                      <a:pt x="5867" y="4337"/>
                      <a:pt x="5912" y="4360"/>
                      <a:pt x="5935" y="4337"/>
                    </a:cubicBezTo>
                    <a:cubicBezTo>
                      <a:pt x="5981" y="4314"/>
                      <a:pt x="5981" y="4314"/>
                      <a:pt x="5981" y="4269"/>
                    </a:cubicBezTo>
                    <a:cubicBezTo>
                      <a:pt x="6004" y="4269"/>
                      <a:pt x="6026" y="4269"/>
                      <a:pt x="6049" y="4269"/>
                    </a:cubicBezTo>
                    <a:cubicBezTo>
                      <a:pt x="6049" y="4223"/>
                      <a:pt x="6049" y="4177"/>
                      <a:pt x="6049" y="4132"/>
                    </a:cubicBezTo>
                    <a:cubicBezTo>
                      <a:pt x="6072" y="4109"/>
                      <a:pt x="6095" y="4109"/>
                      <a:pt x="6118" y="4086"/>
                    </a:cubicBezTo>
                    <a:cubicBezTo>
                      <a:pt x="6141" y="4063"/>
                      <a:pt x="6141" y="4063"/>
                      <a:pt x="6163" y="4017"/>
                    </a:cubicBezTo>
                    <a:cubicBezTo>
                      <a:pt x="6163" y="3972"/>
                      <a:pt x="6186" y="3949"/>
                      <a:pt x="6232" y="3903"/>
                    </a:cubicBezTo>
                    <a:cubicBezTo>
                      <a:pt x="6277" y="3881"/>
                      <a:pt x="6277" y="3858"/>
                      <a:pt x="6277" y="3789"/>
                    </a:cubicBezTo>
                    <a:cubicBezTo>
                      <a:pt x="6277" y="3789"/>
                      <a:pt x="6255" y="3789"/>
                      <a:pt x="6255" y="3789"/>
                    </a:cubicBezTo>
                    <a:cubicBezTo>
                      <a:pt x="6255" y="3766"/>
                      <a:pt x="6277" y="3744"/>
                      <a:pt x="6277" y="3698"/>
                    </a:cubicBezTo>
                    <a:cubicBezTo>
                      <a:pt x="6369" y="3698"/>
                      <a:pt x="6323" y="3629"/>
                      <a:pt x="6346" y="3561"/>
                    </a:cubicBezTo>
                    <a:cubicBezTo>
                      <a:pt x="6369" y="3538"/>
                      <a:pt x="6414" y="3538"/>
                      <a:pt x="6414" y="3515"/>
                    </a:cubicBezTo>
                    <a:cubicBezTo>
                      <a:pt x="6437" y="3493"/>
                      <a:pt x="6392" y="3447"/>
                      <a:pt x="6414" y="3424"/>
                    </a:cubicBezTo>
                    <a:cubicBezTo>
                      <a:pt x="6483" y="3401"/>
                      <a:pt x="6551" y="3356"/>
                      <a:pt x="6551" y="3264"/>
                    </a:cubicBezTo>
                    <a:cubicBezTo>
                      <a:pt x="6551" y="3264"/>
                      <a:pt x="6551" y="3264"/>
                      <a:pt x="6529" y="3264"/>
                    </a:cubicBezTo>
                    <a:cubicBezTo>
                      <a:pt x="6529" y="3196"/>
                      <a:pt x="6597" y="3127"/>
                      <a:pt x="6597" y="3059"/>
                    </a:cubicBezTo>
                    <a:cubicBezTo>
                      <a:pt x="6620" y="2990"/>
                      <a:pt x="6666" y="2899"/>
                      <a:pt x="6620" y="2831"/>
                    </a:cubicBezTo>
                    <a:cubicBezTo>
                      <a:pt x="6551" y="2831"/>
                      <a:pt x="6597" y="2899"/>
                      <a:pt x="6551" y="2945"/>
                    </a:cubicBezTo>
                    <a:cubicBezTo>
                      <a:pt x="6529" y="2968"/>
                      <a:pt x="6460" y="2922"/>
                      <a:pt x="6460" y="2990"/>
                    </a:cubicBezTo>
                    <a:cubicBezTo>
                      <a:pt x="6392" y="2990"/>
                      <a:pt x="6369" y="3082"/>
                      <a:pt x="6323" y="3104"/>
                    </a:cubicBezTo>
                    <a:cubicBezTo>
                      <a:pt x="6277" y="3127"/>
                      <a:pt x="6163" y="3082"/>
                      <a:pt x="6163" y="3173"/>
                    </a:cubicBezTo>
                    <a:cubicBezTo>
                      <a:pt x="6118" y="3173"/>
                      <a:pt x="5935" y="3287"/>
                      <a:pt x="5912" y="3173"/>
                    </a:cubicBezTo>
                    <a:cubicBezTo>
                      <a:pt x="5935" y="3173"/>
                      <a:pt x="6072" y="3082"/>
                      <a:pt x="5958" y="3082"/>
                    </a:cubicBezTo>
                    <a:cubicBezTo>
                      <a:pt x="5981" y="3059"/>
                      <a:pt x="5958" y="3036"/>
                      <a:pt x="5958" y="3013"/>
                    </a:cubicBezTo>
                    <a:cubicBezTo>
                      <a:pt x="5867" y="2990"/>
                      <a:pt x="5844" y="3104"/>
                      <a:pt x="5798" y="2990"/>
                    </a:cubicBezTo>
                    <a:cubicBezTo>
                      <a:pt x="5775" y="2990"/>
                      <a:pt x="5752" y="2990"/>
                      <a:pt x="5730" y="2990"/>
                    </a:cubicBezTo>
                    <a:cubicBezTo>
                      <a:pt x="5730" y="2922"/>
                      <a:pt x="5730" y="2922"/>
                      <a:pt x="5684" y="2876"/>
                    </a:cubicBezTo>
                    <a:cubicBezTo>
                      <a:pt x="5661" y="2853"/>
                      <a:pt x="5661" y="2876"/>
                      <a:pt x="5638" y="2853"/>
                    </a:cubicBezTo>
                    <a:cubicBezTo>
                      <a:pt x="5638" y="2808"/>
                      <a:pt x="5638" y="2762"/>
                      <a:pt x="5638" y="2739"/>
                    </a:cubicBezTo>
                    <a:cubicBezTo>
                      <a:pt x="5593" y="2739"/>
                      <a:pt x="5547" y="2716"/>
                      <a:pt x="5524" y="2694"/>
                    </a:cubicBezTo>
                    <a:cubicBezTo>
                      <a:pt x="5524" y="2694"/>
                      <a:pt x="5524" y="2648"/>
                      <a:pt x="5524" y="2648"/>
                    </a:cubicBezTo>
                    <a:cubicBezTo>
                      <a:pt x="5501" y="2625"/>
                      <a:pt x="5479" y="2625"/>
                      <a:pt x="5456" y="2625"/>
                    </a:cubicBezTo>
                    <a:cubicBezTo>
                      <a:pt x="5387" y="2579"/>
                      <a:pt x="5319" y="2579"/>
                      <a:pt x="5250" y="2534"/>
                    </a:cubicBezTo>
                    <a:cubicBezTo>
                      <a:pt x="5273" y="2465"/>
                      <a:pt x="5159" y="2488"/>
                      <a:pt x="5136" y="2465"/>
                    </a:cubicBezTo>
                    <a:cubicBezTo>
                      <a:pt x="5068" y="2443"/>
                      <a:pt x="5091" y="2397"/>
                      <a:pt x="5159" y="2374"/>
                    </a:cubicBezTo>
                    <a:cubicBezTo>
                      <a:pt x="5182" y="2351"/>
                      <a:pt x="5273" y="2374"/>
                      <a:pt x="5250" y="2351"/>
                    </a:cubicBezTo>
                    <a:cubicBezTo>
                      <a:pt x="5228" y="2283"/>
                      <a:pt x="5159" y="2328"/>
                      <a:pt x="5113" y="2306"/>
                    </a:cubicBezTo>
                    <a:cubicBezTo>
                      <a:pt x="5091" y="2260"/>
                      <a:pt x="5159" y="2237"/>
                      <a:pt x="5228" y="2214"/>
                    </a:cubicBezTo>
                    <a:cubicBezTo>
                      <a:pt x="5250" y="2214"/>
                      <a:pt x="5296" y="2283"/>
                      <a:pt x="5296" y="2306"/>
                    </a:cubicBezTo>
                    <a:cubicBezTo>
                      <a:pt x="5319" y="2328"/>
                      <a:pt x="5387" y="2351"/>
                      <a:pt x="5364" y="2397"/>
                    </a:cubicBezTo>
                    <a:cubicBezTo>
                      <a:pt x="5410" y="2397"/>
                      <a:pt x="5433" y="2397"/>
                      <a:pt x="5456" y="2443"/>
                    </a:cubicBezTo>
                    <a:cubicBezTo>
                      <a:pt x="5547" y="2443"/>
                      <a:pt x="5638" y="2488"/>
                      <a:pt x="5707" y="2534"/>
                    </a:cubicBezTo>
                    <a:cubicBezTo>
                      <a:pt x="5752" y="2557"/>
                      <a:pt x="5958" y="2625"/>
                      <a:pt x="5958" y="2648"/>
                    </a:cubicBezTo>
                    <a:cubicBezTo>
                      <a:pt x="6049" y="2648"/>
                      <a:pt x="6026" y="2739"/>
                      <a:pt x="6004" y="2785"/>
                    </a:cubicBezTo>
                    <a:cubicBezTo>
                      <a:pt x="6072" y="2808"/>
                      <a:pt x="5981" y="2899"/>
                      <a:pt x="6072" y="2922"/>
                    </a:cubicBezTo>
                    <a:cubicBezTo>
                      <a:pt x="6141" y="2968"/>
                      <a:pt x="6209" y="2922"/>
                      <a:pt x="6277" y="2899"/>
                    </a:cubicBezTo>
                    <a:cubicBezTo>
                      <a:pt x="6323" y="2899"/>
                      <a:pt x="6346" y="2876"/>
                      <a:pt x="6392" y="2876"/>
                    </a:cubicBezTo>
                    <a:cubicBezTo>
                      <a:pt x="6414" y="2876"/>
                      <a:pt x="6437" y="2876"/>
                      <a:pt x="6460" y="2853"/>
                    </a:cubicBezTo>
                    <a:cubicBezTo>
                      <a:pt x="6483" y="2831"/>
                      <a:pt x="6460" y="2831"/>
                      <a:pt x="6483" y="2808"/>
                    </a:cubicBezTo>
                    <a:cubicBezTo>
                      <a:pt x="6506" y="2762"/>
                      <a:pt x="6574" y="2739"/>
                      <a:pt x="6620" y="2671"/>
                    </a:cubicBezTo>
                    <a:cubicBezTo>
                      <a:pt x="6597" y="2625"/>
                      <a:pt x="6666" y="2579"/>
                      <a:pt x="6688" y="2534"/>
                    </a:cubicBezTo>
                    <a:cubicBezTo>
                      <a:pt x="6597" y="2534"/>
                      <a:pt x="6620" y="2443"/>
                      <a:pt x="6620" y="2397"/>
                    </a:cubicBezTo>
                    <a:cubicBezTo>
                      <a:pt x="6620" y="2397"/>
                      <a:pt x="6597" y="2397"/>
                      <a:pt x="6574" y="2397"/>
                    </a:cubicBezTo>
                    <a:cubicBezTo>
                      <a:pt x="6574" y="2374"/>
                      <a:pt x="6643" y="2191"/>
                      <a:pt x="6551" y="2283"/>
                    </a:cubicBezTo>
                    <a:cubicBezTo>
                      <a:pt x="6551" y="2214"/>
                      <a:pt x="6506" y="2260"/>
                      <a:pt x="6483" y="2237"/>
                    </a:cubicBezTo>
                    <a:cubicBezTo>
                      <a:pt x="6437" y="2237"/>
                      <a:pt x="6460" y="2260"/>
                      <a:pt x="6437" y="2191"/>
                    </a:cubicBezTo>
                    <a:cubicBezTo>
                      <a:pt x="6414" y="2146"/>
                      <a:pt x="6392" y="2055"/>
                      <a:pt x="6323" y="2077"/>
                    </a:cubicBezTo>
                    <a:cubicBezTo>
                      <a:pt x="6300" y="2123"/>
                      <a:pt x="6323" y="2214"/>
                      <a:pt x="6232" y="2191"/>
                    </a:cubicBezTo>
                    <a:cubicBezTo>
                      <a:pt x="6209" y="2191"/>
                      <a:pt x="6209" y="2169"/>
                      <a:pt x="6163" y="2169"/>
                    </a:cubicBezTo>
                    <a:cubicBezTo>
                      <a:pt x="6141" y="2146"/>
                      <a:pt x="6141" y="2169"/>
                      <a:pt x="6095" y="2169"/>
                    </a:cubicBezTo>
                    <a:cubicBezTo>
                      <a:pt x="6049" y="2146"/>
                      <a:pt x="6026" y="2077"/>
                      <a:pt x="6004" y="2032"/>
                    </a:cubicBezTo>
                    <a:cubicBezTo>
                      <a:pt x="5958" y="2009"/>
                      <a:pt x="5889" y="1986"/>
                      <a:pt x="5912" y="1918"/>
                    </a:cubicBezTo>
                    <a:cubicBezTo>
                      <a:pt x="5844" y="1918"/>
                      <a:pt x="5889" y="1803"/>
                      <a:pt x="5958" y="1826"/>
                    </a:cubicBezTo>
                    <a:cubicBezTo>
                      <a:pt x="6004" y="1826"/>
                      <a:pt x="6004" y="1918"/>
                      <a:pt x="6072" y="1895"/>
                    </a:cubicBezTo>
                    <a:cubicBezTo>
                      <a:pt x="6095" y="1940"/>
                      <a:pt x="6072" y="1963"/>
                      <a:pt x="6118" y="1986"/>
                    </a:cubicBezTo>
                    <a:cubicBezTo>
                      <a:pt x="6141" y="2009"/>
                      <a:pt x="6163" y="1986"/>
                      <a:pt x="6186" y="2032"/>
                    </a:cubicBezTo>
                    <a:cubicBezTo>
                      <a:pt x="6232" y="2032"/>
                      <a:pt x="6255" y="1986"/>
                      <a:pt x="6300" y="1986"/>
                    </a:cubicBezTo>
                    <a:cubicBezTo>
                      <a:pt x="6323" y="2009"/>
                      <a:pt x="6392" y="2055"/>
                      <a:pt x="6392" y="2055"/>
                    </a:cubicBezTo>
                    <a:cubicBezTo>
                      <a:pt x="6414" y="2077"/>
                      <a:pt x="6529" y="2077"/>
                      <a:pt x="6551" y="2055"/>
                    </a:cubicBezTo>
                    <a:cubicBezTo>
                      <a:pt x="6574" y="2055"/>
                      <a:pt x="6551" y="2009"/>
                      <a:pt x="6574" y="2009"/>
                    </a:cubicBezTo>
                    <a:cubicBezTo>
                      <a:pt x="6597" y="1986"/>
                      <a:pt x="6620" y="2009"/>
                      <a:pt x="6643" y="2009"/>
                    </a:cubicBezTo>
                    <a:cubicBezTo>
                      <a:pt x="6688" y="2009"/>
                      <a:pt x="6757" y="1963"/>
                      <a:pt x="6734" y="2055"/>
                    </a:cubicBezTo>
                    <a:cubicBezTo>
                      <a:pt x="6780" y="2055"/>
                      <a:pt x="6825" y="2077"/>
                      <a:pt x="6848" y="2077"/>
                    </a:cubicBezTo>
                    <a:cubicBezTo>
                      <a:pt x="6917" y="2077"/>
                      <a:pt x="6894" y="2055"/>
                      <a:pt x="6939" y="2100"/>
                    </a:cubicBezTo>
                    <a:cubicBezTo>
                      <a:pt x="6939" y="2169"/>
                      <a:pt x="7145" y="2191"/>
                      <a:pt x="7190" y="2191"/>
                    </a:cubicBezTo>
                    <a:cubicBezTo>
                      <a:pt x="7213" y="2214"/>
                      <a:pt x="7282" y="2214"/>
                      <a:pt x="7259" y="2260"/>
                    </a:cubicBezTo>
                    <a:cubicBezTo>
                      <a:pt x="7305" y="2283"/>
                      <a:pt x="7282" y="2306"/>
                      <a:pt x="7282" y="2328"/>
                    </a:cubicBezTo>
                    <a:cubicBezTo>
                      <a:pt x="7305" y="2374"/>
                      <a:pt x="7327" y="2374"/>
                      <a:pt x="7350" y="2397"/>
                    </a:cubicBezTo>
                    <a:cubicBezTo>
                      <a:pt x="7373" y="2397"/>
                      <a:pt x="7373" y="2420"/>
                      <a:pt x="7373" y="2420"/>
                    </a:cubicBezTo>
                    <a:cubicBezTo>
                      <a:pt x="7373" y="2420"/>
                      <a:pt x="7419" y="2443"/>
                      <a:pt x="7419" y="2443"/>
                    </a:cubicBezTo>
                    <a:cubicBezTo>
                      <a:pt x="7442" y="2488"/>
                      <a:pt x="7442" y="2488"/>
                      <a:pt x="7442" y="2534"/>
                    </a:cubicBezTo>
                    <a:cubicBezTo>
                      <a:pt x="7510" y="2557"/>
                      <a:pt x="7556" y="2625"/>
                      <a:pt x="7556" y="2694"/>
                    </a:cubicBezTo>
                    <a:cubicBezTo>
                      <a:pt x="7556" y="2716"/>
                      <a:pt x="7533" y="2739"/>
                      <a:pt x="7533" y="2785"/>
                    </a:cubicBezTo>
                    <a:cubicBezTo>
                      <a:pt x="7556" y="2808"/>
                      <a:pt x="7579" y="2785"/>
                      <a:pt x="7624" y="2808"/>
                    </a:cubicBezTo>
                    <a:cubicBezTo>
                      <a:pt x="7670" y="2876"/>
                      <a:pt x="7647" y="2922"/>
                      <a:pt x="7715" y="2968"/>
                    </a:cubicBezTo>
                    <a:cubicBezTo>
                      <a:pt x="7784" y="2990"/>
                      <a:pt x="7807" y="2990"/>
                      <a:pt x="7852" y="3059"/>
                    </a:cubicBezTo>
                    <a:cubicBezTo>
                      <a:pt x="7898" y="3036"/>
                      <a:pt x="7898" y="2990"/>
                      <a:pt x="7852" y="2968"/>
                    </a:cubicBezTo>
                    <a:cubicBezTo>
                      <a:pt x="7875" y="2945"/>
                      <a:pt x="7852" y="2899"/>
                      <a:pt x="7830" y="2876"/>
                    </a:cubicBezTo>
                    <a:cubicBezTo>
                      <a:pt x="7830" y="2853"/>
                      <a:pt x="7784" y="2876"/>
                      <a:pt x="7784" y="2853"/>
                    </a:cubicBezTo>
                    <a:cubicBezTo>
                      <a:pt x="7761" y="2831"/>
                      <a:pt x="7807" y="2785"/>
                      <a:pt x="7807" y="2762"/>
                    </a:cubicBezTo>
                    <a:cubicBezTo>
                      <a:pt x="7807" y="2739"/>
                      <a:pt x="7784" y="2716"/>
                      <a:pt x="7784" y="2694"/>
                    </a:cubicBezTo>
                    <a:cubicBezTo>
                      <a:pt x="7807" y="2625"/>
                      <a:pt x="7875" y="2625"/>
                      <a:pt x="7807" y="2557"/>
                    </a:cubicBezTo>
                    <a:cubicBezTo>
                      <a:pt x="7784" y="2534"/>
                      <a:pt x="7738" y="2534"/>
                      <a:pt x="7738" y="2511"/>
                    </a:cubicBezTo>
                    <a:cubicBezTo>
                      <a:pt x="7715" y="2488"/>
                      <a:pt x="7715" y="2443"/>
                      <a:pt x="7715" y="2420"/>
                    </a:cubicBezTo>
                    <a:cubicBezTo>
                      <a:pt x="7624" y="2397"/>
                      <a:pt x="7715" y="2328"/>
                      <a:pt x="7670" y="2283"/>
                    </a:cubicBezTo>
                    <a:cubicBezTo>
                      <a:pt x="7647" y="2260"/>
                      <a:pt x="7579" y="2260"/>
                      <a:pt x="7533" y="2237"/>
                    </a:cubicBezTo>
                    <a:cubicBezTo>
                      <a:pt x="7510" y="2214"/>
                      <a:pt x="7510" y="2191"/>
                      <a:pt x="7510" y="2169"/>
                    </a:cubicBezTo>
                    <a:cubicBezTo>
                      <a:pt x="7487" y="2146"/>
                      <a:pt x="7442" y="2146"/>
                      <a:pt x="7464" y="2100"/>
                    </a:cubicBezTo>
                    <a:cubicBezTo>
                      <a:pt x="7487" y="2077"/>
                      <a:pt x="7510" y="2100"/>
                      <a:pt x="7533" y="2077"/>
                    </a:cubicBezTo>
                    <a:cubicBezTo>
                      <a:pt x="7533" y="2055"/>
                      <a:pt x="7533" y="2009"/>
                      <a:pt x="7533" y="1986"/>
                    </a:cubicBezTo>
                    <a:cubicBezTo>
                      <a:pt x="7556" y="1986"/>
                      <a:pt x="7556" y="1986"/>
                      <a:pt x="7579" y="1986"/>
                    </a:cubicBezTo>
                    <a:cubicBezTo>
                      <a:pt x="7579" y="1940"/>
                      <a:pt x="7556" y="1872"/>
                      <a:pt x="7624" y="1895"/>
                    </a:cubicBezTo>
                    <a:cubicBezTo>
                      <a:pt x="7601" y="1940"/>
                      <a:pt x="7624" y="2032"/>
                      <a:pt x="7693" y="2032"/>
                    </a:cubicBezTo>
                    <a:cubicBezTo>
                      <a:pt x="7715" y="2077"/>
                      <a:pt x="7647" y="2100"/>
                      <a:pt x="7693" y="2146"/>
                    </a:cubicBezTo>
                    <a:cubicBezTo>
                      <a:pt x="7715" y="2169"/>
                      <a:pt x="7761" y="2146"/>
                      <a:pt x="7761" y="2169"/>
                    </a:cubicBezTo>
                    <a:cubicBezTo>
                      <a:pt x="7784" y="2191"/>
                      <a:pt x="7784" y="2237"/>
                      <a:pt x="7784" y="2260"/>
                    </a:cubicBezTo>
                    <a:cubicBezTo>
                      <a:pt x="7830" y="2283"/>
                      <a:pt x="7852" y="2351"/>
                      <a:pt x="7921" y="2351"/>
                    </a:cubicBezTo>
                    <a:cubicBezTo>
                      <a:pt x="8720" y="3949"/>
                      <a:pt x="8286" y="5958"/>
                      <a:pt x="6780" y="7053"/>
                    </a:cubicBezTo>
                    <a:close/>
                    <a:moveTo>
                      <a:pt x="4520" y="1393"/>
                    </a:moveTo>
                    <a:cubicBezTo>
                      <a:pt x="4520" y="1393"/>
                      <a:pt x="4520" y="1370"/>
                      <a:pt x="4520" y="1370"/>
                    </a:cubicBezTo>
                    <a:cubicBezTo>
                      <a:pt x="4497" y="1370"/>
                      <a:pt x="4406" y="1415"/>
                      <a:pt x="4406" y="1370"/>
                    </a:cubicBezTo>
                    <a:cubicBezTo>
                      <a:pt x="4360" y="1347"/>
                      <a:pt x="4315" y="1370"/>
                      <a:pt x="4269" y="1347"/>
                    </a:cubicBezTo>
                    <a:cubicBezTo>
                      <a:pt x="4269" y="1278"/>
                      <a:pt x="4360" y="1278"/>
                      <a:pt x="4429" y="1256"/>
                    </a:cubicBezTo>
                    <a:cubicBezTo>
                      <a:pt x="4497" y="1256"/>
                      <a:pt x="4566" y="1233"/>
                      <a:pt x="4634" y="1210"/>
                    </a:cubicBezTo>
                    <a:cubicBezTo>
                      <a:pt x="4657" y="1210"/>
                      <a:pt x="4703" y="1210"/>
                      <a:pt x="4725" y="1210"/>
                    </a:cubicBezTo>
                    <a:cubicBezTo>
                      <a:pt x="4748" y="1210"/>
                      <a:pt x="4771" y="1233"/>
                      <a:pt x="4794" y="1233"/>
                    </a:cubicBezTo>
                    <a:cubicBezTo>
                      <a:pt x="4839" y="1256"/>
                      <a:pt x="4839" y="1233"/>
                      <a:pt x="4885" y="1210"/>
                    </a:cubicBezTo>
                    <a:cubicBezTo>
                      <a:pt x="4885" y="1210"/>
                      <a:pt x="4908" y="1142"/>
                      <a:pt x="4931" y="1210"/>
                    </a:cubicBezTo>
                    <a:lnTo>
                      <a:pt x="4976" y="1210"/>
                    </a:lnTo>
                    <a:cubicBezTo>
                      <a:pt x="4976" y="1233"/>
                      <a:pt x="4999" y="1233"/>
                      <a:pt x="4976" y="1233"/>
                    </a:cubicBezTo>
                    <a:cubicBezTo>
                      <a:pt x="4999" y="1233"/>
                      <a:pt x="4999" y="1233"/>
                      <a:pt x="5022" y="1233"/>
                    </a:cubicBezTo>
                    <a:cubicBezTo>
                      <a:pt x="5022" y="1256"/>
                      <a:pt x="5022" y="1256"/>
                      <a:pt x="5022" y="1278"/>
                    </a:cubicBezTo>
                    <a:cubicBezTo>
                      <a:pt x="4999" y="1278"/>
                      <a:pt x="4999" y="1278"/>
                      <a:pt x="4999" y="1301"/>
                    </a:cubicBezTo>
                    <a:cubicBezTo>
                      <a:pt x="5022" y="1301"/>
                      <a:pt x="5022" y="1301"/>
                      <a:pt x="5045" y="1301"/>
                    </a:cubicBezTo>
                    <a:cubicBezTo>
                      <a:pt x="5022" y="1347"/>
                      <a:pt x="4885" y="1347"/>
                      <a:pt x="4976" y="1393"/>
                    </a:cubicBezTo>
                    <a:cubicBezTo>
                      <a:pt x="5045" y="1415"/>
                      <a:pt x="5113" y="1393"/>
                      <a:pt x="5182" y="1393"/>
                    </a:cubicBezTo>
                    <a:cubicBezTo>
                      <a:pt x="5182" y="1393"/>
                      <a:pt x="5182" y="1415"/>
                      <a:pt x="5182" y="1415"/>
                    </a:cubicBezTo>
                    <a:cubicBezTo>
                      <a:pt x="5205" y="1415"/>
                      <a:pt x="5205" y="1415"/>
                      <a:pt x="5228" y="1438"/>
                    </a:cubicBezTo>
                    <a:cubicBezTo>
                      <a:pt x="5228" y="1438"/>
                      <a:pt x="5228" y="1438"/>
                      <a:pt x="5228" y="1438"/>
                    </a:cubicBezTo>
                    <a:cubicBezTo>
                      <a:pt x="5250" y="1598"/>
                      <a:pt x="5022" y="1438"/>
                      <a:pt x="4999" y="1552"/>
                    </a:cubicBezTo>
                    <a:cubicBezTo>
                      <a:pt x="4931" y="1461"/>
                      <a:pt x="4954" y="1598"/>
                      <a:pt x="4908" y="1621"/>
                    </a:cubicBezTo>
                    <a:cubicBezTo>
                      <a:pt x="4862" y="1621"/>
                      <a:pt x="4839" y="1598"/>
                      <a:pt x="4817" y="1575"/>
                    </a:cubicBezTo>
                    <a:cubicBezTo>
                      <a:pt x="4794" y="1575"/>
                      <a:pt x="4748" y="1598"/>
                      <a:pt x="4725" y="1575"/>
                    </a:cubicBezTo>
                    <a:cubicBezTo>
                      <a:pt x="4657" y="1575"/>
                      <a:pt x="4634" y="1530"/>
                      <a:pt x="4588" y="1484"/>
                    </a:cubicBezTo>
                    <a:cubicBezTo>
                      <a:pt x="4566" y="1461"/>
                      <a:pt x="4543" y="1484"/>
                      <a:pt x="4543" y="1438"/>
                    </a:cubicBezTo>
                    <a:cubicBezTo>
                      <a:pt x="4520" y="1438"/>
                      <a:pt x="4588" y="1415"/>
                      <a:pt x="4520" y="1393"/>
                    </a:cubicBezTo>
                    <a:close/>
                    <a:moveTo>
                      <a:pt x="5296" y="1187"/>
                    </a:moveTo>
                    <a:cubicBezTo>
                      <a:pt x="5296" y="1164"/>
                      <a:pt x="5319" y="1096"/>
                      <a:pt x="5273" y="1096"/>
                    </a:cubicBezTo>
                    <a:cubicBezTo>
                      <a:pt x="5296" y="1050"/>
                      <a:pt x="5342" y="1050"/>
                      <a:pt x="5319" y="982"/>
                    </a:cubicBezTo>
                    <a:cubicBezTo>
                      <a:pt x="5364" y="982"/>
                      <a:pt x="5387" y="936"/>
                      <a:pt x="5433" y="936"/>
                    </a:cubicBezTo>
                    <a:cubicBezTo>
                      <a:pt x="5433" y="913"/>
                      <a:pt x="5433" y="913"/>
                      <a:pt x="5433" y="890"/>
                    </a:cubicBezTo>
                    <a:cubicBezTo>
                      <a:pt x="5479" y="890"/>
                      <a:pt x="5501" y="890"/>
                      <a:pt x="5547" y="890"/>
                    </a:cubicBezTo>
                    <a:cubicBezTo>
                      <a:pt x="5547" y="913"/>
                      <a:pt x="5547" y="913"/>
                      <a:pt x="5547" y="913"/>
                    </a:cubicBezTo>
                    <a:lnTo>
                      <a:pt x="5547" y="959"/>
                    </a:lnTo>
                    <a:cubicBezTo>
                      <a:pt x="5593" y="1027"/>
                      <a:pt x="5433" y="1050"/>
                      <a:pt x="5433" y="1119"/>
                    </a:cubicBezTo>
                    <a:cubicBezTo>
                      <a:pt x="5456" y="1210"/>
                      <a:pt x="5593" y="1233"/>
                      <a:pt x="5684" y="1233"/>
                    </a:cubicBezTo>
                    <a:cubicBezTo>
                      <a:pt x="5661" y="1256"/>
                      <a:pt x="5684" y="1278"/>
                      <a:pt x="5707" y="1301"/>
                    </a:cubicBezTo>
                    <a:cubicBezTo>
                      <a:pt x="5616" y="1347"/>
                      <a:pt x="5775" y="1393"/>
                      <a:pt x="5798" y="1393"/>
                    </a:cubicBezTo>
                    <a:cubicBezTo>
                      <a:pt x="5798" y="1415"/>
                      <a:pt x="5821" y="1415"/>
                      <a:pt x="5798" y="1438"/>
                    </a:cubicBezTo>
                    <a:cubicBezTo>
                      <a:pt x="5844" y="1438"/>
                      <a:pt x="5867" y="1415"/>
                      <a:pt x="5912" y="1438"/>
                    </a:cubicBezTo>
                    <a:cubicBezTo>
                      <a:pt x="5889" y="1507"/>
                      <a:pt x="6004" y="1484"/>
                      <a:pt x="5935" y="1575"/>
                    </a:cubicBezTo>
                    <a:cubicBezTo>
                      <a:pt x="5981" y="1575"/>
                      <a:pt x="6004" y="1598"/>
                      <a:pt x="6026" y="1621"/>
                    </a:cubicBezTo>
                    <a:cubicBezTo>
                      <a:pt x="5912" y="1712"/>
                      <a:pt x="5730" y="1644"/>
                      <a:pt x="5616" y="1598"/>
                    </a:cubicBezTo>
                    <a:cubicBezTo>
                      <a:pt x="5547" y="1552"/>
                      <a:pt x="5570" y="1530"/>
                      <a:pt x="5547" y="1461"/>
                    </a:cubicBezTo>
                    <a:cubicBezTo>
                      <a:pt x="5524" y="1393"/>
                      <a:pt x="5456" y="1370"/>
                      <a:pt x="5456" y="1301"/>
                    </a:cubicBezTo>
                    <a:cubicBezTo>
                      <a:pt x="5410" y="1301"/>
                      <a:pt x="5364" y="1301"/>
                      <a:pt x="5387" y="1233"/>
                    </a:cubicBezTo>
                    <a:cubicBezTo>
                      <a:pt x="5319" y="1256"/>
                      <a:pt x="5319" y="1210"/>
                      <a:pt x="5296" y="1187"/>
                    </a:cubicBezTo>
                    <a:close/>
                    <a:moveTo>
                      <a:pt x="7875" y="1644"/>
                    </a:moveTo>
                    <a:cubicBezTo>
                      <a:pt x="7099" y="617"/>
                      <a:pt x="5889" y="0"/>
                      <a:pt x="4588" y="0"/>
                    </a:cubicBezTo>
                    <a:cubicBezTo>
                      <a:pt x="3721" y="0"/>
                      <a:pt x="2899" y="251"/>
                      <a:pt x="2192" y="776"/>
                    </a:cubicBezTo>
                    <a:cubicBezTo>
                      <a:pt x="389" y="2077"/>
                      <a:pt x="1" y="4634"/>
                      <a:pt x="1324" y="6437"/>
                    </a:cubicBezTo>
                    <a:cubicBezTo>
                      <a:pt x="2078" y="7487"/>
                      <a:pt x="3310" y="8103"/>
                      <a:pt x="4588" y="8103"/>
                    </a:cubicBezTo>
                    <a:cubicBezTo>
                      <a:pt x="5456" y="8103"/>
                      <a:pt x="6277" y="7829"/>
                      <a:pt x="6985" y="7327"/>
                    </a:cubicBezTo>
                    <a:cubicBezTo>
                      <a:pt x="8788" y="6003"/>
                      <a:pt x="9176" y="3470"/>
                      <a:pt x="7875" y="164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B8C77-4E6E-0BA9-F0A6-EA08C0F8D9EC}"/>
              </a:ext>
            </a:extLst>
          </p:cNvPr>
          <p:cNvSpPr>
            <a:spLocks noGrp="1"/>
          </p:cNvSpPr>
          <p:nvPr>
            <p:ph type="title"/>
          </p:nvPr>
        </p:nvSpPr>
        <p:spPr/>
        <p:txBody>
          <a:bodyPr/>
          <a:lstStyle/>
          <a:p>
            <a:r>
              <a:rPr lang="en-US" dirty="0" err="1"/>
              <a:t>EconEdLink</a:t>
            </a:r>
            <a:r>
              <a:rPr lang="en-US" dirty="0"/>
              <a:t> Membership Perks</a:t>
            </a:r>
          </a:p>
        </p:txBody>
      </p:sp>
      <p:sp>
        <p:nvSpPr>
          <p:cNvPr id="3" name="Text Placeholder 2">
            <a:extLst>
              <a:ext uri="{FF2B5EF4-FFF2-40B4-BE49-F238E27FC236}">
                <a16:creationId xmlns:a16="http://schemas.microsoft.com/office/drawing/2014/main" id="{CC3098C4-6FFD-60F4-4E5F-30FDE0A920DC}"/>
              </a:ext>
            </a:extLst>
          </p:cNvPr>
          <p:cNvSpPr>
            <a:spLocks noGrp="1"/>
          </p:cNvSpPr>
          <p:nvPr>
            <p:ph type="body" idx="1"/>
          </p:nvPr>
        </p:nvSpPr>
        <p:spPr/>
        <p:txBody>
          <a:bodyPr/>
          <a:lstStyle/>
          <a:p>
            <a:pPr algn="l">
              <a:lnSpc>
                <a:spcPct val="90000"/>
              </a:lnSpc>
              <a:spcBef>
                <a:spcPts val="400"/>
              </a:spcBef>
            </a:pPr>
            <a:r>
              <a:rPr lang="en-US" sz="1600" u="none" dirty="0"/>
              <a:t>As an </a:t>
            </a:r>
            <a:r>
              <a:rPr lang="en-US" sz="1600" u="none" err="1"/>
              <a:t>EconEdLink</a:t>
            </a:r>
            <a:r>
              <a:rPr lang="en-US" sz="1600" u="none" dirty="0"/>
              <a:t> member, you have access to a wealth of valuable resources! Here’s a quick overview of the perks that come with your membership:</a:t>
            </a:r>
          </a:p>
          <a:p>
            <a:pPr algn="l">
              <a:lnSpc>
                <a:spcPct val="90000"/>
              </a:lnSpc>
              <a:spcBef>
                <a:spcPts val="400"/>
              </a:spcBef>
            </a:pPr>
            <a:endParaRPr lang="en-US" sz="1600" u="none" dirty="0"/>
          </a:p>
          <a:p>
            <a:pPr marL="285750" indent="-285750" algn="l">
              <a:lnSpc>
                <a:spcPct val="90000"/>
              </a:lnSpc>
              <a:spcBef>
                <a:spcPts val="400"/>
              </a:spcBef>
              <a:buFont typeface="Symbol,Sans-Serif"/>
              <a:buChar char="•"/>
            </a:pPr>
            <a:r>
              <a:rPr lang="en-US" sz="1600" b="1" u="none" dirty="0"/>
              <a:t>New Webinars, Lesson Plans, and Activities</a:t>
            </a:r>
            <a:r>
              <a:rPr lang="en-US" sz="1600" u="none" dirty="0"/>
              <a:t> are added every month, keeping your teaching toolkit fresh and up-to-date.</a:t>
            </a:r>
          </a:p>
          <a:p>
            <a:pPr marL="285750" indent="-285750" algn="l">
              <a:lnSpc>
                <a:spcPct val="90000"/>
              </a:lnSpc>
              <a:spcBef>
                <a:spcPts val="400"/>
              </a:spcBef>
              <a:buFont typeface="Symbol,Sans-Serif"/>
              <a:buChar char="•"/>
            </a:pPr>
            <a:r>
              <a:rPr lang="en-US" sz="1600" b="1" u="none" dirty="0"/>
              <a:t>Learn from experts</a:t>
            </a:r>
            <a:r>
              <a:rPr lang="en-US" sz="1600" u="none" dirty="0"/>
              <a:t> in personal finance and economics tailored to K-12 education.</a:t>
            </a:r>
          </a:p>
          <a:p>
            <a:pPr marL="285750" indent="-285750" algn="l">
              <a:lnSpc>
                <a:spcPct val="90000"/>
              </a:lnSpc>
              <a:spcBef>
                <a:spcPts val="400"/>
              </a:spcBef>
              <a:buFont typeface="Symbol,Sans-Serif"/>
              <a:buChar char="•"/>
            </a:pPr>
            <a:r>
              <a:rPr lang="en-US" sz="1600" b="1" u="none" dirty="0"/>
              <a:t>Free high-quality resources</a:t>
            </a:r>
            <a:r>
              <a:rPr lang="en-US" sz="1600" u="none" dirty="0"/>
              <a:t> like presentations, lessons, and activities, all available for download.</a:t>
            </a:r>
          </a:p>
          <a:p>
            <a:pPr marL="285750" indent="-285750" algn="l">
              <a:lnSpc>
                <a:spcPct val="90000"/>
              </a:lnSpc>
              <a:spcBef>
                <a:spcPts val="400"/>
              </a:spcBef>
              <a:buFont typeface="Symbol,Sans-Serif"/>
              <a:buChar char="•"/>
            </a:pPr>
            <a:r>
              <a:rPr lang="en-US" sz="1600" b="1" u="none" dirty="0"/>
              <a:t>Instant access</a:t>
            </a:r>
            <a:r>
              <a:rPr lang="en-US" sz="1600" u="none" dirty="0"/>
              <a:t> to your professional development certificates as soon as the requirements are met.</a:t>
            </a:r>
          </a:p>
          <a:p>
            <a:pPr algn="l">
              <a:lnSpc>
                <a:spcPct val="90000"/>
              </a:lnSpc>
              <a:spcBef>
                <a:spcPts val="400"/>
              </a:spcBef>
            </a:pPr>
            <a:endParaRPr lang="en-US" sz="1600" u="none" dirty="0"/>
          </a:p>
          <a:p>
            <a:pPr algn="l">
              <a:lnSpc>
                <a:spcPct val="90000"/>
              </a:lnSpc>
              <a:spcBef>
                <a:spcPts val="400"/>
              </a:spcBef>
            </a:pPr>
            <a:r>
              <a:rPr lang="en-US" sz="1600" u="none" dirty="0"/>
              <a:t>Additionally, we’re offering a </a:t>
            </a:r>
            <a:r>
              <a:rPr lang="en-US" sz="1600" b="1" u="none" dirty="0"/>
              <a:t>20% discount</a:t>
            </a:r>
            <a:r>
              <a:rPr lang="en-US" sz="1600" u="none" dirty="0"/>
              <a:t> at the CEE Store. You can purchase our bestsellers like </a:t>
            </a:r>
            <a:r>
              <a:rPr lang="en-US" sz="1600" i="1" u="none" dirty="0"/>
              <a:t>Financial Fitness for Life</a:t>
            </a:r>
            <a:r>
              <a:rPr lang="en-US" sz="1600" u="none" dirty="0"/>
              <a:t> and </a:t>
            </a:r>
            <a:r>
              <a:rPr lang="en-US" sz="1600" i="1" u="none" dirty="0"/>
              <a:t>AP Economics</a:t>
            </a:r>
            <a:r>
              <a:rPr lang="en-US" sz="1600" u="none" dirty="0"/>
              <a:t> using the code: </a:t>
            </a:r>
            <a:r>
              <a:rPr lang="en-US" sz="1600" b="1" u="none" dirty="0"/>
              <a:t>EEL20</a:t>
            </a:r>
            <a:r>
              <a:rPr lang="en-US" sz="1600" u="none" dirty="0"/>
              <a:t>.</a:t>
            </a:r>
            <a:endParaRPr lang="en-US" sz="1600" dirty="0"/>
          </a:p>
        </p:txBody>
      </p:sp>
    </p:spTree>
    <p:extLst>
      <p:ext uri="{BB962C8B-B14F-4D97-AF65-F5344CB8AC3E}">
        <p14:creationId xmlns:p14="http://schemas.microsoft.com/office/powerpoint/2010/main" val="878184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50"/>
          <p:cNvSpPr txBox="1">
            <a:spLocks noGrp="1"/>
          </p:cNvSpPr>
          <p:nvPr>
            <p:ph type="title"/>
          </p:nvPr>
        </p:nvSpPr>
        <p:spPr>
          <a:xfrm>
            <a:off x="720000" y="3049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dk2"/>
                </a:solidFill>
                <a:hlinkClick r:id="rId3">
                  <a:extLst>
                    <a:ext uri="{A12FA001-AC4F-418D-AE19-62706E023703}">
                      <ahyp:hlinkClr xmlns:ahyp="http://schemas.microsoft.com/office/drawing/2018/hyperlinkcolor" val="tx"/>
                    </a:ext>
                  </a:extLst>
                </a:hlinkClick>
              </a:rPr>
              <a:t>Inflation Auction</a:t>
            </a:r>
            <a:endParaRPr/>
          </a:p>
          <a:p>
            <a:pPr marL="0" lvl="0" indent="0" algn="l" rtl="0">
              <a:spcBef>
                <a:spcPts val="0"/>
              </a:spcBef>
              <a:spcAft>
                <a:spcPts val="0"/>
              </a:spcAft>
              <a:buNone/>
            </a:pPr>
            <a:endParaRPr/>
          </a:p>
        </p:txBody>
      </p:sp>
      <p:sp>
        <p:nvSpPr>
          <p:cNvPr id="1103" name="Google Shape;1103;p50"/>
          <p:cNvSpPr txBox="1">
            <a:spLocks noGrp="1"/>
          </p:cNvSpPr>
          <p:nvPr>
            <p:ph type="subTitle" idx="1"/>
          </p:nvPr>
        </p:nvSpPr>
        <p:spPr>
          <a:xfrm>
            <a:off x="1099100" y="1595750"/>
            <a:ext cx="2967000" cy="126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Auction off virtual or real prizes</a:t>
            </a:r>
            <a:endParaRPr/>
          </a:p>
          <a:p>
            <a:pPr marL="0" lvl="0" indent="0" algn="ctr" rtl="0">
              <a:spcBef>
                <a:spcPts val="0"/>
              </a:spcBef>
              <a:spcAft>
                <a:spcPts val="0"/>
              </a:spcAft>
              <a:buNone/>
            </a:pPr>
            <a:endParaRPr/>
          </a:p>
          <a:p>
            <a:pPr marL="0" lvl="0" indent="0" algn="ctr" rtl="0">
              <a:spcBef>
                <a:spcPts val="0"/>
              </a:spcBef>
              <a:spcAft>
                <a:spcPts val="0"/>
              </a:spcAft>
              <a:buNone/>
            </a:pPr>
            <a:r>
              <a:rPr lang="en" sz="1400">
                <a:solidFill>
                  <a:schemeClr val="dk2"/>
                </a:solidFill>
              </a:rPr>
              <a:t>Today’s auction:</a:t>
            </a:r>
            <a:endParaRPr sz="1400">
              <a:solidFill>
                <a:schemeClr val="dk2"/>
              </a:solidFill>
            </a:endParaRPr>
          </a:p>
          <a:p>
            <a:pPr marL="457200" lvl="0" indent="-304800" algn="ctr" rtl="0">
              <a:spcBef>
                <a:spcPts val="0"/>
              </a:spcBef>
              <a:spcAft>
                <a:spcPts val="0"/>
              </a:spcAft>
              <a:buSzPts val="1200"/>
              <a:buChar char="❏"/>
            </a:pPr>
            <a:r>
              <a:rPr lang="en" sz="1200"/>
              <a:t>A compliment</a:t>
            </a:r>
            <a:endParaRPr sz="1200"/>
          </a:p>
          <a:p>
            <a:pPr marL="457200" lvl="0" indent="-304800" algn="ctr" rtl="0">
              <a:spcBef>
                <a:spcPts val="0"/>
              </a:spcBef>
              <a:spcAft>
                <a:spcPts val="0"/>
              </a:spcAft>
              <a:buSzPts val="1200"/>
              <a:buChar char="❏"/>
            </a:pPr>
            <a:r>
              <a:rPr lang="en" sz="1200"/>
              <a:t>A LinkedIn connection</a:t>
            </a:r>
            <a:endParaRPr sz="1200"/>
          </a:p>
          <a:p>
            <a:pPr marL="457200" lvl="0" indent="-304800" algn="ctr" rtl="0">
              <a:spcBef>
                <a:spcPts val="0"/>
              </a:spcBef>
              <a:spcAft>
                <a:spcPts val="0"/>
              </a:spcAft>
              <a:buSzPts val="1200"/>
              <a:buChar char="❏"/>
            </a:pPr>
            <a:r>
              <a:rPr lang="en" sz="1200"/>
              <a:t>An inflation Kahoot sent to your DMs</a:t>
            </a:r>
            <a:endParaRPr sz="1200"/>
          </a:p>
          <a:p>
            <a:pPr marL="0" lvl="0" indent="0" algn="ctr" rtl="0">
              <a:spcBef>
                <a:spcPts val="0"/>
              </a:spcBef>
              <a:spcAft>
                <a:spcPts val="0"/>
              </a:spcAft>
              <a:buNone/>
            </a:pPr>
            <a:endParaRPr sz="1200"/>
          </a:p>
        </p:txBody>
      </p:sp>
      <p:pic>
        <p:nvPicPr>
          <p:cNvPr id="1104" name="Google Shape;1104;p50"/>
          <p:cNvPicPr preferRelativeResize="0"/>
          <p:nvPr/>
        </p:nvPicPr>
        <p:blipFill rotWithShape="1">
          <a:blip r:embed="rId4">
            <a:alphaModFix/>
          </a:blip>
          <a:srcRect l="52784" r="15590" b="28591"/>
          <a:stretch/>
        </p:blipFill>
        <p:spPr>
          <a:xfrm>
            <a:off x="5678699" y="498188"/>
            <a:ext cx="2438548" cy="36727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51"/>
          <p:cNvSpPr txBox="1">
            <a:spLocks noGrp="1"/>
          </p:cNvSpPr>
          <p:nvPr>
            <p:ph type="title"/>
          </p:nvPr>
        </p:nvSpPr>
        <p:spPr>
          <a:xfrm>
            <a:off x="720000" y="3049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dk2"/>
                </a:solidFill>
                <a:hlinkClick r:id="rId3">
                  <a:extLst>
                    <a:ext uri="{A12FA001-AC4F-418D-AE19-62706E023703}">
                      <ahyp:hlinkClr xmlns:ahyp="http://schemas.microsoft.com/office/drawing/2018/hyperlinkcolor" val="tx"/>
                    </a:ext>
                  </a:extLst>
                </a:hlinkClick>
              </a:rPr>
              <a:t>Inflation Auction</a:t>
            </a:r>
            <a:endParaRPr>
              <a:solidFill>
                <a:schemeClr val="dk2"/>
              </a:solidFill>
            </a:endParaRPr>
          </a:p>
          <a:p>
            <a:pPr marL="0" lvl="0" indent="0" algn="l" rtl="0">
              <a:spcBef>
                <a:spcPts val="0"/>
              </a:spcBef>
              <a:spcAft>
                <a:spcPts val="0"/>
              </a:spcAft>
              <a:buNone/>
            </a:pPr>
            <a:endParaRPr/>
          </a:p>
        </p:txBody>
      </p:sp>
      <p:sp>
        <p:nvSpPr>
          <p:cNvPr id="1110" name="Google Shape;1110;p51"/>
          <p:cNvSpPr txBox="1">
            <a:spLocks noGrp="1"/>
          </p:cNvSpPr>
          <p:nvPr>
            <p:ph type="subTitle" idx="2"/>
          </p:nvPr>
        </p:nvSpPr>
        <p:spPr>
          <a:xfrm>
            <a:off x="5068650" y="611325"/>
            <a:ext cx="3585600" cy="93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accent2"/>
                </a:solidFill>
              </a:rPr>
              <a:t>Year 1:</a:t>
            </a:r>
            <a:r>
              <a:rPr lang="en" sz="1500"/>
              <a:t> Distribute money ($5) and bid</a:t>
            </a:r>
            <a:endParaRPr sz="1500"/>
          </a:p>
          <a:p>
            <a:pPr marL="0" lvl="0" indent="0" algn="ctr" rtl="0">
              <a:spcBef>
                <a:spcPts val="0"/>
              </a:spcBef>
              <a:spcAft>
                <a:spcPts val="0"/>
              </a:spcAft>
              <a:buNone/>
            </a:pPr>
            <a:endParaRPr sz="1500"/>
          </a:p>
          <a:p>
            <a:pPr marL="0" lvl="0" indent="0" algn="ctr" rtl="0">
              <a:spcBef>
                <a:spcPts val="0"/>
              </a:spcBef>
              <a:spcAft>
                <a:spcPts val="0"/>
              </a:spcAft>
              <a:buNone/>
            </a:pPr>
            <a:r>
              <a:rPr lang="en" sz="1500" b="1">
                <a:solidFill>
                  <a:schemeClr val="accent2"/>
                </a:solidFill>
              </a:rPr>
              <a:t>Year 2: </a:t>
            </a:r>
            <a:r>
              <a:rPr lang="en" sz="1500"/>
              <a:t>Getting a raise! $10 total income, pass out, keep remaining funds</a:t>
            </a:r>
            <a:endParaRPr sz="1500"/>
          </a:p>
          <a:p>
            <a:pPr marL="0" lvl="0" indent="0" algn="ctr" rtl="0">
              <a:spcBef>
                <a:spcPts val="0"/>
              </a:spcBef>
              <a:spcAft>
                <a:spcPts val="0"/>
              </a:spcAft>
              <a:buNone/>
            </a:pPr>
            <a:endParaRPr sz="1500"/>
          </a:p>
          <a:p>
            <a:pPr marL="0" lvl="0" indent="0" algn="ctr" rtl="0">
              <a:spcBef>
                <a:spcPts val="0"/>
              </a:spcBef>
              <a:spcAft>
                <a:spcPts val="0"/>
              </a:spcAft>
              <a:buNone/>
            </a:pPr>
            <a:r>
              <a:rPr lang="en" sz="1500" b="1">
                <a:solidFill>
                  <a:schemeClr val="accent2"/>
                </a:solidFill>
              </a:rPr>
              <a:t>Year 3: </a:t>
            </a:r>
            <a:r>
              <a:rPr lang="en" sz="1500"/>
              <a:t>Another raise! $20 total. </a:t>
            </a:r>
            <a:endParaRPr sz="1500"/>
          </a:p>
          <a:p>
            <a:pPr marL="0" lvl="0" indent="0" algn="ctr" rtl="0">
              <a:spcBef>
                <a:spcPts val="0"/>
              </a:spcBef>
              <a:spcAft>
                <a:spcPts val="0"/>
              </a:spcAft>
              <a:buNone/>
            </a:pPr>
            <a:r>
              <a:rPr lang="en" sz="1500"/>
              <a:t>Plus, a new item hits the market!</a:t>
            </a:r>
            <a:endParaRPr sz="1500" b="1">
              <a:solidFill>
                <a:schemeClr val="accent2"/>
              </a:solidFill>
            </a:endParaRPr>
          </a:p>
        </p:txBody>
      </p:sp>
      <p:sp>
        <p:nvSpPr>
          <p:cNvPr id="1111" name="Google Shape;1111;p51"/>
          <p:cNvSpPr txBox="1">
            <a:spLocks noGrp="1"/>
          </p:cNvSpPr>
          <p:nvPr>
            <p:ph type="subTitle" idx="1"/>
          </p:nvPr>
        </p:nvSpPr>
        <p:spPr>
          <a:xfrm>
            <a:off x="1099100" y="1595750"/>
            <a:ext cx="2967000" cy="126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Auction off virtual or real prizes</a:t>
            </a:r>
            <a:endParaRPr/>
          </a:p>
          <a:p>
            <a:pPr marL="0" lvl="0" indent="0" algn="ctr" rtl="0">
              <a:spcBef>
                <a:spcPts val="0"/>
              </a:spcBef>
              <a:spcAft>
                <a:spcPts val="0"/>
              </a:spcAft>
              <a:buNone/>
            </a:pPr>
            <a:endParaRPr/>
          </a:p>
          <a:p>
            <a:pPr marL="0" lvl="0" indent="0" algn="ctr" rtl="0">
              <a:spcBef>
                <a:spcPts val="0"/>
              </a:spcBef>
              <a:spcAft>
                <a:spcPts val="0"/>
              </a:spcAft>
              <a:buNone/>
            </a:pPr>
            <a:r>
              <a:rPr lang="en" sz="1400">
                <a:solidFill>
                  <a:schemeClr val="dk2"/>
                </a:solidFill>
              </a:rPr>
              <a:t>Today’s auction:</a:t>
            </a:r>
            <a:endParaRPr sz="1400">
              <a:solidFill>
                <a:schemeClr val="dk2"/>
              </a:solidFill>
            </a:endParaRPr>
          </a:p>
          <a:p>
            <a:pPr marL="457200" lvl="0" indent="-304800" algn="ctr" rtl="0">
              <a:spcBef>
                <a:spcPts val="0"/>
              </a:spcBef>
              <a:spcAft>
                <a:spcPts val="0"/>
              </a:spcAft>
              <a:buSzPts val="1200"/>
              <a:buChar char="❏"/>
            </a:pPr>
            <a:r>
              <a:rPr lang="en" sz="1200"/>
              <a:t>A compliment</a:t>
            </a:r>
            <a:endParaRPr sz="1200"/>
          </a:p>
          <a:p>
            <a:pPr marL="457200" lvl="0" indent="-304800" algn="ctr" rtl="0">
              <a:spcBef>
                <a:spcPts val="0"/>
              </a:spcBef>
              <a:spcAft>
                <a:spcPts val="0"/>
              </a:spcAft>
              <a:buSzPts val="1200"/>
              <a:buChar char="❏"/>
            </a:pPr>
            <a:r>
              <a:rPr lang="en" sz="1200"/>
              <a:t>A LinkedIn connection</a:t>
            </a:r>
            <a:endParaRPr sz="1200"/>
          </a:p>
          <a:p>
            <a:pPr marL="457200" lvl="0" indent="-304800" algn="ctr" rtl="0">
              <a:spcBef>
                <a:spcPts val="0"/>
              </a:spcBef>
              <a:spcAft>
                <a:spcPts val="0"/>
              </a:spcAft>
              <a:buSzPts val="1200"/>
              <a:buChar char="❏"/>
            </a:pPr>
            <a:r>
              <a:rPr lang="en" sz="1200"/>
              <a:t>An inflation Kahoot sent to your DMs</a:t>
            </a:r>
            <a:endParaRPr sz="1200"/>
          </a:p>
          <a:p>
            <a:pPr marL="0" lvl="0" indent="0" algn="ctr" rtl="0">
              <a:spcBef>
                <a:spcPts val="0"/>
              </a:spcBef>
              <a:spcAft>
                <a:spcPts val="0"/>
              </a:spcAft>
              <a:buNone/>
            </a:pPr>
            <a:endParaRPr sz="1200"/>
          </a:p>
        </p:txBody>
      </p:sp>
      <p:graphicFrame>
        <p:nvGraphicFramePr>
          <p:cNvPr id="1112" name="Google Shape;1112;p51"/>
          <p:cNvGraphicFramePr/>
          <p:nvPr/>
        </p:nvGraphicFramePr>
        <p:xfrm>
          <a:off x="982200" y="3097550"/>
          <a:ext cx="7239000" cy="1584840"/>
        </p:xfrm>
        <a:graphic>
          <a:graphicData uri="http://schemas.openxmlformats.org/drawingml/2006/table">
            <a:tbl>
              <a:tblPr>
                <a:noFill/>
                <a:tableStyleId>{EF332E1E-8679-4B8D-ADEC-704036D0AC7C}</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 b="1">
                          <a:highlight>
                            <a:schemeClr val="accent2"/>
                          </a:highlight>
                          <a:latin typeface="Unbounded"/>
                          <a:ea typeface="Unbounded"/>
                          <a:cs typeface="Unbounded"/>
                          <a:sym typeface="Unbounded"/>
                        </a:rPr>
                        <a:t>Year 1</a:t>
                      </a:r>
                      <a:endParaRPr b="1">
                        <a:highlight>
                          <a:schemeClr val="accent2"/>
                        </a:highlight>
                        <a:latin typeface="Unbounded"/>
                        <a:ea typeface="Unbounded"/>
                        <a:cs typeface="Unbounded"/>
                        <a:sym typeface="Unbounded"/>
                      </a:endParaRPr>
                    </a:p>
                  </a:txBody>
                  <a:tcPr marL="91425" marR="91425" marT="91425" marB="91425"/>
                </a:tc>
                <a:tc>
                  <a:txBody>
                    <a:bodyPr/>
                    <a:lstStyle/>
                    <a:p>
                      <a:pPr marL="0" lvl="0" indent="0" algn="ctr" rtl="0">
                        <a:spcBef>
                          <a:spcPts val="0"/>
                        </a:spcBef>
                        <a:spcAft>
                          <a:spcPts val="0"/>
                        </a:spcAft>
                        <a:buNone/>
                      </a:pPr>
                      <a:r>
                        <a:rPr lang="en" b="1">
                          <a:highlight>
                            <a:schemeClr val="accent2"/>
                          </a:highlight>
                          <a:latin typeface="Unbounded"/>
                          <a:ea typeface="Unbounded"/>
                          <a:cs typeface="Unbounded"/>
                          <a:sym typeface="Unbounded"/>
                        </a:rPr>
                        <a:t>Year 2</a:t>
                      </a:r>
                      <a:endParaRPr b="1">
                        <a:highlight>
                          <a:schemeClr val="accent2"/>
                        </a:highlight>
                        <a:latin typeface="Unbounded"/>
                        <a:ea typeface="Unbounded"/>
                        <a:cs typeface="Unbounded"/>
                        <a:sym typeface="Unbounded"/>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highlight>
                            <a:schemeClr val="accent2"/>
                          </a:highlight>
                          <a:latin typeface="Unbounded"/>
                          <a:ea typeface="Unbounded"/>
                          <a:cs typeface="Unbounded"/>
                          <a:sym typeface="Unbounded"/>
                        </a:rPr>
                        <a:t>Year 3</a:t>
                      </a:r>
                      <a:endParaRPr b="1">
                        <a:highlight>
                          <a:schemeClr val="accent2"/>
                        </a:highlight>
                        <a:latin typeface="Unbounded"/>
                        <a:ea typeface="Unbounded"/>
                        <a:cs typeface="Unbounded"/>
                        <a:sym typeface="Unbounded"/>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Compliment:</a:t>
                      </a: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a:t>Compliment:</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Compliment:</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LinkedIn:</a:t>
                      </a: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a:t>LinkedIn:</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LinkedIn:</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a:highlight>
                            <a:schemeClr val="lt1"/>
                          </a:highlight>
                        </a:rPr>
                        <a:t>N/A</a:t>
                      </a:r>
                      <a:endParaRPr>
                        <a:highlight>
                          <a:schemeClr val="lt1"/>
                        </a:highlight>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a:highlight>
                            <a:schemeClr val="lt1"/>
                          </a:highlight>
                        </a:rPr>
                        <a:t>N/A</a:t>
                      </a:r>
                      <a:endParaRPr>
                        <a:highlight>
                          <a:schemeClr val="lt1"/>
                        </a:high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*new*</a:t>
                      </a:r>
                      <a:r>
                        <a:rPr lang="en"/>
                        <a:t> Kahoot:</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52"/>
          <p:cNvSpPr txBox="1">
            <a:spLocks noGrp="1"/>
          </p:cNvSpPr>
          <p:nvPr>
            <p:ph type="subTitle" idx="2"/>
          </p:nvPr>
        </p:nvSpPr>
        <p:spPr>
          <a:xfrm>
            <a:off x="37750" y="1527575"/>
            <a:ext cx="2967000" cy="137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Help students understand why prices differ in various places.</a:t>
            </a:r>
            <a:endParaRPr/>
          </a:p>
          <a:p>
            <a:pPr marL="0" lvl="0" indent="0" algn="ctr" rtl="0">
              <a:spcBef>
                <a:spcPts val="0"/>
              </a:spcBef>
              <a:spcAft>
                <a:spcPts val="0"/>
              </a:spcAft>
              <a:buNone/>
            </a:pPr>
            <a:endParaRPr/>
          </a:p>
          <a:p>
            <a:pPr marL="0" lvl="0" indent="0" algn="ctr" rtl="0">
              <a:spcBef>
                <a:spcPts val="0"/>
              </a:spcBef>
              <a:spcAft>
                <a:spcPts val="0"/>
              </a:spcAft>
              <a:buNone/>
            </a:pPr>
            <a:r>
              <a:rPr lang="en"/>
              <a:t>Labor is often a key factor, and this activity helps students realize why some inflation is useful.</a:t>
            </a:r>
            <a:endParaRPr/>
          </a:p>
          <a:p>
            <a:pPr marL="0" lvl="0" indent="0" algn="ctr" rtl="0">
              <a:spcBef>
                <a:spcPts val="0"/>
              </a:spcBef>
              <a:spcAft>
                <a:spcPts val="0"/>
              </a:spcAft>
              <a:buNone/>
            </a:pPr>
            <a:endParaRPr/>
          </a:p>
          <a:p>
            <a:pPr marL="0" lvl="0" indent="0" algn="ctr" rtl="0">
              <a:spcBef>
                <a:spcPts val="0"/>
              </a:spcBef>
              <a:spcAft>
                <a:spcPts val="0"/>
              </a:spcAft>
              <a:buNone/>
            </a:pPr>
            <a:r>
              <a:rPr lang="en" b="1" u="sng">
                <a:solidFill>
                  <a:schemeClr val="dk2"/>
                </a:solidFill>
                <a:hlinkClick r:id="rId3">
                  <a:extLst>
                    <a:ext uri="{A12FA001-AC4F-418D-AE19-62706E023703}">
                      <ahyp:hlinkClr xmlns:ahyp="http://schemas.microsoft.com/office/drawing/2018/hyperlinkcolor" val="tx"/>
                    </a:ext>
                  </a:extLst>
                </a:hlinkClick>
              </a:rPr>
              <a:t>Student examples and directions</a:t>
            </a:r>
            <a:endParaRPr b="1">
              <a:solidFill>
                <a:schemeClr val="dk2"/>
              </a:solidFill>
            </a:endParaRPr>
          </a:p>
        </p:txBody>
      </p:sp>
      <p:sp>
        <p:nvSpPr>
          <p:cNvPr id="1118" name="Google Shape;1118;p52"/>
          <p:cNvSpPr txBox="1">
            <a:spLocks noGrp="1"/>
          </p:cNvSpPr>
          <p:nvPr>
            <p:ph type="title"/>
          </p:nvPr>
        </p:nvSpPr>
        <p:spPr>
          <a:xfrm>
            <a:off x="720000" y="778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rPr>
              <a:t>The Big Mac Index</a:t>
            </a:r>
            <a:endParaRPr>
              <a:solidFill>
                <a:schemeClr val="accent3"/>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19" name="Google Shape;1119;p52"/>
          <p:cNvSpPr txBox="1">
            <a:spLocks noGrp="1"/>
          </p:cNvSpPr>
          <p:nvPr>
            <p:ph type="subTitle" idx="1"/>
          </p:nvPr>
        </p:nvSpPr>
        <p:spPr>
          <a:xfrm>
            <a:off x="37761" y="1077875"/>
            <a:ext cx="2967000" cy="52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Big Mac Index</a:t>
            </a:r>
            <a:endParaRPr/>
          </a:p>
        </p:txBody>
      </p:sp>
      <p:pic>
        <p:nvPicPr>
          <p:cNvPr id="1120" name="Google Shape;1120;p52"/>
          <p:cNvPicPr preferRelativeResize="0"/>
          <p:nvPr/>
        </p:nvPicPr>
        <p:blipFill>
          <a:blip r:embed="rId4">
            <a:alphaModFix/>
          </a:blip>
          <a:stretch>
            <a:fillRect/>
          </a:stretch>
        </p:blipFill>
        <p:spPr>
          <a:xfrm>
            <a:off x="3078975" y="650500"/>
            <a:ext cx="5902771" cy="44559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53"/>
          <p:cNvSpPr txBox="1">
            <a:spLocks noGrp="1"/>
          </p:cNvSpPr>
          <p:nvPr>
            <p:ph type="title"/>
          </p:nvPr>
        </p:nvSpPr>
        <p:spPr>
          <a:xfrm>
            <a:off x="720000" y="3049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Market Basket Calculations</a:t>
            </a:r>
            <a:endParaRPr/>
          </a:p>
          <a:p>
            <a:pPr marL="0" lvl="0" indent="0" algn="l" rtl="0">
              <a:spcBef>
                <a:spcPts val="0"/>
              </a:spcBef>
              <a:spcAft>
                <a:spcPts val="0"/>
              </a:spcAft>
              <a:buNone/>
            </a:pPr>
            <a:r>
              <a:rPr lang="en" sz="1800">
                <a:solidFill>
                  <a:schemeClr val="dk2"/>
                </a:solidFill>
              </a:rPr>
              <a:t>[</a:t>
            </a:r>
            <a:r>
              <a:rPr lang="en" sz="1800" u="sng">
                <a:solidFill>
                  <a:schemeClr val="dk2"/>
                </a:solidFill>
                <a:hlinkClick r:id="rId3">
                  <a:extLst>
                    <a:ext uri="{A12FA001-AC4F-418D-AE19-62706E023703}">
                      <ahyp:hlinkClr xmlns:ahyp="http://schemas.microsoft.com/office/drawing/2018/hyperlinkcolor" val="tx"/>
                    </a:ext>
                  </a:extLst>
                </a:hlinkClick>
              </a:rPr>
              <a:t>infographic for reference</a:t>
            </a:r>
            <a:r>
              <a:rPr lang="en" sz="1800">
                <a:solidFill>
                  <a:schemeClr val="dk2"/>
                </a:solidFill>
              </a:rPr>
              <a:t>] -- [</a:t>
            </a:r>
            <a:r>
              <a:rPr lang="en" sz="1800" u="sng">
                <a:solidFill>
                  <a:schemeClr val="dk2"/>
                </a:solidFill>
                <a:hlinkClick r:id="rId4">
                  <a:extLst>
                    <a:ext uri="{A12FA001-AC4F-418D-AE19-62706E023703}">
                      <ahyp:hlinkClr xmlns:ahyp="http://schemas.microsoft.com/office/drawing/2018/hyperlinkcolor" val="tx"/>
                    </a:ext>
                  </a:extLst>
                </a:hlinkClick>
              </a:rPr>
              <a:t>CPI Background</a:t>
            </a:r>
            <a:r>
              <a:rPr lang="en" sz="1800">
                <a:solidFill>
                  <a:schemeClr val="dk2"/>
                </a:solidFill>
              </a:rPr>
              <a:t>]</a:t>
            </a:r>
            <a:endParaRPr sz="1800">
              <a:solidFill>
                <a:schemeClr val="dk2"/>
              </a:solidFill>
            </a:endParaRPr>
          </a:p>
          <a:p>
            <a:pPr marL="0" lvl="0" indent="0" algn="l" rtl="0">
              <a:spcBef>
                <a:spcPts val="0"/>
              </a:spcBef>
              <a:spcAft>
                <a:spcPts val="0"/>
              </a:spcAft>
              <a:buNone/>
            </a:pPr>
            <a:endParaRPr/>
          </a:p>
        </p:txBody>
      </p:sp>
      <p:pic>
        <p:nvPicPr>
          <p:cNvPr id="1126" name="Google Shape;1126;p53" descr="Deputy Director of Prices Division Matt Corder talks us through the changes to the basket of goods.&#10;&#10;Read the full release : https://www.ons.gov.uk/economy/inflationandpriceindices/articles/ukconsumerpriceinflationbasketofgoodsandservices/2024" title="Explaining the annual basket of goods, 2024">
            <a:hlinkClick r:id="rId5"/>
          </p:cNvPr>
          <p:cNvPicPr preferRelativeResize="0"/>
          <p:nvPr/>
        </p:nvPicPr>
        <p:blipFill>
          <a:blip r:embed="rId6">
            <a:alphaModFix/>
          </a:blip>
          <a:stretch>
            <a:fillRect/>
          </a:stretch>
        </p:blipFill>
        <p:spPr>
          <a:xfrm>
            <a:off x="720000" y="1408550"/>
            <a:ext cx="4528750" cy="2547425"/>
          </a:xfrm>
          <a:prstGeom prst="rect">
            <a:avLst/>
          </a:prstGeom>
          <a:noFill/>
          <a:ln>
            <a:noFill/>
          </a:ln>
        </p:spPr>
      </p:pic>
      <p:sp>
        <p:nvSpPr>
          <p:cNvPr id="1127" name="Google Shape;1127;p53"/>
          <p:cNvSpPr txBox="1">
            <a:spLocks noGrp="1"/>
          </p:cNvSpPr>
          <p:nvPr>
            <p:ph type="subTitle" idx="2"/>
          </p:nvPr>
        </p:nvSpPr>
        <p:spPr>
          <a:xfrm>
            <a:off x="5730475" y="1858250"/>
            <a:ext cx="2967000" cy="137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Have student groups select and justify </a:t>
            </a:r>
            <a:r>
              <a:rPr lang="en" b="1"/>
              <a:t>5 items </a:t>
            </a:r>
            <a:r>
              <a:rPr lang="en"/>
              <a:t>that should be in the market basket for America that are not likely a part of it.</a:t>
            </a:r>
            <a:endParaRPr/>
          </a:p>
          <a:p>
            <a:pPr marL="0" lvl="0" indent="0" algn="ctr" rtl="0">
              <a:spcBef>
                <a:spcPts val="0"/>
              </a:spcBef>
              <a:spcAft>
                <a:spcPts val="0"/>
              </a:spcAft>
              <a:buNone/>
            </a:pPr>
            <a:endParaRPr/>
          </a:p>
          <a:p>
            <a:pPr marL="0" lvl="0" indent="0" algn="ctr" rtl="0">
              <a:spcBef>
                <a:spcPts val="0"/>
              </a:spcBef>
              <a:spcAft>
                <a:spcPts val="0"/>
              </a:spcAft>
              <a:buNone/>
            </a:pPr>
            <a:r>
              <a:rPr lang="en"/>
              <a:t>Or</a:t>
            </a:r>
            <a:endParaRPr/>
          </a:p>
          <a:p>
            <a:pPr marL="0" lvl="0" indent="0" algn="ctr" rtl="0">
              <a:spcBef>
                <a:spcPts val="0"/>
              </a:spcBef>
              <a:spcAft>
                <a:spcPts val="0"/>
              </a:spcAft>
              <a:buNone/>
            </a:pPr>
            <a:endParaRPr/>
          </a:p>
          <a:p>
            <a:pPr marL="0" lvl="0" indent="0" algn="ctr" rtl="0">
              <a:spcBef>
                <a:spcPts val="0"/>
              </a:spcBef>
              <a:spcAft>
                <a:spcPts val="0"/>
              </a:spcAft>
              <a:buNone/>
            </a:pPr>
            <a:r>
              <a:rPr lang="en"/>
              <a:t>Ask students to come up with a list of </a:t>
            </a:r>
            <a:r>
              <a:rPr lang="en" b="1"/>
              <a:t>15 items </a:t>
            </a:r>
            <a:r>
              <a:rPr lang="en"/>
              <a:t>that are evergreen - staples that will likely not be going anywhere. Check the average prices of these items today, and compare to a base year [teacher choice] to see rate of inflation.</a:t>
            </a:r>
            <a:endParaRPr/>
          </a:p>
        </p:txBody>
      </p:sp>
      <p:sp>
        <p:nvSpPr>
          <p:cNvPr id="1128" name="Google Shape;1128;p53"/>
          <p:cNvSpPr txBox="1">
            <a:spLocks noGrp="1"/>
          </p:cNvSpPr>
          <p:nvPr>
            <p:ph type="subTitle" idx="1"/>
          </p:nvPr>
        </p:nvSpPr>
        <p:spPr>
          <a:xfrm>
            <a:off x="5730486" y="1408550"/>
            <a:ext cx="2967000" cy="52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Create your U.S. Market Basket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
                                        </p:tgtEl>
                                        <p:attrNameLst>
                                          <p:attrName>style.visibility</p:attrName>
                                        </p:attrNameLst>
                                      </p:cBhvr>
                                      <p:to>
                                        <p:strVal val="visible"/>
                                      </p:to>
                                    </p:set>
                                    <p:animEffect transition="in" filter="fade">
                                      <p:cBhvr>
                                        <p:cTn id="7" dur="1000"/>
                                        <p:tgtEl>
                                          <p:spTgt spid="1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54"/>
          <p:cNvSpPr txBox="1">
            <a:spLocks noGrp="1"/>
          </p:cNvSpPr>
          <p:nvPr>
            <p:ph type="subTitle" idx="2"/>
          </p:nvPr>
        </p:nvSpPr>
        <p:spPr>
          <a:xfrm>
            <a:off x="37750" y="994175"/>
            <a:ext cx="4749000" cy="1374600"/>
          </a:xfrm>
          <a:prstGeom prst="rect">
            <a:avLst/>
          </a:prstGeom>
        </p:spPr>
        <p:txBody>
          <a:bodyPr spcFirstLastPara="1" wrap="square" lIns="91425" tIns="91425" rIns="91425" bIns="91425" anchor="t" anchorCtr="0">
            <a:noAutofit/>
          </a:bodyPr>
          <a:lstStyle/>
          <a:p>
            <a:pPr marL="457200" lvl="0" indent="-317500" algn="ctr" rtl="0">
              <a:spcBef>
                <a:spcPts val="0"/>
              </a:spcBef>
              <a:spcAft>
                <a:spcPts val="0"/>
              </a:spcAft>
              <a:buSzPts val="1400"/>
              <a:buAutoNum type="arabicPeriod"/>
            </a:pPr>
            <a:r>
              <a:rPr lang="en"/>
              <a:t>Use FRED to look up the unemployment rate and inflation rate for each year in your particular decade. </a:t>
            </a:r>
            <a:endParaRPr/>
          </a:p>
          <a:p>
            <a:pPr marL="457200" lvl="0" indent="-317500" algn="ctr" rtl="0">
              <a:spcBef>
                <a:spcPts val="0"/>
              </a:spcBef>
              <a:spcAft>
                <a:spcPts val="0"/>
              </a:spcAft>
              <a:buSzPts val="1400"/>
              <a:buAutoNum type="arabicPeriod"/>
            </a:pPr>
            <a:r>
              <a:rPr lang="en"/>
              <a:t>Plot the unemployment and inflation data on a graph. Use inflation for the Y axis and unemployment for the X axis. Label each point with the year, but do not connect the points.</a:t>
            </a:r>
            <a:endParaRPr/>
          </a:p>
          <a:p>
            <a:pPr marL="457200" lvl="0" indent="-317500" algn="ctr" rtl="0">
              <a:spcBef>
                <a:spcPts val="0"/>
              </a:spcBef>
              <a:spcAft>
                <a:spcPts val="0"/>
              </a:spcAft>
              <a:buSzPts val="1400"/>
              <a:buAutoNum type="arabicPeriod"/>
            </a:pPr>
            <a:r>
              <a:rPr lang="en"/>
              <a:t>Research FIVE economic related events that impacted the United States economy during your decade </a:t>
            </a:r>
            <a:endParaRPr/>
          </a:p>
          <a:p>
            <a:pPr marL="457200" lvl="0" indent="-317500" algn="ctr" rtl="0">
              <a:spcBef>
                <a:spcPts val="0"/>
              </a:spcBef>
              <a:spcAft>
                <a:spcPts val="0"/>
              </a:spcAft>
              <a:buSzPts val="1400"/>
              <a:buAutoNum type="arabicPeriod"/>
            </a:pPr>
            <a:r>
              <a:rPr lang="en"/>
              <a:t>Analyze the economic data and events and be prepared to present the following:</a:t>
            </a:r>
            <a:endParaRPr/>
          </a:p>
          <a:p>
            <a:pPr marL="914400" lvl="1" indent="-304800" algn="ctr" rtl="0">
              <a:spcBef>
                <a:spcPts val="0"/>
              </a:spcBef>
              <a:spcAft>
                <a:spcPts val="0"/>
              </a:spcAft>
              <a:buSzPts val="1200"/>
              <a:buAutoNum type="alphaLcPeriod"/>
            </a:pPr>
            <a:r>
              <a:rPr lang="en"/>
              <a:t>What trends do you notice between the unemployment rate and inflation rate?</a:t>
            </a:r>
            <a:endParaRPr/>
          </a:p>
          <a:p>
            <a:pPr marL="914400" lvl="1" indent="-304800" algn="ctr" rtl="0">
              <a:spcBef>
                <a:spcPts val="0"/>
              </a:spcBef>
              <a:spcAft>
                <a:spcPts val="0"/>
              </a:spcAft>
              <a:buSzPts val="1200"/>
              <a:buAutoNum type="alphaLcPeriod"/>
            </a:pPr>
            <a:r>
              <a:rPr lang="en"/>
              <a:t>Do you notice a relationship between the inflation rate and unemployment rate for any years in your decade? (Was Phillip right or wrong? In between?)</a:t>
            </a:r>
            <a:endParaRPr/>
          </a:p>
          <a:p>
            <a:pPr marL="914400" lvl="1" indent="-304800" algn="ctr" rtl="0">
              <a:spcBef>
                <a:spcPts val="0"/>
              </a:spcBef>
              <a:spcAft>
                <a:spcPts val="0"/>
              </a:spcAft>
              <a:buSzPts val="1200"/>
              <a:buAutoNum type="alphaLcPeriod"/>
            </a:pPr>
            <a:r>
              <a:rPr lang="en"/>
              <a:t>How did the economic events impact the inflation rate and unemployment in subsequent years?</a:t>
            </a:r>
            <a:endParaRPr/>
          </a:p>
          <a:p>
            <a:pPr marL="0" lvl="0" indent="0" algn="ctr" rtl="0">
              <a:spcBef>
                <a:spcPts val="0"/>
              </a:spcBef>
              <a:spcAft>
                <a:spcPts val="0"/>
              </a:spcAft>
              <a:buNone/>
            </a:pPr>
            <a:endParaRPr/>
          </a:p>
        </p:txBody>
      </p:sp>
      <p:sp>
        <p:nvSpPr>
          <p:cNvPr id="1134" name="Google Shape;1134;p54"/>
          <p:cNvSpPr txBox="1">
            <a:spLocks noGrp="1"/>
          </p:cNvSpPr>
          <p:nvPr>
            <p:ph type="title"/>
          </p:nvPr>
        </p:nvSpPr>
        <p:spPr>
          <a:xfrm>
            <a:off x="720000" y="778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3"/>
                </a:solidFill>
              </a:rPr>
              <a:t>Decade Posters</a:t>
            </a:r>
            <a:endParaRPr>
              <a:solidFill>
                <a:schemeClr val="accent3"/>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35" name="Google Shape;1135;p54"/>
          <p:cNvSpPr txBox="1">
            <a:spLocks noGrp="1"/>
          </p:cNvSpPr>
          <p:nvPr>
            <p:ph type="subTitle" idx="1"/>
          </p:nvPr>
        </p:nvSpPr>
        <p:spPr>
          <a:xfrm>
            <a:off x="37761" y="544475"/>
            <a:ext cx="2967000" cy="52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u="sng">
                <a:solidFill>
                  <a:schemeClr val="dk2"/>
                </a:solidFill>
                <a:hlinkClick r:id="rId3">
                  <a:extLst>
                    <a:ext uri="{A12FA001-AC4F-418D-AE19-62706E023703}">
                      <ahyp:hlinkClr xmlns:ahyp="http://schemas.microsoft.com/office/drawing/2018/hyperlinkcolor" val="tx"/>
                    </a:ext>
                  </a:extLst>
                </a:hlinkClick>
              </a:rPr>
              <a:t>Decade Posters</a:t>
            </a:r>
            <a:endParaRPr>
              <a:solidFill>
                <a:schemeClr val="dk2"/>
              </a:solidFill>
            </a:endParaRPr>
          </a:p>
        </p:txBody>
      </p:sp>
      <p:pic>
        <p:nvPicPr>
          <p:cNvPr id="1136" name="Google Shape;1136;p54"/>
          <p:cNvPicPr preferRelativeResize="0"/>
          <p:nvPr/>
        </p:nvPicPr>
        <p:blipFill rotWithShape="1">
          <a:blip r:embed="rId4">
            <a:alphaModFix/>
          </a:blip>
          <a:srcRect t="20295" b="21534"/>
          <a:stretch/>
        </p:blipFill>
        <p:spPr>
          <a:xfrm>
            <a:off x="4955300" y="1387400"/>
            <a:ext cx="3848100" cy="22383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55"/>
          <p:cNvSpPr txBox="1">
            <a:spLocks noGrp="1"/>
          </p:cNvSpPr>
          <p:nvPr>
            <p:ph type="subTitle" idx="2"/>
          </p:nvPr>
        </p:nvSpPr>
        <p:spPr>
          <a:xfrm>
            <a:off x="1333161" y="1832375"/>
            <a:ext cx="2967000" cy="93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Who is helped and who is hurt when inflation rolls around?</a:t>
            </a:r>
            <a:endParaRPr/>
          </a:p>
          <a:p>
            <a:pPr marL="0" lvl="0" indent="0" algn="ctr" rtl="0">
              <a:spcBef>
                <a:spcPts val="0"/>
              </a:spcBef>
              <a:spcAft>
                <a:spcPts val="0"/>
              </a:spcAft>
              <a:buNone/>
            </a:pPr>
            <a:r>
              <a:rPr lang="en" b="1"/>
              <a:t>Hint</a:t>
            </a:r>
            <a:r>
              <a:rPr lang="en"/>
              <a:t>: Lenders hurt, borrowers helped</a:t>
            </a:r>
            <a:endParaRPr/>
          </a:p>
        </p:txBody>
      </p:sp>
      <p:sp>
        <p:nvSpPr>
          <p:cNvPr id="1142" name="Google Shape;1142;p55"/>
          <p:cNvSpPr txBox="1">
            <a:spLocks noGrp="1"/>
          </p:cNvSpPr>
          <p:nvPr>
            <p:ph type="subTitle" idx="3"/>
          </p:nvPr>
        </p:nvSpPr>
        <p:spPr>
          <a:xfrm>
            <a:off x="4843839" y="1832375"/>
            <a:ext cx="2967000" cy="93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hlink"/>
                </a:solidFill>
                <a:hlinkClick r:id="rId3"/>
              </a:rPr>
              <a:t>Infographic</a:t>
            </a:r>
            <a:endParaRPr/>
          </a:p>
          <a:p>
            <a:pPr marL="0" lvl="0" indent="0" algn="ctr" rtl="0">
              <a:spcBef>
                <a:spcPts val="0"/>
              </a:spcBef>
              <a:spcAft>
                <a:spcPts val="0"/>
              </a:spcAft>
              <a:buNone/>
            </a:pPr>
            <a:r>
              <a:rPr lang="en" u="sng">
                <a:solidFill>
                  <a:schemeClr val="hlink"/>
                </a:solidFill>
                <a:hlinkClick r:id="rId4"/>
              </a:rPr>
              <a:t>Video</a:t>
            </a:r>
            <a:r>
              <a:rPr lang="en"/>
              <a:t> (warning: accurate, but meme)</a:t>
            </a:r>
            <a:endParaRPr/>
          </a:p>
        </p:txBody>
      </p:sp>
      <p:sp>
        <p:nvSpPr>
          <p:cNvPr id="1143" name="Google Shape;1143;p55"/>
          <p:cNvSpPr txBox="1">
            <a:spLocks noGrp="1"/>
          </p:cNvSpPr>
          <p:nvPr>
            <p:ph type="subTitle" idx="4"/>
          </p:nvPr>
        </p:nvSpPr>
        <p:spPr>
          <a:xfrm>
            <a:off x="1333161" y="3412925"/>
            <a:ext cx="2962800" cy="93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Adjusting for inflation, predict which is cheaper!</a:t>
            </a:r>
            <a:endParaRPr/>
          </a:p>
        </p:txBody>
      </p:sp>
      <p:sp>
        <p:nvSpPr>
          <p:cNvPr id="1144" name="Google Shape;1144;p55"/>
          <p:cNvSpPr txBox="1">
            <a:spLocks noGrp="1"/>
          </p:cNvSpPr>
          <p:nvPr>
            <p:ph type="subTitle" idx="5"/>
          </p:nvPr>
        </p:nvSpPr>
        <p:spPr>
          <a:xfrm>
            <a:off x="4843839" y="3412925"/>
            <a:ext cx="2967000" cy="93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Students interview a parent or guardian: How have rising prices changed the way they shop or save? </a:t>
            </a:r>
            <a:endParaRPr/>
          </a:p>
          <a:p>
            <a:pPr marL="0" lvl="0" indent="0" algn="ctr" rtl="0">
              <a:spcBef>
                <a:spcPts val="0"/>
              </a:spcBef>
              <a:spcAft>
                <a:spcPts val="0"/>
              </a:spcAft>
              <a:buNone/>
            </a:pPr>
            <a:r>
              <a:rPr lang="en"/>
              <a:t>What was the price of bread, milk, gas, when they were growing up?</a:t>
            </a:r>
            <a:endParaRPr/>
          </a:p>
        </p:txBody>
      </p:sp>
      <p:sp>
        <p:nvSpPr>
          <p:cNvPr id="1145" name="Google Shape;1145;p55"/>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More Inflation Activities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6" name="Google Shape;1146;p55"/>
          <p:cNvSpPr txBox="1">
            <a:spLocks noGrp="1"/>
          </p:cNvSpPr>
          <p:nvPr>
            <p:ph type="subTitle" idx="1"/>
          </p:nvPr>
        </p:nvSpPr>
        <p:spPr>
          <a:xfrm>
            <a:off x="1333161" y="1382675"/>
            <a:ext cx="2967000" cy="52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u="sng">
                <a:solidFill>
                  <a:schemeClr val="hlink"/>
                </a:solidFill>
                <a:hlinkClick r:id="rId5"/>
              </a:rPr>
              <a:t>Winners &amp; Losers of Inflation</a:t>
            </a:r>
            <a:endParaRPr/>
          </a:p>
        </p:txBody>
      </p:sp>
      <p:sp>
        <p:nvSpPr>
          <p:cNvPr id="1147" name="Google Shape;1147;p55"/>
          <p:cNvSpPr txBox="1">
            <a:spLocks noGrp="1"/>
          </p:cNvSpPr>
          <p:nvPr>
            <p:ph type="subTitle" idx="6"/>
          </p:nvPr>
        </p:nvSpPr>
        <p:spPr>
          <a:xfrm>
            <a:off x="1333161" y="2963225"/>
            <a:ext cx="2967000" cy="52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u="sng">
                <a:solidFill>
                  <a:schemeClr val="hlink"/>
                </a:solidFill>
                <a:hlinkClick r:id="rId6"/>
              </a:rPr>
              <a:t>Calculating Inflation</a:t>
            </a:r>
            <a:endParaRPr/>
          </a:p>
        </p:txBody>
      </p:sp>
      <p:sp>
        <p:nvSpPr>
          <p:cNvPr id="1148" name="Google Shape;1148;p55"/>
          <p:cNvSpPr txBox="1">
            <a:spLocks noGrp="1"/>
          </p:cNvSpPr>
          <p:nvPr>
            <p:ph type="subTitle" idx="7"/>
          </p:nvPr>
        </p:nvSpPr>
        <p:spPr>
          <a:xfrm>
            <a:off x="4843836" y="1230275"/>
            <a:ext cx="2967000" cy="52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Worldwide Inflation</a:t>
            </a:r>
            <a:endParaRPr/>
          </a:p>
        </p:txBody>
      </p:sp>
      <p:sp>
        <p:nvSpPr>
          <p:cNvPr id="1149" name="Google Shape;1149;p55"/>
          <p:cNvSpPr txBox="1">
            <a:spLocks noGrp="1"/>
          </p:cNvSpPr>
          <p:nvPr>
            <p:ph type="subTitle" idx="8"/>
          </p:nvPr>
        </p:nvSpPr>
        <p:spPr>
          <a:xfrm>
            <a:off x="4843836" y="2963225"/>
            <a:ext cx="2967000" cy="52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Inflation Diaries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urple flyer with a qr code and images of people&#10;&#10;AI-generated content may be incorrect.">
            <a:extLst>
              <a:ext uri="{FF2B5EF4-FFF2-40B4-BE49-F238E27FC236}">
                <a16:creationId xmlns:a16="http://schemas.microsoft.com/office/drawing/2014/main" id="{E4C5597E-82C1-604B-80DC-EDD6149A65D2}"/>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024429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56"/>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a:t>
            </a:r>
            <a:endParaRPr/>
          </a:p>
        </p:txBody>
      </p:sp>
      <p:sp>
        <p:nvSpPr>
          <p:cNvPr id="1155" name="Google Shape;1155;p56"/>
          <p:cNvSpPr txBox="1">
            <a:spLocks noGrp="1"/>
          </p:cNvSpPr>
          <p:nvPr>
            <p:ph type="subTitle" idx="1"/>
          </p:nvPr>
        </p:nvSpPr>
        <p:spPr>
          <a:xfrm>
            <a:off x="720000" y="1146525"/>
            <a:ext cx="7704000" cy="346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dk2"/>
                </a:solidFill>
              </a:rPr>
              <a:t>May your wages always outpace inflation.</a:t>
            </a:r>
            <a:endParaRPr sz="1600" b="1">
              <a:solidFill>
                <a:schemeClr val="dk2"/>
              </a:solidFill>
            </a:endParaRPr>
          </a:p>
          <a:p>
            <a:pPr marL="0" lvl="0" indent="0" algn="l" rtl="0">
              <a:spcBef>
                <a:spcPts val="0"/>
              </a:spcBef>
              <a:spcAft>
                <a:spcPts val="0"/>
              </a:spcAft>
              <a:buNone/>
            </a:pPr>
            <a:endParaRPr sz="1600" b="1">
              <a:solidFill>
                <a:schemeClr val="dk2"/>
              </a:solidFill>
            </a:endParaRPr>
          </a:p>
          <a:p>
            <a:pPr marL="0" lvl="0" indent="0" algn="l" rtl="0">
              <a:spcBef>
                <a:spcPts val="0"/>
              </a:spcBef>
              <a:spcAft>
                <a:spcPts val="0"/>
              </a:spcAft>
              <a:buNone/>
            </a:pPr>
            <a:r>
              <a:rPr lang="en" sz="1600">
                <a:solidFill>
                  <a:schemeClr val="dk2"/>
                </a:solidFill>
              </a:rPr>
              <a:t>Stay connected: </a:t>
            </a:r>
            <a:r>
              <a:rPr lang="en" sz="1600" u="sng">
                <a:solidFill>
                  <a:schemeClr val="hlink"/>
                </a:solidFill>
                <a:hlinkClick r:id="rId3"/>
              </a:rPr>
              <a:t>lamonteach@gmail.com</a:t>
            </a:r>
            <a:r>
              <a:rPr lang="en" sz="1600">
                <a:solidFill>
                  <a:schemeClr val="dk2"/>
                </a:solidFill>
              </a:rPr>
              <a:t> and </a:t>
            </a:r>
            <a:r>
              <a:rPr lang="en" sz="1600" u="sng">
                <a:solidFill>
                  <a:schemeClr val="hlink"/>
                </a:solidFill>
                <a:hlinkClick r:id="rId4"/>
              </a:rPr>
              <a:t>linkedin.com/in/alexlamon</a:t>
            </a:r>
            <a:endParaRPr sz="1600">
              <a:solidFill>
                <a:schemeClr val="dk2"/>
              </a:solidFill>
            </a:endParaRPr>
          </a:p>
          <a:p>
            <a:pPr marL="0" lvl="0" indent="0" algn="l" rtl="0">
              <a:spcBef>
                <a:spcPts val="0"/>
              </a:spcBef>
              <a:spcAft>
                <a:spcPts val="0"/>
              </a:spcAft>
              <a:buNone/>
            </a:pPr>
            <a:endParaRPr sz="1600">
              <a:solidFill>
                <a:schemeClr val="dk2"/>
              </a:solidFill>
            </a:endParaRPr>
          </a:p>
        </p:txBody>
      </p:sp>
      <p:grpSp>
        <p:nvGrpSpPr>
          <p:cNvPr id="1156" name="Google Shape;1156;p56"/>
          <p:cNvGrpSpPr/>
          <p:nvPr/>
        </p:nvGrpSpPr>
        <p:grpSpPr>
          <a:xfrm>
            <a:off x="-18162" y="1694771"/>
            <a:ext cx="9198190" cy="3448719"/>
            <a:chOff x="-18162" y="1694771"/>
            <a:chExt cx="9198190" cy="3448719"/>
          </a:xfrm>
        </p:grpSpPr>
        <p:grpSp>
          <p:nvGrpSpPr>
            <p:cNvPr id="1157" name="Google Shape;1157;p56"/>
            <p:cNvGrpSpPr/>
            <p:nvPr/>
          </p:nvGrpSpPr>
          <p:grpSpPr>
            <a:xfrm>
              <a:off x="-18162" y="1694771"/>
              <a:ext cx="9198156" cy="3448613"/>
              <a:chOff x="-18162" y="1694771"/>
              <a:chExt cx="9198156" cy="3448613"/>
            </a:xfrm>
          </p:grpSpPr>
          <p:sp>
            <p:nvSpPr>
              <p:cNvPr id="1158" name="Google Shape;1158;p56"/>
              <p:cNvSpPr/>
              <p:nvPr/>
            </p:nvSpPr>
            <p:spPr>
              <a:xfrm>
                <a:off x="0" y="1694771"/>
                <a:ext cx="9179993" cy="3448613"/>
              </a:xfrm>
              <a:custGeom>
                <a:avLst/>
                <a:gdLst/>
                <a:ahLst/>
                <a:cxnLst/>
                <a:rect l="l" t="t" r="r" b="b"/>
                <a:pathLst>
                  <a:path w="285381" h="107208" extrusionOk="0">
                    <a:moveTo>
                      <a:pt x="50883" y="61329"/>
                    </a:moveTo>
                    <a:cubicBezTo>
                      <a:pt x="50674" y="61538"/>
                      <a:pt x="50449" y="61763"/>
                      <a:pt x="50240" y="61972"/>
                    </a:cubicBezTo>
                    <a:cubicBezTo>
                      <a:pt x="50191" y="61859"/>
                      <a:pt x="50159" y="61747"/>
                      <a:pt x="50111" y="61634"/>
                    </a:cubicBezTo>
                    <a:cubicBezTo>
                      <a:pt x="50368" y="61538"/>
                      <a:pt x="50642" y="61441"/>
                      <a:pt x="50883" y="61329"/>
                    </a:cubicBezTo>
                    <a:close/>
                    <a:moveTo>
                      <a:pt x="265949" y="0"/>
                    </a:moveTo>
                    <a:cubicBezTo>
                      <a:pt x="261503" y="0"/>
                      <a:pt x="257664" y="3292"/>
                      <a:pt x="257100" y="7776"/>
                    </a:cubicBezTo>
                    <a:cubicBezTo>
                      <a:pt x="256826" y="9932"/>
                      <a:pt x="257357" y="11991"/>
                      <a:pt x="258451" y="13664"/>
                    </a:cubicBezTo>
                    <a:cubicBezTo>
                      <a:pt x="257792" y="14178"/>
                      <a:pt x="257180" y="14741"/>
                      <a:pt x="256601" y="15337"/>
                    </a:cubicBezTo>
                    <a:cubicBezTo>
                      <a:pt x="255829" y="14999"/>
                      <a:pt x="254992" y="14758"/>
                      <a:pt x="254124" y="14645"/>
                    </a:cubicBezTo>
                    <a:cubicBezTo>
                      <a:pt x="253753" y="14600"/>
                      <a:pt x="253385" y="14578"/>
                      <a:pt x="253021" y="14578"/>
                    </a:cubicBezTo>
                    <a:cubicBezTo>
                      <a:pt x="248566" y="14578"/>
                      <a:pt x="244715" y="17859"/>
                      <a:pt x="244150" y="22350"/>
                    </a:cubicBezTo>
                    <a:cubicBezTo>
                      <a:pt x="243860" y="24619"/>
                      <a:pt x="244472" y="26774"/>
                      <a:pt x="245678" y="28512"/>
                    </a:cubicBezTo>
                    <a:cubicBezTo>
                      <a:pt x="242316" y="29236"/>
                      <a:pt x="239066" y="30265"/>
                      <a:pt x="235946" y="31600"/>
                    </a:cubicBezTo>
                    <a:cubicBezTo>
                      <a:pt x="235077" y="29477"/>
                      <a:pt x="233114" y="27868"/>
                      <a:pt x="230669" y="27563"/>
                    </a:cubicBezTo>
                    <a:cubicBezTo>
                      <a:pt x="230400" y="27530"/>
                      <a:pt x="230132" y="27514"/>
                      <a:pt x="229867" y="27514"/>
                    </a:cubicBezTo>
                    <a:cubicBezTo>
                      <a:pt x="227143" y="27514"/>
                      <a:pt x="224719" y="29203"/>
                      <a:pt x="223752" y="31681"/>
                    </a:cubicBezTo>
                    <a:cubicBezTo>
                      <a:pt x="223687" y="31681"/>
                      <a:pt x="223623" y="31665"/>
                      <a:pt x="223559" y="31649"/>
                    </a:cubicBezTo>
                    <a:cubicBezTo>
                      <a:pt x="222762" y="31551"/>
                      <a:pt x="221970" y="31503"/>
                      <a:pt x="221187" y="31503"/>
                    </a:cubicBezTo>
                    <a:cubicBezTo>
                      <a:pt x="211680" y="31503"/>
                      <a:pt x="203432" y="38537"/>
                      <a:pt x="202228" y="48154"/>
                    </a:cubicBezTo>
                    <a:cubicBezTo>
                      <a:pt x="201777" y="51693"/>
                      <a:pt x="202340" y="55119"/>
                      <a:pt x="203692" y="58143"/>
                    </a:cubicBezTo>
                    <a:cubicBezTo>
                      <a:pt x="202598" y="57789"/>
                      <a:pt x="201439" y="57596"/>
                      <a:pt x="200233" y="57596"/>
                    </a:cubicBezTo>
                    <a:cubicBezTo>
                      <a:pt x="196453" y="57596"/>
                      <a:pt x="193139" y="59463"/>
                      <a:pt x="191128" y="62326"/>
                    </a:cubicBezTo>
                    <a:cubicBezTo>
                      <a:pt x="190629" y="62213"/>
                      <a:pt x="190114" y="62117"/>
                      <a:pt x="189600" y="62020"/>
                    </a:cubicBezTo>
                    <a:cubicBezTo>
                      <a:pt x="188924" y="58015"/>
                      <a:pt x="186977" y="54443"/>
                      <a:pt x="184194" y="51725"/>
                    </a:cubicBezTo>
                    <a:cubicBezTo>
                      <a:pt x="185851" y="49939"/>
                      <a:pt x="186800" y="47510"/>
                      <a:pt x="186607" y="44888"/>
                    </a:cubicBezTo>
                    <a:cubicBezTo>
                      <a:pt x="186254" y="40103"/>
                      <a:pt x="182236" y="36452"/>
                      <a:pt x="177468" y="36452"/>
                    </a:cubicBezTo>
                    <a:cubicBezTo>
                      <a:pt x="177250" y="36452"/>
                      <a:pt x="177031" y="36459"/>
                      <a:pt x="176811" y="36475"/>
                    </a:cubicBezTo>
                    <a:cubicBezTo>
                      <a:pt x="176071" y="36539"/>
                      <a:pt x="175363" y="36684"/>
                      <a:pt x="174687" y="36893"/>
                    </a:cubicBezTo>
                    <a:cubicBezTo>
                      <a:pt x="173625" y="35992"/>
                      <a:pt x="172451" y="35188"/>
                      <a:pt x="171228" y="34496"/>
                    </a:cubicBezTo>
                    <a:cubicBezTo>
                      <a:pt x="171325" y="33917"/>
                      <a:pt x="171357" y="33338"/>
                      <a:pt x="171309" y="32726"/>
                    </a:cubicBezTo>
                    <a:cubicBezTo>
                      <a:pt x="171032" y="28796"/>
                      <a:pt x="167737" y="25788"/>
                      <a:pt x="163829" y="25788"/>
                    </a:cubicBezTo>
                    <a:cubicBezTo>
                      <a:pt x="163642" y="25788"/>
                      <a:pt x="163454" y="25795"/>
                      <a:pt x="163265" y="25809"/>
                    </a:cubicBezTo>
                    <a:cubicBezTo>
                      <a:pt x="159565" y="26066"/>
                      <a:pt x="156702" y="28946"/>
                      <a:pt x="156332" y="32485"/>
                    </a:cubicBezTo>
                    <a:cubicBezTo>
                      <a:pt x="153774" y="33096"/>
                      <a:pt x="151426" y="34174"/>
                      <a:pt x="149350" y="35606"/>
                    </a:cubicBezTo>
                    <a:cubicBezTo>
                      <a:pt x="147669" y="33612"/>
                      <a:pt x="145147" y="32347"/>
                      <a:pt x="142359" y="32347"/>
                    </a:cubicBezTo>
                    <a:cubicBezTo>
                      <a:pt x="142134" y="32347"/>
                      <a:pt x="141906" y="32356"/>
                      <a:pt x="141677" y="32372"/>
                    </a:cubicBezTo>
                    <a:cubicBezTo>
                      <a:pt x="139505" y="32517"/>
                      <a:pt x="137559" y="33434"/>
                      <a:pt x="136079" y="34802"/>
                    </a:cubicBezTo>
                    <a:cubicBezTo>
                      <a:pt x="131114" y="33857"/>
                      <a:pt x="126005" y="33361"/>
                      <a:pt x="120795" y="33361"/>
                    </a:cubicBezTo>
                    <a:cubicBezTo>
                      <a:pt x="118815" y="33361"/>
                      <a:pt x="116819" y="33433"/>
                      <a:pt x="114812" y="33579"/>
                    </a:cubicBezTo>
                    <a:cubicBezTo>
                      <a:pt x="113959" y="33627"/>
                      <a:pt x="113123" y="33708"/>
                      <a:pt x="112286" y="33804"/>
                    </a:cubicBezTo>
                    <a:cubicBezTo>
                      <a:pt x="106397" y="29326"/>
                      <a:pt x="99076" y="26700"/>
                      <a:pt x="91213" y="26700"/>
                    </a:cubicBezTo>
                    <a:cubicBezTo>
                      <a:pt x="90377" y="26700"/>
                      <a:pt x="89534" y="26730"/>
                      <a:pt x="88687" y="26790"/>
                    </a:cubicBezTo>
                    <a:cubicBezTo>
                      <a:pt x="79067" y="27482"/>
                      <a:pt x="70638" y="32019"/>
                      <a:pt x="64830" y="38775"/>
                    </a:cubicBezTo>
                    <a:cubicBezTo>
                      <a:pt x="64460" y="38743"/>
                      <a:pt x="64090" y="38727"/>
                      <a:pt x="63720" y="38727"/>
                    </a:cubicBezTo>
                    <a:cubicBezTo>
                      <a:pt x="59843" y="38727"/>
                      <a:pt x="56449" y="40689"/>
                      <a:pt x="54470" y="43681"/>
                    </a:cubicBezTo>
                    <a:cubicBezTo>
                      <a:pt x="53795" y="42974"/>
                      <a:pt x="53023" y="42362"/>
                      <a:pt x="52186" y="41848"/>
                    </a:cubicBezTo>
                    <a:cubicBezTo>
                      <a:pt x="52459" y="40496"/>
                      <a:pt x="52620" y="39097"/>
                      <a:pt x="52620" y="37665"/>
                    </a:cubicBezTo>
                    <a:cubicBezTo>
                      <a:pt x="52620" y="29252"/>
                      <a:pt x="47440" y="22045"/>
                      <a:pt x="40073" y="19004"/>
                    </a:cubicBezTo>
                    <a:cubicBezTo>
                      <a:pt x="40153" y="18506"/>
                      <a:pt x="40217" y="18007"/>
                      <a:pt x="40217" y="17476"/>
                    </a:cubicBezTo>
                    <a:cubicBezTo>
                      <a:pt x="40217" y="12715"/>
                      <a:pt x="36324" y="8838"/>
                      <a:pt x="31514" y="8838"/>
                    </a:cubicBezTo>
                    <a:cubicBezTo>
                      <a:pt x="26704" y="8838"/>
                      <a:pt x="22811" y="12715"/>
                      <a:pt x="22811" y="17476"/>
                    </a:cubicBezTo>
                    <a:cubicBezTo>
                      <a:pt x="22811" y="18248"/>
                      <a:pt x="22924" y="18972"/>
                      <a:pt x="23117" y="19680"/>
                    </a:cubicBezTo>
                    <a:cubicBezTo>
                      <a:pt x="21975" y="20243"/>
                      <a:pt x="20897" y="20935"/>
                      <a:pt x="19884" y="21707"/>
                    </a:cubicBezTo>
                    <a:cubicBezTo>
                      <a:pt x="17873" y="19567"/>
                      <a:pt x="15009" y="18232"/>
                      <a:pt x="11840" y="18232"/>
                    </a:cubicBezTo>
                    <a:cubicBezTo>
                      <a:pt x="5711" y="18232"/>
                      <a:pt x="756" y="23155"/>
                      <a:pt x="756" y="29236"/>
                    </a:cubicBezTo>
                    <a:cubicBezTo>
                      <a:pt x="756" y="29252"/>
                      <a:pt x="756" y="29252"/>
                      <a:pt x="756" y="29268"/>
                    </a:cubicBezTo>
                    <a:cubicBezTo>
                      <a:pt x="708" y="29268"/>
                      <a:pt x="676" y="29284"/>
                      <a:pt x="628" y="29284"/>
                    </a:cubicBezTo>
                    <a:cubicBezTo>
                      <a:pt x="435" y="28994"/>
                      <a:pt x="226" y="28705"/>
                      <a:pt x="0" y="28431"/>
                    </a:cubicBezTo>
                    <a:lnTo>
                      <a:pt x="0" y="107208"/>
                    </a:lnTo>
                    <a:lnTo>
                      <a:pt x="285380" y="107208"/>
                    </a:lnTo>
                    <a:lnTo>
                      <a:pt x="285380" y="16897"/>
                    </a:lnTo>
                    <a:cubicBezTo>
                      <a:pt x="282790" y="13583"/>
                      <a:pt x="279123" y="11138"/>
                      <a:pt x="274795" y="10092"/>
                    </a:cubicBezTo>
                    <a:cubicBezTo>
                      <a:pt x="274811" y="10060"/>
                      <a:pt x="274811" y="10012"/>
                      <a:pt x="274827" y="9980"/>
                    </a:cubicBezTo>
                    <a:cubicBezTo>
                      <a:pt x="275439" y="5122"/>
                      <a:pt x="271964" y="682"/>
                      <a:pt x="267074" y="70"/>
                    </a:cubicBezTo>
                    <a:cubicBezTo>
                      <a:pt x="266696" y="23"/>
                      <a:pt x="266320" y="0"/>
                      <a:pt x="265949"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18162" y="2720213"/>
                <a:ext cx="9180323" cy="2295081"/>
              </a:xfrm>
              <a:custGeom>
                <a:avLst/>
                <a:gdLst/>
                <a:ahLst/>
                <a:cxnLst/>
                <a:rect l="l" t="t" r="r" b="b"/>
                <a:pathLst>
                  <a:path w="287424" h="71856" extrusionOk="0">
                    <a:moveTo>
                      <a:pt x="215113" y="66386"/>
                    </a:moveTo>
                    <a:cubicBezTo>
                      <a:pt x="215322" y="66483"/>
                      <a:pt x="215531" y="66596"/>
                      <a:pt x="215740" y="66676"/>
                    </a:cubicBezTo>
                    <a:cubicBezTo>
                      <a:pt x="215708" y="66772"/>
                      <a:pt x="215676" y="66869"/>
                      <a:pt x="215628" y="66966"/>
                    </a:cubicBezTo>
                    <a:cubicBezTo>
                      <a:pt x="215467" y="66772"/>
                      <a:pt x="215290" y="66579"/>
                      <a:pt x="215113" y="66386"/>
                    </a:cubicBezTo>
                    <a:close/>
                    <a:moveTo>
                      <a:pt x="31973" y="0"/>
                    </a:moveTo>
                    <a:cubicBezTo>
                      <a:pt x="31826" y="0"/>
                      <a:pt x="31679" y="4"/>
                      <a:pt x="31530" y="13"/>
                    </a:cubicBezTo>
                    <a:cubicBezTo>
                      <a:pt x="27251" y="238"/>
                      <a:pt x="23985" y="3890"/>
                      <a:pt x="24211" y="8169"/>
                    </a:cubicBezTo>
                    <a:cubicBezTo>
                      <a:pt x="24211" y="8201"/>
                      <a:pt x="24211" y="8233"/>
                      <a:pt x="24227" y="8281"/>
                    </a:cubicBezTo>
                    <a:cubicBezTo>
                      <a:pt x="19642" y="9037"/>
                      <a:pt x="15733" y="11675"/>
                      <a:pt x="13256" y="15327"/>
                    </a:cubicBezTo>
                    <a:cubicBezTo>
                      <a:pt x="12694" y="15207"/>
                      <a:pt x="12122" y="15142"/>
                      <a:pt x="11538" y="15142"/>
                    </a:cubicBezTo>
                    <a:cubicBezTo>
                      <a:pt x="11419" y="15142"/>
                      <a:pt x="11300" y="15145"/>
                      <a:pt x="11180" y="15150"/>
                    </a:cubicBezTo>
                    <a:cubicBezTo>
                      <a:pt x="6901" y="15392"/>
                      <a:pt x="3636" y="19043"/>
                      <a:pt x="3861" y="23306"/>
                    </a:cubicBezTo>
                    <a:cubicBezTo>
                      <a:pt x="4086" y="27408"/>
                      <a:pt x="7464" y="30593"/>
                      <a:pt x="11518" y="30642"/>
                    </a:cubicBezTo>
                    <a:cubicBezTo>
                      <a:pt x="11534" y="30690"/>
                      <a:pt x="11550" y="30738"/>
                      <a:pt x="11583" y="30786"/>
                    </a:cubicBezTo>
                    <a:cubicBezTo>
                      <a:pt x="9089" y="32283"/>
                      <a:pt x="6756" y="33988"/>
                      <a:pt x="4601" y="35886"/>
                    </a:cubicBezTo>
                    <a:cubicBezTo>
                      <a:pt x="3346" y="35243"/>
                      <a:pt x="1995" y="34728"/>
                      <a:pt x="595" y="34406"/>
                    </a:cubicBezTo>
                    <a:cubicBezTo>
                      <a:pt x="515" y="36819"/>
                      <a:pt x="434" y="39216"/>
                      <a:pt x="322" y="41629"/>
                    </a:cubicBezTo>
                    <a:cubicBezTo>
                      <a:pt x="306" y="42112"/>
                      <a:pt x="290" y="42610"/>
                      <a:pt x="273" y="43109"/>
                    </a:cubicBezTo>
                    <a:cubicBezTo>
                      <a:pt x="241" y="43833"/>
                      <a:pt x="193" y="44557"/>
                      <a:pt x="161" y="45281"/>
                    </a:cubicBezTo>
                    <a:cubicBezTo>
                      <a:pt x="129" y="45860"/>
                      <a:pt x="113" y="46455"/>
                      <a:pt x="80" y="47034"/>
                    </a:cubicBezTo>
                    <a:cubicBezTo>
                      <a:pt x="64" y="47404"/>
                      <a:pt x="48" y="47774"/>
                      <a:pt x="16" y="48128"/>
                    </a:cubicBezTo>
                    <a:cubicBezTo>
                      <a:pt x="16" y="48257"/>
                      <a:pt x="0" y="48401"/>
                      <a:pt x="0" y="48530"/>
                    </a:cubicBezTo>
                    <a:lnTo>
                      <a:pt x="0" y="71856"/>
                    </a:lnTo>
                    <a:lnTo>
                      <a:pt x="286924" y="71856"/>
                    </a:lnTo>
                    <a:cubicBezTo>
                      <a:pt x="287085" y="67191"/>
                      <a:pt x="287230" y="62542"/>
                      <a:pt x="287423" y="57877"/>
                    </a:cubicBezTo>
                    <a:cubicBezTo>
                      <a:pt x="284769" y="54241"/>
                      <a:pt x="281503" y="51056"/>
                      <a:pt x="277803" y="48450"/>
                    </a:cubicBezTo>
                    <a:cubicBezTo>
                      <a:pt x="277819" y="48289"/>
                      <a:pt x="277835" y="48128"/>
                      <a:pt x="277851" y="47967"/>
                    </a:cubicBezTo>
                    <a:cubicBezTo>
                      <a:pt x="278221" y="42675"/>
                      <a:pt x="274216" y="38074"/>
                      <a:pt x="268923" y="37704"/>
                    </a:cubicBezTo>
                    <a:cubicBezTo>
                      <a:pt x="268702" y="37689"/>
                      <a:pt x="268482" y="37682"/>
                      <a:pt x="268264" y="37682"/>
                    </a:cubicBezTo>
                    <a:cubicBezTo>
                      <a:pt x="265162" y="37682"/>
                      <a:pt x="262364" y="39155"/>
                      <a:pt x="260590" y="41484"/>
                    </a:cubicBezTo>
                    <a:cubicBezTo>
                      <a:pt x="260558" y="41484"/>
                      <a:pt x="260526" y="41468"/>
                      <a:pt x="260478" y="41468"/>
                    </a:cubicBezTo>
                    <a:cubicBezTo>
                      <a:pt x="260478" y="41452"/>
                      <a:pt x="260478" y="41452"/>
                      <a:pt x="260478" y="41436"/>
                    </a:cubicBezTo>
                    <a:cubicBezTo>
                      <a:pt x="260848" y="36143"/>
                      <a:pt x="256858" y="31559"/>
                      <a:pt x="251549" y="31189"/>
                    </a:cubicBezTo>
                    <a:cubicBezTo>
                      <a:pt x="251323" y="31173"/>
                      <a:pt x="251097" y="31165"/>
                      <a:pt x="250874" y="31165"/>
                    </a:cubicBezTo>
                    <a:cubicBezTo>
                      <a:pt x="248382" y="31165"/>
                      <a:pt x="246086" y="32135"/>
                      <a:pt x="244359" y="33714"/>
                    </a:cubicBezTo>
                    <a:cubicBezTo>
                      <a:pt x="243538" y="32990"/>
                      <a:pt x="242653" y="32347"/>
                      <a:pt x="241704" y="31768"/>
                    </a:cubicBezTo>
                    <a:cubicBezTo>
                      <a:pt x="241913" y="31173"/>
                      <a:pt x="242042" y="30529"/>
                      <a:pt x="242090" y="29870"/>
                    </a:cubicBezTo>
                    <a:cubicBezTo>
                      <a:pt x="242380" y="25719"/>
                      <a:pt x="239227" y="22116"/>
                      <a:pt x="235077" y="21826"/>
                    </a:cubicBezTo>
                    <a:cubicBezTo>
                      <a:pt x="234898" y="21814"/>
                      <a:pt x="234720" y="21808"/>
                      <a:pt x="234544" y="21808"/>
                    </a:cubicBezTo>
                    <a:cubicBezTo>
                      <a:pt x="230607" y="21808"/>
                      <a:pt x="227294" y="24852"/>
                      <a:pt x="227017" y="28824"/>
                    </a:cubicBezTo>
                    <a:cubicBezTo>
                      <a:pt x="226985" y="29290"/>
                      <a:pt x="226985" y="29725"/>
                      <a:pt x="227033" y="30175"/>
                    </a:cubicBezTo>
                    <a:cubicBezTo>
                      <a:pt x="220470" y="32363"/>
                      <a:pt x="215547" y="38331"/>
                      <a:pt x="215032" y="45651"/>
                    </a:cubicBezTo>
                    <a:cubicBezTo>
                      <a:pt x="214952" y="46905"/>
                      <a:pt x="215000" y="48128"/>
                      <a:pt x="215161" y="49318"/>
                    </a:cubicBezTo>
                    <a:cubicBezTo>
                      <a:pt x="214405" y="49704"/>
                      <a:pt x="213697" y="50203"/>
                      <a:pt x="213070" y="50782"/>
                    </a:cubicBezTo>
                    <a:cubicBezTo>
                      <a:pt x="211542" y="48064"/>
                      <a:pt x="208710" y="46133"/>
                      <a:pt x="205364" y="45908"/>
                    </a:cubicBezTo>
                    <a:cubicBezTo>
                      <a:pt x="205135" y="45892"/>
                      <a:pt x="204907" y="45884"/>
                      <a:pt x="204681" y="45884"/>
                    </a:cubicBezTo>
                    <a:cubicBezTo>
                      <a:pt x="200175" y="45884"/>
                      <a:pt x="196306" y="49037"/>
                      <a:pt x="195310" y="53356"/>
                    </a:cubicBezTo>
                    <a:cubicBezTo>
                      <a:pt x="194763" y="53163"/>
                      <a:pt x="194216" y="53002"/>
                      <a:pt x="193653" y="52841"/>
                    </a:cubicBezTo>
                    <a:cubicBezTo>
                      <a:pt x="192430" y="45731"/>
                      <a:pt x="186494" y="40101"/>
                      <a:pt x="178966" y="39570"/>
                    </a:cubicBezTo>
                    <a:cubicBezTo>
                      <a:pt x="178590" y="39544"/>
                      <a:pt x="178216" y="39531"/>
                      <a:pt x="177845" y="39531"/>
                    </a:cubicBezTo>
                    <a:cubicBezTo>
                      <a:pt x="170369" y="39531"/>
                      <a:pt x="163937" y="44703"/>
                      <a:pt x="162252" y="51860"/>
                    </a:cubicBezTo>
                    <a:cubicBezTo>
                      <a:pt x="161013" y="51120"/>
                      <a:pt x="159581" y="50654"/>
                      <a:pt x="158037" y="50541"/>
                    </a:cubicBezTo>
                    <a:cubicBezTo>
                      <a:pt x="157809" y="50525"/>
                      <a:pt x="157582" y="50517"/>
                      <a:pt x="157357" y="50517"/>
                    </a:cubicBezTo>
                    <a:cubicBezTo>
                      <a:pt x="152342" y="50517"/>
                      <a:pt x="148128" y="54404"/>
                      <a:pt x="147773" y="59469"/>
                    </a:cubicBezTo>
                    <a:cubicBezTo>
                      <a:pt x="147661" y="60965"/>
                      <a:pt x="147918" y="62413"/>
                      <a:pt x="148449" y="63732"/>
                    </a:cubicBezTo>
                    <a:cubicBezTo>
                      <a:pt x="148369" y="63796"/>
                      <a:pt x="148304" y="63861"/>
                      <a:pt x="148224" y="63925"/>
                    </a:cubicBezTo>
                    <a:cubicBezTo>
                      <a:pt x="146647" y="61464"/>
                      <a:pt x="143945" y="59759"/>
                      <a:pt x="140808" y="59550"/>
                    </a:cubicBezTo>
                    <a:cubicBezTo>
                      <a:pt x="140579" y="59534"/>
                      <a:pt x="140352" y="59526"/>
                      <a:pt x="140126" y="59526"/>
                    </a:cubicBezTo>
                    <a:cubicBezTo>
                      <a:pt x="135112" y="59526"/>
                      <a:pt x="130899" y="63397"/>
                      <a:pt x="130544" y="68462"/>
                    </a:cubicBezTo>
                    <a:cubicBezTo>
                      <a:pt x="130512" y="68767"/>
                      <a:pt x="130512" y="69057"/>
                      <a:pt x="130512" y="69346"/>
                    </a:cubicBezTo>
                    <a:cubicBezTo>
                      <a:pt x="129418" y="68413"/>
                      <a:pt x="128276" y="67529"/>
                      <a:pt x="127086" y="66692"/>
                    </a:cubicBezTo>
                    <a:cubicBezTo>
                      <a:pt x="127343" y="65727"/>
                      <a:pt x="127504" y="64746"/>
                      <a:pt x="127568" y="63716"/>
                    </a:cubicBezTo>
                    <a:cubicBezTo>
                      <a:pt x="127713" y="61818"/>
                      <a:pt x="127504" y="59984"/>
                      <a:pt x="127038" y="58263"/>
                    </a:cubicBezTo>
                    <a:cubicBezTo>
                      <a:pt x="129032" y="56976"/>
                      <a:pt x="130416" y="54804"/>
                      <a:pt x="130593" y="52262"/>
                    </a:cubicBezTo>
                    <a:cubicBezTo>
                      <a:pt x="130898" y="47999"/>
                      <a:pt x="127665" y="44299"/>
                      <a:pt x="123402" y="44010"/>
                    </a:cubicBezTo>
                    <a:cubicBezTo>
                      <a:pt x="123214" y="43996"/>
                      <a:pt x="123026" y="43990"/>
                      <a:pt x="122841" y="43990"/>
                    </a:cubicBezTo>
                    <a:cubicBezTo>
                      <a:pt x="120375" y="43990"/>
                      <a:pt x="118147" y="45161"/>
                      <a:pt x="116726" y="46986"/>
                    </a:cubicBezTo>
                    <a:cubicBezTo>
                      <a:pt x="115294" y="46471"/>
                      <a:pt x="113766" y="46133"/>
                      <a:pt x="112157" y="46021"/>
                    </a:cubicBezTo>
                    <a:cubicBezTo>
                      <a:pt x="111759" y="45992"/>
                      <a:pt x="111363" y="45979"/>
                      <a:pt x="110970" y="45979"/>
                    </a:cubicBezTo>
                    <a:cubicBezTo>
                      <a:pt x="103281" y="45979"/>
                      <a:pt x="96671" y="51286"/>
                      <a:pt x="94880" y="58616"/>
                    </a:cubicBezTo>
                    <a:cubicBezTo>
                      <a:pt x="94430" y="58665"/>
                      <a:pt x="93995" y="58729"/>
                      <a:pt x="93545" y="58793"/>
                    </a:cubicBezTo>
                    <a:cubicBezTo>
                      <a:pt x="91984" y="56187"/>
                      <a:pt x="89217" y="54354"/>
                      <a:pt x="85952" y="54128"/>
                    </a:cubicBezTo>
                    <a:cubicBezTo>
                      <a:pt x="85712" y="54110"/>
                      <a:pt x="85473" y="54101"/>
                      <a:pt x="85237" y="54101"/>
                    </a:cubicBezTo>
                    <a:cubicBezTo>
                      <a:pt x="84443" y="54101"/>
                      <a:pt x="83671" y="54204"/>
                      <a:pt x="82928" y="54402"/>
                    </a:cubicBezTo>
                    <a:cubicBezTo>
                      <a:pt x="84263" y="51828"/>
                      <a:pt x="84971" y="48884"/>
                      <a:pt x="84794" y="45795"/>
                    </a:cubicBezTo>
                    <a:cubicBezTo>
                      <a:pt x="84312" y="36950"/>
                      <a:pt x="76979" y="30102"/>
                      <a:pt x="68225" y="30102"/>
                    </a:cubicBezTo>
                    <a:cubicBezTo>
                      <a:pt x="67921" y="30102"/>
                      <a:pt x="67615" y="30110"/>
                      <a:pt x="67307" y="30127"/>
                    </a:cubicBezTo>
                    <a:cubicBezTo>
                      <a:pt x="67259" y="30127"/>
                      <a:pt x="67195" y="30143"/>
                      <a:pt x="67146" y="30143"/>
                    </a:cubicBezTo>
                    <a:cubicBezTo>
                      <a:pt x="66420" y="27795"/>
                      <a:pt x="64240" y="26129"/>
                      <a:pt x="61703" y="26129"/>
                    </a:cubicBezTo>
                    <a:cubicBezTo>
                      <a:pt x="61598" y="26129"/>
                      <a:pt x="61493" y="26132"/>
                      <a:pt x="61387" y="26137"/>
                    </a:cubicBezTo>
                    <a:cubicBezTo>
                      <a:pt x="59248" y="26250"/>
                      <a:pt x="57462" y="27537"/>
                      <a:pt x="56577" y="29339"/>
                    </a:cubicBezTo>
                    <a:cubicBezTo>
                      <a:pt x="53971" y="27987"/>
                      <a:pt x="51204" y="26894"/>
                      <a:pt x="48341" y="26057"/>
                    </a:cubicBezTo>
                    <a:cubicBezTo>
                      <a:pt x="49499" y="24625"/>
                      <a:pt x="50143" y="22775"/>
                      <a:pt x="50030" y="20797"/>
                    </a:cubicBezTo>
                    <a:cubicBezTo>
                      <a:pt x="49812" y="16657"/>
                      <a:pt x="46373" y="13466"/>
                      <a:pt x="42289" y="13466"/>
                    </a:cubicBezTo>
                    <a:cubicBezTo>
                      <a:pt x="42152" y="13466"/>
                      <a:pt x="42013" y="13470"/>
                      <a:pt x="41874" y="13477"/>
                    </a:cubicBezTo>
                    <a:cubicBezTo>
                      <a:pt x="41102" y="13525"/>
                      <a:pt x="40362" y="13670"/>
                      <a:pt x="39670" y="13928"/>
                    </a:cubicBezTo>
                    <a:cubicBezTo>
                      <a:pt x="39204" y="13365"/>
                      <a:pt x="38705" y="12850"/>
                      <a:pt x="38174" y="12367"/>
                    </a:cubicBezTo>
                    <a:cubicBezTo>
                      <a:pt x="39220" y="10968"/>
                      <a:pt x="39799" y="9198"/>
                      <a:pt x="39702" y="7316"/>
                    </a:cubicBezTo>
                    <a:cubicBezTo>
                      <a:pt x="39469" y="3201"/>
                      <a:pt x="36058" y="0"/>
                      <a:pt x="319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0" name="Google Shape;1160;p56"/>
            <p:cNvSpPr/>
            <p:nvPr/>
          </p:nvSpPr>
          <p:spPr>
            <a:xfrm>
              <a:off x="0" y="3857601"/>
              <a:ext cx="9180027" cy="1285890"/>
            </a:xfrm>
            <a:custGeom>
              <a:avLst/>
              <a:gdLst/>
              <a:ahLst/>
              <a:cxnLst/>
              <a:rect l="l" t="t" r="r" b="b"/>
              <a:pathLst>
                <a:path w="285493" h="52256" extrusionOk="0">
                  <a:moveTo>
                    <a:pt x="44665" y="1"/>
                  </a:moveTo>
                  <a:cubicBezTo>
                    <a:pt x="39838" y="1"/>
                    <a:pt x="34980" y="884"/>
                    <a:pt x="30581" y="2692"/>
                  </a:cubicBezTo>
                  <a:lnTo>
                    <a:pt x="0" y="15288"/>
                  </a:lnTo>
                  <a:lnTo>
                    <a:pt x="451" y="52256"/>
                  </a:lnTo>
                  <a:lnTo>
                    <a:pt x="285268" y="52256"/>
                  </a:lnTo>
                  <a:lnTo>
                    <a:pt x="285493" y="23251"/>
                  </a:lnTo>
                  <a:lnTo>
                    <a:pt x="245292" y="5138"/>
                  </a:lnTo>
                  <a:cubicBezTo>
                    <a:pt x="240648" y="3038"/>
                    <a:pt x="235421" y="2013"/>
                    <a:pt x="230225" y="2013"/>
                  </a:cubicBezTo>
                  <a:cubicBezTo>
                    <a:pt x="223037" y="2013"/>
                    <a:pt x="215908" y="3976"/>
                    <a:pt x="210464" y="7776"/>
                  </a:cubicBezTo>
                  <a:lnTo>
                    <a:pt x="199075" y="15739"/>
                  </a:lnTo>
                  <a:cubicBezTo>
                    <a:pt x="193623" y="19540"/>
                    <a:pt x="186492" y="21498"/>
                    <a:pt x="179307" y="21498"/>
                  </a:cubicBezTo>
                  <a:cubicBezTo>
                    <a:pt x="174027" y="21498"/>
                    <a:pt x="168717" y="20441"/>
                    <a:pt x="164022" y="18280"/>
                  </a:cubicBezTo>
                  <a:cubicBezTo>
                    <a:pt x="159340" y="16127"/>
                    <a:pt x="154031" y="15065"/>
                    <a:pt x="148742" y="15065"/>
                  </a:cubicBezTo>
                  <a:cubicBezTo>
                    <a:pt x="142180" y="15065"/>
                    <a:pt x="135648" y="16699"/>
                    <a:pt x="130384" y="19905"/>
                  </a:cubicBezTo>
                  <a:lnTo>
                    <a:pt x="126250" y="22431"/>
                  </a:lnTo>
                  <a:cubicBezTo>
                    <a:pt x="120947" y="25667"/>
                    <a:pt x="114421" y="27274"/>
                    <a:pt x="107902" y="27274"/>
                  </a:cubicBezTo>
                  <a:cubicBezTo>
                    <a:pt x="100972" y="27274"/>
                    <a:pt x="94052" y="25458"/>
                    <a:pt x="88623" y="21852"/>
                  </a:cubicBezTo>
                  <a:lnTo>
                    <a:pt x="63945" y="5427"/>
                  </a:lnTo>
                  <a:cubicBezTo>
                    <a:pt x="58571" y="1851"/>
                    <a:pt x="51650" y="1"/>
                    <a:pt x="446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56"/>
          <p:cNvGrpSpPr/>
          <p:nvPr/>
        </p:nvGrpSpPr>
        <p:grpSpPr>
          <a:xfrm>
            <a:off x="3853608" y="2613843"/>
            <a:ext cx="1436770" cy="2145040"/>
            <a:chOff x="9264650" y="1006350"/>
            <a:chExt cx="1504628" cy="2246351"/>
          </a:xfrm>
        </p:grpSpPr>
        <p:sp>
          <p:nvSpPr>
            <p:cNvPr id="1162" name="Google Shape;1162;p56"/>
            <p:cNvSpPr/>
            <p:nvPr/>
          </p:nvSpPr>
          <p:spPr>
            <a:xfrm>
              <a:off x="9784088" y="2633928"/>
              <a:ext cx="54432" cy="280961"/>
            </a:xfrm>
            <a:custGeom>
              <a:avLst/>
              <a:gdLst/>
              <a:ahLst/>
              <a:cxnLst/>
              <a:rect l="l" t="t" r="r" b="b"/>
              <a:pathLst>
                <a:path w="1175" h="6065" extrusionOk="0">
                  <a:moveTo>
                    <a:pt x="1078" y="0"/>
                  </a:moveTo>
                  <a:cubicBezTo>
                    <a:pt x="1014" y="0"/>
                    <a:pt x="949" y="32"/>
                    <a:pt x="949" y="97"/>
                  </a:cubicBezTo>
                  <a:lnTo>
                    <a:pt x="0" y="5920"/>
                  </a:lnTo>
                  <a:cubicBezTo>
                    <a:pt x="0" y="5984"/>
                    <a:pt x="32" y="6049"/>
                    <a:pt x="97" y="6065"/>
                  </a:cubicBezTo>
                  <a:lnTo>
                    <a:pt x="113" y="6065"/>
                  </a:lnTo>
                  <a:cubicBezTo>
                    <a:pt x="177" y="6065"/>
                    <a:pt x="225" y="6016"/>
                    <a:pt x="225" y="5968"/>
                  </a:cubicBezTo>
                  <a:lnTo>
                    <a:pt x="1174" y="129"/>
                  </a:lnTo>
                  <a:cubicBezTo>
                    <a:pt x="1174" y="64"/>
                    <a:pt x="1142" y="16"/>
                    <a:pt x="10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10184241" y="2633928"/>
              <a:ext cx="55219" cy="280961"/>
            </a:xfrm>
            <a:custGeom>
              <a:avLst/>
              <a:gdLst/>
              <a:ahLst/>
              <a:cxnLst/>
              <a:rect l="l" t="t" r="r" b="b"/>
              <a:pathLst>
                <a:path w="1192" h="6065" extrusionOk="0">
                  <a:moveTo>
                    <a:pt x="113" y="0"/>
                  </a:moveTo>
                  <a:cubicBezTo>
                    <a:pt x="49" y="16"/>
                    <a:pt x="1" y="64"/>
                    <a:pt x="17" y="129"/>
                  </a:cubicBezTo>
                  <a:lnTo>
                    <a:pt x="950" y="5968"/>
                  </a:lnTo>
                  <a:cubicBezTo>
                    <a:pt x="966" y="6016"/>
                    <a:pt x="1014" y="6065"/>
                    <a:pt x="1062" y="6065"/>
                  </a:cubicBezTo>
                  <a:lnTo>
                    <a:pt x="1078" y="6065"/>
                  </a:lnTo>
                  <a:cubicBezTo>
                    <a:pt x="1143" y="6049"/>
                    <a:pt x="1191" y="5984"/>
                    <a:pt x="1175" y="5920"/>
                  </a:cubicBezTo>
                  <a:lnTo>
                    <a:pt x="242" y="97"/>
                  </a:lnTo>
                  <a:cubicBezTo>
                    <a:pt x="226" y="32"/>
                    <a:pt x="178" y="0"/>
                    <a:pt x="1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56"/>
            <p:cNvSpPr/>
            <p:nvPr/>
          </p:nvSpPr>
          <p:spPr>
            <a:xfrm>
              <a:off x="9852649" y="2646575"/>
              <a:ext cx="34327" cy="268314"/>
            </a:xfrm>
            <a:custGeom>
              <a:avLst/>
              <a:gdLst/>
              <a:ahLst/>
              <a:cxnLst/>
              <a:rect l="l" t="t" r="r" b="b"/>
              <a:pathLst>
                <a:path w="741" h="5792" extrusionOk="0">
                  <a:moveTo>
                    <a:pt x="97" y="1"/>
                  </a:moveTo>
                  <a:cubicBezTo>
                    <a:pt x="48" y="17"/>
                    <a:pt x="0" y="65"/>
                    <a:pt x="0" y="129"/>
                  </a:cubicBezTo>
                  <a:lnTo>
                    <a:pt x="499" y="5679"/>
                  </a:lnTo>
                  <a:cubicBezTo>
                    <a:pt x="499" y="5743"/>
                    <a:pt x="563" y="5792"/>
                    <a:pt x="611" y="5792"/>
                  </a:cubicBezTo>
                  <a:lnTo>
                    <a:pt x="627" y="5792"/>
                  </a:lnTo>
                  <a:cubicBezTo>
                    <a:pt x="692" y="5776"/>
                    <a:pt x="740" y="5727"/>
                    <a:pt x="724" y="5663"/>
                  </a:cubicBezTo>
                  <a:lnTo>
                    <a:pt x="225" y="113"/>
                  </a:lnTo>
                  <a:cubicBezTo>
                    <a:pt x="225" y="49"/>
                    <a:pt x="161" y="1"/>
                    <a:pt x="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6"/>
            <p:cNvSpPr/>
            <p:nvPr/>
          </p:nvSpPr>
          <p:spPr>
            <a:xfrm>
              <a:off x="10138796" y="2646575"/>
              <a:ext cx="34327" cy="268314"/>
            </a:xfrm>
            <a:custGeom>
              <a:avLst/>
              <a:gdLst/>
              <a:ahLst/>
              <a:cxnLst/>
              <a:rect l="l" t="t" r="r" b="b"/>
              <a:pathLst>
                <a:path w="741" h="5792" extrusionOk="0">
                  <a:moveTo>
                    <a:pt x="628" y="1"/>
                  </a:moveTo>
                  <a:cubicBezTo>
                    <a:pt x="563" y="1"/>
                    <a:pt x="515" y="49"/>
                    <a:pt x="499" y="113"/>
                  </a:cubicBezTo>
                  <a:lnTo>
                    <a:pt x="0" y="5663"/>
                  </a:lnTo>
                  <a:cubicBezTo>
                    <a:pt x="0" y="5727"/>
                    <a:pt x="49" y="5776"/>
                    <a:pt x="113" y="5792"/>
                  </a:cubicBezTo>
                  <a:cubicBezTo>
                    <a:pt x="177" y="5792"/>
                    <a:pt x="226" y="5743"/>
                    <a:pt x="226" y="5679"/>
                  </a:cubicBezTo>
                  <a:lnTo>
                    <a:pt x="724" y="129"/>
                  </a:lnTo>
                  <a:cubicBezTo>
                    <a:pt x="740" y="65"/>
                    <a:pt x="692" y="17"/>
                    <a:pt x="6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9360032" y="1006350"/>
              <a:ext cx="1308681" cy="1646993"/>
            </a:xfrm>
            <a:custGeom>
              <a:avLst/>
              <a:gdLst/>
              <a:ahLst/>
              <a:cxnLst/>
              <a:rect l="l" t="t" r="r" b="b"/>
              <a:pathLst>
                <a:path w="28250" h="35553" extrusionOk="0">
                  <a:moveTo>
                    <a:pt x="14125" y="0"/>
                  </a:moveTo>
                  <a:cubicBezTo>
                    <a:pt x="13168" y="0"/>
                    <a:pt x="12275" y="351"/>
                    <a:pt x="11567" y="934"/>
                  </a:cubicBezTo>
                  <a:cubicBezTo>
                    <a:pt x="11567" y="934"/>
                    <a:pt x="10714" y="1513"/>
                    <a:pt x="9540" y="1754"/>
                  </a:cubicBezTo>
                  <a:cubicBezTo>
                    <a:pt x="9363" y="1770"/>
                    <a:pt x="9154" y="1802"/>
                    <a:pt x="8897" y="1835"/>
                  </a:cubicBezTo>
                  <a:cubicBezTo>
                    <a:pt x="6580" y="2221"/>
                    <a:pt x="1545" y="3797"/>
                    <a:pt x="467" y="10296"/>
                  </a:cubicBezTo>
                  <a:cubicBezTo>
                    <a:pt x="1" y="13127"/>
                    <a:pt x="467" y="16055"/>
                    <a:pt x="1722" y="18645"/>
                  </a:cubicBezTo>
                  <a:lnTo>
                    <a:pt x="9492" y="34651"/>
                  </a:lnTo>
                  <a:cubicBezTo>
                    <a:pt x="9733" y="35182"/>
                    <a:pt x="10280" y="35520"/>
                    <a:pt x="10859" y="35520"/>
                  </a:cubicBezTo>
                  <a:lnTo>
                    <a:pt x="17149" y="35552"/>
                  </a:lnTo>
                  <a:cubicBezTo>
                    <a:pt x="17163" y="35553"/>
                    <a:pt x="17176" y="35553"/>
                    <a:pt x="17190" y="35553"/>
                  </a:cubicBezTo>
                  <a:cubicBezTo>
                    <a:pt x="17769" y="35553"/>
                    <a:pt x="18282" y="35218"/>
                    <a:pt x="18549" y="34700"/>
                  </a:cubicBezTo>
                  <a:lnTo>
                    <a:pt x="26480" y="18774"/>
                  </a:lnTo>
                  <a:cubicBezTo>
                    <a:pt x="27766" y="16184"/>
                    <a:pt x="28249" y="13272"/>
                    <a:pt x="27815" y="10425"/>
                  </a:cubicBezTo>
                  <a:cubicBezTo>
                    <a:pt x="26705" y="3202"/>
                    <a:pt x="20608" y="1995"/>
                    <a:pt x="18790" y="1802"/>
                  </a:cubicBezTo>
                  <a:cubicBezTo>
                    <a:pt x="17825" y="1593"/>
                    <a:pt x="17085" y="1143"/>
                    <a:pt x="16860" y="998"/>
                  </a:cubicBezTo>
                  <a:cubicBezTo>
                    <a:pt x="16136" y="387"/>
                    <a:pt x="15219" y="1"/>
                    <a:pt x="14189" y="1"/>
                  </a:cubicBezTo>
                  <a:cubicBezTo>
                    <a:pt x="14168" y="0"/>
                    <a:pt x="14146" y="0"/>
                    <a:pt x="14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9264650" y="1115908"/>
              <a:ext cx="450140" cy="1170031"/>
            </a:xfrm>
            <a:custGeom>
              <a:avLst/>
              <a:gdLst/>
              <a:ahLst/>
              <a:cxnLst/>
              <a:rect l="l" t="t" r="r" b="b"/>
              <a:pathLst>
                <a:path w="9717" h="25257" extrusionOk="0">
                  <a:moveTo>
                    <a:pt x="8929" y="0"/>
                  </a:moveTo>
                  <a:cubicBezTo>
                    <a:pt x="8928" y="0"/>
                    <a:pt x="3121" y="805"/>
                    <a:pt x="2301" y="8784"/>
                  </a:cubicBezTo>
                  <a:cubicBezTo>
                    <a:pt x="1481" y="16779"/>
                    <a:pt x="8205" y="25240"/>
                    <a:pt x="8205" y="25240"/>
                  </a:cubicBezTo>
                  <a:lnTo>
                    <a:pt x="9717" y="25257"/>
                  </a:lnTo>
                  <a:cubicBezTo>
                    <a:pt x="9717" y="25257"/>
                    <a:pt x="1" y="8060"/>
                    <a:pt x="89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6"/>
            <p:cNvSpPr/>
            <p:nvPr/>
          </p:nvSpPr>
          <p:spPr>
            <a:xfrm>
              <a:off x="9636730" y="1025575"/>
              <a:ext cx="296434" cy="1271529"/>
            </a:xfrm>
            <a:custGeom>
              <a:avLst/>
              <a:gdLst/>
              <a:ahLst/>
              <a:cxnLst/>
              <a:rect l="l" t="t" r="r" b="b"/>
              <a:pathLst>
                <a:path w="6399" h="27448" extrusionOk="0">
                  <a:moveTo>
                    <a:pt x="6292" y="1"/>
                  </a:moveTo>
                  <a:cubicBezTo>
                    <a:pt x="5457" y="1"/>
                    <a:pt x="0" y="481"/>
                    <a:pt x="639" y="13098"/>
                  </a:cubicBezTo>
                  <a:cubicBezTo>
                    <a:pt x="639" y="13098"/>
                    <a:pt x="1701" y="22654"/>
                    <a:pt x="4227" y="27448"/>
                  </a:cubicBezTo>
                  <a:lnTo>
                    <a:pt x="6350" y="27448"/>
                  </a:lnTo>
                  <a:cubicBezTo>
                    <a:pt x="6350" y="27448"/>
                    <a:pt x="607" y="8031"/>
                    <a:pt x="6398" y="4"/>
                  </a:cubicBezTo>
                  <a:cubicBezTo>
                    <a:pt x="6398" y="4"/>
                    <a:pt x="6361" y="1"/>
                    <a:pt x="6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6"/>
            <p:cNvSpPr/>
            <p:nvPr/>
          </p:nvSpPr>
          <p:spPr>
            <a:xfrm>
              <a:off x="10310939" y="1119614"/>
              <a:ext cx="458340" cy="1170031"/>
            </a:xfrm>
            <a:custGeom>
              <a:avLst/>
              <a:gdLst/>
              <a:ahLst/>
              <a:cxnLst/>
              <a:rect l="l" t="t" r="r" b="b"/>
              <a:pathLst>
                <a:path w="9894" h="25257" extrusionOk="0">
                  <a:moveTo>
                    <a:pt x="1046" y="1"/>
                  </a:moveTo>
                  <a:lnTo>
                    <a:pt x="1046" y="1"/>
                  </a:lnTo>
                  <a:cubicBezTo>
                    <a:pt x="9894" y="8157"/>
                    <a:pt x="0" y="25241"/>
                    <a:pt x="0" y="25241"/>
                  </a:cubicBezTo>
                  <a:lnTo>
                    <a:pt x="1496" y="25257"/>
                  </a:lnTo>
                  <a:cubicBezTo>
                    <a:pt x="1496" y="25257"/>
                    <a:pt x="8317" y="16844"/>
                    <a:pt x="7577" y="8849"/>
                  </a:cubicBezTo>
                  <a:cubicBezTo>
                    <a:pt x="6853" y="854"/>
                    <a:pt x="1046" y="1"/>
                    <a:pt x="10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10073942" y="1019738"/>
              <a:ext cx="308108" cy="1278894"/>
            </a:xfrm>
            <a:custGeom>
              <a:avLst/>
              <a:gdLst/>
              <a:ahLst/>
              <a:cxnLst/>
              <a:rect l="l" t="t" r="r" b="b"/>
              <a:pathLst>
                <a:path w="6651" h="27607" extrusionOk="0">
                  <a:moveTo>
                    <a:pt x="319" y="0"/>
                  </a:moveTo>
                  <a:cubicBezTo>
                    <a:pt x="290" y="0"/>
                    <a:pt x="274" y="1"/>
                    <a:pt x="274" y="1"/>
                  </a:cubicBezTo>
                  <a:cubicBezTo>
                    <a:pt x="5985" y="8093"/>
                    <a:pt x="1" y="27590"/>
                    <a:pt x="1" y="27590"/>
                  </a:cubicBezTo>
                  <a:lnTo>
                    <a:pt x="2108" y="27606"/>
                  </a:lnTo>
                  <a:cubicBezTo>
                    <a:pt x="4682" y="22844"/>
                    <a:pt x="5840" y="13305"/>
                    <a:pt x="5840" y="13305"/>
                  </a:cubicBezTo>
                  <a:cubicBezTo>
                    <a:pt x="6651" y="320"/>
                    <a:pt x="889" y="0"/>
                    <a:pt x="3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9634274" y="2271714"/>
              <a:ext cx="753476" cy="381625"/>
            </a:xfrm>
            <a:custGeom>
              <a:avLst/>
              <a:gdLst/>
              <a:ahLst/>
              <a:cxnLst/>
              <a:rect l="l" t="t" r="r" b="b"/>
              <a:pathLst>
                <a:path w="16265" h="8238" extrusionOk="0">
                  <a:moveTo>
                    <a:pt x="1" y="1"/>
                  </a:moveTo>
                  <a:lnTo>
                    <a:pt x="3620" y="7449"/>
                  </a:lnTo>
                  <a:cubicBezTo>
                    <a:pt x="3845" y="7916"/>
                    <a:pt x="4312" y="8205"/>
                    <a:pt x="4827" y="8205"/>
                  </a:cubicBezTo>
                  <a:lnTo>
                    <a:pt x="11342" y="8237"/>
                  </a:lnTo>
                  <a:cubicBezTo>
                    <a:pt x="11355" y="8238"/>
                    <a:pt x="11368" y="8238"/>
                    <a:pt x="11382" y="8238"/>
                  </a:cubicBezTo>
                  <a:cubicBezTo>
                    <a:pt x="11896" y="8238"/>
                    <a:pt x="12345" y="7936"/>
                    <a:pt x="12564" y="7497"/>
                  </a:cubicBezTo>
                  <a:lnTo>
                    <a:pt x="16264" y="8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9676754" y="1189009"/>
              <a:ext cx="146850" cy="219256"/>
            </a:xfrm>
            <a:custGeom>
              <a:avLst/>
              <a:gdLst/>
              <a:ahLst/>
              <a:cxnLst/>
              <a:rect l="l" t="t" r="r" b="b"/>
              <a:pathLst>
                <a:path w="3170" h="4733" extrusionOk="0">
                  <a:moveTo>
                    <a:pt x="1890" y="1"/>
                  </a:moveTo>
                  <a:cubicBezTo>
                    <a:pt x="1356" y="1"/>
                    <a:pt x="862" y="361"/>
                    <a:pt x="724" y="900"/>
                  </a:cubicBezTo>
                  <a:lnTo>
                    <a:pt x="145" y="3281"/>
                  </a:lnTo>
                  <a:cubicBezTo>
                    <a:pt x="1" y="3908"/>
                    <a:pt x="387" y="4551"/>
                    <a:pt x="1014" y="4696"/>
                  </a:cubicBezTo>
                  <a:cubicBezTo>
                    <a:pt x="1110" y="4721"/>
                    <a:pt x="1207" y="4733"/>
                    <a:pt x="1302" y="4733"/>
                  </a:cubicBezTo>
                  <a:cubicBezTo>
                    <a:pt x="1827" y="4733"/>
                    <a:pt x="2307" y="4375"/>
                    <a:pt x="2430" y="3844"/>
                  </a:cubicBezTo>
                  <a:lnTo>
                    <a:pt x="3009" y="1463"/>
                  </a:lnTo>
                  <a:cubicBezTo>
                    <a:pt x="3170" y="835"/>
                    <a:pt x="2784" y="192"/>
                    <a:pt x="2156" y="31"/>
                  </a:cubicBezTo>
                  <a:cubicBezTo>
                    <a:pt x="2067" y="11"/>
                    <a:pt x="1978" y="1"/>
                    <a:pt x="1890" y="1"/>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10165618" y="1814024"/>
              <a:ext cx="145368" cy="219210"/>
            </a:xfrm>
            <a:custGeom>
              <a:avLst/>
              <a:gdLst/>
              <a:ahLst/>
              <a:cxnLst/>
              <a:rect l="l" t="t" r="r" b="b"/>
              <a:pathLst>
                <a:path w="3138" h="4732" extrusionOk="0">
                  <a:moveTo>
                    <a:pt x="1843" y="0"/>
                  </a:moveTo>
                  <a:cubicBezTo>
                    <a:pt x="1315" y="0"/>
                    <a:pt x="831" y="371"/>
                    <a:pt x="708" y="905"/>
                  </a:cubicBezTo>
                  <a:lnTo>
                    <a:pt x="145" y="3285"/>
                  </a:lnTo>
                  <a:cubicBezTo>
                    <a:pt x="0" y="3913"/>
                    <a:pt x="387" y="4556"/>
                    <a:pt x="1014" y="4701"/>
                  </a:cubicBezTo>
                  <a:cubicBezTo>
                    <a:pt x="1103" y="4722"/>
                    <a:pt x="1192" y="4731"/>
                    <a:pt x="1280" y="4731"/>
                  </a:cubicBezTo>
                  <a:cubicBezTo>
                    <a:pt x="1814" y="4731"/>
                    <a:pt x="2305" y="4371"/>
                    <a:pt x="2430" y="3832"/>
                  </a:cubicBezTo>
                  <a:lnTo>
                    <a:pt x="2993" y="1451"/>
                  </a:lnTo>
                  <a:cubicBezTo>
                    <a:pt x="3137" y="824"/>
                    <a:pt x="2751" y="181"/>
                    <a:pt x="2124" y="36"/>
                  </a:cubicBezTo>
                  <a:cubicBezTo>
                    <a:pt x="2030" y="12"/>
                    <a:pt x="1936" y="0"/>
                    <a:pt x="1843"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10102293" y="2085720"/>
              <a:ext cx="137168" cy="144766"/>
            </a:xfrm>
            <a:custGeom>
              <a:avLst/>
              <a:gdLst/>
              <a:ahLst/>
              <a:cxnLst/>
              <a:rect l="l" t="t" r="r" b="b"/>
              <a:pathLst>
                <a:path w="2961" h="3125" extrusionOk="0">
                  <a:moveTo>
                    <a:pt x="1636" y="1"/>
                  </a:moveTo>
                  <a:cubicBezTo>
                    <a:pt x="1162" y="1"/>
                    <a:pt x="706" y="288"/>
                    <a:pt x="531" y="750"/>
                  </a:cubicBezTo>
                  <a:lnTo>
                    <a:pt x="225" y="1522"/>
                  </a:lnTo>
                  <a:cubicBezTo>
                    <a:pt x="0" y="2134"/>
                    <a:pt x="306" y="2809"/>
                    <a:pt x="901" y="3051"/>
                  </a:cubicBezTo>
                  <a:cubicBezTo>
                    <a:pt x="1038" y="3101"/>
                    <a:pt x="1177" y="3125"/>
                    <a:pt x="1315" y="3125"/>
                  </a:cubicBezTo>
                  <a:cubicBezTo>
                    <a:pt x="1793" y="3125"/>
                    <a:pt x="2242" y="2837"/>
                    <a:pt x="2429" y="2375"/>
                  </a:cubicBezTo>
                  <a:lnTo>
                    <a:pt x="2719" y="1603"/>
                  </a:lnTo>
                  <a:cubicBezTo>
                    <a:pt x="2960" y="992"/>
                    <a:pt x="2654" y="316"/>
                    <a:pt x="2043" y="75"/>
                  </a:cubicBezTo>
                  <a:cubicBezTo>
                    <a:pt x="1910" y="24"/>
                    <a:pt x="1772" y="1"/>
                    <a:pt x="1636" y="1"/>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9663320" y="1438561"/>
              <a:ext cx="111829" cy="142403"/>
            </a:xfrm>
            <a:custGeom>
              <a:avLst/>
              <a:gdLst/>
              <a:ahLst/>
              <a:cxnLst/>
              <a:rect l="l" t="t" r="r" b="b"/>
              <a:pathLst>
                <a:path w="2414" h="3074" extrusionOk="0">
                  <a:moveTo>
                    <a:pt x="1189" y="1"/>
                  </a:moveTo>
                  <a:cubicBezTo>
                    <a:pt x="1179" y="1"/>
                    <a:pt x="1169" y="1"/>
                    <a:pt x="1159" y="1"/>
                  </a:cubicBezTo>
                  <a:cubicBezTo>
                    <a:pt x="516" y="17"/>
                    <a:pt x="1" y="564"/>
                    <a:pt x="17" y="1207"/>
                  </a:cubicBezTo>
                  <a:lnTo>
                    <a:pt x="33" y="1931"/>
                  </a:lnTo>
                  <a:cubicBezTo>
                    <a:pt x="49" y="2565"/>
                    <a:pt x="580" y="3074"/>
                    <a:pt x="1226" y="3074"/>
                  </a:cubicBezTo>
                  <a:cubicBezTo>
                    <a:pt x="1236" y="3074"/>
                    <a:pt x="1246" y="3074"/>
                    <a:pt x="1256" y="3074"/>
                  </a:cubicBezTo>
                  <a:cubicBezTo>
                    <a:pt x="1899" y="3057"/>
                    <a:pt x="2414" y="2510"/>
                    <a:pt x="2398" y="1867"/>
                  </a:cubicBezTo>
                  <a:lnTo>
                    <a:pt x="2366" y="1143"/>
                  </a:lnTo>
                  <a:cubicBezTo>
                    <a:pt x="2350" y="509"/>
                    <a:pt x="1819" y="1"/>
                    <a:pt x="1189" y="1"/>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9708811" y="2367282"/>
              <a:ext cx="162508" cy="191230"/>
            </a:xfrm>
            <a:custGeom>
              <a:avLst/>
              <a:gdLst/>
              <a:ahLst/>
              <a:cxnLst/>
              <a:rect l="l" t="t" r="r" b="b"/>
              <a:pathLst>
                <a:path w="3508" h="4128" extrusionOk="0">
                  <a:moveTo>
                    <a:pt x="1337" y="0"/>
                  </a:moveTo>
                  <a:cubicBezTo>
                    <a:pt x="1169" y="0"/>
                    <a:pt x="999" y="35"/>
                    <a:pt x="837" y="110"/>
                  </a:cubicBezTo>
                  <a:cubicBezTo>
                    <a:pt x="258" y="367"/>
                    <a:pt x="0" y="1075"/>
                    <a:pt x="274" y="1670"/>
                  </a:cubicBezTo>
                  <a:lnTo>
                    <a:pt x="1094" y="3440"/>
                  </a:lnTo>
                  <a:cubicBezTo>
                    <a:pt x="1294" y="3874"/>
                    <a:pt x="1724" y="4128"/>
                    <a:pt x="2167" y="4128"/>
                  </a:cubicBezTo>
                  <a:cubicBezTo>
                    <a:pt x="2331" y="4128"/>
                    <a:pt x="2498" y="4093"/>
                    <a:pt x="2655" y="4019"/>
                  </a:cubicBezTo>
                  <a:cubicBezTo>
                    <a:pt x="3250" y="3745"/>
                    <a:pt x="3507" y="3037"/>
                    <a:pt x="3234" y="2442"/>
                  </a:cubicBezTo>
                  <a:lnTo>
                    <a:pt x="2413" y="673"/>
                  </a:lnTo>
                  <a:cubicBezTo>
                    <a:pt x="2214" y="251"/>
                    <a:pt x="1785" y="0"/>
                    <a:pt x="1337"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9736374" y="2909654"/>
              <a:ext cx="574615" cy="105853"/>
            </a:xfrm>
            <a:custGeom>
              <a:avLst/>
              <a:gdLst/>
              <a:ahLst/>
              <a:cxnLst/>
              <a:rect l="l" t="t" r="r" b="b"/>
              <a:pathLst>
                <a:path w="12404" h="2285" extrusionOk="0">
                  <a:moveTo>
                    <a:pt x="1143" y="0"/>
                  </a:moveTo>
                  <a:cubicBezTo>
                    <a:pt x="515" y="0"/>
                    <a:pt x="0" y="499"/>
                    <a:pt x="0" y="1142"/>
                  </a:cubicBezTo>
                  <a:cubicBezTo>
                    <a:pt x="0" y="1770"/>
                    <a:pt x="515" y="2284"/>
                    <a:pt x="1143" y="2284"/>
                  </a:cubicBezTo>
                  <a:lnTo>
                    <a:pt x="11261" y="2284"/>
                  </a:lnTo>
                  <a:cubicBezTo>
                    <a:pt x="11889" y="2284"/>
                    <a:pt x="12403" y="1770"/>
                    <a:pt x="12403" y="1142"/>
                  </a:cubicBezTo>
                  <a:cubicBezTo>
                    <a:pt x="12403" y="499"/>
                    <a:pt x="11889" y="0"/>
                    <a:pt x="11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6"/>
            <p:cNvSpPr/>
            <p:nvPr/>
          </p:nvSpPr>
          <p:spPr>
            <a:xfrm>
              <a:off x="10187252" y="3121266"/>
              <a:ext cx="105111" cy="52949"/>
            </a:xfrm>
            <a:custGeom>
              <a:avLst/>
              <a:gdLst/>
              <a:ahLst/>
              <a:cxnLst/>
              <a:rect l="l" t="t" r="r" b="b"/>
              <a:pathLst>
                <a:path w="2269" h="1143" extrusionOk="0">
                  <a:moveTo>
                    <a:pt x="579" y="1"/>
                  </a:moveTo>
                  <a:cubicBezTo>
                    <a:pt x="257" y="1"/>
                    <a:pt x="0" y="258"/>
                    <a:pt x="0" y="564"/>
                  </a:cubicBezTo>
                  <a:cubicBezTo>
                    <a:pt x="0" y="886"/>
                    <a:pt x="257" y="1143"/>
                    <a:pt x="579" y="1143"/>
                  </a:cubicBezTo>
                  <a:lnTo>
                    <a:pt x="1705" y="1143"/>
                  </a:lnTo>
                  <a:cubicBezTo>
                    <a:pt x="2011" y="1143"/>
                    <a:pt x="2268" y="886"/>
                    <a:pt x="2268" y="564"/>
                  </a:cubicBezTo>
                  <a:cubicBezTo>
                    <a:pt x="2268" y="258"/>
                    <a:pt x="2011" y="1"/>
                    <a:pt x="17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9" name="Google Shape;1179;p56"/>
            <p:cNvGrpSpPr/>
            <p:nvPr/>
          </p:nvGrpSpPr>
          <p:grpSpPr>
            <a:xfrm>
              <a:off x="9736374" y="2990316"/>
              <a:ext cx="574615" cy="262385"/>
              <a:chOff x="9736374" y="3121266"/>
              <a:chExt cx="574615" cy="262385"/>
            </a:xfrm>
          </p:grpSpPr>
          <p:sp>
            <p:nvSpPr>
              <p:cNvPr id="1180" name="Google Shape;1180;p56"/>
              <p:cNvSpPr/>
              <p:nvPr/>
            </p:nvSpPr>
            <p:spPr>
              <a:xfrm>
                <a:off x="9798217" y="3183110"/>
                <a:ext cx="459868" cy="200541"/>
              </a:xfrm>
              <a:custGeom>
                <a:avLst/>
                <a:gdLst/>
                <a:ahLst/>
                <a:cxnLst/>
                <a:rect l="l" t="t" r="r" b="b"/>
                <a:pathLst>
                  <a:path w="9927" h="4329" extrusionOk="0">
                    <a:moveTo>
                      <a:pt x="4972" y="1"/>
                    </a:moveTo>
                    <a:cubicBezTo>
                      <a:pt x="2237" y="1"/>
                      <a:pt x="1" y="982"/>
                      <a:pt x="1" y="2173"/>
                    </a:cubicBezTo>
                    <a:cubicBezTo>
                      <a:pt x="1" y="3363"/>
                      <a:pt x="2237" y="4328"/>
                      <a:pt x="4972" y="4328"/>
                    </a:cubicBezTo>
                    <a:cubicBezTo>
                      <a:pt x="7706" y="4328"/>
                      <a:pt x="9926" y="3363"/>
                      <a:pt x="9926" y="2173"/>
                    </a:cubicBezTo>
                    <a:cubicBezTo>
                      <a:pt x="9926" y="982"/>
                      <a:pt x="7706" y="1"/>
                      <a:pt x="49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6"/>
              <p:cNvSpPr/>
              <p:nvPr/>
            </p:nvSpPr>
            <p:spPr>
              <a:xfrm>
                <a:off x="9736374" y="3227118"/>
                <a:ext cx="574615" cy="105853"/>
              </a:xfrm>
              <a:custGeom>
                <a:avLst/>
                <a:gdLst/>
                <a:ahLst/>
                <a:cxnLst/>
                <a:rect l="l" t="t" r="r" b="b"/>
                <a:pathLst>
                  <a:path w="12404" h="2285" extrusionOk="0">
                    <a:moveTo>
                      <a:pt x="1143" y="0"/>
                    </a:moveTo>
                    <a:cubicBezTo>
                      <a:pt x="515" y="0"/>
                      <a:pt x="0" y="515"/>
                      <a:pt x="0" y="1142"/>
                    </a:cubicBezTo>
                    <a:cubicBezTo>
                      <a:pt x="0" y="1770"/>
                      <a:pt x="515" y="2284"/>
                      <a:pt x="1143" y="2284"/>
                    </a:cubicBezTo>
                    <a:lnTo>
                      <a:pt x="11261" y="2284"/>
                    </a:lnTo>
                    <a:cubicBezTo>
                      <a:pt x="11889" y="2284"/>
                      <a:pt x="12403" y="1770"/>
                      <a:pt x="12403" y="1142"/>
                    </a:cubicBezTo>
                    <a:cubicBezTo>
                      <a:pt x="12403" y="515"/>
                      <a:pt x="11889" y="0"/>
                      <a:pt x="11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6"/>
              <p:cNvSpPr/>
              <p:nvPr/>
            </p:nvSpPr>
            <p:spPr>
              <a:xfrm>
                <a:off x="9736374" y="3121266"/>
                <a:ext cx="574615" cy="105899"/>
              </a:xfrm>
              <a:custGeom>
                <a:avLst/>
                <a:gdLst/>
                <a:ahLst/>
                <a:cxnLst/>
                <a:rect l="l" t="t" r="r" b="b"/>
                <a:pathLst>
                  <a:path w="12404" h="2286" extrusionOk="0">
                    <a:moveTo>
                      <a:pt x="1143" y="1"/>
                    </a:moveTo>
                    <a:cubicBezTo>
                      <a:pt x="515" y="1"/>
                      <a:pt x="0" y="516"/>
                      <a:pt x="0" y="1143"/>
                    </a:cubicBezTo>
                    <a:cubicBezTo>
                      <a:pt x="0" y="1770"/>
                      <a:pt x="515" y="2285"/>
                      <a:pt x="1143" y="2285"/>
                    </a:cubicBezTo>
                    <a:lnTo>
                      <a:pt x="11261" y="2285"/>
                    </a:lnTo>
                    <a:cubicBezTo>
                      <a:pt x="11889" y="2285"/>
                      <a:pt x="12403" y="1770"/>
                      <a:pt x="12403" y="1143"/>
                    </a:cubicBezTo>
                    <a:cubicBezTo>
                      <a:pt x="12403" y="516"/>
                      <a:pt x="11889" y="1"/>
                      <a:pt x="112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3" name="Google Shape;1183;p56"/>
            <p:cNvGrpSpPr/>
            <p:nvPr/>
          </p:nvGrpSpPr>
          <p:grpSpPr>
            <a:xfrm>
              <a:off x="9763937" y="2907384"/>
              <a:ext cx="519486" cy="74583"/>
              <a:chOff x="9763937" y="2907384"/>
              <a:chExt cx="519486" cy="74583"/>
            </a:xfrm>
          </p:grpSpPr>
          <p:sp>
            <p:nvSpPr>
              <p:cNvPr id="1184" name="Google Shape;1184;p56"/>
              <p:cNvSpPr/>
              <p:nvPr/>
            </p:nvSpPr>
            <p:spPr>
              <a:xfrm>
                <a:off x="9763937" y="2907384"/>
                <a:ext cx="137910" cy="74583"/>
              </a:xfrm>
              <a:custGeom>
                <a:avLst/>
                <a:gdLst/>
                <a:ahLst/>
                <a:cxnLst/>
                <a:rect l="l" t="t" r="r" b="b"/>
                <a:pathLst>
                  <a:path w="2977" h="1610" extrusionOk="0">
                    <a:moveTo>
                      <a:pt x="113" y="1"/>
                    </a:moveTo>
                    <a:cubicBezTo>
                      <a:pt x="49" y="1"/>
                      <a:pt x="1" y="49"/>
                      <a:pt x="1" y="113"/>
                    </a:cubicBezTo>
                    <a:cubicBezTo>
                      <a:pt x="1" y="934"/>
                      <a:pt x="676" y="1610"/>
                      <a:pt x="1497" y="1610"/>
                    </a:cubicBezTo>
                    <a:cubicBezTo>
                      <a:pt x="2317" y="1610"/>
                      <a:pt x="2977" y="934"/>
                      <a:pt x="2977" y="113"/>
                    </a:cubicBezTo>
                    <a:cubicBezTo>
                      <a:pt x="2977" y="49"/>
                      <a:pt x="2928" y="1"/>
                      <a:pt x="2864" y="1"/>
                    </a:cubicBezTo>
                    <a:cubicBezTo>
                      <a:pt x="2800" y="1"/>
                      <a:pt x="2752" y="49"/>
                      <a:pt x="2752" y="113"/>
                    </a:cubicBezTo>
                    <a:cubicBezTo>
                      <a:pt x="2752" y="821"/>
                      <a:pt x="2188" y="1384"/>
                      <a:pt x="1497" y="1384"/>
                    </a:cubicBezTo>
                    <a:cubicBezTo>
                      <a:pt x="789" y="1384"/>
                      <a:pt x="226" y="821"/>
                      <a:pt x="226" y="113"/>
                    </a:cubicBezTo>
                    <a:cubicBezTo>
                      <a:pt x="226" y="49"/>
                      <a:pt x="178"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6"/>
              <p:cNvSpPr/>
              <p:nvPr/>
            </p:nvSpPr>
            <p:spPr>
              <a:xfrm>
                <a:off x="9891376" y="2907384"/>
                <a:ext cx="137910" cy="74583"/>
              </a:xfrm>
              <a:custGeom>
                <a:avLst/>
                <a:gdLst/>
                <a:ahLst/>
                <a:cxnLst/>
                <a:rect l="l" t="t" r="r" b="b"/>
                <a:pathLst>
                  <a:path w="2977" h="1610" extrusionOk="0">
                    <a:moveTo>
                      <a:pt x="113" y="1"/>
                    </a:moveTo>
                    <a:cubicBezTo>
                      <a:pt x="49" y="1"/>
                      <a:pt x="1" y="49"/>
                      <a:pt x="1" y="113"/>
                    </a:cubicBezTo>
                    <a:cubicBezTo>
                      <a:pt x="1" y="934"/>
                      <a:pt x="660" y="1610"/>
                      <a:pt x="1481" y="1610"/>
                    </a:cubicBezTo>
                    <a:cubicBezTo>
                      <a:pt x="2301" y="1610"/>
                      <a:pt x="2977" y="934"/>
                      <a:pt x="2977" y="113"/>
                    </a:cubicBezTo>
                    <a:cubicBezTo>
                      <a:pt x="2977" y="49"/>
                      <a:pt x="2928" y="1"/>
                      <a:pt x="2864" y="1"/>
                    </a:cubicBezTo>
                    <a:cubicBezTo>
                      <a:pt x="2800" y="1"/>
                      <a:pt x="2751" y="49"/>
                      <a:pt x="2751" y="113"/>
                    </a:cubicBezTo>
                    <a:cubicBezTo>
                      <a:pt x="2751" y="821"/>
                      <a:pt x="2172" y="1384"/>
                      <a:pt x="1481" y="1384"/>
                    </a:cubicBezTo>
                    <a:cubicBezTo>
                      <a:pt x="789" y="1384"/>
                      <a:pt x="226" y="821"/>
                      <a:pt x="226" y="113"/>
                    </a:cubicBezTo>
                    <a:cubicBezTo>
                      <a:pt x="226" y="49"/>
                      <a:pt x="177"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6"/>
              <p:cNvSpPr/>
              <p:nvPr/>
            </p:nvSpPr>
            <p:spPr>
              <a:xfrm>
                <a:off x="10018815" y="2907384"/>
                <a:ext cx="137168" cy="74583"/>
              </a:xfrm>
              <a:custGeom>
                <a:avLst/>
                <a:gdLst/>
                <a:ahLst/>
                <a:cxnLst/>
                <a:rect l="l" t="t" r="r" b="b"/>
                <a:pathLst>
                  <a:path w="2961" h="1610" extrusionOk="0">
                    <a:moveTo>
                      <a:pt x="113" y="1"/>
                    </a:moveTo>
                    <a:cubicBezTo>
                      <a:pt x="49" y="1"/>
                      <a:pt x="0" y="49"/>
                      <a:pt x="0" y="113"/>
                    </a:cubicBezTo>
                    <a:cubicBezTo>
                      <a:pt x="0" y="934"/>
                      <a:pt x="660" y="1610"/>
                      <a:pt x="1480" y="1610"/>
                    </a:cubicBezTo>
                    <a:cubicBezTo>
                      <a:pt x="2301" y="1610"/>
                      <a:pt x="2960" y="934"/>
                      <a:pt x="2960" y="113"/>
                    </a:cubicBezTo>
                    <a:cubicBezTo>
                      <a:pt x="2960" y="49"/>
                      <a:pt x="2912" y="1"/>
                      <a:pt x="2848" y="1"/>
                    </a:cubicBezTo>
                    <a:cubicBezTo>
                      <a:pt x="2783" y="1"/>
                      <a:pt x="2735" y="49"/>
                      <a:pt x="2735" y="113"/>
                    </a:cubicBezTo>
                    <a:cubicBezTo>
                      <a:pt x="2735" y="821"/>
                      <a:pt x="2172" y="1384"/>
                      <a:pt x="1480" y="1384"/>
                    </a:cubicBezTo>
                    <a:cubicBezTo>
                      <a:pt x="789" y="1384"/>
                      <a:pt x="226" y="821"/>
                      <a:pt x="226" y="113"/>
                    </a:cubicBezTo>
                    <a:cubicBezTo>
                      <a:pt x="226" y="49"/>
                      <a:pt x="177"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6"/>
              <p:cNvSpPr/>
              <p:nvPr/>
            </p:nvSpPr>
            <p:spPr>
              <a:xfrm>
                <a:off x="10145513" y="2907384"/>
                <a:ext cx="137910" cy="74583"/>
              </a:xfrm>
              <a:custGeom>
                <a:avLst/>
                <a:gdLst/>
                <a:ahLst/>
                <a:cxnLst/>
                <a:rect l="l" t="t" r="r" b="b"/>
                <a:pathLst>
                  <a:path w="2977" h="1610" extrusionOk="0">
                    <a:moveTo>
                      <a:pt x="113" y="1"/>
                    </a:moveTo>
                    <a:cubicBezTo>
                      <a:pt x="48" y="1"/>
                      <a:pt x="0" y="49"/>
                      <a:pt x="0" y="113"/>
                    </a:cubicBezTo>
                    <a:cubicBezTo>
                      <a:pt x="0" y="934"/>
                      <a:pt x="676" y="1610"/>
                      <a:pt x="1496" y="1610"/>
                    </a:cubicBezTo>
                    <a:cubicBezTo>
                      <a:pt x="2317" y="1610"/>
                      <a:pt x="2976" y="934"/>
                      <a:pt x="2976" y="113"/>
                    </a:cubicBezTo>
                    <a:cubicBezTo>
                      <a:pt x="2976" y="49"/>
                      <a:pt x="2928" y="1"/>
                      <a:pt x="2864" y="1"/>
                    </a:cubicBezTo>
                    <a:cubicBezTo>
                      <a:pt x="2799" y="1"/>
                      <a:pt x="2751" y="49"/>
                      <a:pt x="2751" y="113"/>
                    </a:cubicBezTo>
                    <a:cubicBezTo>
                      <a:pt x="2751" y="821"/>
                      <a:pt x="2188" y="1384"/>
                      <a:pt x="1496" y="1384"/>
                    </a:cubicBezTo>
                    <a:cubicBezTo>
                      <a:pt x="804" y="1384"/>
                      <a:pt x="225" y="821"/>
                      <a:pt x="225" y="113"/>
                    </a:cubicBezTo>
                    <a:cubicBezTo>
                      <a:pt x="225" y="49"/>
                      <a:pt x="177"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56"/>
            <p:cNvGrpSpPr/>
            <p:nvPr/>
          </p:nvGrpSpPr>
          <p:grpSpPr>
            <a:xfrm>
              <a:off x="9658132" y="2326146"/>
              <a:ext cx="704275" cy="107335"/>
              <a:chOff x="9658132" y="2326146"/>
              <a:chExt cx="704275" cy="107335"/>
            </a:xfrm>
          </p:grpSpPr>
          <p:sp>
            <p:nvSpPr>
              <p:cNvPr id="1189" name="Google Shape;1189;p56"/>
              <p:cNvSpPr/>
              <p:nvPr/>
            </p:nvSpPr>
            <p:spPr>
              <a:xfrm>
                <a:off x="9658132" y="2326146"/>
                <a:ext cx="107335" cy="57397"/>
              </a:xfrm>
              <a:custGeom>
                <a:avLst/>
                <a:gdLst/>
                <a:ahLst/>
                <a:cxnLst/>
                <a:rect l="l" t="t" r="r" b="b"/>
                <a:pathLst>
                  <a:path w="2317" h="1239" extrusionOk="0">
                    <a:moveTo>
                      <a:pt x="81" y="0"/>
                    </a:moveTo>
                    <a:cubicBezTo>
                      <a:pt x="33" y="0"/>
                      <a:pt x="0" y="32"/>
                      <a:pt x="0" y="81"/>
                    </a:cubicBezTo>
                    <a:cubicBezTo>
                      <a:pt x="0" y="724"/>
                      <a:pt x="515" y="1239"/>
                      <a:pt x="1159" y="1239"/>
                    </a:cubicBezTo>
                    <a:cubicBezTo>
                      <a:pt x="1802" y="1239"/>
                      <a:pt x="2317" y="724"/>
                      <a:pt x="2317" y="81"/>
                    </a:cubicBezTo>
                    <a:cubicBezTo>
                      <a:pt x="2317" y="32"/>
                      <a:pt x="2285" y="0"/>
                      <a:pt x="2236" y="0"/>
                    </a:cubicBezTo>
                    <a:cubicBezTo>
                      <a:pt x="2188" y="0"/>
                      <a:pt x="2140" y="32"/>
                      <a:pt x="2140" y="81"/>
                    </a:cubicBezTo>
                    <a:cubicBezTo>
                      <a:pt x="2140" y="628"/>
                      <a:pt x="1706" y="1078"/>
                      <a:pt x="1159" y="1078"/>
                    </a:cubicBezTo>
                    <a:cubicBezTo>
                      <a:pt x="612" y="1078"/>
                      <a:pt x="161" y="628"/>
                      <a:pt x="161" y="81"/>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6"/>
              <p:cNvSpPr/>
              <p:nvPr/>
            </p:nvSpPr>
            <p:spPr>
              <a:xfrm>
                <a:off x="9757220" y="2326146"/>
                <a:ext cx="107381" cy="57397"/>
              </a:xfrm>
              <a:custGeom>
                <a:avLst/>
                <a:gdLst/>
                <a:ahLst/>
                <a:cxnLst/>
                <a:rect l="l" t="t" r="r" b="b"/>
                <a:pathLst>
                  <a:path w="2318" h="1239" extrusionOk="0">
                    <a:moveTo>
                      <a:pt x="97" y="0"/>
                    </a:moveTo>
                    <a:cubicBezTo>
                      <a:pt x="49" y="0"/>
                      <a:pt x="1" y="32"/>
                      <a:pt x="1" y="81"/>
                    </a:cubicBezTo>
                    <a:cubicBezTo>
                      <a:pt x="1" y="724"/>
                      <a:pt x="532" y="1239"/>
                      <a:pt x="1159" y="1239"/>
                    </a:cubicBezTo>
                    <a:cubicBezTo>
                      <a:pt x="1803" y="1239"/>
                      <a:pt x="2317" y="724"/>
                      <a:pt x="2317" y="81"/>
                    </a:cubicBezTo>
                    <a:cubicBezTo>
                      <a:pt x="2317" y="32"/>
                      <a:pt x="2285" y="0"/>
                      <a:pt x="2237" y="0"/>
                    </a:cubicBezTo>
                    <a:cubicBezTo>
                      <a:pt x="2189" y="0"/>
                      <a:pt x="2157" y="32"/>
                      <a:pt x="2157" y="81"/>
                    </a:cubicBezTo>
                    <a:cubicBezTo>
                      <a:pt x="2157" y="628"/>
                      <a:pt x="1706" y="1078"/>
                      <a:pt x="1159" y="1078"/>
                    </a:cubicBezTo>
                    <a:cubicBezTo>
                      <a:pt x="612" y="1078"/>
                      <a:pt x="178" y="628"/>
                      <a:pt x="178" y="81"/>
                    </a:cubicBezTo>
                    <a:cubicBezTo>
                      <a:pt x="178" y="32"/>
                      <a:pt x="146"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6"/>
              <p:cNvSpPr/>
              <p:nvPr/>
            </p:nvSpPr>
            <p:spPr>
              <a:xfrm>
                <a:off x="9857096" y="2326146"/>
                <a:ext cx="107381" cy="57397"/>
              </a:xfrm>
              <a:custGeom>
                <a:avLst/>
                <a:gdLst/>
                <a:ahLst/>
                <a:cxnLst/>
                <a:rect l="l" t="t" r="r" b="b"/>
                <a:pathLst>
                  <a:path w="2318" h="1239" extrusionOk="0">
                    <a:moveTo>
                      <a:pt x="81" y="0"/>
                    </a:moveTo>
                    <a:cubicBezTo>
                      <a:pt x="33" y="0"/>
                      <a:pt x="1" y="32"/>
                      <a:pt x="1" y="81"/>
                    </a:cubicBezTo>
                    <a:cubicBezTo>
                      <a:pt x="1" y="724"/>
                      <a:pt x="515" y="1239"/>
                      <a:pt x="1159" y="1239"/>
                    </a:cubicBezTo>
                    <a:cubicBezTo>
                      <a:pt x="1802" y="1239"/>
                      <a:pt x="2317" y="724"/>
                      <a:pt x="2317" y="81"/>
                    </a:cubicBezTo>
                    <a:cubicBezTo>
                      <a:pt x="2317" y="32"/>
                      <a:pt x="2285" y="0"/>
                      <a:pt x="2237" y="0"/>
                    </a:cubicBezTo>
                    <a:cubicBezTo>
                      <a:pt x="2188" y="0"/>
                      <a:pt x="2140" y="32"/>
                      <a:pt x="2140" y="81"/>
                    </a:cubicBezTo>
                    <a:cubicBezTo>
                      <a:pt x="2140" y="628"/>
                      <a:pt x="1706" y="1078"/>
                      <a:pt x="1159" y="1078"/>
                    </a:cubicBezTo>
                    <a:cubicBezTo>
                      <a:pt x="612" y="1078"/>
                      <a:pt x="161" y="628"/>
                      <a:pt x="161" y="81"/>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6"/>
              <p:cNvSpPr/>
              <p:nvPr/>
            </p:nvSpPr>
            <p:spPr>
              <a:xfrm>
                <a:off x="9956231" y="2326146"/>
                <a:ext cx="107335" cy="57397"/>
              </a:xfrm>
              <a:custGeom>
                <a:avLst/>
                <a:gdLst/>
                <a:ahLst/>
                <a:cxnLst/>
                <a:rect l="l" t="t" r="r" b="b"/>
                <a:pathLst>
                  <a:path w="2317" h="1239" extrusionOk="0">
                    <a:moveTo>
                      <a:pt x="97" y="0"/>
                    </a:moveTo>
                    <a:cubicBezTo>
                      <a:pt x="48" y="0"/>
                      <a:pt x="0" y="32"/>
                      <a:pt x="0" y="81"/>
                    </a:cubicBezTo>
                    <a:cubicBezTo>
                      <a:pt x="0" y="724"/>
                      <a:pt x="531" y="1239"/>
                      <a:pt x="1158" y="1239"/>
                    </a:cubicBezTo>
                    <a:cubicBezTo>
                      <a:pt x="1802" y="1239"/>
                      <a:pt x="2317" y="724"/>
                      <a:pt x="2317" y="81"/>
                    </a:cubicBezTo>
                    <a:cubicBezTo>
                      <a:pt x="2317" y="32"/>
                      <a:pt x="2284" y="0"/>
                      <a:pt x="2236" y="0"/>
                    </a:cubicBezTo>
                    <a:cubicBezTo>
                      <a:pt x="2188" y="0"/>
                      <a:pt x="2156" y="32"/>
                      <a:pt x="2156" y="81"/>
                    </a:cubicBezTo>
                    <a:cubicBezTo>
                      <a:pt x="2156" y="628"/>
                      <a:pt x="1705" y="1078"/>
                      <a:pt x="1158" y="1078"/>
                    </a:cubicBezTo>
                    <a:cubicBezTo>
                      <a:pt x="611" y="1078"/>
                      <a:pt x="177" y="628"/>
                      <a:pt x="177" y="81"/>
                    </a:cubicBezTo>
                    <a:cubicBezTo>
                      <a:pt x="177" y="32"/>
                      <a:pt x="145"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6"/>
              <p:cNvSpPr/>
              <p:nvPr/>
            </p:nvSpPr>
            <p:spPr>
              <a:xfrm>
                <a:off x="10056061" y="2326146"/>
                <a:ext cx="107381" cy="57397"/>
              </a:xfrm>
              <a:custGeom>
                <a:avLst/>
                <a:gdLst/>
                <a:ahLst/>
                <a:cxnLst/>
                <a:rect l="l" t="t" r="r" b="b"/>
                <a:pathLst>
                  <a:path w="2318" h="1239" extrusionOk="0">
                    <a:moveTo>
                      <a:pt x="81" y="0"/>
                    </a:moveTo>
                    <a:cubicBezTo>
                      <a:pt x="33" y="0"/>
                      <a:pt x="1" y="32"/>
                      <a:pt x="1" y="81"/>
                    </a:cubicBezTo>
                    <a:cubicBezTo>
                      <a:pt x="1" y="724"/>
                      <a:pt x="515" y="1239"/>
                      <a:pt x="1159" y="1239"/>
                    </a:cubicBezTo>
                    <a:cubicBezTo>
                      <a:pt x="1802" y="1239"/>
                      <a:pt x="2317" y="724"/>
                      <a:pt x="2317" y="81"/>
                    </a:cubicBezTo>
                    <a:cubicBezTo>
                      <a:pt x="2317" y="32"/>
                      <a:pt x="2269" y="0"/>
                      <a:pt x="2237" y="0"/>
                    </a:cubicBezTo>
                    <a:cubicBezTo>
                      <a:pt x="2189" y="0"/>
                      <a:pt x="2140" y="32"/>
                      <a:pt x="2140" y="81"/>
                    </a:cubicBezTo>
                    <a:cubicBezTo>
                      <a:pt x="2140" y="628"/>
                      <a:pt x="1706" y="1078"/>
                      <a:pt x="1159" y="1078"/>
                    </a:cubicBezTo>
                    <a:cubicBezTo>
                      <a:pt x="612" y="1078"/>
                      <a:pt x="162" y="628"/>
                      <a:pt x="162" y="81"/>
                    </a:cubicBezTo>
                    <a:cubicBezTo>
                      <a:pt x="162"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6"/>
              <p:cNvSpPr/>
              <p:nvPr/>
            </p:nvSpPr>
            <p:spPr>
              <a:xfrm>
                <a:off x="10155195" y="2326146"/>
                <a:ext cx="107335" cy="57397"/>
              </a:xfrm>
              <a:custGeom>
                <a:avLst/>
                <a:gdLst/>
                <a:ahLst/>
                <a:cxnLst/>
                <a:rect l="l" t="t" r="r" b="b"/>
                <a:pathLst>
                  <a:path w="2317" h="1239" extrusionOk="0">
                    <a:moveTo>
                      <a:pt x="97" y="0"/>
                    </a:moveTo>
                    <a:cubicBezTo>
                      <a:pt x="49" y="0"/>
                      <a:pt x="0" y="32"/>
                      <a:pt x="0" y="81"/>
                    </a:cubicBezTo>
                    <a:cubicBezTo>
                      <a:pt x="0" y="724"/>
                      <a:pt x="531" y="1239"/>
                      <a:pt x="1159" y="1239"/>
                    </a:cubicBezTo>
                    <a:cubicBezTo>
                      <a:pt x="1802" y="1239"/>
                      <a:pt x="2317" y="724"/>
                      <a:pt x="2317" y="81"/>
                    </a:cubicBezTo>
                    <a:cubicBezTo>
                      <a:pt x="2317" y="32"/>
                      <a:pt x="2285" y="0"/>
                      <a:pt x="2236" y="0"/>
                    </a:cubicBezTo>
                    <a:cubicBezTo>
                      <a:pt x="2188" y="0"/>
                      <a:pt x="2156" y="32"/>
                      <a:pt x="2156" y="81"/>
                    </a:cubicBezTo>
                    <a:cubicBezTo>
                      <a:pt x="2156" y="628"/>
                      <a:pt x="1705" y="1078"/>
                      <a:pt x="1159" y="1078"/>
                    </a:cubicBezTo>
                    <a:cubicBezTo>
                      <a:pt x="612" y="1078"/>
                      <a:pt x="177" y="628"/>
                      <a:pt x="177" y="81"/>
                    </a:cubicBezTo>
                    <a:cubicBezTo>
                      <a:pt x="177" y="32"/>
                      <a:pt x="129"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6"/>
              <p:cNvSpPr/>
              <p:nvPr/>
            </p:nvSpPr>
            <p:spPr>
              <a:xfrm>
                <a:off x="10255025" y="2326146"/>
                <a:ext cx="107381" cy="57397"/>
              </a:xfrm>
              <a:custGeom>
                <a:avLst/>
                <a:gdLst/>
                <a:ahLst/>
                <a:cxnLst/>
                <a:rect l="l" t="t" r="r" b="b"/>
                <a:pathLst>
                  <a:path w="2318" h="1239" extrusionOk="0">
                    <a:moveTo>
                      <a:pt x="81" y="0"/>
                    </a:moveTo>
                    <a:cubicBezTo>
                      <a:pt x="33" y="0"/>
                      <a:pt x="1" y="32"/>
                      <a:pt x="1" y="81"/>
                    </a:cubicBezTo>
                    <a:cubicBezTo>
                      <a:pt x="1" y="724"/>
                      <a:pt x="516" y="1239"/>
                      <a:pt x="1159" y="1239"/>
                    </a:cubicBezTo>
                    <a:cubicBezTo>
                      <a:pt x="1787" y="1239"/>
                      <a:pt x="2317" y="724"/>
                      <a:pt x="2317" y="81"/>
                    </a:cubicBezTo>
                    <a:cubicBezTo>
                      <a:pt x="2317" y="32"/>
                      <a:pt x="2269" y="0"/>
                      <a:pt x="2237" y="0"/>
                    </a:cubicBezTo>
                    <a:cubicBezTo>
                      <a:pt x="2189" y="0"/>
                      <a:pt x="2140" y="32"/>
                      <a:pt x="2140" y="81"/>
                    </a:cubicBezTo>
                    <a:cubicBezTo>
                      <a:pt x="2140" y="628"/>
                      <a:pt x="1706" y="1078"/>
                      <a:pt x="1159" y="1078"/>
                    </a:cubicBezTo>
                    <a:cubicBezTo>
                      <a:pt x="612" y="1078"/>
                      <a:pt x="162" y="628"/>
                      <a:pt x="162" y="81"/>
                    </a:cubicBezTo>
                    <a:cubicBezTo>
                      <a:pt x="162" y="32"/>
                      <a:pt x="130"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6"/>
              <p:cNvSpPr/>
              <p:nvPr/>
            </p:nvSpPr>
            <p:spPr>
              <a:xfrm>
                <a:off x="9702094" y="2376084"/>
                <a:ext cx="107335" cy="57397"/>
              </a:xfrm>
              <a:custGeom>
                <a:avLst/>
                <a:gdLst/>
                <a:ahLst/>
                <a:cxnLst/>
                <a:rect l="l" t="t" r="r" b="b"/>
                <a:pathLst>
                  <a:path w="2317" h="1239" extrusionOk="0">
                    <a:moveTo>
                      <a:pt x="81" y="0"/>
                    </a:moveTo>
                    <a:cubicBezTo>
                      <a:pt x="49" y="0"/>
                      <a:pt x="0" y="32"/>
                      <a:pt x="0" y="80"/>
                    </a:cubicBezTo>
                    <a:cubicBezTo>
                      <a:pt x="0" y="724"/>
                      <a:pt x="515" y="1239"/>
                      <a:pt x="1159" y="1239"/>
                    </a:cubicBezTo>
                    <a:cubicBezTo>
                      <a:pt x="1802" y="1239"/>
                      <a:pt x="2317" y="724"/>
                      <a:pt x="2317" y="80"/>
                    </a:cubicBezTo>
                    <a:cubicBezTo>
                      <a:pt x="2317" y="32"/>
                      <a:pt x="2285" y="0"/>
                      <a:pt x="2237" y="0"/>
                    </a:cubicBezTo>
                    <a:cubicBezTo>
                      <a:pt x="2188" y="0"/>
                      <a:pt x="2156" y="32"/>
                      <a:pt x="2156" y="80"/>
                    </a:cubicBezTo>
                    <a:cubicBezTo>
                      <a:pt x="2156" y="627"/>
                      <a:pt x="1706" y="1062"/>
                      <a:pt x="1159" y="1062"/>
                    </a:cubicBezTo>
                    <a:cubicBezTo>
                      <a:pt x="612" y="1062"/>
                      <a:pt x="177" y="627"/>
                      <a:pt x="177" y="80"/>
                    </a:cubicBezTo>
                    <a:cubicBezTo>
                      <a:pt x="177"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6"/>
              <p:cNvSpPr/>
              <p:nvPr/>
            </p:nvSpPr>
            <p:spPr>
              <a:xfrm>
                <a:off x="9801970" y="2376084"/>
                <a:ext cx="107335" cy="57397"/>
              </a:xfrm>
              <a:custGeom>
                <a:avLst/>
                <a:gdLst/>
                <a:ahLst/>
                <a:cxnLst/>
                <a:rect l="l" t="t" r="r" b="b"/>
                <a:pathLst>
                  <a:path w="2317" h="1239" extrusionOk="0">
                    <a:moveTo>
                      <a:pt x="81" y="0"/>
                    </a:moveTo>
                    <a:cubicBezTo>
                      <a:pt x="32" y="0"/>
                      <a:pt x="0" y="32"/>
                      <a:pt x="0" y="80"/>
                    </a:cubicBezTo>
                    <a:cubicBezTo>
                      <a:pt x="0" y="724"/>
                      <a:pt x="515" y="1239"/>
                      <a:pt x="1158" y="1239"/>
                    </a:cubicBezTo>
                    <a:cubicBezTo>
                      <a:pt x="1786" y="1239"/>
                      <a:pt x="2317" y="724"/>
                      <a:pt x="2317" y="80"/>
                    </a:cubicBezTo>
                    <a:cubicBezTo>
                      <a:pt x="2317" y="32"/>
                      <a:pt x="2268" y="0"/>
                      <a:pt x="2220" y="0"/>
                    </a:cubicBezTo>
                    <a:cubicBezTo>
                      <a:pt x="2172" y="0"/>
                      <a:pt x="2140" y="32"/>
                      <a:pt x="2140" y="80"/>
                    </a:cubicBezTo>
                    <a:cubicBezTo>
                      <a:pt x="2140" y="627"/>
                      <a:pt x="1705" y="1062"/>
                      <a:pt x="1158" y="1062"/>
                    </a:cubicBezTo>
                    <a:cubicBezTo>
                      <a:pt x="611" y="1062"/>
                      <a:pt x="161" y="627"/>
                      <a:pt x="161" y="80"/>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6"/>
              <p:cNvSpPr/>
              <p:nvPr/>
            </p:nvSpPr>
            <p:spPr>
              <a:xfrm>
                <a:off x="9901058" y="2376084"/>
                <a:ext cx="107381" cy="57397"/>
              </a:xfrm>
              <a:custGeom>
                <a:avLst/>
                <a:gdLst/>
                <a:ahLst/>
                <a:cxnLst/>
                <a:rect l="l" t="t" r="r" b="b"/>
                <a:pathLst>
                  <a:path w="2318" h="1239" extrusionOk="0">
                    <a:moveTo>
                      <a:pt x="81" y="0"/>
                    </a:moveTo>
                    <a:cubicBezTo>
                      <a:pt x="33" y="0"/>
                      <a:pt x="1" y="32"/>
                      <a:pt x="1" y="80"/>
                    </a:cubicBezTo>
                    <a:cubicBezTo>
                      <a:pt x="1" y="724"/>
                      <a:pt x="515" y="1239"/>
                      <a:pt x="1159" y="1239"/>
                    </a:cubicBezTo>
                    <a:cubicBezTo>
                      <a:pt x="1802" y="1239"/>
                      <a:pt x="2317" y="724"/>
                      <a:pt x="2317" y="80"/>
                    </a:cubicBezTo>
                    <a:cubicBezTo>
                      <a:pt x="2317" y="32"/>
                      <a:pt x="2285" y="0"/>
                      <a:pt x="2237" y="0"/>
                    </a:cubicBezTo>
                    <a:cubicBezTo>
                      <a:pt x="2188" y="0"/>
                      <a:pt x="2156" y="32"/>
                      <a:pt x="2156" y="80"/>
                    </a:cubicBezTo>
                    <a:cubicBezTo>
                      <a:pt x="2156" y="627"/>
                      <a:pt x="1706" y="1062"/>
                      <a:pt x="1159" y="1062"/>
                    </a:cubicBezTo>
                    <a:cubicBezTo>
                      <a:pt x="612" y="1062"/>
                      <a:pt x="178" y="627"/>
                      <a:pt x="178" y="80"/>
                    </a:cubicBezTo>
                    <a:cubicBezTo>
                      <a:pt x="178"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6"/>
              <p:cNvSpPr/>
              <p:nvPr/>
            </p:nvSpPr>
            <p:spPr>
              <a:xfrm>
                <a:off x="10000934" y="2376084"/>
                <a:ext cx="107335" cy="57397"/>
              </a:xfrm>
              <a:custGeom>
                <a:avLst/>
                <a:gdLst/>
                <a:ahLst/>
                <a:cxnLst/>
                <a:rect l="l" t="t" r="r" b="b"/>
                <a:pathLst>
                  <a:path w="2317" h="1239" extrusionOk="0">
                    <a:moveTo>
                      <a:pt x="81" y="0"/>
                    </a:moveTo>
                    <a:cubicBezTo>
                      <a:pt x="32" y="0"/>
                      <a:pt x="0" y="32"/>
                      <a:pt x="0" y="80"/>
                    </a:cubicBezTo>
                    <a:cubicBezTo>
                      <a:pt x="0" y="724"/>
                      <a:pt x="515" y="1239"/>
                      <a:pt x="1159" y="1239"/>
                    </a:cubicBezTo>
                    <a:cubicBezTo>
                      <a:pt x="1786" y="1239"/>
                      <a:pt x="2317" y="724"/>
                      <a:pt x="2317" y="80"/>
                    </a:cubicBezTo>
                    <a:cubicBezTo>
                      <a:pt x="2317" y="32"/>
                      <a:pt x="2269" y="0"/>
                      <a:pt x="2220" y="0"/>
                    </a:cubicBezTo>
                    <a:cubicBezTo>
                      <a:pt x="2172" y="0"/>
                      <a:pt x="2140" y="32"/>
                      <a:pt x="2140" y="80"/>
                    </a:cubicBezTo>
                    <a:cubicBezTo>
                      <a:pt x="2140" y="627"/>
                      <a:pt x="1705" y="1062"/>
                      <a:pt x="1159" y="1062"/>
                    </a:cubicBezTo>
                    <a:cubicBezTo>
                      <a:pt x="612" y="1062"/>
                      <a:pt x="161" y="627"/>
                      <a:pt x="161" y="80"/>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6"/>
              <p:cNvSpPr/>
              <p:nvPr/>
            </p:nvSpPr>
            <p:spPr>
              <a:xfrm>
                <a:off x="10100023" y="2376084"/>
                <a:ext cx="107381" cy="57397"/>
              </a:xfrm>
              <a:custGeom>
                <a:avLst/>
                <a:gdLst/>
                <a:ahLst/>
                <a:cxnLst/>
                <a:rect l="l" t="t" r="r" b="b"/>
                <a:pathLst>
                  <a:path w="2318" h="1239" extrusionOk="0">
                    <a:moveTo>
                      <a:pt x="81" y="0"/>
                    </a:moveTo>
                    <a:cubicBezTo>
                      <a:pt x="33" y="0"/>
                      <a:pt x="1" y="32"/>
                      <a:pt x="1" y="80"/>
                    </a:cubicBezTo>
                    <a:cubicBezTo>
                      <a:pt x="1" y="724"/>
                      <a:pt x="516" y="1239"/>
                      <a:pt x="1159" y="1239"/>
                    </a:cubicBezTo>
                    <a:cubicBezTo>
                      <a:pt x="1803" y="1239"/>
                      <a:pt x="2317" y="724"/>
                      <a:pt x="2317" y="80"/>
                    </a:cubicBezTo>
                    <a:cubicBezTo>
                      <a:pt x="2317" y="32"/>
                      <a:pt x="2285" y="0"/>
                      <a:pt x="2237" y="0"/>
                    </a:cubicBezTo>
                    <a:cubicBezTo>
                      <a:pt x="2189" y="0"/>
                      <a:pt x="2156" y="32"/>
                      <a:pt x="2156" y="80"/>
                    </a:cubicBezTo>
                    <a:cubicBezTo>
                      <a:pt x="2156" y="627"/>
                      <a:pt x="1706" y="1062"/>
                      <a:pt x="1159" y="1062"/>
                    </a:cubicBezTo>
                    <a:cubicBezTo>
                      <a:pt x="612" y="1062"/>
                      <a:pt x="178" y="627"/>
                      <a:pt x="178" y="80"/>
                    </a:cubicBezTo>
                    <a:cubicBezTo>
                      <a:pt x="178" y="32"/>
                      <a:pt x="130"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6"/>
              <p:cNvSpPr/>
              <p:nvPr/>
            </p:nvSpPr>
            <p:spPr>
              <a:xfrm>
                <a:off x="10199899" y="2376084"/>
                <a:ext cx="107335" cy="57397"/>
              </a:xfrm>
              <a:custGeom>
                <a:avLst/>
                <a:gdLst/>
                <a:ahLst/>
                <a:cxnLst/>
                <a:rect l="l" t="t" r="r" b="b"/>
                <a:pathLst>
                  <a:path w="2317" h="1239" extrusionOk="0">
                    <a:moveTo>
                      <a:pt x="81" y="0"/>
                    </a:moveTo>
                    <a:cubicBezTo>
                      <a:pt x="33" y="0"/>
                      <a:pt x="0" y="32"/>
                      <a:pt x="0" y="80"/>
                    </a:cubicBezTo>
                    <a:cubicBezTo>
                      <a:pt x="0" y="724"/>
                      <a:pt x="515" y="1239"/>
                      <a:pt x="1159" y="1239"/>
                    </a:cubicBezTo>
                    <a:cubicBezTo>
                      <a:pt x="1786" y="1239"/>
                      <a:pt x="2317" y="724"/>
                      <a:pt x="2317" y="80"/>
                    </a:cubicBezTo>
                    <a:cubicBezTo>
                      <a:pt x="2317" y="32"/>
                      <a:pt x="2269" y="0"/>
                      <a:pt x="2220" y="0"/>
                    </a:cubicBezTo>
                    <a:cubicBezTo>
                      <a:pt x="2172" y="0"/>
                      <a:pt x="2140" y="32"/>
                      <a:pt x="2140" y="80"/>
                    </a:cubicBezTo>
                    <a:cubicBezTo>
                      <a:pt x="2140" y="627"/>
                      <a:pt x="1690" y="1062"/>
                      <a:pt x="1159" y="1062"/>
                    </a:cubicBezTo>
                    <a:cubicBezTo>
                      <a:pt x="612" y="1062"/>
                      <a:pt x="161" y="627"/>
                      <a:pt x="161" y="80"/>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 name="Google Shape;1202;p56"/>
            <p:cNvGrpSpPr/>
            <p:nvPr/>
          </p:nvGrpSpPr>
          <p:grpSpPr>
            <a:xfrm>
              <a:off x="9694636" y="2912619"/>
              <a:ext cx="640208" cy="234775"/>
              <a:chOff x="9694636" y="2912619"/>
              <a:chExt cx="640208" cy="234775"/>
            </a:xfrm>
          </p:grpSpPr>
          <p:grpSp>
            <p:nvGrpSpPr>
              <p:cNvPr id="1203" name="Google Shape;1203;p56"/>
              <p:cNvGrpSpPr/>
              <p:nvPr/>
            </p:nvGrpSpPr>
            <p:grpSpPr>
              <a:xfrm>
                <a:off x="9694636" y="2912619"/>
                <a:ext cx="123780" cy="234775"/>
                <a:chOff x="9694636" y="2912619"/>
                <a:chExt cx="123780" cy="234775"/>
              </a:xfrm>
            </p:grpSpPr>
            <p:sp>
              <p:nvSpPr>
                <p:cNvPr id="1204" name="Google Shape;1204;p56"/>
                <p:cNvSpPr/>
                <p:nvPr/>
              </p:nvSpPr>
              <p:spPr>
                <a:xfrm>
                  <a:off x="9694636" y="2912619"/>
                  <a:ext cx="123780" cy="234775"/>
                </a:xfrm>
                <a:custGeom>
                  <a:avLst/>
                  <a:gdLst/>
                  <a:ahLst/>
                  <a:cxnLst/>
                  <a:rect l="l" t="t" r="r" b="b"/>
                  <a:pathLst>
                    <a:path w="2672" h="5068" extrusionOk="0">
                      <a:moveTo>
                        <a:pt x="1577" y="0"/>
                      </a:moveTo>
                      <a:lnTo>
                        <a:pt x="113" y="3218"/>
                      </a:lnTo>
                      <a:cubicBezTo>
                        <a:pt x="33" y="3379"/>
                        <a:pt x="1" y="3556"/>
                        <a:pt x="1" y="3749"/>
                      </a:cubicBezTo>
                      <a:cubicBezTo>
                        <a:pt x="1" y="4473"/>
                        <a:pt x="596" y="5068"/>
                        <a:pt x="1336" y="5068"/>
                      </a:cubicBezTo>
                      <a:cubicBezTo>
                        <a:pt x="2060" y="5068"/>
                        <a:pt x="2671" y="4473"/>
                        <a:pt x="2671" y="3749"/>
                      </a:cubicBezTo>
                      <a:cubicBezTo>
                        <a:pt x="2671" y="3556"/>
                        <a:pt x="2623" y="3379"/>
                        <a:pt x="2558" y="3218"/>
                      </a:cubicBezTo>
                      <a:lnTo>
                        <a:pt x="15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6"/>
                <p:cNvSpPr/>
                <p:nvPr/>
              </p:nvSpPr>
              <p:spPr>
                <a:xfrm>
                  <a:off x="9694636" y="3047517"/>
                  <a:ext cx="80513" cy="80513"/>
                </a:xfrm>
                <a:custGeom>
                  <a:avLst/>
                  <a:gdLst/>
                  <a:ahLst/>
                  <a:cxnLst/>
                  <a:rect l="l" t="t" r="r" b="b"/>
                  <a:pathLst>
                    <a:path w="1738" h="1738" extrusionOk="0">
                      <a:moveTo>
                        <a:pt x="869" y="0"/>
                      </a:moveTo>
                      <a:cubicBezTo>
                        <a:pt x="387" y="0"/>
                        <a:pt x="1" y="386"/>
                        <a:pt x="1" y="869"/>
                      </a:cubicBezTo>
                      <a:cubicBezTo>
                        <a:pt x="1" y="1351"/>
                        <a:pt x="387" y="1738"/>
                        <a:pt x="869" y="1738"/>
                      </a:cubicBezTo>
                      <a:cubicBezTo>
                        <a:pt x="1352" y="1738"/>
                        <a:pt x="1738" y="1351"/>
                        <a:pt x="1738" y="869"/>
                      </a:cubicBezTo>
                      <a:cubicBezTo>
                        <a:pt x="1738" y="386"/>
                        <a:pt x="1352" y="0"/>
                        <a:pt x="869"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6" name="Google Shape;1206;p56"/>
              <p:cNvGrpSpPr/>
              <p:nvPr/>
            </p:nvGrpSpPr>
            <p:grpSpPr>
              <a:xfrm>
                <a:off x="9823557" y="2912619"/>
                <a:ext cx="123780" cy="234775"/>
                <a:chOff x="9823557" y="2912619"/>
                <a:chExt cx="123780" cy="234775"/>
              </a:xfrm>
            </p:grpSpPr>
            <p:sp>
              <p:nvSpPr>
                <p:cNvPr id="1207" name="Google Shape;1207;p56"/>
                <p:cNvSpPr/>
                <p:nvPr/>
              </p:nvSpPr>
              <p:spPr>
                <a:xfrm>
                  <a:off x="9823557" y="2912619"/>
                  <a:ext cx="123780" cy="234775"/>
                </a:xfrm>
                <a:custGeom>
                  <a:avLst/>
                  <a:gdLst/>
                  <a:ahLst/>
                  <a:cxnLst/>
                  <a:rect l="l" t="t" r="r" b="b"/>
                  <a:pathLst>
                    <a:path w="2672" h="5068" extrusionOk="0">
                      <a:moveTo>
                        <a:pt x="1577" y="0"/>
                      </a:moveTo>
                      <a:lnTo>
                        <a:pt x="113" y="3218"/>
                      </a:lnTo>
                      <a:cubicBezTo>
                        <a:pt x="49" y="3379"/>
                        <a:pt x="1" y="3556"/>
                        <a:pt x="1" y="3749"/>
                      </a:cubicBezTo>
                      <a:cubicBezTo>
                        <a:pt x="1" y="4473"/>
                        <a:pt x="612" y="5068"/>
                        <a:pt x="1336" y="5068"/>
                      </a:cubicBezTo>
                      <a:cubicBezTo>
                        <a:pt x="2076" y="5068"/>
                        <a:pt x="2671" y="4473"/>
                        <a:pt x="2671" y="3749"/>
                      </a:cubicBezTo>
                      <a:cubicBezTo>
                        <a:pt x="2671" y="3556"/>
                        <a:pt x="2639" y="3379"/>
                        <a:pt x="2558" y="3218"/>
                      </a:cubicBezTo>
                      <a:lnTo>
                        <a:pt x="15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6"/>
                <p:cNvSpPr/>
                <p:nvPr/>
              </p:nvSpPr>
              <p:spPr>
                <a:xfrm>
                  <a:off x="9823557" y="3047517"/>
                  <a:ext cx="81300" cy="80513"/>
                </a:xfrm>
                <a:custGeom>
                  <a:avLst/>
                  <a:gdLst/>
                  <a:ahLst/>
                  <a:cxnLst/>
                  <a:rect l="l" t="t" r="r" b="b"/>
                  <a:pathLst>
                    <a:path w="1755" h="1738" extrusionOk="0">
                      <a:moveTo>
                        <a:pt x="885" y="0"/>
                      </a:moveTo>
                      <a:cubicBezTo>
                        <a:pt x="403" y="0"/>
                        <a:pt x="1" y="386"/>
                        <a:pt x="1" y="869"/>
                      </a:cubicBezTo>
                      <a:cubicBezTo>
                        <a:pt x="1" y="1351"/>
                        <a:pt x="403" y="1738"/>
                        <a:pt x="885" y="1738"/>
                      </a:cubicBezTo>
                      <a:cubicBezTo>
                        <a:pt x="1352" y="1738"/>
                        <a:pt x="1754" y="1351"/>
                        <a:pt x="1754" y="869"/>
                      </a:cubicBezTo>
                      <a:cubicBezTo>
                        <a:pt x="1754" y="386"/>
                        <a:pt x="1352" y="0"/>
                        <a:pt x="885"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56"/>
              <p:cNvGrpSpPr/>
              <p:nvPr/>
            </p:nvGrpSpPr>
            <p:grpSpPr>
              <a:xfrm>
                <a:off x="9953220" y="2912619"/>
                <a:ext cx="123780" cy="234775"/>
                <a:chOff x="9953220" y="2912619"/>
                <a:chExt cx="123780" cy="234775"/>
              </a:xfrm>
            </p:grpSpPr>
            <p:sp>
              <p:nvSpPr>
                <p:cNvPr id="1210" name="Google Shape;1210;p56"/>
                <p:cNvSpPr/>
                <p:nvPr/>
              </p:nvSpPr>
              <p:spPr>
                <a:xfrm>
                  <a:off x="9953220" y="2912619"/>
                  <a:ext cx="123780" cy="234775"/>
                </a:xfrm>
                <a:custGeom>
                  <a:avLst/>
                  <a:gdLst/>
                  <a:ahLst/>
                  <a:cxnLst/>
                  <a:rect l="l" t="t" r="r" b="b"/>
                  <a:pathLst>
                    <a:path w="2672" h="5068" extrusionOk="0">
                      <a:moveTo>
                        <a:pt x="1561" y="0"/>
                      </a:moveTo>
                      <a:lnTo>
                        <a:pt x="113" y="3218"/>
                      </a:lnTo>
                      <a:cubicBezTo>
                        <a:pt x="33" y="3379"/>
                        <a:pt x="1" y="3556"/>
                        <a:pt x="1" y="3749"/>
                      </a:cubicBezTo>
                      <a:cubicBezTo>
                        <a:pt x="1" y="4473"/>
                        <a:pt x="596" y="5068"/>
                        <a:pt x="1336" y="5068"/>
                      </a:cubicBezTo>
                      <a:cubicBezTo>
                        <a:pt x="2060" y="5068"/>
                        <a:pt x="2671" y="4473"/>
                        <a:pt x="2671" y="3749"/>
                      </a:cubicBezTo>
                      <a:cubicBezTo>
                        <a:pt x="2671" y="3556"/>
                        <a:pt x="2623" y="3379"/>
                        <a:pt x="2559" y="3218"/>
                      </a:cubicBezTo>
                      <a:lnTo>
                        <a:pt x="15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6"/>
                <p:cNvSpPr/>
                <p:nvPr/>
              </p:nvSpPr>
              <p:spPr>
                <a:xfrm>
                  <a:off x="9953220" y="3047517"/>
                  <a:ext cx="80559" cy="80513"/>
                </a:xfrm>
                <a:custGeom>
                  <a:avLst/>
                  <a:gdLst/>
                  <a:ahLst/>
                  <a:cxnLst/>
                  <a:rect l="l" t="t" r="r" b="b"/>
                  <a:pathLst>
                    <a:path w="1739" h="1738" extrusionOk="0">
                      <a:moveTo>
                        <a:pt x="869" y="0"/>
                      </a:moveTo>
                      <a:cubicBezTo>
                        <a:pt x="387" y="0"/>
                        <a:pt x="1" y="386"/>
                        <a:pt x="1" y="869"/>
                      </a:cubicBezTo>
                      <a:cubicBezTo>
                        <a:pt x="1" y="1351"/>
                        <a:pt x="387" y="1738"/>
                        <a:pt x="869" y="1738"/>
                      </a:cubicBezTo>
                      <a:cubicBezTo>
                        <a:pt x="1352" y="1738"/>
                        <a:pt x="1738" y="1351"/>
                        <a:pt x="1738" y="869"/>
                      </a:cubicBezTo>
                      <a:cubicBezTo>
                        <a:pt x="1738" y="386"/>
                        <a:pt x="1352" y="0"/>
                        <a:pt x="869"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56"/>
              <p:cNvGrpSpPr/>
              <p:nvPr/>
            </p:nvGrpSpPr>
            <p:grpSpPr>
              <a:xfrm>
                <a:off x="10082141" y="2912619"/>
                <a:ext cx="123780" cy="234775"/>
                <a:chOff x="10082141" y="2912619"/>
                <a:chExt cx="123780" cy="234775"/>
              </a:xfrm>
            </p:grpSpPr>
            <p:sp>
              <p:nvSpPr>
                <p:cNvPr id="1213" name="Google Shape;1213;p56"/>
                <p:cNvSpPr/>
                <p:nvPr/>
              </p:nvSpPr>
              <p:spPr>
                <a:xfrm>
                  <a:off x="10082141" y="2912619"/>
                  <a:ext cx="123780" cy="234775"/>
                </a:xfrm>
                <a:custGeom>
                  <a:avLst/>
                  <a:gdLst/>
                  <a:ahLst/>
                  <a:cxnLst/>
                  <a:rect l="l" t="t" r="r" b="b"/>
                  <a:pathLst>
                    <a:path w="2672" h="5068" extrusionOk="0">
                      <a:moveTo>
                        <a:pt x="1577" y="0"/>
                      </a:moveTo>
                      <a:lnTo>
                        <a:pt x="113" y="3218"/>
                      </a:lnTo>
                      <a:cubicBezTo>
                        <a:pt x="49" y="3379"/>
                        <a:pt x="1" y="3556"/>
                        <a:pt x="1" y="3749"/>
                      </a:cubicBezTo>
                      <a:cubicBezTo>
                        <a:pt x="1" y="4473"/>
                        <a:pt x="612" y="5068"/>
                        <a:pt x="1336" y="5068"/>
                      </a:cubicBezTo>
                      <a:cubicBezTo>
                        <a:pt x="2076" y="5068"/>
                        <a:pt x="2671" y="4473"/>
                        <a:pt x="2671" y="3749"/>
                      </a:cubicBezTo>
                      <a:cubicBezTo>
                        <a:pt x="2671" y="3556"/>
                        <a:pt x="2639" y="3379"/>
                        <a:pt x="2559" y="3218"/>
                      </a:cubicBezTo>
                      <a:lnTo>
                        <a:pt x="15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6"/>
                <p:cNvSpPr/>
                <p:nvPr/>
              </p:nvSpPr>
              <p:spPr>
                <a:xfrm>
                  <a:off x="10082141" y="3047517"/>
                  <a:ext cx="81300" cy="80513"/>
                </a:xfrm>
                <a:custGeom>
                  <a:avLst/>
                  <a:gdLst/>
                  <a:ahLst/>
                  <a:cxnLst/>
                  <a:rect l="l" t="t" r="r" b="b"/>
                  <a:pathLst>
                    <a:path w="1755" h="1738" extrusionOk="0">
                      <a:moveTo>
                        <a:pt x="886" y="0"/>
                      </a:moveTo>
                      <a:cubicBezTo>
                        <a:pt x="403" y="0"/>
                        <a:pt x="1" y="386"/>
                        <a:pt x="1" y="869"/>
                      </a:cubicBezTo>
                      <a:cubicBezTo>
                        <a:pt x="1" y="1351"/>
                        <a:pt x="403" y="1738"/>
                        <a:pt x="886" y="1738"/>
                      </a:cubicBezTo>
                      <a:cubicBezTo>
                        <a:pt x="1352" y="1738"/>
                        <a:pt x="1754" y="1351"/>
                        <a:pt x="1754" y="869"/>
                      </a:cubicBezTo>
                      <a:cubicBezTo>
                        <a:pt x="1754" y="386"/>
                        <a:pt x="1352" y="0"/>
                        <a:pt x="886"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56"/>
              <p:cNvGrpSpPr/>
              <p:nvPr/>
            </p:nvGrpSpPr>
            <p:grpSpPr>
              <a:xfrm>
                <a:off x="10211804" y="2912619"/>
                <a:ext cx="123039" cy="234775"/>
                <a:chOff x="10211804" y="2912619"/>
                <a:chExt cx="123039" cy="234775"/>
              </a:xfrm>
            </p:grpSpPr>
            <p:sp>
              <p:nvSpPr>
                <p:cNvPr id="1216" name="Google Shape;1216;p56"/>
                <p:cNvSpPr/>
                <p:nvPr/>
              </p:nvSpPr>
              <p:spPr>
                <a:xfrm>
                  <a:off x="10211804" y="2912619"/>
                  <a:ext cx="123039" cy="234775"/>
                </a:xfrm>
                <a:custGeom>
                  <a:avLst/>
                  <a:gdLst/>
                  <a:ahLst/>
                  <a:cxnLst/>
                  <a:rect l="l" t="t" r="r" b="b"/>
                  <a:pathLst>
                    <a:path w="2656" h="5068" extrusionOk="0">
                      <a:moveTo>
                        <a:pt x="1561" y="0"/>
                      </a:moveTo>
                      <a:lnTo>
                        <a:pt x="113" y="3218"/>
                      </a:lnTo>
                      <a:cubicBezTo>
                        <a:pt x="33" y="3379"/>
                        <a:pt x="1" y="3556"/>
                        <a:pt x="1" y="3749"/>
                      </a:cubicBezTo>
                      <a:cubicBezTo>
                        <a:pt x="1" y="4473"/>
                        <a:pt x="596" y="5068"/>
                        <a:pt x="1336" y="5068"/>
                      </a:cubicBezTo>
                      <a:cubicBezTo>
                        <a:pt x="2060" y="5068"/>
                        <a:pt x="2655" y="4473"/>
                        <a:pt x="2655" y="3749"/>
                      </a:cubicBezTo>
                      <a:cubicBezTo>
                        <a:pt x="2655" y="3556"/>
                        <a:pt x="2623" y="3379"/>
                        <a:pt x="2559" y="3218"/>
                      </a:cubicBezTo>
                      <a:lnTo>
                        <a:pt x="15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6"/>
                <p:cNvSpPr/>
                <p:nvPr/>
              </p:nvSpPr>
              <p:spPr>
                <a:xfrm>
                  <a:off x="10211804" y="3047517"/>
                  <a:ext cx="80559" cy="80513"/>
                </a:xfrm>
                <a:custGeom>
                  <a:avLst/>
                  <a:gdLst/>
                  <a:ahLst/>
                  <a:cxnLst/>
                  <a:rect l="l" t="t" r="r" b="b"/>
                  <a:pathLst>
                    <a:path w="1739" h="1738" extrusionOk="0">
                      <a:moveTo>
                        <a:pt x="870" y="0"/>
                      </a:moveTo>
                      <a:cubicBezTo>
                        <a:pt x="387" y="0"/>
                        <a:pt x="1" y="386"/>
                        <a:pt x="1" y="869"/>
                      </a:cubicBezTo>
                      <a:cubicBezTo>
                        <a:pt x="1" y="1351"/>
                        <a:pt x="387" y="1738"/>
                        <a:pt x="870" y="1738"/>
                      </a:cubicBezTo>
                      <a:cubicBezTo>
                        <a:pt x="1352" y="1738"/>
                        <a:pt x="1738" y="1351"/>
                        <a:pt x="1738" y="869"/>
                      </a:cubicBezTo>
                      <a:cubicBezTo>
                        <a:pt x="1738" y="386"/>
                        <a:pt x="1352" y="0"/>
                        <a:pt x="870"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18" name="Google Shape;1218;p56"/>
          <p:cNvGrpSpPr/>
          <p:nvPr/>
        </p:nvGrpSpPr>
        <p:grpSpPr>
          <a:xfrm rot="491496" flipH="1">
            <a:off x="6304301" y="2435478"/>
            <a:ext cx="662652" cy="989314"/>
            <a:chOff x="9214080" y="850711"/>
            <a:chExt cx="1143066" cy="1706553"/>
          </a:xfrm>
        </p:grpSpPr>
        <p:sp>
          <p:nvSpPr>
            <p:cNvPr id="1219" name="Google Shape;1219;p56"/>
            <p:cNvSpPr/>
            <p:nvPr/>
          </p:nvSpPr>
          <p:spPr>
            <a:xfrm>
              <a:off x="9608697" y="2087183"/>
              <a:ext cx="41352" cy="213446"/>
            </a:xfrm>
            <a:custGeom>
              <a:avLst/>
              <a:gdLst/>
              <a:ahLst/>
              <a:cxnLst/>
              <a:rect l="l" t="t" r="r" b="b"/>
              <a:pathLst>
                <a:path w="1175" h="6065" extrusionOk="0">
                  <a:moveTo>
                    <a:pt x="1078" y="0"/>
                  </a:moveTo>
                  <a:cubicBezTo>
                    <a:pt x="1014" y="0"/>
                    <a:pt x="949" y="32"/>
                    <a:pt x="949" y="97"/>
                  </a:cubicBezTo>
                  <a:lnTo>
                    <a:pt x="0" y="5920"/>
                  </a:lnTo>
                  <a:cubicBezTo>
                    <a:pt x="0" y="5984"/>
                    <a:pt x="32" y="6049"/>
                    <a:pt x="97" y="6065"/>
                  </a:cubicBezTo>
                  <a:lnTo>
                    <a:pt x="113" y="6065"/>
                  </a:lnTo>
                  <a:cubicBezTo>
                    <a:pt x="177" y="6065"/>
                    <a:pt x="225" y="6016"/>
                    <a:pt x="225" y="5968"/>
                  </a:cubicBezTo>
                  <a:lnTo>
                    <a:pt x="1174" y="129"/>
                  </a:lnTo>
                  <a:cubicBezTo>
                    <a:pt x="1174" y="64"/>
                    <a:pt x="1142" y="16"/>
                    <a:pt x="10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6"/>
            <p:cNvSpPr/>
            <p:nvPr/>
          </p:nvSpPr>
          <p:spPr>
            <a:xfrm>
              <a:off x="9912693" y="2087183"/>
              <a:ext cx="41950" cy="213446"/>
            </a:xfrm>
            <a:custGeom>
              <a:avLst/>
              <a:gdLst/>
              <a:ahLst/>
              <a:cxnLst/>
              <a:rect l="l" t="t" r="r" b="b"/>
              <a:pathLst>
                <a:path w="1192" h="6065" extrusionOk="0">
                  <a:moveTo>
                    <a:pt x="113" y="0"/>
                  </a:moveTo>
                  <a:cubicBezTo>
                    <a:pt x="49" y="16"/>
                    <a:pt x="1" y="64"/>
                    <a:pt x="17" y="129"/>
                  </a:cubicBezTo>
                  <a:lnTo>
                    <a:pt x="950" y="5968"/>
                  </a:lnTo>
                  <a:cubicBezTo>
                    <a:pt x="966" y="6016"/>
                    <a:pt x="1014" y="6065"/>
                    <a:pt x="1062" y="6065"/>
                  </a:cubicBezTo>
                  <a:lnTo>
                    <a:pt x="1078" y="6065"/>
                  </a:lnTo>
                  <a:cubicBezTo>
                    <a:pt x="1143" y="6049"/>
                    <a:pt x="1191" y="5984"/>
                    <a:pt x="1175" y="5920"/>
                  </a:cubicBezTo>
                  <a:lnTo>
                    <a:pt x="242" y="97"/>
                  </a:lnTo>
                  <a:cubicBezTo>
                    <a:pt x="226" y="32"/>
                    <a:pt x="178" y="0"/>
                    <a:pt x="1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6"/>
            <p:cNvSpPr/>
            <p:nvPr/>
          </p:nvSpPr>
          <p:spPr>
            <a:xfrm>
              <a:off x="9660783" y="2096790"/>
              <a:ext cx="26078" cy="203838"/>
            </a:xfrm>
            <a:custGeom>
              <a:avLst/>
              <a:gdLst/>
              <a:ahLst/>
              <a:cxnLst/>
              <a:rect l="l" t="t" r="r" b="b"/>
              <a:pathLst>
                <a:path w="741" h="5792" extrusionOk="0">
                  <a:moveTo>
                    <a:pt x="97" y="1"/>
                  </a:moveTo>
                  <a:cubicBezTo>
                    <a:pt x="48" y="17"/>
                    <a:pt x="0" y="65"/>
                    <a:pt x="0" y="129"/>
                  </a:cubicBezTo>
                  <a:lnTo>
                    <a:pt x="499" y="5679"/>
                  </a:lnTo>
                  <a:cubicBezTo>
                    <a:pt x="499" y="5743"/>
                    <a:pt x="563" y="5792"/>
                    <a:pt x="611" y="5792"/>
                  </a:cubicBezTo>
                  <a:lnTo>
                    <a:pt x="627" y="5792"/>
                  </a:lnTo>
                  <a:cubicBezTo>
                    <a:pt x="692" y="5776"/>
                    <a:pt x="740" y="5727"/>
                    <a:pt x="724" y="5663"/>
                  </a:cubicBezTo>
                  <a:lnTo>
                    <a:pt x="225" y="113"/>
                  </a:lnTo>
                  <a:cubicBezTo>
                    <a:pt x="225" y="49"/>
                    <a:pt x="161" y="1"/>
                    <a:pt x="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6"/>
            <p:cNvSpPr/>
            <p:nvPr/>
          </p:nvSpPr>
          <p:spPr>
            <a:xfrm>
              <a:off x="9878169" y="2096790"/>
              <a:ext cx="26078" cy="203838"/>
            </a:xfrm>
            <a:custGeom>
              <a:avLst/>
              <a:gdLst/>
              <a:ahLst/>
              <a:cxnLst/>
              <a:rect l="l" t="t" r="r" b="b"/>
              <a:pathLst>
                <a:path w="741" h="5792" extrusionOk="0">
                  <a:moveTo>
                    <a:pt x="628" y="1"/>
                  </a:moveTo>
                  <a:cubicBezTo>
                    <a:pt x="563" y="1"/>
                    <a:pt x="515" y="49"/>
                    <a:pt x="499" y="113"/>
                  </a:cubicBezTo>
                  <a:lnTo>
                    <a:pt x="0" y="5663"/>
                  </a:lnTo>
                  <a:cubicBezTo>
                    <a:pt x="0" y="5727"/>
                    <a:pt x="49" y="5776"/>
                    <a:pt x="113" y="5792"/>
                  </a:cubicBezTo>
                  <a:cubicBezTo>
                    <a:pt x="177" y="5792"/>
                    <a:pt x="226" y="5743"/>
                    <a:pt x="226" y="5679"/>
                  </a:cubicBezTo>
                  <a:lnTo>
                    <a:pt x="724" y="129"/>
                  </a:lnTo>
                  <a:cubicBezTo>
                    <a:pt x="740" y="65"/>
                    <a:pt x="692" y="17"/>
                    <a:pt x="6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6"/>
            <p:cNvSpPr/>
            <p:nvPr/>
          </p:nvSpPr>
          <p:spPr>
            <a:xfrm>
              <a:off x="9286542" y="850711"/>
              <a:ext cx="994205" cy="1251220"/>
            </a:xfrm>
            <a:custGeom>
              <a:avLst/>
              <a:gdLst/>
              <a:ahLst/>
              <a:cxnLst/>
              <a:rect l="l" t="t" r="r" b="b"/>
              <a:pathLst>
                <a:path w="28250" h="35553" extrusionOk="0">
                  <a:moveTo>
                    <a:pt x="14125" y="0"/>
                  </a:moveTo>
                  <a:cubicBezTo>
                    <a:pt x="13168" y="0"/>
                    <a:pt x="12275" y="351"/>
                    <a:pt x="11567" y="934"/>
                  </a:cubicBezTo>
                  <a:cubicBezTo>
                    <a:pt x="11567" y="934"/>
                    <a:pt x="10714" y="1513"/>
                    <a:pt x="9540" y="1754"/>
                  </a:cubicBezTo>
                  <a:cubicBezTo>
                    <a:pt x="9363" y="1770"/>
                    <a:pt x="9154" y="1802"/>
                    <a:pt x="8897" y="1835"/>
                  </a:cubicBezTo>
                  <a:cubicBezTo>
                    <a:pt x="6580" y="2221"/>
                    <a:pt x="1545" y="3797"/>
                    <a:pt x="467" y="10296"/>
                  </a:cubicBezTo>
                  <a:cubicBezTo>
                    <a:pt x="1" y="13127"/>
                    <a:pt x="467" y="16055"/>
                    <a:pt x="1722" y="18645"/>
                  </a:cubicBezTo>
                  <a:lnTo>
                    <a:pt x="9492" y="34651"/>
                  </a:lnTo>
                  <a:cubicBezTo>
                    <a:pt x="9733" y="35182"/>
                    <a:pt x="10280" y="35520"/>
                    <a:pt x="10859" y="35520"/>
                  </a:cubicBezTo>
                  <a:lnTo>
                    <a:pt x="17149" y="35552"/>
                  </a:lnTo>
                  <a:cubicBezTo>
                    <a:pt x="17163" y="35553"/>
                    <a:pt x="17176" y="35553"/>
                    <a:pt x="17190" y="35553"/>
                  </a:cubicBezTo>
                  <a:cubicBezTo>
                    <a:pt x="17769" y="35553"/>
                    <a:pt x="18282" y="35218"/>
                    <a:pt x="18549" y="34700"/>
                  </a:cubicBezTo>
                  <a:lnTo>
                    <a:pt x="26480" y="18774"/>
                  </a:lnTo>
                  <a:cubicBezTo>
                    <a:pt x="27766" y="16184"/>
                    <a:pt x="28249" y="13272"/>
                    <a:pt x="27815" y="10425"/>
                  </a:cubicBezTo>
                  <a:cubicBezTo>
                    <a:pt x="26705" y="3202"/>
                    <a:pt x="20608" y="1995"/>
                    <a:pt x="18790" y="1802"/>
                  </a:cubicBezTo>
                  <a:cubicBezTo>
                    <a:pt x="17825" y="1593"/>
                    <a:pt x="17085" y="1143"/>
                    <a:pt x="16860" y="998"/>
                  </a:cubicBezTo>
                  <a:cubicBezTo>
                    <a:pt x="16136" y="387"/>
                    <a:pt x="15219" y="1"/>
                    <a:pt x="14189" y="1"/>
                  </a:cubicBezTo>
                  <a:cubicBezTo>
                    <a:pt x="14168" y="0"/>
                    <a:pt x="14146" y="0"/>
                    <a:pt x="14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6"/>
            <p:cNvSpPr/>
            <p:nvPr/>
          </p:nvSpPr>
          <p:spPr>
            <a:xfrm>
              <a:off x="9214080" y="933943"/>
              <a:ext cx="341971" cy="888872"/>
            </a:xfrm>
            <a:custGeom>
              <a:avLst/>
              <a:gdLst/>
              <a:ahLst/>
              <a:cxnLst/>
              <a:rect l="l" t="t" r="r" b="b"/>
              <a:pathLst>
                <a:path w="9717" h="25257" extrusionOk="0">
                  <a:moveTo>
                    <a:pt x="8929" y="0"/>
                  </a:moveTo>
                  <a:cubicBezTo>
                    <a:pt x="8928" y="0"/>
                    <a:pt x="3121" y="805"/>
                    <a:pt x="2301" y="8784"/>
                  </a:cubicBezTo>
                  <a:cubicBezTo>
                    <a:pt x="1481" y="16779"/>
                    <a:pt x="8205" y="25240"/>
                    <a:pt x="8205" y="25240"/>
                  </a:cubicBezTo>
                  <a:lnTo>
                    <a:pt x="9717" y="25257"/>
                  </a:lnTo>
                  <a:cubicBezTo>
                    <a:pt x="9717" y="25257"/>
                    <a:pt x="1" y="8060"/>
                    <a:pt x="89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6"/>
            <p:cNvSpPr/>
            <p:nvPr/>
          </p:nvSpPr>
          <p:spPr>
            <a:xfrm>
              <a:off x="9496749" y="865316"/>
              <a:ext cx="225201" cy="965980"/>
            </a:xfrm>
            <a:custGeom>
              <a:avLst/>
              <a:gdLst/>
              <a:ahLst/>
              <a:cxnLst/>
              <a:rect l="l" t="t" r="r" b="b"/>
              <a:pathLst>
                <a:path w="6399" h="27448" extrusionOk="0">
                  <a:moveTo>
                    <a:pt x="6292" y="1"/>
                  </a:moveTo>
                  <a:cubicBezTo>
                    <a:pt x="5457" y="1"/>
                    <a:pt x="0" y="481"/>
                    <a:pt x="639" y="13098"/>
                  </a:cubicBezTo>
                  <a:cubicBezTo>
                    <a:pt x="639" y="13098"/>
                    <a:pt x="1701" y="22654"/>
                    <a:pt x="4227" y="27448"/>
                  </a:cubicBezTo>
                  <a:lnTo>
                    <a:pt x="6350" y="27448"/>
                  </a:lnTo>
                  <a:cubicBezTo>
                    <a:pt x="6350" y="27448"/>
                    <a:pt x="607" y="8031"/>
                    <a:pt x="6398" y="4"/>
                  </a:cubicBezTo>
                  <a:cubicBezTo>
                    <a:pt x="6398" y="4"/>
                    <a:pt x="6361" y="1"/>
                    <a:pt x="6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6"/>
            <p:cNvSpPr/>
            <p:nvPr/>
          </p:nvSpPr>
          <p:spPr>
            <a:xfrm>
              <a:off x="10008946" y="936758"/>
              <a:ext cx="348201" cy="888872"/>
            </a:xfrm>
            <a:custGeom>
              <a:avLst/>
              <a:gdLst/>
              <a:ahLst/>
              <a:cxnLst/>
              <a:rect l="l" t="t" r="r" b="b"/>
              <a:pathLst>
                <a:path w="9894" h="25257" extrusionOk="0">
                  <a:moveTo>
                    <a:pt x="1046" y="1"/>
                  </a:moveTo>
                  <a:lnTo>
                    <a:pt x="1046" y="1"/>
                  </a:lnTo>
                  <a:cubicBezTo>
                    <a:pt x="9894" y="8157"/>
                    <a:pt x="0" y="25241"/>
                    <a:pt x="0" y="25241"/>
                  </a:cubicBezTo>
                  <a:lnTo>
                    <a:pt x="1496" y="25257"/>
                  </a:lnTo>
                  <a:cubicBezTo>
                    <a:pt x="1496" y="25257"/>
                    <a:pt x="8317" y="16844"/>
                    <a:pt x="7577" y="8849"/>
                  </a:cubicBezTo>
                  <a:cubicBezTo>
                    <a:pt x="6853" y="854"/>
                    <a:pt x="1046" y="1"/>
                    <a:pt x="10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6"/>
            <p:cNvSpPr/>
            <p:nvPr/>
          </p:nvSpPr>
          <p:spPr>
            <a:xfrm>
              <a:off x="9828899" y="860882"/>
              <a:ext cx="234069" cy="971576"/>
            </a:xfrm>
            <a:custGeom>
              <a:avLst/>
              <a:gdLst/>
              <a:ahLst/>
              <a:cxnLst/>
              <a:rect l="l" t="t" r="r" b="b"/>
              <a:pathLst>
                <a:path w="6651" h="27607" extrusionOk="0">
                  <a:moveTo>
                    <a:pt x="319" y="0"/>
                  </a:moveTo>
                  <a:cubicBezTo>
                    <a:pt x="290" y="0"/>
                    <a:pt x="274" y="1"/>
                    <a:pt x="274" y="1"/>
                  </a:cubicBezTo>
                  <a:cubicBezTo>
                    <a:pt x="5985" y="8093"/>
                    <a:pt x="1" y="27590"/>
                    <a:pt x="1" y="27590"/>
                  </a:cubicBezTo>
                  <a:lnTo>
                    <a:pt x="2108" y="27606"/>
                  </a:lnTo>
                  <a:cubicBezTo>
                    <a:pt x="4682" y="22844"/>
                    <a:pt x="5840" y="13305"/>
                    <a:pt x="5840" y="13305"/>
                  </a:cubicBezTo>
                  <a:cubicBezTo>
                    <a:pt x="6651" y="320"/>
                    <a:pt x="889"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6"/>
            <p:cNvSpPr/>
            <p:nvPr/>
          </p:nvSpPr>
          <p:spPr>
            <a:xfrm>
              <a:off x="9494884" y="1812008"/>
              <a:ext cx="572416" cy="289921"/>
            </a:xfrm>
            <a:custGeom>
              <a:avLst/>
              <a:gdLst/>
              <a:ahLst/>
              <a:cxnLst/>
              <a:rect l="l" t="t" r="r" b="b"/>
              <a:pathLst>
                <a:path w="16265" h="8238" extrusionOk="0">
                  <a:moveTo>
                    <a:pt x="1" y="1"/>
                  </a:moveTo>
                  <a:lnTo>
                    <a:pt x="3620" y="7449"/>
                  </a:lnTo>
                  <a:cubicBezTo>
                    <a:pt x="3845" y="7916"/>
                    <a:pt x="4312" y="8205"/>
                    <a:pt x="4827" y="8205"/>
                  </a:cubicBezTo>
                  <a:lnTo>
                    <a:pt x="11342" y="8237"/>
                  </a:lnTo>
                  <a:cubicBezTo>
                    <a:pt x="11355" y="8238"/>
                    <a:pt x="11368" y="8238"/>
                    <a:pt x="11382" y="8238"/>
                  </a:cubicBezTo>
                  <a:cubicBezTo>
                    <a:pt x="11896" y="8238"/>
                    <a:pt x="12345" y="7936"/>
                    <a:pt x="12564" y="7497"/>
                  </a:cubicBezTo>
                  <a:lnTo>
                    <a:pt x="16264" y="8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6"/>
            <p:cNvSpPr/>
            <p:nvPr/>
          </p:nvSpPr>
          <p:spPr>
            <a:xfrm>
              <a:off x="9527156" y="989477"/>
              <a:ext cx="111562" cy="166569"/>
            </a:xfrm>
            <a:custGeom>
              <a:avLst/>
              <a:gdLst/>
              <a:ahLst/>
              <a:cxnLst/>
              <a:rect l="l" t="t" r="r" b="b"/>
              <a:pathLst>
                <a:path w="3170" h="4733" extrusionOk="0">
                  <a:moveTo>
                    <a:pt x="1890" y="1"/>
                  </a:moveTo>
                  <a:cubicBezTo>
                    <a:pt x="1356" y="1"/>
                    <a:pt x="862" y="361"/>
                    <a:pt x="724" y="900"/>
                  </a:cubicBezTo>
                  <a:lnTo>
                    <a:pt x="145" y="3281"/>
                  </a:lnTo>
                  <a:cubicBezTo>
                    <a:pt x="1" y="3908"/>
                    <a:pt x="387" y="4551"/>
                    <a:pt x="1014" y="4696"/>
                  </a:cubicBezTo>
                  <a:cubicBezTo>
                    <a:pt x="1110" y="4721"/>
                    <a:pt x="1207" y="4733"/>
                    <a:pt x="1302" y="4733"/>
                  </a:cubicBezTo>
                  <a:cubicBezTo>
                    <a:pt x="1827" y="4733"/>
                    <a:pt x="2307" y="4375"/>
                    <a:pt x="2430" y="3844"/>
                  </a:cubicBezTo>
                  <a:lnTo>
                    <a:pt x="3009" y="1463"/>
                  </a:lnTo>
                  <a:cubicBezTo>
                    <a:pt x="3170" y="835"/>
                    <a:pt x="2784" y="192"/>
                    <a:pt x="2156" y="31"/>
                  </a:cubicBezTo>
                  <a:cubicBezTo>
                    <a:pt x="2067" y="11"/>
                    <a:pt x="1978" y="1"/>
                    <a:pt x="1890" y="1"/>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6"/>
            <p:cNvSpPr/>
            <p:nvPr/>
          </p:nvSpPr>
          <p:spPr>
            <a:xfrm>
              <a:off x="9898546" y="1464301"/>
              <a:ext cx="110436" cy="166534"/>
            </a:xfrm>
            <a:custGeom>
              <a:avLst/>
              <a:gdLst/>
              <a:ahLst/>
              <a:cxnLst/>
              <a:rect l="l" t="t" r="r" b="b"/>
              <a:pathLst>
                <a:path w="3138" h="4732" extrusionOk="0">
                  <a:moveTo>
                    <a:pt x="1843" y="0"/>
                  </a:moveTo>
                  <a:cubicBezTo>
                    <a:pt x="1315" y="0"/>
                    <a:pt x="831" y="371"/>
                    <a:pt x="708" y="905"/>
                  </a:cubicBezTo>
                  <a:lnTo>
                    <a:pt x="145" y="3285"/>
                  </a:lnTo>
                  <a:cubicBezTo>
                    <a:pt x="0" y="3913"/>
                    <a:pt x="387" y="4556"/>
                    <a:pt x="1014" y="4701"/>
                  </a:cubicBezTo>
                  <a:cubicBezTo>
                    <a:pt x="1103" y="4722"/>
                    <a:pt x="1192" y="4731"/>
                    <a:pt x="1280" y="4731"/>
                  </a:cubicBezTo>
                  <a:cubicBezTo>
                    <a:pt x="1814" y="4731"/>
                    <a:pt x="2305" y="4371"/>
                    <a:pt x="2430" y="3832"/>
                  </a:cubicBezTo>
                  <a:lnTo>
                    <a:pt x="2993" y="1451"/>
                  </a:lnTo>
                  <a:cubicBezTo>
                    <a:pt x="3137" y="824"/>
                    <a:pt x="2751" y="181"/>
                    <a:pt x="2124" y="36"/>
                  </a:cubicBezTo>
                  <a:cubicBezTo>
                    <a:pt x="2030" y="12"/>
                    <a:pt x="1936" y="0"/>
                    <a:pt x="1843"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6"/>
            <p:cNvSpPr/>
            <p:nvPr/>
          </p:nvSpPr>
          <p:spPr>
            <a:xfrm>
              <a:off x="9850437" y="1670708"/>
              <a:ext cx="104207" cy="109978"/>
            </a:xfrm>
            <a:custGeom>
              <a:avLst/>
              <a:gdLst/>
              <a:ahLst/>
              <a:cxnLst/>
              <a:rect l="l" t="t" r="r" b="b"/>
              <a:pathLst>
                <a:path w="2961" h="3125" extrusionOk="0">
                  <a:moveTo>
                    <a:pt x="1636" y="1"/>
                  </a:moveTo>
                  <a:cubicBezTo>
                    <a:pt x="1162" y="1"/>
                    <a:pt x="706" y="288"/>
                    <a:pt x="531" y="750"/>
                  </a:cubicBezTo>
                  <a:lnTo>
                    <a:pt x="225" y="1522"/>
                  </a:lnTo>
                  <a:cubicBezTo>
                    <a:pt x="0" y="2134"/>
                    <a:pt x="306" y="2809"/>
                    <a:pt x="901" y="3051"/>
                  </a:cubicBezTo>
                  <a:cubicBezTo>
                    <a:pt x="1038" y="3101"/>
                    <a:pt x="1177" y="3125"/>
                    <a:pt x="1315" y="3125"/>
                  </a:cubicBezTo>
                  <a:cubicBezTo>
                    <a:pt x="1793" y="3125"/>
                    <a:pt x="2242" y="2837"/>
                    <a:pt x="2429" y="2375"/>
                  </a:cubicBezTo>
                  <a:lnTo>
                    <a:pt x="2719" y="1603"/>
                  </a:lnTo>
                  <a:cubicBezTo>
                    <a:pt x="2960" y="992"/>
                    <a:pt x="2654" y="316"/>
                    <a:pt x="2043" y="75"/>
                  </a:cubicBezTo>
                  <a:cubicBezTo>
                    <a:pt x="1910" y="24"/>
                    <a:pt x="1772" y="1"/>
                    <a:pt x="1636" y="1"/>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6"/>
            <p:cNvSpPr/>
            <p:nvPr/>
          </p:nvSpPr>
          <p:spPr>
            <a:xfrm>
              <a:off x="9516950" y="1179062"/>
              <a:ext cx="84956" cy="108184"/>
            </a:xfrm>
            <a:custGeom>
              <a:avLst/>
              <a:gdLst/>
              <a:ahLst/>
              <a:cxnLst/>
              <a:rect l="l" t="t" r="r" b="b"/>
              <a:pathLst>
                <a:path w="2414" h="3074" extrusionOk="0">
                  <a:moveTo>
                    <a:pt x="1189" y="1"/>
                  </a:moveTo>
                  <a:cubicBezTo>
                    <a:pt x="1179" y="1"/>
                    <a:pt x="1169" y="1"/>
                    <a:pt x="1159" y="1"/>
                  </a:cubicBezTo>
                  <a:cubicBezTo>
                    <a:pt x="516" y="17"/>
                    <a:pt x="1" y="564"/>
                    <a:pt x="17" y="1207"/>
                  </a:cubicBezTo>
                  <a:lnTo>
                    <a:pt x="33" y="1931"/>
                  </a:lnTo>
                  <a:cubicBezTo>
                    <a:pt x="49" y="2565"/>
                    <a:pt x="580" y="3074"/>
                    <a:pt x="1226" y="3074"/>
                  </a:cubicBezTo>
                  <a:cubicBezTo>
                    <a:pt x="1236" y="3074"/>
                    <a:pt x="1246" y="3074"/>
                    <a:pt x="1256" y="3074"/>
                  </a:cubicBezTo>
                  <a:cubicBezTo>
                    <a:pt x="1899" y="3057"/>
                    <a:pt x="2414" y="2510"/>
                    <a:pt x="2398" y="1867"/>
                  </a:cubicBezTo>
                  <a:lnTo>
                    <a:pt x="2366" y="1143"/>
                  </a:lnTo>
                  <a:cubicBezTo>
                    <a:pt x="2350" y="509"/>
                    <a:pt x="1819" y="1"/>
                    <a:pt x="1189" y="1"/>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6"/>
            <p:cNvSpPr/>
            <p:nvPr/>
          </p:nvSpPr>
          <p:spPr>
            <a:xfrm>
              <a:off x="9551509" y="1884612"/>
              <a:ext cx="123457" cy="145277"/>
            </a:xfrm>
            <a:custGeom>
              <a:avLst/>
              <a:gdLst/>
              <a:ahLst/>
              <a:cxnLst/>
              <a:rect l="l" t="t" r="r" b="b"/>
              <a:pathLst>
                <a:path w="3508" h="4128" extrusionOk="0">
                  <a:moveTo>
                    <a:pt x="1337" y="0"/>
                  </a:moveTo>
                  <a:cubicBezTo>
                    <a:pt x="1169" y="0"/>
                    <a:pt x="999" y="35"/>
                    <a:pt x="837" y="110"/>
                  </a:cubicBezTo>
                  <a:cubicBezTo>
                    <a:pt x="258" y="367"/>
                    <a:pt x="0" y="1075"/>
                    <a:pt x="274" y="1670"/>
                  </a:cubicBezTo>
                  <a:lnTo>
                    <a:pt x="1094" y="3440"/>
                  </a:lnTo>
                  <a:cubicBezTo>
                    <a:pt x="1294" y="3874"/>
                    <a:pt x="1724" y="4128"/>
                    <a:pt x="2167" y="4128"/>
                  </a:cubicBezTo>
                  <a:cubicBezTo>
                    <a:pt x="2331" y="4128"/>
                    <a:pt x="2498" y="4093"/>
                    <a:pt x="2655" y="4019"/>
                  </a:cubicBezTo>
                  <a:cubicBezTo>
                    <a:pt x="3250" y="3745"/>
                    <a:pt x="3507" y="3037"/>
                    <a:pt x="3234" y="2442"/>
                  </a:cubicBezTo>
                  <a:lnTo>
                    <a:pt x="2413" y="673"/>
                  </a:lnTo>
                  <a:cubicBezTo>
                    <a:pt x="2214" y="251"/>
                    <a:pt x="1785" y="0"/>
                    <a:pt x="1337"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6"/>
            <p:cNvSpPr/>
            <p:nvPr/>
          </p:nvSpPr>
          <p:spPr>
            <a:xfrm>
              <a:off x="9572449" y="2296651"/>
              <a:ext cx="436535" cy="80416"/>
            </a:xfrm>
            <a:custGeom>
              <a:avLst/>
              <a:gdLst/>
              <a:ahLst/>
              <a:cxnLst/>
              <a:rect l="l" t="t" r="r" b="b"/>
              <a:pathLst>
                <a:path w="12404" h="2285" extrusionOk="0">
                  <a:moveTo>
                    <a:pt x="1143" y="0"/>
                  </a:moveTo>
                  <a:cubicBezTo>
                    <a:pt x="515" y="0"/>
                    <a:pt x="0" y="499"/>
                    <a:pt x="0" y="1142"/>
                  </a:cubicBezTo>
                  <a:cubicBezTo>
                    <a:pt x="0" y="1770"/>
                    <a:pt x="515" y="2284"/>
                    <a:pt x="1143" y="2284"/>
                  </a:cubicBezTo>
                  <a:lnTo>
                    <a:pt x="11261" y="2284"/>
                  </a:lnTo>
                  <a:cubicBezTo>
                    <a:pt x="11889" y="2284"/>
                    <a:pt x="12403" y="1770"/>
                    <a:pt x="12403" y="1142"/>
                  </a:cubicBezTo>
                  <a:cubicBezTo>
                    <a:pt x="12403" y="499"/>
                    <a:pt x="11889" y="0"/>
                    <a:pt x="11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6"/>
            <p:cNvSpPr/>
            <p:nvPr/>
          </p:nvSpPr>
          <p:spPr>
            <a:xfrm>
              <a:off x="9914981" y="2457413"/>
              <a:ext cx="79853" cy="40226"/>
            </a:xfrm>
            <a:custGeom>
              <a:avLst/>
              <a:gdLst/>
              <a:ahLst/>
              <a:cxnLst/>
              <a:rect l="l" t="t" r="r" b="b"/>
              <a:pathLst>
                <a:path w="2269" h="1143" extrusionOk="0">
                  <a:moveTo>
                    <a:pt x="579" y="1"/>
                  </a:moveTo>
                  <a:cubicBezTo>
                    <a:pt x="257" y="1"/>
                    <a:pt x="0" y="258"/>
                    <a:pt x="0" y="564"/>
                  </a:cubicBezTo>
                  <a:cubicBezTo>
                    <a:pt x="0" y="886"/>
                    <a:pt x="257" y="1143"/>
                    <a:pt x="579" y="1143"/>
                  </a:cubicBezTo>
                  <a:lnTo>
                    <a:pt x="1705" y="1143"/>
                  </a:lnTo>
                  <a:cubicBezTo>
                    <a:pt x="2011" y="1143"/>
                    <a:pt x="2268" y="886"/>
                    <a:pt x="2268" y="564"/>
                  </a:cubicBezTo>
                  <a:cubicBezTo>
                    <a:pt x="2268" y="258"/>
                    <a:pt x="2011" y="1"/>
                    <a:pt x="17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6" name="Google Shape;1236;p56"/>
            <p:cNvGrpSpPr/>
            <p:nvPr/>
          </p:nvGrpSpPr>
          <p:grpSpPr>
            <a:xfrm>
              <a:off x="9572449" y="2357930"/>
              <a:ext cx="436535" cy="199334"/>
              <a:chOff x="9736374" y="3121266"/>
              <a:chExt cx="574615" cy="262385"/>
            </a:xfrm>
          </p:grpSpPr>
          <p:sp>
            <p:nvSpPr>
              <p:cNvPr id="1237" name="Google Shape;1237;p56"/>
              <p:cNvSpPr/>
              <p:nvPr/>
            </p:nvSpPr>
            <p:spPr>
              <a:xfrm>
                <a:off x="9798217" y="3183110"/>
                <a:ext cx="459868" cy="200541"/>
              </a:xfrm>
              <a:custGeom>
                <a:avLst/>
                <a:gdLst/>
                <a:ahLst/>
                <a:cxnLst/>
                <a:rect l="l" t="t" r="r" b="b"/>
                <a:pathLst>
                  <a:path w="9927" h="4329" extrusionOk="0">
                    <a:moveTo>
                      <a:pt x="4972" y="1"/>
                    </a:moveTo>
                    <a:cubicBezTo>
                      <a:pt x="2237" y="1"/>
                      <a:pt x="1" y="982"/>
                      <a:pt x="1" y="2173"/>
                    </a:cubicBezTo>
                    <a:cubicBezTo>
                      <a:pt x="1" y="3363"/>
                      <a:pt x="2237" y="4328"/>
                      <a:pt x="4972" y="4328"/>
                    </a:cubicBezTo>
                    <a:cubicBezTo>
                      <a:pt x="7706" y="4328"/>
                      <a:pt x="9926" y="3363"/>
                      <a:pt x="9926" y="2173"/>
                    </a:cubicBezTo>
                    <a:cubicBezTo>
                      <a:pt x="9926" y="982"/>
                      <a:pt x="7706" y="1"/>
                      <a:pt x="49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6"/>
              <p:cNvSpPr/>
              <p:nvPr/>
            </p:nvSpPr>
            <p:spPr>
              <a:xfrm>
                <a:off x="9736374" y="3227118"/>
                <a:ext cx="574615" cy="105853"/>
              </a:xfrm>
              <a:custGeom>
                <a:avLst/>
                <a:gdLst/>
                <a:ahLst/>
                <a:cxnLst/>
                <a:rect l="l" t="t" r="r" b="b"/>
                <a:pathLst>
                  <a:path w="12404" h="2285" extrusionOk="0">
                    <a:moveTo>
                      <a:pt x="1143" y="0"/>
                    </a:moveTo>
                    <a:cubicBezTo>
                      <a:pt x="515" y="0"/>
                      <a:pt x="0" y="515"/>
                      <a:pt x="0" y="1142"/>
                    </a:cubicBezTo>
                    <a:cubicBezTo>
                      <a:pt x="0" y="1770"/>
                      <a:pt x="515" y="2284"/>
                      <a:pt x="1143" y="2284"/>
                    </a:cubicBezTo>
                    <a:lnTo>
                      <a:pt x="11261" y="2284"/>
                    </a:lnTo>
                    <a:cubicBezTo>
                      <a:pt x="11889" y="2284"/>
                      <a:pt x="12403" y="1770"/>
                      <a:pt x="12403" y="1142"/>
                    </a:cubicBezTo>
                    <a:cubicBezTo>
                      <a:pt x="12403" y="515"/>
                      <a:pt x="11889" y="0"/>
                      <a:pt x="11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6"/>
              <p:cNvSpPr/>
              <p:nvPr/>
            </p:nvSpPr>
            <p:spPr>
              <a:xfrm>
                <a:off x="9736374" y="3121266"/>
                <a:ext cx="574615" cy="105899"/>
              </a:xfrm>
              <a:custGeom>
                <a:avLst/>
                <a:gdLst/>
                <a:ahLst/>
                <a:cxnLst/>
                <a:rect l="l" t="t" r="r" b="b"/>
                <a:pathLst>
                  <a:path w="12404" h="2286" extrusionOk="0">
                    <a:moveTo>
                      <a:pt x="1143" y="1"/>
                    </a:moveTo>
                    <a:cubicBezTo>
                      <a:pt x="515" y="1"/>
                      <a:pt x="0" y="516"/>
                      <a:pt x="0" y="1143"/>
                    </a:cubicBezTo>
                    <a:cubicBezTo>
                      <a:pt x="0" y="1770"/>
                      <a:pt x="515" y="2285"/>
                      <a:pt x="1143" y="2285"/>
                    </a:cubicBezTo>
                    <a:lnTo>
                      <a:pt x="11261" y="2285"/>
                    </a:lnTo>
                    <a:cubicBezTo>
                      <a:pt x="11889" y="2285"/>
                      <a:pt x="12403" y="1770"/>
                      <a:pt x="12403" y="1143"/>
                    </a:cubicBezTo>
                    <a:cubicBezTo>
                      <a:pt x="12403" y="516"/>
                      <a:pt x="11889" y="1"/>
                      <a:pt x="112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0" name="Google Shape;1240;p56"/>
            <p:cNvGrpSpPr/>
            <p:nvPr/>
          </p:nvGrpSpPr>
          <p:grpSpPr>
            <a:xfrm>
              <a:off x="9593389" y="2294927"/>
              <a:ext cx="394653" cy="56661"/>
              <a:chOff x="9763937" y="2907384"/>
              <a:chExt cx="519486" cy="74583"/>
            </a:xfrm>
          </p:grpSpPr>
          <p:sp>
            <p:nvSpPr>
              <p:cNvPr id="1241" name="Google Shape;1241;p56"/>
              <p:cNvSpPr/>
              <p:nvPr/>
            </p:nvSpPr>
            <p:spPr>
              <a:xfrm>
                <a:off x="9763937" y="2907384"/>
                <a:ext cx="137910" cy="74583"/>
              </a:xfrm>
              <a:custGeom>
                <a:avLst/>
                <a:gdLst/>
                <a:ahLst/>
                <a:cxnLst/>
                <a:rect l="l" t="t" r="r" b="b"/>
                <a:pathLst>
                  <a:path w="2977" h="1610" extrusionOk="0">
                    <a:moveTo>
                      <a:pt x="113" y="1"/>
                    </a:moveTo>
                    <a:cubicBezTo>
                      <a:pt x="49" y="1"/>
                      <a:pt x="1" y="49"/>
                      <a:pt x="1" y="113"/>
                    </a:cubicBezTo>
                    <a:cubicBezTo>
                      <a:pt x="1" y="934"/>
                      <a:pt x="676" y="1610"/>
                      <a:pt x="1497" y="1610"/>
                    </a:cubicBezTo>
                    <a:cubicBezTo>
                      <a:pt x="2317" y="1610"/>
                      <a:pt x="2977" y="934"/>
                      <a:pt x="2977" y="113"/>
                    </a:cubicBezTo>
                    <a:cubicBezTo>
                      <a:pt x="2977" y="49"/>
                      <a:pt x="2928" y="1"/>
                      <a:pt x="2864" y="1"/>
                    </a:cubicBezTo>
                    <a:cubicBezTo>
                      <a:pt x="2800" y="1"/>
                      <a:pt x="2752" y="49"/>
                      <a:pt x="2752" y="113"/>
                    </a:cubicBezTo>
                    <a:cubicBezTo>
                      <a:pt x="2752" y="821"/>
                      <a:pt x="2188" y="1384"/>
                      <a:pt x="1497" y="1384"/>
                    </a:cubicBezTo>
                    <a:cubicBezTo>
                      <a:pt x="789" y="1384"/>
                      <a:pt x="226" y="821"/>
                      <a:pt x="226" y="113"/>
                    </a:cubicBezTo>
                    <a:cubicBezTo>
                      <a:pt x="226" y="49"/>
                      <a:pt x="178"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6"/>
              <p:cNvSpPr/>
              <p:nvPr/>
            </p:nvSpPr>
            <p:spPr>
              <a:xfrm>
                <a:off x="9891376" y="2907384"/>
                <a:ext cx="137910" cy="74583"/>
              </a:xfrm>
              <a:custGeom>
                <a:avLst/>
                <a:gdLst/>
                <a:ahLst/>
                <a:cxnLst/>
                <a:rect l="l" t="t" r="r" b="b"/>
                <a:pathLst>
                  <a:path w="2977" h="1610" extrusionOk="0">
                    <a:moveTo>
                      <a:pt x="113" y="1"/>
                    </a:moveTo>
                    <a:cubicBezTo>
                      <a:pt x="49" y="1"/>
                      <a:pt x="1" y="49"/>
                      <a:pt x="1" y="113"/>
                    </a:cubicBezTo>
                    <a:cubicBezTo>
                      <a:pt x="1" y="934"/>
                      <a:pt x="660" y="1610"/>
                      <a:pt x="1481" y="1610"/>
                    </a:cubicBezTo>
                    <a:cubicBezTo>
                      <a:pt x="2301" y="1610"/>
                      <a:pt x="2977" y="934"/>
                      <a:pt x="2977" y="113"/>
                    </a:cubicBezTo>
                    <a:cubicBezTo>
                      <a:pt x="2977" y="49"/>
                      <a:pt x="2928" y="1"/>
                      <a:pt x="2864" y="1"/>
                    </a:cubicBezTo>
                    <a:cubicBezTo>
                      <a:pt x="2800" y="1"/>
                      <a:pt x="2751" y="49"/>
                      <a:pt x="2751" y="113"/>
                    </a:cubicBezTo>
                    <a:cubicBezTo>
                      <a:pt x="2751" y="821"/>
                      <a:pt x="2172" y="1384"/>
                      <a:pt x="1481" y="1384"/>
                    </a:cubicBezTo>
                    <a:cubicBezTo>
                      <a:pt x="789" y="1384"/>
                      <a:pt x="226" y="821"/>
                      <a:pt x="226" y="113"/>
                    </a:cubicBezTo>
                    <a:cubicBezTo>
                      <a:pt x="226" y="49"/>
                      <a:pt x="177"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6"/>
              <p:cNvSpPr/>
              <p:nvPr/>
            </p:nvSpPr>
            <p:spPr>
              <a:xfrm>
                <a:off x="10018815" y="2907384"/>
                <a:ext cx="137168" cy="74583"/>
              </a:xfrm>
              <a:custGeom>
                <a:avLst/>
                <a:gdLst/>
                <a:ahLst/>
                <a:cxnLst/>
                <a:rect l="l" t="t" r="r" b="b"/>
                <a:pathLst>
                  <a:path w="2961" h="1610" extrusionOk="0">
                    <a:moveTo>
                      <a:pt x="113" y="1"/>
                    </a:moveTo>
                    <a:cubicBezTo>
                      <a:pt x="49" y="1"/>
                      <a:pt x="0" y="49"/>
                      <a:pt x="0" y="113"/>
                    </a:cubicBezTo>
                    <a:cubicBezTo>
                      <a:pt x="0" y="934"/>
                      <a:pt x="660" y="1610"/>
                      <a:pt x="1480" y="1610"/>
                    </a:cubicBezTo>
                    <a:cubicBezTo>
                      <a:pt x="2301" y="1610"/>
                      <a:pt x="2960" y="934"/>
                      <a:pt x="2960" y="113"/>
                    </a:cubicBezTo>
                    <a:cubicBezTo>
                      <a:pt x="2960" y="49"/>
                      <a:pt x="2912" y="1"/>
                      <a:pt x="2848" y="1"/>
                    </a:cubicBezTo>
                    <a:cubicBezTo>
                      <a:pt x="2783" y="1"/>
                      <a:pt x="2735" y="49"/>
                      <a:pt x="2735" y="113"/>
                    </a:cubicBezTo>
                    <a:cubicBezTo>
                      <a:pt x="2735" y="821"/>
                      <a:pt x="2172" y="1384"/>
                      <a:pt x="1480" y="1384"/>
                    </a:cubicBezTo>
                    <a:cubicBezTo>
                      <a:pt x="789" y="1384"/>
                      <a:pt x="226" y="821"/>
                      <a:pt x="226" y="113"/>
                    </a:cubicBezTo>
                    <a:cubicBezTo>
                      <a:pt x="226" y="49"/>
                      <a:pt x="177"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6"/>
              <p:cNvSpPr/>
              <p:nvPr/>
            </p:nvSpPr>
            <p:spPr>
              <a:xfrm>
                <a:off x="10145513" y="2907384"/>
                <a:ext cx="137910" cy="74583"/>
              </a:xfrm>
              <a:custGeom>
                <a:avLst/>
                <a:gdLst/>
                <a:ahLst/>
                <a:cxnLst/>
                <a:rect l="l" t="t" r="r" b="b"/>
                <a:pathLst>
                  <a:path w="2977" h="1610" extrusionOk="0">
                    <a:moveTo>
                      <a:pt x="113" y="1"/>
                    </a:moveTo>
                    <a:cubicBezTo>
                      <a:pt x="48" y="1"/>
                      <a:pt x="0" y="49"/>
                      <a:pt x="0" y="113"/>
                    </a:cubicBezTo>
                    <a:cubicBezTo>
                      <a:pt x="0" y="934"/>
                      <a:pt x="676" y="1610"/>
                      <a:pt x="1496" y="1610"/>
                    </a:cubicBezTo>
                    <a:cubicBezTo>
                      <a:pt x="2317" y="1610"/>
                      <a:pt x="2976" y="934"/>
                      <a:pt x="2976" y="113"/>
                    </a:cubicBezTo>
                    <a:cubicBezTo>
                      <a:pt x="2976" y="49"/>
                      <a:pt x="2928" y="1"/>
                      <a:pt x="2864" y="1"/>
                    </a:cubicBezTo>
                    <a:cubicBezTo>
                      <a:pt x="2799" y="1"/>
                      <a:pt x="2751" y="49"/>
                      <a:pt x="2751" y="113"/>
                    </a:cubicBezTo>
                    <a:cubicBezTo>
                      <a:pt x="2751" y="821"/>
                      <a:pt x="2188" y="1384"/>
                      <a:pt x="1496" y="1384"/>
                    </a:cubicBezTo>
                    <a:cubicBezTo>
                      <a:pt x="804" y="1384"/>
                      <a:pt x="225" y="821"/>
                      <a:pt x="225" y="113"/>
                    </a:cubicBezTo>
                    <a:cubicBezTo>
                      <a:pt x="225" y="49"/>
                      <a:pt x="177"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5" name="Google Shape;1245;p56"/>
            <p:cNvGrpSpPr/>
            <p:nvPr/>
          </p:nvGrpSpPr>
          <p:grpSpPr>
            <a:xfrm>
              <a:off x="9513008" y="1853360"/>
              <a:ext cx="535037" cy="81542"/>
              <a:chOff x="9658132" y="2326146"/>
              <a:chExt cx="704275" cy="107335"/>
            </a:xfrm>
          </p:grpSpPr>
          <p:sp>
            <p:nvSpPr>
              <p:cNvPr id="1246" name="Google Shape;1246;p56"/>
              <p:cNvSpPr/>
              <p:nvPr/>
            </p:nvSpPr>
            <p:spPr>
              <a:xfrm>
                <a:off x="9658132" y="2326146"/>
                <a:ext cx="107335" cy="57397"/>
              </a:xfrm>
              <a:custGeom>
                <a:avLst/>
                <a:gdLst/>
                <a:ahLst/>
                <a:cxnLst/>
                <a:rect l="l" t="t" r="r" b="b"/>
                <a:pathLst>
                  <a:path w="2317" h="1239" extrusionOk="0">
                    <a:moveTo>
                      <a:pt x="81" y="0"/>
                    </a:moveTo>
                    <a:cubicBezTo>
                      <a:pt x="33" y="0"/>
                      <a:pt x="0" y="32"/>
                      <a:pt x="0" y="81"/>
                    </a:cubicBezTo>
                    <a:cubicBezTo>
                      <a:pt x="0" y="724"/>
                      <a:pt x="515" y="1239"/>
                      <a:pt x="1159" y="1239"/>
                    </a:cubicBezTo>
                    <a:cubicBezTo>
                      <a:pt x="1802" y="1239"/>
                      <a:pt x="2317" y="724"/>
                      <a:pt x="2317" y="81"/>
                    </a:cubicBezTo>
                    <a:cubicBezTo>
                      <a:pt x="2317" y="32"/>
                      <a:pt x="2285" y="0"/>
                      <a:pt x="2236" y="0"/>
                    </a:cubicBezTo>
                    <a:cubicBezTo>
                      <a:pt x="2188" y="0"/>
                      <a:pt x="2140" y="32"/>
                      <a:pt x="2140" y="81"/>
                    </a:cubicBezTo>
                    <a:cubicBezTo>
                      <a:pt x="2140" y="628"/>
                      <a:pt x="1706" y="1078"/>
                      <a:pt x="1159" y="1078"/>
                    </a:cubicBezTo>
                    <a:cubicBezTo>
                      <a:pt x="612" y="1078"/>
                      <a:pt x="161" y="628"/>
                      <a:pt x="161" y="81"/>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6"/>
              <p:cNvSpPr/>
              <p:nvPr/>
            </p:nvSpPr>
            <p:spPr>
              <a:xfrm>
                <a:off x="9757220" y="2326146"/>
                <a:ext cx="107381" cy="57397"/>
              </a:xfrm>
              <a:custGeom>
                <a:avLst/>
                <a:gdLst/>
                <a:ahLst/>
                <a:cxnLst/>
                <a:rect l="l" t="t" r="r" b="b"/>
                <a:pathLst>
                  <a:path w="2318" h="1239" extrusionOk="0">
                    <a:moveTo>
                      <a:pt x="97" y="0"/>
                    </a:moveTo>
                    <a:cubicBezTo>
                      <a:pt x="49" y="0"/>
                      <a:pt x="1" y="32"/>
                      <a:pt x="1" y="81"/>
                    </a:cubicBezTo>
                    <a:cubicBezTo>
                      <a:pt x="1" y="724"/>
                      <a:pt x="532" y="1239"/>
                      <a:pt x="1159" y="1239"/>
                    </a:cubicBezTo>
                    <a:cubicBezTo>
                      <a:pt x="1803" y="1239"/>
                      <a:pt x="2317" y="724"/>
                      <a:pt x="2317" y="81"/>
                    </a:cubicBezTo>
                    <a:cubicBezTo>
                      <a:pt x="2317" y="32"/>
                      <a:pt x="2285" y="0"/>
                      <a:pt x="2237" y="0"/>
                    </a:cubicBezTo>
                    <a:cubicBezTo>
                      <a:pt x="2189" y="0"/>
                      <a:pt x="2157" y="32"/>
                      <a:pt x="2157" y="81"/>
                    </a:cubicBezTo>
                    <a:cubicBezTo>
                      <a:pt x="2157" y="628"/>
                      <a:pt x="1706" y="1078"/>
                      <a:pt x="1159" y="1078"/>
                    </a:cubicBezTo>
                    <a:cubicBezTo>
                      <a:pt x="612" y="1078"/>
                      <a:pt x="178" y="628"/>
                      <a:pt x="178" y="81"/>
                    </a:cubicBezTo>
                    <a:cubicBezTo>
                      <a:pt x="178" y="32"/>
                      <a:pt x="146"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6"/>
              <p:cNvSpPr/>
              <p:nvPr/>
            </p:nvSpPr>
            <p:spPr>
              <a:xfrm>
                <a:off x="9857096" y="2326146"/>
                <a:ext cx="107381" cy="57397"/>
              </a:xfrm>
              <a:custGeom>
                <a:avLst/>
                <a:gdLst/>
                <a:ahLst/>
                <a:cxnLst/>
                <a:rect l="l" t="t" r="r" b="b"/>
                <a:pathLst>
                  <a:path w="2318" h="1239" extrusionOk="0">
                    <a:moveTo>
                      <a:pt x="81" y="0"/>
                    </a:moveTo>
                    <a:cubicBezTo>
                      <a:pt x="33" y="0"/>
                      <a:pt x="1" y="32"/>
                      <a:pt x="1" y="81"/>
                    </a:cubicBezTo>
                    <a:cubicBezTo>
                      <a:pt x="1" y="724"/>
                      <a:pt x="515" y="1239"/>
                      <a:pt x="1159" y="1239"/>
                    </a:cubicBezTo>
                    <a:cubicBezTo>
                      <a:pt x="1802" y="1239"/>
                      <a:pt x="2317" y="724"/>
                      <a:pt x="2317" y="81"/>
                    </a:cubicBezTo>
                    <a:cubicBezTo>
                      <a:pt x="2317" y="32"/>
                      <a:pt x="2285" y="0"/>
                      <a:pt x="2237" y="0"/>
                    </a:cubicBezTo>
                    <a:cubicBezTo>
                      <a:pt x="2188" y="0"/>
                      <a:pt x="2140" y="32"/>
                      <a:pt x="2140" y="81"/>
                    </a:cubicBezTo>
                    <a:cubicBezTo>
                      <a:pt x="2140" y="628"/>
                      <a:pt x="1706" y="1078"/>
                      <a:pt x="1159" y="1078"/>
                    </a:cubicBezTo>
                    <a:cubicBezTo>
                      <a:pt x="612" y="1078"/>
                      <a:pt x="161" y="628"/>
                      <a:pt x="161" y="81"/>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6"/>
              <p:cNvSpPr/>
              <p:nvPr/>
            </p:nvSpPr>
            <p:spPr>
              <a:xfrm>
                <a:off x="9956231" y="2326146"/>
                <a:ext cx="107335" cy="57397"/>
              </a:xfrm>
              <a:custGeom>
                <a:avLst/>
                <a:gdLst/>
                <a:ahLst/>
                <a:cxnLst/>
                <a:rect l="l" t="t" r="r" b="b"/>
                <a:pathLst>
                  <a:path w="2317" h="1239" extrusionOk="0">
                    <a:moveTo>
                      <a:pt x="97" y="0"/>
                    </a:moveTo>
                    <a:cubicBezTo>
                      <a:pt x="48" y="0"/>
                      <a:pt x="0" y="32"/>
                      <a:pt x="0" y="81"/>
                    </a:cubicBezTo>
                    <a:cubicBezTo>
                      <a:pt x="0" y="724"/>
                      <a:pt x="531" y="1239"/>
                      <a:pt x="1158" y="1239"/>
                    </a:cubicBezTo>
                    <a:cubicBezTo>
                      <a:pt x="1802" y="1239"/>
                      <a:pt x="2317" y="724"/>
                      <a:pt x="2317" y="81"/>
                    </a:cubicBezTo>
                    <a:cubicBezTo>
                      <a:pt x="2317" y="32"/>
                      <a:pt x="2284" y="0"/>
                      <a:pt x="2236" y="0"/>
                    </a:cubicBezTo>
                    <a:cubicBezTo>
                      <a:pt x="2188" y="0"/>
                      <a:pt x="2156" y="32"/>
                      <a:pt x="2156" y="81"/>
                    </a:cubicBezTo>
                    <a:cubicBezTo>
                      <a:pt x="2156" y="628"/>
                      <a:pt x="1705" y="1078"/>
                      <a:pt x="1158" y="1078"/>
                    </a:cubicBezTo>
                    <a:cubicBezTo>
                      <a:pt x="611" y="1078"/>
                      <a:pt x="177" y="628"/>
                      <a:pt x="177" y="81"/>
                    </a:cubicBezTo>
                    <a:cubicBezTo>
                      <a:pt x="177" y="32"/>
                      <a:pt x="145"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6"/>
              <p:cNvSpPr/>
              <p:nvPr/>
            </p:nvSpPr>
            <p:spPr>
              <a:xfrm>
                <a:off x="10056061" y="2326146"/>
                <a:ext cx="107381" cy="57397"/>
              </a:xfrm>
              <a:custGeom>
                <a:avLst/>
                <a:gdLst/>
                <a:ahLst/>
                <a:cxnLst/>
                <a:rect l="l" t="t" r="r" b="b"/>
                <a:pathLst>
                  <a:path w="2318" h="1239" extrusionOk="0">
                    <a:moveTo>
                      <a:pt x="81" y="0"/>
                    </a:moveTo>
                    <a:cubicBezTo>
                      <a:pt x="33" y="0"/>
                      <a:pt x="1" y="32"/>
                      <a:pt x="1" y="81"/>
                    </a:cubicBezTo>
                    <a:cubicBezTo>
                      <a:pt x="1" y="724"/>
                      <a:pt x="515" y="1239"/>
                      <a:pt x="1159" y="1239"/>
                    </a:cubicBezTo>
                    <a:cubicBezTo>
                      <a:pt x="1802" y="1239"/>
                      <a:pt x="2317" y="724"/>
                      <a:pt x="2317" y="81"/>
                    </a:cubicBezTo>
                    <a:cubicBezTo>
                      <a:pt x="2317" y="32"/>
                      <a:pt x="2269" y="0"/>
                      <a:pt x="2237" y="0"/>
                    </a:cubicBezTo>
                    <a:cubicBezTo>
                      <a:pt x="2189" y="0"/>
                      <a:pt x="2140" y="32"/>
                      <a:pt x="2140" y="81"/>
                    </a:cubicBezTo>
                    <a:cubicBezTo>
                      <a:pt x="2140" y="628"/>
                      <a:pt x="1706" y="1078"/>
                      <a:pt x="1159" y="1078"/>
                    </a:cubicBezTo>
                    <a:cubicBezTo>
                      <a:pt x="612" y="1078"/>
                      <a:pt x="162" y="628"/>
                      <a:pt x="162" y="81"/>
                    </a:cubicBezTo>
                    <a:cubicBezTo>
                      <a:pt x="162"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6"/>
              <p:cNvSpPr/>
              <p:nvPr/>
            </p:nvSpPr>
            <p:spPr>
              <a:xfrm>
                <a:off x="10155195" y="2326146"/>
                <a:ext cx="107335" cy="57397"/>
              </a:xfrm>
              <a:custGeom>
                <a:avLst/>
                <a:gdLst/>
                <a:ahLst/>
                <a:cxnLst/>
                <a:rect l="l" t="t" r="r" b="b"/>
                <a:pathLst>
                  <a:path w="2317" h="1239" extrusionOk="0">
                    <a:moveTo>
                      <a:pt x="97" y="0"/>
                    </a:moveTo>
                    <a:cubicBezTo>
                      <a:pt x="49" y="0"/>
                      <a:pt x="0" y="32"/>
                      <a:pt x="0" y="81"/>
                    </a:cubicBezTo>
                    <a:cubicBezTo>
                      <a:pt x="0" y="724"/>
                      <a:pt x="531" y="1239"/>
                      <a:pt x="1159" y="1239"/>
                    </a:cubicBezTo>
                    <a:cubicBezTo>
                      <a:pt x="1802" y="1239"/>
                      <a:pt x="2317" y="724"/>
                      <a:pt x="2317" y="81"/>
                    </a:cubicBezTo>
                    <a:cubicBezTo>
                      <a:pt x="2317" y="32"/>
                      <a:pt x="2285" y="0"/>
                      <a:pt x="2236" y="0"/>
                    </a:cubicBezTo>
                    <a:cubicBezTo>
                      <a:pt x="2188" y="0"/>
                      <a:pt x="2156" y="32"/>
                      <a:pt x="2156" y="81"/>
                    </a:cubicBezTo>
                    <a:cubicBezTo>
                      <a:pt x="2156" y="628"/>
                      <a:pt x="1705" y="1078"/>
                      <a:pt x="1159" y="1078"/>
                    </a:cubicBezTo>
                    <a:cubicBezTo>
                      <a:pt x="612" y="1078"/>
                      <a:pt x="177" y="628"/>
                      <a:pt x="177" y="81"/>
                    </a:cubicBezTo>
                    <a:cubicBezTo>
                      <a:pt x="177" y="32"/>
                      <a:pt x="129"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6"/>
              <p:cNvSpPr/>
              <p:nvPr/>
            </p:nvSpPr>
            <p:spPr>
              <a:xfrm>
                <a:off x="10255025" y="2326146"/>
                <a:ext cx="107381" cy="57397"/>
              </a:xfrm>
              <a:custGeom>
                <a:avLst/>
                <a:gdLst/>
                <a:ahLst/>
                <a:cxnLst/>
                <a:rect l="l" t="t" r="r" b="b"/>
                <a:pathLst>
                  <a:path w="2318" h="1239" extrusionOk="0">
                    <a:moveTo>
                      <a:pt x="81" y="0"/>
                    </a:moveTo>
                    <a:cubicBezTo>
                      <a:pt x="33" y="0"/>
                      <a:pt x="1" y="32"/>
                      <a:pt x="1" y="81"/>
                    </a:cubicBezTo>
                    <a:cubicBezTo>
                      <a:pt x="1" y="724"/>
                      <a:pt x="516" y="1239"/>
                      <a:pt x="1159" y="1239"/>
                    </a:cubicBezTo>
                    <a:cubicBezTo>
                      <a:pt x="1787" y="1239"/>
                      <a:pt x="2317" y="724"/>
                      <a:pt x="2317" y="81"/>
                    </a:cubicBezTo>
                    <a:cubicBezTo>
                      <a:pt x="2317" y="32"/>
                      <a:pt x="2269" y="0"/>
                      <a:pt x="2237" y="0"/>
                    </a:cubicBezTo>
                    <a:cubicBezTo>
                      <a:pt x="2189" y="0"/>
                      <a:pt x="2140" y="32"/>
                      <a:pt x="2140" y="81"/>
                    </a:cubicBezTo>
                    <a:cubicBezTo>
                      <a:pt x="2140" y="628"/>
                      <a:pt x="1706" y="1078"/>
                      <a:pt x="1159" y="1078"/>
                    </a:cubicBezTo>
                    <a:cubicBezTo>
                      <a:pt x="612" y="1078"/>
                      <a:pt x="162" y="628"/>
                      <a:pt x="162" y="81"/>
                    </a:cubicBezTo>
                    <a:cubicBezTo>
                      <a:pt x="162" y="32"/>
                      <a:pt x="130"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6"/>
              <p:cNvSpPr/>
              <p:nvPr/>
            </p:nvSpPr>
            <p:spPr>
              <a:xfrm>
                <a:off x="9702094" y="2376084"/>
                <a:ext cx="107335" cy="57397"/>
              </a:xfrm>
              <a:custGeom>
                <a:avLst/>
                <a:gdLst/>
                <a:ahLst/>
                <a:cxnLst/>
                <a:rect l="l" t="t" r="r" b="b"/>
                <a:pathLst>
                  <a:path w="2317" h="1239" extrusionOk="0">
                    <a:moveTo>
                      <a:pt x="81" y="0"/>
                    </a:moveTo>
                    <a:cubicBezTo>
                      <a:pt x="49" y="0"/>
                      <a:pt x="0" y="32"/>
                      <a:pt x="0" y="80"/>
                    </a:cubicBezTo>
                    <a:cubicBezTo>
                      <a:pt x="0" y="724"/>
                      <a:pt x="515" y="1239"/>
                      <a:pt x="1159" y="1239"/>
                    </a:cubicBezTo>
                    <a:cubicBezTo>
                      <a:pt x="1802" y="1239"/>
                      <a:pt x="2317" y="724"/>
                      <a:pt x="2317" y="80"/>
                    </a:cubicBezTo>
                    <a:cubicBezTo>
                      <a:pt x="2317" y="32"/>
                      <a:pt x="2285" y="0"/>
                      <a:pt x="2237" y="0"/>
                    </a:cubicBezTo>
                    <a:cubicBezTo>
                      <a:pt x="2188" y="0"/>
                      <a:pt x="2156" y="32"/>
                      <a:pt x="2156" y="80"/>
                    </a:cubicBezTo>
                    <a:cubicBezTo>
                      <a:pt x="2156" y="627"/>
                      <a:pt x="1706" y="1062"/>
                      <a:pt x="1159" y="1062"/>
                    </a:cubicBezTo>
                    <a:cubicBezTo>
                      <a:pt x="612" y="1062"/>
                      <a:pt x="177" y="627"/>
                      <a:pt x="177" y="80"/>
                    </a:cubicBezTo>
                    <a:cubicBezTo>
                      <a:pt x="177"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6"/>
              <p:cNvSpPr/>
              <p:nvPr/>
            </p:nvSpPr>
            <p:spPr>
              <a:xfrm>
                <a:off x="9801970" y="2376084"/>
                <a:ext cx="107335" cy="57397"/>
              </a:xfrm>
              <a:custGeom>
                <a:avLst/>
                <a:gdLst/>
                <a:ahLst/>
                <a:cxnLst/>
                <a:rect l="l" t="t" r="r" b="b"/>
                <a:pathLst>
                  <a:path w="2317" h="1239" extrusionOk="0">
                    <a:moveTo>
                      <a:pt x="81" y="0"/>
                    </a:moveTo>
                    <a:cubicBezTo>
                      <a:pt x="32" y="0"/>
                      <a:pt x="0" y="32"/>
                      <a:pt x="0" y="80"/>
                    </a:cubicBezTo>
                    <a:cubicBezTo>
                      <a:pt x="0" y="724"/>
                      <a:pt x="515" y="1239"/>
                      <a:pt x="1158" y="1239"/>
                    </a:cubicBezTo>
                    <a:cubicBezTo>
                      <a:pt x="1786" y="1239"/>
                      <a:pt x="2317" y="724"/>
                      <a:pt x="2317" y="80"/>
                    </a:cubicBezTo>
                    <a:cubicBezTo>
                      <a:pt x="2317" y="32"/>
                      <a:pt x="2268" y="0"/>
                      <a:pt x="2220" y="0"/>
                    </a:cubicBezTo>
                    <a:cubicBezTo>
                      <a:pt x="2172" y="0"/>
                      <a:pt x="2140" y="32"/>
                      <a:pt x="2140" y="80"/>
                    </a:cubicBezTo>
                    <a:cubicBezTo>
                      <a:pt x="2140" y="627"/>
                      <a:pt x="1705" y="1062"/>
                      <a:pt x="1158" y="1062"/>
                    </a:cubicBezTo>
                    <a:cubicBezTo>
                      <a:pt x="611" y="1062"/>
                      <a:pt x="161" y="627"/>
                      <a:pt x="161" y="80"/>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6"/>
              <p:cNvSpPr/>
              <p:nvPr/>
            </p:nvSpPr>
            <p:spPr>
              <a:xfrm>
                <a:off x="9901058" y="2376084"/>
                <a:ext cx="107381" cy="57397"/>
              </a:xfrm>
              <a:custGeom>
                <a:avLst/>
                <a:gdLst/>
                <a:ahLst/>
                <a:cxnLst/>
                <a:rect l="l" t="t" r="r" b="b"/>
                <a:pathLst>
                  <a:path w="2318" h="1239" extrusionOk="0">
                    <a:moveTo>
                      <a:pt x="81" y="0"/>
                    </a:moveTo>
                    <a:cubicBezTo>
                      <a:pt x="33" y="0"/>
                      <a:pt x="1" y="32"/>
                      <a:pt x="1" y="80"/>
                    </a:cubicBezTo>
                    <a:cubicBezTo>
                      <a:pt x="1" y="724"/>
                      <a:pt x="515" y="1239"/>
                      <a:pt x="1159" y="1239"/>
                    </a:cubicBezTo>
                    <a:cubicBezTo>
                      <a:pt x="1802" y="1239"/>
                      <a:pt x="2317" y="724"/>
                      <a:pt x="2317" y="80"/>
                    </a:cubicBezTo>
                    <a:cubicBezTo>
                      <a:pt x="2317" y="32"/>
                      <a:pt x="2285" y="0"/>
                      <a:pt x="2237" y="0"/>
                    </a:cubicBezTo>
                    <a:cubicBezTo>
                      <a:pt x="2188" y="0"/>
                      <a:pt x="2156" y="32"/>
                      <a:pt x="2156" y="80"/>
                    </a:cubicBezTo>
                    <a:cubicBezTo>
                      <a:pt x="2156" y="627"/>
                      <a:pt x="1706" y="1062"/>
                      <a:pt x="1159" y="1062"/>
                    </a:cubicBezTo>
                    <a:cubicBezTo>
                      <a:pt x="612" y="1062"/>
                      <a:pt x="178" y="627"/>
                      <a:pt x="178" y="80"/>
                    </a:cubicBezTo>
                    <a:cubicBezTo>
                      <a:pt x="178"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6"/>
              <p:cNvSpPr/>
              <p:nvPr/>
            </p:nvSpPr>
            <p:spPr>
              <a:xfrm>
                <a:off x="10000934" y="2376084"/>
                <a:ext cx="107335" cy="57397"/>
              </a:xfrm>
              <a:custGeom>
                <a:avLst/>
                <a:gdLst/>
                <a:ahLst/>
                <a:cxnLst/>
                <a:rect l="l" t="t" r="r" b="b"/>
                <a:pathLst>
                  <a:path w="2317" h="1239" extrusionOk="0">
                    <a:moveTo>
                      <a:pt x="81" y="0"/>
                    </a:moveTo>
                    <a:cubicBezTo>
                      <a:pt x="32" y="0"/>
                      <a:pt x="0" y="32"/>
                      <a:pt x="0" y="80"/>
                    </a:cubicBezTo>
                    <a:cubicBezTo>
                      <a:pt x="0" y="724"/>
                      <a:pt x="515" y="1239"/>
                      <a:pt x="1159" y="1239"/>
                    </a:cubicBezTo>
                    <a:cubicBezTo>
                      <a:pt x="1786" y="1239"/>
                      <a:pt x="2317" y="724"/>
                      <a:pt x="2317" y="80"/>
                    </a:cubicBezTo>
                    <a:cubicBezTo>
                      <a:pt x="2317" y="32"/>
                      <a:pt x="2269" y="0"/>
                      <a:pt x="2220" y="0"/>
                    </a:cubicBezTo>
                    <a:cubicBezTo>
                      <a:pt x="2172" y="0"/>
                      <a:pt x="2140" y="32"/>
                      <a:pt x="2140" y="80"/>
                    </a:cubicBezTo>
                    <a:cubicBezTo>
                      <a:pt x="2140" y="627"/>
                      <a:pt x="1705" y="1062"/>
                      <a:pt x="1159" y="1062"/>
                    </a:cubicBezTo>
                    <a:cubicBezTo>
                      <a:pt x="612" y="1062"/>
                      <a:pt x="161" y="627"/>
                      <a:pt x="161" y="80"/>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6"/>
              <p:cNvSpPr/>
              <p:nvPr/>
            </p:nvSpPr>
            <p:spPr>
              <a:xfrm>
                <a:off x="10100023" y="2376084"/>
                <a:ext cx="107381" cy="57397"/>
              </a:xfrm>
              <a:custGeom>
                <a:avLst/>
                <a:gdLst/>
                <a:ahLst/>
                <a:cxnLst/>
                <a:rect l="l" t="t" r="r" b="b"/>
                <a:pathLst>
                  <a:path w="2318" h="1239" extrusionOk="0">
                    <a:moveTo>
                      <a:pt x="81" y="0"/>
                    </a:moveTo>
                    <a:cubicBezTo>
                      <a:pt x="33" y="0"/>
                      <a:pt x="1" y="32"/>
                      <a:pt x="1" y="80"/>
                    </a:cubicBezTo>
                    <a:cubicBezTo>
                      <a:pt x="1" y="724"/>
                      <a:pt x="516" y="1239"/>
                      <a:pt x="1159" y="1239"/>
                    </a:cubicBezTo>
                    <a:cubicBezTo>
                      <a:pt x="1803" y="1239"/>
                      <a:pt x="2317" y="724"/>
                      <a:pt x="2317" y="80"/>
                    </a:cubicBezTo>
                    <a:cubicBezTo>
                      <a:pt x="2317" y="32"/>
                      <a:pt x="2285" y="0"/>
                      <a:pt x="2237" y="0"/>
                    </a:cubicBezTo>
                    <a:cubicBezTo>
                      <a:pt x="2189" y="0"/>
                      <a:pt x="2156" y="32"/>
                      <a:pt x="2156" y="80"/>
                    </a:cubicBezTo>
                    <a:cubicBezTo>
                      <a:pt x="2156" y="627"/>
                      <a:pt x="1706" y="1062"/>
                      <a:pt x="1159" y="1062"/>
                    </a:cubicBezTo>
                    <a:cubicBezTo>
                      <a:pt x="612" y="1062"/>
                      <a:pt x="178" y="627"/>
                      <a:pt x="178" y="80"/>
                    </a:cubicBezTo>
                    <a:cubicBezTo>
                      <a:pt x="178" y="32"/>
                      <a:pt x="130"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6"/>
              <p:cNvSpPr/>
              <p:nvPr/>
            </p:nvSpPr>
            <p:spPr>
              <a:xfrm>
                <a:off x="10199899" y="2376084"/>
                <a:ext cx="107335" cy="57397"/>
              </a:xfrm>
              <a:custGeom>
                <a:avLst/>
                <a:gdLst/>
                <a:ahLst/>
                <a:cxnLst/>
                <a:rect l="l" t="t" r="r" b="b"/>
                <a:pathLst>
                  <a:path w="2317" h="1239" extrusionOk="0">
                    <a:moveTo>
                      <a:pt x="81" y="0"/>
                    </a:moveTo>
                    <a:cubicBezTo>
                      <a:pt x="33" y="0"/>
                      <a:pt x="0" y="32"/>
                      <a:pt x="0" y="80"/>
                    </a:cubicBezTo>
                    <a:cubicBezTo>
                      <a:pt x="0" y="724"/>
                      <a:pt x="515" y="1239"/>
                      <a:pt x="1159" y="1239"/>
                    </a:cubicBezTo>
                    <a:cubicBezTo>
                      <a:pt x="1786" y="1239"/>
                      <a:pt x="2317" y="724"/>
                      <a:pt x="2317" y="80"/>
                    </a:cubicBezTo>
                    <a:cubicBezTo>
                      <a:pt x="2317" y="32"/>
                      <a:pt x="2269" y="0"/>
                      <a:pt x="2220" y="0"/>
                    </a:cubicBezTo>
                    <a:cubicBezTo>
                      <a:pt x="2172" y="0"/>
                      <a:pt x="2140" y="32"/>
                      <a:pt x="2140" y="80"/>
                    </a:cubicBezTo>
                    <a:cubicBezTo>
                      <a:pt x="2140" y="627"/>
                      <a:pt x="1690" y="1062"/>
                      <a:pt x="1159" y="1062"/>
                    </a:cubicBezTo>
                    <a:cubicBezTo>
                      <a:pt x="612" y="1062"/>
                      <a:pt x="161" y="627"/>
                      <a:pt x="161" y="80"/>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9" name="Google Shape;1259;p56"/>
            <p:cNvGrpSpPr/>
            <p:nvPr/>
          </p:nvGrpSpPr>
          <p:grpSpPr>
            <a:xfrm>
              <a:off x="9540740" y="2298904"/>
              <a:ext cx="486366" cy="178359"/>
              <a:chOff x="9694636" y="2912619"/>
              <a:chExt cx="640208" cy="234775"/>
            </a:xfrm>
          </p:grpSpPr>
          <p:grpSp>
            <p:nvGrpSpPr>
              <p:cNvPr id="1260" name="Google Shape;1260;p56"/>
              <p:cNvGrpSpPr/>
              <p:nvPr/>
            </p:nvGrpSpPr>
            <p:grpSpPr>
              <a:xfrm>
                <a:off x="9694636" y="2912619"/>
                <a:ext cx="123780" cy="234775"/>
                <a:chOff x="9694636" y="2912619"/>
                <a:chExt cx="123780" cy="234775"/>
              </a:xfrm>
            </p:grpSpPr>
            <p:sp>
              <p:nvSpPr>
                <p:cNvPr id="1261" name="Google Shape;1261;p56"/>
                <p:cNvSpPr/>
                <p:nvPr/>
              </p:nvSpPr>
              <p:spPr>
                <a:xfrm>
                  <a:off x="9694636" y="2912619"/>
                  <a:ext cx="123780" cy="234775"/>
                </a:xfrm>
                <a:custGeom>
                  <a:avLst/>
                  <a:gdLst/>
                  <a:ahLst/>
                  <a:cxnLst/>
                  <a:rect l="l" t="t" r="r" b="b"/>
                  <a:pathLst>
                    <a:path w="2672" h="5068" extrusionOk="0">
                      <a:moveTo>
                        <a:pt x="1577" y="0"/>
                      </a:moveTo>
                      <a:lnTo>
                        <a:pt x="113" y="3218"/>
                      </a:lnTo>
                      <a:cubicBezTo>
                        <a:pt x="33" y="3379"/>
                        <a:pt x="1" y="3556"/>
                        <a:pt x="1" y="3749"/>
                      </a:cubicBezTo>
                      <a:cubicBezTo>
                        <a:pt x="1" y="4473"/>
                        <a:pt x="596" y="5068"/>
                        <a:pt x="1336" y="5068"/>
                      </a:cubicBezTo>
                      <a:cubicBezTo>
                        <a:pt x="2060" y="5068"/>
                        <a:pt x="2671" y="4473"/>
                        <a:pt x="2671" y="3749"/>
                      </a:cubicBezTo>
                      <a:cubicBezTo>
                        <a:pt x="2671" y="3556"/>
                        <a:pt x="2623" y="3379"/>
                        <a:pt x="2558" y="3218"/>
                      </a:cubicBezTo>
                      <a:lnTo>
                        <a:pt x="15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6"/>
                <p:cNvSpPr/>
                <p:nvPr/>
              </p:nvSpPr>
              <p:spPr>
                <a:xfrm>
                  <a:off x="9694636" y="3047517"/>
                  <a:ext cx="80513" cy="80513"/>
                </a:xfrm>
                <a:custGeom>
                  <a:avLst/>
                  <a:gdLst/>
                  <a:ahLst/>
                  <a:cxnLst/>
                  <a:rect l="l" t="t" r="r" b="b"/>
                  <a:pathLst>
                    <a:path w="1738" h="1738" extrusionOk="0">
                      <a:moveTo>
                        <a:pt x="869" y="0"/>
                      </a:moveTo>
                      <a:cubicBezTo>
                        <a:pt x="387" y="0"/>
                        <a:pt x="1" y="386"/>
                        <a:pt x="1" y="869"/>
                      </a:cubicBezTo>
                      <a:cubicBezTo>
                        <a:pt x="1" y="1351"/>
                        <a:pt x="387" y="1738"/>
                        <a:pt x="869" y="1738"/>
                      </a:cubicBezTo>
                      <a:cubicBezTo>
                        <a:pt x="1352" y="1738"/>
                        <a:pt x="1738" y="1351"/>
                        <a:pt x="1738" y="869"/>
                      </a:cubicBezTo>
                      <a:cubicBezTo>
                        <a:pt x="1738" y="386"/>
                        <a:pt x="1352" y="0"/>
                        <a:pt x="869"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3" name="Google Shape;1263;p56"/>
              <p:cNvGrpSpPr/>
              <p:nvPr/>
            </p:nvGrpSpPr>
            <p:grpSpPr>
              <a:xfrm>
                <a:off x="9823557" y="2912619"/>
                <a:ext cx="123780" cy="234775"/>
                <a:chOff x="9823557" y="2912619"/>
                <a:chExt cx="123780" cy="234775"/>
              </a:xfrm>
            </p:grpSpPr>
            <p:sp>
              <p:nvSpPr>
                <p:cNvPr id="1264" name="Google Shape;1264;p56"/>
                <p:cNvSpPr/>
                <p:nvPr/>
              </p:nvSpPr>
              <p:spPr>
                <a:xfrm>
                  <a:off x="9823557" y="2912619"/>
                  <a:ext cx="123780" cy="234775"/>
                </a:xfrm>
                <a:custGeom>
                  <a:avLst/>
                  <a:gdLst/>
                  <a:ahLst/>
                  <a:cxnLst/>
                  <a:rect l="l" t="t" r="r" b="b"/>
                  <a:pathLst>
                    <a:path w="2672" h="5068" extrusionOk="0">
                      <a:moveTo>
                        <a:pt x="1577" y="0"/>
                      </a:moveTo>
                      <a:lnTo>
                        <a:pt x="113" y="3218"/>
                      </a:lnTo>
                      <a:cubicBezTo>
                        <a:pt x="49" y="3379"/>
                        <a:pt x="1" y="3556"/>
                        <a:pt x="1" y="3749"/>
                      </a:cubicBezTo>
                      <a:cubicBezTo>
                        <a:pt x="1" y="4473"/>
                        <a:pt x="612" y="5068"/>
                        <a:pt x="1336" y="5068"/>
                      </a:cubicBezTo>
                      <a:cubicBezTo>
                        <a:pt x="2076" y="5068"/>
                        <a:pt x="2671" y="4473"/>
                        <a:pt x="2671" y="3749"/>
                      </a:cubicBezTo>
                      <a:cubicBezTo>
                        <a:pt x="2671" y="3556"/>
                        <a:pt x="2639" y="3379"/>
                        <a:pt x="2558" y="3218"/>
                      </a:cubicBezTo>
                      <a:lnTo>
                        <a:pt x="15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6"/>
                <p:cNvSpPr/>
                <p:nvPr/>
              </p:nvSpPr>
              <p:spPr>
                <a:xfrm>
                  <a:off x="9823557" y="3047517"/>
                  <a:ext cx="81300" cy="80513"/>
                </a:xfrm>
                <a:custGeom>
                  <a:avLst/>
                  <a:gdLst/>
                  <a:ahLst/>
                  <a:cxnLst/>
                  <a:rect l="l" t="t" r="r" b="b"/>
                  <a:pathLst>
                    <a:path w="1755" h="1738" extrusionOk="0">
                      <a:moveTo>
                        <a:pt x="885" y="0"/>
                      </a:moveTo>
                      <a:cubicBezTo>
                        <a:pt x="403" y="0"/>
                        <a:pt x="1" y="386"/>
                        <a:pt x="1" y="869"/>
                      </a:cubicBezTo>
                      <a:cubicBezTo>
                        <a:pt x="1" y="1351"/>
                        <a:pt x="403" y="1738"/>
                        <a:pt x="885" y="1738"/>
                      </a:cubicBezTo>
                      <a:cubicBezTo>
                        <a:pt x="1352" y="1738"/>
                        <a:pt x="1754" y="1351"/>
                        <a:pt x="1754" y="869"/>
                      </a:cubicBezTo>
                      <a:cubicBezTo>
                        <a:pt x="1754" y="386"/>
                        <a:pt x="1352" y="0"/>
                        <a:pt x="885"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6" name="Google Shape;1266;p56"/>
              <p:cNvGrpSpPr/>
              <p:nvPr/>
            </p:nvGrpSpPr>
            <p:grpSpPr>
              <a:xfrm>
                <a:off x="9953220" y="2912619"/>
                <a:ext cx="123780" cy="234775"/>
                <a:chOff x="9953220" y="2912619"/>
                <a:chExt cx="123780" cy="234775"/>
              </a:xfrm>
            </p:grpSpPr>
            <p:sp>
              <p:nvSpPr>
                <p:cNvPr id="1267" name="Google Shape;1267;p56"/>
                <p:cNvSpPr/>
                <p:nvPr/>
              </p:nvSpPr>
              <p:spPr>
                <a:xfrm>
                  <a:off x="9953220" y="2912619"/>
                  <a:ext cx="123780" cy="234775"/>
                </a:xfrm>
                <a:custGeom>
                  <a:avLst/>
                  <a:gdLst/>
                  <a:ahLst/>
                  <a:cxnLst/>
                  <a:rect l="l" t="t" r="r" b="b"/>
                  <a:pathLst>
                    <a:path w="2672" h="5068" extrusionOk="0">
                      <a:moveTo>
                        <a:pt x="1561" y="0"/>
                      </a:moveTo>
                      <a:lnTo>
                        <a:pt x="113" y="3218"/>
                      </a:lnTo>
                      <a:cubicBezTo>
                        <a:pt x="33" y="3379"/>
                        <a:pt x="1" y="3556"/>
                        <a:pt x="1" y="3749"/>
                      </a:cubicBezTo>
                      <a:cubicBezTo>
                        <a:pt x="1" y="4473"/>
                        <a:pt x="596" y="5068"/>
                        <a:pt x="1336" y="5068"/>
                      </a:cubicBezTo>
                      <a:cubicBezTo>
                        <a:pt x="2060" y="5068"/>
                        <a:pt x="2671" y="4473"/>
                        <a:pt x="2671" y="3749"/>
                      </a:cubicBezTo>
                      <a:cubicBezTo>
                        <a:pt x="2671" y="3556"/>
                        <a:pt x="2623" y="3379"/>
                        <a:pt x="2559" y="3218"/>
                      </a:cubicBezTo>
                      <a:lnTo>
                        <a:pt x="15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6"/>
                <p:cNvSpPr/>
                <p:nvPr/>
              </p:nvSpPr>
              <p:spPr>
                <a:xfrm>
                  <a:off x="9953220" y="3047517"/>
                  <a:ext cx="80559" cy="80513"/>
                </a:xfrm>
                <a:custGeom>
                  <a:avLst/>
                  <a:gdLst/>
                  <a:ahLst/>
                  <a:cxnLst/>
                  <a:rect l="l" t="t" r="r" b="b"/>
                  <a:pathLst>
                    <a:path w="1739" h="1738" extrusionOk="0">
                      <a:moveTo>
                        <a:pt x="869" y="0"/>
                      </a:moveTo>
                      <a:cubicBezTo>
                        <a:pt x="387" y="0"/>
                        <a:pt x="1" y="386"/>
                        <a:pt x="1" y="869"/>
                      </a:cubicBezTo>
                      <a:cubicBezTo>
                        <a:pt x="1" y="1351"/>
                        <a:pt x="387" y="1738"/>
                        <a:pt x="869" y="1738"/>
                      </a:cubicBezTo>
                      <a:cubicBezTo>
                        <a:pt x="1352" y="1738"/>
                        <a:pt x="1738" y="1351"/>
                        <a:pt x="1738" y="869"/>
                      </a:cubicBezTo>
                      <a:cubicBezTo>
                        <a:pt x="1738" y="386"/>
                        <a:pt x="1352" y="0"/>
                        <a:pt x="869"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56"/>
              <p:cNvGrpSpPr/>
              <p:nvPr/>
            </p:nvGrpSpPr>
            <p:grpSpPr>
              <a:xfrm>
                <a:off x="10082141" y="2912619"/>
                <a:ext cx="123780" cy="234775"/>
                <a:chOff x="10082141" y="2912619"/>
                <a:chExt cx="123780" cy="234775"/>
              </a:xfrm>
            </p:grpSpPr>
            <p:sp>
              <p:nvSpPr>
                <p:cNvPr id="1270" name="Google Shape;1270;p56"/>
                <p:cNvSpPr/>
                <p:nvPr/>
              </p:nvSpPr>
              <p:spPr>
                <a:xfrm>
                  <a:off x="10082141" y="2912619"/>
                  <a:ext cx="123780" cy="234775"/>
                </a:xfrm>
                <a:custGeom>
                  <a:avLst/>
                  <a:gdLst/>
                  <a:ahLst/>
                  <a:cxnLst/>
                  <a:rect l="l" t="t" r="r" b="b"/>
                  <a:pathLst>
                    <a:path w="2672" h="5068" extrusionOk="0">
                      <a:moveTo>
                        <a:pt x="1577" y="0"/>
                      </a:moveTo>
                      <a:lnTo>
                        <a:pt x="113" y="3218"/>
                      </a:lnTo>
                      <a:cubicBezTo>
                        <a:pt x="49" y="3379"/>
                        <a:pt x="1" y="3556"/>
                        <a:pt x="1" y="3749"/>
                      </a:cubicBezTo>
                      <a:cubicBezTo>
                        <a:pt x="1" y="4473"/>
                        <a:pt x="612" y="5068"/>
                        <a:pt x="1336" y="5068"/>
                      </a:cubicBezTo>
                      <a:cubicBezTo>
                        <a:pt x="2076" y="5068"/>
                        <a:pt x="2671" y="4473"/>
                        <a:pt x="2671" y="3749"/>
                      </a:cubicBezTo>
                      <a:cubicBezTo>
                        <a:pt x="2671" y="3556"/>
                        <a:pt x="2639" y="3379"/>
                        <a:pt x="2559" y="3218"/>
                      </a:cubicBezTo>
                      <a:lnTo>
                        <a:pt x="15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6"/>
                <p:cNvSpPr/>
                <p:nvPr/>
              </p:nvSpPr>
              <p:spPr>
                <a:xfrm>
                  <a:off x="10082141" y="3047517"/>
                  <a:ext cx="81300" cy="80513"/>
                </a:xfrm>
                <a:custGeom>
                  <a:avLst/>
                  <a:gdLst/>
                  <a:ahLst/>
                  <a:cxnLst/>
                  <a:rect l="l" t="t" r="r" b="b"/>
                  <a:pathLst>
                    <a:path w="1755" h="1738" extrusionOk="0">
                      <a:moveTo>
                        <a:pt x="886" y="0"/>
                      </a:moveTo>
                      <a:cubicBezTo>
                        <a:pt x="403" y="0"/>
                        <a:pt x="1" y="386"/>
                        <a:pt x="1" y="869"/>
                      </a:cubicBezTo>
                      <a:cubicBezTo>
                        <a:pt x="1" y="1351"/>
                        <a:pt x="403" y="1738"/>
                        <a:pt x="886" y="1738"/>
                      </a:cubicBezTo>
                      <a:cubicBezTo>
                        <a:pt x="1352" y="1738"/>
                        <a:pt x="1754" y="1351"/>
                        <a:pt x="1754" y="869"/>
                      </a:cubicBezTo>
                      <a:cubicBezTo>
                        <a:pt x="1754" y="386"/>
                        <a:pt x="1352" y="0"/>
                        <a:pt x="886"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2" name="Google Shape;1272;p56"/>
              <p:cNvGrpSpPr/>
              <p:nvPr/>
            </p:nvGrpSpPr>
            <p:grpSpPr>
              <a:xfrm>
                <a:off x="10211804" y="2912619"/>
                <a:ext cx="123039" cy="234775"/>
                <a:chOff x="10211804" y="2912619"/>
                <a:chExt cx="123039" cy="234775"/>
              </a:xfrm>
            </p:grpSpPr>
            <p:sp>
              <p:nvSpPr>
                <p:cNvPr id="1273" name="Google Shape;1273;p56"/>
                <p:cNvSpPr/>
                <p:nvPr/>
              </p:nvSpPr>
              <p:spPr>
                <a:xfrm>
                  <a:off x="10211804" y="2912619"/>
                  <a:ext cx="123039" cy="234775"/>
                </a:xfrm>
                <a:custGeom>
                  <a:avLst/>
                  <a:gdLst/>
                  <a:ahLst/>
                  <a:cxnLst/>
                  <a:rect l="l" t="t" r="r" b="b"/>
                  <a:pathLst>
                    <a:path w="2656" h="5068" extrusionOk="0">
                      <a:moveTo>
                        <a:pt x="1561" y="0"/>
                      </a:moveTo>
                      <a:lnTo>
                        <a:pt x="113" y="3218"/>
                      </a:lnTo>
                      <a:cubicBezTo>
                        <a:pt x="33" y="3379"/>
                        <a:pt x="1" y="3556"/>
                        <a:pt x="1" y="3749"/>
                      </a:cubicBezTo>
                      <a:cubicBezTo>
                        <a:pt x="1" y="4473"/>
                        <a:pt x="596" y="5068"/>
                        <a:pt x="1336" y="5068"/>
                      </a:cubicBezTo>
                      <a:cubicBezTo>
                        <a:pt x="2060" y="5068"/>
                        <a:pt x="2655" y="4473"/>
                        <a:pt x="2655" y="3749"/>
                      </a:cubicBezTo>
                      <a:cubicBezTo>
                        <a:pt x="2655" y="3556"/>
                        <a:pt x="2623" y="3379"/>
                        <a:pt x="2559" y="3218"/>
                      </a:cubicBezTo>
                      <a:lnTo>
                        <a:pt x="15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6"/>
                <p:cNvSpPr/>
                <p:nvPr/>
              </p:nvSpPr>
              <p:spPr>
                <a:xfrm>
                  <a:off x="10211804" y="3047517"/>
                  <a:ext cx="80559" cy="80513"/>
                </a:xfrm>
                <a:custGeom>
                  <a:avLst/>
                  <a:gdLst/>
                  <a:ahLst/>
                  <a:cxnLst/>
                  <a:rect l="l" t="t" r="r" b="b"/>
                  <a:pathLst>
                    <a:path w="1739" h="1738" extrusionOk="0">
                      <a:moveTo>
                        <a:pt x="870" y="0"/>
                      </a:moveTo>
                      <a:cubicBezTo>
                        <a:pt x="387" y="0"/>
                        <a:pt x="1" y="386"/>
                        <a:pt x="1" y="869"/>
                      </a:cubicBezTo>
                      <a:cubicBezTo>
                        <a:pt x="1" y="1351"/>
                        <a:pt x="387" y="1738"/>
                        <a:pt x="870" y="1738"/>
                      </a:cubicBezTo>
                      <a:cubicBezTo>
                        <a:pt x="1352" y="1738"/>
                        <a:pt x="1738" y="1351"/>
                        <a:pt x="1738" y="869"/>
                      </a:cubicBezTo>
                      <a:cubicBezTo>
                        <a:pt x="1738" y="386"/>
                        <a:pt x="1352" y="0"/>
                        <a:pt x="870"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75" name="Google Shape;1275;p56"/>
          <p:cNvGrpSpPr/>
          <p:nvPr/>
        </p:nvGrpSpPr>
        <p:grpSpPr>
          <a:xfrm flipH="1">
            <a:off x="7505432" y="2881589"/>
            <a:ext cx="739674" cy="1104310"/>
            <a:chOff x="9214080" y="850711"/>
            <a:chExt cx="1143060" cy="1706553"/>
          </a:xfrm>
        </p:grpSpPr>
        <p:sp>
          <p:nvSpPr>
            <p:cNvPr id="1276" name="Google Shape;1276;p56"/>
            <p:cNvSpPr/>
            <p:nvPr/>
          </p:nvSpPr>
          <p:spPr>
            <a:xfrm>
              <a:off x="9608697" y="2087183"/>
              <a:ext cx="41351" cy="213443"/>
            </a:xfrm>
            <a:custGeom>
              <a:avLst/>
              <a:gdLst/>
              <a:ahLst/>
              <a:cxnLst/>
              <a:rect l="l" t="t" r="r" b="b"/>
              <a:pathLst>
                <a:path w="1175" h="6065" extrusionOk="0">
                  <a:moveTo>
                    <a:pt x="1078" y="0"/>
                  </a:moveTo>
                  <a:cubicBezTo>
                    <a:pt x="1014" y="0"/>
                    <a:pt x="949" y="32"/>
                    <a:pt x="949" y="97"/>
                  </a:cubicBezTo>
                  <a:lnTo>
                    <a:pt x="0" y="5920"/>
                  </a:lnTo>
                  <a:cubicBezTo>
                    <a:pt x="0" y="5984"/>
                    <a:pt x="32" y="6049"/>
                    <a:pt x="97" y="6065"/>
                  </a:cubicBezTo>
                  <a:lnTo>
                    <a:pt x="113" y="6065"/>
                  </a:lnTo>
                  <a:cubicBezTo>
                    <a:pt x="177" y="6065"/>
                    <a:pt x="225" y="6016"/>
                    <a:pt x="225" y="5968"/>
                  </a:cubicBezTo>
                  <a:lnTo>
                    <a:pt x="1174" y="129"/>
                  </a:lnTo>
                  <a:cubicBezTo>
                    <a:pt x="1174" y="64"/>
                    <a:pt x="1142" y="16"/>
                    <a:pt x="10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6"/>
            <p:cNvSpPr/>
            <p:nvPr/>
          </p:nvSpPr>
          <p:spPr>
            <a:xfrm>
              <a:off x="9912693" y="2087183"/>
              <a:ext cx="41949" cy="213443"/>
            </a:xfrm>
            <a:custGeom>
              <a:avLst/>
              <a:gdLst/>
              <a:ahLst/>
              <a:cxnLst/>
              <a:rect l="l" t="t" r="r" b="b"/>
              <a:pathLst>
                <a:path w="1192" h="6065" extrusionOk="0">
                  <a:moveTo>
                    <a:pt x="113" y="0"/>
                  </a:moveTo>
                  <a:cubicBezTo>
                    <a:pt x="49" y="16"/>
                    <a:pt x="1" y="64"/>
                    <a:pt x="17" y="129"/>
                  </a:cubicBezTo>
                  <a:lnTo>
                    <a:pt x="950" y="5968"/>
                  </a:lnTo>
                  <a:cubicBezTo>
                    <a:pt x="966" y="6016"/>
                    <a:pt x="1014" y="6065"/>
                    <a:pt x="1062" y="6065"/>
                  </a:cubicBezTo>
                  <a:lnTo>
                    <a:pt x="1078" y="6065"/>
                  </a:lnTo>
                  <a:cubicBezTo>
                    <a:pt x="1143" y="6049"/>
                    <a:pt x="1191" y="5984"/>
                    <a:pt x="1175" y="5920"/>
                  </a:cubicBezTo>
                  <a:lnTo>
                    <a:pt x="242" y="97"/>
                  </a:lnTo>
                  <a:cubicBezTo>
                    <a:pt x="226" y="32"/>
                    <a:pt x="178" y="0"/>
                    <a:pt x="1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6"/>
            <p:cNvSpPr/>
            <p:nvPr/>
          </p:nvSpPr>
          <p:spPr>
            <a:xfrm>
              <a:off x="9660783" y="2096790"/>
              <a:ext cx="26078" cy="203835"/>
            </a:xfrm>
            <a:custGeom>
              <a:avLst/>
              <a:gdLst/>
              <a:ahLst/>
              <a:cxnLst/>
              <a:rect l="l" t="t" r="r" b="b"/>
              <a:pathLst>
                <a:path w="741" h="5792" extrusionOk="0">
                  <a:moveTo>
                    <a:pt x="97" y="1"/>
                  </a:moveTo>
                  <a:cubicBezTo>
                    <a:pt x="48" y="17"/>
                    <a:pt x="0" y="65"/>
                    <a:pt x="0" y="129"/>
                  </a:cubicBezTo>
                  <a:lnTo>
                    <a:pt x="499" y="5679"/>
                  </a:lnTo>
                  <a:cubicBezTo>
                    <a:pt x="499" y="5743"/>
                    <a:pt x="563" y="5792"/>
                    <a:pt x="611" y="5792"/>
                  </a:cubicBezTo>
                  <a:lnTo>
                    <a:pt x="627" y="5792"/>
                  </a:lnTo>
                  <a:cubicBezTo>
                    <a:pt x="692" y="5776"/>
                    <a:pt x="740" y="5727"/>
                    <a:pt x="724" y="5663"/>
                  </a:cubicBezTo>
                  <a:lnTo>
                    <a:pt x="225" y="113"/>
                  </a:lnTo>
                  <a:cubicBezTo>
                    <a:pt x="225" y="49"/>
                    <a:pt x="161" y="1"/>
                    <a:pt x="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6"/>
            <p:cNvSpPr/>
            <p:nvPr/>
          </p:nvSpPr>
          <p:spPr>
            <a:xfrm>
              <a:off x="9878169" y="2096790"/>
              <a:ext cx="26078" cy="203835"/>
            </a:xfrm>
            <a:custGeom>
              <a:avLst/>
              <a:gdLst/>
              <a:ahLst/>
              <a:cxnLst/>
              <a:rect l="l" t="t" r="r" b="b"/>
              <a:pathLst>
                <a:path w="741" h="5792" extrusionOk="0">
                  <a:moveTo>
                    <a:pt x="628" y="1"/>
                  </a:moveTo>
                  <a:cubicBezTo>
                    <a:pt x="563" y="1"/>
                    <a:pt x="515" y="49"/>
                    <a:pt x="499" y="113"/>
                  </a:cubicBezTo>
                  <a:lnTo>
                    <a:pt x="0" y="5663"/>
                  </a:lnTo>
                  <a:cubicBezTo>
                    <a:pt x="0" y="5727"/>
                    <a:pt x="49" y="5776"/>
                    <a:pt x="113" y="5792"/>
                  </a:cubicBezTo>
                  <a:cubicBezTo>
                    <a:pt x="177" y="5792"/>
                    <a:pt x="226" y="5743"/>
                    <a:pt x="226" y="5679"/>
                  </a:cubicBezTo>
                  <a:lnTo>
                    <a:pt x="724" y="129"/>
                  </a:lnTo>
                  <a:cubicBezTo>
                    <a:pt x="740" y="65"/>
                    <a:pt x="692" y="17"/>
                    <a:pt x="6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6"/>
            <p:cNvSpPr/>
            <p:nvPr/>
          </p:nvSpPr>
          <p:spPr>
            <a:xfrm>
              <a:off x="9286542" y="850711"/>
              <a:ext cx="994188" cy="1251199"/>
            </a:xfrm>
            <a:custGeom>
              <a:avLst/>
              <a:gdLst/>
              <a:ahLst/>
              <a:cxnLst/>
              <a:rect l="l" t="t" r="r" b="b"/>
              <a:pathLst>
                <a:path w="28250" h="35553" extrusionOk="0">
                  <a:moveTo>
                    <a:pt x="14125" y="0"/>
                  </a:moveTo>
                  <a:cubicBezTo>
                    <a:pt x="13168" y="0"/>
                    <a:pt x="12275" y="351"/>
                    <a:pt x="11567" y="934"/>
                  </a:cubicBezTo>
                  <a:cubicBezTo>
                    <a:pt x="11567" y="934"/>
                    <a:pt x="10714" y="1513"/>
                    <a:pt x="9540" y="1754"/>
                  </a:cubicBezTo>
                  <a:cubicBezTo>
                    <a:pt x="9363" y="1770"/>
                    <a:pt x="9154" y="1802"/>
                    <a:pt x="8897" y="1835"/>
                  </a:cubicBezTo>
                  <a:cubicBezTo>
                    <a:pt x="6580" y="2221"/>
                    <a:pt x="1545" y="3797"/>
                    <a:pt x="467" y="10296"/>
                  </a:cubicBezTo>
                  <a:cubicBezTo>
                    <a:pt x="1" y="13127"/>
                    <a:pt x="467" y="16055"/>
                    <a:pt x="1722" y="18645"/>
                  </a:cubicBezTo>
                  <a:lnTo>
                    <a:pt x="9492" y="34651"/>
                  </a:lnTo>
                  <a:cubicBezTo>
                    <a:pt x="9733" y="35182"/>
                    <a:pt x="10280" y="35520"/>
                    <a:pt x="10859" y="35520"/>
                  </a:cubicBezTo>
                  <a:lnTo>
                    <a:pt x="17149" y="35552"/>
                  </a:lnTo>
                  <a:cubicBezTo>
                    <a:pt x="17163" y="35553"/>
                    <a:pt x="17176" y="35553"/>
                    <a:pt x="17190" y="35553"/>
                  </a:cubicBezTo>
                  <a:cubicBezTo>
                    <a:pt x="17769" y="35553"/>
                    <a:pt x="18282" y="35218"/>
                    <a:pt x="18549" y="34700"/>
                  </a:cubicBezTo>
                  <a:lnTo>
                    <a:pt x="26480" y="18774"/>
                  </a:lnTo>
                  <a:cubicBezTo>
                    <a:pt x="27766" y="16184"/>
                    <a:pt x="28249" y="13272"/>
                    <a:pt x="27815" y="10425"/>
                  </a:cubicBezTo>
                  <a:cubicBezTo>
                    <a:pt x="26705" y="3202"/>
                    <a:pt x="20608" y="1995"/>
                    <a:pt x="18790" y="1802"/>
                  </a:cubicBezTo>
                  <a:cubicBezTo>
                    <a:pt x="17825" y="1593"/>
                    <a:pt x="17085" y="1143"/>
                    <a:pt x="16860" y="998"/>
                  </a:cubicBezTo>
                  <a:cubicBezTo>
                    <a:pt x="16136" y="387"/>
                    <a:pt x="15219" y="1"/>
                    <a:pt x="14189" y="1"/>
                  </a:cubicBezTo>
                  <a:cubicBezTo>
                    <a:pt x="14168" y="0"/>
                    <a:pt x="14146" y="0"/>
                    <a:pt x="14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6"/>
            <p:cNvSpPr/>
            <p:nvPr/>
          </p:nvSpPr>
          <p:spPr>
            <a:xfrm>
              <a:off x="9214080" y="933943"/>
              <a:ext cx="341966" cy="888857"/>
            </a:xfrm>
            <a:custGeom>
              <a:avLst/>
              <a:gdLst/>
              <a:ahLst/>
              <a:cxnLst/>
              <a:rect l="l" t="t" r="r" b="b"/>
              <a:pathLst>
                <a:path w="9717" h="25257" extrusionOk="0">
                  <a:moveTo>
                    <a:pt x="8929" y="0"/>
                  </a:moveTo>
                  <a:cubicBezTo>
                    <a:pt x="8928" y="0"/>
                    <a:pt x="3121" y="805"/>
                    <a:pt x="2301" y="8784"/>
                  </a:cubicBezTo>
                  <a:cubicBezTo>
                    <a:pt x="1481" y="16779"/>
                    <a:pt x="8205" y="25240"/>
                    <a:pt x="8205" y="25240"/>
                  </a:cubicBezTo>
                  <a:lnTo>
                    <a:pt x="9717" y="25257"/>
                  </a:lnTo>
                  <a:cubicBezTo>
                    <a:pt x="9717" y="25257"/>
                    <a:pt x="1" y="806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6"/>
            <p:cNvSpPr/>
            <p:nvPr/>
          </p:nvSpPr>
          <p:spPr>
            <a:xfrm>
              <a:off x="9496749" y="865316"/>
              <a:ext cx="225197" cy="965964"/>
            </a:xfrm>
            <a:custGeom>
              <a:avLst/>
              <a:gdLst/>
              <a:ahLst/>
              <a:cxnLst/>
              <a:rect l="l" t="t" r="r" b="b"/>
              <a:pathLst>
                <a:path w="6399" h="27448" extrusionOk="0">
                  <a:moveTo>
                    <a:pt x="6292" y="1"/>
                  </a:moveTo>
                  <a:cubicBezTo>
                    <a:pt x="5457" y="1"/>
                    <a:pt x="0" y="481"/>
                    <a:pt x="639" y="13098"/>
                  </a:cubicBezTo>
                  <a:cubicBezTo>
                    <a:pt x="639" y="13098"/>
                    <a:pt x="1701" y="22654"/>
                    <a:pt x="4227" y="27448"/>
                  </a:cubicBezTo>
                  <a:lnTo>
                    <a:pt x="6350" y="27448"/>
                  </a:lnTo>
                  <a:cubicBezTo>
                    <a:pt x="6350" y="27448"/>
                    <a:pt x="607" y="8031"/>
                    <a:pt x="6398" y="4"/>
                  </a:cubicBezTo>
                  <a:cubicBezTo>
                    <a:pt x="6398" y="4"/>
                    <a:pt x="6361" y="1"/>
                    <a:pt x="62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6"/>
            <p:cNvSpPr/>
            <p:nvPr/>
          </p:nvSpPr>
          <p:spPr>
            <a:xfrm>
              <a:off x="10008946" y="936758"/>
              <a:ext cx="348195" cy="888857"/>
            </a:xfrm>
            <a:custGeom>
              <a:avLst/>
              <a:gdLst/>
              <a:ahLst/>
              <a:cxnLst/>
              <a:rect l="l" t="t" r="r" b="b"/>
              <a:pathLst>
                <a:path w="9894" h="25257" extrusionOk="0">
                  <a:moveTo>
                    <a:pt x="1046" y="1"/>
                  </a:moveTo>
                  <a:lnTo>
                    <a:pt x="1046" y="1"/>
                  </a:lnTo>
                  <a:cubicBezTo>
                    <a:pt x="9894" y="8157"/>
                    <a:pt x="0" y="25241"/>
                    <a:pt x="0" y="25241"/>
                  </a:cubicBezTo>
                  <a:lnTo>
                    <a:pt x="1496" y="25257"/>
                  </a:lnTo>
                  <a:cubicBezTo>
                    <a:pt x="1496" y="25257"/>
                    <a:pt x="8317" y="16844"/>
                    <a:pt x="7577" y="8849"/>
                  </a:cubicBezTo>
                  <a:cubicBezTo>
                    <a:pt x="6853" y="854"/>
                    <a:pt x="1046" y="1"/>
                    <a:pt x="1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6"/>
            <p:cNvSpPr/>
            <p:nvPr/>
          </p:nvSpPr>
          <p:spPr>
            <a:xfrm>
              <a:off x="9828899" y="860882"/>
              <a:ext cx="234065" cy="971559"/>
            </a:xfrm>
            <a:custGeom>
              <a:avLst/>
              <a:gdLst/>
              <a:ahLst/>
              <a:cxnLst/>
              <a:rect l="l" t="t" r="r" b="b"/>
              <a:pathLst>
                <a:path w="6651" h="27607" extrusionOk="0">
                  <a:moveTo>
                    <a:pt x="319" y="0"/>
                  </a:moveTo>
                  <a:cubicBezTo>
                    <a:pt x="290" y="0"/>
                    <a:pt x="274" y="1"/>
                    <a:pt x="274" y="1"/>
                  </a:cubicBezTo>
                  <a:cubicBezTo>
                    <a:pt x="5985" y="8093"/>
                    <a:pt x="1" y="27590"/>
                    <a:pt x="1" y="27590"/>
                  </a:cubicBezTo>
                  <a:lnTo>
                    <a:pt x="2108" y="27606"/>
                  </a:lnTo>
                  <a:cubicBezTo>
                    <a:pt x="4682" y="22844"/>
                    <a:pt x="5840" y="13305"/>
                    <a:pt x="5840" y="13305"/>
                  </a:cubicBezTo>
                  <a:cubicBezTo>
                    <a:pt x="6651" y="320"/>
                    <a:pt x="889" y="0"/>
                    <a:pt x="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6"/>
            <p:cNvSpPr/>
            <p:nvPr/>
          </p:nvSpPr>
          <p:spPr>
            <a:xfrm>
              <a:off x="9494884" y="1812008"/>
              <a:ext cx="572406" cy="289916"/>
            </a:xfrm>
            <a:custGeom>
              <a:avLst/>
              <a:gdLst/>
              <a:ahLst/>
              <a:cxnLst/>
              <a:rect l="l" t="t" r="r" b="b"/>
              <a:pathLst>
                <a:path w="16265" h="8238" extrusionOk="0">
                  <a:moveTo>
                    <a:pt x="1" y="1"/>
                  </a:moveTo>
                  <a:lnTo>
                    <a:pt x="3620" y="7449"/>
                  </a:lnTo>
                  <a:cubicBezTo>
                    <a:pt x="3845" y="7916"/>
                    <a:pt x="4312" y="8205"/>
                    <a:pt x="4827" y="8205"/>
                  </a:cubicBezTo>
                  <a:lnTo>
                    <a:pt x="11342" y="8237"/>
                  </a:lnTo>
                  <a:cubicBezTo>
                    <a:pt x="11355" y="8238"/>
                    <a:pt x="11368" y="8238"/>
                    <a:pt x="11382" y="8238"/>
                  </a:cubicBezTo>
                  <a:cubicBezTo>
                    <a:pt x="11896" y="8238"/>
                    <a:pt x="12345" y="7936"/>
                    <a:pt x="12564" y="7497"/>
                  </a:cubicBezTo>
                  <a:lnTo>
                    <a:pt x="16264" y="8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6"/>
            <p:cNvSpPr/>
            <p:nvPr/>
          </p:nvSpPr>
          <p:spPr>
            <a:xfrm>
              <a:off x="9527156" y="989477"/>
              <a:ext cx="111560" cy="166566"/>
            </a:xfrm>
            <a:custGeom>
              <a:avLst/>
              <a:gdLst/>
              <a:ahLst/>
              <a:cxnLst/>
              <a:rect l="l" t="t" r="r" b="b"/>
              <a:pathLst>
                <a:path w="3170" h="4733" extrusionOk="0">
                  <a:moveTo>
                    <a:pt x="1890" y="1"/>
                  </a:moveTo>
                  <a:cubicBezTo>
                    <a:pt x="1356" y="1"/>
                    <a:pt x="862" y="361"/>
                    <a:pt x="724" y="900"/>
                  </a:cubicBezTo>
                  <a:lnTo>
                    <a:pt x="145" y="3281"/>
                  </a:lnTo>
                  <a:cubicBezTo>
                    <a:pt x="1" y="3908"/>
                    <a:pt x="387" y="4551"/>
                    <a:pt x="1014" y="4696"/>
                  </a:cubicBezTo>
                  <a:cubicBezTo>
                    <a:pt x="1110" y="4721"/>
                    <a:pt x="1207" y="4733"/>
                    <a:pt x="1302" y="4733"/>
                  </a:cubicBezTo>
                  <a:cubicBezTo>
                    <a:pt x="1827" y="4733"/>
                    <a:pt x="2307" y="4375"/>
                    <a:pt x="2430" y="3844"/>
                  </a:cubicBezTo>
                  <a:lnTo>
                    <a:pt x="3009" y="1463"/>
                  </a:lnTo>
                  <a:cubicBezTo>
                    <a:pt x="3170" y="835"/>
                    <a:pt x="2784" y="192"/>
                    <a:pt x="2156" y="31"/>
                  </a:cubicBezTo>
                  <a:cubicBezTo>
                    <a:pt x="2067" y="11"/>
                    <a:pt x="1978" y="1"/>
                    <a:pt x="1890" y="1"/>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6"/>
            <p:cNvSpPr/>
            <p:nvPr/>
          </p:nvSpPr>
          <p:spPr>
            <a:xfrm>
              <a:off x="9898546" y="1464301"/>
              <a:ext cx="110434" cy="166531"/>
            </a:xfrm>
            <a:custGeom>
              <a:avLst/>
              <a:gdLst/>
              <a:ahLst/>
              <a:cxnLst/>
              <a:rect l="l" t="t" r="r" b="b"/>
              <a:pathLst>
                <a:path w="3138" h="4732" extrusionOk="0">
                  <a:moveTo>
                    <a:pt x="1843" y="0"/>
                  </a:moveTo>
                  <a:cubicBezTo>
                    <a:pt x="1315" y="0"/>
                    <a:pt x="831" y="371"/>
                    <a:pt x="708" y="905"/>
                  </a:cubicBezTo>
                  <a:lnTo>
                    <a:pt x="145" y="3285"/>
                  </a:lnTo>
                  <a:cubicBezTo>
                    <a:pt x="0" y="3913"/>
                    <a:pt x="387" y="4556"/>
                    <a:pt x="1014" y="4701"/>
                  </a:cubicBezTo>
                  <a:cubicBezTo>
                    <a:pt x="1103" y="4722"/>
                    <a:pt x="1192" y="4731"/>
                    <a:pt x="1280" y="4731"/>
                  </a:cubicBezTo>
                  <a:cubicBezTo>
                    <a:pt x="1814" y="4731"/>
                    <a:pt x="2305" y="4371"/>
                    <a:pt x="2430" y="3832"/>
                  </a:cubicBezTo>
                  <a:lnTo>
                    <a:pt x="2993" y="1451"/>
                  </a:lnTo>
                  <a:cubicBezTo>
                    <a:pt x="3137" y="824"/>
                    <a:pt x="2751" y="181"/>
                    <a:pt x="2124" y="36"/>
                  </a:cubicBezTo>
                  <a:cubicBezTo>
                    <a:pt x="2030" y="12"/>
                    <a:pt x="1936" y="0"/>
                    <a:pt x="1843"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6"/>
            <p:cNvSpPr/>
            <p:nvPr/>
          </p:nvSpPr>
          <p:spPr>
            <a:xfrm>
              <a:off x="9850437" y="1670708"/>
              <a:ext cx="104205" cy="109977"/>
            </a:xfrm>
            <a:custGeom>
              <a:avLst/>
              <a:gdLst/>
              <a:ahLst/>
              <a:cxnLst/>
              <a:rect l="l" t="t" r="r" b="b"/>
              <a:pathLst>
                <a:path w="2961" h="3125" extrusionOk="0">
                  <a:moveTo>
                    <a:pt x="1636" y="1"/>
                  </a:moveTo>
                  <a:cubicBezTo>
                    <a:pt x="1162" y="1"/>
                    <a:pt x="706" y="288"/>
                    <a:pt x="531" y="750"/>
                  </a:cubicBezTo>
                  <a:lnTo>
                    <a:pt x="225" y="1522"/>
                  </a:lnTo>
                  <a:cubicBezTo>
                    <a:pt x="0" y="2134"/>
                    <a:pt x="306" y="2809"/>
                    <a:pt x="901" y="3051"/>
                  </a:cubicBezTo>
                  <a:cubicBezTo>
                    <a:pt x="1038" y="3101"/>
                    <a:pt x="1177" y="3125"/>
                    <a:pt x="1315" y="3125"/>
                  </a:cubicBezTo>
                  <a:cubicBezTo>
                    <a:pt x="1793" y="3125"/>
                    <a:pt x="2242" y="2837"/>
                    <a:pt x="2429" y="2375"/>
                  </a:cubicBezTo>
                  <a:lnTo>
                    <a:pt x="2719" y="1603"/>
                  </a:lnTo>
                  <a:cubicBezTo>
                    <a:pt x="2960" y="992"/>
                    <a:pt x="2654" y="316"/>
                    <a:pt x="2043" y="75"/>
                  </a:cubicBezTo>
                  <a:cubicBezTo>
                    <a:pt x="1910" y="24"/>
                    <a:pt x="1772" y="1"/>
                    <a:pt x="1636" y="1"/>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6"/>
            <p:cNvSpPr/>
            <p:nvPr/>
          </p:nvSpPr>
          <p:spPr>
            <a:xfrm>
              <a:off x="9516950" y="1179062"/>
              <a:ext cx="84955" cy="108182"/>
            </a:xfrm>
            <a:custGeom>
              <a:avLst/>
              <a:gdLst/>
              <a:ahLst/>
              <a:cxnLst/>
              <a:rect l="l" t="t" r="r" b="b"/>
              <a:pathLst>
                <a:path w="2414" h="3074" extrusionOk="0">
                  <a:moveTo>
                    <a:pt x="1189" y="1"/>
                  </a:moveTo>
                  <a:cubicBezTo>
                    <a:pt x="1179" y="1"/>
                    <a:pt x="1169" y="1"/>
                    <a:pt x="1159" y="1"/>
                  </a:cubicBezTo>
                  <a:cubicBezTo>
                    <a:pt x="516" y="17"/>
                    <a:pt x="1" y="564"/>
                    <a:pt x="17" y="1207"/>
                  </a:cubicBezTo>
                  <a:lnTo>
                    <a:pt x="33" y="1931"/>
                  </a:lnTo>
                  <a:cubicBezTo>
                    <a:pt x="49" y="2565"/>
                    <a:pt x="580" y="3074"/>
                    <a:pt x="1226" y="3074"/>
                  </a:cubicBezTo>
                  <a:cubicBezTo>
                    <a:pt x="1236" y="3074"/>
                    <a:pt x="1246" y="3074"/>
                    <a:pt x="1256" y="3074"/>
                  </a:cubicBezTo>
                  <a:cubicBezTo>
                    <a:pt x="1899" y="3057"/>
                    <a:pt x="2414" y="2510"/>
                    <a:pt x="2398" y="1867"/>
                  </a:cubicBezTo>
                  <a:lnTo>
                    <a:pt x="2366" y="1143"/>
                  </a:lnTo>
                  <a:cubicBezTo>
                    <a:pt x="2350" y="509"/>
                    <a:pt x="1819" y="1"/>
                    <a:pt x="1189" y="1"/>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6"/>
            <p:cNvSpPr/>
            <p:nvPr/>
          </p:nvSpPr>
          <p:spPr>
            <a:xfrm>
              <a:off x="9551509" y="1884612"/>
              <a:ext cx="123455" cy="145275"/>
            </a:xfrm>
            <a:custGeom>
              <a:avLst/>
              <a:gdLst/>
              <a:ahLst/>
              <a:cxnLst/>
              <a:rect l="l" t="t" r="r" b="b"/>
              <a:pathLst>
                <a:path w="3508" h="4128" extrusionOk="0">
                  <a:moveTo>
                    <a:pt x="1337" y="0"/>
                  </a:moveTo>
                  <a:cubicBezTo>
                    <a:pt x="1169" y="0"/>
                    <a:pt x="999" y="35"/>
                    <a:pt x="837" y="110"/>
                  </a:cubicBezTo>
                  <a:cubicBezTo>
                    <a:pt x="258" y="367"/>
                    <a:pt x="0" y="1075"/>
                    <a:pt x="274" y="1670"/>
                  </a:cubicBezTo>
                  <a:lnTo>
                    <a:pt x="1094" y="3440"/>
                  </a:lnTo>
                  <a:cubicBezTo>
                    <a:pt x="1294" y="3874"/>
                    <a:pt x="1724" y="4128"/>
                    <a:pt x="2167" y="4128"/>
                  </a:cubicBezTo>
                  <a:cubicBezTo>
                    <a:pt x="2331" y="4128"/>
                    <a:pt x="2498" y="4093"/>
                    <a:pt x="2655" y="4019"/>
                  </a:cubicBezTo>
                  <a:cubicBezTo>
                    <a:pt x="3250" y="3745"/>
                    <a:pt x="3507" y="3037"/>
                    <a:pt x="3234" y="2442"/>
                  </a:cubicBezTo>
                  <a:lnTo>
                    <a:pt x="2413" y="673"/>
                  </a:lnTo>
                  <a:cubicBezTo>
                    <a:pt x="2214" y="251"/>
                    <a:pt x="1785" y="0"/>
                    <a:pt x="1337"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6"/>
            <p:cNvSpPr/>
            <p:nvPr/>
          </p:nvSpPr>
          <p:spPr>
            <a:xfrm>
              <a:off x="9572449" y="2296651"/>
              <a:ext cx="436528" cy="80415"/>
            </a:xfrm>
            <a:custGeom>
              <a:avLst/>
              <a:gdLst/>
              <a:ahLst/>
              <a:cxnLst/>
              <a:rect l="l" t="t" r="r" b="b"/>
              <a:pathLst>
                <a:path w="12404" h="2285" extrusionOk="0">
                  <a:moveTo>
                    <a:pt x="1143" y="0"/>
                  </a:moveTo>
                  <a:cubicBezTo>
                    <a:pt x="515" y="0"/>
                    <a:pt x="0" y="499"/>
                    <a:pt x="0" y="1142"/>
                  </a:cubicBezTo>
                  <a:cubicBezTo>
                    <a:pt x="0" y="1770"/>
                    <a:pt x="515" y="2284"/>
                    <a:pt x="1143" y="2284"/>
                  </a:cubicBezTo>
                  <a:lnTo>
                    <a:pt x="11261" y="2284"/>
                  </a:lnTo>
                  <a:cubicBezTo>
                    <a:pt x="11889" y="2284"/>
                    <a:pt x="12403" y="1770"/>
                    <a:pt x="12403" y="1142"/>
                  </a:cubicBezTo>
                  <a:cubicBezTo>
                    <a:pt x="12403" y="499"/>
                    <a:pt x="11889" y="0"/>
                    <a:pt x="11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6"/>
            <p:cNvSpPr/>
            <p:nvPr/>
          </p:nvSpPr>
          <p:spPr>
            <a:xfrm>
              <a:off x="9914981" y="2457413"/>
              <a:ext cx="79852" cy="40225"/>
            </a:xfrm>
            <a:custGeom>
              <a:avLst/>
              <a:gdLst/>
              <a:ahLst/>
              <a:cxnLst/>
              <a:rect l="l" t="t" r="r" b="b"/>
              <a:pathLst>
                <a:path w="2269" h="1143" extrusionOk="0">
                  <a:moveTo>
                    <a:pt x="579" y="1"/>
                  </a:moveTo>
                  <a:cubicBezTo>
                    <a:pt x="257" y="1"/>
                    <a:pt x="0" y="258"/>
                    <a:pt x="0" y="564"/>
                  </a:cubicBezTo>
                  <a:cubicBezTo>
                    <a:pt x="0" y="886"/>
                    <a:pt x="257" y="1143"/>
                    <a:pt x="579" y="1143"/>
                  </a:cubicBezTo>
                  <a:lnTo>
                    <a:pt x="1705" y="1143"/>
                  </a:lnTo>
                  <a:cubicBezTo>
                    <a:pt x="2011" y="1143"/>
                    <a:pt x="2268" y="886"/>
                    <a:pt x="2268" y="564"/>
                  </a:cubicBezTo>
                  <a:cubicBezTo>
                    <a:pt x="2268" y="258"/>
                    <a:pt x="2011" y="1"/>
                    <a:pt x="17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3" name="Google Shape;1293;p56"/>
            <p:cNvGrpSpPr/>
            <p:nvPr/>
          </p:nvGrpSpPr>
          <p:grpSpPr>
            <a:xfrm>
              <a:off x="9572449" y="2357930"/>
              <a:ext cx="436535" cy="199334"/>
              <a:chOff x="9736374" y="3121266"/>
              <a:chExt cx="574615" cy="262385"/>
            </a:xfrm>
          </p:grpSpPr>
          <p:sp>
            <p:nvSpPr>
              <p:cNvPr id="1294" name="Google Shape;1294;p56"/>
              <p:cNvSpPr/>
              <p:nvPr/>
            </p:nvSpPr>
            <p:spPr>
              <a:xfrm>
                <a:off x="9798217" y="3183110"/>
                <a:ext cx="459868" cy="200541"/>
              </a:xfrm>
              <a:custGeom>
                <a:avLst/>
                <a:gdLst/>
                <a:ahLst/>
                <a:cxnLst/>
                <a:rect l="l" t="t" r="r" b="b"/>
                <a:pathLst>
                  <a:path w="9927" h="4329" extrusionOk="0">
                    <a:moveTo>
                      <a:pt x="4972" y="1"/>
                    </a:moveTo>
                    <a:cubicBezTo>
                      <a:pt x="2237" y="1"/>
                      <a:pt x="1" y="982"/>
                      <a:pt x="1" y="2173"/>
                    </a:cubicBezTo>
                    <a:cubicBezTo>
                      <a:pt x="1" y="3363"/>
                      <a:pt x="2237" y="4328"/>
                      <a:pt x="4972" y="4328"/>
                    </a:cubicBezTo>
                    <a:cubicBezTo>
                      <a:pt x="7706" y="4328"/>
                      <a:pt x="9926" y="3363"/>
                      <a:pt x="9926" y="2173"/>
                    </a:cubicBezTo>
                    <a:cubicBezTo>
                      <a:pt x="9926" y="982"/>
                      <a:pt x="7706" y="1"/>
                      <a:pt x="49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6"/>
              <p:cNvSpPr/>
              <p:nvPr/>
            </p:nvSpPr>
            <p:spPr>
              <a:xfrm>
                <a:off x="9736374" y="3227118"/>
                <a:ext cx="574615" cy="105853"/>
              </a:xfrm>
              <a:custGeom>
                <a:avLst/>
                <a:gdLst/>
                <a:ahLst/>
                <a:cxnLst/>
                <a:rect l="l" t="t" r="r" b="b"/>
                <a:pathLst>
                  <a:path w="12404" h="2285" extrusionOk="0">
                    <a:moveTo>
                      <a:pt x="1143" y="0"/>
                    </a:moveTo>
                    <a:cubicBezTo>
                      <a:pt x="515" y="0"/>
                      <a:pt x="0" y="515"/>
                      <a:pt x="0" y="1142"/>
                    </a:cubicBezTo>
                    <a:cubicBezTo>
                      <a:pt x="0" y="1770"/>
                      <a:pt x="515" y="2284"/>
                      <a:pt x="1143" y="2284"/>
                    </a:cubicBezTo>
                    <a:lnTo>
                      <a:pt x="11261" y="2284"/>
                    </a:lnTo>
                    <a:cubicBezTo>
                      <a:pt x="11889" y="2284"/>
                      <a:pt x="12403" y="1770"/>
                      <a:pt x="12403" y="1142"/>
                    </a:cubicBezTo>
                    <a:cubicBezTo>
                      <a:pt x="12403" y="515"/>
                      <a:pt x="11889" y="0"/>
                      <a:pt x="11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6"/>
              <p:cNvSpPr/>
              <p:nvPr/>
            </p:nvSpPr>
            <p:spPr>
              <a:xfrm>
                <a:off x="9736374" y="3121266"/>
                <a:ext cx="574615" cy="105899"/>
              </a:xfrm>
              <a:custGeom>
                <a:avLst/>
                <a:gdLst/>
                <a:ahLst/>
                <a:cxnLst/>
                <a:rect l="l" t="t" r="r" b="b"/>
                <a:pathLst>
                  <a:path w="12404" h="2286" extrusionOk="0">
                    <a:moveTo>
                      <a:pt x="1143" y="1"/>
                    </a:moveTo>
                    <a:cubicBezTo>
                      <a:pt x="515" y="1"/>
                      <a:pt x="0" y="516"/>
                      <a:pt x="0" y="1143"/>
                    </a:cubicBezTo>
                    <a:cubicBezTo>
                      <a:pt x="0" y="1770"/>
                      <a:pt x="515" y="2285"/>
                      <a:pt x="1143" y="2285"/>
                    </a:cubicBezTo>
                    <a:lnTo>
                      <a:pt x="11261" y="2285"/>
                    </a:lnTo>
                    <a:cubicBezTo>
                      <a:pt x="11889" y="2285"/>
                      <a:pt x="12403" y="1770"/>
                      <a:pt x="12403" y="1143"/>
                    </a:cubicBezTo>
                    <a:cubicBezTo>
                      <a:pt x="12403" y="516"/>
                      <a:pt x="11889" y="1"/>
                      <a:pt x="112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7" name="Google Shape;1297;p56"/>
            <p:cNvGrpSpPr/>
            <p:nvPr/>
          </p:nvGrpSpPr>
          <p:grpSpPr>
            <a:xfrm>
              <a:off x="9593389" y="2294927"/>
              <a:ext cx="394653" cy="56661"/>
              <a:chOff x="9763937" y="2907384"/>
              <a:chExt cx="519486" cy="74583"/>
            </a:xfrm>
          </p:grpSpPr>
          <p:sp>
            <p:nvSpPr>
              <p:cNvPr id="1298" name="Google Shape;1298;p56"/>
              <p:cNvSpPr/>
              <p:nvPr/>
            </p:nvSpPr>
            <p:spPr>
              <a:xfrm>
                <a:off x="9763937" y="2907384"/>
                <a:ext cx="137910" cy="74583"/>
              </a:xfrm>
              <a:custGeom>
                <a:avLst/>
                <a:gdLst/>
                <a:ahLst/>
                <a:cxnLst/>
                <a:rect l="l" t="t" r="r" b="b"/>
                <a:pathLst>
                  <a:path w="2977" h="1610" extrusionOk="0">
                    <a:moveTo>
                      <a:pt x="113" y="1"/>
                    </a:moveTo>
                    <a:cubicBezTo>
                      <a:pt x="49" y="1"/>
                      <a:pt x="1" y="49"/>
                      <a:pt x="1" y="113"/>
                    </a:cubicBezTo>
                    <a:cubicBezTo>
                      <a:pt x="1" y="934"/>
                      <a:pt x="676" y="1610"/>
                      <a:pt x="1497" y="1610"/>
                    </a:cubicBezTo>
                    <a:cubicBezTo>
                      <a:pt x="2317" y="1610"/>
                      <a:pt x="2977" y="934"/>
                      <a:pt x="2977" y="113"/>
                    </a:cubicBezTo>
                    <a:cubicBezTo>
                      <a:pt x="2977" y="49"/>
                      <a:pt x="2928" y="1"/>
                      <a:pt x="2864" y="1"/>
                    </a:cubicBezTo>
                    <a:cubicBezTo>
                      <a:pt x="2800" y="1"/>
                      <a:pt x="2752" y="49"/>
                      <a:pt x="2752" y="113"/>
                    </a:cubicBezTo>
                    <a:cubicBezTo>
                      <a:pt x="2752" y="821"/>
                      <a:pt x="2188" y="1384"/>
                      <a:pt x="1497" y="1384"/>
                    </a:cubicBezTo>
                    <a:cubicBezTo>
                      <a:pt x="789" y="1384"/>
                      <a:pt x="226" y="821"/>
                      <a:pt x="226" y="113"/>
                    </a:cubicBezTo>
                    <a:cubicBezTo>
                      <a:pt x="226" y="49"/>
                      <a:pt x="178"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6"/>
              <p:cNvSpPr/>
              <p:nvPr/>
            </p:nvSpPr>
            <p:spPr>
              <a:xfrm>
                <a:off x="9891376" y="2907384"/>
                <a:ext cx="137910" cy="74583"/>
              </a:xfrm>
              <a:custGeom>
                <a:avLst/>
                <a:gdLst/>
                <a:ahLst/>
                <a:cxnLst/>
                <a:rect l="l" t="t" r="r" b="b"/>
                <a:pathLst>
                  <a:path w="2977" h="1610" extrusionOk="0">
                    <a:moveTo>
                      <a:pt x="113" y="1"/>
                    </a:moveTo>
                    <a:cubicBezTo>
                      <a:pt x="49" y="1"/>
                      <a:pt x="1" y="49"/>
                      <a:pt x="1" y="113"/>
                    </a:cubicBezTo>
                    <a:cubicBezTo>
                      <a:pt x="1" y="934"/>
                      <a:pt x="660" y="1610"/>
                      <a:pt x="1481" y="1610"/>
                    </a:cubicBezTo>
                    <a:cubicBezTo>
                      <a:pt x="2301" y="1610"/>
                      <a:pt x="2977" y="934"/>
                      <a:pt x="2977" y="113"/>
                    </a:cubicBezTo>
                    <a:cubicBezTo>
                      <a:pt x="2977" y="49"/>
                      <a:pt x="2928" y="1"/>
                      <a:pt x="2864" y="1"/>
                    </a:cubicBezTo>
                    <a:cubicBezTo>
                      <a:pt x="2800" y="1"/>
                      <a:pt x="2751" y="49"/>
                      <a:pt x="2751" y="113"/>
                    </a:cubicBezTo>
                    <a:cubicBezTo>
                      <a:pt x="2751" y="821"/>
                      <a:pt x="2172" y="1384"/>
                      <a:pt x="1481" y="1384"/>
                    </a:cubicBezTo>
                    <a:cubicBezTo>
                      <a:pt x="789" y="1384"/>
                      <a:pt x="226" y="821"/>
                      <a:pt x="226" y="113"/>
                    </a:cubicBezTo>
                    <a:cubicBezTo>
                      <a:pt x="226" y="49"/>
                      <a:pt x="177"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6"/>
              <p:cNvSpPr/>
              <p:nvPr/>
            </p:nvSpPr>
            <p:spPr>
              <a:xfrm>
                <a:off x="10018815" y="2907384"/>
                <a:ext cx="137168" cy="74583"/>
              </a:xfrm>
              <a:custGeom>
                <a:avLst/>
                <a:gdLst/>
                <a:ahLst/>
                <a:cxnLst/>
                <a:rect l="l" t="t" r="r" b="b"/>
                <a:pathLst>
                  <a:path w="2961" h="1610" extrusionOk="0">
                    <a:moveTo>
                      <a:pt x="113" y="1"/>
                    </a:moveTo>
                    <a:cubicBezTo>
                      <a:pt x="49" y="1"/>
                      <a:pt x="0" y="49"/>
                      <a:pt x="0" y="113"/>
                    </a:cubicBezTo>
                    <a:cubicBezTo>
                      <a:pt x="0" y="934"/>
                      <a:pt x="660" y="1610"/>
                      <a:pt x="1480" y="1610"/>
                    </a:cubicBezTo>
                    <a:cubicBezTo>
                      <a:pt x="2301" y="1610"/>
                      <a:pt x="2960" y="934"/>
                      <a:pt x="2960" y="113"/>
                    </a:cubicBezTo>
                    <a:cubicBezTo>
                      <a:pt x="2960" y="49"/>
                      <a:pt x="2912" y="1"/>
                      <a:pt x="2848" y="1"/>
                    </a:cubicBezTo>
                    <a:cubicBezTo>
                      <a:pt x="2783" y="1"/>
                      <a:pt x="2735" y="49"/>
                      <a:pt x="2735" y="113"/>
                    </a:cubicBezTo>
                    <a:cubicBezTo>
                      <a:pt x="2735" y="821"/>
                      <a:pt x="2172" y="1384"/>
                      <a:pt x="1480" y="1384"/>
                    </a:cubicBezTo>
                    <a:cubicBezTo>
                      <a:pt x="789" y="1384"/>
                      <a:pt x="226" y="821"/>
                      <a:pt x="226" y="113"/>
                    </a:cubicBezTo>
                    <a:cubicBezTo>
                      <a:pt x="226" y="49"/>
                      <a:pt x="177"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6"/>
              <p:cNvSpPr/>
              <p:nvPr/>
            </p:nvSpPr>
            <p:spPr>
              <a:xfrm>
                <a:off x="10145513" y="2907384"/>
                <a:ext cx="137910" cy="74583"/>
              </a:xfrm>
              <a:custGeom>
                <a:avLst/>
                <a:gdLst/>
                <a:ahLst/>
                <a:cxnLst/>
                <a:rect l="l" t="t" r="r" b="b"/>
                <a:pathLst>
                  <a:path w="2977" h="1610" extrusionOk="0">
                    <a:moveTo>
                      <a:pt x="113" y="1"/>
                    </a:moveTo>
                    <a:cubicBezTo>
                      <a:pt x="48" y="1"/>
                      <a:pt x="0" y="49"/>
                      <a:pt x="0" y="113"/>
                    </a:cubicBezTo>
                    <a:cubicBezTo>
                      <a:pt x="0" y="934"/>
                      <a:pt x="676" y="1610"/>
                      <a:pt x="1496" y="1610"/>
                    </a:cubicBezTo>
                    <a:cubicBezTo>
                      <a:pt x="2317" y="1610"/>
                      <a:pt x="2976" y="934"/>
                      <a:pt x="2976" y="113"/>
                    </a:cubicBezTo>
                    <a:cubicBezTo>
                      <a:pt x="2976" y="49"/>
                      <a:pt x="2928" y="1"/>
                      <a:pt x="2864" y="1"/>
                    </a:cubicBezTo>
                    <a:cubicBezTo>
                      <a:pt x="2799" y="1"/>
                      <a:pt x="2751" y="49"/>
                      <a:pt x="2751" y="113"/>
                    </a:cubicBezTo>
                    <a:cubicBezTo>
                      <a:pt x="2751" y="821"/>
                      <a:pt x="2188" y="1384"/>
                      <a:pt x="1496" y="1384"/>
                    </a:cubicBezTo>
                    <a:cubicBezTo>
                      <a:pt x="804" y="1384"/>
                      <a:pt x="225" y="821"/>
                      <a:pt x="225" y="113"/>
                    </a:cubicBezTo>
                    <a:cubicBezTo>
                      <a:pt x="225" y="49"/>
                      <a:pt x="177"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2" name="Google Shape;1302;p56"/>
            <p:cNvGrpSpPr/>
            <p:nvPr/>
          </p:nvGrpSpPr>
          <p:grpSpPr>
            <a:xfrm>
              <a:off x="9513008" y="1853360"/>
              <a:ext cx="535037" cy="81542"/>
              <a:chOff x="9658132" y="2326146"/>
              <a:chExt cx="704275" cy="107335"/>
            </a:xfrm>
          </p:grpSpPr>
          <p:sp>
            <p:nvSpPr>
              <p:cNvPr id="1303" name="Google Shape;1303;p56"/>
              <p:cNvSpPr/>
              <p:nvPr/>
            </p:nvSpPr>
            <p:spPr>
              <a:xfrm>
                <a:off x="9658132" y="2326146"/>
                <a:ext cx="107335" cy="57397"/>
              </a:xfrm>
              <a:custGeom>
                <a:avLst/>
                <a:gdLst/>
                <a:ahLst/>
                <a:cxnLst/>
                <a:rect l="l" t="t" r="r" b="b"/>
                <a:pathLst>
                  <a:path w="2317" h="1239" extrusionOk="0">
                    <a:moveTo>
                      <a:pt x="81" y="0"/>
                    </a:moveTo>
                    <a:cubicBezTo>
                      <a:pt x="33" y="0"/>
                      <a:pt x="0" y="32"/>
                      <a:pt x="0" y="81"/>
                    </a:cubicBezTo>
                    <a:cubicBezTo>
                      <a:pt x="0" y="724"/>
                      <a:pt x="515" y="1239"/>
                      <a:pt x="1159" y="1239"/>
                    </a:cubicBezTo>
                    <a:cubicBezTo>
                      <a:pt x="1802" y="1239"/>
                      <a:pt x="2317" y="724"/>
                      <a:pt x="2317" y="81"/>
                    </a:cubicBezTo>
                    <a:cubicBezTo>
                      <a:pt x="2317" y="32"/>
                      <a:pt x="2285" y="0"/>
                      <a:pt x="2236" y="0"/>
                    </a:cubicBezTo>
                    <a:cubicBezTo>
                      <a:pt x="2188" y="0"/>
                      <a:pt x="2140" y="32"/>
                      <a:pt x="2140" y="81"/>
                    </a:cubicBezTo>
                    <a:cubicBezTo>
                      <a:pt x="2140" y="628"/>
                      <a:pt x="1706" y="1078"/>
                      <a:pt x="1159" y="1078"/>
                    </a:cubicBezTo>
                    <a:cubicBezTo>
                      <a:pt x="612" y="1078"/>
                      <a:pt x="161" y="628"/>
                      <a:pt x="161" y="81"/>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6"/>
              <p:cNvSpPr/>
              <p:nvPr/>
            </p:nvSpPr>
            <p:spPr>
              <a:xfrm>
                <a:off x="9757220" y="2326146"/>
                <a:ext cx="107381" cy="57397"/>
              </a:xfrm>
              <a:custGeom>
                <a:avLst/>
                <a:gdLst/>
                <a:ahLst/>
                <a:cxnLst/>
                <a:rect l="l" t="t" r="r" b="b"/>
                <a:pathLst>
                  <a:path w="2318" h="1239" extrusionOk="0">
                    <a:moveTo>
                      <a:pt x="97" y="0"/>
                    </a:moveTo>
                    <a:cubicBezTo>
                      <a:pt x="49" y="0"/>
                      <a:pt x="1" y="32"/>
                      <a:pt x="1" y="81"/>
                    </a:cubicBezTo>
                    <a:cubicBezTo>
                      <a:pt x="1" y="724"/>
                      <a:pt x="532" y="1239"/>
                      <a:pt x="1159" y="1239"/>
                    </a:cubicBezTo>
                    <a:cubicBezTo>
                      <a:pt x="1803" y="1239"/>
                      <a:pt x="2317" y="724"/>
                      <a:pt x="2317" y="81"/>
                    </a:cubicBezTo>
                    <a:cubicBezTo>
                      <a:pt x="2317" y="32"/>
                      <a:pt x="2285" y="0"/>
                      <a:pt x="2237" y="0"/>
                    </a:cubicBezTo>
                    <a:cubicBezTo>
                      <a:pt x="2189" y="0"/>
                      <a:pt x="2157" y="32"/>
                      <a:pt x="2157" y="81"/>
                    </a:cubicBezTo>
                    <a:cubicBezTo>
                      <a:pt x="2157" y="628"/>
                      <a:pt x="1706" y="1078"/>
                      <a:pt x="1159" y="1078"/>
                    </a:cubicBezTo>
                    <a:cubicBezTo>
                      <a:pt x="612" y="1078"/>
                      <a:pt x="178" y="628"/>
                      <a:pt x="178" y="81"/>
                    </a:cubicBezTo>
                    <a:cubicBezTo>
                      <a:pt x="178" y="32"/>
                      <a:pt x="146"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6"/>
              <p:cNvSpPr/>
              <p:nvPr/>
            </p:nvSpPr>
            <p:spPr>
              <a:xfrm>
                <a:off x="9857096" y="2326146"/>
                <a:ext cx="107381" cy="57397"/>
              </a:xfrm>
              <a:custGeom>
                <a:avLst/>
                <a:gdLst/>
                <a:ahLst/>
                <a:cxnLst/>
                <a:rect l="l" t="t" r="r" b="b"/>
                <a:pathLst>
                  <a:path w="2318" h="1239" extrusionOk="0">
                    <a:moveTo>
                      <a:pt x="81" y="0"/>
                    </a:moveTo>
                    <a:cubicBezTo>
                      <a:pt x="33" y="0"/>
                      <a:pt x="1" y="32"/>
                      <a:pt x="1" y="81"/>
                    </a:cubicBezTo>
                    <a:cubicBezTo>
                      <a:pt x="1" y="724"/>
                      <a:pt x="515" y="1239"/>
                      <a:pt x="1159" y="1239"/>
                    </a:cubicBezTo>
                    <a:cubicBezTo>
                      <a:pt x="1802" y="1239"/>
                      <a:pt x="2317" y="724"/>
                      <a:pt x="2317" y="81"/>
                    </a:cubicBezTo>
                    <a:cubicBezTo>
                      <a:pt x="2317" y="32"/>
                      <a:pt x="2285" y="0"/>
                      <a:pt x="2237" y="0"/>
                    </a:cubicBezTo>
                    <a:cubicBezTo>
                      <a:pt x="2188" y="0"/>
                      <a:pt x="2140" y="32"/>
                      <a:pt x="2140" y="81"/>
                    </a:cubicBezTo>
                    <a:cubicBezTo>
                      <a:pt x="2140" y="628"/>
                      <a:pt x="1706" y="1078"/>
                      <a:pt x="1159" y="1078"/>
                    </a:cubicBezTo>
                    <a:cubicBezTo>
                      <a:pt x="612" y="1078"/>
                      <a:pt x="161" y="628"/>
                      <a:pt x="161" y="81"/>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6"/>
              <p:cNvSpPr/>
              <p:nvPr/>
            </p:nvSpPr>
            <p:spPr>
              <a:xfrm>
                <a:off x="9956231" y="2326146"/>
                <a:ext cx="107335" cy="57397"/>
              </a:xfrm>
              <a:custGeom>
                <a:avLst/>
                <a:gdLst/>
                <a:ahLst/>
                <a:cxnLst/>
                <a:rect l="l" t="t" r="r" b="b"/>
                <a:pathLst>
                  <a:path w="2317" h="1239" extrusionOk="0">
                    <a:moveTo>
                      <a:pt x="97" y="0"/>
                    </a:moveTo>
                    <a:cubicBezTo>
                      <a:pt x="48" y="0"/>
                      <a:pt x="0" y="32"/>
                      <a:pt x="0" y="81"/>
                    </a:cubicBezTo>
                    <a:cubicBezTo>
                      <a:pt x="0" y="724"/>
                      <a:pt x="531" y="1239"/>
                      <a:pt x="1158" y="1239"/>
                    </a:cubicBezTo>
                    <a:cubicBezTo>
                      <a:pt x="1802" y="1239"/>
                      <a:pt x="2317" y="724"/>
                      <a:pt x="2317" y="81"/>
                    </a:cubicBezTo>
                    <a:cubicBezTo>
                      <a:pt x="2317" y="32"/>
                      <a:pt x="2284" y="0"/>
                      <a:pt x="2236" y="0"/>
                    </a:cubicBezTo>
                    <a:cubicBezTo>
                      <a:pt x="2188" y="0"/>
                      <a:pt x="2156" y="32"/>
                      <a:pt x="2156" y="81"/>
                    </a:cubicBezTo>
                    <a:cubicBezTo>
                      <a:pt x="2156" y="628"/>
                      <a:pt x="1705" y="1078"/>
                      <a:pt x="1158" y="1078"/>
                    </a:cubicBezTo>
                    <a:cubicBezTo>
                      <a:pt x="611" y="1078"/>
                      <a:pt x="177" y="628"/>
                      <a:pt x="177" y="81"/>
                    </a:cubicBezTo>
                    <a:cubicBezTo>
                      <a:pt x="177" y="32"/>
                      <a:pt x="145"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6"/>
              <p:cNvSpPr/>
              <p:nvPr/>
            </p:nvSpPr>
            <p:spPr>
              <a:xfrm>
                <a:off x="10056061" y="2326146"/>
                <a:ext cx="107381" cy="57397"/>
              </a:xfrm>
              <a:custGeom>
                <a:avLst/>
                <a:gdLst/>
                <a:ahLst/>
                <a:cxnLst/>
                <a:rect l="l" t="t" r="r" b="b"/>
                <a:pathLst>
                  <a:path w="2318" h="1239" extrusionOk="0">
                    <a:moveTo>
                      <a:pt x="81" y="0"/>
                    </a:moveTo>
                    <a:cubicBezTo>
                      <a:pt x="33" y="0"/>
                      <a:pt x="1" y="32"/>
                      <a:pt x="1" y="81"/>
                    </a:cubicBezTo>
                    <a:cubicBezTo>
                      <a:pt x="1" y="724"/>
                      <a:pt x="515" y="1239"/>
                      <a:pt x="1159" y="1239"/>
                    </a:cubicBezTo>
                    <a:cubicBezTo>
                      <a:pt x="1802" y="1239"/>
                      <a:pt x="2317" y="724"/>
                      <a:pt x="2317" y="81"/>
                    </a:cubicBezTo>
                    <a:cubicBezTo>
                      <a:pt x="2317" y="32"/>
                      <a:pt x="2269" y="0"/>
                      <a:pt x="2237" y="0"/>
                    </a:cubicBezTo>
                    <a:cubicBezTo>
                      <a:pt x="2189" y="0"/>
                      <a:pt x="2140" y="32"/>
                      <a:pt x="2140" y="81"/>
                    </a:cubicBezTo>
                    <a:cubicBezTo>
                      <a:pt x="2140" y="628"/>
                      <a:pt x="1706" y="1078"/>
                      <a:pt x="1159" y="1078"/>
                    </a:cubicBezTo>
                    <a:cubicBezTo>
                      <a:pt x="612" y="1078"/>
                      <a:pt x="162" y="628"/>
                      <a:pt x="162" y="81"/>
                    </a:cubicBezTo>
                    <a:cubicBezTo>
                      <a:pt x="162"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6"/>
              <p:cNvSpPr/>
              <p:nvPr/>
            </p:nvSpPr>
            <p:spPr>
              <a:xfrm>
                <a:off x="10155195" y="2326146"/>
                <a:ext cx="107335" cy="57397"/>
              </a:xfrm>
              <a:custGeom>
                <a:avLst/>
                <a:gdLst/>
                <a:ahLst/>
                <a:cxnLst/>
                <a:rect l="l" t="t" r="r" b="b"/>
                <a:pathLst>
                  <a:path w="2317" h="1239" extrusionOk="0">
                    <a:moveTo>
                      <a:pt x="97" y="0"/>
                    </a:moveTo>
                    <a:cubicBezTo>
                      <a:pt x="49" y="0"/>
                      <a:pt x="0" y="32"/>
                      <a:pt x="0" y="81"/>
                    </a:cubicBezTo>
                    <a:cubicBezTo>
                      <a:pt x="0" y="724"/>
                      <a:pt x="531" y="1239"/>
                      <a:pt x="1159" y="1239"/>
                    </a:cubicBezTo>
                    <a:cubicBezTo>
                      <a:pt x="1802" y="1239"/>
                      <a:pt x="2317" y="724"/>
                      <a:pt x="2317" y="81"/>
                    </a:cubicBezTo>
                    <a:cubicBezTo>
                      <a:pt x="2317" y="32"/>
                      <a:pt x="2285" y="0"/>
                      <a:pt x="2236" y="0"/>
                    </a:cubicBezTo>
                    <a:cubicBezTo>
                      <a:pt x="2188" y="0"/>
                      <a:pt x="2156" y="32"/>
                      <a:pt x="2156" y="81"/>
                    </a:cubicBezTo>
                    <a:cubicBezTo>
                      <a:pt x="2156" y="628"/>
                      <a:pt x="1705" y="1078"/>
                      <a:pt x="1159" y="1078"/>
                    </a:cubicBezTo>
                    <a:cubicBezTo>
                      <a:pt x="612" y="1078"/>
                      <a:pt x="177" y="628"/>
                      <a:pt x="177" y="81"/>
                    </a:cubicBezTo>
                    <a:cubicBezTo>
                      <a:pt x="177" y="32"/>
                      <a:pt x="129"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6"/>
              <p:cNvSpPr/>
              <p:nvPr/>
            </p:nvSpPr>
            <p:spPr>
              <a:xfrm>
                <a:off x="10255025" y="2326146"/>
                <a:ext cx="107381" cy="57397"/>
              </a:xfrm>
              <a:custGeom>
                <a:avLst/>
                <a:gdLst/>
                <a:ahLst/>
                <a:cxnLst/>
                <a:rect l="l" t="t" r="r" b="b"/>
                <a:pathLst>
                  <a:path w="2318" h="1239" extrusionOk="0">
                    <a:moveTo>
                      <a:pt x="81" y="0"/>
                    </a:moveTo>
                    <a:cubicBezTo>
                      <a:pt x="33" y="0"/>
                      <a:pt x="1" y="32"/>
                      <a:pt x="1" y="81"/>
                    </a:cubicBezTo>
                    <a:cubicBezTo>
                      <a:pt x="1" y="724"/>
                      <a:pt x="516" y="1239"/>
                      <a:pt x="1159" y="1239"/>
                    </a:cubicBezTo>
                    <a:cubicBezTo>
                      <a:pt x="1787" y="1239"/>
                      <a:pt x="2317" y="724"/>
                      <a:pt x="2317" y="81"/>
                    </a:cubicBezTo>
                    <a:cubicBezTo>
                      <a:pt x="2317" y="32"/>
                      <a:pt x="2269" y="0"/>
                      <a:pt x="2237" y="0"/>
                    </a:cubicBezTo>
                    <a:cubicBezTo>
                      <a:pt x="2189" y="0"/>
                      <a:pt x="2140" y="32"/>
                      <a:pt x="2140" y="81"/>
                    </a:cubicBezTo>
                    <a:cubicBezTo>
                      <a:pt x="2140" y="628"/>
                      <a:pt x="1706" y="1078"/>
                      <a:pt x="1159" y="1078"/>
                    </a:cubicBezTo>
                    <a:cubicBezTo>
                      <a:pt x="612" y="1078"/>
                      <a:pt x="162" y="628"/>
                      <a:pt x="162" y="81"/>
                    </a:cubicBezTo>
                    <a:cubicBezTo>
                      <a:pt x="162" y="32"/>
                      <a:pt x="130"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6"/>
              <p:cNvSpPr/>
              <p:nvPr/>
            </p:nvSpPr>
            <p:spPr>
              <a:xfrm>
                <a:off x="9702094" y="2376084"/>
                <a:ext cx="107335" cy="57397"/>
              </a:xfrm>
              <a:custGeom>
                <a:avLst/>
                <a:gdLst/>
                <a:ahLst/>
                <a:cxnLst/>
                <a:rect l="l" t="t" r="r" b="b"/>
                <a:pathLst>
                  <a:path w="2317" h="1239" extrusionOk="0">
                    <a:moveTo>
                      <a:pt x="81" y="0"/>
                    </a:moveTo>
                    <a:cubicBezTo>
                      <a:pt x="49" y="0"/>
                      <a:pt x="0" y="32"/>
                      <a:pt x="0" y="80"/>
                    </a:cubicBezTo>
                    <a:cubicBezTo>
                      <a:pt x="0" y="724"/>
                      <a:pt x="515" y="1239"/>
                      <a:pt x="1159" y="1239"/>
                    </a:cubicBezTo>
                    <a:cubicBezTo>
                      <a:pt x="1802" y="1239"/>
                      <a:pt x="2317" y="724"/>
                      <a:pt x="2317" y="80"/>
                    </a:cubicBezTo>
                    <a:cubicBezTo>
                      <a:pt x="2317" y="32"/>
                      <a:pt x="2285" y="0"/>
                      <a:pt x="2237" y="0"/>
                    </a:cubicBezTo>
                    <a:cubicBezTo>
                      <a:pt x="2188" y="0"/>
                      <a:pt x="2156" y="32"/>
                      <a:pt x="2156" y="80"/>
                    </a:cubicBezTo>
                    <a:cubicBezTo>
                      <a:pt x="2156" y="627"/>
                      <a:pt x="1706" y="1062"/>
                      <a:pt x="1159" y="1062"/>
                    </a:cubicBezTo>
                    <a:cubicBezTo>
                      <a:pt x="612" y="1062"/>
                      <a:pt x="177" y="627"/>
                      <a:pt x="177" y="80"/>
                    </a:cubicBezTo>
                    <a:cubicBezTo>
                      <a:pt x="177"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6"/>
              <p:cNvSpPr/>
              <p:nvPr/>
            </p:nvSpPr>
            <p:spPr>
              <a:xfrm>
                <a:off x="9801970" y="2376084"/>
                <a:ext cx="107335" cy="57397"/>
              </a:xfrm>
              <a:custGeom>
                <a:avLst/>
                <a:gdLst/>
                <a:ahLst/>
                <a:cxnLst/>
                <a:rect l="l" t="t" r="r" b="b"/>
                <a:pathLst>
                  <a:path w="2317" h="1239" extrusionOk="0">
                    <a:moveTo>
                      <a:pt x="81" y="0"/>
                    </a:moveTo>
                    <a:cubicBezTo>
                      <a:pt x="32" y="0"/>
                      <a:pt x="0" y="32"/>
                      <a:pt x="0" y="80"/>
                    </a:cubicBezTo>
                    <a:cubicBezTo>
                      <a:pt x="0" y="724"/>
                      <a:pt x="515" y="1239"/>
                      <a:pt x="1158" y="1239"/>
                    </a:cubicBezTo>
                    <a:cubicBezTo>
                      <a:pt x="1786" y="1239"/>
                      <a:pt x="2317" y="724"/>
                      <a:pt x="2317" y="80"/>
                    </a:cubicBezTo>
                    <a:cubicBezTo>
                      <a:pt x="2317" y="32"/>
                      <a:pt x="2268" y="0"/>
                      <a:pt x="2220" y="0"/>
                    </a:cubicBezTo>
                    <a:cubicBezTo>
                      <a:pt x="2172" y="0"/>
                      <a:pt x="2140" y="32"/>
                      <a:pt x="2140" y="80"/>
                    </a:cubicBezTo>
                    <a:cubicBezTo>
                      <a:pt x="2140" y="627"/>
                      <a:pt x="1705" y="1062"/>
                      <a:pt x="1158" y="1062"/>
                    </a:cubicBezTo>
                    <a:cubicBezTo>
                      <a:pt x="611" y="1062"/>
                      <a:pt x="161" y="627"/>
                      <a:pt x="161" y="80"/>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6"/>
              <p:cNvSpPr/>
              <p:nvPr/>
            </p:nvSpPr>
            <p:spPr>
              <a:xfrm>
                <a:off x="9901058" y="2376084"/>
                <a:ext cx="107381" cy="57397"/>
              </a:xfrm>
              <a:custGeom>
                <a:avLst/>
                <a:gdLst/>
                <a:ahLst/>
                <a:cxnLst/>
                <a:rect l="l" t="t" r="r" b="b"/>
                <a:pathLst>
                  <a:path w="2318" h="1239" extrusionOk="0">
                    <a:moveTo>
                      <a:pt x="81" y="0"/>
                    </a:moveTo>
                    <a:cubicBezTo>
                      <a:pt x="33" y="0"/>
                      <a:pt x="1" y="32"/>
                      <a:pt x="1" y="80"/>
                    </a:cubicBezTo>
                    <a:cubicBezTo>
                      <a:pt x="1" y="724"/>
                      <a:pt x="515" y="1239"/>
                      <a:pt x="1159" y="1239"/>
                    </a:cubicBezTo>
                    <a:cubicBezTo>
                      <a:pt x="1802" y="1239"/>
                      <a:pt x="2317" y="724"/>
                      <a:pt x="2317" y="80"/>
                    </a:cubicBezTo>
                    <a:cubicBezTo>
                      <a:pt x="2317" y="32"/>
                      <a:pt x="2285" y="0"/>
                      <a:pt x="2237" y="0"/>
                    </a:cubicBezTo>
                    <a:cubicBezTo>
                      <a:pt x="2188" y="0"/>
                      <a:pt x="2156" y="32"/>
                      <a:pt x="2156" y="80"/>
                    </a:cubicBezTo>
                    <a:cubicBezTo>
                      <a:pt x="2156" y="627"/>
                      <a:pt x="1706" y="1062"/>
                      <a:pt x="1159" y="1062"/>
                    </a:cubicBezTo>
                    <a:cubicBezTo>
                      <a:pt x="612" y="1062"/>
                      <a:pt x="178" y="627"/>
                      <a:pt x="178" y="80"/>
                    </a:cubicBezTo>
                    <a:cubicBezTo>
                      <a:pt x="178"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6"/>
              <p:cNvSpPr/>
              <p:nvPr/>
            </p:nvSpPr>
            <p:spPr>
              <a:xfrm>
                <a:off x="10000934" y="2376084"/>
                <a:ext cx="107335" cy="57397"/>
              </a:xfrm>
              <a:custGeom>
                <a:avLst/>
                <a:gdLst/>
                <a:ahLst/>
                <a:cxnLst/>
                <a:rect l="l" t="t" r="r" b="b"/>
                <a:pathLst>
                  <a:path w="2317" h="1239" extrusionOk="0">
                    <a:moveTo>
                      <a:pt x="81" y="0"/>
                    </a:moveTo>
                    <a:cubicBezTo>
                      <a:pt x="32" y="0"/>
                      <a:pt x="0" y="32"/>
                      <a:pt x="0" y="80"/>
                    </a:cubicBezTo>
                    <a:cubicBezTo>
                      <a:pt x="0" y="724"/>
                      <a:pt x="515" y="1239"/>
                      <a:pt x="1159" y="1239"/>
                    </a:cubicBezTo>
                    <a:cubicBezTo>
                      <a:pt x="1786" y="1239"/>
                      <a:pt x="2317" y="724"/>
                      <a:pt x="2317" y="80"/>
                    </a:cubicBezTo>
                    <a:cubicBezTo>
                      <a:pt x="2317" y="32"/>
                      <a:pt x="2269" y="0"/>
                      <a:pt x="2220" y="0"/>
                    </a:cubicBezTo>
                    <a:cubicBezTo>
                      <a:pt x="2172" y="0"/>
                      <a:pt x="2140" y="32"/>
                      <a:pt x="2140" y="80"/>
                    </a:cubicBezTo>
                    <a:cubicBezTo>
                      <a:pt x="2140" y="627"/>
                      <a:pt x="1705" y="1062"/>
                      <a:pt x="1159" y="1062"/>
                    </a:cubicBezTo>
                    <a:cubicBezTo>
                      <a:pt x="612" y="1062"/>
                      <a:pt x="161" y="627"/>
                      <a:pt x="161" y="80"/>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6"/>
              <p:cNvSpPr/>
              <p:nvPr/>
            </p:nvSpPr>
            <p:spPr>
              <a:xfrm>
                <a:off x="10100023" y="2376084"/>
                <a:ext cx="107381" cy="57397"/>
              </a:xfrm>
              <a:custGeom>
                <a:avLst/>
                <a:gdLst/>
                <a:ahLst/>
                <a:cxnLst/>
                <a:rect l="l" t="t" r="r" b="b"/>
                <a:pathLst>
                  <a:path w="2318" h="1239" extrusionOk="0">
                    <a:moveTo>
                      <a:pt x="81" y="0"/>
                    </a:moveTo>
                    <a:cubicBezTo>
                      <a:pt x="33" y="0"/>
                      <a:pt x="1" y="32"/>
                      <a:pt x="1" y="80"/>
                    </a:cubicBezTo>
                    <a:cubicBezTo>
                      <a:pt x="1" y="724"/>
                      <a:pt x="516" y="1239"/>
                      <a:pt x="1159" y="1239"/>
                    </a:cubicBezTo>
                    <a:cubicBezTo>
                      <a:pt x="1803" y="1239"/>
                      <a:pt x="2317" y="724"/>
                      <a:pt x="2317" y="80"/>
                    </a:cubicBezTo>
                    <a:cubicBezTo>
                      <a:pt x="2317" y="32"/>
                      <a:pt x="2285" y="0"/>
                      <a:pt x="2237" y="0"/>
                    </a:cubicBezTo>
                    <a:cubicBezTo>
                      <a:pt x="2189" y="0"/>
                      <a:pt x="2156" y="32"/>
                      <a:pt x="2156" y="80"/>
                    </a:cubicBezTo>
                    <a:cubicBezTo>
                      <a:pt x="2156" y="627"/>
                      <a:pt x="1706" y="1062"/>
                      <a:pt x="1159" y="1062"/>
                    </a:cubicBezTo>
                    <a:cubicBezTo>
                      <a:pt x="612" y="1062"/>
                      <a:pt x="178" y="627"/>
                      <a:pt x="178" y="80"/>
                    </a:cubicBezTo>
                    <a:cubicBezTo>
                      <a:pt x="178" y="32"/>
                      <a:pt x="130"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6"/>
              <p:cNvSpPr/>
              <p:nvPr/>
            </p:nvSpPr>
            <p:spPr>
              <a:xfrm>
                <a:off x="10199899" y="2376084"/>
                <a:ext cx="107335" cy="57397"/>
              </a:xfrm>
              <a:custGeom>
                <a:avLst/>
                <a:gdLst/>
                <a:ahLst/>
                <a:cxnLst/>
                <a:rect l="l" t="t" r="r" b="b"/>
                <a:pathLst>
                  <a:path w="2317" h="1239" extrusionOk="0">
                    <a:moveTo>
                      <a:pt x="81" y="0"/>
                    </a:moveTo>
                    <a:cubicBezTo>
                      <a:pt x="33" y="0"/>
                      <a:pt x="0" y="32"/>
                      <a:pt x="0" y="80"/>
                    </a:cubicBezTo>
                    <a:cubicBezTo>
                      <a:pt x="0" y="724"/>
                      <a:pt x="515" y="1239"/>
                      <a:pt x="1159" y="1239"/>
                    </a:cubicBezTo>
                    <a:cubicBezTo>
                      <a:pt x="1786" y="1239"/>
                      <a:pt x="2317" y="724"/>
                      <a:pt x="2317" y="80"/>
                    </a:cubicBezTo>
                    <a:cubicBezTo>
                      <a:pt x="2317" y="32"/>
                      <a:pt x="2269" y="0"/>
                      <a:pt x="2220" y="0"/>
                    </a:cubicBezTo>
                    <a:cubicBezTo>
                      <a:pt x="2172" y="0"/>
                      <a:pt x="2140" y="32"/>
                      <a:pt x="2140" y="80"/>
                    </a:cubicBezTo>
                    <a:cubicBezTo>
                      <a:pt x="2140" y="627"/>
                      <a:pt x="1690" y="1062"/>
                      <a:pt x="1159" y="1062"/>
                    </a:cubicBezTo>
                    <a:cubicBezTo>
                      <a:pt x="612" y="1062"/>
                      <a:pt x="161" y="627"/>
                      <a:pt x="161" y="80"/>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6" name="Google Shape;1316;p56"/>
            <p:cNvGrpSpPr/>
            <p:nvPr/>
          </p:nvGrpSpPr>
          <p:grpSpPr>
            <a:xfrm>
              <a:off x="9540740" y="2298904"/>
              <a:ext cx="486366" cy="178359"/>
              <a:chOff x="9694636" y="2912619"/>
              <a:chExt cx="640208" cy="234775"/>
            </a:xfrm>
          </p:grpSpPr>
          <p:grpSp>
            <p:nvGrpSpPr>
              <p:cNvPr id="1317" name="Google Shape;1317;p56"/>
              <p:cNvGrpSpPr/>
              <p:nvPr/>
            </p:nvGrpSpPr>
            <p:grpSpPr>
              <a:xfrm>
                <a:off x="9694636" y="2912619"/>
                <a:ext cx="123780" cy="234775"/>
                <a:chOff x="9694636" y="2912619"/>
                <a:chExt cx="123780" cy="234775"/>
              </a:xfrm>
            </p:grpSpPr>
            <p:sp>
              <p:nvSpPr>
                <p:cNvPr id="1318" name="Google Shape;1318;p56"/>
                <p:cNvSpPr/>
                <p:nvPr/>
              </p:nvSpPr>
              <p:spPr>
                <a:xfrm>
                  <a:off x="9694636" y="2912619"/>
                  <a:ext cx="123780" cy="234775"/>
                </a:xfrm>
                <a:custGeom>
                  <a:avLst/>
                  <a:gdLst/>
                  <a:ahLst/>
                  <a:cxnLst/>
                  <a:rect l="l" t="t" r="r" b="b"/>
                  <a:pathLst>
                    <a:path w="2672" h="5068" extrusionOk="0">
                      <a:moveTo>
                        <a:pt x="1577" y="0"/>
                      </a:moveTo>
                      <a:lnTo>
                        <a:pt x="113" y="3218"/>
                      </a:lnTo>
                      <a:cubicBezTo>
                        <a:pt x="33" y="3379"/>
                        <a:pt x="1" y="3556"/>
                        <a:pt x="1" y="3749"/>
                      </a:cubicBezTo>
                      <a:cubicBezTo>
                        <a:pt x="1" y="4473"/>
                        <a:pt x="596" y="5068"/>
                        <a:pt x="1336" y="5068"/>
                      </a:cubicBezTo>
                      <a:cubicBezTo>
                        <a:pt x="2060" y="5068"/>
                        <a:pt x="2671" y="4473"/>
                        <a:pt x="2671" y="3749"/>
                      </a:cubicBezTo>
                      <a:cubicBezTo>
                        <a:pt x="2671" y="3556"/>
                        <a:pt x="2623" y="3379"/>
                        <a:pt x="2558" y="3218"/>
                      </a:cubicBezTo>
                      <a:lnTo>
                        <a:pt x="15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6"/>
                <p:cNvSpPr/>
                <p:nvPr/>
              </p:nvSpPr>
              <p:spPr>
                <a:xfrm>
                  <a:off x="9694636" y="3047517"/>
                  <a:ext cx="80513" cy="80513"/>
                </a:xfrm>
                <a:custGeom>
                  <a:avLst/>
                  <a:gdLst/>
                  <a:ahLst/>
                  <a:cxnLst/>
                  <a:rect l="l" t="t" r="r" b="b"/>
                  <a:pathLst>
                    <a:path w="1738" h="1738" extrusionOk="0">
                      <a:moveTo>
                        <a:pt x="869" y="0"/>
                      </a:moveTo>
                      <a:cubicBezTo>
                        <a:pt x="387" y="0"/>
                        <a:pt x="1" y="386"/>
                        <a:pt x="1" y="869"/>
                      </a:cubicBezTo>
                      <a:cubicBezTo>
                        <a:pt x="1" y="1351"/>
                        <a:pt x="387" y="1738"/>
                        <a:pt x="869" y="1738"/>
                      </a:cubicBezTo>
                      <a:cubicBezTo>
                        <a:pt x="1352" y="1738"/>
                        <a:pt x="1738" y="1351"/>
                        <a:pt x="1738" y="869"/>
                      </a:cubicBezTo>
                      <a:cubicBezTo>
                        <a:pt x="1738" y="386"/>
                        <a:pt x="1352" y="0"/>
                        <a:pt x="869"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0" name="Google Shape;1320;p56"/>
              <p:cNvGrpSpPr/>
              <p:nvPr/>
            </p:nvGrpSpPr>
            <p:grpSpPr>
              <a:xfrm>
                <a:off x="9823557" y="2912619"/>
                <a:ext cx="123780" cy="234775"/>
                <a:chOff x="9823557" y="2912619"/>
                <a:chExt cx="123780" cy="234775"/>
              </a:xfrm>
            </p:grpSpPr>
            <p:sp>
              <p:nvSpPr>
                <p:cNvPr id="1321" name="Google Shape;1321;p56"/>
                <p:cNvSpPr/>
                <p:nvPr/>
              </p:nvSpPr>
              <p:spPr>
                <a:xfrm>
                  <a:off x="9823557" y="2912619"/>
                  <a:ext cx="123780" cy="234775"/>
                </a:xfrm>
                <a:custGeom>
                  <a:avLst/>
                  <a:gdLst/>
                  <a:ahLst/>
                  <a:cxnLst/>
                  <a:rect l="l" t="t" r="r" b="b"/>
                  <a:pathLst>
                    <a:path w="2672" h="5068" extrusionOk="0">
                      <a:moveTo>
                        <a:pt x="1577" y="0"/>
                      </a:moveTo>
                      <a:lnTo>
                        <a:pt x="113" y="3218"/>
                      </a:lnTo>
                      <a:cubicBezTo>
                        <a:pt x="49" y="3379"/>
                        <a:pt x="1" y="3556"/>
                        <a:pt x="1" y="3749"/>
                      </a:cubicBezTo>
                      <a:cubicBezTo>
                        <a:pt x="1" y="4473"/>
                        <a:pt x="612" y="5068"/>
                        <a:pt x="1336" y="5068"/>
                      </a:cubicBezTo>
                      <a:cubicBezTo>
                        <a:pt x="2076" y="5068"/>
                        <a:pt x="2671" y="4473"/>
                        <a:pt x="2671" y="3749"/>
                      </a:cubicBezTo>
                      <a:cubicBezTo>
                        <a:pt x="2671" y="3556"/>
                        <a:pt x="2639" y="3379"/>
                        <a:pt x="2558" y="3218"/>
                      </a:cubicBezTo>
                      <a:lnTo>
                        <a:pt x="15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6"/>
                <p:cNvSpPr/>
                <p:nvPr/>
              </p:nvSpPr>
              <p:spPr>
                <a:xfrm>
                  <a:off x="9823557" y="3047517"/>
                  <a:ext cx="81300" cy="80513"/>
                </a:xfrm>
                <a:custGeom>
                  <a:avLst/>
                  <a:gdLst/>
                  <a:ahLst/>
                  <a:cxnLst/>
                  <a:rect l="l" t="t" r="r" b="b"/>
                  <a:pathLst>
                    <a:path w="1755" h="1738" extrusionOk="0">
                      <a:moveTo>
                        <a:pt x="885" y="0"/>
                      </a:moveTo>
                      <a:cubicBezTo>
                        <a:pt x="403" y="0"/>
                        <a:pt x="1" y="386"/>
                        <a:pt x="1" y="869"/>
                      </a:cubicBezTo>
                      <a:cubicBezTo>
                        <a:pt x="1" y="1351"/>
                        <a:pt x="403" y="1738"/>
                        <a:pt x="885" y="1738"/>
                      </a:cubicBezTo>
                      <a:cubicBezTo>
                        <a:pt x="1352" y="1738"/>
                        <a:pt x="1754" y="1351"/>
                        <a:pt x="1754" y="869"/>
                      </a:cubicBezTo>
                      <a:cubicBezTo>
                        <a:pt x="1754" y="386"/>
                        <a:pt x="1352" y="0"/>
                        <a:pt x="885"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3" name="Google Shape;1323;p56"/>
              <p:cNvGrpSpPr/>
              <p:nvPr/>
            </p:nvGrpSpPr>
            <p:grpSpPr>
              <a:xfrm>
                <a:off x="9953220" y="2912619"/>
                <a:ext cx="123780" cy="234775"/>
                <a:chOff x="9953220" y="2912619"/>
                <a:chExt cx="123780" cy="234775"/>
              </a:xfrm>
            </p:grpSpPr>
            <p:sp>
              <p:nvSpPr>
                <p:cNvPr id="1324" name="Google Shape;1324;p56"/>
                <p:cNvSpPr/>
                <p:nvPr/>
              </p:nvSpPr>
              <p:spPr>
                <a:xfrm>
                  <a:off x="9953220" y="2912619"/>
                  <a:ext cx="123780" cy="234775"/>
                </a:xfrm>
                <a:custGeom>
                  <a:avLst/>
                  <a:gdLst/>
                  <a:ahLst/>
                  <a:cxnLst/>
                  <a:rect l="l" t="t" r="r" b="b"/>
                  <a:pathLst>
                    <a:path w="2672" h="5068" extrusionOk="0">
                      <a:moveTo>
                        <a:pt x="1561" y="0"/>
                      </a:moveTo>
                      <a:lnTo>
                        <a:pt x="113" y="3218"/>
                      </a:lnTo>
                      <a:cubicBezTo>
                        <a:pt x="33" y="3379"/>
                        <a:pt x="1" y="3556"/>
                        <a:pt x="1" y="3749"/>
                      </a:cubicBezTo>
                      <a:cubicBezTo>
                        <a:pt x="1" y="4473"/>
                        <a:pt x="596" y="5068"/>
                        <a:pt x="1336" y="5068"/>
                      </a:cubicBezTo>
                      <a:cubicBezTo>
                        <a:pt x="2060" y="5068"/>
                        <a:pt x="2671" y="4473"/>
                        <a:pt x="2671" y="3749"/>
                      </a:cubicBezTo>
                      <a:cubicBezTo>
                        <a:pt x="2671" y="3556"/>
                        <a:pt x="2623" y="3379"/>
                        <a:pt x="2559" y="3218"/>
                      </a:cubicBezTo>
                      <a:lnTo>
                        <a:pt x="15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56"/>
                <p:cNvSpPr/>
                <p:nvPr/>
              </p:nvSpPr>
              <p:spPr>
                <a:xfrm>
                  <a:off x="9953220" y="3047517"/>
                  <a:ext cx="80559" cy="80513"/>
                </a:xfrm>
                <a:custGeom>
                  <a:avLst/>
                  <a:gdLst/>
                  <a:ahLst/>
                  <a:cxnLst/>
                  <a:rect l="l" t="t" r="r" b="b"/>
                  <a:pathLst>
                    <a:path w="1739" h="1738" extrusionOk="0">
                      <a:moveTo>
                        <a:pt x="869" y="0"/>
                      </a:moveTo>
                      <a:cubicBezTo>
                        <a:pt x="387" y="0"/>
                        <a:pt x="1" y="386"/>
                        <a:pt x="1" y="869"/>
                      </a:cubicBezTo>
                      <a:cubicBezTo>
                        <a:pt x="1" y="1351"/>
                        <a:pt x="387" y="1738"/>
                        <a:pt x="869" y="1738"/>
                      </a:cubicBezTo>
                      <a:cubicBezTo>
                        <a:pt x="1352" y="1738"/>
                        <a:pt x="1738" y="1351"/>
                        <a:pt x="1738" y="869"/>
                      </a:cubicBezTo>
                      <a:cubicBezTo>
                        <a:pt x="1738" y="386"/>
                        <a:pt x="1352" y="0"/>
                        <a:pt x="869"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6" name="Google Shape;1326;p56"/>
              <p:cNvGrpSpPr/>
              <p:nvPr/>
            </p:nvGrpSpPr>
            <p:grpSpPr>
              <a:xfrm>
                <a:off x="10082141" y="2912619"/>
                <a:ext cx="123780" cy="234775"/>
                <a:chOff x="10082141" y="2912619"/>
                <a:chExt cx="123780" cy="234775"/>
              </a:xfrm>
            </p:grpSpPr>
            <p:sp>
              <p:nvSpPr>
                <p:cNvPr id="1327" name="Google Shape;1327;p56"/>
                <p:cNvSpPr/>
                <p:nvPr/>
              </p:nvSpPr>
              <p:spPr>
                <a:xfrm>
                  <a:off x="10082141" y="2912619"/>
                  <a:ext cx="123780" cy="234775"/>
                </a:xfrm>
                <a:custGeom>
                  <a:avLst/>
                  <a:gdLst/>
                  <a:ahLst/>
                  <a:cxnLst/>
                  <a:rect l="l" t="t" r="r" b="b"/>
                  <a:pathLst>
                    <a:path w="2672" h="5068" extrusionOk="0">
                      <a:moveTo>
                        <a:pt x="1577" y="0"/>
                      </a:moveTo>
                      <a:lnTo>
                        <a:pt x="113" y="3218"/>
                      </a:lnTo>
                      <a:cubicBezTo>
                        <a:pt x="49" y="3379"/>
                        <a:pt x="1" y="3556"/>
                        <a:pt x="1" y="3749"/>
                      </a:cubicBezTo>
                      <a:cubicBezTo>
                        <a:pt x="1" y="4473"/>
                        <a:pt x="612" y="5068"/>
                        <a:pt x="1336" y="5068"/>
                      </a:cubicBezTo>
                      <a:cubicBezTo>
                        <a:pt x="2076" y="5068"/>
                        <a:pt x="2671" y="4473"/>
                        <a:pt x="2671" y="3749"/>
                      </a:cubicBezTo>
                      <a:cubicBezTo>
                        <a:pt x="2671" y="3556"/>
                        <a:pt x="2639" y="3379"/>
                        <a:pt x="2559" y="3218"/>
                      </a:cubicBezTo>
                      <a:lnTo>
                        <a:pt x="15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6"/>
                <p:cNvSpPr/>
                <p:nvPr/>
              </p:nvSpPr>
              <p:spPr>
                <a:xfrm>
                  <a:off x="10082141" y="3047517"/>
                  <a:ext cx="81300" cy="80513"/>
                </a:xfrm>
                <a:custGeom>
                  <a:avLst/>
                  <a:gdLst/>
                  <a:ahLst/>
                  <a:cxnLst/>
                  <a:rect l="l" t="t" r="r" b="b"/>
                  <a:pathLst>
                    <a:path w="1755" h="1738" extrusionOk="0">
                      <a:moveTo>
                        <a:pt x="886" y="0"/>
                      </a:moveTo>
                      <a:cubicBezTo>
                        <a:pt x="403" y="0"/>
                        <a:pt x="1" y="386"/>
                        <a:pt x="1" y="869"/>
                      </a:cubicBezTo>
                      <a:cubicBezTo>
                        <a:pt x="1" y="1351"/>
                        <a:pt x="403" y="1738"/>
                        <a:pt x="886" y="1738"/>
                      </a:cubicBezTo>
                      <a:cubicBezTo>
                        <a:pt x="1352" y="1738"/>
                        <a:pt x="1754" y="1351"/>
                        <a:pt x="1754" y="869"/>
                      </a:cubicBezTo>
                      <a:cubicBezTo>
                        <a:pt x="1754" y="386"/>
                        <a:pt x="1352" y="0"/>
                        <a:pt x="886"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9" name="Google Shape;1329;p56"/>
              <p:cNvGrpSpPr/>
              <p:nvPr/>
            </p:nvGrpSpPr>
            <p:grpSpPr>
              <a:xfrm>
                <a:off x="10211804" y="2912619"/>
                <a:ext cx="123039" cy="234775"/>
                <a:chOff x="10211804" y="2912619"/>
                <a:chExt cx="123039" cy="234775"/>
              </a:xfrm>
            </p:grpSpPr>
            <p:sp>
              <p:nvSpPr>
                <p:cNvPr id="1330" name="Google Shape;1330;p56"/>
                <p:cNvSpPr/>
                <p:nvPr/>
              </p:nvSpPr>
              <p:spPr>
                <a:xfrm>
                  <a:off x="10211804" y="2912619"/>
                  <a:ext cx="123039" cy="234775"/>
                </a:xfrm>
                <a:custGeom>
                  <a:avLst/>
                  <a:gdLst/>
                  <a:ahLst/>
                  <a:cxnLst/>
                  <a:rect l="l" t="t" r="r" b="b"/>
                  <a:pathLst>
                    <a:path w="2656" h="5068" extrusionOk="0">
                      <a:moveTo>
                        <a:pt x="1561" y="0"/>
                      </a:moveTo>
                      <a:lnTo>
                        <a:pt x="113" y="3218"/>
                      </a:lnTo>
                      <a:cubicBezTo>
                        <a:pt x="33" y="3379"/>
                        <a:pt x="1" y="3556"/>
                        <a:pt x="1" y="3749"/>
                      </a:cubicBezTo>
                      <a:cubicBezTo>
                        <a:pt x="1" y="4473"/>
                        <a:pt x="596" y="5068"/>
                        <a:pt x="1336" y="5068"/>
                      </a:cubicBezTo>
                      <a:cubicBezTo>
                        <a:pt x="2060" y="5068"/>
                        <a:pt x="2655" y="4473"/>
                        <a:pt x="2655" y="3749"/>
                      </a:cubicBezTo>
                      <a:cubicBezTo>
                        <a:pt x="2655" y="3556"/>
                        <a:pt x="2623" y="3379"/>
                        <a:pt x="2559" y="3218"/>
                      </a:cubicBezTo>
                      <a:lnTo>
                        <a:pt x="15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6"/>
                <p:cNvSpPr/>
                <p:nvPr/>
              </p:nvSpPr>
              <p:spPr>
                <a:xfrm>
                  <a:off x="10211804" y="3047517"/>
                  <a:ext cx="80559" cy="80513"/>
                </a:xfrm>
                <a:custGeom>
                  <a:avLst/>
                  <a:gdLst/>
                  <a:ahLst/>
                  <a:cxnLst/>
                  <a:rect l="l" t="t" r="r" b="b"/>
                  <a:pathLst>
                    <a:path w="1739" h="1738" extrusionOk="0">
                      <a:moveTo>
                        <a:pt x="870" y="0"/>
                      </a:moveTo>
                      <a:cubicBezTo>
                        <a:pt x="387" y="0"/>
                        <a:pt x="1" y="386"/>
                        <a:pt x="1" y="869"/>
                      </a:cubicBezTo>
                      <a:cubicBezTo>
                        <a:pt x="1" y="1351"/>
                        <a:pt x="387" y="1738"/>
                        <a:pt x="870" y="1738"/>
                      </a:cubicBezTo>
                      <a:cubicBezTo>
                        <a:pt x="1352" y="1738"/>
                        <a:pt x="1738" y="1351"/>
                        <a:pt x="1738" y="869"/>
                      </a:cubicBezTo>
                      <a:cubicBezTo>
                        <a:pt x="1738" y="386"/>
                        <a:pt x="1352" y="0"/>
                        <a:pt x="870"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332" name="Google Shape;1332;p56"/>
          <p:cNvGrpSpPr/>
          <p:nvPr/>
        </p:nvGrpSpPr>
        <p:grpSpPr>
          <a:xfrm rot="-853522" flipH="1">
            <a:off x="1102739" y="2480691"/>
            <a:ext cx="596331" cy="890303"/>
            <a:chOff x="9214080" y="850711"/>
            <a:chExt cx="1143060" cy="1706553"/>
          </a:xfrm>
        </p:grpSpPr>
        <p:sp>
          <p:nvSpPr>
            <p:cNvPr id="1333" name="Google Shape;1333;p56"/>
            <p:cNvSpPr/>
            <p:nvPr/>
          </p:nvSpPr>
          <p:spPr>
            <a:xfrm>
              <a:off x="9608697" y="2087183"/>
              <a:ext cx="41351" cy="213443"/>
            </a:xfrm>
            <a:custGeom>
              <a:avLst/>
              <a:gdLst/>
              <a:ahLst/>
              <a:cxnLst/>
              <a:rect l="l" t="t" r="r" b="b"/>
              <a:pathLst>
                <a:path w="1175" h="6065" extrusionOk="0">
                  <a:moveTo>
                    <a:pt x="1078" y="0"/>
                  </a:moveTo>
                  <a:cubicBezTo>
                    <a:pt x="1014" y="0"/>
                    <a:pt x="949" y="32"/>
                    <a:pt x="949" y="97"/>
                  </a:cubicBezTo>
                  <a:lnTo>
                    <a:pt x="0" y="5920"/>
                  </a:lnTo>
                  <a:cubicBezTo>
                    <a:pt x="0" y="5984"/>
                    <a:pt x="32" y="6049"/>
                    <a:pt x="97" y="6065"/>
                  </a:cubicBezTo>
                  <a:lnTo>
                    <a:pt x="113" y="6065"/>
                  </a:lnTo>
                  <a:cubicBezTo>
                    <a:pt x="177" y="6065"/>
                    <a:pt x="225" y="6016"/>
                    <a:pt x="225" y="5968"/>
                  </a:cubicBezTo>
                  <a:lnTo>
                    <a:pt x="1174" y="129"/>
                  </a:lnTo>
                  <a:cubicBezTo>
                    <a:pt x="1174" y="64"/>
                    <a:pt x="1142" y="16"/>
                    <a:pt x="10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6"/>
            <p:cNvSpPr/>
            <p:nvPr/>
          </p:nvSpPr>
          <p:spPr>
            <a:xfrm>
              <a:off x="9912693" y="2087183"/>
              <a:ext cx="41949" cy="213443"/>
            </a:xfrm>
            <a:custGeom>
              <a:avLst/>
              <a:gdLst/>
              <a:ahLst/>
              <a:cxnLst/>
              <a:rect l="l" t="t" r="r" b="b"/>
              <a:pathLst>
                <a:path w="1192" h="6065" extrusionOk="0">
                  <a:moveTo>
                    <a:pt x="113" y="0"/>
                  </a:moveTo>
                  <a:cubicBezTo>
                    <a:pt x="49" y="16"/>
                    <a:pt x="1" y="64"/>
                    <a:pt x="17" y="129"/>
                  </a:cubicBezTo>
                  <a:lnTo>
                    <a:pt x="950" y="5968"/>
                  </a:lnTo>
                  <a:cubicBezTo>
                    <a:pt x="966" y="6016"/>
                    <a:pt x="1014" y="6065"/>
                    <a:pt x="1062" y="6065"/>
                  </a:cubicBezTo>
                  <a:lnTo>
                    <a:pt x="1078" y="6065"/>
                  </a:lnTo>
                  <a:cubicBezTo>
                    <a:pt x="1143" y="6049"/>
                    <a:pt x="1191" y="5984"/>
                    <a:pt x="1175" y="5920"/>
                  </a:cubicBezTo>
                  <a:lnTo>
                    <a:pt x="242" y="97"/>
                  </a:lnTo>
                  <a:cubicBezTo>
                    <a:pt x="226" y="32"/>
                    <a:pt x="178" y="0"/>
                    <a:pt x="1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6"/>
            <p:cNvSpPr/>
            <p:nvPr/>
          </p:nvSpPr>
          <p:spPr>
            <a:xfrm>
              <a:off x="9660783" y="2096790"/>
              <a:ext cx="26078" cy="203835"/>
            </a:xfrm>
            <a:custGeom>
              <a:avLst/>
              <a:gdLst/>
              <a:ahLst/>
              <a:cxnLst/>
              <a:rect l="l" t="t" r="r" b="b"/>
              <a:pathLst>
                <a:path w="741" h="5792" extrusionOk="0">
                  <a:moveTo>
                    <a:pt x="97" y="1"/>
                  </a:moveTo>
                  <a:cubicBezTo>
                    <a:pt x="48" y="17"/>
                    <a:pt x="0" y="65"/>
                    <a:pt x="0" y="129"/>
                  </a:cubicBezTo>
                  <a:lnTo>
                    <a:pt x="499" y="5679"/>
                  </a:lnTo>
                  <a:cubicBezTo>
                    <a:pt x="499" y="5743"/>
                    <a:pt x="563" y="5792"/>
                    <a:pt x="611" y="5792"/>
                  </a:cubicBezTo>
                  <a:lnTo>
                    <a:pt x="627" y="5792"/>
                  </a:lnTo>
                  <a:cubicBezTo>
                    <a:pt x="692" y="5776"/>
                    <a:pt x="740" y="5727"/>
                    <a:pt x="724" y="5663"/>
                  </a:cubicBezTo>
                  <a:lnTo>
                    <a:pt x="225" y="113"/>
                  </a:lnTo>
                  <a:cubicBezTo>
                    <a:pt x="225" y="49"/>
                    <a:pt x="161" y="1"/>
                    <a:pt x="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6"/>
            <p:cNvSpPr/>
            <p:nvPr/>
          </p:nvSpPr>
          <p:spPr>
            <a:xfrm>
              <a:off x="9878169" y="2096790"/>
              <a:ext cx="26078" cy="203835"/>
            </a:xfrm>
            <a:custGeom>
              <a:avLst/>
              <a:gdLst/>
              <a:ahLst/>
              <a:cxnLst/>
              <a:rect l="l" t="t" r="r" b="b"/>
              <a:pathLst>
                <a:path w="741" h="5792" extrusionOk="0">
                  <a:moveTo>
                    <a:pt x="628" y="1"/>
                  </a:moveTo>
                  <a:cubicBezTo>
                    <a:pt x="563" y="1"/>
                    <a:pt x="515" y="49"/>
                    <a:pt x="499" y="113"/>
                  </a:cubicBezTo>
                  <a:lnTo>
                    <a:pt x="0" y="5663"/>
                  </a:lnTo>
                  <a:cubicBezTo>
                    <a:pt x="0" y="5727"/>
                    <a:pt x="49" y="5776"/>
                    <a:pt x="113" y="5792"/>
                  </a:cubicBezTo>
                  <a:cubicBezTo>
                    <a:pt x="177" y="5792"/>
                    <a:pt x="226" y="5743"/>
                    <a:pt x="226" y="5679"/>
                  </a:cubicBezTo>
                  <a:lnTo>
                    <a:pt x="724" y="129"/>
                  </a:lnTo>
                  <a:cubicBezTo>
                    <a:pt x="740" y="65"/>
                    <a:pt x="692" y="17"/>
                    <a:pt x="6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6"/>
            <p:cNvSpPr/>
            <p:nvPr/>
          </p:nvSpPr>
          <p:spPr>
            <a:xfrm>
              <a:off x="9286542" y="850711"/>
              <a:ext cx="994188" cy="1251199"/>
            </a:xfrm>
            <a:custGeom>
              <a:avLst/>
              <a:gdLst/>
              <a:ahLst/>
              <a:cxnLst/>
              <a:rect l="l" t="t" r="r" b="b"/>
              <a:pathLst>
                <a:path w="28250" h="35553" extrusionOk="0">
                  <a:moveTo>
                    <a:pt x="14125" y="0"/>
                  </a:moveTo>
                  <a:cubicBezTo>
                    <a:pt x="13168" y="0"/>
                    <a:pt x="12275" y="351"/>
                    <a:pt x="11567" y="934"/>
                  </a:cubicBezTo>
                  <a:cubicBezTo>
                    <a:pt x="11567" y="934"/>
                    <a:pt x="10714" y="1513"/>
                    <a:pt x="9540" y="1754"/>
                  </a:cubicBezTo>
                  <a:cubicBezTo>
                    <a:pt x="9363" y="1770"/>
                    <a:pt x="9154" y="1802"/>
                    <a:pt x="8897" y="1835"/>
                  </a:cubicBezTo>
                  <a:cubicBezTo>
                    <a:pt x="6580" y="2221"/>
                    <a:pt x="1545" y="3797"/>
                    <a:pt x="467" y="10296"/>
                  </a:cubicBezTo>
                  <a:cubicBezTo>
                    <a:pt x="1" y="13127"/>
                    <a:pt x="467" y="16055"/>
                    <a:pt x="1722" y="18645"/>
                  </a:cubicBezTo>
                  <a:lnTo>
                    <a:pt x="9492" y="34651"/>
                  </a:lnTo>
                  <a:cubicBezTo>
                    <a:pt x="9733" y="35182"/>
                    <a:pt x="10280" y="35520"/>
                    <a:pt x="10859" y="35520"/>
                  </a:cubicBezTo>
                  <a:lnTo>
                    <a:pt x="17149" y="35552"/>
                  </a:lnTo>
                  <a:cubicBezTo>
                    <a:pt x="17163" y="35553"/>
                    <a:pt x="17176" y="35553"/>
                    <a:pt x="17190" y="35553"/>
                  </a:cubicBezTo>
                  <a:cubicBezTo>
                    <a:pt x="17769" y="35553"/>
                    <a:pt x="18282" y="35218"/>
                    <a:pt x="18549" y="34700"/>
                  </a:cubicBezTo>
                  <a:lnTo>
                    <a:pt x="26480" y="18774"/>
                  </a:lnTo>
                  <a:cubicBezTo>
                    <a:pt x="27766" y="16184"/>
                    <a:pt x="28249" y="13272"/>
                    <a:pt x="27815" y="10425"/>
                  </a:cubicBezTo>
                  <a:cubicBezTo>
                    <a:pt x="26705" y="3202"/>
                    <a:pt x="20608" y="1995"/>
                    <a:pt x="18790" y="1802"/>
                  </a:cubicBezTo>
                  <a:cubicBezTo>
                    <a:pt x="17825" y="1593"/>
                    <a:pt x="17085" y="1143"/>
                    <a:pt x="16860" y="998"/>
                  </a:cubicBezTo>
                  <a:cubicBezTo>
                    <a:pt x="16136" y="387"/>
                    <a:pt x="15219" y="1"/>
                    <a:pt x="14189" y="1"/>
                  </a:cubicBezTo>
                  <a:cubicBezTo>
                    <a:pt x="14168" y="0"/>
                    <a:pt x="14146" y="0"/>
                    <a:pt x="141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6"/>
            <p:cNvSpPr/>
            <p:nvPr/>
          </p:nvSpPr>
          <p:spPr>
            <a:xfrm>
              <a:off x="9214080" y="933943"/>
              <a:ext cx="341966" cy="888857"/>
            </a:xfrm>
            <a:custGeom>
              <a:avLst/>
              <a:gdLst/>
              <a:ahLst/>
              <a:cxnLst/>
              <a:rect l="l" t="t" r="r" b="b"/>
              <a:pathLst>
                <a:path w="9717" h="25257" extrusionOk="0">
                  <a:moveTo>
                    <a:pt x="8929" y="0"/>
                  </a:moveTo>
                  <a:cubicBezTo>
                    <a:pt x="8928" y="0"/>
                    <a:pt x="3121" y="805"/>
                    <a:pt x="2301" y="8784"/>
                  </a:cubicBezTo>
                  <a:cubicBezTo>
                    <a:pt x="1481" y="16779"/>
                    <a:pt x="8205" y="25240"/>
                    <a:pt x="8205" y="25240"/>
                  </a:cubicBezTo>
                  <a:lnTo>
                    <a:pt x="9717" y="25257"/>
                  </a:lnTo>
                  <a:cubicBezTo>
                    <a:pt x="9717" y="25257"/>
                    <a:pt x="1" y="8060"/>
                    <a:pt x="89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6"/>
            <p:cNvSpPr/>
            <p:nvPr/>
          </p:nvSpPr>
          <p:spPr>
            <a:xfrm>
              <a:off x="9496749" y="865316"/>
              <a:ext cx="225197" cy="965964"/>
            </a:xfrm>
            <a:custGeom>
              <a:avLst/>
              <a:gdLst/>
              <a:ahLst/>
              <a:cxnLst/>
              <a:rect l="l" t="t" r="r" b="b"/>
              <a:pathLst>
                <a:path w="6399" h="27448" extrusionOk="0">
                  <a:moveTo>
                    <a:pt x="6292" y="1"/>
                  </a:moveTo>
                  <a:cubicBezTo>
                    <a:pt x="5457" y="1"/>
                    <a:pt x="0" y="481"/>
                    <a:pt x="639" y="13098"/>
                  </a:cubicBezTo>
                  <a:cubicBezTo>
                    <a:pt x="639" y="13098"/>
                    <a:pt x="1701" y="22654"/>
                    <a:pt x="4227" y="27448"/>
                  </a:cubicBezTo>
                  <a:lnTo>
                    <a:pt x="6350" y="27448"/>
                  </a:lnTo>
                  <a:cubicBezTo>
                    <a:pt x="6350" y="27448"/>
                    <a:pt x="607" y="8031"/>
                    <a:pt x="6398" y="4"/>
                  </a:cubicBezTo>
                  <a:cubicBezTo>
                    <a:pt x="6398" y="4"/>
                    <a:pt x="6361" y="1"/>
                    <a:pt x="6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6"/>
            <p:cNvSpPr/>
            <p:nvPr/>
          </p:nvSpPr>
          <p:spPr>
            <a:xfrm>
              <a:off x="10008946" y="936758"/>
              <a:ext cx="348195" cy="888857"/>
            </a:xfrm>
            <a:custGeom>
              <a:avLst/>
              <a:gdLst/>
              <a:ahLst/>
              <a:cxnLst/>
              <a:rect l="l" t="t" r="r" b="b"/>
              <a:pathLst>
                <a:path w="9894" h="25257" extrusionOk="0">
                  <a:moveTo>
                    <a:pt x="1046" y="1"/>
                  </a:moveTo>
                  <a:lnTo>
                    <a:pt x="1046" y="1"/>
                  </a:lnTo>
                  <a:cubicBezTo>
                    <a:pt x="9894" y="8157"/>
                    <a:pt x="0" y="25241"/>
                    <a:pt x="0" y="25241"/>
                  </a:cubicBezTo>
                  <a:lnTo>
                    <a:pt x="1496" y="25257"/>
                  </a:lnTo>
                  <a:cubicBezTo>
                    <a:pt x="1496" y="25257"/>
                    <a:pt x="8317" y="16844"/>
                    <a:pt x="7577" y="8849"/>
                  </a:cubicBezTo>
                  <a:cubicBezTo>
                    <a:pt x="6853" y="854"/>
                    <a:pt x="1046" y="1"/>
                    <a:pt x="10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6"/>
            <p:cNvSpPr/>
            <p:nvPr/>
          </p:nvSpPr>
          <p:spPr>
            <a:xfrm>
              <a:off x="9828899" y="860882"/>
              <a:ext cx="234065" cy="971559"/>
            </a:xfrm>
            <a:custGeom>
              <a:avLst/>
              <a:gdLst/>
              <a:ahLst/>
              <a:cxnLst/>
              <a:rect l="l" t="t" r="r" b="b"/>
              <a:pathLst>
                <a:path w="6651" h="27607" extrusionOk="0">
                  <a:moveTo>
                    <a:pt x="319" y="0"/>
                  </a:moveTo>
                  <a:cubicBezTo>
                    <a:pt x="290" y="0"/>
                    <a:pt x="274" y="1"/>
                    <a:pt x="274" y="1"/>
                  </a:cubicBezTo>
                  <a:cubicBezTo>
                    <a:pt x="5985" y="8093"/>
                    <a:pt x="1" y="27590"/>
                    <a:pt x="1" y="27590"/>
                  </a:cubicBezTo>
                  <a:lnTo>
                    <a:pt x="2108" y="27606"/>
                  </a:lnTo>
                  <a:cubicBezTo>
                    <a:pt x="4682" y="22844"/>
                    <a:pt x="5840" y="13305"/>
                    <a:pt x="5840" y="13305"/>
                  </a:cubicBezTo>
                  <a:cubicBezTo>
                    <a:pt x="6651" y="320"/>
                    <a:pt x="889"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6"/>
            <p:cNvSpPr/>
            <p:nvPr/>
          </p:nvSpPr>
          <p:spPr>
            <a:xfrm>
              <a:off x="9494884" y="1812008"/>
              <a:ext cx="572406" cy="289916"/>
            </a:xfrm>
            <a:custGeom>
              <a:avLst/>
              <a:gdLst/>
              <a:ahLst/>
              <a:cxnLst/>
              <a:rect l="l" t="t" r="r" b="b"/>
              <a:pathLst>
                <a:path w="16265" h="8238" extrusionOk="0">
                  <a:moveTo>
                    <a:pt x="1" y="1"/>
                  </a:moveTo>
                  <a:lnTo>
                    <a:pt x="3620" y="7449"/>
                  </a:lnTo>
                  <a:cubicBezTo>
                    <a:pt x="3845" y="7916"/>
                    <a:pt x="4312" y="8205"/>
                    <a:pt x="4827" y="8205"/>
                  </a:cubicBezTo>
                  <a:lnTo>
                    <a:pt x="11342" y="8237"/>
                  </a:lnTo>
                  <a:cubicBezTo>
                    <a:pt x="11355" y="8238"/>
                    <a:pt x="11368" y="8238"/>
                    <a:pt x="11382" y="8238"/>
                  </a:cubicBezTo>
                  <a:cubicBezTo>
                    <a:pt x="11896" y="8238"/>
                    <a:pt x="12345" y="7936"/>
                    <a:pt x="12564" y="7497"/>
                  </a:cubicBezTo>
                  <a:lnTo>
                    <a:pt x="16264" y="8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6"/>
            <p:cNvSpPr/>
            <p:nvPr/>
          </p:nvSpPr>
          <p:spPr>
            <a:xfrm>
              <a:off x="9527156" y="989477"/>
              <a:ext cx="111560" cy="166566"/>
            </a:xfrm>
            <a:custGeom>
              <a:avLst/>
              <a:gdLst/>
              <a:ahLst/>
              <a:cxnLst/>
              <a:rect l="l" t="t" r="r" b="b"/>
              <a:pathLst>
                <a:path w="3170" h="4733" extrusionOk="0">
                  <a:moveTo>
                    <a:pt x="1890" y="1"/>
                  </a:moveTo>
                  <a:cubicBezTo>
                    <a:pt x="1356" y="1"/>
                    <a:pt x="862" y="361"/>
                    <a:pt x="724" y="900"/>
                  </a:cubicBezTo>
                  <a:lnTo>
                    <a:pt x="145" y="3281"/>
                  </a:lnTo>
                  <a:cubicBezTo>
                    <a:pt x="1" y="3908"/>
                    <a:pt x="387" y="4551"/>
                    <a:pt x="1014" y="4696"/>
                  </a:cubicBezTo>
                  <a:cubicBezTo>
                    <a:pt x="1110" y="4721"/>
                    <a:pt x="1207" y="4733"/>
                    <a:pt x="1302" y="4733"/>
                  </a:cubicBezTo>
                  <a:cubicBezTo>
                    <a:pt x="1827" y="4733"/>
                    <a:pt x="2307" y="4375"/>
                    <a:pt x="2430" y="3844"/>
                  </a:cubicBezTo>
                  <a:lnTo>
                    <a:pt x="3009" y="1463"/>
                  </a:lnTo>
                  <a:cubicBezTo>
                    <a:pt x="3170" y="835"/>
                    <a:pt x="2784" y="192"/>
                    <a:pt x="2156" y="31"/>
                  </a:cubicBezTo>
                  <a:cubicBezTo>
                    <a:pt x="2067" y="11"/>
                    <a:pt x="1978" y="1"/>
                    <a:pt x="1890" y="1"/>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6"/>
            <p:cNvSpPr/>
            <p:nvPr/>
          </p:nvSpPr>
          <p:spPr>
            <a:xfrm>
              <a:off x="9898546" y="1464301"/>
              <a:ext cx="110434" cy="166531"/>
            </a:xfrm>
            <a:custGeom>
              <a:avLst/>
              <a:gdLst/>
              <a:ahLst/>
              <a:cxnLst/>
              <a:rect l="l" t="t" r="r" b="b"/>
              <a:pathLst>
                <a:path w="3138" h="4732" extrusionOk="0">
                  <a:moveTo>
                    <a:pt x="1843" y="0"/>
                  </a:moveTo>
                  <a:cubicBezTo>
                    <a:pt x="1315" y="0"/>
                    <a:pt x="831" y="371"/>
                    <a:pt x="708" y="905"/>
                  </a:cubicBezTo>
                  <a:lnTo>
                    <a:pt x="145" y="3285"/>
                  </a:lnTo>
                  <a:cubicBezTo>
                    <a:pt x="0" y="3913"/>
                    <a:pt x="387" y="4556"/>
                    <a:pt x="1014" y="4701"/>
                  </a:cubicBezTo>
                  <a:cubicBezTo>
                    <a:pt x="1103" y="4722"/>
                    <a:pt x="1192" y="4731"/>
                    <a:pt x="1280" y="4731"/>
                  </a:cubicBezTo>
                  <a:cubicBezTo>
                    <a:pt x="1814" y="4731"/>
                    <a:pt x="2305" y="4371"/>
                    <a:pt x="2430" y="3832"/>
                  </a:cubicBezTo>
                  <a:lnTo>
                    <a:pt x="2993" y="1451"/>
                  </a:lnTo>
                  <a:cubicBezTo>
                    <a:pt x="3137" y="824"/>
                    <a:pt x="2751" y="181"/>
                    <a:pt x="2124" y="36"/>
                  </a:cubicBezTo>
                  <a:cubicBezTo>
                    <a:pt x="2030" y="12"/>
                    <a:pt x="1936" y="0"/>
                    <a:pt x="1843"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6"/>
            <p:cNvSpPr/>
            <p:nvPr/>
          </p:nvSpPr>
          <p:spPr>
            <a:xfrm>
              <a:off x="9850437" y="1670708"/>
              <a:ext cx="104205" cy="109977"/>
            </a:xfrm>
            <a:custGeom>
              <a:avLst/>
              <a:gdLst/>
              <a:ahLst/>
              <a:cxnLst/>
              <a:rect l="l" t="t" r="r" b="b"/>
              <a:pathLst>
                <a:path w="2961" h="3125" extrusionOk="0">
                  <a:moveTo>
                    <a:pt x="1636" y="1"/>
                  </a:moveTo>
                  <a:cubicBezTo>
                    <a:pt x="1162" y="1"/>
                    <a:pt x="706" y="288"/>
                    <a:pt x="531" y="750"/>
                  </a:cubicBezTo>
                  <a:lnTo>
                    <a:pt x="225" y="1522"/>
                  </a:lnTo>
                  <a:cubicBezTo>
                    <a:pt x="0" y="2134"/>
                    <a:pt x="306" y="2809"/>
                    <a:pt x="901" y="3051"/>
                  </a:cubicBezTo>
                  <a:cubicBezTo>
                    <a:pt x="1038" y="3101"/>
                    <a:pt x="1177" y="3125"/>
                    <a:pt x="1315" y="3125"/>
                  </a:cubicBezTo>
                  <a:cubicBezTo>
                    <a:pt x="1793" y="3125"/>
                    <a:pt x="2242" y="2837"/>
                    <a:pt x="2429" y="2375"/>
                  </a:cubicBezTo>
                  <a:lnTo>
                    <a:pt x="2719" y="1603"/>
                  </a:lnTo>
                  <a:cubicBezTo>
                    <a:pt x="2960" y="992"/>
                    <a:pt x="2654" y="316"/>
                    <a:pt x="2043" y="75"/>
                  </a:cubicBezTo>
                  <a:cubicBezTo>
                    <a:pt x="1910" y="24"/>
                    <a:pt x="1772" y="1"/>
                    <a:pt x="1636" y="1"/>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6"/>
            <p:cNvSpPr/>
            <p:nvPr/>
          </p:nvSpPr>
          <p:spPr>
            <a:xfrm>
              <a:off x="9516950" y="1179062"/>
              <a:ext cx="84955" cy="108182"/>
            </a:xfrm>
            <a:custGeom>
              <a:avLst/>
              <a:gdLst/>
              <a:ahLst/>
              <a:cxnLst/>
              <a:rect l="l" t="t" r="r" b="b"/>
              <a:pathLst>
                <a:path w="2414" h="3074" extrusionOk="0">
                  <a:moveTo>
                    <a:pt x="1189" y="1"/>
                  </a:moveTo>
                  <a:cubicBezTo>
                    <a:pt x="1179" y="1"/>
                    <a:pt x="1169" y="1"/>
                    <a:pt x="1159" y="1"/>
                  </a:cubicBezTo>
                  <a:cubicBezTo>
                    <a:pt x="516" y="17"/>
                    <a:pt x="1" y="564"/>
                    <a:pt x="17" y="1207"/>
                  </a:cubicBezTo>
                  <a:lnTo>
                    <a:pt x="33" y="1931"/>
                  </a:lnTo>
                  <a:cubicBezTo>
                    <a:pt x="49" y="2565"/>
                    <a:pt x="580" y="3074"/>
                    <a:pt x="1226" y="3074"/>
                  </a:cubicBezTo>
                  <a:cubicBezTo>
                    <a:pt x="1236" y="3074"/>
                    <a:pt x="1246" y="3074"/>
                    <a:pt x="1256" y="3074"/>
                  </a:cubicBezTo>
                  <a:cubicBezTo>
                    <a:pt x="1899" y="3057"/>
                    <a:pt x="2414" y="2510"/>
                    <a:pt x="2398" y="1867"/>
                  </a:cubicBezTo>
                  <a:lnTo>
                    <a:pt x="2366" y="1143"/>
                  </a:lnTo>
                  <a:cubicBezTo>
                    <a:pt x="2350" y="509"/>
                    <a:pt x="1819" y="1"/>
                    <a:pt x="1189" y="1"/>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6"/>
            <p:cNvSpPr/>
            <p:nvPr/>
          </p:nvSpPr>
          <p:spPr>
            <a:xfrm>
              <a:off x="9551509" y="1884612"/>
              <a:ext cx="123455" cy="145275"/>
            </a:xfrm>
            <a:custGeom>
              <a:avLst/>
              <a:gdLst/>
              <a:ahLst/>
              <a:cxnLst/>
              <a:rect l="l" t="t" r="r" b="b"/>
              <a:pathLst>
                <a:path w="3508" h="4128" extrusionOk="0">
                  <a:moveTo>
                    <a:pt x="1337" y="0"/>
                  </a:moveTo>
                  <a:cubicBezTo>
                    <a:pt x="1169" y="0"/>
                    <a:pt x="999" y="35"/>
                    <a:pt x="837" y="110"/>
                  </a:cubicBezTo>
                  <a:cubicBezTo>
                    <a:pt x="258" y="367"/>
                    <a:pt x="0" y="1075"/>
                    <a:pt x="274" y="1670"/>
                  </a:cubicBezTo>
                  <a:lnTo>
                    <a:pt x="1094" y="3440"/>
                  </a:lnTo>
                  <a:cubicBezTo>
                    <a:pt x="1294" y="3874"/>
                    <a:pt x="1724" y="4128"/>
                    <a:pt x="2167" y="4128"/>
                  </a:cubicBezTo>
                  <a:cubicBezTo>
                    <a:pt x="2331" y="4128"/>
                    <a:pt x="2498" y="4093"/>
                    <a:pt x="2655" y="4019"/>
                  </a:cubicBezTo>
                  <a:cubicBezTo>
                    <a:pt x="3250" y="3745"/>
                    <a:pt x="3507" y="3037"/>
                    <a:pt x="3234" y="2442"/>
                  </a:cubicBezTo>
                  <a:lnTo>
                    <a:pt x="2413" y="673"/>
                  </a:lnTo>
                  <a:cubicBezTo>
                    <a:pt x="2214" y="251"/>
                    <a:pt x="1785" y="0"/>
                    <a:pt x="1337"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6"/>
            <p:cNvSpPr/>
            <p:nvPr/>
          </p:nvSpPr>
          <p:spPr>
            <a:xfrm>
              <a:off x="9572449" y="2296651"/>
              <a:ext cx="436528" cy="80415"/>
            </a:xfrm>
            <a:custGeom>
              <a:avLst/>
              <a:gdLst/>
              <a:ahLst/>
              <a:cxnLst/>
              <a:rect l="l" t="t" r="r" b="b"/>
              <a:pathLst>
                <a:path w="12404" h="2285" extrusionOk="0">
                  <a:moveTo>
                    <a:pt x="1143" y="0"/>
                  </a:moveTo>
                  <a:cubicBezTo>
                    <a:pt x="515" y="0"/>
                    <a:pt x="0" y="499"/>
                    <a:pt x="0" y="1142"/>
                  </a:cubicBezTo>
                  <a:cubicBezTo>
                    <a:pt x="0" y="1770"/>
                    <a:pt x="515" y="2284"/>
                    <a:pt x="1143" y="2284"/>
                  </a:cubicBezTo>
                  <a:lnTo>
                    <a:pt x="11261" y="2284"/>
                  </a:lnTo>
                  <a:cubicBezTo>
                    <a:pt x="11889" y="2284"/>
                    <a:pt x="12403" y="1770"/>
                    <a:pt x="12403" y="1142"/>
                  </a:cubicBezTo>
                  <a:cubicBezTo>
                    <a:pt x="12403" y="499"/>
                    <a:pt x="11889" y="0"/>
                    <a:pt x="11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6"/>
            <p:cNvSpPr/>
            <p:nvPr/>
          </p:nvSpPr>
          <p:spPr>
            <a:xfrm>
              <a:off x="9914981" y="2457413"/>
              <a:ext cx="79852" cy="40225"/>
            </a:xfrm>
            <a:custGeom>
              <a:avLst/>
              <a:gdLst/>
              <a:ahLst/>
              <a:cxnLst/>
              <a:rect l="l" t="t" r="r" b="b"/>
              <a:pathLst>
                <a:path w="2269" h="1143" extrusionOk="0">
                  <a:moveTo>
                    <a:pt x="579" y="1"/>
                  </a:moveTo>
                  <a:cubicBezTo>
                    <a:pt x="257" y="1"/>
                    <a:pt x="0" y="258"/>
                    <a:pt x="0" y="564"/>
                  </a:cubicBezTo>
                  <a:cubicBezTo>
                    <a:pt x="0" y="886"/>
                    <a:pt x="257" y="1143"/>
                    <a:pt x="579" y="1143"/>
                  </a:cubicBezTo>
                  <a:lnTo>
                    <a:pt x="1705" y="1143"/>
                  </a:lnTo>
                  <a:cubicBezTo>
                    <a:pt x="2011" y="1143"/>
                    <a:pt x="2268" y="886"/>
                    <a:pt x="2268" y="564"/>
                  </a:cubicBezTo>
                  <a:cubicBezTo>
                    <a:pt x="2268" y="258"/>
                    <a:pt x="2011" y="1"/>
                    <a:pt x="17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0" name="Google Shape;1350;p56"/>
            <p:cNvGrpSpPr/>
            <p:nvPr/>
          </p:nvGrpSpPr>
          <p:grpSpPr>
            <a:xfrm>
              <a:off x="9572449" y="2357930"/>
              <a:ext cx="436535" cy="199334"/>
              <a:chOff x="9736374" y="3121266"/>
              <a:chExt cx="574615" cy="262385"/>
            </a:xfrm>
          </p:grpSpPr>
          <p:sp>
            <p:nvSpPr>
              <p:cNvPr id="1351" name="Google Shape;1351;p56"/>
              <p:cNvSpPr/>
              <p:nvPr/>
            </p:nvSpPr>
            <p:spPr>
              <a:xfrm>
                <a:off x="9798217" y="3183110"/>
                <a:ext cx="459868" cy="200541"/>
              </a:xfrm>
              <a:custGeom>
                <a:avLst/>
                <a:gdLst/>
                <a:ahLst/>
                <a:cxnLst/>
                <a:rect l="l" t="t" r="r" b="b"/>
                <a:pathLst>
                  <a:path w="9927" h="4329" extrusionOk="0">
                    <a:moveTo>
                      <a:pt x="4972" y="1"/>
                    </a:moveTo>
                    <a:cubicBezTo>
                      <a:pt x="2237" y="1"/>
                      <a:pt x="1" y="982"/>
                      <a:pt x="1" y="2173"/>
                    </a:cubicBezTo>
                    <a:cubicBezTo>
                      <a:pt x="1" y="3363"/>
                      <a:pt x="2237" y="4328"/>
                      <a:pt x="4972" y="4328"/>
                    </a:cubicBezTo>
                    <a:cubicBezTo>
                      <a:pt x="7706" y="4328"/>
                      <a:pt x="9926" y="3363"/>
                      <a:pt x="9926" y="2173"/>
                    </a:cubicBezTo>
                    <a:cubicBezTo>
                      <a:pt x="9926" y="982"/>
                      <a:pt x="7706" y="1"/>
                      <a:pt x="49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6"/>
              <p:cNvSpPr/>
              <p:nvPr/>
            </p:nvSpPr>
            <p:spPr>
              <a:xfrm>
                <a:off x="9736374" y="3227118"/>
                <a:ext cx="574615" cy="105853"/>
              </a:xfrm>
              <a:custGeom>
                <a:avLst/>
                <a:gdLst/>
                <a:ahLst/>
                <a:cxnLst/>
                <a:rect l="l" t="t" r="r" b="b"/>
                <a:pathLst>
                  <a:path w="12404" h="2285" extrusionOk="0">
                    <a:moveTo>
                      <a:pt x="1143" y="0"/>
                    </a:moveTo>
                    <a:cubicBezTo>
                      <a:pt x="515" y="0"/>
                      <a:pt x="0" y="515"/>
                      <a:pt x="0" y="1142"/>
                    </a:cubicBezTo>
                    <a:cubicBezTo>
                      <a:pt x="0" y="1770"/>
                      <a:pt x="515" y="2284"/>
                      <a:pt x="1143" y="2284"/>
                    </a:cubicBezTo>
                    <a:lnTo>
                      <a:pt x="11261" y="2284"/>
                    </a:lnTo>
                    <a:cubicBezTo>
                      <a:pt x="11889" y="2284"/>
                      <a:pt x="12403" y="1770"/>
                      <a:pt x="12403" y="1142"/>
                    </a:cubicBezTo>
                    <a:cubicBezTo>
                      <a:pt x="12403" y="515"/>
                      <a:pt x="11889" y="0"/>
                      <a:pt x="11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6"/>
              <p:cNvSpPr/>
              <p:nvPr/>
            </p:nvSpPr>
            <p:spPr>
              <a:xfrm>
                <a:off x="9736374" y="3121266"/>
                <a:ext cx="574615" cy="105899"/>
              </a:xfrm>
              <a:custGeom>
                <a:avLst/>
                <a:gdLst/>
                <a:ahLst/>
                <a:cxnLst/>
                <a:rect l="l" t="t" r="r" b="b"/>
                <a:pathLst>
                  <a:path w="12404" h="2286" extrusionOk="0">
                    <a:moveTo>
                      <a:pt x="1143" y="1"/>
                    </a:moveTo>
                    <a:cubicBezTo>
                      <a:pt x="515" y="1"/>
                      <a:pt x="0" y="516"/>
                      <a:pt x="0" y="1143"/>
                    </a:cubicBezTo>
                    <a:cubicBezTo>
                      <a:pt x="0" y="1770"/>
                      <a:pt x="515" y="2285"/>
                      <a:pt x="1143" y="2285"/>
                    </a:cubicBezTo>
                    <a:lnTo>
                      <a:pt x="11261" y="2285"/>
                    </a:lnTo>
                    <a:cubicBezTo>
                      <a:pt x="11889" y="2285"/>
                      <a:pt x="12403" y="1770"/>
                      <a:pt x="12403" y="1143"/>
                    </a:cubicBezTo>
                    <a:cubicBezTo>
                      <a:pt x="12403" y="516"/>
                      <a:pt x="11889" y="1"/>
                      <a:pt x="112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4" name="Google Shape;1354;p56"/>
            <p:cNvGrpSpPr/>
            <p:nvPr/>
          </p:nvGrpSpPr>
          <p:grpSpPr>
            <a:xfrm>
              <a:off x="9593389" y="2294927"/>
              <a:ext cx="394653" cy="56661"/>
              <a:chOff x="9763937" y="2907384"/>
              <a:chExt cx="519486" cy="74583"/>
            </a:xfrm>
          </p:grpSpPr>
          <p:sp>
            <p:nvSpPr>
              <p:cNvPr id="1355" name="Google Shape;1355;p56"/>
              <p:cNvSpPr/>
              <p:nvPr/>
            </p:nvSpPr>
            <p:spPr>
              <a:xfrm>
                <a:off x="9763937" y="2907384"/>
                <a:ext cx="137910" cy="74583"/>
              </a:xfrm>
              <a:custGeom>
                <a:avLst/>
                <a:gdLst/>
                <a:ahLst/>
                <a:cxnLst/>
                <a:rect l="l" t="t" r="r" b="b"/>
                <a:pathLst>
                  <a:path w="2977" h="1610" extrusionOk="0">
                    <a:moveTo>
                      <a:pt x="113" y="1"/>
                    </a:moveTo>
                    <a:cubicBezTo>
                      <a:pt x="49" y="1"/>
                      <a:pt x="1" y="49"/>
                      <a:pt x="1" y="113"/>
                    </a:cubicBezTo>
                    <a:cubicBezTo>
                      <a:pt x="1" y="934"/>
                      <a:pt x="676" y="1610"/>
                      <a:pt x="1497" y="1610"/>
                    </a:cubicBezTo>
                    <a:cubicBezTo>
                      <a:pt x="2317" y="1610"/>
                      <a:pt x="2977" y="934"/>
                      <a:pt x="2977" y="113"/>
                    </a:cubicBezTo>
                    <a:cubicBezTo>
                      <a:pt x="2977" y="49"/>
                      <a:pt x="2928" y="1"/>
                      <a:pt x="2864" y="1"/>
                    </a:cubicBezTo>
                    <a:cubicBezTo>
                      <a:pt x="2800" y="1"/>
                      <a:pt x="2752" y="49"/>
                      <a:pt x="2752" y="113"/>
                    </a:cubicBezTo>
                    <a:cubicBezTo>
                      <a:pt x="2752" y="821"/>
                      <a:pt x="2188" y="1384"/>
                      <a:pt x="1497" y="1384"/>
                    </a:cubicBezTo>
                    <a:cubicBezTo>
                      <a:pt x="789" y="1384"/>
                      <a:pt x="226" y="821"/>
                      <a:pt x="226" y="113"/>
                    </a:cubicBezTo>
                    <a:cubicBezTo>
                      <a:pt x="226" y="49"/>
                      <a:pt x="178"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6"/>
              <p:cNvSpPr/>
              <p:nvPr/>
            </p:nvSpPr>
            <p:spPr>
              <a:xfrm>
                <a:off x="9891376" y="2907384"/>
                <a:ext cx="137910" cy="74583"/>
              </a:xfrm>
              <a:custGeom>
                <a:avLst/>
                <a:gdLst/>
                <a:ahLst/>
                <a:cxnLst/>
                <a:rect l="l" t="t" r="r" b="b"/>
                <a:pathLst>
                  <a:path w="2977" h="1610" extrusionOk="0">
                    <a:moveTo>
                      <a:pt x="113" y="1"/>
                    </a:moveTo>
                    <a:cubicBezTo>
                      <a:pt x="49" y="1"/>
                      <a:pt x="1" y="49"/>
                      <a:pt x="1" y="113"/>
                    </a:cubicBezTo>
                    <a:cubicBezTo>
                      <a:pt x="1" y="934"/>
                      <a:pt x="660" y="1610"/>
                      <a:pt x="1481" y="1610"/>
                    </a:cubicBezTo>
                    <a:cubicBezTo>
                      <a:pt x="2301" y="1610"/>
                      <a:pt x="2977" y="934"/>
                      <a:pt x="2977" y="113"/>
                    </a:cubicBezTo>
                    <a:cubicBezTo>
                      <a:pt x="2977" y="49"/>
                      <a:pt x="2928" y="1"/>
                      <a:pt x="2864" y="1"/>
                    </a:cubicBezTo>
                    <a:cubicBezTo>
                      <a:pt x="2800" y="1"/>
                      <a:pt x="2751" y="49"/>
                      <a:pt x="2751" y="113"/>
                    </a:cubicBezTo>
                    <a:cubicBezTo>
                      <a:pt x="2751" y="821"/>
                      <a:pt x="2172" y="1384"/>
                      <a:pt x="1481" y="1384"/>
                    </a:cubicBezTo>
                    <a:cubicBezTo>
                      <a:pt x="789" y="1384"/>
                      <a:pt x="226" y="821"/>
                      <a:pt x="226" y="113"/>
                    </a:cubicBezTo>
                    <a:cubicBezTo>
                      <a:pt x="226" y="49"/>
                      <a:pt x="177"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6"/>
              <p:cNvSpPr/>
              <p:nvPr/>
            </p:nvSpPr>
            <p:spPr>
              <a:xfrm>
                <a:off x="10018815" y="2907384"/>
                <a:ext cx="137168" cy="74583"/>
              </a:xfrm>
              <a:custGeom>
                <a:avLst/>
                <a:gdLst/>
                <a:ahLst/>
                <a:cxnLst/>
                <a:rect l="l" t="t" r="r" b="b"/>
                <a:pathLst>
                  <a:path w="2961" h="1610" extrusionOk="0">
                    <a:moveTo>
                      <a:pt x="113" y="1"/>
                    </a:moveTo>
                    <a:cubicBezTo>
                      <a:pt x="49" y="1"/>
                      <a:pt x="0" y="49"/>
                      <a:pt x="0" y="113"/>
                    </a:cubicBezTo>
                    <a:cubicBezTo>
                      <a:pt x="0" y="934"/>
                      <a:pt x="660" y="1610"/>
                      <a:pt x="1480" y="1610"/>
                    </a:cubicBezTo>
                    <a:cubicBezTo>
                      <a:pt x="2301" y="1610"/>
                      <a:pt x="2960" y="934"/>
                      <a:pt x="2960" y="113"/>
                    </a:cubicBezTo>
                    <a:cubicBezTo>
                      <a:pt x="2960" y="49"/>
                      <a:pt x="2912" y="1"/>
                      <a:pt x="2848" y="1"/>
                    </a:cubicBezTo>
                    <a:cubicBezTo>
                      <a:pt x="2783" y="1"/>
                      <a:pt x="2735" y="49"/>
                      <a:pt x="2735" y="113"/>
                    </a:cubicBezTo>
                    <a:cubicBezTo>
                      <a:pt x="2735" y="821"/>
                      <a:pt x="2172" y="1384"/>
                      <a:pt x="1480" y="1384"/>
                    </a:cubicBezTo>
                    <a:cubicBezTo>
                      <a:pt x="789" y="1384"/>
                      <a:pt x="226" y="821"/>
                      <a:pt x="226" y="113"/>
                    </a:cubicBezTo>
                    <a:cubicBezTo>
                      <a:pt x="226" y="49"/>
                      <a:pt x="177"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6"/>
              <p:cNvSpPr/>
              <p:nvPr/>
            </p:nvSpPr>
            <p:spPr>
              <a:xfrm>
                <a:off x="10145513" y="2907384"/>
                <a:ext cx="137910" cy="74583"/>
              </a:xfrm>
              <a:custGeom>
                <a:avLst/>
                <a:gdLst/>
                <a:ahLst/>
                <a:cxnLst/>
                <a:rect l="l" t="t" r="r" b="b"/>
                <a:pathLst>
                  <a:path w="2977" h="1610" extrusionOk="0">
                    <a:moveTo>
                      <a:pt x="113" y="1"/>
                    </a:moveTo>
                    <a:cubicBezTo>
                      <a:pt x="48" y="1"/>
                      <a:pt x="0" y="49"/>
                      <a:pt x="0" y="113"/>
                    </a:cubicBezTo>
                    <a:cubicBezTo>
                      <a:pt x="0" y="934"/>
                      <a:pt x="676" y="1610"/>
                      <a:pt x="1496" y="1610"/>
                    </a:cubicBezTo>
                    <a:cubicBezTo>
                      <a:pt x="2317" y="1610"/>
                      <a:pt x="2976" y="934"/>
                      <a:pt x="2976" y="113"/>
                    </a:cubicBezTo>
                    <a:cubicBezTo>
                      <a:pt x="2976" y="49"/>
                      <a:pt x="2928" y="1"/>
                      <a:pt x="2864" y="1"/>
                    </a:cubicBezTo>
                    <a:cubicBezTo>
                      <a:pt x="2799" y="1"/>
                      <a:pt x="2751" y="49"/>
                      <a:pt x="2751" y="113"/>
                    </a:cubicBezTo>
                    <a:cubicBezTo>
                      <a:pt x="2751" y="821"/>
                      <a:pt x="2188" y="1384"/>
                      <a:pt x="1496" y="1384"/>
                    </a:cubicBezTo>
                    <a:cubicBezTo>
                      <a:pt x="804" y="1384"/>
                      <a:pt x="225" y="821"/>
                      <a:pt x="225" y="113"/>
                    </a:cubicBezTo>
                    <a:cubicBezTo>
                      <a:pt x="225" y="49"/>
                      <a:pt x="177"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9" name="Google Shape;1359;p56"/>
            <p:cNvGrpSpPr/>
            <p:nvPr/>
          </p:nvGrpSpPr>
          <p:grpSpPr>
            <a:xfrm>
              <a:off x="9513008" y="1853360"/>
              <a:ext cx="535037" cy="81542"/>
              <a:chOff x="9658132" y="2326146"/>
              <a:chExt cx="704275" cy="107335"/>
            </a:xfrm>
          </p:grpSpPr>
          <p:sp>
            <p:nvSpPr>
              <p:cNvPr id="1360" name="Google Shape;1360;p56"/>
              <p:cNvSpPr/>
              <p:nvPr/>
            </p:nvSpPr>
            <p:spPr>
              <a:xfrm>
                <a:off x="9658132" y="2326146"/>
                <a:ext cx="107335" cy="57397"/>
              </a:xfrm>
              <a:custGeom>
                <a:avLst/>
                <a:gdLst/>
                <a:ahLst/>
                <a:cxnLst/>
                <a:rect l="l" t="t" r="r" b="b"/>
                <a:pathLst>
                  <a:path w="2317" h="1239" extrusionOk="0">
                    <a:moveTo>
                      <a:pt x="81" y="0"/>
                    </a:moveTo>
                    <a:cubicBezTo>
                      <a:pt x="33" y="0"/>
                      <a:pt x="0" y="32"/>
                      <a:pt x="0" y="81"/>
                    </a:cubicBezTo>
                    <a:cubicBezTo>
                      <a:pt x="0" y="724"/>
                      <a:pt x="515" y="1239"/>
                      <a:pt x="1159" y="1239"/>
                    </a:cubicBezTo>
                    <a:cubicBezTo>
                      <a:pt x="1802" y="1239"/>
                      <a:pt x="2317" y="724"/>
                      <a:pt x="2317" y="81"/>
                    </a:cubicBezTo>
                    <a:cubicBezTo>
                      <a:pt x="2317" y="32"/>
                      <a:pt x="2285" y="0"/>
                      <a:pt x="2236" y="0"/>
                    </a:cubicBezTo>
                    <a:cubicBezTo>
                      <a:pt x="2188" y="0"/>
                      <a:pt x="2140" y="32"/>
                      <a:pt x="2140" y="81"/>
                    </a:cubicBezTo>
                    <a:cubicBezTo>
                      <a:pt x="2140" y="628"/>
                      <a:pt x="1706" y="1078"/>
                      <a:pt x="1159" y="1078"/>
                    </a:cubicBezTo>
                    <a:cubicBezTo>
                      <a:pt x="612" y="1078"/>
                      <a:pt x="161" y="628"/>
                      <a:pt x="161" y="81"/>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6"/>
              <p:cNvSpPr/>
              <p:nvPr/>
            </p:nvSpPr>
            <p:spPr>
              <a:xfrm>
                <a:off x="9757220" y="2326146"/>
                <a:ext cx="107381" cy="57397"/>
              </a:xfrm>
              <a:custGeom>
                <a:avLst/>
                <a:gdLst/>
                <a:ahLst/>
                <a:cxnLst/>
                <a:rect l="l" t="t" r="r" b="b"/>
                <a:pathLst>
                  <a:path w="2318" h="1239" extrusionOk="0">
                    <a:moveTo>
                      <a:pt x="97" y="0"/>
                    </a:moveTo>
                    <a:cubicBezTo>
                      <a:pt x="49" y="0"/>
                      <a:pt x="1" y="32"/>
                      <a:pt x="1" y="81"/>
                    </a:cubicBezTo>
                    <a:cubicBezTo>
                      <a:pt x="1" y="724"/>
                      <a:pt x="532" y="1239"/>
                      <a:pt x="1159" y="1239"/>
                    </a:cubicBezTo>
                    <a:cubicBezTo>
                      <a:pt x="1803" y="1239"/>
                      <a:pt x="2317" y="724"/>
                      <a:pt x="2317" y="81"/>
                    </a:cubicBezTo>
                    <a:cubicBezTo>
                      <a:pt x="2317" y="32"/>
                      <a:pt x="2285" y="0"/>
                      <a:pt x="2237" y="0"/>
                    </a:cubicBezTo>
                    <a:cubicBezTo>
                      <a:pt x="2189" y="0"/>
                      <a:pt x="2157" y="32"/>
                      <a:pt x="2157" y="81"/>
                    </a:cubicBezTo>
                    <a:cubicBezTo>
                      <a:pt x="2157" y="628"/>
                      <a:pt x="1706" y="1078"/>
                      <a:pt x="1159" y="1078"/>
                    </a:cubicBezTo>
                    <a:cubicBezTo>
                      <a:pt x="612" y="1078"/>
                      <a:pt x="178" y="628"/>
                      <a:pt x="178" y="81"/>
                    </a:cubicBezTo>
                    <a:cubicBezTo>
                      <a:pt x="178" y="32"/>
                      <a:pt x="146"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6"/>
              <p:cNvSpPr/>
              <p:nvPr/>
            </p:nvSpPr>
            <p:spPr>
              <a:xfrm>
                <a:off x="9857096" y="2326146"/>
                <a:ext cx="107381" cy="57397"/>
              </a:xfrm>
              <a:custGeom>
                <a:avLst/>
                <a:gdLst/>
                <a:ahLst/>
                <a:cxnLst/>
                <a:rect l="l" t="t" r="r" b="b"/>
                <a:pathLst>
                  <a:path w="2318" h="1239" extrusionOk="0">
                    <a:moveTo>
                      <a:pt x="81" y="0"/>
                    </a:moveTo>
                    <a:cubicBezTo>
                      <a:pt x="33" y="0"/>
                      <a:pt x="1" y="32"/>
                      <a:pt x="1" y="81"/>
                    </a:cubicBezTo>
                    <a:cubicBezTo>
                      <a:pt x="1" y="724"/>
                      <a:pt x="515" y="1239"/>
                      <a:pt x="1159" y="1239"/>
                    </a:cubicBezTo>
                    <a:cubicBezTo>
                      <a:pt x="1802" y="1239"/>
                      <a:pt x="2317" y="724"/>
                      <a:pt x="2317" y="81"/>
                    </a:cubicBezTo>
                    <a:cubicBezTo>
                      <a:pt x="2317" y="32"/>
                      <a:pt x="2285" y="0"/>
                      <a:pt x="2237" y="0"/>
                    </a:cubicBezTo>
                    <a:cubicBezTo>
                      <a:pt x="2188" y="0"/>
                      <a:pt x="2140" y="32"/>
                      <a:pt x="2140" y="81"/>
                    </a:cubicBezTo>
                    <a:cubicBezTo>
                      <a:pt x="2140" y="628"/>
                      <a:pt x="1706" y="1078"/>
                      <a:pt x="1159" y="1078"/>
                    </a:cubicBezTo>
                    <a:cubicBezTo>
                      <a:pt x="612" y="1078"/>
                      <a:pt x="161" y="628"/>
                      <a:pt x="161" y="81"/>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6"/>
              <p:cNvSpPr/>
              <p:nvPr/>
            </p:nvSpPr>
            <p:spPr>
              <a:xfrm>
                <a:off x="9956231" y="2326146"/>
                <a:ext cx="107335" cy="57397"/>
              </a:xfrm>
              <a:custGeom>
                <a:avLst/>
                <a:gdLst/>
                <a:ahLst/>
                <a:cxnLst/>
                <a:rect l="l" t="t" r="r" b="b"/>
                <a:pathLst>
                  <a:path w="2317" h="1239" extrusionOk="0">
                    <a:moveTo>
                      <a:pt x="97" y="0"/>
                    </a:moveTo>
                    <a:cubicBezTo>
                      <a:pt x="48" y="0"/>
                      <a:pt x="0" y="32"/>
                      <a:pt x="0" y="81"/>
                    </a:cubicBezTo>
                    <a:cubicBezTo>
                      <a:pt x="0" y="724"/>
                      <a:pt x="531" y="1239"/>
                      <a:pt x="1158" y="1239"/>
                    </a:cubicBezTo>
                    <a:cubicBezTo>
                      <a:pt x="1802" y="1239"/>
                      <a:pt x="2317" y="724"/>
                      <a:pt x="2317" y="81"/>
                    </a:cubicBezTo>
                    <a:cubicBezTo>
                      <a:pt x="2317" y="32"/>
                      <a:pt x="2284" y="0"/>
                      <a:pt x="2236" y="0"/>
                    </a:cubicBezTo>
                    <a:cubicBezTo>
                      <a:pt x="2188" y="0"/>
                      <a:pt x="2156" y="32"/>
                      <a:pt x="2156" y="81"/>
                    </a:cubicBezTo>
                    <a:cubicBezTo>
                      <a:pt x="2156" y="628"/>
                      <a:pt x="1705" y="1078"/>
                      <a:pt x="1158" y="1078"/>
                    </a:cubicBezTo>
                    <a:cubicBezTo>
                      <a:pt x="611" y="1078"/>
                      <a:pt x="177" y="628"/>
                      <a:pt x="177" y="81"/>
                    </a:cubicBezTo>
                    <a:cubicBezTo>
                      <a:pt x="177" y="32"/>
                      <a:pt x="145"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6"/>
              <p:cNvSpPr/>
              <p:nvPr/>
            </p:nvSpPr>
            <p:spPr>
              <a:xfrm>
                <a:off x="10056061" y="2326146"/>
                <a:ext cx="107381" cy="57397"/>
              </a:xfrm>
              <a:custGeom>
                <a:avLst/>
                <a:gdLst/>
                <a:ahLst/>
                <a:cxnLst/>
                <a:rect l="l" t="t" r="r" b="b"/>
                <a:pathLst>
                  <a:path w="2318" h="1239" extrusionOk="0">
                    <a:moveTo>
                      <a:pt x="81" y="0"/>
                    </a:moveTo>
                    <a:cubicBezTo>
                      <a:pt x="33" y="0"/>
                      <a:pt x="1" y="32"/>
                      <a:pt x="1" y="81"/>
                    </a:cubicBezTo>
                    <a:cubicBezTo>
                      <a:pt x="1" y="724"/>
                      <a:pt x="515" y="1239"/>
                      <a:pt x="1159" y="1239"/>
                    </a:cubicBezTo>
                    <a:cubicBezTo>
                      <a:pt x="1802" y="1239"/>
                      <a:pt x="2317" y="724"/>
                      <a:pt x="2317" y="81"/>
                    </a:cubicBezTo>
                    <a:cubicBezTo>
                      <a:pt x="2317" y="32"/>
                      <a:pt x="2269" y="0"/>
                      <a:pt x="2237" y="0"/>
                    </a:cubicBezTo>
                    <a:cubicBezTo>
                      <a:pt x="2189" y="0"/>
                      <a:pt x="2140" y="32"/>
                      <a:pt x="2140" y="81"/>
                    </a:cubicBezTo>
                    <a:cubicBezTo>
                      <a:pt x="2140" y="628"/>
                      <a:pt x="1706" y="1078"/>
                      <a:pt x="1159" y="1078"/>
                    </a:cubicBezTo>
                    <a:cubicBezTo>
                      <a:pt x="612" y="1078"/>
                      <a:pt x="162" y="628"/>
                      <a:pt x="162" y="81"/>
                    </a:cubicBezTo>
                    <a:cubicBezTo>
                      <a:pt x="162"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6"/>
              <p:cNvSpPr/>
              <p:nvPr/>
            </p:nvSpPr>
            <p:spPr>
              <a:xfrm>
                <a:off x="10155195" y="2326146"/>
                <a:ext cx="107335" cy="57397"/>
              </a:xfrm>
              <a:custGeom>
                <a:avLst/>
                <a:gdLst/>
                <a:ahLst/>
                <a:cxnLst/>
                <a:rect l="l" t="t" r="r" b="b"/>
                <a:pathLst>
                  <a:path w="2317" h="1239" extrusionOk="0">
                    <a:moveTo>
                      <a:pt x="97" y="0"/>
                    </a:moveTo>
                    <a:cubicBezTo>
                      <a:pt x="49" y="0"/>
                      <a:pt x="0" y="32"/>
                      <a:pt x="0" y="81"/>
                    </a:cubicBezTo>
                    <a:cubicBezTo>
                      <a:pt x="0" y="724"/>
                      <a:pt x="531" y="1239"/>
                      <a:pt x="1159" y="1239"/>
                    </a:cubicBezTo>
                    <a:cubicBezTo>
                      <a:pt x="1802" y="1239"/>
                      <a:pt x="2317" y="724"/>
                      <a:pt x="2317" y="81"/>
                    </a:cubicBezTo>
                    <a:cubicBezTo>
                      <a:pt x="2317" y="32"/>
                      <a:pt x="2285" y="0"/>
                      <a:pt x="2236" y="0"/>
                    </a:cubicBezTo>
                    <a:cubicBezTo>
                      <a:pt x="2188" y="0"/>
                      <a:pt x="2156" y="32"/>
                      <a:pt x="2156" y="81"/>
                    </a:cubicBezTo>
                    <a:cubicBezTo>
                      <a:pt x="2156" y="628"/>
                      <a:pt x="1705" y="1078"/>
                      <a:pt x="1159" y="1078"/>
                    </a:cubicBezTo>
                    <a:cubicBezTo>
                      <a:pt x="612" y="1078"/>
                      <a:pt x="177" y="628"/>
                      <a:pt x="177" y="81"/>
                    </a:cubicBezTo>
                    <a:cubicBezTo>
                      <a:pt x="177" y="32"/>
                      <a:pt x="129"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6"/>
              <p:cNvSpPr/>
              <p:nvPr/>
            </p:nvSpPr>
            <p:spPr>
              <a:xfrm>
                <a:off x="10255025" y="2326146"/>
                <a:ext cx="107381" cy="57397"/>
              </a:xfrm>
              <a:custGeom>
                <a:avLst/>
                <a:gdLst/>
                <a:ahLst/>
                <a:cxnLst/>
                <a:rect l="l" t="t" r="r" b="b"/>
                <a:pathLst>
                  <a:path w="2318" h="1239" extrusionOk="0">
                    <a:moveTo>
                      <a:pt x="81" y="0"/>
                    </a:moveTo>
                    <a:cubicBezTo>
                      <a:pt x="33" y="0"/>
                      <a:pt x="1" y="32"/>
                      <a:pt x="1" y="81"/>
                    </a:cubicBezTo>
                    <a:cubicBezTo>
                      <a:pt x="1" y="724"/>
                      <a:pt x="516" y="1239"/>
                      <a:pt x="1159" y="1239"/>
                    </a:cubicBezTo>
                    <a:cubicBezTo>
                      <a:pt x="1787" y="1239"/>
                      <a:pt x="2317" y="724"/>
                      <a:pt x="2317" y="81"/>
                    </a:cubicBezTo>
                    <a:cubicBezTo>
                      <a:pt x="2317" y="32"/>
                      <a:pt x="2269" y="0"/>
                      <a:pt x="2237" y="0"/>
                    </a:cubicBezTo>
                    <a:cubicBezTo>
                      <a:pt x="2189" y="0"/>
                      <a:pt x="2140" y="32"/>
                      <a:pt x="2140" y="81"/>
                    </a:cubicBezTo>
                    <a:cubicBezTo>
                      <a:pt x="2140" y="628"/>
                      <a:pt x="1706" y="1078"/>
                      <a:pt x="1159" y="1078"/>
                    </a:cubicBezTo>
                    <a:cubicBezTo>
                      <a:pt x="612" y="1078"/>
                      <a:pt x="162" y="628"/>
                      <a:pt x="162" y="81"/>
                    </a:cubicBezTo>
                    <a:cubicBezTo>
                      <a:pt x="162" y="32"/>
                      <a:pt x="130"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6"/>
              <p:cNvSpPr/>
              <p:nvPr/>
            </p:nvSpPr>
            <p:spPr>
              <a:xfrm>
                <a:off x="9702094" y="2376084"/>
                <a:ext cx="107335" cy="57397"/>
              </a:xfrm>
              <a:custGeom>
                <a:avLst/>
                <a:gdLst/>
                <a:ahLst/>
                <a:cxnLst/>
                <a:rect l="l" t="t" r="r" b="b"/>
                <a:pathLst>
                  <a:path w="2317" h="1239" extrusionOk="0">
                    <a:moveTo>
                      <a:pt x="81" y="0"/>
                    </a:moveTo>
                    <a:cubicBezTo>
                      <a:pt x="49" y="0"/>
                      <a:pt x="0" y="32"/>
                      <a:pt x="0" y="80"/>
                    </a:cubicBezTo>
                    <a:cubicBezTo>
                      <a:pt x="0" y="724"/>
                      <a:pt x="515" y="1239"/>
                      <a:pt x="1159" y="1239"/>
                    </a:cubicBezTo>
                    <a:cubicBezTo>
                      <a:pt x="1802" y="1239"/>
                      <a:pt x="2317" y="724"/>
                      <a:pt x="2317" y="80"/>
                    </a:cubicBezTo>
                    <a:cubicBezTo>
                      <a:pt x="2317" y="32"/>
                      <a:pt x="2285" y="0"/>
                      <a:pt x="2237" y="0"/>
                    </a:cubicBezTo>
                    <a:cubicBezTo>
                      <a:pt x="2188" y="0"/>
                      <a:pt x="2156" y="32"/>
                      <a:pt x="2156" y="80"/>
                    </a:cubicBezTo>
                    <a:cubicBezTo>
                      <a:pt x="2156" y="627"/>
                      <a:pt x="1706" y="1062"/>
                      <a:pt x="1159" y="1062"/>
                    </a:cubicBezTo>
                    <a:cubicBezTo>
                      <a:pt x="612" y="1062"/>
                      <a:pt x="177" y="627"/>
                      <a:pt x="177" y="80"/>
                    </a:cubicBezTo>
                    <a:cubicBezTo>
                      <a:pt x="177"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6"/>
              <p:cNvSpPr/>
              <p:nvPr/>
            </p:nvSpPr>
            <p:spPr>
              <a:xfrm>
                <a:off x="9801970" y="2376084"/>
                <a:ext cx="107335" cy="57397"/>
              </a:xfrm>
              <a:custGeom>
                <a:avLst/>
                <a:gdLst/>
                <a:ahLst/>
                <a:cxnLst/>
                <a:rect l="l" t="t" r="r" b="b"/>
                <a:pathLst>
                  <a:path w="2317" h="1239" extrusionOk="0">
                    <a:moveTo>
                      <a:pt x="81" y="0"/>
                    </a:moveTo>
                    <a:cubicBezTo>
                      <a:pt x="32" y="0"/>
                      <a:pt x="0" y="32"/>
                      <a:pt x="0" y="80"/>
                    </a:cubicBezTo>
                    <a:cubicBezTo>
                      <a:pt x="0" y="724"/>
                      <a:pt x="515" y="1239"/>
                      <a:pt x="1158" y="1239"/>
                    </a:cubicBezTo>
                    <a:cubicBezTo>
                      <a:pt x="1786" y="1239"/>
                      <a:pt x="2317" y="724"/>
                      <a:pt x="2317" y="80"/>
                    </a:cubicBezTo>
                    <a:cubicBezTo>
                      <a:pt x="2317" y="32"/>
                      <a:pt x="2268" y="0"/>
                      <a:pt x="2220" y="0"/>
                    </a:cubicBezTo>
                    <a:cubicBezTo>
                      <a:pt x="2172" y="0"/>
                      <a:pt x="2140" y="32"/>
                      <a:pt x="2140" y="80"/>
                    </a:cubicBezTo>
                    <a:cubicBezTo>
                      <a:pt x="2140" y="627"/>
                      <a:pt x="1705" y="1062"/>
                      <a:pt x="1158" y="1062"/>
                    </a:cubicBezTo>
                    <a:cubicBezTo>
                      <a:pt x="611" y="1062"/>
                      <a:pt x="161" y="627"/>
                      <a:pt x="161" y="80"/>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6"/>
              <p:cNvSpPr/>
              <p:nvPr/>
            </p:nvSpPr>
            <p:spPr>
              <a:xfrm>
                <a:off x="9901058" y="2376084"/>
                <a:ext cx="107381" cy="57397"/>
              </a:xfrm>
              <a:custGeom>
                <a:avLst/>
                <a:gdLst/>
                <a:ahLst/>
                <a:cxnLst/>
                <a:rect l="l" t="t" r="r" b="b"/>
                <a:pathLst>
                  <a:path w="2318" h="1239" extrusionOk="0">
                    <a:moveTo>
                      <a:pt x="81" y="0"/>
                    </a:moveTo>
                    <a:cubicBezTo>
                      <a:pt x="33" y="0"/>
                      <a:pt x="1" y="32"/>
                      <a:pt x="1" y="80"/>
                    </a:cubicBezTo>
                    <a:cubicBezTo>
                      <a:pt x="1" y="724"/>
                      <a:pt x="515" y="1239"/>
                      <a:pt x="1159" y="1239"/>
                    </a:cubicBezTo>
                    <a:cubicBezTo>
                      <a:pt x="1802" y="1239"/>
                      <a:pt x="2317" y="724"/>
                      <a:pt x="2317" y="80"/>
                    </a:cubicBezTo>
                    <a:cubicBezTo>
                      <a:pt x="2317" y="32"/>
                      <a:pt x="2285" y="0"/>
                      <a:pt x="2237" y="0"/>
                    </a:cubicBezTo>
                    <a:cubicBezTo>
                      <a:pt x="2188" y="0"/>
                      <a:pt x="2156" y="32"/>
                      <a:pt x="2156" y="80"/>
                    </a:cubicBezTo>
                    <a:cubicBezTo>
                      <a:pt x="2156" y="627"/>
                      <a:pt x="1706" y="1062"/>
                      <a:pt x="1159" y="1062"/>
                    </a:cubicBezTo>
                    <a:cubicBezTo>
                      <a:pt x="612" y="1062"/>
                      <a:pt x="178" y="627"/>
                      <a:pt x="178" y="80"/>
                    </a:cubicBezTo>
                    <a:cubicBezTo>
                      <a:pt x="178"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6"/>
              <p:cNvSpPr/>
              <p:nvPr/>
            </p:nvSpPr>
            <p:spPr>
              <a:xfrm>
                <a:off x="10000934" y="2376084"/>
                <a:ext cx="107335" cy="57397"/>
              </a:xfrm>
              <a:custGeom>
                <a:avLst/>
                <a:gdLst/>
                <a:ahLst/>
                <a:cxnLst/>
                <a:rect l="l" t="t" r="r" b="b"/>
                <a:pathLst>
                  <a:path w="2317" h="1239" extrusionOk="0">
                    <a:moveTo>
                      <a:pt x="81" y="0"/>
                    </a:moveTo>
                    <a:cubicBezTo>
                      <a:pt x="32" y="0"/>
                      <a:pt x="0" y="32"/>
                      <a:pt x="0" y="80"/>
                    </a:cubicBezTo>
                    <a:cubicBezTo>
                      <a:pt x="0" y="724"/>
                      <a:pt x="515" y="1239"/>
                      <a:pt x="1159" y="1239"/>
                    </a:cubicBezTo>
                    <a:cubicBezTo>
                      <a:pt x="1786" y="1239"/>
                      <a:pt x="2317" y="724"/>
                      <a:pt x="2317" y="80"/>
                    </a:cubicBezTo>
                    <a:cubicBezTo>
                      <a:pt x="2317" y="32"/>
                      <a:pt x="2269" y="0"/>
                      <a:pt x="2220" y="0"/>
                    </a:cubicBezTo>
                    <a:cubicBezTo>
                      <a:pt x="2172" y="0"/>
                      <a:pt x="2140" y="32"/>
                      <a:pt x="2140" y="80"/>
                    </a:cubicBezTo>
                    <a:cubicBezTo>
                      <a:pt x="2140" y="627"/>
                      <a:pt x="1705" y="1062"/>
                      <a:pt x="1159" y="1062"/>
                    </a:cubicBezTo>
                    <a:cubicBezTo>
                      <a:pt x="612" y="1062"/>
                      <a:pt x="161" y="627"/>
                      <a:pt x="161" y="80"/>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6"/>
              <p:cNvSpPr/>
              <p:nvPr/>
            </p:nvSpPr>
            <p:spPr>
              <a:xfrm>
                <a:off x="10100023" y="2376084"/>
                <a:ext cx="107381" cy="57397"/>
              </a:xfrm>
              <a:custGeom>
                <a:avLst/>
                <a:gdLst/>
                <a:ahLst/>
                <a:cxnLst/>
                <a:rect l="l" t="t" r="r" b="b"/>
                <a:pathLst>
                  <a:path w="2318" h="1239" extrusionOk="0">
                    <a:moveTo>
                      <a:pt x="81" y="0"/>
                    </a:moveTo>
                    <a:cubicBezTo>
                      <a:pt x="33" y="0"/>
                      <a:pt x="1" y="32"/>
                      <a:pt x="1" y="80"/>
                    </a:cubicBezTo>
                    <a:cubicBezTo>
                      <a:pt x="1" y="724"/>
                      <a:pt x="516" y="1239"/>
                      <a:pt x="1159" y="1239"/>
                    </a:cubicBezTo>
                    <a:cubicBezTo>
                      <a:pt x="1803" y="1239"/>
                      <a:pt x="2317" y="724"/>
                      <a:pt x="2317" y="80"/>
                    </a:cubicBezTo>
                    <a:cubicBezTo>
                      <a:pt x="2317" y="32"/>
                      <a:pt x="2285" y="0"/>
                      <a:pt x="2237" y="0"/>
                    </a:cubicBezTo>
                    <a:cubicBezTo>
                      <a:pt x="2189" y="0"/>
                      <a:pt x="2156" y="32"/>
                      <a:pt x="2156" y="80"/>
                    </a:cubicBezTo>
                    <a:cubicBezTo>
                      <a:pt x="2156" y="627"/>
                      <a:pt x="1706" y="1062"/>
                      <a:pt x="1159" y="1062"/>
                    </a:cubicBezTo>
                    <a:cubicBezTo>
                      <a:pt x="612" y="1062"/>
                      <a:pt x="178" y="627"/>
                      <a:pt x="178" y="80"/>
                    </a:cubicBezTo>
                    <a:cubicBezTo>
                      <a:pt x="178" y="32"/>
                      <a:pt x="130"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6"/>
              <p:cNvSpPr/>
              <p:nvPr/>
            </p:nvSpPr>
            <p:spPr>
              <a:xfrm>
                <a:off x="10199899" y="2376084"/>
                <a:ext cx="107335" cy="57397"/>
              </a:xfrm>
              <a:custGeom>
                <a:avLst/>
                <a:gdLst/>
                <a:ahLst/>
                <a:cxnLst/>
                <a:rect l="l" t="t" r="r" b="b"/>
                <a:pathLst>
                  <a:path w="2317" h="1239" extrusionOk="0">
                    <a:moveTo>
                      <a:pt x="81" y="0"/>
                    </a:moveTo>
                    <a:cubicBezTo>
                      <a:pt x="33" y="0"/>
                      <a:pt x="0" y="32"/>
                      <a:pt x="0" y="80"/>
                    </a:cubicBezTo>
                    <a:cubicBezTo>
                      <a:pt x="0" y="724"/>
                      <a:pt x="515" y="1239"/>
                      <a:pt x="1159" y="1239"/>
                    </a:cubicBezTo>
                    <a:cubicBezTo>
                      <a:pt x="1786" y="1239"/>
                      <a:pt x="2317" y="724"/>
                      <a:pt x="2317" y="80"/>
                    </a:cubicBezTo>
                    <a:cubicBezTo>
                      <a:pt x="2317" y="32"/>
                      <a:pt x="2269" y="0"/>
                      <a:pt x="2220" y="0"/>
                    </a:cubicBezTo>
                    <a:cubicBezTo>
                      <a:pt x="2172" y="0"/>
                      <a:pt x="2140" y="32"/>
                      <a:pt x="2140" y="80"/>
                    </a:cubicBezTo>
                    <a:cubicBezTo>
                      <a:pt x="2140" y="627"/>
                      <a:pt x="1690" y="1062"/>
                      <a:pt x="1159" y="1062"/>
                    </a:cubicBezTo>
                    <a:cubicBezTo>
                      <a:pt x="612" y="1062"/>
                      <a:pt x="161" y="627"/>
                      <a:pt x="161" y="80"/>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3" name="Google Shape;1373;p56"/>
            <p:cNvGrpSpPr/>
            <p:nvPr/>
          </p:nvGrpSpPr>
          <p:grpSpPr>
            <a:xfrm>
              <a:off x="9540740" y="2298904"/>
              <a:ext cx="486366" cy="178359"/>
              <a:chOff x="9694636" y="2912619"/>
              <a:chExt cx="640208" cy="234775"/>
            </a:xfrm>
          </p:grpSpPr>
          <p:grpSp>
            <p:nvGrpSpPr>
              <p:cNvPr id="1374" name="Google Shape;1374;p56"/>
              <p:cNvGrpSpPr/>
              <p:nvPr/>
            </p:nvGrpSpPr>
            <p:grpSpPr>
              <a:xfrm>
                <a:off x="9694636" y="2912619"/>
                <a:ext cx="123780" cy="234775"/>
                <a:chOff x="9694636" y="2912619"/>
                <a:chExt cx="123780" cy="234775"/>
              </a:xfrm>
            </p:grpSpPr>
            <p:sp>
              <p:nvSpPr>
                <p:cNvPr id="1375" name="Google Shape;1375;p56"/>
                <p:cNvSpPr/>
                <p:nvPr/>
              </p:nvSpPr>
              <p:spPr>
                <a:xfrm>
                  <a:off x="9694636" y="2912619"/>
                  <a:ext cx="123780" cy="234775"/>
                </a:xfrm>
                <a:custGeom>
                  <a:avLst/>
                  <a:gdLst/>
                  <a:ahLst/>
                  <a:cxnLst/>
                  <a:rect l="l" t="t" r="r" b="b"/>
                  <a:pathLst>
                    <a:path w="2672" h="5068" extrusionOk="0">
                      <a:moveTo>
                        <a:pt x="1577" y="0"/>
                      </a:moveTo>
                      <a:lnTo>
                        <a:pt x="113" y="3218"/>
                      </a:lnTo>
                      <a:cubicBezTo>
                        <a:pt x="33" y="3379"/>
                        <a:pt x="1" y="3556"/>
                        <a:pt x="1" y="3749"/>
                      </a:cubicBezTo>
                      <a:cubicBezTo>
                        <a:pt x="1" y="4473"/>
                        <a:pt x="596" y="5068"/>
                        <a:pt x="1336" y="5068"/>
                      </a:cubicBezTo>
                      <a:cubicBezTo>
                        <a:pt x="2060" y="5068"/>
                        <a:pt x="2671" y="4473"/>
                        <a:pt x="2671" y="3749"/>
                      </a:cubicBezTo>
                      <a:cubicBezTo>
                        <a:pt x="2671" y="3556"/>
                        <a:pt x="2623" y="3379"/>
                        <a:pt x="2558" y="3218"/>
                      </a:cubicBezTo>
                      <a:lnTo>
                        <a:pt x="15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6"/>
                <p:cNvSpPr/>
                <p:nvPr/>
              </p:nvSpPr>
              <p:spPr>
                <a:xfrm>
                  <a:off x="9694636" y="3047517"/>
                  <a:ext cx="80513" cy="80513"/>
                </a:xfrm>
                <a:custGeom>
                  <a:avLst/>
                  <a:gdLst/>
                  <a:ahLst/>
                  <a:cxnLst/>
                  <a:rect l="l" t="t" r="r" b="b"/>
                  <a:pathLst>
                    <a:path w="1738" h="1738" extrusionOk="0">
                      <a:moveTo>
                        <a:pt x="869" y="0"/>
                      </a:moveTo>
                      <a:cubicBezTo>
                        <a:pt x="387" y="0"/>
                        <a:pt x="1" y="386"/>
                        <a:pt x="1" y="869"/>
                      </a:cubicBezTo>
                      <a:cubicBezTo>
                        <a:pt x="1" y="1351"/>
                        <a:pt x="387" y="1738"/>
                        <a:pt x="869" y="1738"/>
                      </a:cubicBezTo>
                      <a:cubicBezTo>
                        <a:pt x="1352" y="1738"/>
                        <a:pt x="1738" y="1351"/>
                        <a:pt x="1738" y="869"/>
                      </a:cubicBezTo>
                      <a:cubicBezTo>
                        <a:pt x="1738" y="386"/>
                        <a:pt x="1352" y="0"/>
                        <a:pt x="869"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7" name="Google Shape;1377;p56"/>
              <p:cNvGrpSpPr/>
              <p:nvPr/>
            </p:nvGrpSpPr>
            <p:grpSpPr>
              <a:xfrm>
                <a:off x="9823557" y="2912619"/>
                <a:ext cx="123780" cy="234775"/>
                <a:chOff x="9823557" y="2912619"/>
                <a:chExt cx="123780" cy="234775"/>
              </a:xfrm>
            </p:grpSpPr>
            <p:sp>
              <p:nvSpPr>
                <p:cNvPr id="1378" name="Google Shape;1378;p56"/>
                <p:cNvSpPr/>
                <p:nvPr/>
              </p:nvSpPr>
              <p:spPr>
                <a:xfrm>
                  <a:off x="9823557" y="2912619"/>
                  <a:ext cx="123780" cy="234775"/>
                </a:xfrm>
                <a:custGeom>
                  <a:avLst/>
                  <a:gdLst/>
                  <a:ahLst/>
                  <a:cxnLst/>
                  <a:rect l="l" t="t" r="r" b="b"/>
                  <a:pathLst>
                    <a:path w="2672" h="5068" extrusionOk="0">
                      <a:moveTo>
                        <a:pt x="1577" y="0"/>
                      </a:moveTo>
                      <a:lnTo>
                        <a:pt x="113" y="3218"/>
                      </a:lnTo>
                      <a:cubicBezTo>
                        <a:pt x="49" y="3379"/>
                        <a:pt x="1" y="3556"/>
                        <a:pt x="1" y="3749"/>
                      </a:cubicBezTo>
                      <a:cubicBezTo>
                        <a:pt x="1" y="4473"/>
                        <a:pt x="612" y="5068"/>
                        <a:pt x="1336" y="5068"/>
                      </a:cubicBezTo>
                      <a:cubicBezTo>
                        <a:pt x="2076" y="5068"/>
                        <a:pt x="2671" y="4473"/>
                        <a:pt x="2671" y="3749"/>
                      </a:cubicBezTo>
                      <a:cubicBezTo>
                        <a:pt x="2671" y="3556"/>
                        <a:pt x="2639" y="3379"/>
                        <a:pt x="2558" y="3218"/>
                      </a:cubicBezTo>
                      <a:lnTo>
                        <a:pt x="15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6"/>
                <p:cNvSpPr/>
                <p:nvPr/>
              </p:nvSpPr>
              <p:spPr>
                <a:xfrm>
                  <a:off x="9823557" y="3047517"/>
                  <a:ext cx="81300" cy="80513"/>
                </a:xfrm>
                <a:custGeom>
                  <a:avLst/>
                  <a:gdLst/>
                  <a:ahLst/>
                  <a:cxnLst/>
                  <a:rect l="l" t="t" r="r" b="b"/>
                  <a:pathLst>
                    <a:path w="1755" h="1738" extrusionOk="0">
                      <a:moveTo>
                        <a:pt x="885" y="0"/>
                      </a:moveTo>
                      <a:cubicBezTo>
                        <a:pt x="403" y="0"/>
                        <a:pt x="1" y="386"/>
                        <a:pt x="1" y="869"/>
                      </a:cubicBezTo>
                      <a:cubicBezTo>
                        <a:pt x="1" y="1351"/>
                        <a:pt x="403" y="1738"/>
                        <a:pt x="885" y="1738"/>
                      </a:cubicBezTo>
                      <a:cubicBezTo>
                        <a:pt x="1352" y="1738"/>
                        <a:pt x="1754" y="1351"/>
                        <a:pt x="1754" y="869"/>
                      </a:cubicBezTo>
                      <a:cubicBezTo>
                        <a:pt x="1754" y="386"/>
                        <a:pt x="1352" y="0"/>
                        <a:pt x="885"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0" name="Google Shape;1380;p56"/>
              <p:cNvGrpSpPr/>
              <p:nvPr/>
            </p:nvGrpSpPr>
            <p:grpSpPr>
              <a:xfrm>
                <a:off x="9953220" y="2912619"/>
                <a:ext cx="123780" cy="234775"/>
                <a:chOff x="9953220" y="2912619"/>
                <a:chExt cx="123780" cy="234775"/>
              </a:xfrm>
            </p:grpSpPr>
            <p:sp>
              <p:nvSpPr>
                <p:cNvPr id="1381" name="Google Shape;1381;p56"/>
                <p:cNvSpPr/>
                <p:nvPr/>
              </p:nvSpPr>
              <p:spPr>
                <a:xfrm>
                  <a:off x="9953220" y="2912619"/>
                  <a:ext cx="123780" cy="234775"/>
                </a:xfrm>
                <a:custGeom>
                  <a:avLst/>
                  <a:gdLst/>
                  <a:ahLst/>
                  <a:cxnLst/>
                  <a:rect l="l" t="t" r="r" b="b"/>
                  <a:pathLst>
                    <a:path w="2672" h="5068" extrusionOk="0">
                      <a:moveTo>
                        <a:pt x="1561" y="0"/>
                      </a:moveTo>
                      <a:lnTo>
                        <a:pt x="113" y="3218"/>
                      </a:lnTo>
                      <a:cubicBezTo>
                        <a:pt x="33" y="3379"/>
                        <a:pt x="1" y="3556"/>
                        <a:pt x="1" y="3749"/>
                      </a:cubicBezTo>
                      <a:cubicBezTo>
                        <a:pt x="1" y="4473"/>
                        <a:pt x="596" y="5068"/>
                        <a:pt x="1336" y="5068"/>
                      </a:cubicBezTo>
                      <a:cubicBezTo>
                        <a:pt x="2060" y="5068"/>
                        <a:pt x="2671" y="4473"/>
                        <a:pt x="2671" y="3749"/>
                      </a:cubicBezTo>
                      <a:cubicBezTo>
                        <a:pt x="2671" y="3556"/>
                        <a:pt x="2623" y="3379"/>
                        <a:pt x="2559" y="3218"/>
                      </a:cubicBezTo>
                      <a:lnTo>
                        <a:pt x="15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6"/>
                <p:cNvSpPr/>
                <p:nvPr/>
              </p:nvSpPr>
              <p:spPr>
                <a:xfrm>
                  <a:off x="9953220" y="3047517"/>
                  <a:ext cx="80559" cy="80513"/>
                </a:xfrm>
                <a:custGeom>
                  <a:avLst/>
                  <a:gdLst/>
                  <a:ahLst/>
                  <a:cxnLst/>
                  <a:rect l="l" t="t" r="r" b="b"/>
                  <a:pathLst>
                    <a:path w="1739" h="1738" extrusionOk="0">
                      <a:moveTo>
                        <a:pt x="869" y="0"/>
                      </a:moveTo>
                      <a:cubicBezTo>
                        <a:pt x="387" y="0"/>
                        <a:pt x="1" y="386"/>
                        <a:pt x="1" y="869"/>
                      </a:cubicBezTo>
                      <a:cubicBezTo>
                        <a:pt x="1" y="1351"/>
                        <a:pt x="387" y="1738"/>
                        <a:pt x="869" y="1738"/>
                      </a:cubicBezTo>
                      <a:cubicBezTo>
                        <a:pt x="1352" y="1738"/>
                        <a:pt x="1738" y="1351"/>
                        <a:pt x="1738" y="869"/>
                      </a:cubicBezTo>
                      <a:cubicBezTo>
                        <a:pt x="1738" y="386"/>
                        <a:pt x="1352" y="0"/>
                        <a:pt x="869"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56"/>
              <p:cNvGrpSpPr/>
              <p:nvPr/>
            </p:nvGrpSpPr>
            <p:grpSpPr>
              <a:xfrm>
                <a:off x="10082141" y="2912619"/>
                <a:ext cx="123780" cy="234775"/>
                <a:chOff x="10082141" y="2912619"/>
                <a:chExt cx="123780" cy="234775"/>
              </a:xfrm>
            </p:grpSpPr>
            <p:sp>
              <p:nvSpPr>
                <p:cNvPr id="1384" name="Google Shape;1384;p56"/>
                <p:cNvSpPr/>
                <p:nvPr/>
              </p:nvSpPr>
              <p:spPr>
                <a:xfrm>
                  <a:off x="10082141" y="2912619"/>
                  <a:ext cx="123780" cy="234775"/>
                </a:xfrm>
                <a:custGeom>
                  <a:avLst/>
                  <a:gdLst/>
                  <a:ahLst/>
                  <a:cxnLst/>
                  <a:rect l="l" t="t" r="r" b="b"/>
                  <a:pathLst>
                    <a:path w="2672" h="5068" extrusionOk="0">
                      <a:moveTo>
                        <a:pt x="1577" y="0"/>
                      </a:moveTo>
                      <a:lnTo>
                        <a:pt x="113" y="3218"/>
                      </a:lnTo>
                      <a:cubicBezTo>
                        <a:pt x="49" y="3379"/>
                        <a:pt x="1" y="3556"/>
                        <a:pt x="1" y="3749"/>
                      </a:cubicBezTo>
                      <a:cubicBezTo>
                        <a:pt x="1" y="4473"/>
                        <a:pt x="612" y="5068"/>
                        <a:pt x="1336" y="5068"/>
                      </a:cubicBezTo>
                      <a:cubicBezTo>
                        <a:pt x="2076" y="5068"/>
                        <a:pt x="2671" y="4473"/>
                        <a:pt x="2671" y="3749"/>
                      </a:cubicBezTo>
                      <a:cubicBezTo>
                        <a:pt x="2671" y="3556"/>
                        <a:pt x="2639" y="3379"/>
                        <a:pt x="2559" y="3218"/>
                      </a:cubicBezTo>
                      <a:lnTo>
                        <a:pt x="15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6"/>
                <p:cNvSpPr/>
                <p:nvPr/>
              </p:nvSpPr>
              <p:spPr>
                <a:xfrm>
                  <a:off x="10082141" y="3047517"/>
                  <a:ext cx="81300" cy="80513"/>
                </a:xfrm>
                <a:custGeom>
                  <a:avLst/>
                  <a:gdLst/>
                  <a:ahLst/>
                  <a:cxnLst/>
                  <a:rect l="l" t="t" r="r" b="b"/>
                  <a:pathLst>
                    <a:path w="1755" h="1738" extrusionOk="0">
                      <a:moveTo>
                        <a:pt x="886" y="0"/>
                      </a:moveTo>
                      <a:cubicBezTo>
                        <a:pt x="403" y="0"/>
                        <a:pt x="1" y="386"/>
                        <a:pt x="1" y="869"/>
                      </a:cubicBezTo>
                      <a:cubicBezTo>
                        <a:pt x="1" y="1351"/>
                        <a:pt x="403" y="1738"/>
                        <a:pt x="886" y="1738"/>
                      </a:cubicBezTo>
                      <a:cubicBezTo>
                        <a:pt x="1352" y="1738"/>
                        <a:pt x="1754" y="1351"/>
                        <a:pt x="1754" y="869"/>
                      </a:cubicBezTo>
                      <a:cubicBezTo>
                        <a:pt x="1754" y="386"/>
                        <a:pt x="1352" y="0"/>
                        <a:pt x="886"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6" name="Google Shape;1386;p56"/>
              <p:cNvGrpSpPr/>
              <p:nvPr/>
            </p:nvGrpSpPr>
            <p:grpSpPr>
              <a:xfrm>
                <a:off x="10211804" y="2912619"/>
                <a:ext cx="123039" cy="234775"/>
                <a:chOff x="10211804" y="2912619"/>
                <a:chExt cx="123039" cy="234775"/>
              </a:xfrm>
            </p:grpSpPr>
            <p:sp>
              <p:nvSpPr>
                <p:cNvPr id="1387" name="Google Shape;1387;p56"/>
                <p:cNvSpPr/>
                <p:nvPr/>
              </p:nvSpPr>
              <p:spPr>
                <a:xfrm>
                  <a:off x="10211804" y="2912619"/>
                  <a:ext cx="123039" cy="234775"/>
                </a:xfrm>
                <a:custGeom>
                  <a:avLst/>
                  <a:gdLst/>
                  <a:ahLst/>
                  <a:cxnLst/>
                  <a:rect l="l" t="t" r="r" b="b"/>
                  <a:pathLst>
                    <a:path w="2656" h="5068" extrusionOk="0">
                      <a:moveTo>
                        <a:pt x="1561" y="0"/>
                      </a:moveTo>
                      <a:lnTo>
                        <a:pt x="113" y="3218"/>
                      </a:lnTo>
                      <a:cubicBezTo>
                        <a:pt x="33" y="3379"/>
                        <a:pt x="1" y="3556"/>
                        <a:pt x="1" y="3749"/>
                      </a:cubicBezTo>
                      <a:cubicBezTo>
                        <a:pt x="1" y="4473"/>
                        <a:pt x="596" y="5068"/>
                        <a:pt x="1336" y="5068"/>
                      </a:cubicBezTo>
                      <a:cubicBezTo>
                        <a:pt x="2060" y="5068"/>
                        <a:pt x="2655" y="4473"/>
                        <a:pt x="2655" y="3749"/>
                      </a:cubicBezTo>
                      <a:cubicBezTo>
                        <a:pt x="2655" y="3556"/>
                        <a:pt x="2623" y="3379"/>
                        <a:pt x="2559" y="3218"/>
                      </a:cubicBezTo>
                      <a:lnTo>
                        <a:pt x="15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6"/>
                <p:cNvSpPr/>
                <p:nvPr/>
              </p:nvSpPr>
              <p:spPr>
                <a:xfrm>
                  <a:off x="10211804" y="3047517"/>
                  <a:ext cx="80559" cy="80513"/>
                </a:xfrm>
                <a:custGeom>
                  <a:avLst/>
                  <a:gdLst/>
                  <a:ahLst/>
                  <a:cxnLst/>
                  <a:rect l="l" t="t" r="r" b="b"/>
                  <a:pathLst>
                    <a:path w="1739" h="1738" extrusionOk="0">
                      <a:moveTo>
                        <a:pt x="870" y="0"/>
                      </a:moveTo>
                      <a:cubicBezTo>
                        <a:pt x="387" y="0"/>
                        <a:pt x="1" y="386"/>
                        <a:pt x="1" y="869"/>
                      </a:cubicBezTo>
                      <a:cubicBezTo>
                        <a:pt x="1" y="1351"/>
                        <a:pt x="387" y="1738"/>
                        <a:pt x="870" y="1738"/>
                      </a:cubicBezTo>
                      <a:cubicBezTo>
                        <a:pt x="1352" y="1738"/>
                        <a:pt x="1738" y="1351"/>
                        <a:pt x="1738" y="869"/>
                      </a:cubicBezTo>
                      <a:cubicBezTo>
                        <a:pt x="1738" y="386"/>
                        <a:pt x="1352" y="0"/>
                        <a:pt x="870"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389" name="Google Shape;1389;p56"/>
          <p:cNvGrpSpPr/>
          <p:nvPr/>
        </p:nvGrpSpPr>
        <p:grpSpPr>
          <a:xfrm flipH="1">
            <a:off x="2361932" y="2727714"/>
            <a:ext cx="739674" cy="1104310"/>
            <a:chOff x="9214080" y="850711"/>
            <a:chExt cx="1143060" cy="1706553"/>
          </a:xfrm>
        </p:grpSpPr>
        <p:sp>
          <p:nvSpPr>
            <p:cNvPr id="1390" name="Google Shape;1390;p56"/>
            <p:cNvSpPr/>
            <p:nvPr/>
          </p:nvSpPr>
          <p:spPr>
            <a:xfrm>
              <a:off x="9608697" y="2087183"/>
              <a:ext cx="41351" cy="213443"/>
            </a:xfrm>
            <a:custGeom>
              <a:avLst/>
              <a:gdLst/>
              <a:ahLst/>
              <a:cxnLst/>
              <a:rect l="l" t="t" r="r" b="b"/>
              <a:pathLst>
                <a:path w="1175" h="6065" extrusionOk="0">
                  <a:moveTo>
                    <a:pt x="1078" y="0"/>
                  </a:moveTo>
                  <a:cubicBezTo>
                    <a:pt x="1014" y="0"/>
                    <a:pt x="949" y="32"/>
                    <a:pt x="949" y="97"/>
                  </a:cubicBezTo>
                  <a:lnTo>
                    <a:pt x="0" y="5920"/>
                  </a:lnTo>
                  <a:cubicBezTo>
                    <a:pt x="0" y="5984"/>
                    <a:pt x="32" y="6049"/>
                    <a:pt x="97" y="6065"/>
                  </a:cubicBezTo>
                  <a:lnTo>
                    <a:pt x="113" y="6065"/>
                  </a:lnTo>
                  <a:cubicBezTo>
                    <a:pt x="177" y="6065"/>
                    <a:pt x="225" y="6016"/>
                    <a:pt x="225" y="5968"/>
                  </a:cubicBezTo>
                  <a:lnTo>
                    <a:pt x="1174" y="129"/>
                  </a:lnTo>
                  <a:cubicBezTo>
                    <a:pt x="1174" y="64"/>
                    <a:pt x="1142" y="16"/>
                    <a:pt x="10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6"/>
            <p:cNvSpPr/>
            <p:nvPr/>
          </p:nvSpPr>
          <p:spPr>
            <a:xfrm>
              <a:off x="9912693" y="2087183"/>
              <a:ext cx="41949" cy="213443"/>
            </a:xfrm>
            <a:custGeom>
              <a:avLst/>
              <a:gdLst/>
              <a:ahLst/>
              <a:cxnLst/>
              <a:rect l="l" t="t" r="r" b="b"/>
              <a:pathLst>
                <a:path w="1192" h="6065" extrusionOk="0">
                  <a:moveTo>
                    <a:pt x="113" y="0"/>
                  </a:moveTo>
                  <a:cubicBezTo>
                    <a:pt x="49" y="16"/>
                    <a:pt x="1" y="64"/>
                    <a:pt x="17" y="129"/>
                  </a:cubicBezTo>
                  <a:lnTo>
                    <a:pt x="950" y="5968"/>
                  </a:lnTo>
                  <a:cubicBezTo>
                    <a:pt x="966" y="6016"/>
                    <a:pt x="1014" y="6065"/>
                    <a:pt x="1062" y="6065"/>
                  </a:cubicBezTo>
                  <a:lnTo>
                    <a:pt x="1078" y="6065"/>
                  </a:lnTo>
                  <a:cubicBezTo>
                    <a:pt x="1143" y="6049"/>
                    <a:pt x="1191" y="5984"/>
                    <a:pt x="1175" y="5920"/>
                  </a:cubicBezTo>
                  <a:lnTo>
                    <a:pt x="242" y="97"/>
                  </a:lnTo>
                  <a:cubicBezTo>
                    <a:pt x="226" y="32"/>
                    <a:pt x="178" y="0"/>
                    <a:pt x="1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6"/>
            <p:cNvSpPr/>
            <p:nvPr/>
          </p:nvSpPr>
          <p:spPr>
            <a:xfrm>
              <a:off x="9660783" y="2096790"/>
              <a:ext cx="26078" cy="203835"/>
            </a:xfrm>
            <a:custGeom>
              <a:avLst/>
              <a:gdLst/>
              <a:ahLst/>
              <a:cxnLst/>
              <a:rect l="l" t="t" r="r" b="b"/>
              <a:pathLst>
                <a:path w="741" h="5792" extrusionOk="0">
                  <a:moveTo>
                    <a:pt x="97" y="1"/>
                  </a:moveTo>
                  <a:cubicBezTo>
                    <a:pt x="48" y="17"/>
                    <a:pt x="0" y="65"/>
                    <a:pt x="0" y="129"/>
                  </a:cubicBezTo>
                  <a:lnTo>
                    <a:pt x="499" y="5679"/>
                  </a:lnTo>
                  <a:cubicBezTo>
                    <a:pt x="499" y="5743"/>
                    <a:pt x="563" y="5792"/>
                    <a:pt x="611" y="5792"/>
                  </a:cubicBezTo>
                  <a:lnTo>
                    <a:pt x="627" y="5792"/>
                  </a:lnTo>
                  <a:cubicBezTo>
                    <a:pt x="692" y="5776"/>
                    <a:pt x="740" y="5727"/>
                    <a:pt x="724" y="5663"/>
                  </a:cubicBezTo>
                  <a:lnTo>
                    <a:pt x="225" y="113"/>
                  </a:lnTo>
                  <a:cubicBezTo>
                    <a:pt x="225" y="49"/>
                    <a:pt x="161" y="1"/>
                    <a:pt x="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6"/>
            <p:cNvSpPr/>
            <p:nvPr/>
          </p:nvSpPr>
          <p:spPr>
            <a:xfrm>
              <a:off x="9878169" y="2096790"/>
              <a:ext cx="26078" cy="203835"/>
            </a:xfrm>
            <a:custGeom>
              <a:avLst/>
              <a:gdLst/>
              <a:ahLst/>
              <a:cxnLst/>
              <a:rect l="l" t="t" r="r" b="b"/>
              <a:pathLst>
                <a:path w="741" h="5792" extrusionOk="0">
                  <a:moveTo>
                    <a:pt x="628" y="1"/>
                  </a:moveTo>
                  <a:cubicBezTo>
                    <a:pt x="563" y="1"/>
                    <a:pt x="515" y="49"/>
                    <a:pt x="499" y="113"/>
                  </a:cubicBezTo>
                  <a:lnTo>
                    <a:pt x="0" y="5663"/>
                  </a:lnTo>
                  <a:cubicBezTo>
                    <a:pt x="0" y="5727"/>
                    <a:pt x="49" y="5776"/>
                    <a:pt x="113" y="5792"/>
                  </a:cubicBezTo>
                  <a:cubicBezTo>
                    <a:pt x="177" y="5792"/>
                    <a:pt x="226" y="5743"/>
                    <a:pt x="226" y="5679"/>
                  </a:cubicBezTo>
                  <a:lnTo>
                    <a:pt x="724" y="129"/>
                  </a:lnTo>
                  <a:cubicBezTo>
                    <a:pt x="740" y="65"/>
                    <a:pt x="692" y="17"/>
                    <a:pt x="6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6"/>
            <p:cNvSpPr/>
            <p:nvPr/>
          </p:nvSpPr>
          <p:spPr>
            <a:xfrm>
              <a:off x="9286542" y="850711"/>
              <a:ext cx="994188" cy="1251199"/>
            </a:xfrm>
            <a:custGeom>
              <a:avLst/>
              <a:gdLst/>
              <a:ahLst/>
              <a:cxnLst/>
              <a:rect l="l" t="t" r="r" b="b"/>
              <a:pathLst>
                <a:path w="28250" h="35553" extrusionOk="0">
                  <a:moveTo>
                    <a:pt x="14125" y="0"/>
                  </a:moveTo>
                  <a:cubicBezTo>
                    <a:pt x="13168" y="0"/>
                    <a:pt x="12275" y="351"/>
                    <a:pt x="11567" y="934"/>
                  </a:cubicBezTo>
                  <a:cubicBezTo>
                    <a:pt x="11567" y="934"/>
                    <a:pt x="10714" y="1513"/>
                    <a:pt x="9540" y="1754"/>
                  </a:cubicBezTo>
                  <a:cubicBezTo>
                    <a:pt x="9363" y="1770"/>
                    <a:pt x="9154" y="1802"/>
                    <a:pt x="8897" y="1835"/>
                  </a:cubicBezTo>
                  <a:cubicBezTo>
                    <a:pt x="6580" y="2221"/>
                    <a:pt x="1545" y="3797"/>
                    <a:pt x="467" y="10296"/>
                  </a:cubicBezTo>
                  <a:cubicBezTo>
                    <a:pt x="1" y="13127"/>
                    <a:pt x="467" y="16055"/>
                    <a:pt x="1722" y="18645"/>
                  </a:cubicBezTo>
                  <a:lnTo>
                    <a:pt x="9492" y="34651"/>
                  </a:lnTo>
                  <a:cubicBezTo>
                    <a:pt x="9733" y="35182"/>
                    <a:pt x="10280" y="35520"/>
                    <a:pt x="10859" y="35520"/>
                  </a:cubicBezTo>
                  <a:lnTo>
                    <a:pt x="17149" y="35552"/>
                  </a:lnTo>
                  <a:cubicBezTo>
                    <a:pt x="17163" y="35553"/>
                    <a:pt x="17176" y="35553"/>
                    <a:pt x="17190" y="35553"/>
                  </a:cubicBezTo>
                  <a:cubicBezTo>
                    <a:pt x="17769" y="35553"/>
                    <a:pt x="18282" y="35218"/>
                    <a:pt x="18549" y="34700"/>
                  </a:cubicBezTo>
                  <a:lnTo>
                    <a:pt x="26480" y="18774"/>
                  </a:lnTo>
                  <a:cubicBezTo>
                    <a:pt x="27766" y="16184"/>
                    <a:pt x="28249" y="13272"/>
                    <a:pt x="27815" y="10425"/>
                  </a:cubicBezTo>
                  <a:cubicBezTo>
                    <a:pt x="26705" y="3202"/>
                    <a:pt x="20608" y="1995"/>
                    <a:pt x="18790" y="1802"/>
                  </a:cubicBezTo>
                  <a:cubicBezTo>
                    <a:pt x="17825" y="1593"/>
                    <a:pt x="17085" y="1143"/>
                    <a:pt x="16860" y="998"/>
                  </a:cubicBezTo>
                  <a:cubicBezTo>
                    <a:pt x="16136" y="387"/>
                    <a:pt x="15219" y="1"/>
                    <a:pt x="14189" y="1"/>
                  </a:cubicBezTo>
                  <a:cubicBezTo>
                    <a:pt x="14168" y="0"/>
                    <a:pt x="14146" y="0"/>
                    <a:pt x="14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6"/>
            <p:cNvSpPr/>
            <p:nvPr/>
          </p:nvSpPr>
          <p:spPr>
            <a:xfrm>
              <a:off x="9214080" y="933943"/>
              <a:ext cx="341966" cy="888857"/>
            </a:xfrm>
            <a:custGeom>
              <a:avLst/>
              <a:gdLst/>
              <a:ahLst/>
              <a:cxnLst/>
              <a:rect l="l" t="t" r="r" b="b"/>
              <a:pathLst>
                <a:path w="9717" h="25257" extrusionOk="0">
                  <a:moveTo>
                    <a:pt x="8929" y="0"/>
                  </a:moveTo>
                  <a:cubicBezTo>
                    <a:pt x="8928" y="0"/>
                    <a:pt x="3121" y="805"/>
                    <a:pt x="2301" y="8784"/>
                  </a:cubicBezTo>
                  <a:cubicBezTo>
                    <a:pt x="1481" y="16779"/>
                    <a:pt x="8205" y="25240"/>
                    <a:pt x="8205" y="25240"/>
                  </a:cubicBezTo>
                  <a:lnTo>
                    <a:pt x="9717" y="25257"/>
                  </a:lnTo>
                  <a:cubicBezTo>
                    <a:pt x="9717" y="25257"/>
                    <a:pt x="1" y="806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6"/>
            <p:cNvSpPr/>
            <p:nvPr/>
          </p:nvSpPr>
          <p:spPr>
            <a:xfrm>
              <a:off x="9496749" y="865316"/>
              <a:ext cx="225197" cy="965964"/>
            </a:xfrm>
            <a:custGeom>
              <a:avLst/>
              <a:gdLst/>
              <a:ahLst/>
              <a:cxnLst/>
              <a:rect l="l" t="t" r="r" b="b"/>
              <a:pathLst>
                <a:path w="6399" h="27448" extrusionOk="0">
                  <a:moveTo>
                    <a:pt x="6292" y="1"/>
                  </a:moveTo>
                  <a:cubicBezTo>
                    <a:pt x="5457" y="1"/>
                    <a:pt x="0" y="481"/>
                    <a:pt x="639" y="13098"/>
                  </a:cubicBezTo>
                  <a:cubicBezTo>
                    <a:pt x="639" y="13098"/>
                    <a:pt x="1701" y="22654"/>
                    <a:pt x="4227" y="27448"/>
                  </a:cubicBezTo>
                  <a:lnTo>
                    <a:pt x="6350" y="27448"/>
                  </a:lnTo>
                  <a:cubicBezTo>
                    <a:pt x="6350" y="27448"/>
                    <a:pt x="607" y="8031"/>
                    <a:pt x="6398" y="4"/>
                  </a:cubicBezTo>
                  <a:cubicBezTo>
                    <a:pt x="6398" y="4"/>
                    <a:pt x="6361" y="1"/>
                    <a:pt x="62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6"/>
            <p:cNvSpPr/>
            <p:nvPr/>
          </p:nvSpPr>
          <p:spPr>
            <a:xfrm>
              <a:off x="10008946" y="936758"/>
              <a:ext cx="348195" cy="888857"/>
            </a:xfrm>
            <a:custGeom>
              <a:avLst/>
              <a:gdLst/>
              <a:ahLst/>
              <a:cxnLst/>
              <a:rect l="l" t="t" r="r" b="b"/>
              <a:pathLst>
                <a:path w="9894" h="25257" extrusionOk="0">
                  <a:moveTo>
                    <a:pt x="1046" y="1"/>
                  </a:moveTo>
                  <a:lnTo>
                    <a:pt x="1046" y="1"/>
                  </a:lnTo>
                  <a:cubicBezTo>
                    <a:pt x="9894" y="8157"/>
                    <a:pt x="0" y="25241"/>
                    <a:pt x="0" y="25241"/>
                  </a:cubicBezTo>
                  <a:lnTo>
                    <a:pt x="1496" y="25257"/>
                  </a:lnTo>
                  <a:cubicBezTo>
                    <a:pt x="1496" y="25257"/>
                    <a:pt x="8317" y="16844"/>
                    <a:pt x="7577" y="8849"/>
                  </a:cubicBezTo>
                  <a:cubicBezTo>
                    <a:pt x="6853" y="854"/>
                    <a:pt x="1046" y="1"/>
                    <a:pt x="10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6"/>
            <p:cNvSpPr/>
            <p:nvPr/>
          </p:nvSpPr>
          <p:spPr>
            <a:xfrm>
              <a:off x="9828899" y="860882"/>
              <a:ext cx="234065" cy="971559"/>
            </a:xfrm>
            <a:custGeom>
              <a:avLst/>
              <a:gdLst/>
              <a:ahLst/>
              <a:cxnLst/>
              <a:rect l="l" t="t" r="r" b="b"/>
              <a:pathLst>
                <a:path w="6651" h="27607" extrusionOk="0">
                  <a:moveTo>
                    <a:pt x="319" y="0"/>
                  </a:moveTo>
                  <a:cubicBezTo>
                    <a:pt x="290" y="0"/>
                    <a:pt x="274" y="1"/>
                    <a:pt x="274" y="1"/>
                  </a:cubicBezTo>
                  <a:cubicBezTo>
                    <a:pt x="5985" y="8093"/>
                    <a:pt x="1" y="27590"/>
                    <a:pt x="1" y="27590"/>
                  </a:cubicBezTo>
                  <a:lnTo>
                    <a:pt x="2108" y="27606"/>
                  </a:lnTo>
                  <a:cubicBezTo>
                    <a:pt x="4682" y="22844"/>
                    <a:pt x="5840" y="13305"/>
                    <a:pt x="5840" y="13305"/>
                  </a:cubicBezTo>
                  <a:cubicBezTo>
                    <a:pt x="6651" y="320"/>
                    <a:pt x="889" y="0"/>
                    <a:pt x="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6"/>
            <p:cNvSpPr/>
            <p:nvPr/>
          </p:nvSpPr>
          <p:spPr>
            <a:xfrm>
              <a:off x="9494884" y="1812008"/>
              <a:ext cx="572406" cy="289916"/>
            </a:xfrm>
            <a:custGeom>
              <a:avLst/>
              <a:gdLst/>
              <a:ahLst/>
              <a:cxnLst/>
              <a:rect l="l" t="t" r="r" b="b"/>
              <a:pathLst>
                <a:path w="16265" h="8238" extrusionOk="0">
                  <a:moveTo>
                    <a:pt x="1" y="1"/>
                  </a:moveTo>
                  <a:lnTo>
                    <a:pt x="3620" y="7449"/>
                  </a:lnTo>
                  <a:cubicBezTo>
                    <a:pt x="3845" y="7916"/>
                    <a:pt x="4312" y="8205"/>
                    <a:pt x="4827" y="8205"/>
                  </a:cubicBezTo>
                  <a:lnTo>
                    <a:pt x="11342" y="8237"/>
                  </a:lnTo>
                  <a:cubicBezTo>
                    <a:pt x="11355" y="8238"/>
                    <a:pt x="11368" y="8238"/>
                    <a:pt x="11382" y="8238"/>
                  </a:cubicBezTo>
                  <a:cubicBezTo>
                    <a:pt x="11896" y="8238"/>
                    <a:pt x="12345" y="7936"/>
                    <a:pt x="12564" y="7497"/>
                  </a:cubicBezTo>
                  <a:lnTo>
                    <a:pt x="16264" y="8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6"/>
            <p:cNvSpPr/>
            <p:nvPr/>
          </p:nvSpPr>
          <p:spPr>
            <a:xfrm>
              <a:off x="9527156" y="989477"/>
              <a:ext cx="111560" cy="166566"/>
            </a:xfrm>
            <a:custGeom>
              <a:avLst/>
              <a:gdLst/>
              <a:ahLst/>
              <a:cxnLst/>
              <a:rect l="l" t="t" r="r" b="b"/>
              <a:pathLst>
                <a:path w="3170" h="4733" extrusionOk="0">
                  <a:moveTo>
                    <a:pt x="1890" y="1"/>
                  </a:moveTo>
                  <a:cubicBezTo>
                    <a:pt x="1356" y="1"/>
                    <a:pt x="862" y="361"/>
                    <a:pt x="724" y="900"/>
                  </a:cubicBezTo>
                  <a:lnTo>
                    <a:pt x="145" y="3281"/>
                  </a:lnTo>
                  <a:cubicBezTo>
                    <a:pt x="1" y="3908"/>
                    <a:pt x="387" y="4551"/>
                    <a:pt x="1014" y="4696"/>
                  </a:cubicBezTo>
                  <a:cubicBezTo>
                    <a:pt x="1110" y="4721"/>
                    <a:pt x="1207" y="4733"/>
                    <a:pt x="1302" y="4733"/>
                  </a:cubicBezTo>
                  <a:cubicBezTo>
                    <a:pt x="1827" y="4733"/>
                    <a:pt x="2307" y="4375"/>
                    <a:pt x="2430" y="3844"/>
                  </a:cubicBezTo>
                  <a:lnTo>
                    <a:pt x="3009" y="1463"/>
                  </a:lnTo>
                  <a:cubicBezTo>
                    <a:pt x="3170" y="835"/>
                    <a:pt x="2784" y="192"/>
                    <a:pt x="2156" y="31"/>
                  </a:cubicBezTo>
                  <a:cubicBezTo>
                    <a:pt x="2067" y="11"/>
                    <a:pt x="1978" y="1"/>
                    <a:pt x="1890" y="1"/>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6"/>
            <p:cNvSpPr/>
            <p:nvPr/>
          </p:nvSpPr>
          <p:spPr>
            <a:xfrm>
              <a:off x="9898546" y="1464301"/>
              <a:ext cx="110434" cy="166531"/>
            </a:xfrm>
            <a:custGeom>
              <a:avLst/>
              <a:gdLst/>
              <a:ahLst/>
              <a:cxnLst/>
              <a:rect l="l" t="t" r="r" b="b"/>
              <a:pathLst>
                <a:path w="3138" h="4732" extrusionOk="0">
                  <a:moveTo>
                    <a:pt x="1843" y="0"/>
                  </a:moveTo>
                  <a:cubicBezTo>
                    <a:pt x="1315" y="0"/>
                    <a:pt x="831" y="371"/>
                    <a:pt x="708" y="905"/>
                  </a:cubicBezTo>
                  <a:lnTo>
                    <a:pt x="145" y="3285"/>
                  </a:lnTo>
                  <a:cubicBezTo>
                    <a:pt x="0" y="3913"/>
                    <a:pt x="387" y="4556"/>
                    <a:pt x="1014" y="4701"/>
                  </a:cubicBezTo>
                  <a:cubicBezTo>
                    <a:pt x="1103" y="4722"/>
                    <a:pt x="1192" y="4731"/>
                    <a:pt x="1280" y="4731"/>
                  </a:cubicBezTo>
                  <a:cubicBezTo>
                    <a:pt x="1814" y="4731"/>
                    <a:pt x="2305" y="4371"/>
                    <a:pt x="2430" y="3832"/>
                  </a:cubicBezTo>
                  <a:lnTo>
                    <a:pt x="2993" y="1451"/>
                  </a:lnTo>
                  <a:cubicBezTo>
                    <a:pt x="3137" y="824"/>
                    <a:pt x="2751" y="181"/>
                    <a:pt x="2124" y="36"/>
                  </a:cubicBezTo>
                  <a:cubicBezTo>
                    <a:pt x="2030" y="12"/>
                    <a:pt x="1936" y="0"/>
                    <a:pt x="1843"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6"/>
            <p:cNvSpPr/>
            <p:nvPr/>
          </p:nvSpPr>
          <p:spPr>
            <a:xfrm>
              <a:off x="9850437" y="1670708"/>
              <a:ext cx="104205" cy="109977"/>
            </a:xfrm>
            <a:custGeom>
              <a:avLst/>
              <a:gdLst/>
              <a:ahLst/>
              <a:cxnLst/>
              <a:rect l="l" t="t" r="r" b="b"/>
              <a:pathLst>
                <a:path w="2961" h="3125" extrusionOk="0">
                  <a:moveTo>
                    <a:pt x="1636" y="1"/>
                  </a:moveTo>
                  <a:cubicBezTo>
                    <a:pt x="1162" y="1"/>
                    <a:pt x="706" y="288"/>
                    <a:pt x="531" y="750"/>
                  </a:cubicBezTo>
                  <a:lnTo>
                    <a:pt x="225" y="1522"/>
                  </a:lnTo>
                  <a:cubicBezTo>
                    <a:pt x="0" y="2134"/>
                    <a:pt x="306" y="2809"/>
                    <a:pt x="901" y="3051"/>
                  </a:cubicBezTo>
                  <a:cubicBezTo>
                    <a:pt x="1038" y="3101"/>
                    <a:pt x="1177" y="3125"/>
                    <a:pt x="1315" y="3125"/>
                  </a:cubicBezTo>
                  <a:cubicBezTo>
                    <a:pt x="1793" y="3125"/>
                    <a:pt x="2242" y="2837"/>
                    <a:pt x="2429" y="2375"/>
                  </a:cubicBezTo>
                  <a:lnTo>
                    <a:pt x="2719" y="1603"/>
                  </a:lnTo>
                  <a:cubicBezTo>
                    <a:pt x="2960" y="992"/>
                    <a:pt x="2654" y="316"/>
                    <a:pt x="2043" y="75"/>
                  </a:cubicBezTo>
                  <a:cubicBezTo>
                    <a:pt x="1910" y="24"/>
                    <a:pt x="1772" y="1"/>
                    <a:pt x="1636" y="1"/>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6"/>
            <p:cNvSpPr/>
            <p:nvPr/>
          </p:nvSpPr>
          <p:spPr>
            <a:xfrm>
              <a:off x="9516950" y="1179062"/>
              <a:ext cx="84955" cy="108182"/>
            </a:xfrm>
            <a:custGeom>
              <a:avLst/>
              <a:gdLst/>
              <a:ahLst/>
              <a:cxnLst/>
              <a:rect l="l" t="t" r="r" b="b"/>
              <a:pathLst>
                <a:path w="2414" h="3074" extrusionOk="0">
                  <a:moveTo>
                    <a:pt x="1189" y="1"/>
                  </a:moveTo>
                  <a:cubicBezTo>
                    <a:pt x="1179" y="1"/>
                    <a:pt x="1169" y="1"/>
                    <a:pt x="1159" y="1"/>
                  </a:cubicBezTo>
                  <a:cubicBezTo>
                    <a:pt x="516" y="17"/>
                    <a:pt x="1" y="564"/>
                    <a:pt x="17" y="1207"/>
                  </a:cubicBezTo>
                  <a:lnTo>
                    <a:pt x="33" y="1931"/>
                  </a:lnTo>
                  <a:cubicBezTo>
                    <a:pt x="49" y="2565"/>
                    <a:pt x="580" y="3074"/>
                    <a:pt x="1226" y="3074"/>
                  </a:cubicBezTo>
                  <a:cubicBezTo>
                    <a:pt x="1236" y="3074"/>
                    <a:pt x="1246" y="3074"/>
                    <a:pt x="1256" y="3074"/>
                  </a:cubicBezTo>
                  <a:cubicBezTo>
                    <a:pt x="1899" y="3057"/>
                    <a:pt x="2414" y="2510"/>
                    <a:pt x="2398" y="1867"/>
                  </a:cubicBezTo>
                  <a:lnTo>
                    <a:pt x="2366" y="1143"/>
                  </a:lnTo>
                  <a:cubicBezTo>
                    <a:pt x="2350" y="509"/>
                    <a:pt x="1819" y="1"/>
                    <a:pt x="1189" y="1"/>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6"/>
            <p:cNvSpPr/>
            <p:nvPr/>
          </p:nvSpPr>
          <p:spPr>
            <a:xfrm>
              <a:off x="9551509" y="1884612"/>
              <a:ext cx="123455" cy="145275"/>
            </a:xfrm>
            <a:custGeom>
              <a:avLst/>
              <a:gdLst/>
              <a:ahLst/>
              <a:cxnLst/>
              <a:rect l="l" t="t" r="r" b="b"/>
              <a:pathLst>
                <a:path w="3508" h="4128" extrusionOk="0">
                  <a:moveTo>
                    <a:pt x="1337" y="0"/>
                  </a:moveTo>
                  <a:cubicBezTo>
                    <a:pt x="1169" y="0"/>
                    <a:pt x="999" y="35"/>
                    <a:pt x="837" y="110"/>
                  </a:cubicBezTo>
                  <a:cubicBezTo>
                    <a:pt x="258" y="367"/>
                    <a:pt x="0" y="1075"/>
                    <a:pt x="274" y="1670"/>
                  </a:cubicBezTo>
                  <a:lnTo>
                    <a:pt x="1094" y="3440"/>
                  </a:lnTo>
                  <a:cubicBezTo>
                    <a:pt x="1294" y="3874"/>
                    <a:pt x="1724" y="4128"/>
                    <a:pt x="2167" y="4128"/>
                  </a:cubicBezTo>
                  <a:cubicBezTo>
                    <a:pt x="2331" y="4128"/>
                    <a:pt x="2498" y="4093"/>
                    <a:pt x="2655" y="4019"/>
                  </a:cubicBezTo>
                  <a:cubicBezTo>
                    <a:pt x="3250" y="3745"/>
                    <a:pt x="3507" y="3037"/>
                    <a:pt x="3234" y="2442"/>
                  </a:cubicBezTo>
                  <a:lnTo>
                    <a:pt x="2413" y="673"/>
                  </a:lnTo>
                  <a:cubicBezTo>
                    <a:pt x="2214" y="251"/>
                    <a:pt x="1785" y="0"/>
                    <a:pt x="1337"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6"/>
            <p:cNvSpPr/>
            <p:nvPr/>
          </p:nvSpPr>
          <p:spPr>
            <a:xfrm>
              <a:off x="9572449" y="2296651"/>
              <a:ext cx="436528" cy="80415"/>
            </a:xfrm>
            <a:custGeom>
              <a:avLst/>
              <a:gdLst/>
              <a:ahLst/>
              <a:cxnLst/>
              <a:rect l="l" t="t" r="r" b="b"/>
              <a:pathLst>
                <a:path w="12404" h="2285" extrusionOk="0">
                  <a:moveTo>
                    <a:pt x="1143" y="0"/>
                  </a:moveTo>
                  <a:cubicBezTo>
                    <a:pt x="515" y="0"/>
                    <a:pt x="0" y="499"/>
                    <a:pt x="0" y="1142"/>
                  </a:cubicBezTo>
                  <a:cubicBezTo>
                    <a:pt x="0" y="1770"/>
                    <a:pt x="515" y="2284"/>
                    <a:pt x="1143" y="2284"/>
                  </a:cubicBezTo>
                  <a:lnTo>
                    <a:pt x="11261" y="2284"/>
                  </a:lnTo>
                  <a:cubicBezTo>
                    <a:pt x="11889" y="2284"/>
                    <a:pt x="12403" y="1770"/>
                    <a:pt x="12403" y="1142"/>
                  </a:cubicBezTo>
                  <a:cubicBezTo>
                    <a:pt x="12403" y="499"/>
                    <a:pt x="11889" y="0"/>
                    <a:pt x="11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6"/>
            <p:cNvSpPr/>
            <p:nvPr/>
          </p:nvSpPr>
          <p:spPr>
            <a:xfrm>
              <a:off x="9914981" y="2457413"/>
              <a:ext cx="79852" cy="40225"/>
            </a:xfrm>
            <a:custGeom>
              <a:avLst/>
              <a:gdLst/>
              <a:ahLst/>
              <a:cxnLst/>
              <a:rect l="l" t="t" r="r" b="b"/>
              <a:pathLst>
                <a:path w="2269" h="1143" extrusionOk="0">
                  <a:moveTo>
                    <a:pt x="579" y="1"/>
                  </a:moveTo>
                  <a:cubicBezTo>
                    <a:pt x="257" y="1"/>
                    <a:pt x="0" y="258"/>
                    <a:pt x="0" y="564"/>
                  </a:cubicBezTo>
                  <a:cubicBezTo>
                    <a:pt x="0" y="886"/>
                    <a:pt x="257" y="1143"/>
                    <a:pt x="579" y="1143"/>
                  </a:cubicBezTo>
                  <a:lnTo>
                    <a:pt x="1705" y="1143"/>
                  </a:lnTo>
                  <a:cubicBezTo>
                    <a:pt x="2011" y="1143"/>
                    <a:pt x="2268" y="886"/>
                    <a:pt x="2268" y="564"/>
                  </a:cubicBezTo>
                  <a:cubicBezTo>
                    <a:pt x="2268" y="258"/>
                    <a:pt x="2011" y="1"/>
                    <a:pt x="17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7" name="Google Shape;1407;p56"/>
            <p:cNvGrpSpPr/>
            <p:nvPr/>
          </p:nvGrpSpPr>
          <p:grpSpPr>
            <a:xfrm>
              <a:off x="9572449" y="2357930"/>
              <a:ext cx="436535" cy="199334"/>
              <a:chOff x="9736374" y="3121266"/>
              <a:chExt cx="574615" cy="262385"/>
            </a:xfrm>
          </p:grpSpPr>
          <p:sp>
            <p:nvSpPr>
              <p:cNvPr id="1408" name="Google Shape;1408;p56"/>
              <p:cNvSpPr/>
              <p:nvPr/>
            </p:nvSpPr>
            <p:spPr>
              <a:xfrm>
                <a:off x="9798217" y="3183110"/>
                <a:ext cx="459868" cy="200541"/>
              </a:xfrm>
              <a:custGeom>
                <a:avLst/>
                <a:gdLst/>
                <a:ahLst/>
                <a:cxnLst/>
                <a:rect l="l" t="t" r="r" b="b"/>
                <a:pathLst>
                  <a:path w="9927" h="4329" extrusionOk="0">
                    <a:moveTo>
                      <a:pt x="4972" y="1"/>
                    </a:moveTo>
                    <a:cubicBezTo>
                      <a:pt x="2237" y="1"/>
                      <a:pt x="1" y="982"/>
                      <a:pt x="1" y="2173"/>
                    </a:cubicBezTo>
                    <a:cubicBezTo>
                      <a:pt x="1" y="3363"/>
                      <a:pt x="2237" y="4328"/>
                      <a:pt x="4972" y="4328"/>
                    </a:cubicBezTo>
                    <a:cubicBezTo>
                      <a:pt x="7706" y="4328"/>
                      <a:pt x="9926" y="3363"/>
                      <a:pt x="9926" y="2173"/>
                    </a:cubicBezTo>
                    <a:cubicBezTo>
                      <a:pt x="9926" y="982"/>
                      <a:pt x="7706" y="1"/>
                      <a:pt x="49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6"/>
              <p:cNvSpPr/>
              <p:nvPr/>
            </p:nvSpPr>
            <p:spPr>
              <a:xfrm>
                <a:off x="9736374" y="3227118"/>
                <a:ext cx="574615" cy="105853"/>
              </a:xfrm>
              <a:custGeom>
                <a:avLst/>
                <a:gdLst/>
                <a:ahLst/>
                <a:cxnLst/>
                <a:rect l="l" t="t" r="r" b="b"/>
                <a:pathLst>
                  <a:path w="12404" h="2285" extrusionOk="0">
                    <a:moveTo>
                      <a:pt x="1143" y="0"/>
                    </a:moveTo>
                    <a:cubicBezTo>
                      <a:pt x="515" y="0"/>
                      <a:pt x="0" y="515"/>
                      <a:pt x="0" y="1142"/>
                    </a:cubicBezTo>
                    <a:cubicBezTo>
                      <a:pt x="0" y="1770"/>
                      <a:pt x="515" y="2284"/>
                      <a:pt x="1143" y="2284"/>
                    </a:cubicBezTo>
                    <a:lnTo>
                      <a:pt x="11261" y="2284"/>
                    </a:lnTo>
                    <a:cubicBezTo>
                      <a:pt x="11889" y="2284"/>
                      <a:pt x="12403" y="1770"/>
                      <a:pt x="12403" y="1142"/>
                    </a:cubicBezTo>
                    <a:cubicBezTo>
                      <a:pt x="12403" y="515"/>
                      <a:pt x="11889" y="0"/>
                      <a:pt x="11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6"/>
              <p:cNvSpPr/>
              <p:nvPr/>
            </p:nvSpPr>
            <p:spPr>
              <a:xfrm>
                <a:off x="9736374" y="3121266"/>
                <a:ext cx="574615" cy="105899"/>
              </a:xfrm>
              <a:custGeom>
                <a:avLst/>
                <a:gdLst/>
                <a:ahLst/>
                <a:cxnLst/>
                <a:rect l="l" t="t" r="r" b="b"/>
                <a:pathLst>
                  <a:path w="12404" h="2286" extrusionOk="0">
                    <a:moveTo>
                      <a:pt x="1143" y="1"/>
                    </a:moveTo>
                    <a:cubicBezTo>
                      <a:pt x="515" y="1"/>
                      <a:pt x="0" y="516"/>
                      <a:pt x="0" y="1143"/>
                    </a:cubicBezTo>
                    <a:cubicBezTo>
                      <a:pt x="0" y="1770"/>
                      <a:pt x="515" y="2285"/>
                      <a:pt x="1143" y="2285"/>
                    </a:cubicBezTo>
                    <a:lnTo>
                      <a:pt x="11261" y="2285"/>
                    </a:lnTo>
                    <a:cubicBezTo>
                      <a:pt x="11889" y="2285"/>
                      <a:pt x="12403" y="1770"/>
                      <a:pt x="12403" y="1143"/>
                    </a:cubicBezTo>
                    <a:cubicBezTo>
                      <a:pt x="12403" y="516"/>
                      <a:pt x="11889" y="1"/>
                      <a:pt x="112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1" name="Google Shape;1411;p56"/>
            <p:cNvGrpSpPr/>
            <p:nvPr/>
          </p:nvGrpSpPr>
          <p:grpSpPr>
            <a:xfrm>
              <a:off x="9593389" y="2294927"/>
              <a:ext cx="394653" cy="56661"/>
              <a:chOff x="9763937" y="2907384"/>
              <a:chExt cx="519486" cy="74583"/>
            </a:xfrm>
          </p:grpSpPr>
          <p:sp>
            <p:nvSpPr>
              <p:cNvPr id="1412" name="Google Shape;1412;p56"/>
              <p:cNvSpPr/>
              <p:nvPr/>
            </p:nvSpPr>
            <p:spPr>
              <a:xfrm>
                <a:off x="9763937" y="2907384"/>
                <a:ext cx="137910" cy="74583"/>
              </a:xfrm>
              <a:custGeom>
                <a:avLst/>
                <a:gdLst/>
                <a:ahLst/>
                <a:cxnLst/>
                <a:rect l="l" t="t" r="r" b="b"/>
                <a:pathLst>
                  <a:path w="2977" h="1610" extrusionOk="0">
                    <a:moveTo>
                      <a:pt x="113" y="1"/>
                    </a:moveTo>
                    <a:cubicBezTo>
                      <a:pt x="49" y="1"/>
                      <a:pt x="1" y="49"/>
                      <a:pt x="1" y="113"/>
                    </a:cubicBezTo>
                    <a:cubicBezTo>
                      <a:pt x="1" y="934"/>
                      <a:pt x="676" y="1610"/>
                      <a:pt x="1497" y="1610"/>
                    </a:cubicBezTo>
                    <a:cubicBezTo>
                      <a:pt x="2317" y="1610"/>
                      <a:pt x="2977" y="934"/>
                      <a:pt x="2977" y="113"/>
                    </a:cubicBezTo>
                    <a:cubicBezTo>
                      <a:pt x="2977" y="49"/>
                      <a:pt x="2928" y="1"/>
                      <a:pt x="2864" y="1"/>
                    </a:cubicBezTo>
                    <a:cubicBezTo>
                      <a:pt x="2800" y="1"/>
                      <a:pt x="2752" y="49"/>
                      <a:pt x="2752" y="113"/>
                    </a:cubicBezTo>
                    <a:cubicBezTo>
                      <a:pt x="2752" y="821"/>
                      <a:pt x="2188" y="1384"/>
                      <a:pt x="1497" y="1384"/>
                    </a:cubicBezTo>
                    <a:cubicBezTo>
                      <a:pt x="789" y="1384"/>
                      <a:pt x="226" y="821"/>
                      <a:pt x="226" y="113"/>
                    </a:cubicBezTo>
                    <a:cubicBezTo>
                      <a:pt x="226" y="49"/>
                      <a:pt x="178"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6"/>
              <p:cNvSpPr/>
              <p:nvPr/>
            </p:nvSpPr>
            <p:spPr>
              <a:xfrm>
                <a:off x="9891376" y="2907384"/>
                <a:ext cx="137910" cy="74583"/>
              </a:xfrm>
              <a:custGeom>
                <a:avLst/>
                <a:gdLst/>
                <a:ahLst/>
                <a:cxnLst/>
                <a:rect l="l" t="t" r="r" b="b"/>
                <a:pathLst>
                  <a:path w="2977" h="1610" extrusionOk="0">
                    <a:moveTo>
                      <a:pt x="113" y="1"/>
                    </a:moveTo>
                    <a:cubicBezTo>
                      <a:pt x="49" y="1"/>
                      <a:pt x="1" y="49"/>
                      <a:pt x="1" y="113"/>
                    </a:cubicBezTo>
                    <a:cubicBezTo>
                      <a:pt x="1" y="934"/>
                      <a:pt x="660" y="1610"/>
                      <a:pt x="1481" y="1610"/>
                    </a:cubicBezTo>
                    <a:cubicBezTo>
                      <a:pt x="2301" y="1610"/>
                      <a:pt x="2977" y="934"/>
                      <a:pt x="2977" y="113"/>
                    </a:cubicBezTo>
                    <a:cubicBezTo>
                      <a:pt x="2977" y="49"/>
                      <a:pt x="2928" y="1"/>
                      <a:pt x="2864" y="1"/>
                    </a:cubicBezTo>
                    <a:cubicBezTo>
                      <a:pt x="2800" y="1"/>
                      <a:pt x="2751" y="49"/>
                      <a:pt x="2751" y="113"/>
                    </a:cubicBezTo>
                    <a:cubicBezTo>
                      <a:pt x="2751" y="821"/>
                      <a:pt x="2172" y="1384"/>
                      <a:pt x="1481" y="1384"/>
                    </a:cubicBezTo>
                    <a:cubicBezTo>
                      <a:pt x="789" y="1384"/>
                      <a:pt x="226" y="821"/>
                      <a:pt x="226" y="113"/>
                    </a:cubicBezTo>
                    <a:cubicBezTo>
                      <a:pt x="226" y="49"/>
                      <a:pt x="177"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6"/>
              <p:cNvSpPr/>
              <p:nvPr/>
            </p:nvSpPr>
            <p:spPr>
              <a:xfrm>
                <a:off x="10018815" y="2907384"/>
                <a:ext cx="137168" cy="74583"/>
              </a:xfrm>
              <a:custGeom>
                <a:avLst/>
                <a:gdLst/>
                <a:ahLst/>
                <a:cxnLst/>
                <a:rect l="l" t="t" r="r" b="b"/>
                <a:pathLst>
                  <a:path w="2961" h="1610" extrusionOk="0">
                    <a:moveTo>
                      <a:pt x="113" y="1"/>
                    </a:moveTo>
                    <a:cubicBezTo>
                      <a:pt x="49" y="1"/>
                      <a:pt x="0" y="49"/>
                      <a:pt x="0" y="113"/>
                    </a:cubicBezTo>
                    <a:cubicBezTo>
                      <a:pt x="0" y="934"/>
                      <a:pt x="660" y="1610"/>
                      <a:pt x="1480" y="1610"/>
                    </a:cubicBezTo>
                    <a:cubicBezTo>
                      <a:pt x="2301" y="1610"/>
                      <a:pt x="2960" y="934"/>
                      <a:pt x="2960" y="113"/>
                    </a:cubicBezTo>
                    <a:cubicBezTo>
                      <a:pt x="2960" y="49"/>
                      <a:pt x="2912" y="1"/>
                      <a:pt x="2848" y="1"/>
                    </a:cubicBezTo>
                    <a:cubicBezTo>
                      <a:pt x="2783" y="1"/>
                      <a:pt x="2735" y="49"/>
                      <a:pt x="2735" y="113"/>
                    </a:cubicBezTo>
                    <a:cubicBezTo>
                      <a:pt x="2735" y="821"/>
                      <a:pt x="2172" y="1384"/>
                      <a:pt x="1480" y="1384"/>
                    </a:cubicBezTo>
                    <a:cubicBezTo>
                      <a:pt x="789" y="1384"/>
                      <a:pt x="226" y="821"/>
                      <a:pt x="226" y="113"/>
                    </a:cubicBezTo>
                    <a:cubicBezTo>
                      <a:pt x="226" y="49"/>
                      <a:pt x="177"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6"/>
              <p:cNvSpPr/>
              <p:nvPr/>
            </p:nvSpPr>
            <p:spPr>
              <a:xfrm>
                <a:off x="10145513" y="2907384"/>
                <a:ext cx="137910" cy="74583"/>
              </a:xfrm>
              <a:custGeom>
                <a:avLst/>
                <a:gdLst/>
                <a:ahLst/>
                <a:cxnLst/>
                <a:rect l="l" t="t" r="r" b="b"/>
                <a:pathLst>
                  <a:path w="2977" h="1610" extrusionOk="0">
                    <a:moveTo>
                      <a:pt x="113" y="1"/>
                    </a:moveTo>
                    <a:cubicBezTo>
                      <a:pt x="48" y="1"/>
                      <a:pt x="0" y="49"/>
                      <a:pt x="0" y="113"/>
                    </a:cubicBezTo>
                    <a:cubicBezTo>
                      <a:pt x="0" y="934"/>
                      <a:pt x="676" y="1610"/>
                      <a:pt x="1496" y="1610"/>
                    </a:cubicBezTo>
                    <a:cubicBezTo>
                      <a:pt x="2317" y="1610"/>
                      <a:pt x="2976" y="934"/>
                      <a:pt x="2976" y="113"/>
                    </a:cubicBezTo>
                    <a:cubicBezTo>
                      <a:pt x="2976" y="49"/>
                      <a:pt x="2928" y="1"/>
                      <a:pt x="2864" y="1"/>
                    </a:cubicBezTo>
                    <a:cubicBezTo>
                      <a:pt x="2799" y="1"/>
                      <a:pt x="2751" y="49"/>
                      <a:pt x="2751" y="113"/>
                    </a:cubicBezTo>
                    <a:cubicBezTo>
                      <a:pt x="2751" y="821"/>
                      <a:pt x="2188" y="1384"/>
                      <a:pt x="1496" y="1384"/>
                    </a:cubicBezTo>
                    <a:cubicBezTo>
                      <a:pt x="804" y="1384"/>
                      <a:pt x="225" y="821"/>
                      <a:pt x="225" y="113"/>
                    </a:cubicBezTo>
                    <a:cubicBezTo>
                      <a:pt x="225" y="49"/>
                      <a:pt x="177"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416;p56"/>
            <p:cNvGrpSpPr/>
            <p:nvPr/>
          </p:nvGrpSpPr>
          <p:grpSpPr>
            <a:xfrm>
              <a:off x="9513008" y="1853360"/>
              <a:ext cx="535037" cy="81542"/>
              <a:chOff x="9658132" y="2326146"/>
              <a:chExt cx="704275" cy="107335"/>
            </a:xfrm>
          </p:grpSpPr>
          <p:sp>
            <p:nvSpPr>
              <p:cNvPr id="1417" name="Google Shape;1417;p56"/>
              <p:cNvSpPr/>
              <p:nvPr/>
            </p:nvSpPr>
            <p:spPr>
              <a:xfrm>
                <a:off x="9658132" y="2326146"/>
                <a:ext cx="107335" cy="57397"/>
              </a:xfrm>
              <a:custGeom>
                <a:avLst/>
                <a:gdLst/>
                <a:ahLst/>
                <a:cxnLst/>
                <a:rect l="l" t="t" r="r" b="b"/>
                <a:pathLst>
                  <a:path w="2317" h="1239" extrusionOk="0">
                    <a:moveTo>
                      <a:pt x="81" y="0"/>
                    </a:moveTo>
                    <a:cubicBezTo>
                      <a:pt x="33" y="0"/>
                      <a:pt x="0" y="32"/>
                      <a:pt x="0" y="81"/>
                    </a:cubicBezTo>
                    <a:cubicBezTo>
                      <a:pt x="0" y="724"/>
                      <a:pt x="515" y="1239"/>
                      <a:pt x="1159" y="1239"/>
                    </a:cubicBezTo>
                    <a:cubicBezTo>
                      <a:pt x="1802" y="1239"/>
                      <a:pt x="2317" y="724"/>
                      <a:pt x="2317" y="81"/>
                    </a:cubicBezTo>
                    <a:cubicBezTo>
                      <a:pt x="2317" y="32"/>
                      <a:pt x="2285" y="0"/>
                      <a:pt x="2236" y="0"/>
                    </a:cubicBezTo>
                    <a:cubicBezTo>
                      <a:pt x="2188" y="0"/>
                      <a:pt x="2140" y="32"/>
                      <a:pt x="2140" y="81"/>
                    </a:cubicBezTo>
                    <a:cubicBezTo>
                      <a:pt x="2140" y="628"/>
                      <a:pt x="1706" y="1078"/>
                      <a:pt x="1159" y="1078"/>
                    </a:cubicBezTo>
                    <a:cubicBezTo>
                      <a:pt x="612" y="1078"/>
                      <a:pt x="161" y="628"/>
                      <a:pt x="161" y="81"/>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6"/>
              <p:cNvSpPr/>
              <p:nvPr/>
            </p:nvSpPr>
            <p:spPr>
              <a:xfrm>
                <a:off x="9757220" y="2326146"/>
                <a:ext cx="107381" cy="57397"/>
              </a:xfrm>
              <a:custGeom>
                <a:avLst/>
                <a:gdLst/>
                <a:ahLst/>
                <a:cxnLst/>
                <a:rect l="l" t="t" r="r" b="b"/>
                <a:pathLst>
                  <a:path w="2318" h="1239" extrusionOk="0">
                    <a:moveTo>
                      <a:pt x="97" y="0"/>
                    </a:moveTo>
                    <a:cubicBezTo>
                      <a:pt x="49" y="0"/>
                      <a:pt x="1" y="32"/>
                      <a:pt x="1" y="81"/>
                    </a:cubicBezTo>
                    <a:cubicBezTo>
                      <a:pt x="1" y="724"/>
                      <a:pt x="532" y="1239"/>
                      <a:pt x="1159" y="1239"/>
                    </a:cubicBezTo>
                    <a:cubicBezTo>
                      <a:pt x="1803" y="1239"/>
                      <a:pt x="2317" y="724"/>
                      <a:pt x="2317" y="81"/>
                    </a:cubicBezTo>
                    <a:cubicBezTo>
                      <a:pt x="2317" y="32"/>
                      <a:pt x="2285" y="0"/>
                      <a:pt x="2237" y="0"/>
                    </a:cubicBezTo>
                    <a:cubicBezTo>
                      <a:pt x="2189" y="0"/>
                      <a:pt x="2157" y="32"/>
                      <a:pt x="2157" y="81"/>
                    </a:cubicBezTo>
                    <a:cubicBezTo>
                      <a:pt x="2157" y="628"/>
                      <a:pt x="1706" y="1078"/>
                      <a:pt x="1159" y="1078"/>
                    </a:cubicBezTo>
                    <a:cubicBezTo>
                      <a:pt x="612" y="1078"/>
                      <a:pt x="178" y="628"/>
                      <a:pt x="178" y="81"/>
                    </a:cubicBezTo>
                    <a:cubicBezTo>
                      <a:pt x="178" y="32"/>
                      <a:pt x="146"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6"/>
              <p:cNvSpPr/>
              <p:nvPr/>
            </p:nvSpPr>
            <p:spPr>
              <a:xfrm>
                <a:off x="9857096" y="2326146"/>
                <a:ext cx="107381" cy="57397"/>
              </a:xfrm>
              <a:custGeom>
                <a:avLst/>
                <a:gdLst/>
                <a:ahLst/>
                <a:cxnLst/>
                <a:rect l="l" t="t" r="r" b="b"/>
                <a:pathLst>
                  <a:path w="2318" h="1239" extrusionOk="0">
                    <a:moveTo>
                      <a:pt x="81" y="0"/>
                    </a:moveTo>
                    <a:cubicBezTo>
                      <a:pt x="33" y="0"/>
                      <a:pt x="1" y="32"/>
                      <a:pt x="1" y="81"/>
                    </a:cubicBezTo>
                    <a:cubicBezTo>
                      <a:pt x="1" y="724"/>
                      <a:pt x="515" y="1239"/>
                      <a:pt x="1159" y="1239"/>
                    </a:cubicBezTo>
                    <a:cubicBezTo>
                      <a:pt x="1802" y="1239"/>
                      <a:pt x="2317" y="724"/>
                      <a:pt x="2317" y="81"/>
                    </a:cubicBezTo>
                    <a:cubicBezTo>
                      <a:pt x="2317" y="32"/>
                      <a:pt x="2285" y="0"/>
                      <a:pt x="2237" y="0"/>
                    </a:cubicBezTo>
                    <a:cubicBezTo>
                      <a:pt x="2188" y="0"/>
                      <a:pt x="2140" y="32"/>
                      <a:pt x="2140" y="81"/>
                    </a:cubicBezTo>
                    <a:cubicBezTo>
                      <a:pt x="2140" y="628"/>
                      <a:pt x="1706" y="1078"/>
                      <a:pt x="1159" y="1078"/>
                    </a:cubicBezTo>
                    <a:cubicBezTo>
                      <a:pt x="612" y="1078"/>
                      <a:pt x="161" y="628"/>
                      <a:pt x="161" y="81"/>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6"/>
              <p:cNvSpPr/>
              <p:nvPr/>
            </p:nvSpPr>
            <p:spPr>
              <a:xfrm>
                <a:off x="9956231" y="2326146"/>
                <a:ext cx="107335" cy="57397"/>
              </a:xfrm>
              <a:custGeom>
                <a:avLst/>
                <a:gdLst/>
                <a:ahLst/>
                <a:cxnLst/>
                <a:rect l="l" t="t" r="r" b="b"/>
                <a:pathLst>
                  <a:path w="2317" h="1239" extrusionOk="0">
                    <a:moveTo>
                      <a:pt x="97" y="0"/>
                    </a:moveTo>
                    <a:cubicBezTo>
                      <a:pt x="48" y="0"/>
                      <a:pt x="0" y="32"/>
                      <a:pt x="0" y="81"/>
                    </a:cubicBezTo>
                    <a:cubicBezTo>
                      <a:pt x="0" y="724"/>
                      <a:pt x="531" y="1239"/>
                      <a:pt x="1158" y="1239"/>
                    </a:cubicBezTo>
                    <a:cubicBezTo>
                      <a:pt x="1802" y="1239"/>
                      <a:pt x="2317" y="724"/>
                      <a:pt x="2317" y="81"/>
                    </a:cubicBezTo>
                    <a:cubicBezTo>
                      <a:pt x="2317" y="32"/>
                      <a:pt x="2284" y="0"/>
                      <a:pt x="2236" y="0"/>
                    </a:cubicBezTo>
                    <a:cubicBezTo>
                      <a:pt x="2188" y="0"/>
                      <a:pt x="2156" y="32"/>
                      <a:pt x="2156" y="81"/>
                    </a:cubicBezTo>
                    <a:cubicBezTo>
                      <a:pt x="2156" y="628"/>
                      <a:pt x="1705" y="1078"/>
                      <a:pt x="1158" y="1078"/>
                    </a:cubicBezTo>
                    <a:cubicBezTo>
                      <a:pt x="611" y="1078"/>
                      <a:pt x="177" y="628"/>
                      <a:pt x="177" y="81"/>
                    </a:cubicBezTo>
                    <a:cubicBezTo>
                      <a:pt x="177" y="32"/>
                      <a:pt x="145"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6"/>
              <p:cNvSpPr/>
              <p:nvPr/>
            </p:nvSpPr>
            <p:spPr>
              <a:xfrm>
                <a:off x="10056061" y="2326146"/>
                <a:ext cx="107381" cy="57397"/>
              </a:xfrm>
              <a:custGeom>
                <a:avLst/>
                <a:gdLst/>
                <a:ahLst/>
                <a:cxnLst/>
                <a:rect l="l" t="t" r="r" b="b"/>
                <a:pathLst>
                  <a:path w="2318" h="1239" extrusionOk="0">
                    <a:moveTo>
                      <a:pt x="81" y="0"/>
                    </a:moveTo>
                    <a:cubicBezTo>
                      <a:pt x="33" y="0"/>
                      <a:pt x="1" y="32"/>
                      <a:pt x="1" y="81"/>
                    </a:cubicBezTo>
                    <a:cubicBezTo>
                      <a:pt x="1" y="724"/>
                      <a:pt x="515" y="1239"/>
                      <a:pt x="1159" y="1239"/>
                    </a:cubicBezTo>
                    <a:cubicBezTo>
                      <a:pt x="1802" y="1239"/>
                      <a:pt x="2317" y="724"/>
                      <a:pt x="2317" y="81"/>
                    </a:cubicBezTo>
                    <a:cubicBezTo>
                      <a:pt x="2317" y="32"/>
                      <a:pt x="2269" y="0"/>
                      <a:pt x="2237" y="0"/>
                    </a:cubicBezTo>
                    <a:cubicBezTo>
                      <a:pt x="2189" y="0"/>
                      <a:pt x="2140" y="32"/>
                      <a:pt x="2140" y="81"/>
                    </a:cubicBezTo>
                    <a:cubicBezTo>
                      <a:pt x="2140" y="628"/>
                      <a:pt x="1706" y="1078"/>
                      <a:pt x="1159" y="1078"/>
                    </a:cubicBezTo>
                    <a:cubicBezTo>
                      <a:pt x="612" y="1078"/>
                      <a:pt x="162" y="628"/>
                      <a:pt x="162" y="81"/>
                    </a:cubicBezTo>
                    <a:cubicBezTo>
                      <a:pt x="162"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6"/>
              <p:cNvSpPr/>
              <p:nvPr/>
            </p:nvSpPr>
            <p:spPr>
              <a:xfrm>
                <a:off x="10155195" y="2326146"/>
                <a:ext cx="107335" cy="57397"/>
              </a:xfrm>
              <a:custGeom>
                <a:avLst/>
                <a:gdLst/>
                <a:ahLst/>
                <a:cxnLst/>
                <a:rect l="l" t="t" r="r" b="b"/>
                <a:pathLst>
                  <a:path w="2317" h="1239" extrusionOk="0">
                    <a:moveTo>
                      <a:pt x="97" y="0"/>
                    </a:moveTo>
                    <a:cubicBezTo>
                      <a:pt x="49" y="0"/>
                      <a:pt x="0" y="32"/>
                      <a:pt x="0" y="81"/>
                    </a:cubicBezTo>
                    <a:cubicBezTo>
                      <a:pt x="0" y="724"/>
                      <a:pt x="531" y="1239"/>
                      <a:pt x="1159" y="1239"/>
                    </a:cubicBezTo>
                    <a:cubicBezTo>
                      <a:pt x="1802" y="1239"/>
                      <a:pt x="2317" y="724"/>
                      <a:pt x="2317" y="81"/>
                    </a:cubicBezTo>
                    <a:cubicBezTo>
                      <a:pt x="2317" y="32"/>
                      <a:pt x="2285" y="0"/>
                      <a:pt x="2236" y="0"/>
                    </a:cubicBezTo>
                    <a:cubicBezTo>
                      <a:pt x="2188" y="0"/>
                      <a:pt x="2156" y="32"/>
                      <a:pt x="2156" y="81"/>
                    </a:cubicBezTo>
                    <a:cubicBezTo>
                      <a:pt x="2156" y="628"/>
                      <a:pt x="1705" y="1078"/>
                      <a:pt x="1159" y="1078"/>
                    </a:cubicBezTo>
                    <a:cubicBezTo>
                      <a:pt x="612" y="1078"/>
                      <a:pt x="177" y="628"/>
                      <a:pt x="177" y="81"/>
                    </a:cubicBezTo>
                    <a:cubicBezTo>
                      <a:pt x="177" y="32"/>
                      <a:pt x="129"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6"/>
              <p:cNvSpPr/>
              <p:nvPr/>
            </p:nvSpPr>
            <p:spPr>
              <a:xfrm>
                <a:off x="10255025" y="2326146"/>
                <a:ext cx="107381" cy="57397"/>
              </a:xfrm>
              <a:custGeom>
                <a:avLst/>
                <a:gdLst/>
                <a:ahLst/>
                <a:cxnLst/>
                <a:rect l="l" t="t" r="r" b="b"/>
                <a:pathLst>
                  <a:path w="2318" h="1239" extrusionOk="0">
                    <a:moveTo>
                      <a:pt x="81" y="0"/>
                    </a:moveTo>
                    <a:cubicBezTo>
                      <a:pt x="33" y="0"/>
                      <a:pt x="1" y="32"/>
                      <a:pt x="1" y="81"/>
                    </a:cubicBezTo>
                    <a:cubicBezTo>
                      <a:pt x="1" y="724"/>
                      <a:pt x="516" y="1239"/>
                      <a:pt x="1159" y="1239"/>
                    </a:cubicBezTo>
                    <a:cubicBezTo>
                      <a:pt x="1787" y="1239"/>
                      <a:pt x="2317" y="724"/>
                      <a:pt x="2317" y="81"/>
                    </a:cubicBezTo>
                    <a:cubicBezTo>
                      <a:pt x="2317" y="32"/>
                      <a:pt x="2269" y="0"/>
                      <a:pt x="2237" y="0"/>
                    </a:cubicBezTo>
                    <a:cubicBezTo>
                      <a:pt x="2189" y="0"/>
                      <a:pt x="2140" y="32"/>
                      <a:pt x="2140" y="81"/>
                    </a:cubicBezTo>
                    <a:cubicBezTo>
                      <a:pt x="2140" y="628"/>
                      <a:pt x="1706" y="1078"/>
                      <a:pt x="1159" y="1078"/>
                    </a:cubicBezTo>
                    <a:cubicBezTo>
                      <a:pt x="612" y="1078"/>
                      <a:pt x="162" y="628"/>
                      <a:pt x="162" y="81"/>
                    </a:cubicBezTo>
                    <a:cubicBezTo>
                      <a:pt x="162" y="32"/>
                      <a:pt x="130"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6"/>
              <p:cNvSpPr/>
              <p:nvPr/>
            </p:nvSpPr>
            <p:spPr>
              <a:xfrm>
                <a:off x="9702094" y="2376084"/>
                <a:ext cx="107335" cy="57397"/>
              </a:xfrm>
              <a:custGeom>
                <a:avLst/>
                <a:gdLst/>
                <a:ahLst/>
                <a:cxnLst/>
                <a:rect l="l" t="t" r="r" b="b"/>
                <a:pathLst>
                  <a:path w="2317" h="1239" extrusionOk="0">
                    <a:moveTo>
                      <a:pt x="81" y="0"/>
                    </a:moveTo>
                    <a:cubicBezTo>
                      <a:pt x="49" y="0"/>
                      <a:pt x="0" y="32"/>
                      <a:pt x="0" y="80"/>
                    </a:cubicBezTo>
                    <a:cubicBezTo>
                      <a:pt x="0" y="724"/>
                      <a:pt x="515" y="1239"/>
                      <a:pt x="1159" y="1239"/>
                    </a:cubicBezTo>
                    <a:cubicBezTo>
                      <a:pt x="1802" y="1239"/>
                      <a:pt x="2317" y="724"/>
                      <a:pt x="2317" y="80"/>
                    </a:cubicBezTo>
                    <a:cubicBezTo>
                      <a:pt x="2317" y="32"/>
                      <a:pt x="2285" y="0"/>
                      <a:pt x="2237" y="0"/>
                    </a:cubicBezTo>
                    <a:cubicBezTo>
                      <a:pt x="2188" y="0"/>
                      <a:pt x="2156" y="32"/>
                      <a:pt x="2156" y="80"/>
                    </a:cubicBezTo>
                    <a:cubicBezTo>
                      <a:pt x="2156" y="627"/>
                      <a:pt x="1706" y="1062"/>
                      <a:pt x="1159" y="1062"/>
                    </a:cubicBezTo>
                    <a:cubicBezTo>
                      <a:pt x="612" y="1062"/>
                      <a:pt x="177" y="627"/>
                      <a:pt x="177" y="80"/>
                    </a:cubicBezTo>
                    <a:cubicBezTo>
                      <a:pt x="177"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6"/>
              <p:cNvSpPr/>
              <p:nvPr/>
            </p:nvSpPr>
            <p:spPr>
              <a:xfrm>
                <a:off x="9801970" y="2376084"/>
                <a:ext cx="107335" cy="57397"/>
              </a:xfrm>
              <a:custGeom>
                <a:avLst/>
                <a:gdLst/>
                <a:ahLst/>
                <a:cxnLst/>
                <a:rect l="l" t="t" r="r" b="b"/>
                <a:pathLst>
                  <a:path w="2317" h="1239" extrusionOk="0">
                    <a:moveTo>
                      <a:pt x="81" y="0"/>
                    </a:moveTo>
                    <a:cubicBezTo>
                      <a:pt x="32" y="0"/>
                      <a:pt x="0" y="32"/>
                      <a:pt x="0" y="80"/>
                    </a:cubicBezTo>
                    <a:cubicBezTo>
                      <a:pt x="0" y="724"/>
                      <a:pt x="515" y="1239"/>
                      <a:pt x="1158" y="1239"/>
                    </a:cubicBezTo>
                    <a:cubicBezTo>
                      <a:pt x="1786" y="1239"/>
                      <a:pt x="2317" y="724"/>
                      <a:pt x="2317" y="80"/>
                    </a:cubicBezTo>
                    <a:cubicBezTo>
                      <a:pt x="2317" y="32"/>
                      <a:pt x="2268" y="0"/>
                      <a:pt x="2220" y="0"/>
                    </a:cubicBezTo>
                    <a:cubicBezTo>
                      <a:pt x="2172" y="0"/>
                      <a:pt x="2140" y="32"/>
                      <a:pt x="2140" y="80"/>
                    </a:cubicBezTo>
                    <a:cubicBezTo>
                      <a:pt x="2140" y="627"/>
                      <a:pt x="1705" y="1062"/>
                      <a:pt x="1158" y="1062"/>
                    </a:cubicBezTo>
                    <a:cubicBezTo>
                      <a:pt x="611" y="1062"/>
                      <a:pt x="161" y="627"/>
                      <a:pt x="161" y="80"/>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6"/>
              <p:cNvSpPr/>
              <p:nvPr/>
            </p:nvSpPr>
            <p:spPr>
              <a:xfrm>
                <a:off x="9901058" y="2376084"/>
                <a:ext cx="107381" cy="57397"/>
              </a:xfrm>
              <a:custGeom>
                <a:avLst/>
                <a:gdLst/>
                <a:ahLst/>
                <a:cxnLst/>
                <a:rect l="l" t="t" r="r" b="b"/>
                <a:pathLst>
                  <a:path w="2318" h="1239" extrusionOk="0">
                    <a:moveTo>
                      <a:pt x="81" y="0"/>
                    </a:moveTo>
                    <a:cubicBezTo>
                      <a:pt x="33" y="0"/>
                      <a:pt x="1" y="32"/>
                      <a:pt x="1" y="80"/>
                    </a:cubicBezTo>
                    <a:cubicBezTo>
                      <a:pt x="1" y="724"/>
                      <a:pt x="515" y="1239"/>
                      <a:pt x="1159" y="1239"/>
                    </a:cubicBezTo>
                    <a:cubicBezTo>
                      <a:pt x="1802" y="1239"/>
                      <a:pt x="2317" y="724"/>
                      <a:pt x="2317" y="80"/>
                    </a:cubicBezTo>
                    <a:cubicBezTo>
                      <a:pt x="2317" y="32"/>
                      <a:pt x="2285" y="0"/>
                      <a:pt x="2237" y="0"/>
                    </a:cubicBezTo>
                    <a:cubicBezTo>
                      <a:pt x="2188" y="0"/>
                      <a:pt x="2156" y="32"/>
                      <a:pt x="2156" y="80"/>
                    </a:cubicBezTo>
                    <a:cubicBezTo>
                      <a:pt x="2156" y="627"/>
                      <a:pt x="1706" y="1062"/>
                      <a:pt x="1159" y="1062"/>
                    </a:cubicBezTo>
                    <a:cubicBezTo>
                      <a:pt x="612" y="1062"/>
                      <a:pt x="178" y="627"/>
                      <a:pt x="178" y="80"/>
                    </a:cubicBezTo>
                    <a:cubicBezTo>
                      <a:pt x="178"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6"/>
              <p:cNvSpPr/>
              <p:nvPr/>
            </p:nvSpPr>
            <p:spPr>
              <a:xfrm>
                <a:off x="10000934" y="2376084"/>
                <a:ext cx="107335" cy="57397"/>
              </a:xfrm>
              <a:custGeom>
                <a:avLst/>
                <a:gdLst/>
                <a:ahLst/>
                <a:cxnLst/>
                <a:rect l="l" t="t" r="r" b="b"/>
                <a:pathLst>
                  <a:path w="2317" h="1239" extrusionOk="0">
                    <a:moveTo>
                      <a:pt x="81" y="0"/>
                    </a:moveTo>
                    <a:cubicBezTo>
                      <a:pt x="32" y="0"/>
                      <a:pt x="0" y="32"/>
                      <a:pt x="0" y="80"/>
                    </a:cubicBezTo>
                    <a:cubicBezTo>
                      <a:pt x="0" y="724"/>
                      <a:pt x="515" y="1239"/>
                      <a:pt x="1159" y="1239"/>
                    </a:cubicBezTo>
                    <a:cubicBezTo>
                      <a:pt x="1786" y="1239"/>
                      <a:pt x="2317" y="724"/>
                      <a:pt x="2317" y="80"/>
                    </a:cubicBezTo>
                    <a:cubicBezTo>
                      <a:pt x="2317" y="32"/>
                      <a:pt x="2269" y="0"/>
                      <a:pt x="2220" y="0"/>
                    </a:cubicBezTo>
                    <a:cubicBezTo>
                      <a:pt x="2172" y="0"/>
                      <a:pt x="2140" y="32"/>
                      <a:pt x="2140" y="80"/>
                    </a:cubicBezTo>
                    <a:cubicBezTo>
                      <a:pt x="2140" y="627"/>
                      <a:pt x="1705" y="1062"/>
                      <a:pt x="1159" y="1062"/>
                    </a:cubicBezTo>
                    <a:cubicBezTo>
                      <a:pt x="612" y="1062"/>
                      <a:pt x="161" y="627"/>
                      <a:pt x="161" y="80"/>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6"/>
              <p:cNvSpPr/>
              <p:nvPr/>
            </p:nvSpPr>
            <p:spPr>
              <a:xfrm>
                <a:off x="10100023" y="2376084"/>
                <a:ext cx="107381" cy="57397"/>
              </a:xfrm>
              <a:custGeom>
                <a:avLst/>
                <a:gdLst/>
                <a:ahLst/>
                <a:cxnLst/>
                <a:rect l="l" t="t" r="r" b="b"/>
                <a:pathLst>
                  <a:path w="2318" h="1239" extrusionOk="0">
                    <a:moveTo>
                      <a:pt x="81" y="0"/>
                    </a:moveTo>
                    <a:cubicBezTo>
                      <a:pt x="33" y="0"/>
                      <a:pt x="1" y="32"/>
                      <a:pt x="1" y="80"/>
                    </a:cubicBezTo>
                    <a:cubicBezTo>
                      <a:pt x="1" y="724"/>
                      <a:pt x="516" y="1239"/>
                      <a:pt x="1159" y="1239"/>
                    </a:cubicBezTo>
                    <a:cubicBezTo>
                      <a:pt x="1803" y="1239"/>
                      <a:pt x="2317" y="724"/>
                      <a:pt x="2317" y="80"/>
                    </a:cubicBezTo>
                    <a:cubicBezTo>
                      <a:pt x="2317" y="32"/>
                      <a:pt x="2285" y="0"/>
                      <a:pt x="2237" y="0"/>
                    </a:cubicBezTo>
                    <a:cubicBezTo>
                      <a:pt x="2189" y="0"/>
                      <a:pt x="2156" y="32"/>
                      <a:pt x="2156" y="80"/>
                    </a:cubicBezTo>
                    <a:cubicBezTo>
                      <a:pt x="2156" y="627"/>
                      <a:pt x="1706" y="1062"/>
                      <a:pt x="1159" y="1062"/>
                    </a:cubicBezTo>
                    <a:cubicBezTo>
                      <a:pt x="612" y="1062"/>
                      <a:pt x="178" y="627"/>
                      <a:pt x="178" y="80"/>
                    </a:cubicBezTo>
                    <a:cubicBezTo>
                      <a:pt x="178" y="32"/>
                      <a:pt x="130"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6"/>
              <p:cNvSpPr/>
              <p:nvPr/>
            </p:nvSpPr>
            <p:spPr>
              <a:xfrm>
                <a:off x="10199899" y="2376084"/>
                <a:ext cx="107335" cy="57397"/>
              </a:xfrm>
              <a:custGeom>
                <a:avLst/>
                <a:gdLst/>
                <a:ahLst/>
                <a:cxnLst/>
                <a:rect l="l" t="t" r="r" b="b"/>
                <a:pathLst>
                  <a:path w="2317" h="1239" extrusionOk="0">
                    <a:moveTo>
                      <a:pt x="81" y="0"/>
                    </a:moveTo>
                    <a:cubicBezTo>
                      <a:pt x="33" y="0"/>
                      <a:pt x="0" y="32"/>
                      <a:pt x="0" y="80"/>
                    </a:cubicBezTo>
                    <a:cubicBezTo>
                      <a:pt x="0" y="724"/>
                      <a:pt x="515" y="1239"/>
                      <a:pt x="1159" y="1239"/>
                    </a:cubicBezTo>
                    <a:cubicBezTo>
                      <a:pt x="1786" y="1239"/>
                      <a:pt x="2317" y="724"/>
                      <a:pt x="2317" y="80"/>
                    </a:cubicBezTo>
                    <a:cubicBezTo>
                      <a:pt x="2317" y="32"/>
                      <a:pt x="2269" y="0"/>
                      <a:pt x="2220" y="0"/>
                    </a:cubicBezTo>
                    <a:cubicBezTo>
                      <a:pt x="2172" y="0"/>
                      <a:pt x="2140" y="32"/>
                      <a:pt x="2140" y="80"/>
                    </a:cubicBezTo>
                    <a:cubicBezTo>
                      <a:pt x="2140" y="627"/>
                      <a:pt x="1690" y="1062"/>
                      <a:pt x="1159" y="1062"/>
                    </a:cubicBezTo>
                    <a:cubicBezTo>
                      <a:pt x="612" y="1062"/>
                      <a:pt x="161" y="627"/>
                      <a:pt x="161" y="80"/>
                    </a:cubicBezTo>
                    <a:cubicBezTo>
                      <a:pt x="161" y="32"/>
                      <a:pt x="129"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0" name="Google Shape;1430;p56"/>
            <p:cNvGrpSpPr/>
            <p:nvPr/>
          </p:nvGrpSpPr>
          <p:grpSpPr>
            <a:xfrm>
              <a:off x="9540740" y="2298904"/>
              <a:ext cx="486366" cy="178359"/>
              <a:chOff x="9694636" y="2912619"/>
              <a:chExt cx="640208" cy="234775"/>
            </a:xfrm>
          </p:grpSpPr>
          <p:grpSp>
            <p:nvGrpSpPr>
              <p:cNvPr id="1431" name="Google Shape;1431;p56"/>
              <p:cNvGrpSpPr/>
              <p:nvPr/>
            </p:nvGrpSpPr>
            <p:grpSpPr>
              <a:xfrm>
                <a:off x="9694636" y="2912619"/>
                <a:ext cx="123780" cy="234775"/>
                <a:chOff x="9694636" y="2912619"/>
                <a:chExt cx="123780" cy="234775"/>
              </a:xfrm>
            </p:grpSpPr>
            <p:sp>
              <p:nvSpPr>
                <p:cNvPr id="1432" name="Google Shape;1432;p56"/>
                <p:cNvSpPr/>
                <p:nvPr/>
              </p:nvSpPr>
              <p:spPr>
                <a:xfrm>
                  <a:off x="9694636" y="2912619"/>
                  <a:ext cx="123780" cy="234775"/>
                </a:xfrm>
                <a:custGeom>
                  <a:avLst/>
                  <a:gdLst/>
                  <a:ahLst/>
                  <a:cxnLst/>
                  <a:rect l="l" t="t" r="r" b="b"/>
                  <a:pathLst>
                    <a:path w="2672" h="5068" extrusionOk="0">
                      <a:moveTo>
                        <a:pt x="1577" y="0"/>
                      </a:moveTo>
                      <a:lnTo>
                        <a:pt x="113" y="3218"/>
                      </a:lnTo>
                      <a:cubicBezTo>
                        <a:pt x="33" y="3379"/>
                        <a:pt x="1" y="3556"/>
                        <a:pt x="1" y="3749"/>
                      </a:cubicBezTo>
                      <a:cubicBezTo>
                        <a:pt x="1" y="4473"/>
                        <a:pt x="596" y="5068"/>
                        <a:pt x="1336" y="5068"/>
                      </a:cubicBezTo>
                      <a:cubicBezTo>
                        <a:pt x="2060" y="5068"/>
                        <a:pt x="2671" y="4473"/>
                        <a:pt x="2671" y="3749"/>
                      </a:cubicBezTo>
                      <a:cubicBezTo>
                        <a:pt x="2671" y="3556"/>
                        <a:pt x="2623" y="3379"/>
                        <a:pt x="2558" y="3218"/>
                      </a:cubicBezTo>
                      <a:lnTo>
                        <a:pt x="15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6"/>
                <p:cNvSpPr/>
                <p:nvPr/>
              </p:nvSpPr>
              <p:spPr>
                <a:xfrm>
                  <a:off x="9694636" y="3047517"/>
                  <a:ext cx="80513" cy="80513"/>
                </a:xfrm>
                <a:custGeom>
                  <a:avLst/>
                  <a:gdLst/>
                  <a:ahLst/>
                  <a:cxnLst/>
                  <a:rect l="l" t="t" r="r" b="b"/>
                  <a:pathLst>
                    <a:path w="1738" h="1738" extrusionOk="0">
                      <a:moveTo>
                        <a:pt x="869" y="0"/>
                      </a:moveTo>
                      <a:cubicBezTo>
                        <a:pt x="387" y="0"/>
                        <a:pt x="1" y="386"/>
                        <a:pt x="1" y="869"/>
                      </a:cubicBezTo>
                      <a:cubicBezTo>
                        <a:pt x="1" y="1351"/>
                        <a:pt x="387" y="1738"/>
                        <a:pt x="869" y="1738"/>
                      </a:cubicBezTo>
                      <a:cubicBezTo>
                        <a:pt x="1352" y="1738"/>
                        <a:pt x="1738" y="1351"/>
                        <a:pt x="1738" y="869"/>
                      </a:cubicBezTo>
                      <a:cubicBezTo>
                        <a:pt x="1738" y="386"/>
                        <a:pt x="1352" y="0"/>
                        <a:pt x="869"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4" name="Google Shape;1434;p56"/>
              <p:cNvGrpSpPr/>
              <p:nvPr/>
            </p:nvGrpSpPr>
            <p:grpSpPr>
              <a:xfrm>
                <a:off x="9823557" y="2912619"/>
                <a:ext cx="123780" cy="234775"/>
                <a:chOff x="9823557" y="2912619"/>
                <a:chExt cx="123780" cy="234775"/>
              </a:xfrm>
            </p:grpSpPr>
            <p:sp>
              <p:nvSpPr>
                <p:cNvPr id="1435" name="Google Shape;1435;p56"/>
                <p:cNvSpPr/>
                <p:nvPr/>
              </p:nvSpPr>
              <p:spPr>
                <a:xfrm>
                  <a:off x="9823557" y="2912619"/>
                  <a:ext cx="123780" cy="234775"/>
                </a:xfrm>
                <a:custGeom>
                  <a:avLst/>
                  <a:gdLst/>
                  <a:ahLst/>
                  <a:cxnLst/>
                  <a:rect l="l" t="t" r="r" b="b"/>
                  <a:pathLst>
                    <a:path w="2672" h="5068" extrusionOk="0">
                      <a:moveTo>
                        <a:pt x="1577" y="0"/>
                      </a:moveTo>
                      <a:lnTo>
                        <a:pt x="113" y="3218"/>
                      </a:lnTo>
                      <a:cubicBezTo>
                        <a:pt x="49" y="3379"/>
                        <a:pt x="1" y="3556"/>
                        <a:pt x="1" y="3749"/>
                      </a:cubicBezTo>
                      <a:cubicBezTo>
                        <a:pt x="1" y="4473"/>
                        <a:pt x="612" y="5068"/>
                        <a:pt x="1336" y="5068"/>
                      </a:cubicBezTo>
                      <a:cubicBezTo>
                        <a:pt x="2076" y="5068"/>
                        <a:pt x="2671" y="4473"/>
                        <a:pt x="2671" y="3749"/>
                      </a:cubicBezTo>
                      <a:cubicBezTo>
                        <a:pt x="2671" y="3556"/>
                        <a:pt x="2639" y="3379"/>
                        <a:pt x="2558" y="3218"/>
                      </a:cubicBezTo>
                      <a:lnTo>
                        <a:pt x="15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6"/>
                <p:cNvSpPr/>
                <p:nvPr/>
              </p:nvSpPr>
              <p:spPr>
                <a:xfrm>
                  <a:off x="9823557" y="3047517"/>
                  <a:ext cx="81300" cy="80513"/>
                </a:xfrm>
                <a:custGeom>
                  <a:avLst/>
                  <a:gdLst/>
                  <a:ahLst/>
                  <a:cxnLst/>
                  <a:rect l="l" t="t" r="r" b="b"/>
                  <a:pathLst>
                    <a:path w="1755" h="1738" extrusionOk="0">
                      <a:moveTo>
                        <a:pt x="885" y="0"/>
                      </a:moveTo>
                      <a:cubicBezTo>
                        <a:pt x="403" y="0"/>
                        <a:pt x="1" y="386"/>
                        <a:pt x="1" y="869"/>
                      </a:cubicBezTo>
                      <a:cubicBezTo>
                        <a:pt x="1" y="1351"/>
                        <a:pt x="403" y="1738"/>
                        <a:pt x="885" y="1738"/>
                      </a:cubicBezTo>
                      <a:cubicBezTo>
                        <a:pt x="1352" y="1738"/>
                        <a:pt x="1754" y="1351"/>
                        <a:pt x="1754" y="869"/>
                      </a:cubicBezTo>
                      <a:cubicBezTo>
                        <a:pt x="1754" y="386"/>
                        <a:pt x="1352" y="0"/>
                        <a:pt x="885"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7" name="Google Shape;1437;p56"/>
              <p:cNvGrpSpPr/>
              <p:nvPr/>
            </p:nvGrpSpPr>
            <p:grpSpPr>
              <a:xfrm>
                <a:off x="9953220" y="2912619"/>
                <a:ext cx="123780" cy="234775"/>
                <a:chOff x="9953220" y="2912619"/>
                <a:chExt cx="123780" cy="234775"/>
              </a:xfrm>
            </p:grpSpPr>
            <p:sp>
              <p:nvSpPr>
                <p:cNvPr id="1438" name="Google Shape;1438;p56"/>
                <p:cNvSpPr/>
                <p:nvPr/>
              </p:nvSpPr>
              <p:spPr>
                <a:xfrm>
                  <a:off x="9953220" y="2912619"/>
                  <a:ext cx="123780" cy="234775"/>
                </a:xfrm>
                <a:custGeom>
                  <a:avLst/>
                  <a:gdLst/>
                  <a:ahLst/>
                  <a:cxnLst/>
                  <a:rect l="l" t="t" r="r" b="b"/>
                  <a:pathLst>
                    <a:path w="2672" h="5068" extrusionOk="0">
                      <a:moveTo>
                        <a:pt x="1561" y="0"/>
                      </a:moveTo>
                      <a:lnTo>
                        <a:pt x="113" y="3218"/>
                      </a:lnTo>
                      <a:cubicBezTo>
                        <a:pt x="33" y="3379"/>
                        <a:pt x="1" y="3556"/>
                        <a:pt x="1" y="3749"/>
                      </a:cubicBezTo>
                      <a:cubicBezTo>
                        <a:pt x="1" y="4473"/>
                        <a:pt x="596" y="5068"/>
                        <a:pt x="1336" y="5068"/>
                      </a:cubicBezTo>
                      <a:cubicBezTo>
                        <a:pt x="2060" y="5068"/>
                        <a:pt x="2671" y="4473"/>
                        <a:pt x="2671" y="3749"/>
                      </a:cubicBezTo>
                      <a:cubicBezTo>
                        <a:pt x="2671" y="3556"/>
                        <a:pt x="2623" y="3379"/>
                        <a:pt x="2559" y="3218"/>
                      </a:cubicBezTo>
                      <a:lnTo>
                        <a:pt x="15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6"/>
                <p:cNvSpPr/>
                <p:nvPr/>
              </p:nvSpPr>
              <p:spPr>
                <a:xfrm>
                  <a:off x="9953220" y="3047517"/>
                  <a:ext cx="80559" cy="80513"/>
                </a:xfrm>
                <a:custGeom>
                  <a:avLst/>
                  <a:gdLst/>
                  <a:ahLst/>
                  <a:cxnLst/>
                  <a:rect l="l" t="t" r="r" b="b"/>
                  <a:pathLst>
                    <a:path w="1739" h="1738" extrusionOk="0">
                      <a:moveTo>
                        <a:pt x="869" y="0"/>
                      </a:moveTo>
                      <a:cubicBezTo>
                        <a:pt x="387" y="0"/>
                        <a:pt x="1" y="386"/>
                        <a:pt x="1" y="869"/>
                      </a:cubicBezTo>
                      <a:cubicBezTo>
                        <a:pt x="1" y="1351"/>
                        <a:pt x="387" y="1738"/>
                        <a:pt x="869" y="1738"/>
                      </a:cubicBezTo>
                      <a:cubicBezTo>
                        <a:pt x="1352" y="1738"/>
                        <a:pt x="1738" y="1351"/>
                        <a:pt x="1738" y="869"/>
                      </a:cubicBezTo>
                      <a:cubicBezTo>
                        <a:pt x="1738" y="386"/>
                        <a:pt x="1352" y="0"/>
                        <a:pt x="869"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0" name="Google Shape;1440;p56"/>
              <p:cNvGrpSpPr/>
              <p:nvPr/>
            </p:nvGrpSpPr>
            <p:grpSpPr>
              <a:xfrm>
                <a:off x="10082141" y="2912619"/>
                <a:ext cx="123780" cy="234775"/>
                <a:chOff x="10082141" y="2912619"/>
                <a:chExt cx="123780" cy="234775"/>
              </a:xfrm>
            </p:grpSpPr>
            <p:sp>
              <p:nvSpPr>
                <p:cNvPr id="1441" name="Google Shape;1441;p56"/>
                <p:cNvSpPr/>
                <p:nvPr/>
              </p:nvSpPr>
              <p:spPr>
                <a:xfrm>
                  <a:off x="10082141" y="2912619"/>
                  <a:ext cx="123780" cy="234775"/>
                </a:xfrm>
                <a:custGeom>
                  <a:avLst/>
                  <a:gdLst/>
                  <a:ahLst/>
                  <a:cxnLst/>
                  <a:rect l="l" t="t" r="r" b="b"/>
                  <a:pathLst>
                    <a:path w="2672" h="5068" extrusionOk="0">
                      <a:moveTo>
                        <a:pt x="1577" y="0"/>
                      </a:moveTo>
                      <a:lnTo>
                        <a:pt x="113" y="3218"/>
                      </a:lnTo>
                      <a:cubicBezTo>
                        <a:pt x="49" y="3379"/>
                        <a:pt x="1" y="3556"/>
                        <a:pt x="1" y="3749"/>
                      </a:cubicBezTo>
                      <a:cubicBezTo>
                        <a:pt x="1" y="4473"/>
                        <a:pt x="612" y="5068"/>
                        <a:pt x="1336" y="5068"/>
                      </a:cubicBezTo>
                      <a:cubicBezTo>
                        <a:pt x="2076" y="5068"/>
                        <a:pt x="2671" y="4473"/>
                        <a:pt x="2671" y="3749"/>
                      </a:cubicBezTo>
                      <a:cubicBezTo>
                        <a:pt x="2671" y="3556"/>
                        <a:pt x="2639" y="3379"/>
                        <a:pt x="2559" y="3218"/>
                      </a:cubicBezTo>
                      <a:lnTo>
                        <a:pt x="15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6"/>
                <p:cNvSpPr/>
                <p:nvPr/>
              </p:nvSpPr>
              <p:spPr>
                <a:xfrm>
                  <a:off x="10082141" y="3047517"/>
                  <a:ext cx="81300" cy="80513"/>
                </a:xfrm>
                <a:custGeom>
                  <a:avLst/>
                  <a:gdLst/>
                  <a:ahLst/>
                  <a:cxnLst/>
                  <a:rect l="l" t="t" r="r" b="b"/>
                  <a:pathLst>
                    <a:path w="1755" h="1738" extrusionOk="0">
                      <a:moveTo>
                        <a:pt x="886" y="0"/>
                      </a:moveTo>
                      <a:cubicBezTo>
                        <a:pt x="403" y="0"/>
                        <a:pt x="1" y="386"/>
                        <a:pt x="1" y="869"/>
                      </a:cubicBezTo>
                      <a:cubicBezTo>
                        <a:pt x="1" y="1351"/>
                        <a:pt x="403" y="1738"/>
                        <a:pt x="886" y="1738"/>
                      </a:cubicBezTo>
                      <a:cubicBezTo>
                        <a:pt x="1352" y="1738"/>
                        <a:pt x="1754" y="1351"/>
                        <a:pt x="1754" y="869"/>
                      </a:cubicBezTo>
                      <a:cubicBezTo>
                        <a:pt x="1754" y="386"/>
                        <a:pt x="1352" y="0"/>
                        <a:pt x="886"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3" name="Google Shape;1443;p56"/>
              <p:cNvGrpSpPr/>
              <p:nvPr/>
            </p:nvGrpSpPr>
            <p:grpSpPr>
              <a:xfrm>
                <a:off x="10211804" y="2912619"/>
                <a:ext cx="123039" cy="234775"/>
                <a:chOff x="10211804" y="2912619"/>
                <a:chExt cx="123039" cy="234775"/>
              </a:xfrm>
            </p:grpSpPr>
            <p:sp>
              <p:nvSpPr>
                <p:cNvPr id="1444" name="Google Shape;1444;p56"/>
                <p:cNvSpPr/>
                <p:nvPr/>
              </p:nvSpPr>
              <p:spPr>
                <a:xfrm>
                  <a:off x="10211804" y="2912619"/>
                  <a:ext cx="123039" cy="234775"/>
                </a:xfrm>
                <a:custGeom>
                  <a:avLst/>
                  <a:gdLst/>
                  <a:ahLst/>
                  <a:cxnLst/>
                  <a:rect l="l" t="t" r="r" b="b"/>
                  <a:pathLst>
                    <a:path w="2656" h="5068" extrusionOk="0">
                      <a:moveTo>
                        <a:pt x="1561" y="0"/>
                      </a:moveTo>
                      <a:lnTo>
                        <a:pt x="113" y="3218"/>
                      </a:lnTo>
                      <a:cubicBezTo>
                        <a:pt x="33" y="3379"/>
                        <a:pt x="1" y="3556"/>
                        <a:pt x="1" y="3749"/>
                      </a:cubicBezTo>
                      <a:cubicBezTo>
                        <a:pt x="1" y="4473"/>
                        <a:pt x="596" y="5068"/>
                        <a:pt x="1336" y="5068"/>
                      </a:cubicBezTo>
                      <a:cubicBezTo>
                        <a:pt x="2060" y="5068"/>
                        <a:pt x="2655" y="4473"/>
                        <a:pt x="2655" y="3749"/>
                      </a:cubicBezTo>
                      <a:cubicBezTo>
                        <a:pt x="2655" y="3556"/>
                        <a:pt x="2623" y="3379"/>
                        <a:pt x="2559" y="3218"/>
                      </a:cubicBezTo>
                      <a:lnTo>
                        <a:pt x="15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6"/>
                <p:cNvSpPr/>
                <p:nvPr/>
              </p:nvSpPr>
              <p:spPr>
                <a:xfrm>
                  <a:off x="10211804" y="3047517"/>
                  <a:ext cx="80559" cy="80513"/>
                </a:xfrm>
                <a:custGeom>
                  <a:avLst/>
                  <a:gdLst/>
                  <a:ahLst/>
                  <a:cxnLst/>
                  <a:rect l="l" t="t" r="r" b="b"/>
                  <a:pathLst>
                    <a:path w="1739" h="1738" extrusionOk="0">
                      <a:moveTo>
                        <a:pt x="870" y="0"/>
                      </a:moveTo>
                      <a:cubicBezTo>
                        <a:pt x="387" y="0"/>
                        <a:pt x="1" y="386"/>
                        <a:pt x="1" y="869"/>
                      </a:cubicBezTo>
                      <a:cubicBezTo>
                        <a:pt x="1" y="1351"/>
                        <a:pt x="387" y="1738"/>
                        <a:pt x="870" y="1738"/>
                      </a:cubicBezTo>
                      <a:cubicBezTo>
                        <a:pt x="1352" y="1738"/>
                        <a:pt x="1738" y="1351"/>
                        <a:pt x="1738" y="869"/>
                      </a:cubicBezTo>
                      <a:cubicBezTo>
                        <a:pt x="1738" y="386"/>
                        <a:pt x="1352" y="0"/>
                        <a:pt x="870" y="0"/>
                      </a:cubicBez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E035B-A723-F259-88D7-C176B2750E7D}"/>
              </a:ext>
            </a:extLst>
          </p:cNvPr>
          <p:cNvSpPr>
            <a:spLocks noGrp="1"/>
          </p:cNvSpPr>
          <p:nvPr>
            <p:ph type="title"/>
          </p:nvPr>
        </p:nvSpPr>
        <p:spPr/>
        <p:txBody>
          <a:bodyPr/>
          <a:lstStyle/>
          <a:p>
            <a:r>
              <a:rPr lang="en-US" dirty="0"/>
              <a:t>Certificate Requirements</a:t>
            </a:r>
          </a:p>
        </p:txBody>
      </p:sp>
      <p:sp>
        <p:nvSpPr>
          <p:cNvPr id="3" name="Text Placeholder 2">
            <a:extLst>
              <a:ext uri="{FF2B5EF4-FFF2-40B4-BE49-F238E27FC236}">
                <a16:creationId xmlns:a16="http://schemas.microsoft.com/office/drawing/2014/main" id="{C4704C5E-47A6-DDDE-BA21-CA41F9F84DC7}"/>
              </a:ext>
            </a:extLst>
          </p:cNvPr>
          <p:cNvSpPr>
            <a:spLocks noGrp="1"/>
          </p:cNvSpPr>
          <p:nvPr>
            <p:ph type="body" idx="1"/>
          </p:nvPr>
        </p:nvSpPr>
        <p:spPr/>
        <p:txBody>
          <a:bodyPr/>
          <a:lstStyle/>
          <a:p>
            <a:pPr algn="l">
              <a:lnSpc>
                <a:spcPct val="90000"/>
              </a:lnSpc>
              <a:spcBef>
                <a:spcPts val="1000"/>
              </a:spcBef>
            </a:pPr>
            <a:r>
              <a:rPr lang="en-US" sz="1600" u="none" dirty="0">
                <a:ea typeface="Calibri Light"/>
                <a:cs typeface="Calibri Light"/>
              </a:rPr>
              <a:t>To earn professional development hours for webinars, you must:</a:t>
            </a:r>
          </a:p>
          <a:p>
            <a:pPr algn="l">
              <a:lnSpc>
                <a:spcPct val="90000"/>
              </a:lnSpc>
              <a:spcBef>
                <a:spcPts val="1000"/>
              </a:spcBef>
            </a:pPr>
            <a:endParaRPr lang="en-US" sz="1600" u="none" dirty="0">
              <a:ea typeface="Calibri Light"/>
              <a:cs typeface="Calibri Light"/>
            </a:endParaRPr>
          </a:p>
          <a:p>
            <a:pPr indent="-457200" algn="l">
              <a:lnSpc>
                <a:spcPct val="90000"/>
              </a:lnSpc>
              <a:spcBef>
                <a:spcPts val="1000"/>
              </a:spcBef>
            </a:pPr>
            <a:r>
              <a:rPr lang="en-US" sz="1600" u="none" dirty="0">
                <a:ea typeface="Calibri Light"/>
                <a:cs typeface="Calibri Light"/>
              </a:rPr>
              <a:t>Watch a minimum of 75% for our longer sessions and the full 45 minutes for our 45 minute sessions. </a:t>
            </a:r>
          </a:p>
          <a:p>
            <a:pPr indent="-457200" algn="l">
              <a:lnSpc>
                <a:spcPct val="90000"/>
              </a:lnSpc>
              <a:spcBef>
                <a:spcPts val="1000"/>
              </a:spcBef>
            </a:pPr>
            <a:r>
              <a:rPr lang="en-US" sz="1600" u="none" dirty="0">
                <a:ea typeface="Calibri Light"/>
                <a:cs typeface="Calibri Light"/>
              </a:rPr>
              <a:t>You will automatically receive a professional development certificate via e-mail within 24 to 48 hours.</a:t>
            </a:r>
            <a:endParaRPr lang="en-US" sz="1600" dirty="0"/>
          </a:p>
        </p:txBody>
      </p:sp>
    </p:spTree>
    <p:extLst>
      <p:ext uri="{BB962C8B-B14F-4D97-AF65-F5344CB8AC3E}">
        <p14:creationId xmlns:p14="http://schemas.microsoft.com/office/powerpoint/2010/main" val="69396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5"/>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Introduce yourself in the chat!</a:t>
            </a:r>
            <a:endParaRPr/>
          </a:p>
        </p:txBody>
      </p:sp>
      <p:sp>
        <p:nvSpPr>
          <p:cNvPr id="559" name="Google Shape;559;p25"/>
          <p:cNvSpPr txBox="1">
            <a:spLocks noGrp="1"/>
          </p:cNvSpPr>
          <p:nvPr>
            <p:ph type="subTitle" idx="1"/>
          </p:nvPr>
        </p:nvSpPr>
        <p:spPr>
          <a:xfrm>
            <a:off x="2143656" y="1570650"/>
            <a:ext cx="4856700" cy="70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solidFill>
                  <a:schemeClr val="dk2"/>
                </a:solidFill>
                <a:latin typeface="Unbounded"/>
                <a:ea typeface="Unbounded"/>
                <a:cs typeface="Unbounded"/>
                <a:sym typeface="Unbounded"/>
              </a:rPr>
              <a:t>Who do you teach and what do you teach them?</a:t>
            </a:r>
            <a:endParaRPr b="1">
              <a:solidFill>
                <a:schemeClr val="dk2"/>
              </a:solidFill>
              <a:latin typeface="Unbounded"/>
              <a:ea typeface="Unbounded"/>
              <a:cs typeface="Unbounded"/>
              <a:sym typeface="Unbounded"/>
            </a:endParaRPr>
          </a:p>
          <a:p>
            <a:pPr marL="0" lvl="0" indent="0" algn="ctr" rtl="0">
              <a:spcBef>
                <a:spcPts val="0"/>
              </a:spcBef>
              <a:spcAft>
                <a:spcPts val="0"/>
              </a:spcAft>
              <a:buNone/>
            </a:pPr>
            <a:r>
              <a:rPr lang="en" b="1">
                <a:solidFill>
                  <a:schemeClr val="dk2"/>
                </a:solidFill>
                <a:latin typeface="Unbounded"/>
                <a:ea typeface="Unbounded"/>
                <a:cs typeface="Unbounded"/>
                <a:sym typeface="Unbounded"/>
              </a:rPr>
              <a:t>How long have you been teaching?</a:t>
            </a:r>
            <a:endParaRPr b="1">
              <a:solidFill>
                <a:schemeClr val="dk2"/>
              </a:solidFill>
              <a:latin typeface="Unbounded"/>
              <a:ea typeface="Unbounded"/>
              <a:cs typeface="Unbounded"/>
              <a:sym typeface="Unbounded"/>
            </a:endParaRPr>
          </a:p>
        </p:txBody>
      </p:sp>
      <p:sp>
        <p:nvSpPr>
          <p:cNvPr id="560" name="Google Shape;560;p25"/>
          <p:cNvSpPr txBox="1">
            <a:spLocks noGrp="1"/>
          </p:cNvSpPr>
          <p:nvPr>
            <p:ph type="subTitle" idx="2"/>
          </p:nvPr>
        </p:nvSpPr>
        <p:spPr>
          <a:xfrm>
            <a:off x="2143650" y="2738008"/>
            <a:ext cx="4856700" cy="70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solidFill>
                  <a:schemeClr val="accent2"/>
                </a:solidFill>
                <a:latin typeface="Unbounded"/>
                <a:ea typeface="Unbounded"/>
                <a:cs typeface="Unbounded"/>
                <a:sym typeface="Unbounded"/>
              </a:rPr>
              <a:t>Optional: Why did you sign up for this session? </a:t>
            </a:r>
            <a:endParaRPr b="1">
              <a:solidFill>
                <a:schemeClr val="accent2"/>
              </a:solidFill>
              <a:latin typeface="Unbounded"/>
              <a:ea typeface="Unbounded"/>
              <a:cs typeface="Unbounded"/>
              <a:sym typeface="Unbounded"/>
            </a:endParaRPr>
          </a:p>
          <a:p>
            <a:pPr marL="0" lvl="0" indent="0" algn="ctr" rtl="0">
              <a:spcBef>
                <a:spcPts val="0"/>
              </a:spcBef>
              <a:spcAft>
                <a:spcPts val="0"/>
              </a:spcAft>
              <a:buNone/>
            </a:pPr>
            <a:r>
              <a:rPr lang="en" b="1">
                <a:solidFill>
                  <a:schemeClr val="accent2"/>
                </a:solidFill>
                <a:latin typeface="Unbounded"/>
                <a:ea typeface="Unbounded"/>
                <a:cs typeface="Unbounded"/>
                <a:sym typeface="Unbounded"/>
              </a:rPr>
              <a:t>(What do you hope to gain)</a:t>
            </a:r>
            <a:endParaRPr b="1">
              <a:solidFill>
                <a:schemeClr val="accent2"/>
              </a:solidFill>
              <a:latin typeface="Unbounded"/>
              <a:ea typeface="Unbounded"/>
              <a:cs typeface="Unbounded"/>
              <a:sym typeface="Unbounde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26"/>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Session Goals</a:t>
            </a:r>
            <a:endParaRPr/>
          </a:p>
        </p:txBody>
      </p:sp>
      <p:sp>
        <p:nvSpPr>
          <p:cNvPr id="566" name="Google Shape;566;p26"/>
          <p:cNvSpPr txBox="1">
            <a:spLocks noGrp="1"/>
          </p:cNvSpPr>
          <p:nvPr>
            <p:ph type="title" idx="2"/>
          </p:nvPr>
        </p:nvSpPr>
        <p:spPr>
          <a:xfrm>
            <a:off x="1556400" y="1646825"/>
            <a:ext cx="835500" cy="44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01</a:t>
            </a:r>
            <a:endParaRPr/>
          </a:p>
        </p:txBody>
      </p:sp>
      <p:sp>
        <p:nvSpPr>
          <p:cNvPr id="567" name="Google Shape;567;p26"/>
          <p:cNvSpPr txBox="1">
            <a:spLocks noGrp="1"/>
          </p:cNvSpPr>
          <p:nvPr>
            <p:ph type="title" idx="4"/>
          </p:nvPr>
        </p:nvSpPr>
        <p:spPr>
          <a:xfrm>
            <a:off x="4154250" y="1646825"/>
            <a:ext cx="835500" cy="44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02</a:t>
            </a:r>
            <a:endParaRPr/>
          </a:p>
        </p:txBody>
      </p:sp>
      <p:sp>
        <p:nvSpPr>
          <p:cNvPr id="568" name="Google Shape;568;p26"/>
          <p:cNvSpPr txBox="1">
            <a:spLocks noGrp="1"/>
          </p:cNvSpPr>
          <p:nvPr>
            <p:ph type="title" idx="6"/>
          </p:nvPr>
        </p:nvSpPr>
        <p:spPr>
          <a:xfrm>
            <a:off x="6752096" y="1646825"/>
            <a:ext cx="835500" cy="44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03</a:t>
            </a:r>
            <a:endParaRPr/>
          </a:p>
        </p:txBody>
      </p:sp>
      <p:sp>
        <p:nvSpPr>
          <p:cNvPr id="569" name="Google Shape;569;p26"/>
          <p:cNvSpPr txBox="1">
            <a:spLocks noGrp="1"/>
          </p:cNvSpPr>
          <p:nvPr>
            <p:ph type="subTitle" idx="1"/>
          </p:nvPr>
        </p:nvSpPr>
        <p:spPr>
          <a:xfrm>
            <a:off x="720004" y="2094294"/>
            <a:ext cx="2508300" cy="67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4"/>
                </a:solidFill>
                <a:latin typeface="Unbounded"/>
                <a:ea typeface="Unbounded"/>
                <a:cs typeface="Unbounded"/>
                <a:sym typeface="Unbounded"/>
              </a:rPr>
              <a:t>Discuss</a:t>
            </a:r>
            <a:r>
              <a:rPr lang="en"/>
              <a:t> Inflation &amp; Misconceptions</a:t>
            </a:r>
            <a:endParaRPr/>
          </a:p>
        </p:txBody>
      </p:sp>
      <p:sp>
        <p:nvSpPr>
          <p:cNvPr id="570" name="Google Shape;570;p26"/>
          <p:cNvSpPr txBox="1">
            <a:spLocks noGrp="1"/>
          </p:cNvSpPr>
          <p:nvPr>
            <p:ph type="subTitle" idx="8"/>
          </p:nvPr>
        </p:nvSpPr>
        <p:spPr>
          <a:xfrm>
            <a:off x="3317850" y="2094294"/>
            <a:ext cx="2508300" cy="67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4"/>
                </a:solidFill>
              </a:rPr>
              <a:t>Analyze</a:t>
            </a:r>
            <a:r>
              <a:rPr lang="en"/>
              <a:t> Inflation Today &amp; Student’s Experience</a:t>
            </a:r>
            <a:endParaRPr/>
          </a:p>
        </p:txBody>
      </p:sp>
      <p:sp>
        <p:nvSpPr>
          <p:cNvPr id="571" name="Google Shape;571;p26"/>
          <p:cNvSpPr txBox="1">
            <a:spLocks noGrp="1"/>
          </p:cNvSpPr>
          <p:nvPr>
            <p:ph type="subTitle" idx="9"/>
          </p:nvPr>
        </p:nvSpPr>
        <p:spPr>
          <a:xfrm>
            <a:off x="5915696" y="2094294"/>
            <a:ext cx="2508300" cy="67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4"/>
                </a:solidFill>
              </a:rPr>
              <a:t>Explore</a:t>
            </a:r>
            <a:r>
              <a:rPr lang="en" b="1">
                <a:latin typeface="Unbounded"/>
                <a:ea typeface="Unbounded"/>
                <a:cs typeface="Unbounded"/>
                <a:sym typeface="Unbounded"/>
              </a:rPr>
              <a:t> </a:t>
            </a:r>
            <a:r>
              <a:rPr lang="en"/>
              <a:t>Activities for Teaching Inflation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27"/>
          <p:cNvSpPr txBox="1">
            <a:spLocks noGrp="1"/>
          </p:cNvSpPr>
          <p:nvPr>
            <p:ph type="title"/>
          </p:nvPr>
        </p:nvSpPr>
        <p:spPr>
          <a:xfrm>
            <a:off x="1873675" y="1816209"/>
            <a:ext cx="5294400" cy="1511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100">
                <a:solidFill>
                  <a:schemeClr val="dk2"/>
                </a:solidFill>
              </a:rPr>
              <a:t>What financial decision have you made recently that was impacted by inflation?</a:t>
            </a:r>
            <a:endParaRPr sz="3100">
              <a:solidFill>
                <a:schemeClr val="dk2"/>
              </a:solidFill>
            </a:endParaRPr>
          </a:p>
        </p:txBody>
      </p:sp>
      <p:grpSp>
        <p:nvGrpSpPr>
          <p:cNvPr id="577" name="Google Shape;577;p27"/>
          <p:cNvGrpSpPr/>
          <p:nvPr/>
        </p:nvGrpSpPr>
        <p:grpSpPr>
          <a:xfrm>
            <a:off x="-212" y="3760020"/>
            <a:ext cx="9144425" cy="1383472"/>
            <a:chOff x="0" y="4007396"/>
            <a:chExt cx="9144425" cy="1136136"/>
          </a:xfrm>
        </p:grpSpPr>
        <p:sp>
          <p:nvSpPr>
            <p:cNvPr id="578" name="Google Shape;578;p27"/>
            <p:cNvSpPr/>
            <p:nvPr/>
          </p:nvSpPr>
          <p:spPr>
            <a:xfrm>
              <a:off x="4629675" y="4007396"/>
              <a:ext cx="4514126" cy="822362"/>
            </a:xfrm>
            <a:custGeom>
              <a:avLst/>
              <a:gdLst/>
              <a:ahLst/>
              <a:cxnLst/>
              <a:rect l="l" t="t" r="r" b="b"/>
              <a:pathLst>
                <a:path w="192418" h="42113" extrusionOk="0">
                  <a:moveTo>
                    <a:pt x="184269" y="411"/>
                  </a:moveTo>
                  <a:cubicBezTo>
                    <a:pt x="181073" y="0"/>
                    <a:pt x="177604" y="205"/>
                    <a:pt x="174751" y="1370"/>
                  </a:cubicBezTo>
                  <a:cubicBezTo>
                    <a:pt x="172034" y="2511"/>
                    <a:pt x="170916" y="3972"/>
                    <a:pt x="168862" y="6003"/>
                  </a:cubicBezTo>
                  <a:cubicBezTo>
                    <a:pt x="166442" y="8377"/>
                    <a:pt x="164822" y="6711"/>
                    <a:pt x="161763" y="5684"/>
                  </a:cubicBezTo>
                  <a:cubicBezTo>
                    <a:pt x="158202" y="4497"/>
                    <a:pt x="155212" y="3606"/>
                    <a:pt x="151263" y="4017"/>
                  </a:cubicBezTo>
                  <a:cubicBezTo>
                    <a:pt x="146904" y="4497"/>
                    <a:pt x="144895" y="6460"/>
                    <a:pt x="141631" y="8970"/>
                  </a:cubicBezTo>
                  <a:cubicBezTo>
                    <a:pt x="139212" y="10842"/>
                    <a:pt x="136769" y="12234"/>
                    <a:pt x="133505" y="11824"/>
                  </a:cubicBezTo>
                  <a:cubicBezTo>
                    <a:pt x="131246" y="11550"/>
                    <a:pt x="129922" y="10317"/>
                    <a:pt x="127913" y="9495"/>
                  </a:cubicBezTo>
                  <a:cubicBezTo>
                    <a:pt x="125996" y="8674"/>
                    <a:pt x="123690" y="8354"/>
                    <a:pt x="121590" y="8263"/>
                  </a:cubicBezTo>
                  <a:cubicBezTo>
                    <a:pt x="118167" y="8126"/>
                    <a:pt x="112894" y="7304"/>
                    <a:pt x="109995" y="9358"/>
                  </a:cubicBezTo>
                  <a:cubicBezTo>
                    <a:pt x="108055" y="10705"/>
                    <a:pt x="106549" y="12577"/>
                    <a:pt x="104608" y="14083"/>
                  </a:cubicBezTo>
                  <a:cubicBezTo>
                    <a:pt x="101504" y="12417"/>
                    <a:pt x="99861" y="10157"/>
                    <a:pt x="96095" y="9792"/>
                  </a:cubicBezTo>
                  <a:cubicBezTo>
                    <a:pt x="92831" y="9495"/>
                    <a:pt x="90114" y="10089"/>
                    <a:pt x="87398" y="11846"/>
                  </a:cubicBezTo>
                  <a:cubicBezTo>
                    <a:pt x="84819" y="13535"/>
                    <a:pt x="83495" y="16206"/>
                    <a:pt x="80117" y="16640"/>
                  </a:cubicBezTo>
                  <a:cubicBezTo>
                    <a:pt x="76647" y="17096"/>
                    <a:pt x="72950" y="15932"/>
                    <a:pt x="69823" y="17370"/>
                  </a:cubicBezTo>
                  <a:cubicBezTo>
                    <a:pt x="67768" y="18306"/>
                    <a:pt x="65486" y="21524"/>
                    <a:pt x="63340" y="21730"/>
                  </a:cubicBezTo>
                  <a:cubicBezTo>
                    <a:pt x="62199" y="21844"/>
                    <a:pt x="61195" y="21456"/>
                    <a:pt x="60304" y="20794"/>
                  </a:cubicBezTo>
                  <a:cubicBezTo>
                    <a:pt x="56333" y="17416"/>
                    <a:pt x="45240" y="8765"/>
                    <a:pt x="39990" y="18922"/>
                  </a:cubicBezTo>
                  <a:cubicBezTo>
                    <a:pt x="37707" y="23122"/>
                    <a:pt x="33142" y="17028"/>
                    <a:pt x="28943" y="18557"/>
                  </a:cubicBezTo>
                  <a:cubicBezTo>
                    <a:pt x="26660" y="19310"/>
                    <a:pt x="26660" y="21593"/>
                    <a:pt x="25519" y="22734"/>
                  </a:cubicBezTo>
                  <a:cubicBezTo>
                    <a:pt x="22095" y="26911"/>
                    <a:pt x="17530" y="20839"/>
                    <a:pt x="13353" y="23875"/>
                  </a:cubicBezTo>
                  <a:cubicBezTo>
                    <a:pt x="8331" y="27390"/>
                    <a:pt x="4451" y="31910"/>
                    <a:pt x="0" y="35448"/>
                  </a:cubicBezTo>
                  <a:cubicBezTo>
                    <a:pt x="6277" y="37297"/>
                    <a:pt x="13581" y="37479"/>
                    <a:pt x="19767" y="38210"/>
                  </a:cubicBezTo>
                  <a:cubicBezTo>
                    <a:pt x="25359" y="38849"/>
                    <a:pt x="30495" y="40036"/>
                    <a:pt x="36178" y="39990"/>
                  </a:cubicBezTo>
                  <a:cubicBezTo>
                    <a:pt x="43003" y="39944"/>
                    <a:pt x="49805" y="39990"/>
                    <a:pt x="56607" y="39990"/>
                  </a:cubicBezTo>
                  <a:cubicBezTo>
                    <a:pt x="65440" y="39967"/>
                    <a:pt x="74159" y="41154"/>
                    <a:pt x="82924" y="41245"/>
                  </a:cubicBezTo>
                  <a:cubicBezTo>
                    <a:pt x="103855" y="41474"/>
                    <a:pt x="124740" y="41999"/>
                    <a:pt x="145694" y="41999"/>
                  </a:cubicBezTo>
                  <a:lnTo>
                    <a:pt x="182078" y="41999"/>
                  </a:lnTo>
                  <a:cubicBezTo>
                    <a:pt x="185433" y="41999"/>
                    <a:pt x="188994" y="42113"/>
                    <a:pt x="192417" y="41679"/>
                  </a:cubicBezTo>
                  <a:lnTo>
                    <a:pt x="192417" y="4725"/>
                  </a:lnTo>
                  <a:cubicBezTo>
                    <a:pt x="189747" y="3104"/>
                    <a:pt x="187693" y="822"/>
                    <a:pt x="184269" y="41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9" name="Google Shape;579;p27"/>
            <p:cNvGrpSpPr/>
            <p:nvPr/>
          </p:nvGrpSpPr>
          <p:grpSpPr>
            <a:xfrm>
              <a:off x="0" y="4608495"/>
              <a:ext cx="9144214" cy="535037"/>
              <a:chOff x="0" y="4608495"/>
              <a:chExt cx="9144214" cy="535037"/>
            </a:xfrm>
          </p:grpSpPr>
          <p:sp>
            <p:nvSpPr>
              <p:cNvPr id="580" name="Google Shape;580;p27"/>
              <p:cNvSpPr/>
              <p:nvPr/>
            </p:nvSpPr>
            <p:spPr>
              <a:xfrm>
                <a:off x="0" y="4762775"/>
                <a:ext cx="9144214" cy="380757"/>
              </a:xfrm>
              <a:custGeom>
                <a:avLst/>
                <a:gdLst/>
                <a:ahLst/>
                <a:cxnLst/>
                <a:rect l="l" t="t" r="r" b="b"/>
                <a:pathLst>
                  <a:path w="210587" h="27437" extrusionOk="0">
                    <a:moveTo>
                      <a:pt x="0" y="1"/>
                    </a:moveTo>
                    <a:lnTo>
                      <a:pt x="0" y="27437"/>
                    </a:lnTo>
                    <a:lnTo>
                      <a:pt x="210586" y="27437"/>
                    </a:lnTo>
                    <a:lnTo>
                      <a:pt x="210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7"/>
              <p:cNvSpPr/>
              <p:nvPr/>
            </p:nvSpPr>
            <p:spPr>
              <a:xfrm>
                <a:off x="957" y="4608495"/>
                <a:ext cx="9137325" cy="441350"/>
              </a:xfrm>
              <a:custGeom>
                <a:avLst/>
                <a:gdLst/>
                <a:ahLst/>
                <a:cxnLst/>
                <a:rect l="l" t="t" r="r" b="b"/>
                <a:pathLst>
                  <a:path w="365493" h="17654" extrusionOk="0">
                    <a:moveTo>
                      <a:pt x="2838" y="7636"/>
                    </a:moveTo>
                    <a:cubicBezTo>
                      <a:pt x="-7056" y="5487"/>
                      <a:pt x="11180" y="2605"/>
                      <a:pt x="22917" y="1775"/>
                    </a:cubicBezTo>
                    <a:cubicBezTo>
                      <a:pt x="34654" y="945"/>
                      <a:pt x="60067" y="2947"/>
                      <a:pt x="73259" y="2654"/>
                    </a:cubicBezTo>
                    <a:cubicBezTo>
                      <a:pt x="86451" y="2361"/>
                      <a:pt x="91713" y="-228"/>
                      <a:pt x="102068" y="16"/>
                    </a:cubicBezTo>
                    <a:cubicBezTo>
                      <a:pt x="112423" y="260"/>
                      <a:pt x="124235" y="3435"/>
                      <a:pt x="135390" y="4119"/>
                    </a:cubicBezTo>
                    <a:cubicBezTo>
                      <a:pt x="146545" y="4803"/>
                      <a:pt x="153065" y="4217"/>
                      <a:pt x="168996" y="4119"/>
                    </a:cubicBezTo>
                    <a:cubicBezTo>
                      <a:pt x="184928" y="4021"/>
                      <a:pt x="212064" y="2605"/>
                      <a:pt x="230979" y="3533"/>
                    </a:cubicBezTo>
                    <a:cubicBezTo>
                      <a:pt x="249894" y="4461"/>
                      <a:pt x="267644" y="9883"/>
                      <a:pt x="282485" y="9688"/>
                    </a:cubicBezTo>
                    <a:cubicBezTo>
                      <a:pt x="297326" y="9493"/>
                      <a:pt x="306346" y="2947"/>
                      <a:pt x="320023" y="2361"/>
                    </a:cubicBezTo>
                    <a:cubicBezTo>
                      <a:pt x="333700" y="1775"/>
                      <a:pt x="363604" y="3695"/>
                      <a:pt x="364546" y="6171"/>
                    </a:cubicBezTo>
                    <a:cubicBezTo>
                      <a:pt x="365488" y="8648"/>
                      <a:pt x="372722" y="15804"/>
                      <a:pt x="325677" y="17220"/>
                    </a:cubicBezTo>
                    <a:cubicBezTo>
                      <a:pt x="278633" y="18637"/>
                      <a:pt x="136086" y="16267"/>
                      <a:pt x="82279" y="14670"/>
                    </a:cubicBezTo>
                    <a:cubicBezTo>
                      <a:pt x="28473" y="13073"/>
                      <a:pt x="12732" y="9785"/>
                      <a:pt x="2838" y="7636"/>
                    </a:cubicBezTo>
                    <a:close/>
                  </a:path>
                </a:pathLst>
              </a:custGeom>
              <a:solidFill>
                <a:schemeClr val="dk2"/>
              </a:solidFill>
              <a:ln w="9525" cap="flat" cmpd="sng">
                <a:solidFill>
                  <a:schemeClr val="dk2"/>
                </a:solidFill>
                <a:prstDash val="solid"/>
                <a:round/>
                <a:headEnd type="none" w="med" len="med"/>
                <a:tailEnd type="none" w="med" len="med"/>
              </a:ln>
            </p:spPr>
          </p:sp>
        </p:grpSp>
        <p:sp>
          <p:nvSpPr>
            <p:cNvPr id="582" name="Google Shape;582;p27"/>
            <p:cNvSpPr/>
            <p:nvPr/>
          </p:nvSpPr>
          <p:spPr>
            <a:xfrm>
              <a:off x="5944800" y="4321075"/>
              <a:ext cx="3199626" cy="822420"/>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27"/>
          <p:cNvGrpSpPr/>
          <p:nvPr/>
        </p:nvGrpSpPr>
        <p:grpSpPr>
          <a:xfrm flipH="1">
            <a:off x="280079" y="193949"/>
            <a:ext cx="1778706" cy="1557126"/>
            <a:chOff x="6874500" y="193939"/>
            <a:chExt cx="1926884" cy="1686844"/>
          </a:xfrm>
        </p:grpSpPr>
        <p:grpSp>
          <p:nvGrpSpPr>
            <p:cNvPr id="584" name="Google Shape;584;p27"/>
            <p:cNvGrpSpPr/>
            <p:nvPr/>
          </p:nvGrpSpPr>
          <p:grpSpPr>
            <a:xfrm>
              <a:off x="7288702" y="193939"/>
              <a:ext cx="1512681" cy="1686844"/>
              <a:chOff x="7147725" y="438825"/>
              <a:chExt cx="1228025" cy="1369525"/>
            </a:xfrm>
          </p:grpSpPr>
          <p:sp>
            <p:nvSpPr>
              <p:cNvPr id="585" name="Google Shape;585;p27"/>
              <p:cNvSpPr/>
              <p:nvPr/>
            </p:nvSpPr>
            <p:spPr>
              <a:xfrm>
                <a:off x="7950025" y="1607475"/>
                <a:ext cx="85050" cy="113000"/>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7"/>
              <p:cNvSpPr/>
              <p:nvPr/>
            </p:nvSpPr>
            <p:spPr>
              <a:xfrm>
                <a:off x="7147725" y="604875"/>
                <a:ext cx="833700" cy="998050"/>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7"/>
              <p:cNvSpPr/>
              <p:nvPr/>
            </p:nvSpPr>
            <p:spPr>
              <a:xfrm>
                <a:off x="7225900" y="547825"/>
                <a:ext cx="805175" cy="1044275"/>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7"/>
              <p:cNvSpPr/>
              <p:nvPr/>
            </p:nvSpPr>
            <p:spPr>
              <a:xfrm>
                <a:off x="7365125" y="507300"/>
                <a:ext cx="711600" cy="1071100"/>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7"/>
              <p:cNvSpPr/>
              <p:nvPr/>
            </p:nvSpPr>
            <p:spPr>
              <a:xfrm>
                <a:off x="7736600" y="438825"/>
                <a:ext cx="639150" cy="1068250"/>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7"/>
              <p:cNvSpPr/>
              <p:nvPr/>
            </p:nvSpPr>
            <p:spPr>
              <a:xfrm>
                <a:off x="7640750" y="448525"/>
                <a:ext cx="653950" cy="1084800"/>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7"/>
              <p:cNvSpPr/>
              <p:nvPr/>
            </p:nvSpPr>
            <p:spPr>
              <a:xfrm>
                <a:off x="7561425" y="479900"/>
                <a:ext cx="594050" cy="1079100"/>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7"/>
              <p:cNvSpPr/>
              <p:nvPr/>
            </p:nvSpPr>
            <p:spPr>
              <a:xfrm>
                <a:off x="7520350" y="489050"/>
                <a:ext cx="590625" cy="1083075"/>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7"/>
              <p:cNvSpPr/>
              <p:nvPr/>
            </p:nvSpPr>
            <p:spPr>
              <a:xfrm>
                <a:off x="8016225" y="1579525"/>
                <a:ext cx="67350" cy="120425"/>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7"/>
              <p:cNvSpPr/>
              <p:nvPr/>
            </p:nvSpPr>
            <p:spPr>
              <a:xfrm>
                <a:off x="8082975" y="1550975"/>
                <a:ext cx="47975" cy="128425"/>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7"/>
              <p:cNvSpPr/>
              <p:nvPr/>
            </p:nvSpPr>
            <p:spPr>
              <a:xfrm>
                <a:off x="8149175" y="1523025"/>
                <a:ext cx="30275" cy="135825"/>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7"/>
              <p:cNvSpPr/>
              <p:nvPr/>
            </p:nvSpPr>
            <p:spPr>
              <a:xfrm>
                <a:off x="7919200" y="1459100"/>
                <a:ext cx="241975" cy="161525"/>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7"/>
              <p:cNvSpPr/>
              <p:nvPr/>
            </p:nvSpPr>
            <p:spPr>
              <a:xfrm>
                <a:off x="8027050" y="1652550"/>
                <a:ext cx="185500" cy="155800"/>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7"/>
              <p:cNvSpPr/>
              <p:nvPr/>
            </p:nvSpPr>
            <p:spPr>
              <a:xfrm>
                <a:off x="8021350" y="1646275"/>
                <a:ext cx="164950" cy="8505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599;p27"/>
            <p:cNvGrpSpPr/>
            <p:nvPr/>
          </p:nvGrpSpPr>
          <p:grpSpPr>
            <a:xfrm>
              <a:off x="6874500" y="637175"/>
              <a:ext cx="1156341" cy="454443"/>
              <a:chOff x="6096600" y="413675"/>
              <a:chExt cx="1156341" cy="454443"/>
            </a:xfrm>
          </p:grpSpPr>
          <p:sp>
            <p:nvSpPr>
              <p:cNvPr id="600" name="Google Shape;600;p27"/>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7"/>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2" name="Google Shape;602;p27"/>
          <p:cNvGrpSpPr/>
          <p:nvPr/>
        </p:nvGrpSpPr>
        <p:grpSpPr>
          <a:xfrm flipH="1">
            <a:off x="7631811" y="2844298"/>
            <a:ext cx="1242868" cy="1269028"/>
            <a:chOff x="215957" y="2535482"/>
            <a:chExt cx="1545279" cy="1577805"/>
          </a:xfrm>
        </p:grpSpPr>
        <p:grpSp>
          <p:nvGrpSpPr>
            <p:cNvPr id="603" name="Google Shape;603;p27"/>
            <p:cNvGrpSpPr/>
            <p:nvPr/>
          </p:nvGrpSpPr>
          <p:grpSpPr>
            <a:xfrm>
              <a:off x="346322" y="2535482"/>
              <a:ext cx="1414914" cy="1577805"/>
              <a:chOff x="380998" y="2569654"/>
              <a:chExt cx="1349722" cy="1505108"/>
            </a:xfrm>
          </p:grpSpPr>
          <p:sp>
            <p:nvSpPr>
              <p:cNvPr id="604" name="Google Shape;604;p27"/>
              <p:cNvSpPr/>
              <p:nvPr/>
            </p:nvSpPr>
            <p:spPr>
              <a:xfrm flipH="1">
                <a:off x="755434" y="3854000"/>
                <a:ext cx="93478" cy="124187"/>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7"/>
              <p:cNvSpPr/>
              <p:nvPr/>
            </p:nvSpPr>
            <p:spPr>
              <a:xfrm flipH="1">
                <a:off x="814401" y="2752143"/>
                <a:ext cx="916320" cy="1096857"/>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7"/>
              <p:cNvSpPr/>
              <p:nvPr/>
            </p:nvSpPr>
            <p:spPr>
              <a:xfrm flipH="1">
                <a:off x="759831" y="2689445"/>
                <a:ext cx="884968" cy="1147658"/>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7"/>
              <p:cNvSpPr/>
              <p:nvPr/>
            </p:nvSpPr>
            <p:spPr>
              <a:xfrm flipH="1">
                <a:off x="709657" y="2644908"/>
                <a:ext cx="782120" cy="1177139"/>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7"/>
              <p:cNvSpPr/>
              <p:nvPr/>
            </p:nvSpPr>
            <p:spPr>
              <a:xfrm flipH="1">
                <a:off x="380998" y="2569654"/>
                <a:ext cx="702490" cy="1174007"/>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7"/>
              <p:cNvSpPr/>
              <p:nvPr/>
            </p:nvSpPr>
            <p:spPr>
              <a:xfrm flipH="1">
                <a:off x="470080" y="2580314"/>
                <a:ext cx="718756" cy="1192195"/>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7"/>
              <p:cNvSpPr/>
              <p:nvPr/>
            </p:nvSpPr>
            <p:spPr>
              <a:xfrm flipH="1">
                <a:off x="623103" y="2614795"/>
                <a:ext cx="652920" cy="1185931"/>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7"/>
              <p:cNvSpPr/>
              <p:nvPr/>
            </p:nvSpPr>
            <p:spPr>
              <a:xfrm flipH="1">
                <a:off x="672013" y="2624851"/>
                <a:ext cx="649156" cy="1190299"/>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7"/>
              <p:cNvSpPr/>
              <p:nvPr/>
            </p:nvSpPr>
            <p:spPr>
              <a:xfrm flipH="1">
                <a:off x="702128" y="3823283"/>
                <a:ext cx="74024" cy="132347"/>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7"/>
              <p:cNvSpPr/>
              <p:nvPr/>
            </p:nvSpPr>
            <p:spPr>
              <a:xfrm flipH="1">
                <a:off x="650058" y="3791907"/>
                <a:ext cx="52729" cy="141139"/>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7"/>
              <p:cNvSpPr/>
              <p:nvPr/>
            </p:nvSpPr>
            <p:spPr>
              <a:xfrm flipH="1">
                <a:off x="596752" y="3761190"/>
                <a:ext cx="33275" cy="149272"/>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7"/>
              <p:cNvSpPr/>
              <p:nvPr/>
            </p:nvSpPr>
            <p:spPr>
              <a:xfrm flipH="1">
                <a:off x="616838" y="3690936"/>
                <a:ext cx="265955" cy="177516"/>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7"/>
              <p:cNvSpPr/>
              <p:nvPr/>
            </p:nvSpPr>
            <p:spPr>
              <a:xfrm flipH="1">
                <a:off x="560372" y="3903537"/>
                <a:ext cx="203883" cy="171224"/>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7"/>
              <p:cNvSpPr/>
              <p:nvPr/>
            </p:nvSpPr>
            <p:spPr>
              <a:xfrm flipH="1">
                <a:off x="589223" y="3896641"/>
                <a:ext cx="181297" cy="9347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8" name="Google Shape;618;p27"/>
            <p:cNvGrpSpPr/>
            <p:nvPr/>
          </p:nvGrpSpPr>
          <p:grpSpPr>
            <a:xfrm>
              <a:off x="215957" y="3204380"/>
              <a:ext cx="610663" cy="239991"/>
              <a:chOff x="6096600" y="413675"/>
              <a:chExt cx="1156341" cy="454443"/>
            </a:xfrm>
          </p:grpSpPr>
          <p:sp>
            <p:nvSpPr>
              <p:cNvPr id="619" name="Google Shape;619;p27"/>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7"/>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1" name="Google Shape;621;p27"/>
          <p:cNvGrpSpPr/>
          <p:nvPr/>
        </p:nvGrpSpPr>
        <p:grpSpPr>
          <a:xfrm>
            <a:off x="7733991" y="947727"/>
            <a:ext cx="1038929" cy="962822"/>
            <a:chOff x="7872974" y="947727"/>
            <a:chExt cx="1038929" cy="962822"/>
          </a:xfrm>
        </p:grpSpPr>
        <p:grpSp>
          <p:nvGrpSpPr>
            <p:cNvPr id="622" name="Google Shape;622;p27"/>
            <p:cNvGrpSpPr/>
            <p:nvPr/>
          </p:nvGrpSpPr>
          <p:grpSpPr>
            <a:xfrm>
              <a:off x="7872974" y="947727"/>
              <a:ext cx="1038929" cy="962822"/>
              <a:chOff x="7872974" y="947727"/>
              <a:chExt cx="1038929" cy="962822"/>
            </a:xfrm>
          </p:grpSpPr>
          <p:sp>
            <p:nvSpPr>
              <p:cNvPr id="623" name="Google Shape;623;p27"/>
              <p:cNvSpPr/>
              <p:nvPr/>
            </p:nvSpPr>
            <p:spPr>
              <a:xfrm rot="1194492">
                <a:off x="7969976" y="1070126"/>
                <a:ext cx="844925" cy="718022"/>
              </a:xfrm>
              <a:custGeom>
                <a:avLst/>
                <a:gdLst/>
                <a:ahLst/>
                <a:cxnLst/>
                <a:rect l="l" t="t" r="r" b="b"/>
                <a:pathLst>
                  <a:path w="22644" h="19243" extrusionOk="0">
                    <a:moveTo>
                      <a:pt x="0" y="0"/>
                    </a:moveTo>
                    <a:lnTo>
                      <a:pt x="0" y="17302"/>
                    </a:lnTo>
                    <a:lnTo>
                      <a:pt x="8309" y="19242"/>
                    </a:lnTo>
                    <a:lnTo>
                      <a:pt x="16206" y="17302"/>
                    </a:lnTo>
                    <a:lnTo>
                      <a:pt x="22643" y="18261"/>
                    </a:lnTo>
                    <a:lnTo>
                      <a:pt x="22643" y="982"/>
                    </a:lnTo>
                    <a:lnTo>
                      <a:pt x="16275" y="0"/>
                    </a:lnTo>
                    <a:lnTo>
                      <a:pt x="8309" y="196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7"/>
              <p:cNvSpPr/>
              <p:nvPr/>
            </p:nvSpPr>
            <p:spPr>
              <a:xfrm rot="1194492">
                <a:off x="8012984" y="1124307"/>
                <a:ext cx="760597" cy="617500"/>
              </a:xfrm>
              <a:custGeom>
                <a:avLst/>
                <a:gdLst/>
                <a:ahLst/>
                <a:cxnLst/>
                <a:rect l="l" t="t" r="r" b="b"/>
                <a:pathLst>
                  <a:path w="20384" h="16549" extrusionOk="0">
                    <a:moveTo>
                      <a:pt x="15088" y="0"/>
                    </a:moveTo>
                    <a:lnTo>
                      <a:pt x="7145" y="1804"/>
                    </a:lnTo>
                    <a:lnTo>
                      <a:pt x="0" y="115"/>
                    </a:lnTo>
                    <a:lnTo>
                      <a:pt x="0" y="14860"/>
                    </a:lnTo>
                    <a:lnTo>
                      <a:pt x="7122" y="16549"/>
                    </a:lnTo>
                    <a:lnTo>
                      <a:pt x="15019" y="14677"/>
                    </a:lnTo>
                    <a:lnTo>
                      <a:pt x="20383" y="15613"/>
                    </a:lnTo>
                    <a:lnTo>
                      <a:pt x="20383" y="868"/>
                    </a:lnTo>
                    <a:lnTo>
                      <a:pt x="150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7"/>
            <p:cNvGrpSpPr/>
            <p:nvPr/>
          </p:nvGrpSpPr>
          <p:grpSpPr>
            <a:xfrm>
              <a:off x="8084513" y="1132086"/>
              <a:ext cx="711804" cy="625940"/>
              <a:chOff x="8084513" y="1132086"/>
              <a:chExt cx="711804" cy="625940"/>
            </a:xfrm>
          </p:grpSpPr>
          <p:sp>
            <p:nvSpPr>
              <p:cNvPr id="626" name="Google Shape;626;p27"/>
              <p:cNvSpPr/>
              <p:nvPr/>
            </p:nvSpPr>
            <p:spPr>
              <a:xfrm rot="1194492">
                <a:off x="8115723" y="1315066"/>
                <a:ext cx="649888" cy="294403"/>
              </a:xfrm>
              <a:custGeom>
                <a:avLst/>
                <a:gdLst/>
                <a:ahLst/>
                <a:cxnLst/>
                <a:rect l="l" t="t" r="r" b="b"/>
                <a:pathLst>
                  <a:path w="17417" h="7890" extrusionOk="0">
                    <a:moveTo>
                      <a:pt x="15454" y="1"/>
                    </a:moveTo>
                    <a:cubicBezTo>
                      <a:pt x="15180" y="549"/>
                      <a:pt x="14906" y="1097"/>
                      <a:pt x="14906" y="1622"/>
                    </a:cubicBezTo>
                    <a:cubicBezTo>
                      <a:pt x="14107" y="1622"/>
                      <a:pt x="14107" y="549"/>
                      <a:pt x="13559" y="549"/>
                    </a:cubicBezTo>
                    <a:cubicBezTo>
                      <a:pt x="13285" y="549"/>
                      <a:pt x="13285" y="1097"/>
                      <a:pt x="13285" y="1370"/>
                    </a:cubicBezTo>
                    <a:cubicBezTo>
                      <a:pt x="12952" y="1168"/>
                      <a:pt x="12652" y="1080"/>
                      <a:pt x="12372" y="1080"/>
                    </a:cubicBezTo>
                    <a:cubicBezTo>
                      <a:pt x="11517" y="1080"/>
                      <a:pt x="10852" y="1892"/>
                      <a:pt x="10044" y="2717"/>
                    </a:cubicBezTo>
                    <a:cubicBezTo>
                      <a:pt x="9878" y="2879"/>
                      <a:pt x="9738" y="2949"/>
                      <a:pt x="9615" y="2949"/>
                    </a:cubicBezTo>
                    <a:cubicBezTo>
                      <a:pt x="8924" y="2949"/>
                      <a:pt x="8786" y="740"/>
                      <a:pt x="7876" y="275"/>
                    </a:cubicBezTo>
                    <a:cubicBezTo>
                      <a:pt x="7678" y="176"/>
                      <a:pt x="7463" y="131"/>
                      <a:pt x="7240" y="131"/>
                    </a:cubicBezTo>
                    <a:cubicBezTo>
                      <a:pt x="6230" y="131"/>
                      <a:pt x="5060" y="1066"/>
                      <a:pt x="4611" y="2169"/>
                    </a:cubicBezTo>
                    <a:cubicBezTo>
                      <a:pt x="6232" y="2169"/>
                      <a:pt x="5433" y="4064"/>
                      <a:pt x="5981" y="4886"/>
                    </a:cubicBezTo>
                    <a:cubicBezTo>
                      <a:pt x="5857" y="4948"/>
                      <a:pt x="5719" y="4967"/>
                      <a:pt x="5573" y="4967"/>
                    </a:cubicBezTo>
                    <a:cubicBezTo>
                      <a:pt x="5313" y="4967"/>
                      <a:pt x="5028" y="4904"/>
                      <a:pt x="4755" y="4904"/>
                    </a:cubicBezTo>
                    <a:cubicBezTo>
                      <a:pt x="4506" y="4904"/>
                      <a:pt x="4266" y="4957"/>
                      <a:pt x="4064" y="5159"/>
                    </a:cubicBezTo>
                    <a:cubicBezTo>
                      <a:pt x="2991" y="5433"/>
                      <a:pt x="3813" y="6232"/>
                      <a:pt x="3539" y="6506"/>
                    </a:cubicBezTo>
                    <a:cubicBezTo>
                      <a:pt x="2913" y="6506"/>
                      <a:pt x="2205" y="6327"/>
                      <a:pt x="1508" y="6327"/>
                    </a:cubicBezTo>
                    <a:cubicBezTo>
                      <a:pt x="986" y="6327"/>
                      <a:pt x="470" y="6428"/>
                      <a:pt x="1" y="6780"/>
                    </a:cubicBezTo>
                    <a:cubicBezTo>
                      <a:pt x="1895" y="7853"/>
                      <a:pt x="4064" y="7602"/>
                      <a:pt x="5981" y="7853"/>
                    </a:cubicBezTo>
                    <a:cubicBezTo>
                      <a:pt x="6029" y="7878"/>
                      <a:pt x="6076" y="7890"/>
                      <a:pt x="6120" y="7890"/>
                    </a:cubicBezTo>
                    <a:cubicBezTo>
                      <a:pt x="6557" y="7890"/>
                      <a:pt x="6805" y="6780"/>
                      <a:pt x="7054" y="6780"/>
                    </a:cubicBezTo>
                    <a:cubicBezTo>
                      <a:pt x="7367" y="6689"/>
                      <a:pt x="7659" y="6658"/>
                      <a:pt x="7935" y="6658"/>
                    </a:cubicBezTo>
                    <a:cubicBezTo>
                      <a:pt x="8547" y="6658"/>
                      <a:pt x="9081" y="6812"/>
                      <a:pt x="9603" y="6812"/>
                    </a:cubicBezTo>
                    <a:cubicBezTo>
                      <a:pt x="10265" y="6812"/>
                      <a:pt x="10908" y="6563"/>
                      <a:pt x="11665" y="5433"/>
                    </a:cubicBezTo>
                    <a:cubicBezTo>
                      <a:pt x="11692" y="5352"/>
                      <a:pt x="11727" y="5316"/>
                      <a:pt x="11769" y="5316"/>
                    </a:cubicBezTo>
                    <a:cubicBezTo>
                      <a:pt x="12100" y="5316"/>
                      <a:pt x="12882" y="7521"/>
                      <a:pt x="13879" y="7521"/>
                    </a:cubicBezTo>
                    <a:cubicBezTo>
                      <a:pt x="14041" y="7521"/>
                      <a:pt x="14209" y="7463"/>
                      <a:pt x="14381" y="7328"/>
                    </a:cubicBezTo>
                    <a:cubicBezTo>
                      <a:pt x="15682" y="6438"/>
                      <a:pt x="16458" y="5045"/>
                      <a:pt x="17416" y="3836"/>
                    </a:cubicBezTo>
                    <a:cubicBezTo>
                      <a:pt x="16389" y="2763"/>
                      <a:pt x="16595" y="914"/>
                      <a:pt x="15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7"/>
              <p:cNvSpPr/>
              <p:nvPr/>
            </p:nvSpPr>
            <p:spPr>
              <a:xfrm rot="1194492">
                <a:off x="8110663" y="1167414"/>
                <a:ext cx="241903" cy="196045"/>
              </a:xfrm>
              <a:custGeom>
                <a:avLst/>
                <a:gdLst/>
                <a:ahLst/>
                <a:cxnLst/>
                <a:rect l="l" t="t" r="r" b="b"/>
                <a:pathLst>
                  <a:path w="6483" h="5254" extrusionOk="0">
                    <a:moveTo>
                      <a:pt x="0" y="0"/>
                    </a:moveTo>
                    <a:cubicBezTo>
                      <a:pt x="91" y="1438"/>
                      <a:pt x="616" y="2648"/>
                      <a:pt x="1598" y="3629"/>
                    </a:cubicBezTo>
                    <a:cubicBezTo>
                      <a:pt x="1648" y="3655"/>
                      <a:pt x="1694" y="3666"/>
                      <a:pt x="1736" y="3666"/>
                    </a:cubicBezTo>
                    <a:cubicBezTo>
                      <a:pt x="2148" y="3666"/>
                      <a:pt x="2171" y="2557"/>
                      <a:pt x="2419" y="2557"/>
                    </a:cubicBezTo>
                    <a:cubicBezTo>
                      <a:pt x="3279" y="2776"/>
                      <a:pt x="3626" y="5253"/>
                      <a:pt x="4294" y="5253"/>
                    </a:cubicBezTo>
                    <a:cubicBezTo>
                      <a:pt x="4459" y="5253"/>
                      <a:pt x="4644" y="5101"/>
                      <a:pt x="4862" y="4725"/>
                    </a:cubicBezTo>
                    <a:cubicBezTo>
                      <a:pt x="5136" y="4177"/>
                      <a:pt x="6482" y="2831"/>
                      <a:pt x="5410" y="1735"/>
                    </a:cubicBezTo>
                    <a:cubicBezTo>
                      <a:pt x="5359" y="1710"/>
                      <a:pt x="5307" y="1699"/>
                      <a:pt x="5253" y="1699"/>
                    </a:cubicBezTo>
                    <a:cubicBezTo>
                      <a:pt x="4772" y="1699"/>
                      <a:pt x="4176" y="2593"/>
                      <a:pt x="4060" y="2593"/>
                    </a:cubicBezTo>
                    <a:cubicBezTo>
                      <a:pt x="4047" y="2593"/>
                      <a:pt x="4040" y="2582"/>
                      <a:pt x="4040" y="2557"/>
                    </a:cubicBezTo>
                    <a:cubicBezTo>
                      <a:pt x="3812" y="365"/>
                      <a:pt x="1621" y="36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7"/>
              <p:cNvSpPr/>
              <p:nvPr/>
            </p:nvSpPr>
            <p:spPr>
              <a:xfrm rot="1194492">
                <a:off x="8094554" y="1329862"/>
                <a:ext cx="101418" cy="50299"/>
              </a:xfrm>
              <a:custGeom>
                <a:avLst/>
                <a:gdLst/>
                <a:ahLst/>
                <a:cxnLst/>
                <a:rect l="l" t="t" r="r" b="b"/>
                <a:pathLst>
                  <a:path w="2718" h="1348" extrusionOk="0">
                    <a:moveTo>
                      <a:pt x="435" y="1"/>
                    </a:moveTo>
                    <a:cubicBezTo>
                      <a:pt x="298" y="92"/>
                      <a:pt x="138" y="275"/>
                      <a:pt x="1" y="275"/>
                    </a:cubicBezTo>
                    <a:cubicBezTo>
                      <a:pt x="549" y="1348"/>
                      <a:pt x="1622" y="1348"/>
                      <a:pt x="2717" y="1348"/>
                    </a:cubicBezTo>
                    <a:cubicBezTo>
                      <a:pt x="2124" y="572"/>
                      <a:pt x="1279" y="343"/>
                      <a:pt x="4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7"/>
              <p:cNvSpPr/>
              <p:nvPr/>
            </p:nvSpPr>
            <p:spPr>
              <a:xfrm rot="1194492">
                <a:off x="8257786" y="1590962"/>
                <a:ext cx="92015" cy="45858"/>
              </a:xfrm>
              <a:custGeom>
                <a:avLst/>
                <a:gdLst/>
                <a:ahLst/>
                <a:cxnLst/>
                <a:rect l="l" t="t" r="r" b="b"/>
                <a:pathLst>
                  <a:path w="2466" h="1229" extrusionOk="0">
                    <a:moveTo>
                      <a:pt x="2192" y="1"/>
                    </a:moveTo>
                    <a:cubicBezTo>
                      <a:pt x="1393" y="206"/>
                      <a:pt x="731" y="252"/>
                      <a:pt x="0" y="275"/>
                    </a:cubicBezTo>
                    <a:cubicBezTo>
                      <a:pt x="487" y="761"/>
                      <a:pt x="1035" y="1228"/>
                      <a:pt x="1603" y="1228"/>
                    </a:cubicBezTo>
                    <a:cubicBezTo>
                      <a:pt x="1887" y="1228"/>
                      <a:pt x="2176" y="1111"/>
                      <a:pt x="2466" y="822"/>
                    </a:cubicBezTo>
                    <a:cubicBezTo>
                      <a:pt x="2466" y="548"/>
                      <a:pt x="2466" y="1"/>
                      <a:pt x="2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7"/>
              <p:cNvSpPr/>
              <p:nvPr/>
            </p:nvSpPr>
            <p:spPr>
              <a:xfrm rot="1194492">
                <a:off x="8537796" y="1680708"/>
                <a:ext cx="99702" cy="62202"/>
              </a:xfrm>
              <a:custGeom>
                <a:avLst/>
                <a:gdLst/>
                <a:ahLst/>
                <a:cxnLst/>
                <a:rect l="l" t="t" r="r" b="b"/>
                <a:pathLst>
                  <a:path w="2672" h="1667" extrusionOk="0">
                    <a:moveTo>
                      <a:pt x="2671" y="0"/>
                    </a:moveTo>
                    <a:lnTo>
                      <a:pt x="2671" y="0"/>
                    </a:lnTo>
                    <a:cubicBezTo>
                      <a:pt x="1735" y="571"/>
                      <a:pt x="1" y="411"/>
                      <a:pt x="754" y="1164"/>
                    </a:cubicBezTo>
                    <a:cubicBezTo>
                      <a:pt x="1036" y="1517"/>
                      <a:pt x="1281" y="1667"/>
                      <a:pt x="1499" y="1667"/>
                    </a:cubicBezTo>
                    <a:cubicBezTo>
                      <a:pt x="1987" y="1667"/>
                      <a:pt x="2340" y="915"/>
                      <a:pt x="2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7"/>
              <p:cNvSpPr/>
              <p:nvPr/>
            </p:nvSpPr>
            <p:spPr>
              <a:xfrm rot="1194492">
                <a:off x="8747686" y="1568374"/>
                <a:ext cx="896" cy="896"/>
              </a:xfrm>
              <a:custGeom>
                <a:avLst/>
                <a:gdLst/>
                <a:ahLst/>
                <a:cxnLst/>
                <a:rect l="l" t="t" r="r" b="b"/>
                <a:pathLst>
                  <a:path w="24" h="24" extrusionOk="0">
                    <a:moveTo>
                      <a:pt x="23" y="1"/>
                    </a:moveTo>
                    <a:cubicBezTo>
                      <a:pt x="23" y="24"/>
                      <a:pt x="23" y="24"/>
                      <a:pt x="0" y="24"/>
                    </a:cubicBezTo>
                    <a:lnTo>
                      <a:pt x="23" y="24"/>
                    </a:lnTo>
                    <a:lnTo>
                      <a:pt x="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27"/>
            <p:cNvSpPr/>
            <p:nvPr/>
          </p:nvSpPr>
          <p:spPr>
            <a:xfrm rot="1194460">
              <a:off x="8277831" y="1082447"/>
              <a:ext cx="297266" cy="717998"/>
            </a:xfrm>
            <a:custGeom>
              <a:avLst/>
              <a:gdLst/>
              <a:ahLst/>
              <a:cxnLst/>
              <a:rect l="l" t="t" r="r" b="b"/>
              <a:pathLst>
                <a:path w="7967" h="19243" extrusionOk="0">
                  <a:moveTo>
                    <a:pt x="7898" y="17302"/>
                  </a:moveTo>
                  <a:lnTo>
                    <a:pt x="1" y="19242"/>
                  </a:lnTo>
                  <a:lnTo>
                    <a:pt x="1" y="1963"/>
                  </a:lnTo>
                  <a:lnTo>
                    <a:pt x="7967" y="0"/>
                  </a:ln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 name="Google Shape;633;p27"/>
          <p:cNvGrpSpPr/>
          <p:nvPr/>
        </p:nvGrpSpPr>
        <p:grpSpPr>
          <a:xfrm flipH="1">
            <a:off x="371080" y="2757402"/>
            <a:ext cx="1038890" cy="962785"/>
            <a:chOff x="7872989" y="947727"/>
            <a:chExt cx="1038890" cy="962785"/>
          </a:xfrm>
        </p:grpSpPr>
        <p:grpSp>
          <p:nvGrpSpPr>
            <p:cNvPr id="634" name="Google Shape;634;p27"/>
            <p:cNvGrpSpPr/>
            <p:nvPr/>
          </p:nvGrpSpPr>
          <p:grpSpPr>
            <a:xfrm>
              <a:off x="7872989" y="947727"/>
              <a:ext cx="1038890" cy="962785"/>
              <a:chOff x="7872989" y="947727"/>
              <a:chExt cx="1038890" cy="962785"/>
            </a:xfrm>
          </p:grpSpPr>
          <p:sp>
            <p:nvSpPr>
              <p:cNvPr id="635" name="Google Shape;635;p27"/>
              <p:cNvSpPr/>
              <p:nvPr/>
            </p:nvSpPr>
            <p:spPr>
              <a:xfrm rot="1194460">
                <a:off x="7969985" y="1070120"/>
                <a:ext cx="844897" cy="717998"/>
              </a:xfrm>
              <a:custGeom>
                <a:avLst/>
                <a:gdLst/>
                <a:ahLst/>
                <a:cxnLst/>
                <a:rect l="l" t="t" r="r" b="b"/>
                <a:pathLst>
                  <a:path w="22644" h="19243" extrusionOk="0">
                    <a:moveTo>
                      <a:pt x="0" y="0"/>
                    </a:moveTo>
                    <a:lnTo>
                      <a:pt x="0" y="17302"/>
                    </a:lnTo>
                    <a:lnTo>
                      <a:pt x="8309" y="19242"/>
                    </a:lnTo>
                    <a:lnTo>
                      <a:pt x="16206" y="17302"/>
                    </a:lnTo>
                    <a:lnTo>
                      <a:pt x="22643" y="18261"/>
                    </a:lnTo>
                    <a:lnTo>
                      <a:pt x="22643" y="982"/>
                    </a:lnTo>
                    <a:lnTo>
                      <a:pt x="16275" y="0"/>
                    </a:lnTo>
                    <a:lnTo>
                      <a:pt x="8309" y="196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7"/>
              <p:cNvSpPr/>
              <p:nvPr/>
            </p:nvSpPr>
            <p:spPr>
              <a:xfrm rot="1194460">
                <a:off x="8012992" y="1124300"/>
                <a:ext cx="760571" cy="617479"/>
              </a:xfrm>
              <a:custGeom>
                <a:avLst/>
                <a:gdLst/>
                <a:ahLst/>
                <a:cxnLst/>
                <a:rect l="l" t="t" r="r" b="b"/>
                <a:pathLst>
                  <a:path w="20384" h="16549" extrusionOk="0">
                    <a:moveTo>
                      <a:pt x="15088" y="0"/>
                    </a:moveTo>
                    <a:lnTo>
                      <a:pt x="7145" y="1804"/>
                    </a:lnTo>
                    <a:lnTo>
                      <a:pt x="0" y="115"/>
                    </a:lnTo>
                    <a:lnTo>
                      <a:pt x="0" y="14860"/>
                    </a:lnTo>
                    <a:lnTo>
                      <a:pt x="7122" y="16549"/>
                    </a:lnTo>
                    <a:lnTo>
                      <a:pt x="15019" y="14677"/>
                    </a:lnTo>
                    <a:lnTo>
                      <a:pt x="20383" y="15613"/>
                    </a:lnTo>
                    <a:lnTo>
                      <a:pt x="20383" y="868"/>
                    </a:lnTo>
                    <a:lnTo>
                      <a:pt x="150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27"/>
            <p:cNvGrpSpPr/>
            <p:nvPr/>
          </p:nvGrpSpPr>
          <p:grpSpPr>
            <a:xfrm>
              <a:off x="8084517" y="1132086"/>
              <a:ext cx="711782" cy="625936"/>
              <a:chOff x="8084517" y="1132086"/>
              <a:chExt cx="711782" cy="625936"/>
            </a:xfrm>
          </p:grpSpPr>
          <p:sp>
            <p:nvSpPr>
              <p:cNvPr id="638" name="Google Shape;638;p27"/>
              <p:cNvSpPr/>
              <p:nvPr/>
            </p:nvSpPr>
            <p:spPr>
              <a:xfrm rot="1194460">
                <a:off x="8115728" y="1315060"/>
                <a:ext cx="649866" cy="294393"/>
              </a:xfrm>
              <a:custGeom>
                <a:avLst/>
                <a:gdLst/>
                <a:ahLst/>
                <a:cxnLst/>
                <a:rect l="l" t="t" r="r" b="b"/>
                <a:pathLst>
                  <a:path w="17417" h="7890" extrusionOk="0">
                    <a:moveTo>
                      <a:pt x="15454" y="1"/>
                    </a:moveTo>
                    <a:cubicBezTo>
                      <a:pt x="15180" y="549"/>
                      <a:pt x="14906" y="1097"/>
                      <a:pt x="14906" y="1622"/>
                    </a:cubicBezTo>
                    <a:cubicBezTo>
                      <a:pt x="14107" y="1622"/>
                      <a:pt x="14107" y="549"/>
                      <a:pt x="13559" y="549"/>
                    </a:cubicBezTo>
                    <a:cubicBezTo>
                      <a:pt x="13285" y="549"/>
                      <a:pt x="13285" y="1097"/>
                      <a:pt x="13285" y="1370"/>
                    </a:cubicBezTo>
                    <a:cubicBezTo>
                      <a:pt x="12952" y="1168"/>
                      <a:pt x="12652" y="1080"/>
                      <a:pt x="12372" y="1080"/>
                    </a:cubicBezTo>
                    <a:cubicBezTo>
                      <a:pt x="11517" y="1080"/>
                      <a:pt x="10852" y="1892"/>
                      <a:pt x="10044" y="2717"/>
                    </a:cubicBezTo>
                    <a:cubicBezTo>
                      <a:pt x="9878" y="2879"/>
                      <a:pt x="9738" y="2949"/>
                      <a:pt x="9615" y="2949"/>
                    </a:cubicBezTo>
                    <a:cubicBezTo>
                      <a:pt x="8924" y="2949"/>
                      <a:pt x="8786" y="740"/>
                      <a:pt x="7876" y="275"/>
                    </a:cubicBezTo>
                    <a:cubicBezTo>
                      <a:pt x="7678" y="176"/>
                      <a:pt x="7463" y="131"/>
                      <a:pt x="7240" y="131"/>
                    </a:cubicBezTo>
                    <a:cubicBezTo>
                      <a:pt x="6230" y="131"/>
                      <a:pt x="5060" y="1066"/>
                      <a:pt x="4611" y="2169"/>
                    </a:cubicBezTo>
                    <a:cubicBezTo>
                      <a:pt x="6232" y="2169"/>
                      <a:pt x="5433" y="4064"/>
                      <a:pt x="5981" y="4886"/>
                    </a:cubicBezTo>
                    <a:cubicBezTo>
                      <a:pt x="5857" y="4948"/>
                      <a:pt x="5719" y="4967"/>
                      <a:pt x="5573" y="4967"/>
                    </a:cubicBezTo>
                    <a:cubicBezTo>
                      <a:pt x="5313" y="4967"/>
                      <a:pt x="5028" y="4904"/>
                      <a:pt x="4755" y="4904"/>
                    </a:cubicBezTo>
                    <a:cubicBezTo>
                      <a:pt x="4506" y="4904"/>
                      <a:pt x="4266" y="4957"/>
                      <a:pt x="4064" y="5159"/>
                    </a:cubicBezTo>
                    <a:cubicBezTo>
                      <a:pt x="2991" y="5433"/>
                      <a:pt x="3813" y="6232"/>
                      <a:pt x="3539" y="6506"/>
                    </a:cubicBezTo>
                    <a:cubicBezTo>
                      <a:pt x="2913" y="6506"/>
                      <a:pt x="2205" y="6327"/>
                      <a:pt x="1508" y="6327"/>
                    </a:cubicBezTo>
                    <a:cubicBezTo>
                      <a:pt x="986" y="6327"/>
                      <a:pt x="470" y="6428"/>
                      <a:pt x="1" y="6780"/>
                    </a:cubicBezTo>
                    <a:cubicBezTo>
                      <a:pt x="1895" y="7853"/>
                      <a:pt x="4064" y="7602"/>
                      <a:pt x="5981" y="7853"/>
                    </a:cubicBezTo>
                    <a:cubicBezTo>
                      <a:pt x="6029" y="7878"/>
                      <a:pt x="6076" y="7890"/>
                      <a:pt x="6120" y="7890"/>
                    </a:cubicBezTo>
                    <a:cubicBezTo>
                      <a:pt x="6557" y="7890"/>
                      <a:pt x="6805" y="6780"/>
                      <a:pt x="7054" y="6780"/>
                    </a:cubicBezTo>
                    <a:cubicBezTo>
                      <a:pt x="7367" y="6689"/>
                      <a:pt x="7659" y="6658"/>
                      <a:pt x="7935" y="6658"/>
                    </a:cubicBezTo>
                    <a:cubicBezTo>
                      <a:pt x="8547" y="6658"/>
                      <a:pt x="9081" y="6812"/>
                      <a:pt x="9603" y="6812"/>
                    </a:cubicBezTo>
                    <a:cubicBezTo>
                      <a:pt x="10265" y="6812"/>
                      <a:pt x="10908" y="6563"/>
                      <a:pt x="11665" y="5433"/>
                    </a:cubicBezTo>
                    <a:cubicBezTo>
                      <a:pt x="11692" y="5352"/>
                      <a:pt x="11727" y="5316"/>
                      <a:pt x="11769" y="5316"/>
                    </a:cubicBezTo>
                    <a:cubicBezTo>
                      <a:pt x="12100" y="5316"/>
                      <a:pt x="12882" y="7521"/>
                      <a:pt x="13879" y="7521"/>
                    </a:cubicBezTo>
                    <a:cubicBezTo>
                      <a:pt x="14041" y="7521"/>
                      <a:pt x="14209" y="7463"/>
                      <a:pt x="14381" y="7328"/>
                    </a:cubicBezTo>
                    <a:cubicBezTo>
                      <a:pt x="15682" y="6438"/>
                      <a:pt x="16458" y="5045"/>
                      <a:pt x="17416" y="3836"/>
                    </a:cubicBezTo>
                    <a:cubicBezTo>
                      <a:pt x="16389" y="2763"/>
                      <a:pt x="16595" y="914"/>
                      <a:pt x="15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7"/>
              <p:cNvSpPr/>
              <p:nvPr/>
            </p:nvSpPr>
            <p:spPr>
              <a:xfrm rot="1194460">
                <a:off x="8110665" y="1167412"/>
                <a:ext cx="241895" cy="196038"/>
              </a:xfrm>
              <a:custGeom>
                <a:avLst/>
                <a:gdLst/>
                <a:ahLst/>
                <a:cxnLst/>
                <a:rect l="l" t="t" r="r" b="b"/>
                <a:pathLst>
                  <a:path w="6483" h="5254" extrusionOk="0">
                    <a:moveTo>
                      <a:pt x="0" y="0"/>
                    </a:moveTo>
                    <a:cubicBezTo>
                      <a:pt x="91" y="1438"/>
                      <a:pt x="616" y="2648"/>
                      <a:pt x="1598" y="3629"/>
                    </a:cubicBezTo>
                    <a:cubicBezTo>
                      <a:pt x="1648" y="3655"/>
                      <a:pt x="1694" y="3666"/>
                      <a:pt x="1736" y="3666"/>
                    </a:cubicBezTo>
                    <a:cubicBezTo>
                      <a:pt x="2148" y="3666"/>
                      <a:pt x="2171" y="2557"/>
                      <a:pt x="2419" y="2557"/>
                    </a:cubicBezTo>
                    <a:cubicBezTo>
                      <a:pt x="3279" y="2776"/>
                      <a:pt x="3626" y="5253"/>
                      <a:pt x="4294" y="5253"/>
                    </a:cubicBezTo>
                    <a:cubicBezTo>
                      <a:pt x="4459" y="5253"/>
                      <a:pt x="4644" y="5101"/>
                      <a:pt x="4862" y="4725"/>
                    </a:cubicBezTo>
                    <a:cubicBezTo>
                      <a:pt x="5136" y="4177"/>
                      <a:pt x="6482" y="2831"/>
                      <a:pt x="5410" y="1735"/>
                    </a:cubicBezTo>
                    <a:cubicBezTo>
                      <a:pt x="5359" y="1710"/>
                      <a:pt x="5307" y="1699"/>
                      <a:pt x="5253" y="1699"/>
                    </a:cubicBezTo>
                    <a:cubicBezTo>
                      <a:pt x="4772" y="1699"/>
                      <a:pt x="4176" y="2593"/>
                      <a:pt x="4060" y="2593"/>
                    </a:cubicBezTo>
                    <a:cubicBezTo>
                      <a:pt x="4047" y="2593"/>
                      <a:pt x="4040" y="2582"/>
                      <a:pt x="4040" y="2557"/>
                    </a:cubicBezTo>
                    <a:cubicBezTo>
                      <a:pt x="3812" y="365"/>
                      <a:pt x="1621" y="36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7"/>
              <p:cNvSpPr/>
              <p:nvPr/>
            </p:nvSpPr>
            <p:spPr>
              <a:xfrm rot="1194460">
                <a:off x="8094554" y="1329861"/>
                <a:ext cx="101415" cy="50297"/>
              </a:xfrm>
              <a:custGeom>
                <a:avLst/>
                <a:gdLst/>
                <a:ahLst/>
                <a:cxnLst/>
                <a:rect l="l" t="t" r="r" b="b"/>
                <a:pathLst>
                  <a:path w="2718" h="1348" extrusionOk="0">
                    <a:moveTo>
                      <a:pt x="435" y="1"/>
                    </a:moveTo>
                    <a:cubicBezTo>
                      <a:pt x="298" y="92"/>
                      <a:pt x="138" y="275"/>
                      <a:pt x="1" y="275"/>
                    </a:cubicBezTo>
                    <a:cubicBezTo>
                      <a:pt x="549" y="1348"/>
                      <a:pt x="1622" y="1348"/>
                      <a:pt x="2717" y="1348"/>
                    </a:cubicBezTo>
                    <a:cubicBezTo>
                      <a:pt x="2124" y="572"/>
                      <a:pt x="1279" y="343"/>
                      <a:pt x="4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7"/>
              <p:cNvSpPr/>
              <p:nvPr/>
            </p:nvSpPr>
            <p:spPr>
              <a:xfrm rot="1194460">
                <a:off x="8257786" y="1590961"/>
                <a:ext cx="92012" cy="45857"/>
              </a:xfrm>
              <a:custGeom>
                <a:avLst/>
                <a:gdLst/>
                <a:ahLst/>
                <a:cxnLst/>
                <a:rect l="l" t="t" r="r" b="b"/>
                <a:pathLst>
                  <a:path w="2466" h="1229" extrusionOk="0">
                    <a:moveTo>
                      <a:pt x="2192" y="1"/>
                    </a:moveTo>
                    <a:cubicBezTo>
                      <a:pt x="1393" y="206"/>
                      <a:pt x="731" y="252"/>
                      <a:pt x="0" y="275"/>
                    </a:cubicBezTo>
                    <a:cubicBezTo>
                      <a:pt x="487" y="761"/>
                      <a:pt x="1035" y="1228"/>
                      <a:pt x="1603" y="1228"/>
                    </a:cubicBezTo>
                    <a:cubicBezTo>
                      <a:pt x="1887" y="1228"/>
                      <a:pt x="2176" y="1111"/>
                      <a:pt x="2466" y="822"/>
                    </a:cubicBezTo>
                    <a:cubicBezTo>
                      <a:pt x="2466" y="548"/>
                      <a:pt x="2466" y="1"/>
                      <a:pt x="2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7"/>
              <p:cNvSpPr/>
              <p:nvPr/>
            </p:nvSpPr>
            <p:spPr>
              <a:xfrm rot="1194460">
                <a:off x="8537797" y="1680708"/>
                <a:ext cx="99698" cy="62199"/>
              </a:xfrm>
              <a:custGeom>
                <a:avLst/>
                <a:gdLst/>
                <a:ahLst/>
                <a:cxnLst/>
                <a:rect l="l" t="t" r="r" b="b"/>
                <a:pathLst>
                  <a:path w="2672" h="1667" extrusionOk="0">
                    <a:moveTo>
                      <a:pt x="2671" y="0"/>
                    </a:moveTo>
                    <a:lnTo>
                      <a:pt x="2671" y="0"/>
                    </a:lnTo>
                    <a:cubicBezTo>
                      <a:pt x="1735" y="571"/>
                      <a:pt x="1" y="411"/>
                      <a:pt x="754" y="1164"/>
                    </a:cubicBezTo>
                    <a:cubicBezTo>
                      <a:pt x="1036" y="1517"/>
                      <a:pt x="1281" y="1667"/>
                      <a:pt x="1499" y="1667"/>
                    </a:cubicBezTo>
                    <a:cubicBezTo>
                      <a:pt x="1987" y="1667"/>
                      <a:pt x="2340" y="915"/>
                      <a:pt x="2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7"/>
              <p:cNvSpPr/>
              <p:nvPr/>
            </p:nvSpPr>
            <p:spPr>
              <a:xfrm rot="1194460">
                <a:off x="8747686" y="1568374"/>
                <a:ext cx="895" cy="895"/>
              </a:xfrm>
              <a:custGeom>
                <a:avLst/>
                <a:gdLst/>
                <a:ahLst/>
                <a:cxnLst/>
                <a:rect l="l" t="t" r="r" b="b"/>
                <a:pathLst>
                  <a:path w="24" h="24" extrusionOk="0">
                    <a:moveTo>
                      <a:pt x="23" y="1"/>
                    </a:moveTo>
                    <a:cubicBezTo>
                      <a:pt x="23" y="24"/>
                      <a:pt x="23" y="24"/>
                      <a:pt x="0" y="24"/>
                    </a:cubicBezTo>
                    <a:lnTo>
                      <a:pt x="23" y="24"/>
                    </a:lnTo>
                    <a:lnTo>
                      <a:pt x="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27"/>
            <p:cNvSpPr/>
            <p:nvPr/>
          </p:nvSpPr>
          <p:spPr>
            <a:xfrm rot="1194460">
              <a:off x="8277831" y="1082447"/>
              <a:ext cx="297266" cy="717998"/>
            </a:xfrm>
            <a:custGeom>
              <a:avLst/>
              <a:gdLst/>
              <a:ahLst/>
              <a:cxnLst/>
              <a:rect l="l" t="t" r="r" b="b"/>
              <a:pathLst>
                <a:path w="7967" h="19243" extrusionOk="0">
                  <a:moveTo>
                    <a:pt x="7898" y="17302"/>
                  </a:moveTo>
                  <a:lnTo>
                    <a:pt x="1" y="19242"/>
                  </a:lnTo>
                  <a:lnTo>
                    <a:pt x="1" y="1963"/>
                  </a:lnTo>
                  <a:lnTo>
                    <a:pt x="7967" y="0"/>
                  </a:lnTo>
                  <a:close/>
                </a:path>
              </a:pathLst>
            </a:custGeom>
            <a:solidFill>
              <a:srgbClr val="FFFFFF">
                <a:alpha val="5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28"/>
          <p:cNvSpPr txBox="1">
            <a:spLocks noGrp="1"/>
          </p:cNvSpPr>
          <p:nvPr>
            <p:ph type="title"/>
          </p:nvPr>
        </p:nvSpPr>
        <p:spPr>
          <a:xfrm>
            <a:off x="1866750" y="2102800"/>
            <a:ext cx="5410500" cy="148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Inflation &amp; Misconceptions</a:t>
            </a:r>
            <a:endParaRPr/>
          </a:p>
        </p:txBody>
      </p:sp>
      <p:sp>
        <p:nvSpPr>
          <p:cNvPr id="650" name="Google Shape;650;p28"/>
          <p:cNvSpPr txBox="1">
            <a:spLocks noGrp="1"/>
          </p:cNvSpPr>
          <p:nvPr>
            <p:ph type="title" idx="2"/>
          </p:nvPr>
        </p:nvSpPr>
        <p:spPr>
          <a:xfrm>
            <a:off x="3528900" y="1105400"/>
            <a:ext cx="2086200" cy="102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01</a:t>
            </a:r>
            <a:endParaRPr/>
          </a:p>
        </p:txBody>
      </p:sp>
      <p:sp>
        <p:nvSpPr>
          <p:cNvPr id="651" name="Google Shape;651;p28"/>
          <p:cNvSpPr/>
          <p:nvPr/>
        </p:nvSpPr>
        <p:spPr>
          <a:xfrm>
            <a:off x="4960550" y="4077359"/>
            <a:ext cx="4183389" cy="1075283"/>
          </a:xfrm>
          <a:custGeom>
            <a:avLst/>
            <a:gdLst/>
            <a:ahLst/>
            <a:cxnLst/>
            <a:rect l="l" t="t" r="r" b="b"/>
            <a:pathLst>
              <a:path w="141906" h="36475" extrusionOk="0">
                <a:moveTo>
                  <a:pt x="114697" y="69"/>
                </a:moveTo>
                <a:cubicBezTo>
                  <a:pt x="109904" y="114"/>
                  <a:pt x="107051" y="3104"/>
                  <a:pt x="102851" y="4908"/>
                </a:cubicBezTo>
                <a:lnTo>
                  <a:pt x="102851" y="4908"/>
                </a:lnTo>
                <a:cubicBezTo>
                  <a:pt x="100409" y="5935"/>
                  <a:pt x="99724" y="4611"/>
                  <a:pt x="97464" y="3104"/>
                </a:cubicBezTo>
                <a:lnTo>
                  <a:pt x="97464" y="3104"/>
                </a:lnTo>
                <a:cubicBezTo>
                  <a:pt x="95319" y="1689"/>
                  <a:pt x="94018" y="1370"/>
                  <a:pt x="91461" y="1347"/>
                </a:cubicBezTo>
                <a:lnTo>
                  <a:pt x="91461" y="1347"/>
                </a:lnTo>
                <a:cubicBezTo>
                  <a:pt x="89658" y="1301"/>
                  <a:pt x="88471" y="1256"/>
                  <a:pt x="86851" y="2100"/>
                </a:cubicBezTo>
                <a:lnTo>
                  <a:pt x="86851" y="2100"/>
                </a:lnTo>
                <a:cubicBezTo>
                  <a:pt x="85481" y="2830"/>
                  <a:pt x="84385" y="4679"/>
                  <a:pt x="83039" y="5159"/>
                </a:cubicBezTo>
                <a:lnTo>
                  <a:pt x="83039" y="5159"/>
                </a:lnTo>
                <a:cubicBezTo>
                  <a:pt x="80140" y="6186"/>
                  <a:pt x="75073" y="3104"/>
                  <a:pt x="72242" y="2511"/>
                </a:cubicBezTo>
                <a:lnTo>
                  <a:pt x="72242" y="2511"/>
                </a:lnTo>
                <a:cubicBezTo>
                  <a:pt x="69686" y="1963"/>
                  <a:pt x="64459" y="1233"/>
                  <a:pt x="61925" y="2146"/>
                </a:cubicBezTo>
                <a:lnTo>
                  <a:pt x="61925" y="2146"/>
                </a:lnTo>
                <a:cubicBezTo>
                  <a:pt x="60054" y="2808"/>
                  <a:pt x="59437" y="5045"/>
                  <a:pt x="57954" y="6003"/>
                </a:cubicBezTo>
                <a:lnTo>
                  <a:pt x="57954" y="6003"/>
                </a:lnTo>
                <a:cubicBezTo>
                  <a:pt x="56151" y="7144"/>
                  <a:pt x="53571" y="6665"/>
                  <a:pt x="51517" y="6665"/>
                </a:cubicBezTo>
                <a:lnTo>
                  <a:pt x="51517" y="6665"/>
                </a:lnTo>
                <a:cubicBezTo>
                  <a:pt x="45925" y="6665"/>
                  <a:pt x="39283" y="7190"/>
                  <a:pt x="35311" y="11801"/>
                </a:cubicBezTo>
                <a:lnTo>
                  <a:pt x="35311" y="11801"/>
                </a:lnTo>
                <a:cubicBezTo>
                  <a:pt x="32732" y="14768"/>
                  <a:pt x="34375" y="17393"/>
                  <a:pt x="29833" y="18192"/>
                </a:cubicBezTo>
                <a:lnTo>
                  <a:pt x="29833" y="18192"/>
                </a:lnTo>
                <a:cubicBezTo>
                  <a:pt x="27140" y="18671"/>
                  <a:pt x="24241" y="18192"/>
                  <a:pt x="21570" y="18831"/>
                </a:cubicBezTo>
                <a:lnTo>
                  <a:pt x="21570" y="18831"/>
                </a:lnTo>
                <a:cubicBezTo>
                  <a:pt x="18169" y="19676"/>
                  <a:pt x="17142" y="22574"/>
                  <a:pt x="14357" y="24514"/>
                </a:cubicBezTo>
                <a:lnTo>
                  <a:pt x="14357" y="24514"/>
                </a:lnTo>
                <a:cubicBezTo>
                  <a:pt x="12782" y="25610"/>
                  <a:pt x="11322" y="26204"/>
                  <a:pt x="10112" y="27733"/>
                </a:cubicBezTo>
                <a:lnTo>
                  <a:pt x="10112" y="27733"/>
                </a:lnTo>
                <a:cubicBezTo>
                  <a:pt x="9564" y="28440"/>
                  <a:pt x="9838" y="29057"/>
                  <a:pt x="9222" y="29741"/>
                </a:cubicBezTo>
                <a:lnTo>
                  <a:pt x="9222" y="29741"/>
                </a:lnTo>
                <a:cubicBezTo>
                  <a:pt x="7943" y="31157"/>
                  <a:pt x="5981" y="31499"/>
                  <a:pt x="4406" y="32389"/>
                </a:cubicBezTo>
                <a:lnTo>
                  <a:pt x="4406" y="32389"/>
                </a:lnTo>
                <a:cubicBezTo>
                  <a:pt x="2671" y="33371"/>
                  <a:pt x="1164" y="34809"/>
                  <a:pt x="0" y="36475"/>
                </a:cubicBezTo>
                <a:lnTo>
                  <a:pt x="0" y="36475"/>
                </a:lnTo>
                <a:lnTo>
                  <a:pt x="141905" y="36475"/>
                </a:lnTo>
                <a:lnTo>
                  <a:pt x="141905" y="10066"/>
                </a:lnTo>
                <a:cubicBezTo>
                  <a:pt x="137112" y="8240"/>
                  <a:pt x="133437" y="3721"/>
                  <a:pt x="128758" y="1598"/>
                </a:cubicBezTo>
                <a:lnTo>
                  <a:pt x="128758" y="1598"/>
                </a:lnTo>
                <a:cubicBezTo>
                  <a:pt x="125768" y="228"/>
                  <a:pt x="122663" y="0"/>
                  <a:pt x="119491" y="0"/>
                </a:cubicBezTo>
                <a:lnTo>
                  <a:pt x="119491" y="0"/>
                </a:lnTo>
                <a:cubicBezTo>
                  <a:pt x="117916" y="0"/>
                  <a:pt x="116318" y="46"/>
                  <a:pt x="114697" y="69"/>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2" name="Google Shape;652;p28"/>
          <p:cNvGrpSpPr/>
          <p:nvPr/>
        </p:nvGrpSpPr>
        <p:grpSpPr>
          <a:xfrm>
            <a:off x="7288702" y="138989"/>
            <a:ext cx="1512681" cy="1686844"/>
            <a:chOff x="7147725" y="438825"/>
            <a:chExt cx="1228025" cy="1369525"/>
          </a:xfrm>
        </p:grpSpPr>
        <p:sp>
          <p:nvSpPr>
            <p:cNvPr id="653" name="Google Shape;653;p28"/>
            <p:cNvSpPr/>
            <p:nvPr/>
          </p:nvSpPr>
          <p:spPr>
            <a:xfrm>
              <a:off x="7950025" y="1607475"/>
              <a:ext cx="85050" cy="113000"/>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8"/>
            <p:cNvSpPr/>
            <p:nvPr/>
          </p:nvSpPr>
          <p:spPr>
            <a:xfrm>
              <a:off x="7147725" y="604875"/>
              <a:ext cx="833700" cy="998050"/>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8"/>
            <p:cNvSpPr/>
            <p:nvPr/>
          </p:nvSpPr>
          <p:spPr>
            <a:xfrm>
              <a:off x="7225900" y="547825"/>
              <a:ext cx="805175" cy="1044275"/>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8"/>
            <p:cNvSpPr/>
            <p:nvPr/>
          </p:nvSpPr>
          <p:spPr>
            <a:xfrm>
              <a:off x="7365125" y="507300"/>
              <a:ext cx="711600" cy="1071100"/>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8"/>
            <p:cNvSpPr/>
            <p:nvPr/>
          </p:nvSpPr>
          <p:spPr>
            <a:xfrm>
              <a:off x="7736600" y="438825"/>
              <a:ext cx="639150" cy="1068250"/>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8"/>
            <p:cNvSpPr/>
            <p:nvPr/>
          </p:nvSpPr>
          <p:spPr>
            <a:xfrm>
              <a:off x="7640750" y="448525"/>
              <a:ext cx="653950" cy="1084800"/>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8"/>
            <p:cNvSpPr/>
            <p:nvPr/>
          </p:nvSpPr>
          <p:spPr>
            <a:xfrm>
              <a:off x="7561425" y="479900"/>
              <a:ext cx="594050" cy="1079100"/>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8"/>
            <p:cNvSpPr/>
            <p:nvPr/>
          </p:nvSpPr>
          <p:spPr>
            <a:xfrm>
              <a:off x="7520350" y="489050"/>
              <a:ext cx="590625" cy="1083075"/>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8"/>
            <p:cNvSpPr/>
            <p:nvPr/>
          </p:nvSpPr>
          <p:spPr>
            <a:xfrm>
              <a:off x="8016225" y="1579525"/>
              <a:ext cx="67350" cy="120425"/>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8"/>
            <p:cNvSpPr/>
            <p:nvPr/>
          </p:nvSpPr>
          <p:spPr>
            <a:xfrm>
              <a:off x="8082975" y="1550975"/>
              <a:ext cx="47975" cy="128425"/>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8"/>
            <p:cNvSpPr/>
            <p:nvPr/>
          </p:nvSpPr>
          <p:spPr>
            <a:xfrm>
              <a:off x="8149175" y="1523025"/>
              <a:ext cx="30275" cy="135825"/>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8"/>
            <p:cNvSpPr/>
            <p:nvPr/>
          </p:nvSpPr>
          <p:spPr>
            <a:xfrm>
              <a:off x="7919200" y="1459100"/>
              <a:ext cx="241975" cy="161525"/>
            </a:xfrm>
            <a:custGeom>
              <a:avLst/>
              <a:gdLst/>
              <a:ahLst/>
              <a:cxnLst/>
              <a:rect l="l" t="t" r="r" b="b"/>
              <a:pathLst>
                <a:path w="9679" h="6461" extrusionOk="0">
                  <a:moveTo>
                    <a:pt x="1" y="3607"/>
                  </a:moveTo>
                  <a:lnTo>
                    <a:pt x="1233" y="6460"/>
                  </a:lnTo>
                  <a:lnTo>
                    <a:pt x="9679" y="2854"/>
                  </a:lnTo>
                  <a:lnTo>
                    <a:pt x="84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8"/>
            <p:cNvSpPr/>
            <p:nvPr/>
          </p:nvSpPr>
          <p:spPr>
            <a:xfrm>
              <a:off x="8027050" y="1652550"/>
              <a:ext cx="185500" cy="155800"/>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8"/>
            <p:cNvSpPr/>
            <p:nvPr/>
          </p:nvSpPr>
          <p:spPr>
            <a:xfrm>
              <a:off x="8021350" y="1646275"/>
              <a:ext cx="164950" cy="8505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28"/>
          <p:cNvGrpSpPr/>
          <p:nvPr/>
        </p:nvGrpSpPr>
        <p:grpSpPr>
          <a:xfrm>
            <a:off x="6344585" y="655474"/>
            <a:ext cx="1677156" cy="659124"/>
            <a:chOff x="6096600" y="413675"/>
            <a:chExt cx="1156341" cy="454443"/>
          </a:xfrm>
        </p:grpSpPr>
        <p:sp>
          <p:nvSpPr>
            <p:cNvPr id="668" name="Google Shape;668;p28"/>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8"/>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670;p28"/>
          <p:cNvGrpSpPr/>
          <p:nvPr/>
        </p:nvGrpSpPr>
        <p:grpSpPr>
          <a:xfrm flipH="1">
            <a:off x="394709" y="3152310"/>
            <a:ext cx="1125117" cy="1254622"/>
            <a:chOff x="7147725" y="438825"/>
            <a:chExt cx="1228025" cy="1369525"/>
          </a:xfrm>
        </p:grpSpPr>
        <p:sp>
          <p:nvSpPr>
            <p:cNvPr id="671" name="Google Shape;671;p28"/>
            <p:cNvSpPr/>
            <p:nvPr/>
          </p:nvSpPr>
          <p:spPr>
            <a:xfrm>
              <a:off x="7950025" y="1607475"/>
              <a:ext cx="85050" cy="113000"/>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8"/>
            <p:cNvSpPr/>
            <p:nvPr/>
          </p:nvSpPr>
          <p:spPr>
            <a:xfrm>
              <a:off x="7147725" y="604875"/>
              <a:ext cx="833700" cy="998050"/>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8"/>
            <p:cNvSpPr/>
            <p:nvPr/>
          </p:nvSpPr>
          <p:spPr>
            <a:xfrm>
              <a:off x="7225900" y="547825"/>
              <a:ext cx="805175" cy="1044275"/>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8"/>
            <p:cNvSpPr/>
            <p:nvPr/>
          </p:nvSpPr>
          <p:spPr>
            <a:xfrm>
              <a:off x="7365125" y="507300"/>
              <a:ext cx="711600" cy="1071100"/>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8"/>
            <p:cNvSpPr/>
            <p:nvPr/>
          </p:nvSpPr>
          <p:spPr>
            <a:xfrm>
              <a:off x="7736600" y="438825"/>
              <a:ext cx="639150" cy="1068250"/>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8"/>
            <p:cNvSpPr/>
            <p:nvPr/>
          </p:nvSpPr>
          <p:spPr>
            <a:xfrm>
              <a:off x="7640750" y="448525"/>
              <a:ext cx="653950" cy="1084800"/>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8"/>
            <p:cNvSpPr/>
            <p:nvPr/>
          </p:nvSpPr>
          <p:spPr>
            <a:xfrm>
              <a:off x="7561425" y="479900"/>
              <a:ext cx="594050" cy="1079100"/>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8"/>
            <p:cNvSpPr/>
            <p:nvPr/>
          </p:nvSpPr>
          <p:spPr>
            <a:xfrm>
              <a:off x="7520350" y="489050"/>
              <a:ext cx="590625" cy="1083075"/>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8"/>
            <p:cNvSpPr/>
            <p:nvPr/>
          </p:nvSpPr>
          <p:spPr>
            <a:xfrm>
              <a:off x="8016225" y="1579525"/>
              <a:ext cx="67350" cy="120425"/>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8"/>
            <p:cNvSpPr/>
            <p:nvPr/>
          </p:nvSpPr>
          <p:spPr>
            <a:xfrm>
              <a:off x="8082975" y="1550975"/>
              <a:ext cx="47975" cy="128425"/>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8"/>
            <p:cNvSpPr/>
            <p:nvPr/>
          </p:nvSpPr>
          <p:spPr>
            <a:xfrm>
              <a:off x="8149175" y="1523025"/>
              <a:ext cx="30275" cy="135825"/>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8"/>
            <p:cNvSpPr/>
            <p:nvPr/>
          </p:nvSpPr>
          <p:spPr>
            <a:xfrm>
              <a:off x="7919200" y="1459100"/>
              <a:ext cx="241975" cy="161525"/>
            </a:xfrm>
            <a:custGeom>
              <a:avLst/>
              <a:gdLst/>
              <a:ahLst/>
              <a:cxnLst/>
              <a:rect l="l" t="t" r="r" b="b"/>
              <a:pathLst>
                <a:path w="9679" h="6461" extrusionOk="0">
                  <a:moveTo>
                    <a:pt x="1" y="3607"/>
                  </a:moveTo>
                  <a:lnTo>
                    <a:pt x="1233" y="6460"/>
                  </a:lnTo>
                  <a:lnTo>
                    <a:pt x="9679" y="2854"/>
                  </a:lnTo>
                  <a:lnTo>
                    <a:pt x="84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8"/>
            <p:cNvSpPr/>
            <p:nvPr/>
          </p:nvSpPr>
          <p:spPr>
            <a:xfrm>
              <a:off x="8027050" y="1652550"/>
              <a:ext cx="185500" cy="155800"/>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8"/>
            <p:cNvSpPr/>
            <p:nvPr/>
          </p:nvSpPr>
          <p:spPr>
            <a:xfrm>
              <a:off x="8021350" y="1646275"/>
              <a:ext cx="164950" cy="8505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28"/>
          <p:cNvGrpSpPr/>
          <p:nvPr/>
        </p:nvGrpSpPr>
        <p:grpSpPr>
          <a:xfrm>
            <a:off x="846437" y="3619704"/>
            <a:ext cx="1254283" cy="492934"/>
            <a:chOff x="6096600" y="413675"/>
            <a:chExt cx="1156341" cy="454443"/>
          </a:xfrm>
        </p:grpSpPr>
        <p:sp>
          <p:nvSpPr>
            <p:cNvPr id="686" name="Google Shape;686;p28"/>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8"/>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28"/>
          <p:cNvGrpSpPr/>
          <p:nvPr/>
        </p:nvGrpSpPr>
        <p:grpSpPr>
          <a:xfrm>
            <a:off x="7397554" y="3736741"/>
            <a:ext cx="790034" cy="1482967"/>
            <a:chOff x="796450" y="535000"/>
            <a:chExt cx="645400" cy="1211475"/>
          </a:xfrm>
        </p:grpSpPr>
        <p:grpSp>
          <p:nvGrpSpPr>
            <p:cNvPr id="689" name="Google Shape;689;p28"/>
            <p:cNvGrpSpPr/>
            <p:nvPr/>
          </p:nvGrpSpPr>
          <p:grpSpPr>
            <a:xfrm>
              <a:off x="1015000" y="535000"/>
              <a:ext cx="227150" cy="911875"/>
              <a:chOff x="1015000" y="535000"/>
              <a:chExt cx="227150" cy="911875"/>
            </a:xfrm>
          </p:grpSpPr>
          <p:sp>
            <p:nvSpPr>
              <p:cNvPr id="690" name="Google Shape;690;p28"/>
              <p:cNvSpPr/>
              <p:nvPr/>
            </p:nvSpPr>
            <p:spPr>
              <a:xfrm>
                <a:off x="1021850" y="542975"/>
                <a:ext cx="214025" cy="903900"/>
              </a:xfrm>
              <a:custGeom>
                <a:avLst/>
                <a:gdLst/>
                <a:ahLst/>
                <a:cxnLst/>
                <a:rect l="l" t="t" r="r" b="b"/>
                <a:pathLst>
                  <a:path w="8561" h="36156" extrusionOk="0">
                    <a:moveTo>
                      <a:pt x="1818" y="1045"/>
                    </a:moveTo>
                    <a:cubicBezTo>
                      <a:pt x="1851" y="1045"/>
                      <a:pt x="1884" y="1047"/>
                      <a:pt x="1918" y="1051"/>
                    </a:cubicBezTo>
                    <a:lnTo>
                      <a:pt x="6551" y="1439"/>
                    </a:lnTo>
                    <a:cubicBezTo>
                      <a:pt x="7145" y="1507"/>
                      <a:pt x="7647" y="2101"/>
                      <a:pt x="7647" y="2717"/>
                    </a:cubicBezTo>
                    <a:lnTo>
                      <a:pt x="7647" y="30838"/>
                    </a:lnTo>
                    <a:cubicBezTo>
                      <a:pt x="7647" y="31477"/>
                      <a:pt x="7145" y="32047"/>
                      <a:pt x="6529" y="32116"/>
                    </a:cubicBezTo>
                    <a:cubicBezTo>
                      <a:pt x="4931" y="32298"/>
                      <a:pt x="4155" y="32572"/>
                      <a:pt x="3858" y="33120"/>
                    </a:cubicBezTo>
                    <a:cubicBezTo>
                      <a:pt x="3607" y="33577"/>
                      <a:pt x="3744" y="34010"/>
                      <a:pt x="3835" y="34307"/>
                    </a:cubicBezTo>
                    <a:cubicBezTo>
                      <a:pt x="3881" y="34398"/>
                      <a:pt x="3904" y="34535"/>
                      <a:pt x="3904" y="34581"/>
                    </a:cubicBezTo>
                    <a:cubicBezTo>
                      <a:pt x="3881" y="34649"/>
                      <a:pt x="3584" y="34923"/>
                      <a:pt x="1918" y="35083"/>
                    </a:cubicBezTo>
                    <a:cubicBezTo>
                      <a:pt x="1884" y="35087"/>
                      <a:pt x="1851" y="35089"/>
                      <a:pt x="1818" y="35089"/>
                    </a:cubicBezTo>
                    <a:cubicBezTo>
                      <a:pt x="1295" y="35089"/>
                      <a:pt x="891" y="34585"/>
                      <a:pt x="891" y="33919"/>
                    </a:cubicBezTo>
                    <a:lnTo>
                      <a:pt x="891" y="2215"/>
                    </a:lnTo>
                    <a:cubicBezTo>
                      <a:pt x="891" y="1549"/>
                      <a:pt x="1295" y="1045"/>
                      <a:pt x="1818" y="1045"/>
                    </a:cubicBezTo>
                    <a:close/>
                    <a:moveTo>
                      <a:pt x="1827" y="1"/>
                    </a:moveTo>
                    <a:cubicBezTo>
                      <a:pt x="799" y="1"/>
                      <a:pt x="1" y="959"/>
                      <a:pt x="1" y="2215"/>
                    </a:cubicBezTo>
                    <a:lnTo>
                      <a:pt x="1" y="33919"/>
                    </a:lnTo>
                    <a:cubicBezTo>
                      <a:pt x="1" y="35174"/>
                      <a:pt x="799" y="36156"/>
                      <a:pt x="1827" y="36156"/>
                    </a:cubicBezTo>
                    <a:cubicBezTo>
                      <a:pt x="1895" y="36156"/>
                      <a:pt x="1941" y="36133"/>
                      <a:pt x="2009" y="36133"/>
                    </a:cubicBezTo>
                    <a:cubicBezTo>
                      <a:pt x="3607" y="35973"/>
                      <a:pt x="4383" y="35677"/>
                      <a:pt x="4680" y="35129"/>
                    </a:cubicBezTo>
                    <a:cubicBezTo>
                      <a:pt x="4931" y="34695"/>
                      <a:pt x="4794" y="34239"/>
                      <a:pt x="4703" y="33942"/>
                    </a:cubicBezTo>
                    <a:cubicBezTo>
                      <a:pt x="4680" y="33873"/>
                      <a:pt x="4634" y="33736"/>
                      <a:pt x="4634" y="33668"/>
                    </a:cubicBezTo>
                    <a:cubicBezTo>
                      <a:pt x="4680" y="33622"/>
                      <a:pt x="4954" y="33348"/>
                      <a:pt x="6620" y="33166"/>
                    </a:cubicBezTo>
                    <a:cubicBezTo>
                      <a:pt x="7693" y="33052"/>
                      <a:pt x="8560" y="32002"/>
                      <a:pt x="8560" y="30838"/>
                    </a:cubicBezTo>
                    <a:lnTo>
                      <a:pt x="8560" y="2717"/>
                    </a:lnTo>
                    <a:cubicBezTo>
                      <a:pt x="8560" y="1553"/>
                      <a:pt x="7693" y="503"/>
                      <a:pt x="6620" y="411"/>
                    </a:cubicBezTo>
                    <a:lnTo>
                      <a:pt x="19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8"/>
              <p:cNvSpPr/>
              <p:nvPr/>
            </p:nvSpPr>
            <p:spPr>
              <a:xfrm>
                <a:off x="1015000" y="535000"/>
                <a:ext cx="227150" cy="121000"/>
              </a:xfrm>
              <a:custGeom>
                <a:avLst/>
                <a:gdLst/>
                <a:ahLst/>
                <a:cxnLst/>
                <a:rect l="l" t="t" r="r" b="b"/>
                <a:pathLst>
                  <a:path w="9086" h="4840" extrusionOk="0">
                    <a:moveTo>
                      <a:pt x="1" y="2534"/>
                    </a:moveTo>
                    <a:lnTo>
                      <a:pt x="1" y="4040"/>
                    </a:lnTo>
                    <a:lnTo>
                      <a:pt x="1439" y="4177"/>
                    </a:lnTo>
                    <a:lnTo>
                      <a:pt x="1439" y="2534"/>
                    </a:lnTo>
                    <a:cubicBezTo>
                      <a:pt x="1439" y="2009"/>
                      <a:pt x="1758" y="1621"/>
                      <a:pt x="2169" y="1666"/>
                    </a:cubicBezTo>
                    <a:lnTo>
                      <a:pt x="2169" y="1666"/>
                    </a:lnTo>
                    <a:lnTo>
                      <a:pt x="6803" y="2054"/>
                    </a:lnTo>
                    <a:cubicBezTo>
                      <a:pt x="7259" y="2123"/>
                      <a:pt x="7647" y="2557"/>
                      <a:pt x="7647" y="3036"/>
                    </a:cubicBezTo>
                    <a:lnTo>
                      <a:pt x="7647" y="3036"/>
                    </a:lnTo>
                    <a:lnTo>
                      <a:pt x="7647" y="4702"/>
                    </a:lnTo>
                    <a:lnTo>
                      <a:pt x="9085" y="4839"/>
                    </a:lnTo>
                    <a:lnTo>
                      <a:pt x="9085" y="3036"/>
                    </a:lnTo>
                    <a:cubicBezTo>
                      <a:pt x="9085" y="1712"/>
                      <a:pt x="8126" y="548"/>
                      <a:pt x="6917" y="434"/>
                    </a:cubicBezTo>
                    <a:lnTo>
                      <a:pt x="6917" y="434"/>
                    </a:lnTo>
                    <a:lnTo>
                      <a:pt x="2283" y="23"/>
                    </a:lnTo>
                    <a:cubicBezTo>
                      <a:pt x="2238" y="23"/>
                      <a:pt x="2169" y="0"/>
                      <a:pt x="2101" y="0"/>
                    </a:cubicBezTo>
                    <a:lnTo>
                      <a:pt x="2101" y="0"/>
                    </a:lnTo>
                    <a:cubicBezTo>
                      <a:pt x="936" y="0"/>
                      <a:pt x="1" y="1119"/>
                      <a:pt x="1" y="25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2" name="Google Shape;692;p28"/>
            <p:cNvSpPr/>
            <p:nvPr/>
          </p:nvSpPr>
          <p:spPr>
            <a:xfrm>
              <a:off x="796450" y="822600"/>
              <a:ext cx="174650" cy="921000"/>
            </a:xfrm>
            <a:custGeom>
              <a:avLst/>
              <a:gdLst/>
              <a:ahLst/>
              <a:cxnLst/>
              <a:rect l="l" t="t" r="r" b="b"/>
              <a:pathLst>
                <a:path w="6986" h="36840" extrusionOk="0">
                  <a:moveTo>
                    <a:pt x="1598" y="890"/>
                  </a:moveTo>
                  <a:cubicBezTo>
                    <a:pt x="640" y="1050"/>
                    <a:pt x="1" y="1712"/>
                    <a:pt x="1" y="2716"/>
                  </a:cubicBezTo>
                  <a:lnTo>
                    <a:pt x="1" y="2716"/>
                  </a:lnTo>
                  <a:lnTo>
                    <a:pt x="1" y="34147"/>
                  </a:lnTo>
                  <a:cubicBezTo>
                    <a:pt x="1" y="35151"/>
                    <a:pt x="617" y="35790"/>
                    <a:pt x="1598" y="35973"/>
                  </a:cubicBezTo>
                  <a:lnTo>
                    <a:pt x="1598" y="35973"/>
                  </a:lnTo>
                  <a:lnTo>
                    <a:pt x="6803" y="36840"/>
                  </a:lnTo>
                  <a:lnTo>
                    <a:pt x="69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8"/>
            <p:cNvSpPr/>
            <p:nvPr/>
          </p:nvSpPr>
          <p:spPr>
            <a:xfrm>
              <a:off x="849525" y="835700"/>
              <a:ext cx="40525" cy="895350"/>
            </a:xfrm>
            <a:custGeom>
              <a:avLst/>
              <a:gdLst/>
              <a:ahLst/>
              <a:cxnLst/>
              <a:rect l="l" t="t" r="r" b="b"/>
              <a:pathLst>
                <a:path w="1621" h="35814" extrusionOk="0">
                  <a:moveTo>
                    <a:pt x="1621" y="1"/>
                  </a:moveTo>
                  <a:lnTo>
                    <a:pt x="251" y="229"/>
                  </a:lnTo>
                  <a:cubicBezTo>
                    <a:pt x="92" y="572"/>
                    <a:pt x="0" y="937"/>
                    <a:pt x="0" y="1348"/>
                  </a:cubicBezTo>
                  <a:lnTo>
                    <a:pt x="0" y="34467"/>
                  </a:lnTo>
                  <a:cubicBezTo>
                    <a:pt x="0" y="34878"/>
                    <a:pt x="92" y="35266"/>
                    <a:pt x="251" y="35586"/>
                  </a:cubicBezTo>
                  <a:lnTo>
                    <a:pt x="1621" y="35814"/>
                  </a:lnTo>
                  <a:cubicBezTo>
                    <a:pt x="1187" y="35608"/>
                    <a:pt x="776" y="35220"/>
                    <a:pt x="776" y="34467"/>
                  </a:cubicBezTo>
                  <a:lnTo>
                    <a:pt x="776" y="1348"/>
                  </a:lnTo>
                  <a:cubicBezTo>
                    <a:pt x="776" y="731"/>
                    <a:pt x="1096" y="252"/>
                    <a:pt x="16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8"/>
            <p:cNvSpPr/>
            <p:nvPr/>
          </p:nvSpPr>
          <p:spPr>
            <a:xfrm>
              <a:off x="796450" y="1009750"/>
              <a:ext cx="142125" cy="56525"/>
            </a:xfrm>
            <a:custGeom>
              <a:avLst/>
              <a:gdLst/>
              <a:ahLst/>
              <a:cxnLst/>
              <a:rect l="l" t="t" r="r" b="b"/>
              <a:pathLst>
                <a:path w="5685" h="2261" extrusionOk="0">
                  <a:moveTo>
                    <a:pt x="5684" y="1"/>
                  </a:moveTo>
                  <a:lnTo>
                    <a:pt x="1" y="412"/>
                  </a:lnTo>
                  <a:lnTo>
                    <a:pt x="1" y="2260"/>
                  </a:lnTo>
                  <a:lnTo>
                    <a:pt x="5684" y="2009"/>
                  </a:lnTo>
                  <a:lnTo>
                    <a:pt x="56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8"/>
            <p:cNvSpPr/>
            <p:nvPr/>
          </p:nvSpPr>
          <p:spPr>
            <a:xfrm>
              <a:off x="796450" y="1482800"/>
              <a:ext cx="142125" cy="57100"/>
            </a:xfrm>
            <a:custGeom>
              <a:avLst/>
              <a:gdLst/>
              <a:ahLst/>
              <a:cxnLst/>
              <a:rect l="l" t="t" r="r" b="b"/>
              <a:pathLst>
                <a:path w="5685" h="2284" extrusionOk="0">
                  <a:moveTo>
                    <a:pt x="1" y="1"/>
                  </a:moveTo>
                  <a:lnTo>
                    <a:pt x="1" y="1873"/>
                  </a:lnTo>
                  <a:lnTo>
                    <a:pt x="5684" y="2283"/>
                  </a:lnTo>
                  <a:lnTo>
                    <a:pt x="5684" y="275"/>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8"/>
            <p:cNvSpPr/>
            <p:nvPr/>
          </p:nvSpPr>
          <p:spPr>
            <a:xfrm>
              <a:off x="938550" y="822600"/>
              <a:ext cx="503300" cy="923875"/>
            </a:xfrm>
            <a:custGeom>
              <a:avLst/>
              <a:gdLst/>
              <a:ahLst/>
              <a:cxnLst/>
              <a:rect l="l" t="t" r="r" b="b"/>
              <a:pathLst>
                <a:path w="20132" h="36955" extrusionOk="0">
                  <a:moveTo>
                    <a:pt x="0" y="1780"/>
                  </a:moveTo>
                  <a:lnTo>
                    <a:pt x="0" y="35082"/>
                  </a:lnTo>
                  <a:cubicBezTo>
                    <a:pt x="0" y="36155"/>
                    <a:pt x="708" y="36954"/>
                    <a:pt x="1598" y="36863"/>
                  </a:cubicBezTo>
                  <a:lnTo>
                    <a:pt x="1598" y="36863"/>
                  </a:lnTo>
                  <a:cubicBezTo>
                    <a:pt x="7236" y="36269"/>
                    <a:pt x="12896" y="35676"/>
                    <a:pt x="18534" y="35105"/>
                  </a:cubicBezTo>
                  <a:lnTo>
                    <a:pt x="18534" y="35105"/>
                  </a:lnTo>
                  <a:cubicBezTo>
                    <a:pt x="19424" y="35014"/>
                    <a:pt x="20132" y="34147"/>
                    <a:pt x="20132" y="33211"/>
                  </a:cubicBezTo>
                  <a:lnTo>
                    <a:pt x="20132" y="33211"/>
                  </a:lnTo>
                  <a:lnTo>
                    <a:pt x="20132" y="3675"/>
                  </a:lnTo>
                  <a:cubicBezTo>
                    <a:pt x="20132" y="2716"/>
                    <a:pt x="19424" y="1872"/>
                    <a:pt x="18534" y="1780"/>
                  </a:cubicBezTo>
                  <a:lnTo>
                    <a:pt x="18534" y="1780"/>
                  </a:lnTo>
                  <a:cubicBezTo>
                    <a:pt x="12896" y="1187"/>
                    <a:pt x="7236" y="593"/>
                    <a:pt x="1598" y="0"/>
                  </a:cubicBezTo>
                  <a:lnTo>
                    <a:pt x="1598" y="0"/>
                  </a:lnTo>
                  <a:cubicBezTo>
                    <a:pt x="1552" y="0"/>
                    <a:pt x="1507" y="0"/>
                    <a:pt x="1461" y="0"/>
                  </a:cubicBezTo>
                  <a:lnTo>
                    <a:pt x="1461" y="0"/>
                  </a:lnTo>
                  <a:cubicBezTo>
                    <a:pt x="639" y="0"/>
                    <a:pt x="0" y="753"/>
                    <a:pt x="0" y="178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8"/>
            <p:cNvSpPr/>
            <p:nvPr/>
          </p:nvSpPr>
          <p:spPr>
            <a:xfrm>
              <a:off x="938550" y="1009750"/>
              <a:ext cx="503300" cy="75350"/>
            </a:xfrm>
            <a:custGeom>
              <a:avLst/>
              <a:gdLst/>
              <a:ahLst/>
              <a:cxnLst/>
              <a:rect l="l" t="t" r="r" b="b"/>
              <a:pathLst>
                <a:path w="20132" h="3014" extrusionOk="0">
                  <a:moveTo>
                    <a:pt x="0" y="1"/>
                  </a:moveTo>
                  <a:lnTo>
                    <a:pt x="0" y="2009"/>
                  </a:lnTo>
                  <a:cubicBezTo>
                    <a:pt x="6711" y="2352"/>
                    <a:pt x="13421" y="2694"/>
                    <a:pt x="20132" y="3014"/>
                  </a:cubicBezTo>
                  <a:lnTo>
                    <a:pt x="20132" y="1233"/>
                  </a:lnTo>
                  <a:cubicBezTo>
                    <a:pt x="13421" y="822"/>
                    <a:pt x="6711" y="41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8"/>
            <p:cNvSpPr/>
            <p:nvPr/>
          </p:nvSpPr>
          <p:spPr>
            <a:xfrm>
              <a:off x="938550" y="1466250"/>
              <a:ext cx="503300" cy="73650"/>
            </a:xfrm>
            <a:custGeom>
              <a:avLst/>
              <a:gdLst/>
              <a:ahLst/>
              <a:cxnLst/>
              <a:rect l="l" t="t" r="r" b="b"/>
              <a:pathLst>
                <a:path w="20132" h="2946" extrusionOk="0">
                  <a:moveTo>
                    <a:pt x="20132" y="1"/>
                  </a:moveTo>
                  <a:cubicBezTo>
                    <a:pt x="13421" y="298"/>
                    <a:pt x="6711" y="617"/>
                    <a:pt x="0" y="937"/>
                  </a:cubicBezTo>
                  <a:lnTo>
                    <a:pt x="0" y="2945"/>
                  </a:lnTo>
                  <a:cubicBezTo>
                    <a:pt x="6711" y="2557"/>
                    <a:pt x="13421" y="2169"/>
                    <a:pt x="20132" y="1781"/>
                  </a:cubicBezTo>
                  <a:lnTo>
                    <a:pt x="20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8"/>
            <p:cNvSpPr/>
            <p:nvPr/>
          </p:nvSpPr>
          <p:spPr>
            <a:xfrm>
              <a:off x="1009300" y="1429750"/>
              <a:ext cx="58225" cy="158075"/>
            </a:xfrm>
            <a:custGeom>
              <a:avLst/>
              <a:gdLst/>
              <a:ahLst/>
              <a:cxnLst/>
              <a:rect l="l" t="t" r="r" b="b"/>
              <a:pathLst>
                <a:path w="2329" h="6323" extrusionOk="0">
                  <a:moveTo>
                    <a:pt x="1164" y="0"/>
                  </a:moveTo>
                  <a:cubicBezTo>
                    <a:pt x="525" y="23"/>
                    <a:pt x="0" y="1461"/>
                    <a:pt x="0" y="3196"/>
                  </a:cubicBezTo>
                  <a:lnTo>
                    <a:pt x="0" y="3196"/>
                  </a:lnTo>
                  <a:cubicBezTo>
                    <a:pt x="0" y="4930"/>
                    <a:pt x="525" y="6323"/>
                    <a:pt x="1164" y="6277"/>
                  </a:cubicBezTo>
                  <a:lnTo>
                    <a:pt x="1164" y="6277"/>
                  </a:lnTo>
                  <a:cubicBezTo>
                    <a:pt x="1804" y="6231"/>
                    <a:pt x="2329" y="4793"/>
                    <a:pt x="2329" y="3082"/>
                  </a:cubicBezTo>
                  <a:lnTo>
                    <a:pt x="2329" y="3082"/>
                  </a:lnTo>
                  <a:cubicBezTo>
                    <a:pt x="2329" y="1370"/>
                    <a:pt x="1826" y="0"/>
                    <a:pt x="1187" y="0"/>
                  </a:cubicBezTo>
                  <a:lnTo>
                    <a:pt x="1187" y="0"/>
                  </a:lnTo>
                  <a:lnTo>
                    <a:pt x="116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8"/>
            <p:cNvSpPr/>
            <p:nvPr/>
          </p:nvSpPr>
          <p:spPr>
            <a:xfrm>
              <a:off x="1347675" y="1418325"/>
              <a:ext cx="58225" cy="145550"/>
            </a:xfrm>
            <a:custGeom>
              <a:avLst/>
              <a:gdLst/>
              <a:ahLst/>
              <a:cxnLst/>
              <a:rect l="l" t="t" r="r" b="b"/>
              <a:pathLst>
                <a:path w="2329" h="5822" extrusionOk="0">
                  <a:moveTo>
                    <a:pt x="1165" y="1"/>
                  </a:moveTo>
                  <a:cubicBezTo>
                    <a:pt x="526" y="23"/>
                    <a:pt x="1" y="1347"/>
                    <a:pt x="1" y="2945"/>
                  </a:cubicBezTo>
                  <a:lnTo>
                    <a:pt x="1" y="2945"/>
                  </a:lnTo>
                  <a:cubicBezTo>
                    <a:pt x="1" y="4566"/>
                    <a:pt x="526" y="5821"/>
                    <a:pt x="1165" y="5775"/>
                  </a:cubicBezTo>
                  <a:lnTo>
                    <a:pt x="1165" y="5775"/>
                  </a:lnTo>
                  <a:cubicBezTo>
                    <a:pt x="1804" y="5730"/>
                    <a:pt x="2329" y="4406"/>
                    <a:pt x="2329" y="2831"/>
                  </a:cubicBezTo>
                  <a:lnTo>
                    <a:pt x="2329" y="2831"/>
                  </a:lnTo>
                  <a:cubicBezTo>
                    <a:pt x="2329" y="1256"/>
                    <a:pt x="1827" y="1"/>
                    <a:pt x="1188" y="1"/>
                  </a:cubicBezTo>
                  <a:lnTo>
                    <a:pt x="1188" y="1"/>
                  </a:lnTo>
                  <a:cubicBezTo>
                    <a:pt x="1165" y="1"/>
                    <a:pt x="1165" y="1"/>
                    <a:pt x="1165" y="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8"/>
            <p:cNvSpPr/>
            <p:nvPr/>
          </p:nvSpPr>
          <p:spPr>
            <a:xfrm>
              <a:off x="1009300" y="962400"/>
              <a:ext cx="58225" cy="156950"/>
            </a:xfrm>
            <a:custGeom>
              <a:avLst/>
              <a:gdLst/>
              <a:ahLst/>
              <a:cxnLst/>
              <a:rect l="l" t="t" r="r" b="b"/>
              <a:pathLst>
                <a:path w="2329" h="6278" extrusionOk="0">
                  <a:moveTo>
                    <a:pt x="0" y="3059"/>
                  </a:moveTo>
                  <a:cubicBezTo>
                    <a:pt x="0" y="4794"/>
                    <a:pt x="525" y="6232"/>
                    <a:pt x="1164" y="6254"/>
                  </a:cubicBezTo>
                  <a:lnTo>
                    <a:pt x="1164" y="6254"/>
                  </a:lnTo>
                  <a:cubicBezTo>
                    <a:pt x="1804" y="6277"/>
                    <a:pt x="2329" y="4908"/>
                    <a:pt x="2329" y="3196"/>
                  </a:cubicBezTo>
                  <a:lnTo>
                    <a:pt x="2329" y="3196"/>
                  </a:lnTo>
                  <a:cubicBezTo>
                    <a:pt x="2329" y="1461"/>
                    <a:pt x="1804" y="46"/>
                    <a:pt x="1164" y="0"/>
                  </a:cubicBezTo>
                  <a:lnTo>
                    <a:pt x="1164" y="0"/>
                  </a:lnTo>
                  <a:cubicBezTo>
                    <a:pt x="1164" y="0"/>
                    <a:pt x="1142" y="0"/>
                    <a:pt x="1142" y="0"/>
                  </a:cubicBezTo>
                  <a:lnTo>
                    <a:pt x="1142" y="0"/>
                  </a:lnTo>
                  <a:cubicBezTo>
                    <a:pt x="503" y="0"/>
                    <a:pt x="0" y="1347"/>
                    <a:pt x="0" y="30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8"/>
            <p:cNvSpPr/>
            <p:nvPr/>
          </p:nvSpPr>
          <p:spPr>
            <a:xfrm>
              <a:off x="1347675" y="986925"/>
              <a:ext cx="58225" cy="145550"/>
            </a:xfrm>
            <a:custGeom>
              <a:avLst/>
              <a:gdLst/>
              <a:ahLst/>
              <a:cxnLst/>
              <a:rect l="l" t="t" r="r" b="b"/>
              <a:pathLst>
                <a:path w="2329" h="5822" extrusionOk="0">
                  <a:moveTo>
                    <a:pt x="1" y="2831"/>
                  </a:moveTo>
                  <a:cubicBezTo>
                    <a:pt x="1" y="4452"/>
                    <a:pt x="526" y="5753"/>
                    <a:pt x="1165" y="5798"/>
                  </a:cubicBezTo>
                  <a:lnTo>
                    <a:pt x="1165" y="5798"/>
                  </a:lnTo>
                  <a:cubicBezTo>
                    <a:pt x="1804" y="5821"/>
                    <a:pt x="2329" y="4543"/>
                    <a:pt x="2329" y="2968"/>
                  </a:cubicBezTo>
                  <a:lnTo>
                    <a:pt x="2329" y="2968"/>
                  </a:lnTo>
                  <a:cubicBezTo>
                    <a:pt x="2329" y="1393"/>
                    <a:pt x="1804" y="69"/>
                    <a:pt x="1165" y="24"/>
                  </a:cubicBezTo>
                  <a:lnTo>
                    <a:pt x="1165" y="24"/>
                  </a:lnTo>
                  <a:cubicBezTo>
                    <a:pt x="1142" y="24"/>
                    <a:pt x="1142" y="1"/>
                    <a:pt x="1119" y="1"/>
                  </a:cubicBezTo>
                  <a:lnTo>
                    <a:pt x="1119" y="1"/>
                  </a:lnTo>
                  <a:cubicBezTo>
                    <a:pt x="503" y="1"/>
                    <a:pt x="1" y="1256"/>
                    <a:pt x="1" y="283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3" name="Google Shape;703;p28"/>
            <p:cNvGrpSpPr/>
            <p:nvPr/>
          </p:nvGrpSpPr>
          <p:grpSpPr>
            <a:xfrm>
              <a:off x="1031471" y="977175"/>
              <a:ext cx="357800" cy="592450"/>
              <a:chOff x="1028700" y="977175"/>
              <a:chExt cx="357800" cy="592450"/>
            </a:xfrm>
          </p:grpSpPr>
          <p:sp>
            <p:nvSpPr>
              <p:cNvPr id="704" name="Google Shape;704;p28"/>
              <p:cNvSpPr/>
              <p:nvPr/>
            </p:nvSpPr>
            <p:spPr>
              <a:xfrm>
                <a:off x="1367075" y="1001150"/>
                <a:ext cx="19425" cy="21225"/>
              </a:xfrm>
              <a:custGeom>
                <a:avLst/>
                <a:gdLst/>
                <a:ahLst/>
                <a:cxnLst/>
                <a:rect l="l" t="t" r="r" b="b"/>
                <a:pathLst>
                  <a:path w="777" h="849" extrusionOk="0">
                    <a:moveTo>
                      <a:pt x="354" y="0"/>
                    </a:moveTo>
                    <a:cubicBezTo>
                      <a:pt x="163" y="0"/>
                      <a:pt x="1" y="175"/>
                      <a:pt x="1" y="390"/>
                    </a:cubicBezTo>
                    <a:cubicBezTo>
                      <a:pt x="1" y="641"/>
                      <a:pt x="183" y="847"/>
                      <a:pt x="389" y="847"/>
                    </a:cubicBezTo>
                    <a:cubicBezTo>
                      <a:pt x="401" y="848"/>
                      <a:pt x="412" y="849"/>
                      <a:pt x="424" y="849"/>
                    </a:cubicBezTo>
                    <a:cubicBezTo>
                      <a:pt x="614" y="849"/>
                      <a:pt x="777" y="674"/>
                      <a:pt x="777" y="459"/>
                    </a:cubicBezTo>
                    <a:cubicBezTo>
                      <a:pt x="777" y="208"/>
                      <a:pt x="594" y="2"/>
                      <a:pt x="389" y="2"/>
                    </a:cubicBezTo>
                    <a:cubicBezTo>
                      <a:pt x="377" y="1"/>
                      <a:pt x="366" y="0"/>
                      <a:pt x="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8"/>
              <p:cNvSpPr/>
              <p:nvPr/>
            </p:nvSpPr>
            <p:spPr>
              <a:xfrm>
                <a:off x="1367075" y="1092500"/>
                <a:ext cx="19425" cy="21700"/>
              </a:xfrm>
              <a:custGeom>
                <a:avLst/>
                <a:gdLst/>
                <a:ahLst/>
                <a:cxnLst/>
                <a:rect l="l" t="t" r="r" b="b"/>
                <a:pathLst>
                  <a:path w="777" h="868" extrusionOk="0">
                    <a:moveTo>
                      <a:pt x="389" y="0"/>
                    </a:moveTo>
                    <a:cubicBezTo>
                      <a:pt x="183" y="0"/>
                      <a:pt x="1" y="183"/>
                      <a:pt x="1" y="411"/>
                    </a:cubicBezTo>
                    <a:cubicBezTo>
                      <a:pt x="1" y="662"/>
                      <a:pt x="183" y="868"/>
                      <a:pt x="389" y="868"/>
                    </a:cubicBezTo>
                    <a:cubicBezTo>
                      <a:pt x="594" y="868"/>
                      <a:pt x="777" y="685"/>
                      <a:pt x="777" y="457"/>
                    </a:cubicBezTo>
                    <a:cubicBezTo>
                      <a:pt x="777" y="229"/>
                      <a:pt x="594" y="23"/>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8"/>
              <p:cNvSpPr/>
              <p:nvPr/>
            </p:nvSpPr>
            <p:spPr>
              <a:xfrm>
                <a:off x="1028700" y="977175"/>
                <a:ext cx="19425" cy="23475"/>
              </a:xfrm>
              <a:custGeom>
                <a:avLst/>
                <a:gdLst/>
                <a:ahLst/>
                <a:cxnLst/>
                <a:rect l="l" t="t" r="r" b="b"/>
                <a:pathLst>
                  <a:path w="777" h="939" extrusionOk="0">
                    <a:moveTo>
                      <a:pt x="357" y="1"/>
                    </a:moveTo>
                    <a:cubicBezTo>
                      <a:pt x="165" y="1"/>
                      <a:pt x="0" y="198"/>
                      <a:pt x="0" y="436"/>
                    </a:cubicBezTo>
                    <a:cubicBezTo>
                      <a:pt x="0" y="687"/>
                      <a:pt x="183" y="916"/>
                      <a:pt x="388" y="939"/>
                    </a:cubicBezTo>
                    <a:cubicBezTo>
                      <a:pt x="594" y="939"/>
                      <a:pt x="777" y="756"/>
                      <a:pt x="777" y="482"/>
                    </a:cubicBezTo>
                    <a:cubicBezTo>
                      <a:pt x="777" y="231"/>
                      <a:pt x="594" y="3"/>
                      <a:pt x="388" y="3"/>
                    </a:cubicBezTo>
                    <a:cubicBezTo>
                      <a:pt x="378" y="1"/>
                      <a:pt x="368" y="1"/>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8"/>
              <p:cNvSpPr/>
              <p:nvPr/>
            </p:nvSpPr>
            <p:spPr>
              <a:xfrm>
                <a:off x="1028700" y="1076525"/>
                <a:ext cx="19425" cy="23425"/>
              </a:xfrm>
              <a:custGeom>
                <a:avLst/>
                <a:gdLst/>
                <a:ahLst/>
                <a:cxnLst/>
                <a:rect l="l" t="t" r="r" b="b"/>
                <a:pathLst>
                  <a:path w="777" h="937" extrusionOk="0">
                    <a:moveTo>
                      <a:pt x="388" y="0"/>
                    </a:moveTo>
                    <a:cubicBezTo>
                      <a:pt x="183" y="0"/>
                      <a:pt x="0" y="183"/>
                      <a:pt x="0" y="457"/>
                    </a:cubicBezTo>
                    <a:cubicBezTo>
                      <a:pt x="0" y="708"/>
                      <a:pt x="183" y="913"/>
                      <a:pt x="388" y="936"/>
                    </a:cubicBezTo>
                    <a:cubicBezTo>
                      <a:pt x="594" y="936"/>
                      <a:pt x="777" y="731"/>
                      <a:pt x="777" y="480"/>
                    </a:cubicBezTo>
                    <a:cubicBezTo>
                      <a:pt x="777" y="229"/>
                      <a:pt x="594" y="23"/>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8"/>
              <p:cNvSpPr/>
              <p:nvPr/>
            </p:nvSpPr>
            <p:spPr>
              <a:xfrm>
                <a:off x="1367075" y="1434250"/>
                <a:ext cx="19425" cy="21250"/>
              </a:xfrm>
              <a:custGeom>
                <a:avLst/>
                <a:gdLst/>
                <a:ahLst/>
                <a:cxnLst/>
                <a:rect l="l" t="t" r="r" b="b"/>
                <a:pathLst>
                  <a:path w="777" h="850" extrusionOk="0">
                    <a:moveTo>
                      <a:pt x="424" y="1"/>
                    </a:moveTo>
                    <a:cubicBezTo>
                      <a:pt x="412" y="1"/>
                      <a:pt x="401" y="1"/>
                      <a:pt x="389" y="3"/>
                    </a:cubicBezTo>
                    <a:cubicBezTo>
                      <a:pt x="183" y="3"/>
                      <a:pt x="1" y="208"/>
                      <a:pt x="1" y="436"/>
                    </a:cubicBezTo>
                    <a:cubicBezTo>
                      <a:pt x="1" y="673"/>
                      <a:pt x="163" y="849"/>
                      <a:pt x="354" y="849"/>
                    </a:cubicBezTo>
                    <a:cubicBezTo>
                      <a:pt x="366" y="849"/>
                      <a:pt x="377" y="849"/>
                      <a:pt x="389" y="847"/>
                    </a:cubicBezTo>
                    <a:cubicBezTo>
                      <a:pt x="594" y="847"/>
                      <a:pt x="777" y="642"/>
                      <a:pt x="777" y="414"/>
                    </a:cubicBezTo>
                    <a:cubicBezTo>
                      <a:pt x="777" y="177"/>
                      <a:pt x="614" y="1"/>
                      <a:pt x="4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8"/>
              <p:cNvSpPr/>
              <p:nvPr/>
            </p:nvSpPr>
            <p:spPr>
              <a:xfrm>
                <a:off x="1367075" y="1525600"/>
                <a:ext cx="19425" cy="21775"/>
              </a:xfrm>
              <a:custGeom>
                <a:avLst/>
                <a:gdLst/>
                <a:ahLst/>
                <a:cxnLst/>
                <a:rect l="l" t="t" r="r" b="b"/>
                <a:pathLst>
                  <a:path w="777" h="871" extrusionOk="0">
                    <a:moveTo>
                      <a:pt x="389" y="1"/>
                    </a:moveTo>
                    <a:cubicBezTo>
                      <a:pt x="183" y="24"/>
                      <a:pt x="1" y="229"/>
                      <a:pt x="1" y="457"/>
                    </a:cubicBezTo>
                    <a:cubicBezTo>
                      <a:pt x="1" y="694"/>
                      <a:pt x="163" y="870"/>
                      <a:pt x="354" y="870"/>
                    </a:cubicBezTo>
                    <a:cubicBezTo>
                      <a:pt x="366" y="870"/>
                      <a:pt x="377" y="869"/>
                      <a:pt x="389" y="868"/>
                    </a:cubicBezTo>
                    <a:cubicBezTo>
                      <a:pt x="594" y="845"/>
                      <a:pt x="777" y="640"/>
                      <a:pt x="777" y="412"/>
                    </a:cubicBezTo>
                    <a:cubicBezTo>
                      <a:pt x="777" y="183"/>
                      <a:pt x="594" y="1"/>
                      <a:pt x="3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8"/>
              <p:cNvSpPr/>
              <p:nvPr/>
            </p:nvSpPr>
            <p:spPr>
              <a:xfrm>
                <a:off x="1028700" y="1446850"/>
                <a:ext cx="19425" cy="23425"/>
              </a:xfrm>
              <a:custGeom>
                <a:avLst/>
                <a:gdLst/>
                <a:ahLst/>
                <a:cxnLst/>
                <a:rect l="l" t="t" r="r" b="b"/>
                <a:pathLst>
                  <a:path w="777" h="937" extrusionOk="0">
                    <a:moveTo>
                      <a:pt x="388" y="1"/>
                    </a:moveTo>
                    <a:cubicBezTo>
                      <a:pt x="183" y="1"/>
                      <a:pt x="0" y="229"/>
                      <a:pt x="0" y="480"/>
                    </a:cubicBezTo>
                    <a:cubicBezTo>
                      <a:pt x="0" y="731"/>
                      <a:pt x="183" y="937"/>
                      <a:pt x="388" y="937"/>
                    </a:cubicBezTo>
                    <a:cubicBezTo>
                      <a:pt x="594" y="914"/>
                      <a:pt x="777" y="708"/>
                      <a:pt x="777" y="457"/>
                    </a:cubicBezTo>
                    <a:cubicBezTo>
                      <a:pt x="777" y="183"/>
                      <a:pt x="594" y="1"/>
                      <a:pt x="3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8"/>
              <p:cNvSpPr/>
              <p:nvPr/>
            </p:nvSpPr>
            <p:spPr>
              <a:xfrm>
                <a:off x="1028700" y="1546150"/>
                <a:ext cx="19425" cy="23475"/>
              </a:xfrm>
              <a:custGeom>
                <a:avLst/>
                <a:gdLst/>
                <a:ahLst/>
                <a:cxnLst/>
                <a:rect l="l" t="t" r="r" b="b"/>
                <a:pathLst>
                  <a:path w="777" h="939" extrusionOk="0">
                    <a:moveTo>
                      <a:pt x="388" y="0"/>
                    </a:moveTo>
                    <a:cubicBezTo>
                      <a:pt x="183" y="23"/>
                      <a:pt x="0" y="229"/>
                      <a:pt x="0" y="503"/>
                    </a:cubicBezTo>
                    <a:cubicBezTo>
                      <a:pt x="0" y="741"/>
                      <a:pt x="165" y="938"/>
                      <a:pt x="357" y="938"/>
                    </a:cubicBezTo>
                    <a:cubicBezTo>
                      <a:pt x="368" y="938"/>
                      <a:pt x="378" y="937"/>
                      <a:pt x="388" y="936"/>
                    </a:cubicBezTo>
                    <a:cubicBezTo>
                      <a:pt x="594" y="913"/>
                      <a:pt x="777" y="708"/>
                      <a:pt x="777" y="457"/>
                    </a:cubicBezTo>
                    <a:cubicBezTo>
                      <a:pt x="777" y="183"/>
                      <a:pt x="594" y="0"/>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2" name="Google Shape;712;p28"/>
          <p:cNvGrpSpPr/>
          <p:nvPr/>
        </p:nvGrpSpPr>
        <p:grpSpPr>
          <a:xfrm>
            <a:off x="7025983" y="4377506"/>
            <a:ext cx="755191" cy="779921"/>
            <a:chOff x="6893466" y="3703604"/>
            <a:chExt cx="876193" cy="904886"/>
          </a:xfrm>
        </p:grpSpPr>
        <p:grpSp>
          <p:nvGrpSpPr>
            <p:cNvPr id="713" name="Google Shape;713;p28"/>
            <p:cNvGrpSpPr/>
            <p:nvPr/>
          </p:nvGrpSpPr>
          <p:grpSpPr>
            <a:xfrm>
              <a:off x="6893466" y="3995999"/>
              <a:ext cx="395230" cy="608447"/>
              <a:chOff x="-512975" y="83600"/>
              <a:chExt cx="1095731" cy="1686850"/>
            </a:xfrm>
          </p:grpSpPr>
          <p:sp>
            <p:nvSpPr>
              <p:cNvPr id="714" name="Google Shape;714;p28"/>
              <p:cNvSpPr/>
              <p:nvPr/>
            </p:nvSpPr>
            <p:spPr>
              <a:xfrm>
                <a:off x="-512975" y="83600"/>
                <a:ext cx="888165" cy="1686850"/>
              </a:xfrm>
              <a:custGeom>
                <a:avLst/>
                <a:gdLst/>
                <a:ahLst/>
                <a:cxnLst/>
                <a:rect l="l" t="t" r="r" b="b"/>
                <a:pathLst>
                  <a:path w="11117" h="21114" extrusionOk="0">
                    <a:moveTo>
                      <a:pt x="11116" y="0"/>
                    </a:moveTo>
                    <a:lnTo>
                      <a:pt x="0" y="1963"/>
                    </a:lnTo>
                    <a:lnTo>
                      <a:pt x="0" y="21114"/>
                    </a:lnTo>
                    <a:lnTo>
                      <a:pt x="11116" y="19128"/>
                    </a:lnTo>
                    <a:lnTo>
                      <a:pt x="11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8"/>
              <p:cNvSpPr/>
              <p:nvPr/>
            </p:nvSpPr>
            <p:spPr>
              <a:xfrm>
                <a:off x="-460400" y="121868"/>
                <a:ext cx="946486" cy="1648582"/>
              </a:xfrm>
              <a:custGeom>
                <a:avLst/>
                <a:gdLst/>
                <a:ahLst/>
                <a:cxnLst/>
                <a:rect l="l" t="t" r="r" b="b"/>
                <a:pathLst>
                  <a:path w="11847" h="20635" extrusionOk="0">
                    <a:moveTo>
                      <a:pt x="11847" y="1"/>
                    </a:moveTo>
                    <a:lnTo>
                      <a:pt x="0" y="1484"/>
                    </a:lnTo>
                    <a:lnTo>
                      <a:pt x="0" y="20635"/>
                    </a:lnTo>
                    <a:lnTo>
                      <a:pt x="11847" y="18033"/>
                    </a:lnTo>
                    <a:lnTo>
                      <a:pt x="118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8"/>
              <p:cNvSpPr/>
              <p:nvPr/>
            </p:nvSpPr>
            <p:spPr>
              <a:xfrm>
                <a:off x="-460400" y="147433"/>
                <a:ext cx="1001213" cy="1623016"/>
              </a:xfrm>
              <a:custGeom>
                <a:avLst/>
                <a:gdLst/>
                <a:ahLst/>
                <a:cxnLst/>
                <a:rect l="l" t="t" r="r" b="b"/>
                <a:pathLst>
                  <a:path w="12532" h="20315" extrusionOk="0">
                    <a:moveTo>
                      <a:pt x="12532" y="0"/>
                    </a:moveTo>
                    <a:lnTo>
                      <a:pt x="0" y="1164"/>
                    </a:lnTo>
                    <a:lnTo>
                      <a:pt x="0" y="20315"/>
                    </a:lnTo>
                    <a:lnTo>
                      <a:pt x="12532" y="18032"/>
                    </a:lnTo>
                    <a:lnTo>
                      <a:pt x="125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8"/>
              <p:cNvSpPr/>
              <p:nvPr/>
            </p:nvSpPr>
            <p:spPr>
              <a:xfrm>
                <a:off x="-460400" y="189376"/>
                <a:ext cx="1043156" cy="1581073"/>
              </a:xfrm>
              <a:custGeom>
                <a:avLst/>
                <a:gdLst/>
                <a:ahLst/>
                <a:cxnLst/>
                <a:rect l="l" t="t" r="r" b="b"/>
                <a:pathLst>
                  <a:path w="13057" h="19790" extrusionOk="0">
                    <a:moveTo>
                      <a:pt x="13056" y="0"/>
                    </a:moveTo>
                    <a:lnTo>
                      <a:pt x="0" y="639"/>
                    </a:lnTo>
                    <a:lnTo>
                      <a:pt x="0" y="19790"/>
                    </a:lnTo>
                    <a:lnTo>
                      <a:pt x="13056" y="18032"/>
                    </a:lnTo>
                    <a:lnTo>
                      <a:pt x="130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8"/>
              <p:cNvSpPr/>
              <p:nvPr/>
            </p:nvSpPr>
            <p:spPr>
              <a:xfrm>
                <a:off x="-512975" y="240427"/>
                <a:ext cx="1065047" cy="1530021"/>
              </a:xfrm>
              <a:custGeom>
                <a:avLst/>
                <a:gdLst/>
                <a:ahLst/>
                <a:cxnLst/>
                <a:rect l="l" t="t" r="r" b="b"/>
                <a:pathLst>
                  <a:path w="13331" h="19151" extrusionOk="0">
                    <a:moveTo>
                      <a:pt x="0" y="0"/>
                    </a:moveTo>
                    <a:lnTo>
                      <a:pt x="0" y="19151"/>
                    </a:lnTo>
                    <a:lnTo>
                      <a:pt x="13330" y="19151"/>
                    </a:lnTo>
                    <a:lnTo>
                      <a:pt x="133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8"/>
              <p:cNvSpPr/>
              <p:nvPr/>
            </p:nvSpPr>
            <p:spPr>
              <a:xfrm>
                <a:off x="-347028" y="603295"/>
                <a:ext cx="733173" cy="647449"/>
              </a:xfrm>
              <a:custGeom>
                <a:avLst/>
                <a:gdLst/>
                <a:ahLst/>
                <a:cxnLst/>
                <a:rect l="l" t="t" r="r" b="b"/>
                <a:pathLst>
                  <a:path w="9177" h="8104" extrusionOk="0">
                    <a:moveTo>
                      <a:pt x="6780" y="7053"/>
                    </a:moveTo>
                    <a:cubicBezTo>
                      <a:pt x="6711" y="7122"/>
                      <a:pt x="6620" y="7167"/>
                      <a:pt x="6529" y="7213"/>
                    </a:cubicBezTo>
                    <a:cubicBezTo>
                      <a:pt x="6529" y="7213"/>
                      <a:pt x="6506" y="7190"/>
                      <a:pt x="6506" y="7213"/>
                    </a:cubicBezTo>
                    <a:cubicBezTo>
                      <a:pt x="6483" y="7236"/>
                      <a:pt x="6460" y="7236"/>
                      <a:pt x="6437" y="7236"/>
                    </a:cubicBezTo>
                    <a:cubicBezTo>
                      <a:pt x="6414" y="7213"/>
                      <a:pt x="6392" y="7213"/>
                      <a:pt x="6369" y="7213"/>
                    </a:cubicBezTo>
                    <a:cubicBezTo>
                      <a:pt x="6346" y="7281"/>
                      <a:pt x="6300" y="7327"/>
                      <a:pt x="6232" y="7327"/>
                    </a:cubicBezTo>
                    <a:cubicBezTo>
                      <a:pt x="6186" y="7350"/>
                      <a:pt x="6209" y="7327"/>
                      <a:pt x="6163" y="7327"/>
                    </a:cubicBezTo>
                    <a:cubicBezTo>
                      <a:pt x="6141" y="7327"/>
                      <a:pt x="6118" y="7327"/>
                      <a:pt x="6118" y="7327"/>
                    </a:cubicBezTo>
                    <a:cubicBezTo>
                      <a:pt x="6095" y="7350"/>
                      <a:pt x="6095" y="7350"/>
                      <a:pt x="6072" y="7373"/>
                    </a:cubicBezTo>
                    <a:cubicBezTo>
                      <a:pt x="6049" y="7396"/>
                      <a:pt x="6026" y="7396"/>
                      <a:pt x="6004" y="7396"/>
                    </a:cubicBezTo>
                    <a:cubicBezTo>
                      <a:pt x="5981" y="7418"/>
                      <a:pt x="5958" y="7441"/>
                      <a:pt x="5912" y="7464"/>
                    </a:cubicBezTo>
                    <a:cubicBezTo>
                      <a:pt x="5889" y="7464"/>
                      <a:pt x="5844" y="7464"/>
                      <a:pt x="5798" y="7487"/>
                    </a:cubicBezTo>
                    <a:cubicBezTo>
                      <a:pt x="5775" y="7510"/>
                      <a:pt x="5730" y="7510"/>
                      <a:pt x="5707" y="7533"/>
                    </a:cubicBezTo>
                    <a:cubicBezTo>
                      <a:pt x="5684" y="7510"/>
                      <a:pt x="5661" y="7510"/>
                      <a:pt x="5638" y="7510"/>
                    </a:cubicBezTo>
                    <a:cubicBezTo>
                      <a:pt x="5638" y="7510"/>
                      <a:pt x="5638" y="7533"/>
                      <a:pt x="5638" y="7533"/>
                    </a:cubicBezTo>
                    <a:cubicBezTo>
                      <a:pt x="5616" y="7533"/>
                      <a:pt x="5616" y="7555"/>
                      <a:pt x="5593" y="7578"/>
                    </a:cubicBezTo>
                    <a:cubicBezTo>
                      <a:pt x="5570" y="7578"/>
                      <a:pt x="5570" y="7578"/>
                      <a:pt x="5547" y="7578"/>
                    </a:cubicBezTo>
                    <a:cubicBezTo>
                      <a:pt x="5547" y="7601"/>
                      <a:pt x="5547" y="7601"/>
                      <a:pt x="5547" y="7601"/>
                    </a:cubicBezTo>
                    <a:cubicBezTo>
                      <a:pt x="5570" y="7624"/>
                      <a:pt x="5547" y="7624"/>
                      <a:pt x="5547" y="7647"/>
                    </a:cubicBezTo>
                    <a:lnTo>
                      <a:pt x="5547" y="7647"/>
                    </a:lnTo>
                    <a:cubicBezTo>
                      <a:pt x="5501" y="7670"/>
                      <a:pt x="5456" y="7670"/>
                      <a:pt x="5410" y="7670"/>
                    </a:cubicBezTo>
                    <a:cubicBezTo>
                      <a:pt x="5410" y="7670"/>
                      <a:pt x="5410" y="7670"/>
                      <a:pt x="5410" y="7670"/>
                    </a:cubicBezTo>
                    <a:cubicBezTo>
                      <a:pt x="5387" y="7670"/>
                      <a:pt x="5364" y="7692"/>
                      <a:pt x="5364" y="7692"/>
                    </a:cubicBezTo>
                    <a:cubicBezTo>
                      <a:pt x="5342" y="7692"/>
                      <a:pt x="5319" y="7692"/>
                      <a:pt x="5319" y="7692"/>
                    </a:cubicBezTo>
                    <a:cubicBezTo>
                      <a:pt x="5296" y="7692"/>
                      <a:pt x="5273" y="7692"/>
                      <a:pt x="5273" y="7692"/>
                    </a:cubicBezTo>
                    <a:cubicBezTo>
                      <a:pt x="5228" y="7670"/>
                      <a:pt x="5205" y="7692"/>
                      <a:pt x="5182" y="7715"/>
                    </a:cubicBezTo>
                    <a:cubicBezTo>
                      <a:pt x="5113" y="7738"/>
                      <a:pt x="5068" y="7692"/>
                      <a:pt x="5022" y="7715"/>
                    </a:cubicBezTo>
                    <a:cubicBezTo>
                      <a:pt x="5022" y="7670"/>
                      <a:pt x="4976" y="7670"/>
                      <a:pt x="4976" y="7715"/>
                    </a:cubicBezTo>
                    <a:cubicBezTo>
                      <a:pt x="4954" y="7715"/>
                      <a:pt x="4931" y="7715"/>
                      <a:pt x="4931" y="7715"/>
                    </a:cubicBezTo>
                    <a:cubicBezTo>
                      <a:pt x="4908" y="7715"/>
                      <a:pt x="4885" y="7715"/>
                      <a:pt x="4862" y="7715"/>
                    </a:cubicBezTo>
                    <a:cubicBezTo>
                      <a:pt x="4817" y="7692"/>
                      <a:pt x="4748" y="7738"/>
                      <a:pt x="4680" y="7761"/>
                    </a:cubicBezTo>
                    <a:cubicBezTo>
                      <a:pt x="4657" y="7761"/>
                      <a:pt x="4634" y="7761"/>
                      <a:pt x="4588" y="7761"/>
                    </a:cubicBezTo>
                    <a:cubicBezTo>
                      <a:pt x="3584" y="7761"/>
                      <a:pt x="2625" y="7373"/>
                      <a:pt x="1941" y="6665"/>
                    </a:cubicBezTo>
                    <a:cubicBezTo>
                      <a:pt x="1918" y="6620"/>
                      <a:pt x="1918" y="6597"/>
                      <a:pt x="1872" y="6597"/>
                    </a:cubicBezTo>
                    <a:cubicBezTo>
                      <a:pt x="1895" y="6528"/>
                      <a:pt x="1849" y="6505"/>
                      <a:pt x="1849" y="6460"/>
                    </a:cubicBezTo>
                    <a:cubicBezTo>
                      <a:pt x="1827" y="6460"/>
                      <a:pt x="1781" y="6414"/>
                      <a:pt x="1758" y="6391"/>
                    </a:cubicBezTo>
                    <a:cubicBezTo>
                      <a:pt x="1735" y="6368"/>
                      <a:pt x="1735" y="6346"/>
                      <a:pt x="1735" y="6300"/>
                    </a:cubicBezTo>
                    <a:cubicBezTo>
                      <a:pt x="1735" y="6300"/>
                      <a:pt x="1712" y="6277"/>
                      <a:pt x="1690" y="6254"/>
                    </a:cubicBezTo>
                    <a:cubicBezTo>
                      <a:pt x="1690" y="6254"/>
                      <a:pt x="1712" y="6232"/>
                      <a:pt x="1712" y="6232"/>
                    </a:cubicBezTo>
                    <a:cubicBezTo>
                      <a:pt x="1712" y="6186"/>
                      <a:pt x="1712" y="6163"/>
                      <a:pt x="1758" y="6163"/>
                    </a:cubicBezTo>
                    <a:cubicBezTo>
                      <a:pt x="1804" y="6140"/>
                      <a:pt x="1804" y="6163"/>
                      <a:pt x="1827" y="6117"/>
                    </a:cubicBezTo>
                    <a:cubicBezTo>
                      <a:pt x="1849" y="6095"/>
                      <a:pt x="1827" y="6049"/>
                      <a:pt x="1804" y="6026"/>
                    </a:cubicBezTo>
                    <a:cubicBezTo>
                      <a:pt x="1781" y="5958"/>
                      <a:pt x="1781" y="5912"/>
                      <a:pt x="1712" y="5912"/>
                    </a:cubicBezTo>
                    <a:cubicBezTo>
                      <a:pt x="1667" y="5889"/>
                      <a:pt x="1690" y="5866"/>
                      <a:pt x="1667" y="5844"/>
                    </a:cubicBezTo>
                    <a:cubicBezTo>
                      <a:pt x="1667" y="5798"/>
                      <a:pt x="1644" y="5752"/>
                      <a:pt x="1621" y="5707"/>
                    </a:cubicBezTo>
                    <a:cubicBezTo>
                      <a:pt x="1621" y="5684"/>
                      <a:pt x="1621" y="5638"/>
                      <a:pt x="1621" y="5615"/>
                    </a:cubicBezTo>
                    <a:cubicBezTo>
                      <a:pt x="1598" y="5592"/>
                      <a:pt x="1575" y="5592"/>
                      <a:pt x="1553" y="5592"/>
                    </a:cubicBezTo>
                    <a:cubicBezTo>
                      <a:pt x="1507" y="5524"/>
                      <a:pt x="1530" y="5524"/>
                      <a:pt x="1575" y="5478"/>
                    </a:cubicBezTo>
                    <a:cubicBezTo>
                      <a:pt x="1598" y="5455"/>
                      <a:pt x="1598" y="5455"/>
                      <a:pt x="1598" y="5433"/>
                    </a:cubicBezTo>
                    <a:cubicBezTo>
                      <a:pt x="1598" y="5433"/>
                      <a:pt x="1598" y="5410"/>
                      <a:pt x="1598" y="5410"/>
                    </a:cubicBezTo>
                    <a:cubicBezTo>
                      <a:pt x="1598" y="5387"/>
                      <a:pt x="1621" y="5387"/>
                      <a:pt x="1621" y="5387"/>
                    </a:cubicBezTo>
                    <a:cubicBezTo>
                      <a:pt x="1644" y="5341"/>
                      <a:pt x="1690" y="5296"/>
                      <a:pt x="1690" y="5227"/>
                    </a:cubicBezTo>
                    <a:cubicBezTo>
                      <a:pt x="1690" y="5182"/>
                      <a:pt x="1644" y="5159"/>
                      <a:pt x="1644" y="5090"/>
                    </a:cubicBezTo>
                    <a:cubicBezTo>
                      <a:pt x="1644" y="5045"/>
                      <a:pt x="1667" y="5022"/>
                      <a:pt x="1598" y="4976"/>
                    </a:cubicBezTo>
                    <a:cubicBezTo>
                      <a:pt x="1575" y="4953"/>
                      <a:pt x="1484" y="4930"/>
                      <a:pt x="1484" y="4885"/>
                    </a:cubicBezTo>
                    <a:cubicBezTo>
                      <a:pt x="1439" y="4885"/>
                      <a:pt x="1370" y="4953"/>
                      <a:pt x="1370" y="4862"/>
                    </a:cubicBezTo>
                    <a:cubicBezTo>
                      <a:pt x="1279" y="4839"/>
                      <a:pt x="1302" y="4953"/>
                      <a:pt x="1233" y="4930"/>
                    </a:cubicBezTo>
                    <a:cubicBezTo>
                      <a:pt x="1210" y="4885"/>
                      <a:pt x="1165" y="4771"/>
                      <a:pt x="1119" y="4771"/>
                    </a:cubicBezTo>
                    <a:cubicBezTo>
                      <a:pt x="1119" y="4725"/>
                      <a:pt x="1165" y="4611"/>
                      <a:pt x="1073" y="4634"/>
                    </a:cubicBezTo>
                    <a:cubicBezTo>
                      <a:pt x="1073" y="4611"/>
                      <a:pt x="1073" y="4565"/>
                      <a:pt x="1073" y="4542"/>
                    </a:cubicBezTo>
                    <a:cubicBezTo>
                      <a:pt x="1050" y="4542"/>
                      <a:pt x="1050" y="4542"/>
                      <a:pt x="1050" y="4520"/>
                    </a:cubicBezTo>
                    <a:cubicBezTo>
                      <a:pt x="1028" y="4428"/>
                      <a:pt x="1096" y="4291"/>
                      <a:pt x="1005" y="4246"/>
                    </a:cubicBezTo>
                    <a:cubicBezTo>
                      <a:pt x="959" y="4223"/>
                      <a:pt x="914" y="4246"/>
                      <a:pt x="868" y="4223"/>
                    </a:cubicBezTo>
                    <a:cubicBezTo>
                      <a:pt x="822" y="3424"/>
                      <a:pt x="1050" y="2602"/>
                      <a:pt x="1530" y="1918"/>
                    </a:cubicBezTo>
                    <a:cubicBezTo>
                      <a:pt x="1598" y="1872"/>
                      <a:pt x="1644" y="1803"/>
                      <a:pt x="1690" y="1712"/>
                    </a:cubicBezTo>
                    <a:cubicBezTo>
                      <a:pt x="1712" y="1666"/>
                      <a:pt x="1827" y="1552"/>
                      <a:pt x="1872" y="1575"/>
                    </a:cubicBezTo>
                    <a:cubicBezTo>
                      <a:pt x="1872" y="1598"/>
                      <a:pt x="1849" y="1666"/>
                      <a:pt x="1872" y="1666"/>
                    </a:cubicBezTo>
                    <a:cubicBezTo>
                      <a:pt x="1895" y="1712"/>
                      <a:pt x="1941" y="1666"/>
                      <a:pt x="1941" y="1666"/>
                    </a:cubicBezTo>
                    <a:cubicBezTo>
                      <a:pt x="1963" y="1689"/>
                      <a:pt x="1941" y="1758"/>
                      <a:pt x="1963" y="1781"/>
                    </a:cubicBezTo>
                    <a:cubicBezTo>
                      <a:pt x="2009" y="1803"/>
                      <a:pt x="2009" y="1735"/>
                      <a:pt x="2032" y="1689"/>
                    </a:cubicBezTo>
                    <a:cubicBezTo>
                      <a:pt x="2032" y="1644"/>
                      <a:pt x="2032" y="1598"/>
                      <a:pt x="2078" y="1552"/>
                    </a:cubicBezTo>
                    <a:cubicBezTo>
                      <a:pt x="2100" y="1507"/>
                      <a:pt x="2100" y="1484"/>
                      <a:pt x="2123" y="1461"/>
                    </a:cubicBezTo>
                    <a:cubicBezTo>
                      <a:pt x="2123" y="1415"/>
                      <a:pt x="2123" y="1370"/>
                      <a:pt x="2146" y="1324"/>
                    </a:cubicBezTo>
                    <a:cubicBezTo>
                      <a:pt x="2192" y="1256"/>
                      <a:pt x="2260" y="1187"/>
                      <a:pt x="2306" y="1119"/>
                    </a:cubicBezTo>
                    <a:cubicBezTo>
                      <a:pt x="2329" y="1096"/>
                      <a:pt x="2374" y="1073"/>
                      <a:pt x="2420" y="1027"/>
                    </a:cubicBezTo>
                    <a:cubicBezTo>
                      <a:pt x="2420" y="1027"/>
                      <a:pt x="2420" y="1027"/>
                      <a:pt x="2420" y="1005"/>
                    </a:cubicBezTo>
                    <a:cubicBezTo>
                      <a:pt x="2488" y="982"/>
                      <a:pt x="2534" y="936"/>
                      <a:pt x="2580" y="913"/>
                    </a:cubicBezTo>
                    <a:cubicBezTo>
                      <a:pt x="2580" y="936"/>
                      <a:pt x="2580" y="936"/>
                      <a:pt x="2557" y="959"/>
                    </a:cubicBezTo>
                    <a:cubicBezTo>
                      <a:pt x="2534" y="982"/>
                      <a:pt x="2466" y="1005"/>
                      <a:pt x="2488" y="1050"/>
                    </a:cubicBezTo>
                    <a:cubicBezTo>
                      <a:pt x="2511" y="1050"/>
                      <a:pt x="2534" y="1050"/>
                      <a:pt x="2534" y="1050"/>
                    </a:cubicBezTo>
                    <a:cubicBezTo>
                      <a:pt x="2580" y="1050"/>
                      <a:pt x="2603" y="1005"/>
                      <a:pt x="2625" y="1027"/>
                    </a:cubicBezTo>
                    <a:cubicBezTo>
                      <a:pt x="2671" y="1073"/>
                      <a:pt x="2603" y="1096"/>
                      <a:pt x="2603" y="1142"/>
                    </a:cubicBezTo>
                    <a:cubicBezTo>
                      <a:pt x="2625" y="1187"/>
                      <a:pt x="2671" y="1096"/>
                      <a:pt x="2694" y="1073"/>
                    </a:cubicBezTo>
                    <a:cubicBezTo>
                      <a:pt x="2694" y="1050"/>
                      <a:pt x="2717" y="1005"/>
                      <a:pt x="2740" y="959"/>
                    </a:cubicBezTo>
                    <a:cubicBezTo>
                      <a:pt x="2762" y="936"/>
                      <a:pt x="2808" y="890"/>
                      <a:pt x="2854" y="868"/>
                    </a:cubicBezTo>
                    <a:cubicBezTo>
                      <a:pt x="2877" y="822"/>
                      <a:pt x="2899" y="822"/>
                      <a:pt x="2945" y="799"/>
                    </a:cubicBezTo>
                    <a:cubicBezTo>
                      <a:pt x="2991" y="776"/>
                      <a:pt x="3036" y="753"/>
                      <a:pt x="3082" y="731"/>
                    </a:cubicBezTo>
                    <a:cubicBezTo>
                      <a:pt x="3105" y="708"/>
                      <a:pt x="3150" y="662"/>
                      <a:pt x="3173" y="685"/>
                    </a:cubicBezTo>
                    <a:cubicBezTo>
                      <a:pt x="3173" y="685"/>
                      <a:pt x="3173" y="685"/>
                      <a:pt x="3173" y="685"/>
                    </a:cubicBezTo>
                    <a:cubicBezTo>
                      <a:pt x="3196" y="662"/>
                      <a:pt x="3219" y="662"/>
                      <a:pt x="3242" y="639"/>
                    </a:cubicBezTo>
                    <a:cubicBezTo>
                      <a:pt x="3265" y="617"/>
                      <a:pt x="3287" y="594"/>
                      <a:pt x="3310" y="594"/>
                    </a:cubicBezTo>
                    <a:cubicBezTo>
                      <a:pt x="3379" y="548"/>
                      <a:pt x="3447" y="525"/>
                      <a:pt x="3516" y="502"/>
                    </a:cubicBezTo>
                    <a:cubicBezTo>
                      <a:pt x="3538" y="480"/>
                      <a:pt x="3561" y="480"/>
                      <a:pt x="3561" y="457"/>
                    </a:cubicBezTo>
                    <a:cubicBezTo>
                      <a:pt x="3904" y="365"/>
                      <a:pt x="4246" y="320"/>
                      <a:pt x="4588" y="320"/>
                    </a:cubicBezTo>
                    <a:cubicBezTo>
                      <a:pt x="4588" y="320"/>
                      <a:pt x="4611" y="320"/>
                      <a:pt x="4611" y="320"/>
                    </a:cubicBezTo>
                    <a:cubicBezTo>
                      <a:pt x="4657" y="388"/>
                      <a:pt x="4543" y="365"/>
                      <a:pt x="4566" y="434"/>
                    </a:cubicBezTo>
                    <a:cubicBezTo>
                      <a:pt x="4543" y="434"/>
                      <a:pt x="4429" y="411"/>
                      <a:pt x="4497" y="480"/>
                    </a:cubicBezTo>
                    <a:cubicBezTo>
                      <a:pt x="4497" y="480"/>
                      <a:pt x="4474" y="480"/>
                      <a:pt x="4474" y="480"/>
                    </a:cubicBezTo>
                    <a:cubicBezTo>
                      <a:pt x="4497" y="548"/>
                      <a:pt x="4543" y="525"/>
                      <a:pt x="4588" y="525"/>
                    </a:cubicBezTo>
                    <a:cubicBezTo>
                      <a:pt x="4657" y="548"/>
                      <a:pt x="4703" y="594"/>
                      <a:pt x="4634" y="639"/>
                    </a:cubicBezTo>
                    <a:cubicBezTo>
                      <a:pt x="4657" y="662"/>
                      <a:pt x="4657" y="731"/>
                      <a:pt x="4611" y="731"/>
                    </a:cubicBezTo>
                    <a:cubicBezTo>
                      <a:pt x="4588" y="662"/>
                      <a:pt x="4566" y="731"/>
                      <a:pt x="4543" y="731"/>
                    </a:cubicBezTo>
                    <a:cubicBezTo>
                      <a:pt x="4520" y="731"/>
                      <a:pt x="4497" y="708"/>
                      <a:pt x="4543" y="662"/>
                    </a:cubicBezTo>
                    <a:cubicBezTo>
                      <a:pt x="4497" y="685"/>
                      <a:pt x="4451" y="662"/>
                      <a:pt x="4429" y="662"/>
                    </a:cubicBezTo>
                    <a:cubicBezTo>
                      <a:pt x="4451" y="662"/>
                      <a:pt x="4451" y="639"/>
                      <a:pt x="4474" y="639"/>
                    </a:cubicBezTo>
                    <a:cubicBezTo>
                      <a:pt x="4451" y="639"/>
                      <a:pt x="4406" y="662"/>
                      <a:pt x="4383" y="639"/>
                    </a:cubicBezTo>
                    <a:cubicBezTo>
                      <a:pt x="4360" y="617"/>
                      <a:pt x="4383" y="594"/>
                      <a:pt x="4406" y="594"/>
                    </a:cubicBezTo>
                    <a:cubicBezTo>
                      <a:pt x="4383" y="594"/>
                      <a:pt x="4360" y="594"/>
                      <a:pt x="4337" y="571"/>
                    </a:cubicBezTo>
                    <a:cubicBezTo>
                      <a:pt x="4337" y="548"/>
                      <a:pt x="4383" y="548"/>
                      <a:pt x="4406" y="525"/>
                    </a:cubicBezTo>
                    <a:cubicBezTo>
                      <a:pt x="4383" y="480"/>
                      <a:pt x="4315" y="502"/>
                      <a:pt x="4269" y="502"/>
                    </a:cubicBezTo>
                    <a:cubicBezTo>
                      <a:pt x="4223" y="480"/>
                      <a:pt x="4178" y="457"/>
                      <a:pt x="4132" y="480"/>
                    </a:cubicBezTo>
                    <a:cubicBezTo>
                      <a:pt x="4041" y="480"/>
                      <a:pt x="3949" y="502"/>
                      <a:pt x="3904" y="594"/>
                    </a:cubicBezTo>
                    <a:cubicBezTo>
                      <a:pt x="3835" y="685"/>
                      <a:pt x="3744" y="662"/>
                      <a:pt x="3675" y="731"/>
                    </a:cubicBezTo>
                    <a:cubicBezTo>
                      <a:pt x="3607" y="776"/>
                      <a:pt x="3516" y="868"/>
                      <a:pt x="3516" y="936"/>
                    </a:cubicBezTo>
                    <a:cubicBezTo>
                      <a:pt x="3516" y="936"/>
                      <a:pt x="3538" y="913"/>
                      <a:pt x="3538" y="936"/>
                    </a:cubicBezTo>
                    <a:cubicBezTo>
                      <a:pt x="3516" y="1005"/>
                      <a:pt x="3630" y="959"/>
                      <a:pt x="3607" y="890"/>
                    </a:cubicBezTo>
                    <a:cubicBezTo>
                      <a:pt x="3630" y="890"/>
                      <a:pt x="3630" y="890"/>
                      <a:pt x="3653" y="913"/>
                    </a:cubicBezTo>
                    <a:cubicBezTo>
                      <a:pt x="3653" y="890"/>
                      <a:pt x="3721" y="753"/>
                      <a:pt x="3744" y="868"/>
                    </a:cubicBezTo>
                    <a:cubicBezTo>
                      <a:pt x="3790" y="868"/>
                      <a:pt x="3790" y="822"/>
                      <a:pt x="3812" y="822"/>
                    </a:cubicBezTo>
                    <a:cubicBezTo>
                      <a:pt x="3835" y="890"/>
                      <a:pt x="3812" y="936"/>
                      <a:pt x="3812" y="1005"/>
                    </a:cubicBezTo>
                    <a:cubicBezTo>
                      <a:pt x="3881" y="1005"/>
                      <a:pt x="3972" y="936"/>
                      <a:pt x="3949" y="868"/>
                    </a:cubicBezTo>
                    <a:cubicBezTo>
                      <a:pt x="4018" y="868"/>
                      <a:pt x="3949" y="799"/>
                      <a:pt x="3972" y="731"/>
                    </a:cubicBezTo>
                    <a:cubicBezTo>
                      <a:pt x="3972" y="731"/>
                      <a:pt x="4018" y="685"/>
                      <a:pt x="4018" y="685"/>
                    </a:cubicBezTo>
                    <a:cubicBezTo>
                      <a:pt x="4041" y="662"/>
                      <a:pt x="4041" y="639"/>
                      <a:pt x="4086" y="639"/>
                    </a:cubicBezTo>
                    <a:cubicBezTo>
                      <a:pt x="4109" y="685"/>
                      <a:pt x="4063" y="708"/>
                      <a:pt x="4063" y="753"/>
                    </a:cubicBezTo>
                    <a:cubicBezTo>
                      <a:pt x="4132" y="776"/>
                      <a:pt x="4132" y="822"/>
                      <a:pt x="4200" y="776"/>
                    </a:cubicBezTo>
                    <a:cubicBezTo>
                      <a:pt x="4269" y="753"/>
                      <a:pt x="4315" y="731"/>
                      <a:pt x="4315" y="822"/>
                    </a:cubicBezTo>
                    <a:cubicBezTo>
                      <a:pt x="4360" y="845"/>
                      <a:pt x="4406" y="822"/>
                      <a:pt x="4451" y="822"/>
                    </a:cubicBezTo>
                    <a:cubicBezTo>
                      <a:pt x="4474" y="822"/>
                      <a:pt x="4474" y="845"/>
                      <a:pt x="4497" y="868"/>
                    </a:cubicBezTo>
                    <a:cubicBezTo>
                      <a:pt x="4497" y="868"/>
                      <a:pt x="4543" y="868"/>
                      <a:pt x="4543" y="868"/>
                    </a:cubicBezTo>
                    <a:cubicBezTo>
                      <a:pt x="4657" y="1005"/>
                      <a:pt x="4406" y="936"/>
                      <a:pt x="4406" y="936"/>
                    </a:cubicBezTo>
                    <a:cubicBezTo>
                      <a:pt x="4383" y="890"/>
                      <a:pt x="4269" y="936"/>
                      <a:pt x="4269" y="959"/>
                    </a:cubicBezTo>
                    <a:cubicBezTo>
                      <a:pt x="4223" y="1027"/>
                      <a:pt x="4315" y="1050"/>
                      <a:pt x="4223" y="1050"/>
                    </a:cubicBezTo>
                    <a:cubicBezTo>
                      <a:pt x="4200" y="1050"/>
                      <a:pt x="4178" y="1027"/>
                      <a:pt x="4155" y="1050"/>
                    </a:cubicBezTo>
                    <a:cubicBezTo>
                      <a:pt x="4132" y="1050"/>
                      <a:pt x="4109" y="1073"/>
                      <a:pt x="4086" y="1096"/>
                    </a:cubicBezTo>
                    <a:cubicBezTo>
                      <a:pt x="4063" y="1096"/>
                      <a:pt x="4018" y="1096"/>
                      <a:pt x="3995" y="1096"/>
                    </a:cubicBezTo>
                    <a:cubicBezTo>
                      <a:pt x="3995" y="1096"/>
                      <a:pt x="3926" y="1142"/>
                      <a:pt x="3926" y="1142"/>
                    </a:cubicBezTo>
                    <a:cubicBezTo>
                      <a:pt x="3881" y="1142"/>
                      <a:pt x="3835" y="1096"/>
                      <a:pt x="3790" y="1096"/>
                    </a:cubicBezTo>
                    <a:cubicBezTo>
                      <a:pt x="3744" y="1119"/>
                      <a:pt x="3744" y="1142"/>
                      <a:pt x="3721" y="1164"/>
                    </a:cubicBezTo>
                    <a:cubicBezTo>
                      <a:pt x="3675" y="1164"/>
                      <a:pt x="3653" y="1164"/>
                      <a:pt x="3630" y="1187"/>
                    </a:cubicBezTo>
                    <a:cubicBezTo>
                      <a:pt x="3584" y="1210"/>
                      <a:pt x="3607" y="1278"/>
                      <a:pt x="3561" y="1324"/>
                    </a:cubicBezTo>
                    <a:cubicBezTo>
                      <a:pt x="3561" y="1347"/>
                      <a:pt x="3538" y="1347"/>
                      <a:pt x="3516" y="1370"/>
                    </a:cubicBezTo>
                    <a:cubicBezTo>
                      <a:pt x="3493" y="1370"/>
                      <a:pt x="3493" y="1415"/>
                      <a:pt x="3470" y="1438"/>
                    </a:cubicBezTo>
                    <a:cubicBezTo>
                      <a:pt x="3447" y="1438"/>
                      <a:pt x="3424" y="1438"/>
                      <a:pt x="3401" y="1415"/>
                    </a:cubicBezTo>
                    <a:cubicBezTo>
                      <a:pt x="3356" y="1461"/>
                      <a:pt x="3265" y="1415"/>
                      <a:pt x="3242" y="1484"/>
                    </a:cubicBezTo>
                    <a:cubicBezTo>
                      <a:pt x="3242" y="1484"/>
                      <a:pt x="3265" y="1484"/>
                      <a:pt x="3265" y="1484"/>
                    </a:cubicBezTo>
                    <a:cubicBezTo>
                      <a:pt x="3265" y="1484"/>
                      <a:pt x="3242" y="1507"/>
                      <a:pt x="3242" y="1530"/>
                    </a:cubicBezTo>
                    <a:cubicBezTo>
                      <a:pt x="3356" y="1507"/>
                      <a:pt x="3310" y="1644"/>
                      <a:pt x="3242" y="1689"/>
                    </a:cubicBezTo>
                    <a:cubicBezTo>
                      <a:pt x="3219" y="1666"/>
                      <a:pt x="3150" y="1712"/>
                      <a:pt x="3128" y="1712"/>
                    </a:cubicBezTo>
                    <a:cubicBezTo>
                      <a:pt x="3105" y="1712"/>
                      <a:pt x="3105" y="1735"/>
                      <a:pt x="3105" y="1735"/>
                    </a:cubicBezTo>
                    <a:cubicBezTo>
                      <a:pt x="3082" y="1735"/>
                      <a:pt x="3082" y="1712"/>
                      <a:pt x="3082" y="1712"/>
                    </a:cubicBezTo>
                    <a:cubicBezTo>
                      <a:pt x="3036" y="1735"/>
                      <a:pt x="3013" y="1735"/>
                      <a:pt x="2991" y="1712"/>
                    </a:cubicBezTo>
                    <a:cubicBezTo>
                      <a:pt x="2968" y="1735"/>
                      <a:pt x="2945" y="1781"/>
                      <a:pt x="2922" y="1803"/>
                    </a:cubicBezTo>
                    <a:cubicBezTo>
                      <a:pt x="2922" y="1849"/>
                      <a:pt x="2922" y="1872"/>
                      <a:pt x="2899" y="1940"/>
                    </a:cubicBezTo>
                    <a:cubicBezTo>
                      <a:pt x="2899" y="2009"/>
                      <a:pt x="2785" y="2146"/>
                      <a:pt x="2922" y="2123"/>
                    </a:cubicBezTo>
                    <a:cubicBezTo>
                      <a:pt x="2968" y="2123"/>
                      <a:pt x="3013" y="2077"/>
                      <a:pt x="3036" y="2077"/>
                    </a:cubicBezTo>
                    <a:cubicBezTo>
                      <a:pt x="3059" y="2055"/>
                      <a:pt x="3059" y="2032"/>
                      <a:pt x="3059" y="2032"/>
                    </a:cubicBezTo>
                    <a:cubicBezTo>
                      <a:pt x="3082" y="2032"/>
                      <a:pt x="3105" y="2032"/>
                      <a:pt x="3105" y="2032"/>
                    </a:cubicBezTo>
                    <a:cubicBezTo>
                      <a:pt x="3128" y="2032"/>
                      <a:pt x="3150" y="2009"/>
                      <a:pt x="3173" y="2009"/>
                    </a:cubicBezTo>
                    <a:cubicBezTo>
                      <a:pt x="3196" y="1963"/>
                      <a:pt x="3219" y="1940"/>
                      <a:pt x="3242" y="1918"/>
                    </a:cubicBezTo>
                    <a:cubicBezTo>
                      <a:pt x="3265" y="1895"/>
                      <a:pt x="3310" y="1849"/>
                      <a:pt x="3310" y="1826"/>
                    </a:cubicBezTo>
                    <a:cubicBezTo>
                      <a:pt x="3470" y="1826"/>
                      <a:pt x="3356" y="1712"/>
                      <a:pt x="3447" y="1666"/>
                    </a:cubicBezTo>
                    <a:cubicBezTo>
                      <a:pt x="3493" y="1666"/>
                      <a:pt x="3516" y="1712"/>
                      <a:pt x="3561" y="1666"/>
                    </a:cubicBezTo>
                    <a:cubicBezTo>
                      <a:pt x="3584" y="1666"/>
                      <a:pt x="3584" y="1621"/>
                      <a:pt x="3584" y="1621"/>
                    </a:cubicBezTo>
                    <a:cubicBezTo>
                      <a:pt x="3607" y="1598"/>
                      <a:pt x="3630" y="1621"/>
                      <a:pt x="3653" y="1598"/>
                    </a:cubicBezTo>
                    <a:cubicBezTo>
                      <a:pt x="3698" y="1575"/>
                      <a:pt x="3698" y="1575"/>
                      <a:pt x="3744" y="1575"/>
                    </a:cubicBezTo>
                    <a:cubicBezTo>
                      <a:pt x="3767" y="1598"/>
                      <a:pt x="3790" y="1598"/>
                      <a:pt x="3790" y="1621"/>
                    </a:cubicBezTo>
                    <a:cubicBezTo>
                      <a:pt x="3812" y="1621"/>
                      <a:pt x="3835" y="1621"/>
                      <a:pt x="3858" y="1621"/>
                    </a:cubicBezTo>
                    <a:cubicBezTo>
                      <a:pt x="3904" y="1621"/>
                      <a:pt x="4041" y="1735"/>
                      <a:pt x="4041" y="1621"/>
                    </a:cubicBezTo>
                    <a:cubicBezTo>
                      <a:pt x="3995" y="1621"/>
                      <a:pt x="3881" y="1598"/>
                      <a:pt x="3904" y="1530"/>
                    </a:cubicBezTo>
                    <a:cubicBezTo>
                      <a:pt x="4018" y="1461"/>
                      <a:pt x="4109" y="1575"/>
                      <a:pt x="4200" y="1621"/>
                    </a:cubicBezTo>
                    <a:cubicBezTo>
                      <a:pt x="4223" y="1644"/>
                      <a:pt x="4292" y="1689"/>
                      <a:pt x="4315" y="1735"/>
                    </a:cubicBezTo>
                    <a:cubicBezTo>
                      <a:pt x="4337" y="1781"/>
                      <a:pt x="4315" y="1849"/>
                      <a:pt x="4406" y="1826"/>
                    </a:cubicBezTo>
                    <a:cubicBezTo>
                      <a:pt x="4406" y="1826"/>
                      <a:pt x="4406" y="1803"/>
                      <a:pt x="4406" y="1781"/>
                    </a:cubicBezTo>
                    <a:cubicBezTo>
                      <a:pt x="4406" y="1781"/>
                      <a:pt x="4406" y="1781"/>
                      <a:pt x="4406" y="1781"/>
                    </a:cubicBezTo>
                    <a:cubicBezTo>
                      <a:pt x="4451" y="1758"/>
                      <a:pt x="4406" y="1735"/>
                      <a:pt x="4406" y="1712"/>
                    </a:cubicBezTo>
                    <a:cubicBezTo>
                      <a:pt x="4406" y="1689"/>
                      <a:pt x="4383" y="1712"/>
                      <a:pt x="4383" y="1666"/>
                    </a:cubicBezTo>
                    <a:cubicBezTo>
                      <a:pt x="4383" y="1666"/>
                      <a:pt x="4429" y="1666"/>
                      <a:pt x="4429" y="1644"/>
                    </a:cubicBezTo>
                    <a:cubicBezTo>
                      <a:pt x="4451" y="1598"/>
                      <a:pt x="4383" y="1598"/>
                      <a:pt x="4429" y="1575"/>
                    </a:cubicBezTo>
                    <a:cubicBezTo>
                      <a:pt x="4474" y="1552"/>
                      <a:pt x="4520" y="1575"/>
                      <a:pt x="4497" y="1621"/>
                    </a:cubicBezTo>
                    <a:cubicBezTo>
                      <a:pt x="4520" y="1621"/>
                      <a:pt x="4543" y="1644"/>
                      <a:pt x="4520" y="1666"/>
                    </a:cubicBezTo>
                    <a:cubicBezTo>
                      <a:pt x="4543" y="1666"/>
                      <a:pt x="4543" y="1666"/>
                      <a:pt x="4566" y="1666"/>
                    </a:cubicBezTo>
                    <a:cubicBezTo>
                      <a:pt x="4566" y="1712"/>
                      <a:pt x="4543" y="1803"/>
                      <a:pt x="4588" y="1826"/>
                    </a:cubicBezTo>
                    <a:cubicBezTo>
                      <a:pt x="4588" y="1826"/>
                      <a:pt x="4588" y="1849"/>
                      <a:pt x="4588" y="1849"/>
                    </a:cubicBezTo>
                    <a:cubicBezTo>
                      <a:pt x="4657" y="1872"/>
                      <a:pt x="4680" y="1826"/>
                      <a:pt x="4748" y="1803"/>
                    </a:cubicBezTo>
                    <a:cubicBezTo>
                      <a:pt x="4771" y="1803"/>
                      <a:pt x="4839" y="1781"/>
                      <a:pt x="4885" y="1781"/>
                    </a:cubicBezTo>
                    <a:cubicBezTo>
                      <a:pt x="4908" y="1781"/>
                      <a:pt x="4908" y="1826"/>
                      <a:pt x="4954" y="1803"/>
                    </a:cubicBezTo>
                    <a:cubicBezTo>
                      <a:pt x="4954" y="1803"/>
                      <a:pt x="4976" y="1781"/>
                      <a:pt x="4999" y="1758"/>
                    </a:cubicBezTo>
                    <a:cubicBezTo>
                      <a:pt x="5091" y="1712"/>
                      <a:pt x="5045" y="1781"/>
                      <a:pt x="5091" y="1826"/>
                    </a:cubicBezTo>
                    <a:cubicBezTo>
                      <a:pt x="5068" y="1826"/>
                      <a:pt x="5068" y="1826"/>
                      <a:pt x="5045" y="1826"/>
                    </a:cubicBezTo>
                    <a:cubicBezTo>
                      <a:pt x="5068" y="1849"/>
                      <a:pt x="5091" y="1849"/>
                      <a:pt x="5113" y="1872"/>
                    </a:cubicBezTo>
                    <a:cubicBezTo>
                      <a:pt x="5068" y="1872"/>
                      <a:pt x="5045" y="1872"/>
                      <a:pt x="5022" y="1872"/>
                    </a:cubicBezTo>
                    <a:cubicBezTo>
                      <a:pt x="5045" y="1872"/>
                      <a:pt x="5113" y="1895"/>
                      <a:pt x="5113" y="1940"/>
                    </a:cubicBezTo>
                    <a:cubicBezTo>
                      <a:pt x="5113" y="1940"/>
                      <a:pt x="5136" y="1940"/>
                      <a:pt x="5136" y="1940"/>
                    </a:cubicBezTo>
                    <a:cubicBezTo>
                      <a:pt x="5136" y="1940"/>
                      <a:pt x="5136" y="1963"/>
                      <a:pt x="5136" y="1963"/>
                    </a:cubicBezTo>
                    <a:cubicBezTo>
                      <a:pt x="5136" y="1963"/>
                      <a:pt x="5136" y="1986"/>
                      <a:pt x="5136" y="1986"/>
                    </a:cubicBezTo>
                    <a:cubicBezTo>
                      <a:pt x="5113" y="1986"/>
                      <a:pt x="5113" y="1986"/>
                      <a:pt x="5091" y="1986"/>
                    </a:cubicBezTo>
                    <a:cubicBezTo>
                      <a:pt x="5091" y="2009"/>
                      <a:pt x="5068" y="2032"/>
                      <a:pt x="5045" y="2032"/>
                    </a:cubicBezTo>
                    <a:cubicBezTo>
                      <a:pt x="5045" y="2032"/>
                      <a:pt x="5045" y="2009"/>
                      <a:pt x="5045" y="2009"/>
                    </a:cubicBezTo>
                    <a:cubicBezTo>
                      <a:pt x="4999" y="2032"/>
                      <a:pt x="4862" y="2100"/>
                      <a:pt x="4839" y="2032"/>
                    </a:cubicBezTo>
                    <a:cubicBezTo>
                      <a:pt x="4817" y="2032"/>
                      <a:pt x="4817" y="2032"/>
                      <a:pt x="4794" y="2032"/>
                    </a:cubicBezTo>
                    <a:cubicBezTo>
                      <a:pt x="4771" y="2009"/>
                      <a:pt x="4748" y="2009"/>
                      <a:pt x="4725" y="2009"/>
                    </a:cubicBezTo>
                    <a:cubicBezTo>
                      <a:pt x="4703" y="2032"/>
                      <a:pt x="4725" y="2055"/>
                      <a:pt x="4703" y="2077"/>
                    </a:cubicBezTo>
                    <a:cubicBezTo>
                      <a:pt x="4703" y="2100"/>
                      <a:pt x="4657" y="2100"/>
                      <a:pt x="4657" y="2146"/>
                    </a:cubicBezTo>
                    <a:cubicBezTo>
                      <a:pt x="4657" y="2146"/>
                      <a:pt x="4657" y="2169"/>
                      <a:pt x="4634" y="2191"/>
                    </a:cubicBezTo>
                    <a:cubicBezTo>
                      <a:pt x="4588" y="2191"/>
                      <a:pt x="4611" y="2146"/>
                      <a:pt x="4566" y="2123"/>
                    </a:cubicBezTo>
                    <a:cubicBezTo>
                      <a:pt x="4566" y="2123"/>
                      <a:pt x="4543" y="2123"/>
                      <a:pt x="4520" y="2123"/>
                    </a:cubicBezTo>
                    <a:cubicBezTo>
                      <a:pt x="4520" y="2123"/>
                      <a:pt x="4474" y="2100"/>
                      <a:pt x="4451" y="2100"/>
                    </a:cubicBezTo>
                    <a:cubicBezTo>
                      <a:pt x="4315" y="2077"/>
                      <a:pt x="4451" y="2237"/>
                      <a:pt x="4360" y="2237"/>
                    </a:cubicBezTo>
                    <a:cubicBezTo>
                      <a:pt x="4337" y="2237"/>
                      <a:pt x="4109" y="2351"/>
                      <a:pt x="4132" y="2260"/>
                    </a:cubicBezTo>
                    <a:cubicBezTo>
                      <a:pt x="4063" y="2260"/>
                      <a:pt x="4132" y="2214"/>
                      <a:pt x="4109" y="2191"/>
                    </a:cubicBezTo>
                    <a:cubicBezTo>
                      <a:pt x="4086" y="2169"/>
                      <a:pt x="4041" y="2169"/>
                      <a:pt x="3995" y="2191"/>
                    </a:cubicBezTo>
                    <a:cubicBezTo>
                      <a:pt x="3972" y="2191"/>
                      <a:pt x="3790" y="2191"/>
                      <a:pt x="3858" y="2100"/>
                    </a:cubicBezTo>
                    <a:cubicBezTo>
                      <a:pt x="3835" y="2100"/>
                      <a:pt x="3835" y="2077"/>
                      <a:pt x="3835" y="2077"/>
                    </a:cubicBezTo>
                    <a:cubicBezTo>
                      <a:pt x="3835" y="2032"/>
                      <a:pt x="3812" y="2009"/>
                      <a:pt x="3790" y="1963"/>
                    </a:cubicBezTo>
                    <a:cubicBezTo>
                      <a:pt x="3744" y="1940"/>
                      <a:pt x="3744" y="1986"/>
                      <a:pt x="3698" y="1986"/>
                    </a:cubicBezTo>
                    <a:cubicBezTo>
                      <a:pt x="3675" y="2009"/>
                      <a:pt x="3607" y="2009"/>
                      <a:pt x="3584" y="2009"/>
                    </a:cubicBezTo>
                    <a:cubicBezTo>
                      <a:pt x="3538" y="2009"/>
                      <a:pt x="3424" y="1986"/>
                      <a:pt x="3401" y="2055"/>
                    </a:cubicBezTo>
                    <a:cubicBezTo>
                      <a:pt x="3310" y="2055"/>
                      <a:pt x="3265" y="2100"/>
                      <a:pt x="3219" y="2146"/>
                    </a:cubicBezTo>
                    <a:cubicBezTo>
                      <a:pt x="3173" y="2191"/>
                      <a:pt x="3173" y="2191"/>
                      <a:pt x="3128" y="2169"/>
                    </a:cubicBezTo>
                    <a:cubicBezTo>
                      <a:pt x="3082" y="2169"/>
                      <a:pt x="3036" y="2123"/>
                      <a:pt x="3013" y="2169"/>
                    </a:cubicBezTo>
                    <a:cubicBezTo>
                      <a:pt x="2991" y="2169"/>
                      <a:pt x="2968" y="2191"/>
                      <a:pt x="2945" y="2214"/>
                    </a:cubicBezTo>
                    <a:cubicBezTo>
                      <a:pt x="2922" y="2214"/>
                      <a:pt x="2877" y="2260"/>
                      <a:pt x="2877" y="2283"/>
                    </a:cubicBezTo>
                    <a:cubicBezTo>
                      <a:pt x="2854" y="2328"/>
                      <a:pt x="2854" y="2420"/>
                      <a:pt x="2785" y="2443"/>
                    </a:cubicBezTo>
                    <a:cubicBezTo>
                      <a:pt x="2785" y="2488"/>
                      <a:pt x="2740" y="2511"/>
                      <a:pt x="2717" y="2557"/>
                    </a:cubicBezTo>
                    <a:cubicBezTo>
                      <a:pt x="2694" y="2602"/>
                      <a:pt x="2671" y="2602"/>
                      <a:pt x="2625" y="2625"/>
                    </a:cubicBezTo>
                    <a:cubicBezTo>
                      <a:pt x="2625" y="2671"/>
                      <a:pt x="2557" y="2716"/>
                      <a:pt x="2534" y="2739"/>
                    </a:cubicBezTo>
                    <a:cubicBezTo>
                      <a:pt x="2534" y="2739"/>
                      <a:pt x="2557" y="2762"/>
                      <a:pt x="2557" y="2762"/>
                    </a:cubicBezTo>
                    <a:cubicBezTo>
                      <a:pt x="2557" y="2808"/>
                      <a:pt x="2466" y="2853"/>
                      <a:pt x="2443" y="2922"/>
                    </a:cubicBezTo>
                    <a:cubicBezTo>
                      <a:pt x="2466" y="2899"/>
                      <a:pt x="2488" y="2922"/>
                      <a:pt x="2488" y="2922"/>
                    </a:cubicBezTo>
                    <a:cubicBezTo>
                      <a:pt x="2488" y="2945"/>
                      <a:pt x="2511" y="2990"/>
                      <a:pt x="2488" y="3013"/>
                    </a:cubicBezTo>
                    <a:cubicBezTo>
                      <a:pt x="2443" y="3013"/>
                      <a:pt x="2443" y="3082"/>
                      <a:pt x="2397" y="3082"/>
                    </a:cubicBezTo>
                    <a:cubicBezTo>
                      <a:pt x="2397" y="3104"/>
                      <a:pt x="2374" y="3104"/>
                      <a:pt x="2397" y="3104"/>
                    </a:cubicBezTo>
                    <a:cubicBezTo>
                      <a:pt x="2397" y="3150"/>
                      <a:pt x="2374" y="3196"/>
                      <a:pt x="2374" y="3241"/>
                    </a:cubicBezTo>
                    <a:cubicBezTo>
                      <a:pt x="2374" y="3287"/>
                      <a:pt x="2420" y="3287"/>
                      <a:pt x="2397" y="3356"/>
                    </a:cubicBezTo>
                    <a:cubicBezTo>
                      <a:pt x="2352" y="3447"/>
                      <a:pt x="2283" y="3493"/>
                      <a:pt x="2283" y="3584"/>
                    </a:cubicBezTo>
                    <a:cubicBezTo>
                      <a:pt x="2306" y="3584"/>
                      <a:pt x="2306" y="3584"/>
                      <a:pt x="2306" y="3584"/>
                    </a:cubicBezTo>
                    <a:cubicBezTo>
                      <a:pt x="2329" y="3584"/>
                      <a:pt x="2352" y="3629"/>
                      <a:pt x="2329" y="3652"/>
                    </a:cubicBezTo>
                    <a:cubicBezTo>
                      <a:pt x="2352" y="3652"/>
                      <a:pt x="2352" y="3652"/>
                      <a:pt x="2374" y="3652"/>
                    </a:cubicBezTo>
                    <a:cubicBezTo>
                      <a:pt x="2397" y="3675"/>
                      <a:pt x="2374" y="3698"/>
                      <a:pt x="2374" y="3721"/>
                    </a:cubicBezTo>
                    <a:cubicBezTo>
                      <a:pt x="2374" y="3744"/>
                      <a:pt x="2397" y="3766"/>
                      <a:pt x="2397" y="3766"/>
                    </a:cubicBezTo>
                    <a:cubicBezTo>
                      <a:pt x="2397" y="3766"/>
                      <a:pt x="2420" y="3766"/>
                      <a:pt x="2420" y="3744"/>
                    </a:cubicBezTo>
                    <a:cubicBezTo>
                      <a:pt x="2488" y="3744"/>
                      <a:pt x="2511" y="3858"/>
                      <a:pt x="2534" y="3903"/>
                    </a:cubicBezTo>
                    <a:cubicBezTo>
                      <a:pt x="2557" y="3926"/>
                      <a:pt x="2580" y="3949"/>
                      <a:pt x="2603" y="3972"/>
                    </a:cubicBezTo>
                    <a:cubicBezTo>
                      <a:pt x="2603" y="3995"/>
                      <a:pt x="2625" y="4040"/>
                      <a:pt x="2625" y="4063"/>
                    </a:cubicBezTo>
                    <a:cubicBezTo>
                      <a:pt x="2648" y="4109"/>
                      <a:pt x="2671" y="4109"/>
                      <a:pt x="2694" y="4132"/>
                    </a:cubicBezTo>
                    <a:cubicBezTo>
                      <a:pt x="2740" y="4154"/>
                      <a:pt x="2717" y="4200"/>
                      <a:pt x="2785" y="4200"/>
                    </a:cubicBezTo>
                    <a:cubicBezTo>
                      <a:pt x="2831" y="4223"/>
                      <a:pt x="2945" y="4177"/>
                      <a:pt x="2945" y="4109"/>
                    </a:cubicBezTo>
                    <a:cubicBezTo>
                      <a:pt x="2991" y="4109"/>
                      <a:pt x="2991" y="4132"/>
                      <a:pt x="3013" y="4132"/>
                    </a:cubicBezTo>
                    <a:cubicBezTo>
                      <a:pt x="3059" y="4132"/>
                      <a:pt x="3059" y="4132"/>
                      <a:pt x="3105" y="4132"/>
                    </a:cubicBezTo>
                    <a:cubicBezTo>
                      <a:pt x="3150" y="4132"/>
                      <a:pt x="3219" y="4177"/>
                      <a:pt x="3219" y="4086"/>
                    </a:cubicBezTo>
                    <a:cubicBezTo>
                      <a:pt x="3265" y="4086"/>
                      <a:pt x="3287" y="4040"/>
                      <a:pt x="3310" y="4017"/>
                    </a:cubicBezTo>
                    <a:cubicBezTo>
                      <a:pt x="3356" y="3995"/>
                      <a:pt x="3401" y="3995"/>
                      <a:pt x="3424" y="3972"/>
                    </a:cubicBezTo>
                    <a:cubicBezTo>
                      <a:pt x="3470" y="3926"/>
                      <a:pt x="3470" y="3789"/>
                      <a:pt x="3538" y="3881"/>
                    </a:cubicBezTo>
                    <a:cubicBezTo>
                      <a:pt x="3538" y="3881"/>
                      <a:pt x="3538" y="3881"/>
                      <a:pt x="3538" y="3903"/>
                    </a:cubicBezTo>
                    <a:cubicBezTo>
                      <a:pt x="3630" y="3881"/>
                      <a:pt x="3653" y="3972"/>
                      <a:pt x="3675" y="4017"/>
                    </a:cubicBezTo>
                    <a:cubicBezTo>
                      <a:pt x="3675" y="4040"/>
                      <a:pt x="3698" y="4109"/>
                      <a:pt x="3698" y="4132"/>
                    </a:cubicBezTo>
                    <a:cubicBezTo>
                      <a:pt x="3721" y="4154"/>
                      <a:pt x="3767" y="4109"/>
                      <a:pt x="3767" y="4063"/>
                    </a:cubicBezTo>
                    <a:cubicBezTo>
                      <a:pt x="3812" y="4063"/>
                      <a:pt x="3812" y="4086"/>
                      <a:pt x="3835" y="4086"/>
                    </a:cubicBezTo>
                    <a:cubicBezTo>
                      <a:pt x="3858" y="4063"/>
                      <a:pt x="3881" y="4040"/>
                      <a:pt x="3904" y="4040"/>
                    </a:cubicBezTo>
                    <a:cubicBezTo>
                      <a:pt x="3926" y="4040"/>
                      <a:pt x="3972" y="4040"/>
                      <a:pt x="3995" y="4040"/>
                    </a:cubicBezTo>
                    <a:cubicBezTo>
                      <a:pt x="4041" y="4063"/>
                      <a:pt x="3995" y="4063"/>
                      <a:pt x="4018" y="4086"/>
                    </a:cubicBezTo>
                    <a:cubicBezTo>
                      <a:pt x="4041" y="4132"/>
                      <a:pt x="4086" y="4177"/>
                      <a:pt x="4086" y="4223"/>
                    </a:cubicBezTo>
                    <a:cubicBezTo>
                      <a:pt x="4086" y="4291"/>
                      <a:pt x="4041" y="4337"/>
                      <a:pt x="4041" y="4406"/>
                    </a:cubicBezTo>
                    <a:cubicBezTo>
                      <a:pt x="4041" y="4451"/>
                      <a:pt x="4063" y="4474"/>
                      <a:pt x="4109" y="4520"/>
                    </a:cubicBezTo>
                    <a:cubicBezTo>
                      <a:pt x="4155" y="4542"/>
                      <a:pt x="4155" y="4565"/>
                      <a:pt x="4200" y="4611"/>
                    </a:cubicBezTo>
                    <a:cubicBezTo>
                      <a:pt x="4246" y="4634"/>
                      <a:pt x="4474" y="4657"/>
                      <a:pt x="4383" y="4748"/>
                    </a:cubicBezTo>
                    <a:cubicBezTo>
                      <a:pt x="4497" y="4748"/>
                      <a:pt x="4406" y="4816"/>
                      <a:pt x="4429" y="4862"/>
                    </a:cubicBezTo>
                    <a:cubicBezTo>
                      <a:pt x="4429" y="4862"/>
                      <a:pt x="4451" y="4862"/>
                      <a:pt x="4451" y="4862"/>
                    </a:cubicBezTo>
                    <a:cubicBezTo>
                      <a:pt x="4429" y="4908"/>
                      <a:pt x="4406" y="4976"/>
                      <a:pt x="4497" y="4976"/>
                    </a:cubicBezTo>
                    <a:cubicBezTo>
                      <a:pt x="4474" y="4999"/>
                      <a:pt x="4497" y="5022"/>
                      <a:pt x="4497" y="5045"/>
                    </a:cubicBezTo>
                    <a:cubicBezTo>
                      <a:pt x="4497" y="5067"/>
                      <a:pt x="4474" y="5067"/>
                      <a:pt x="4474" y="5090"/>
                    </a:cubicBezTo>
                    <a:cubicBezTo>
                      <a:pt x="4474" y="5090"/>
                      <a:pt x="4497" y="5113"/>
                      <a:pt x="4497" y="5113"/>
                    </a:cubicBezTo>
                    <a:cubicBezTo>
                      <a:pt x="4497" y="5159"/>
                      <a:pt x="4474" y="5204"/>
                      <a:pt x="4451" y="5250"/>
                    </a:cubicBezTo>
                    <a:cubicBezTo>
                      <a:pt x="4406" y="5296"/>
                      <a:pt x="4383" y="5296"/>
                      <a:pt x="4360" y="5364"/>
                    </a:cubicBezTo>
                    <a:cubicBezTo>
                      <a:pt x="4360" y="5387"/>
                      <a:pt x="4360" y="5387"/>
                      <a:pt x="4360" y="5410"/>
                    </a:cubicBezTo>
                    <a:cubicBezTo>
                      <a:pt x="4360" y="5410"/>
                      <a:pt x="4360" y="5501"/>
                      <a:pt x="4360" y="5501"/>
                    </a:cubicBezTo>
                    <a:cubicBezTo>
                      <a:pt x="4383" y="5547"/>
                      <a:pt x="4451" y="5570"/>
                      <a:pt x="4497" y="5592"/>
                    </a:cubicBezTo>
                    <a:cubicBezTo>
                      <a:pt x="4566" y="5615"/>
                      <a:pt x="4566" y="5638"/>
                      <a:pt x="4611" y="5661"/>
                    </a:cubicBezTo>
                    <a:cubicBezTo>
                      <a:pt x="4634" y="5684"/>
                      <a:pt x="4657" y="5661"/>
                      <a:pt x="4680" y="5661"/>
                    </a:cubicBezTo>
                    <a:cubicBezTo>
                      <a:pt x="4725" y="5684"/>
                      <a:pt x="4725" y="5684"/>
                      <a:pt x="4748" y="5707"/>
                    </a:cubicBezTo>
                    <a:cubicBezTo>
                      <a:pt x="4817" y="5707"/>
                      <a:pt x="4885" y="5684"/>
                      <a:pt x="4817" y="5752"/>
                    </a:cubicBezTo>
                    <a:cubicBezTo>
                      <a:pt x="4794" y="5775"/>
                      <a:pt x="4748" y="5775"/>
                      <a:pt x="4748" y="5821"/>
                    </a:cubicBezTo>
                    <a:cubicBezTo>
                      <a:pt x="4839" y="5844"/>
                      <a:pt x="4680" y="5912"/>
                      <a:pt x="4748" y="5980"/>
                    </a:cubicBezTo>
                    <a:cubicBezTo>
                      <a:pt x="4771" y="6003"/>
                      <a:pt x="4817" y="5980"/>
                      <a:pt x="4839" y="6003"/>
                    </a:cubicBezTo>
                    <a:cubicBezTo>
                      <a:pt x="4862" y="6049"/>
                      <a:pt x="4839" y="6095"/>
                      <a:pt x="4885" y="6117"/>
                    </a:cubicBezTo>
                    <a:cubicBezTo>
                      <a:pt x="4885" y="6140"/>
                      <a:pt x="4885" y="6140"/>
                      <a:pt x="4885" y="6163"/>
                    </a:cubicBezTo>
                    <a:cubicBezTo>
                      <a:pt x="4908" y="6163"/>
                      <a:pt x="4908" y="6163"/>
                      <a:pt x="4908" y="6186"/>
                    </a:cubicBezTo>
                    <a:cubicBezTo>
                      <a:pt x="4954" y="6186"/>
                      <a:pt x="4999" y="6232"/>
                      <a:pt x="5022" y="6254"/>
                    </a:cubicBezTo>
                    <a:cubicBezTo>
                      <a:pt x="5022" y="6254"/>
                      <a:pt x="5022" y="6277"/>
                      <a:pt x="5045" y="6300"/>
                    </a:cubicBezTo>
                    <a:cubicBezTo>
                      <a:pt x="5045" y="6300"/>
                      <a:pt x="5022" y="6323"/>
                      <a:pt x="5022" y="6323"/>
                    </a:cubicBezTo>
                    <a:cubicBezTo>
                      <a:pt x="5022" y="6346"/>
                      <a:pt x="5045" y="6323"/>
                      <a:pt x="5045" y="6346"/>
                    </a:cubicBezTo>
                    <a:cubicBezTo>
                      <a:pt x="5068" y="6368"/>
                      <a:pt x="5068" y="6391"/>
                      <a:pt x="5068" y="6460"/>
                    </a:cubicBezTo>
                    <a:cubicBezTo>
                      <a:pt x="5113" y="6460"/>
                      <a:pt x="5182" y="6460"/>
                      <a:pt x="5182" y="6528"/>
                    </a:cubicBezTo>
                    <a:cubicBezTo>
                      <a:pt x="5228" y="6528"/>
                      <a:pt x="5228" y="6483"/>
                      <a:pt x="5250" y="6437"/>
                    </a:cubicBezTo>
                    <a:cubicBezTo>
                      <a:pt x="5250" y="6414"/>
                      <a:pt x="5273" y="6391"/>
                      <a:pt x="5296" y="6368"/>
                    </a:cubicBezTo>
                    <a:cubicBezTo>
                      <a:pt x="5342" y="6300"/>
                      <a:pt x="5319" y="6323"/>
                      <a:pt x="5387" y="6300"/>
                    </a:cubicBezTo>
                    <a:cubicBezTo>
                      <a:pt x="5410" y="6300"/>
                      <a:pt x="5456" y="6300"/>
                      <a:pt x="5456" y="6232"/>
                    </a:cubicBezTo>
                    <a:cubicBezTo>
                      <a:pt x="5547" y="6232"/>
                      <a:pt x="5616" y="6186"/>
                      <a:pt x="5684" y="6163"/>
                    </a:cubicBezTo>
                    <a:cubicBezTo>
                      <a:pt x="5730" y="6140"/>
                      <a:pt x="5775" y="6117"/>
                      <a:pt x="5798" y="6072"/>
                    </a:cubicBezTo>
                    <a:cubicBezTo>
                      <a:pt x="5821" y="6026"/>
                      <a:pt x="5798" y="6026"/>
                      <a:pt x="5798" y="5980"/>
                    </a:cubicBezTo>
                    <a:cubicBezTo>
                      <a:pt x="5730" y="5958"/>
                      <a:pt x="5821" y="5866"/>
                      <a:pt x="5730" y="5844"/>
                    </a:cubicBezTo>
                    <a:cubicBezTo>
                      <a:pt x="5752" y="5775"/>
                      <a:pt x="5912" y="5821"/>
                      <a:pt x="5912" y="5752"/>
                    </a:cubicBezTo>
                    <a:cubicBezTo>
                      <a:pt x="5958" y="5729"/>
                      <a:pt x="6004" y="5729"/>
                      <a:pt x="6026" y="5684"/>
                    </a:cubicBezTo>
                    <a:cubicBezTo>
                      <a:pt x="6072" y="5638"/>
                      <a:pt x="6072" y="5615"/>
                      <a:pt x="6049" y="5570"/>
                    </a:cubicBezTo>
                    <a:cubicBezTo>
                      <a:pt x="6049" y="5547"/>
                      <a:pt x="6026" y="5524"/>
                      <a:pt x="6004" y="5501"/>
                    </a:cubicBezTo>
                    <a:cubicBezTo>
                      <a:pt x="6004" y="5478"/>
                      <a:pt x="6026" y="5478"/>
                      <a:pt x="5981" y="5455"/>
                    </a:cubicBezTo>
                    <a:cubicBezTo>
                      <a:pt x="5958" y="5433"/>
                      <a:pt x="5889" y="5433"/>
                      <a:pt x="5889" y="5387"/>
                    </a:cubicBezTo>
                    <a:cubicBezTo>
                      <a:pt x="5867" y="5319"/>
                      <a:pt x="5958" y="5319"/>
                      <a:pt x="6004" y="5319"/>
                    </a:cubicBezTo>
                    <a:cubicBezTo>
                      <a:pt x="6072" y="5296"/>
                      <a:pt x="6072" y="5250"/>
                      <a:pt x="6118" y="5204"/>
                    </a:cubicBezTo>
                    <a:cubicBezTo>
                      <a:pt x="6118" y="5182"/>
                      <a:pt x="6163" y="5182"/>
                      <a:pt x="6163" y="5159"/>
                    </a:cubicBezTo>
                    <a:cubicBezTo>
                      <a:pt x="6186" y="5136"/>
                      <a:pt x="6186" y="5090"/>
                      <a:pt x="6186" y="5067"/>
                    </a:cubicBezTo>
                    <a:cubicBezTo>
                      <a:pt x="6209" y="5045"/>
                      <a:pt x="6232" y="5045"/>
                      <a:pt x="6232" y="5022"/>
                    </a:cubicBezTo>
                    <a:cubicBezTo>
                      <a:pt x="6255" y="4999"/>
                      <a:pt x="6255" y="4976"/>
                      <a:pt x="6255" y="4953"/>
                    </a:cubicBezTo>
                    <a:cubicBezTo>
                      <a:pt x="6255" y="4953"/>
                      <a:pt x="6255" y="4885"/>
                      <a:pt x="6255" y="4839"/>
                    </a:cubicBezTo>
                    <a:cubicBezTo>
                      <a:pt x="6255" y="4794"/>
                      <a:pt x="6209" y="4748"/>
                      <a:pt x="6232" y="4702"/>
                    </a:cubicBezTo>
                    <a:cubicBezTo>
                      <a:pt x="6232" y="4702"/>
                      <a:pt x="6209" y="4702"/>
                      <a:pt x="6209" y="4702"/>
                    </a:cubicBezTo>
                    <a:cubicBezTo>
                      <a:pt x="6232" y="4634"/>
                      <a:pt x="6163" y="4611"/>
                      <a:pt x="6118" y="4611"/>
                    </a:cubicBezTo>
                    <a:cubicBezTo>
                      <a:pt x="6118" y="4611"/>
                      <a:pt x="6118" y="4611"/>
                      <a:pt x="6118" y="4611"/>
                    </a:cubicBezTo>
                    <a:cubicBezTo>
                      <a:pt x="6118" y="4611"/>
                      <a:pt x="6095" y="4588"/>
                      <a:pt x="6095" y="4588"/>
                    </a:cubicBezTo>
                    <a:cubicBezTo>
                      <a:pt x="6095" y="4565"/>
                      <a:pt x="6072" y="4542"/>
                      <a:pt x="6049" y="4520"/>
                    </a:cubicBezTo>
                    <a:cubicBezTo>
                      <a:pt x="6026" y="4497"/>
                      <a:pt x="5981" y="4497"/>
                      <a:pt x="5981" y="4451"/>
                    </a:cubicBezTo>
                    <a:cubicBezTo>
                      <a:pt x="5935" y="4428"/>
                      <a:pt x="5775" y="4474"/>
                      <a:pt x="5844" y="4383"/>
                    </a:cubicBezTo>
                    <a:cubicBezTo>
                      <a:pt x="5867" y="4337"/>
                      <a:pt x="5912" y="4360"/>
                      <a:pt x="5935" y="4337"/>
                    </a:cubicBezTo>
                    <a:cubicBezTo>
                      <a:pt x="5981" y="4314"/>
                      <a:pt x="5981" y="4314"/>
                      <a:pt x="5981" y="4269"/>
                    </a:cubicBezTo>
                    <a:cubicBezTo>
                      <a:pt x="6004" y="4269"/>
                      <a:pt x="6026" y="4269"/>
                      <a:pt x="6049" y="4269"/>
                    </a:cubicBezTo>
                    <a:cubicBezTo>
                      <a:pt x="6049" y="4223"/>
                      <a:pt x="6049" y="4177"/>
                      <a:pt x="6049" y="4132"/>
                    </a:cubicBezTo>
                    <a:cubicBezTo>
                      <a:pt x="6072" y="4109"/>
                      <a:pt x="6095" y="4109"/>
                      <a:pt x="6118" y="4086"/>
                    </a:cubicBezTo>
                    <a:cubicBezTo>
                      <a:pt x="6141" y="4063"/>
                      <a:pt x="6141" y="4063"/>
                      <a:pt x="6163" y="4017"/>
                    </a:cubicBezTo>
                    <a:cubicBezTo>
                      <a:pt x="6163" y="3972"/>
                      <a:pt x="6186" y="3949"/>
                      <a:pt x="6232" y="3903"/>
                    </a:cubicBezTo>
                    <a:cubicBezTo>
                      <a:pt x="6277" y="3881"/>
                      <a:pt x="6277" y="3858"/>
                      <a:pt x="6277" y="3789"/>
                    </a:cubicBezTo>
                    <a:cubicBezTo>
                      <a:pt x="6277" y="3789"/>
                      <a:pt x="6255" y="3789"/>
                      <a:pt x="6255" y="3789"/>
                    </a:cubicBezTo>
                    <a:cubicBezTo>
                      <a:pt x="6255" y="3766"/>
                      <a:pt x="6277" y="3744"/>
                      <a:pt x="6277" y="3698"/>
                    </a:cubicBezTo>
                    <a:cubicBezTo>
                      <a:pt x="6369" y="3698"/>
                      <a:pt x="6323" y="3629"/>
                      <a:pt x="6346" y="3561"/>
                    </a:cubicBezTo>
                    <a:cubicBezTo>
                      <a:pt x="6369" y="3538"/>
                      <a:pt x="6414" y="3538"/>
                      <a:pt x="6414" y="3515"/>
                    </a:cubicBezTo>
                    <a:cubicBezTo>
                      <a:pt x="6437" y="3493"/>
                      <a:pt x="6392" y="3447"/>
                      <a:pt x="6414" y="3424"/>
                    </a:cubicBezTo>
                    <a:cubicBezTo>
                      <a:pt x="6483" y="3401"/>
                      <a:pt x="6551" y="3356"/>
                      <a:pt x="6551" y="3264"/>
                    </a:cubicBezTo>
                    <a:cubicBezTo>
                      <a:pt x="6551" y="3264"/>
                      <a:pt x="6551" y="3264"/>
                      <a:pt x="6529" y="3264"/>
                    </a:cubicBezTo>
                    <a:cubicBezTo>
                      <a:pt x="6529" y="3196"/>
                      <a:pt x="6597" y="3127"/>
                      <a:pt x="6597" y="3059"/>
                    </a:cubicBezTo>
                    <a:cubicBezTo>
                      <a:pt x="6620" y="2990"/>
                      <a:pt x="6666" y="2899"/>
                      <a:pt x="6620" y="2831"/>
                    </a:cubicBezTo>
                    <a:cubicBezTo>
                      <a:pt x="6551" y="2831"/>
                      <a:pt x="6597" y="2899"/>
                      <a:pt x="6551" y="2945"/>
                    </a:cubicBezTo>
                    <a:cubicBezTo>
                      <a:pt x="6529" y="2968"/>
                      <a:pt x="6460" y="2922"/>
                      <a:pt x="6460" y="2990"/>
                    </a:cubicBezTo>
                    <a:cubicBezTo>
                      <a:pt x="6392" y="2990"/>
                      <a:pt x="6369" y="3082"/>
                      <a:pt x="6323" y="3104"/>
                    </a:cubicBezTo>
                    <a:cubicBezTo>
                      <a:pt x="6277" y="3127"/>
                      <a:pt x="6163" y="3082"/>
                      <a:pt x="6163" y="3173"/>
                    </a:cubicBezTo>
                    <a:cubicBezTo>
                      <a:pt x="6118" y="3173"/>
                      <a:pt x="5935" y="3287"/>
                      <a:pt x="5912" y="3173"/>
                    </a:cubicBezTo>
                    <a:cubicBezTo>
                      <a:pt x="5935" y="3173"/>
                      <a:pt x="6072" y="3082"/>
                      <a:pt x="5958" y="3082"/>
                    </a:cubicBezTo>
                    <a:cubicBezTo>
                      <a:pt x="5981" y="3059"/>
                      <a:pt x="5958" y="3036"/>
                      <a:pt x="5958" y="3013"/>
                    </a:cubicBezTo>
                    <a:cubicBezTo>
                      <a:pt x="5867" y="2990"/>
                      <a:pt x="5844" y="3104"/>
                      <a:pt x="5798" y="2990"/>
                    </a:cubicBezTo>
                    <a:cubicBezTo>
                      <a:pt x="5775" y="2990"/>
                      <a:pt x="5752" y="2990"/>
                      <a:pt x="5730" y="2990"/>
                    </a:cubicBezTo>
                    <a:cubicBezTo>
                      <a:pt x="5730" y="2922"/>
                      <a:pt x="5730" y="2922"/>
                      <a:pt x="5684" y="2876"/>
                    </a:cubicBezTo>
                    <a:cubicBezTo>
                      <a:pt x="5661" y="2853"/>
                      <a:pt x="5661" y="2876"/>
                      <a:pt x="5638" y="2853"/>
                    </a:cubicBezTo>
                    <a:cubicBezTo>
                      <a:pt x="5638" y="2808"/>
                      <a:pt x="5638" y="2762"/>
                      <a:pt x="5638" y="2739"/>
                    </a:cubicBezTo>
                    <a:cubicBezTo>
                      <a:pt x="5593" y="2739"/>
                      <a:pt x="5547" y="2716"/>
                      <a:pt x="5524" y="2694"/>
                    </a:cubicBezTo>
                    <a:cubicBezTo>
                      <a:pt x="5524" y="2694"/>
                      <a:pt x="5524" y="2648"/>
                      <a:pt x="5524" y="2648"/>
                    </a:cubicBezTo>
                    <a:cubicBezTo>
                      <a:pt x="5501" y="2625"/>
                      <a:pt x="5479" y="2625"/>
                      <a:pt x="5456" y="2625"/>
                    </a:cubicBezTo>
                    <a:cubicBezTo>
                      <a:pt x="5387" y="2579"/>
                      <a:pt x="5319" y="2579"/>
                      <a:pt x="5250" y="2534"/>
                    </a:cubicBezTo>
                    <a:cubicBezTo>
                      <a:pt x="5273" y="2465"/>
                      <a:pt x="5159" y="2488"/>
                      <a:pt x="5136" y="2465"/>
                    </a:cubicBezTo>
                    <a:cubicBezTo>
                      <a:pt x="5068" y="2443"/>
                      <a:pt x="5091" y="2397"/>
                      <a:pt x="5159" y="2374"/>
                    </a:cubicBezTo>
                    <a:cubicBezTo>
                      <a:pt x="5182" y="2351"/>
                      <a:pt x="5273" y="2374"/>
                      <a:pt x="5250" y="2351"/>
                    </a:cubicBezTo>
                    <a:cubicBezTo>
                      <a:pt x="5228" y="2283"/>
                      <a:pt x="5159" y="2328"/>
                      <a:pt x="5113" y="2306"/>
                    </a:cubicBezTo>
                    <a:cubicBezTo>
                      <a:pt x="5091" y="2260"/>
                      <a:pt x="5159" y="2237"/>
                      <a:pt x="5228" y="2214"/>
                    </a:cubicBezTo>
                    <a:cubicBezTo>
                      <a:pt x="5250" y="2214"/>
                      <a:pt x="5296" y="2283"/>
                      <a:pt x="5296" y="2306"/>
                    </a:cubicBezTo>
                    <a:cubicBezTo>
                      <a:pt x="5319" y="2328"/>
                      <a:pt x="5387" y="2351"/>
                      <a:pt x="5364" y="2397"/>
                    </a:cubicBezTo>
                    <a:cubicBezTo>
                      <a:pt x="5410" y="2397"/>
                      <a:pt x="5433" y="2397"/>
                      <a:pt x="5456" y="2443"/>
                    </a:cubicBezTo>
                    <a:cubicBezTo>
                      <a:pt x="5547" y="2443"/>
                      <a:pt x="5638" y="2488"/>
                      <a:pt x="5707" y="2534"/>
                    </a:cubicBezTo>
                    <a:cubicBezTo>
                      <a:pt x="5752" y="2557"/>
                      <a:pt x="5958" y="2625"/>
                      <a:pt x="5958" y="2648"/>
                    </a:cubicBezTo>
                    <a:cubicBezTo>
                      <a:pt x="6049" y="2648"/>
                      <a:pt x="6026" y="2739"/>
                      <a:pt x="6004" y="2785"/>
                    </a:cubicBezTo>
                    <a:cubicBezTo>
                      <a:pt x="6072" y="2808"/>
                      <a:pt x="5981" y="2899"/>
                      <a:pt x="6072" y="2922"/>
                    </a:cubicBezTo>
                    <a:cubicBezTo>
                      <a:pt x="6141" y="2968"/>
                      <a:pt x="6209" y="2922"/>
                      <a:pt x="6277" y="2899"/>
                    </a:cubicBezTo>
                    <a:cubicBezTo>
                      <a:pt x="6323" y="2899"/>
                      <a:pt x="6346" y="2876"/>
                      <a:pt x="6392" y="2876"/>
                    </a:cubicBezTo>
                    <a:cubicBezTo>
                      <a:pt x="6414" y="2876"/>
                      <a:pt x="6437" y="2876"/>
                      <a:pt x="6460" y="2853"/>
                    </a:cubicBezTo>
                    <a:cubicBezTo>
                      <a:pt x="6483" y="2831"/>
                      <a:pt x="6460" y="2831"/>
                      <a:pt x="6483" y="2808"/>
                    </a:cubicBezTo>
                    <a:cubicBezTo>
                      <a:pt x="6506" y="2762"/>
                      <a:pt x="6574" y="2739"/>
                      <a:pt x="6620" y="2671"/>
                    </a:cubicBezTo>
                    <a:cubicBezTo>
                      <a:pt x="6597" y="2625"/>
                      <a:pt x="6666" y="2579"/>
                      <a:pt x="6688" y="2534"/>
                    </a:cubicBezTo>
                    <a:cubicBezTo>
                      <a:pt x="6597" y="2534"/>
                      <a:pt x="6620" y="2443"/>
                      <a:pt x="6620" y="2397"/>
                    </a:cubicBezTo>
                    <a:cubicBezTo>
                      <a:pt x="6620" y="2397"/>
                      <a:pt x="6597" y="2397"/>
                      <a:pt x="6574" y="2397"/>
                    </a:cubicBezTo>
                    <a:cubicBezTo>
                      <a:pt x="6574" y="2374"/>
                      <a:pt x="6643" y="2191"/>
                      <a:pt x="6551" y="2283"/>
                    </a:cubicBezTo>
                    <a:cubicBezTo>
                      <a:pt x="6551" y="2214"/>
                      <a:pt x="6506" y="2260"/>
                      <a:pt x="6483" y="2237"/>
                    </a:cubicBezTo>
                    <a:cubicBezTo>
                      <a:pt x="6437" y="2237"/>
                      <a:pt x="6460" y="2260"/>
                      <a:pt x="6437" y="2191"/>
                    </a:cubicBezTo>
                    <a:cubicBezTo>
                      <a:pt x="6414" y="2146"/>
                      <a:pt x="6392" y="2055"/>
                      <a:pt x="6323" y="2077"/>
                    </a:cubicBezTo>
                    <a:cubicBezTo>
                      <a:pt x="6300" y="2123"/>
                      <a:pt x="6323" y="2214"/>
                      <a:pt x="6232" y="2191"/>
                    </a:cubicBezTo>
                    <a:cubicBezTo>
                      <a:pt x="6209" y="2191"/>
                      <a:pt x="6209" y="2169"/>
                      <a:pt x="6163" y="2169"/>
                    </a:cubicBezTo>
                    <a:cubicBezTo>
                      <a:pt x="6141" y="2146"/>
                      <a:pt x="6141" y="2169"/>
                      <a:pt x="6095" y="2169"/>
                    </a:cubicBezTo>
                    <a:cubicBezTo>
                      <a:pt x="6049" y="2146"/>
                      <a:pt x="6026" y="2077"/>
                      <a:pt x="6004" y="2032"/>
                    </a:cubicBezTo>
                    <a:cubicBezTo>
                      <a:pt x="5958" y="2009"/>
                      <a:pt x="5889" y="1986"/>
                      <a:pt x="5912" y="1918"/>
                    </a:cubicBezTo>
                    <a:cubicBezTo>
                      <a:pt x="5844" y="1918"/>
                      <a:pt x="5889" y="1803"/>
                      <a:pt x="5958" y="1826"/>
                    </a:cubicBezTo>
                    <a:cubicBezTo>
                      <a:pt x="6004" y="1826"/>
                      <a:pt x="6004" y="1918"/>
                      <a:pt x="6072" y="1895"/>
                    </a:cubicBezTo>
                    <a:cubicBezTo>
                      <a:pt x="6095" y="1940"/>
                      <a:pt x="6072" y="1963"/>
                      <a:pt x="6118" y="1986"/>
                    </a:cubicBezTo>
                    <a:cubicBezTo>
                      <a:pt x="6141" y="2009"/>
                      <a:pt x="6163" y="1986"/>
                      <a:pt x="6186" y="2032"/>
                    </a:cubicBezTo>
                    <a:cubicBezTo>
                      <a:pt x="6232" y="2032"/>
                      <a:pt x="6255" y="1986"/>
                      <a:pt x="6300" y="1986"/>
                    </a:cubicBezTo>
                    <a:cubicBezTo>
                      <a:pt x="6323" y="2009"/>
                      <a:pt x="6392" y="2055"/>
                      <a:pt x="6392" y="2055"/>
                    </a:cubicBezTo>
                    <a:cubicBezTo>
                      <a:pt x="6414" y="2077"/>
                      <a:pt x="6529" y="2077"/>
                      <a:pt x="6551" y="2055"/>
                    </a:cubicBezTo>
                    <a:cubicBezTo>
                      <a:pt x="6574" y="2055"/>
                      <a:pt x="6551" y="2009"/>
                      <a:pt x="6574" y="2009"/>
                    </a:cubicBezTo>
                    <a:cubicBezTo>
                      <a:pt x="6597" y="1986"/>
                      <a:pt x="6620" y="2009"/>
                      <a:pt x="6643" y="2009"/>
                    </a:cubicBezTo>
                    <a:cubicBezTo>
                      <a:pt x="6688" y="2009"/>
                      <a:pt x="6757" y="1963"/>
                      <a:pt x="6734" y="2055"/>
                    </a:cubicBezTo>
                    <a:cubicBezTo>
                      <a:pt x="6780" y="2055"/>
                      <a:pt x="6825" y="2077"/>
                      <a:pt x="6848" y="2077"/>
                    </a:cubicBezTo>
                    <a:cubicBezTo>
                      <a:pt x="6917" y="2077"/>
                      <a:pt x="6894" y="2055"/>
                      <a:pt x="6939" y="2100"/>
                    </a:cubicBezTo>
                    <a:cubicBezTo>
                      <a:pt x="6939" y="2169"/>
                      <a:pt x="7145" y="2191"/>
                      <a:pt x="7190" y="2191"/>
                    </a:cubicBezTo>
                    <a:cubicBezTo>
                      <a:pt x="7213" y="2214"/>
                      <a:pt x="7282" y="2214"/>
                      <a:pt x="7259" y="2260"/>
                    </a:cubicBezTo>
                    <a:cubicBezTo>
                      <a:pt x="7305" y="2283"/>
                      <a:pt x="7282" y="2306"/>
                      <a:pt x="7282" y="2328"/>
                    </a:cubicBezTo>
                    <a:cubicBezTo>
                      <a:pt x="7305" y="2374"/>
                      <a:pt x="7327" y="2374"/>
                      <a:pt x="7350" y="2397"/>
                    </a:cubicBezTo>
                    <a:cubicBezTo>
                      <a:pt x="7373" y="2397"/>
                      <a:pt x="7373" y="2420"/>
                      <a:pt x="7373" y="2420"/>
                    </a:cubicBezTo>
                    <a:cubicBezTo>
                      <a:pt x="7373" y="2420"/>
                      <a:pt x="7419" y="2443"/>
                      <a:pt x="7419" y="2443"/>
                    </a:cubicBezTo>
                    <a:cubicBezTo>
                      <a:pt x="7442" y="2488"/>
                      <a:pt x="7442" y="2488"/>
                      <a:pt x="7442" y="2534"/>
                    </a:cubicBezTo>
                    <a:cubicBezTo>
                      <a:pt x="7510" y="2557"/>
                      <a:pt x="7556" y="2625"/>
                      <a:pt x="7556" y="2694"/>
                    </a:cubicBezTo>
                    <a:cubicBezTo>
                      <a:pt x="7556" y="2716"/>
                      <a:pt x="7533" y="2739"/>
                      <a:pt x="7533" y="2785"/>
                    </a:cubicBezTo>
                    <a:cubicBezTo>
                      <a:pt x="7556" y="2808"/>
                      <a:pt x="7579" y="2785"/>
                      <a:pt x="7624" y="2808"/>
                    </a:cubicBezTo>
                    <a:cubicBezTo>
                      <a:pt x="7670" y="2876"/>
                      <a:pt x="7647" y="2922"/>
                      <a:pt x="7715" y="2968"/>
                    </a:cubicBezTo>
                    <a:cubicBezTo>
                      <a:pt x="7784" y="2990"/>
                      <a:pt x="7807" y="2990"/>
                      <a:pt x="7852" y="3059"/>
                    </a:cubicBezTo>
                    <a:cubicBezTo>
                      <a:pt x="7898" y="3036"/>
                      <a:pt x="7898" y="2990"/>
                      <a:pt x="7852" y="2968"/>
                    </a:cubicBezTo>
                    <a:cubicBezTo>
                      <a:pt x="7875" y="2945"/>
                      <a:pt x="7852" y="2899"/>
                      <a:pt x="7830" y="2876"/>
                    </a:cubicBezTo>
                    <a:cubicBezTo>
                      <a:pt x="7830" y="2853"/>
                      <a:pt x="7784" y="2876"/>
                      <a:pt x="7784" y="2853"/>
                    </a:cubicBezTo>
                    <a:cubicBezTo>
                      <a:pt x="7761" y="2831"/>
                      <a:pt x="7807" y="2785"/>
                      <a:pt x="7807" y="2762"/>
                    </a:cubicBezTo>
                    <a:cubicBezTo>
                      <a:pt x="7807" y="2739"/>
                      <a:pt x="7784" y="2716"/>
                      <a:pt x="7784" y="2694"/>
                    </a:cubicBezTo>
                    <a:cubicBezTo>
                      <a:pt x="7807" y="2625"/>
                      <a:pt x="7875" y="2625"/>
                      <a:pt x="7807" y="2557"/>
                    </a:cubicBezTo>
                    <a:cubicBezTo>
                      <a:pt x="7784" y="2534"/>
                      <a:pt x="7738" y="2534"/>
                      <a:pt x="7738" y="2511"/>
                    </a:cubicBezTo>
                    <a:cubicBezTo>
                      <a:pt x="7715" y="2488"/>
                      <a:pt x="7715" y="2443"/>
                      <a:pt x="7715" y="2420"/>
                    </a:cubicBezTo>
                    <a:cubicBezTo>
                      <a:pt x="7624" y="2397"/>
                      <a:pt x="7715" y="2328"/>
                      <a:pt x="7670" y="2283"/>
                    </a:cubicBezTo>
                    <a:cubicBezTo>
                      <a:pt x="7647" y="2260"/>
                      <a:pt x="7579" y="2260"/>
                      <a:pt x="7533" y="2237"/>
                    </a:cubicBezTo>
                    <a:cubicBezTo>
                      <a:pt x="7510" y="2214"/>
                      <a:pt x="7510" y="2191"/>
                      <a:pt x="7510" y="2169"/>
                    </a:cubicBezTo>
                    <a:cubicBezTo>
                      <a:pt x="7487" y="2146"/>
                      <a:pt x="7442" y="2146"/>
                      <a:pt x="7464" y="2100"/>
                    </a:cubicBezTo>
                    <a:cubicBezTo>
                      <a:pt x="7487" y="2077"/>
                      <a:pt x="7510" y="2100"/>
                      <a:pt x="7533" y="2077"/>
                    </a:cubicBezTo>
                    <a:cubicBezTo>
                      <a:pt x="7533" y="2055"/>
                      <a:pt x="7533" y="2009"/>
                      <a:pt x="7533" y="1986"/>
                    </a:cubicBezTo>
                    <a:cubicBezTo>
                      <a:pt x="7556" y="1986"/>
                      <a:pt x="7556" y="1986"/>
                      <a:pt x="7579" y="1986"/>
                    </a:cubicBezTo>
                    <a:cubicBezTo>
                      <a:pt x="7579" y="1940"/>
                      <a:pt x="7556" y="1872"/>
                      <a:pt x="7624" y="1895"/>
                    </a:cubicBezTo>
                    <a:cubicBezTo>
                      <a:pt x="7601" y="1940"/>
                      <a:pt x="7624" y="2032"/>
                      <a:pt x="7693" y="2032"/>
                    </a:cubicBezTo>
                    <a:cubicBezTo>
                      <a:pt x="7715" y="2077"/>
                      <a:pt x="7647" y="2100"/>
                      <a:pt x="7693" y="2146"/>
                    </a:cubicBezTo>
                    <a:cubicBezTo>
                      <a:pt x="7715" y="2169"/>
                      <a:pt x="7761" y="2146"/>
                      <a:pt x="7761" y="2169"/>
                    </a:cubicBezTo>
                    <a:cubicBezTo>
                      <a:pt x="7784" y="2191"/>
                      <a:pt x="7784" y="2237"/>
                      <a:pt x="7784" y="2260"/>
                    </a:cubicBezTo>
                    <a:cubicBezTo>
                      <a:pt x="7830" y="2283"/>
                      <a:pt x="7852" y="2351"/>
                      <a:pt x="7921" y="2351"/>
                    </a:cubicBezTo>
                    <a:cubicBezTo>
                      <a:pt x="8720" y="3949"/>
                      <a:pt x="8286" y="5958"/>
                      <a:pt x="6780" y="7053"/>
                    </a:cubicBezTo>
                    <a:close/>
                    <a:moveTo>
                      <a:pt x="4520" y="1393"/>
                    </a:moveTo>
                    <a:cubicBezTo>
                      <a:pt x="4520" y="1393"/>
                      <a:pt x="4520" y="1370"/>
                      <a:pt x="4520" y="1370"/>
                    </a:cubicBezTo>
                    <a:cubicBezTo>
                      <a:pt x="4497" y="1370"/>
                      <a:pt x="4406" y="1415"/>
                      <a:pt x="4406" y="1370"/>
                    </a:cubicBezTo>
                    <a:cubicBezTo>
                      <a:pt x="4360" y="1347"/>
                      <a:pt x="4315" y="1370"/>
                      <a:pt x="4269" y="1347"/>
                    </a:cubicBezTo>
                    <a:cubicBezTo>
                      <a:pt x="4269" y="1278"/>
                      <a:pt x="4360" y="1278"/>
                      <a:pt x="4429" y="1256"/>
                    </a:cubicBezTo>
                    <a:cubicBezTo>
                      <a:pt x="4497" y="1256"/>
                      <a:pt x="4566" y="1233"/>
                      <a:pt x="4634" y="1210"/>
                    </a:cubicBezTo>
                    <a:cubicBezTo>
                      <a:pt x="4657" y="1210"/>
                      <a:pt x="4703" y="1210"/>
                      <a:pt x="4725" y="1210"/>
                    </a:cubicBezTo>
                    <a:cubicBezTo>
                      <a:pt x="4748" y="1210"/>
                      <a:pt x="4771" y="1233"/>
                      <a:pt x="4794" y="1233"/>
                    </a:cubicBezTo>
                    <a:cubicBezTo>
                      <a:pt x="4839" y="1256"/>
                      <a:pt x="4839" y="1233"/>
                      <a:pt x="4885" y="1210"/>
                    </a:cubicBezTo>
                    <a:cubicBezTo>
                      <a:pt x="4885" y="1210"/>
                      <a:pt x="4908" y="1142"/>
                      <a:pt x="4931" y="1210"/>
                    </a:cubicBezTo>
                    <a:lnTo>
                      <a:pt x="4976" y="1210"/>
                    </a:lnTo>
                    <a:cubicBezTo>
                      <a:pt x="4976" y="1233"/>
                      <a:pt x="4999" y="1233"/>
                      <a:pt x="4976" y="1233"/>
                    </a:cubicBezTo>
                    <a:cubicBezTo>
                      <a:pt x="4999" y="1233"/>
                      <a:pt x="4999" y="1233"/>
                      <a:pt x="5022" y="1233"/>
                    </a:cubicBezTo>
                    <a:cubicBezTo>
                      <a:pt x="5022" y="1256"/>
                      <a:pt x="5022" y="1256"/>
                      <a:pt x="5022" y="1278"/>
                    </a:cubicBezTo>
                    <a:cubicBezTo>
                      <a:pt x="4999" y="1278"/>
                      <a:pt x="4999" y="1278"/>
                      <a:pt x="4999" y="1301"/>
                    </a:cubicBezTo>
                    <a:cubicBezTo>
                      <a:pt x="5022" y="1301"/>
                      <a:pt x="5022" y="1301"/>
                      <a:pt x="5045" y="1301"/>
                    </a:cubicBezTo>
                    <a:cubicBezTo>
                      <a:pt x="5022" y="1347"/>
                      <a:pt x="4885" y="1347"/>
                      <a:pt x="4976" y="1393"/>
                    </a:cubicBezTo>
                    <a:cubicBezTo>
                      <a:pt x="5045" y="1415"/>
                      <a:pt x="5113" y="1393"/>
                      <a:pt x="5182" y="1393"/>
                    </a:cubicBezTo>
                    <a:cubicBezTo>
                      <a:pt x="5182" y="1393"/>
                      <a:pt x="5182" y="1415"/>
                      <a:pt x="5182" y="1415"/>
                    </a:cubicBezTo>
                    <a:cubicBezTo>
                      <a:pt x="5205" y="1415"/>
                      <a:pt x="5205" y="1415"/>
                      <a:pt x="5228" y="1438"/>
                    </a:cubicBezTo>
                    <a:cubicBezTo>
                      <a:pt x="5228" y="1438"/>
                      <a:pt x="5228" y="1438"/>
                      <a:pt x="5228" y="1438"/>
                    </a:cubicBezTo>
                    <a:cubicBezTo>
                      <a:pt x="5250" y="1598"/>
                      <a:pt x="5022" y="1438"/>
                      <a:pt x="4999" y="1552"/>
                    </a:cubicBezTo>
                    <a:cubicBezTo>
                      <a:pt x="4931" y="1461"/>
                      <a:pt x="4954" y="1598"/>
                      <a:pt x="4908" y="1621"/>
                    </a:cubicBezTo>
                    <a:cubicBezTo>
                      <a:pt x="4862" y="1621"/>
                      <a:pt x="4839" y="1598"/>
                      <a:pt x="4817" y="1575"/>
                    </a:cubicBezTo>
                    <a:cubicBezTo>
                      <a:pt x="4794" y="1575"/>
                      <a:pt x="4748" y="1598"/>
                      <a:pt x="4725" y="1575"/>
                    </a:cubicBezTo>
                    <a:cubicBezTo>
                      <a:pt x="4657" y="1575"/>
                      <a:pt x="4634" y="1530"/>
                      <a:pt x="4588" y="1484"/>
                    </a:cubicBezTo>
                    <a:cubicBezTo>
                      <a:pt x="4566" y="1461"/>
                      <a:pt x="4543" y="1484"/>
                      <a:pt x="4543" y="1438"/>
                    </a:cubicBezTo>
                    <a:cubicBezTo>
                      <a:pt x="4520" y="1438"/>
                      <a:pt x="4588" y="1415"/>
                      <a:pt x="4520" y="1393"/>
                    </a:cubicBezTo>
                    <a:close/>
                    <a:moveTo>
                      <a:pt x="5296" y="1187"/>
                    </a:moveTo>
                    <a:cubicBezTo>
                      <a:pt x="5296" y="1164"/>
                      <a:pt x="5319" y="1096"/>
                      <a:pt x="5273" y="1096"/>
                    </a:cubicBezTo>
                    <a:cubicBezTo>
                      <a:pt x="5296" y="1050"/>
                      <a:pt x="5342" y="1050"/>
                      <a:pt x="5319" y="982"/>
                    </a:cubicBezTo>
                    <a:cubicBezTo>
                      <a:pt x="5364" y="982"/>
                      <a:pt x="5387" y="936"/>
                      <a:pt x="5433" y="936"/>
                    </a:cubicBezTo>
                    <a:cubicBezTo>
                      <a:pt x="5433" y="913"/>
                      <a:pt x="5433" y="913"/>
                      <a:pt x="5433" y="890"/>
                    </a:cubicBezTo>
                    <a:cubicBezTo>
                      <a:pt x="5479" y="890"/>
                      <a:pt x="5501" y="890"/>
                      <a:pt x="5547" y="890"/>
                    </a:cubicBezTo>
                    <a:cubicBezTo>
                      <a:pt x="5547" y="913"/>
                      <a:pt x="5547" y="913"/>
                      <a:pt x="5547" y="913"/>
                    </a:cubicBezTo>
                    <a:lnTo>
                      <a:pt x="5547" y="959"/>
                    </a:lnTo>
                    <a:cubicBezTo>
                      <a:pt x="5593" y="1027"/>
                      <a:pt x="5433" y="1050"/>
                      <a:pt x="5433" y="1119"/>
                    </a:cubicBezTo>
                    <a:cubicBezTo>
                      <a:pt x="5456" y="1210"/>
                      <a:pt x="5593" y="1233"/>
                      <a:pt x="5684" y="1233"/>
                    </a:cubicBezTo>
                    <a:cubicBezTo>
                      <a:pt x="5661" y="1256"/>
                      <a:pt x="5684" y="1278"/>
                      <a:pt x="5707" y="1301"/>
                    </a:cubicBezTo>
                    <a:cubicBezTo>
                      <a:pt x="5616" y="1347"/>
                      <a:pt x="5775" y="1393"/>
                      <a:pt x="5798" y="1393"/>
                    </a:cubicBezTo>
                    <a:cubicBezTo>
                      <a:pt x="5798" y="1415"/>
                      <a:pt x="5821" y="1415"/>
                      <a:pt x="5798" y="1438"/>
                    </a:cubicBezTo>
                    <a:cubicBezTo>
                      <a:pt x="5844" y="1438"/>
                      <a:pt x="5867" y="1415"/>
                      <a:pt x="5912" y="1438"/>
                    </a:cubicBezTo>
                    <a:cubicBezTo>
                      <a:pt x="5889" y="1507"/>
                      <a:pt x="6004" y="1484"/>
                      <a:pt x="5935" y="1575"/>
                    </a:cubicBezTo>
                    <a:cubicBezTo>
                      <a:pt x="5981" y="1575"/>
                      <a:pt x="6004" y="1598"/>
                      <a:pt x="6026" y="1621"/>
                    </a:cubicBezTo>
                    <a:cubicBezTo>
                      <a:pt x="5912" y="1712"/>
                      <a:pt x="5730" y="1644"/>
                      <a:pt x="5616" y="1598"/>
                    </a:cubicBezTo>
                    <a:cubicBezTo>
                      <a:pt x="5547" y="1552"/>
                      <a:pt x="5570" y="1530"/>
                      <a:pt x="5547" y="1461"/>
                    </a:cubicBezTo>
                    <a:cubicBezTo>
                      <a:pt x="5524" y="1393"/>
                      <a:pt x="5456" y="1370"/>
                      <a:pt x="5456" y="1301"/>
                    </a:cubicBezTo>
                    <a:cubicBezTo>
                      <a:pt x="5410" y="1301"/>
                      <a:pt x="5364" y="1301"/>
                      <a:pt x="5387" y="1233"/>
                    </a:cubicBezTo>
                    <a:cubicBezTo>
                      <a:pt x="5319" y="1256"/>
                      <a:pt x="5319" y="1210"/>
                      <a:pt x="5296" y="1187"/>
                    </a:cubicBezTo>
                    <a:close/>
                    <a:moveTo>
                      <a:pt x="7875" y="1644"/>
                    </a:moveTo>
                    <a:cubicBezTo>
                      <a:pt x="7099" y="617"/>
                      <a:pt x="5889" y="0"/>
                      <a:pt x="4588" y="0"/>
                    </a:cubicBezTo>
                    <a:cubicBezTo>
                      <a:pt x="3721" y="0"/>
                      <a:pt x="2899" y="251"/>
                      <a:pt x="2192" y="776"/>
                    </a:cubicBezTo>
                    <a:cubicBezTo>
                      <a:pt x="389" y="2077"/>
                      <a:pt x="1" y="4634"/>
                      <a:pt x="1324" y="6437"/>
                    </a:cubicBezTo>
                    <a:cubicBezTo>
                      <a:pt x="2078" y="7487"/>
                      <a:pt x="3310" y="8103"/>
                      <a:pt x="4588" y="8103"/>
                    </a:cubicBezTo>
                    <a:cubicBezTo>
                      <a:pt x="5456" y="8103"/>
                      <a:pt x="6277" y="7829"/>
                      <a:pt x="6985" y="7327"/>
                    </a:cubicBezTo>
                    <a:cubicBezTo>
                      <a:pt x="8788" y="6003"/>
                      <a:pt x="9176" y="3470"/>
                      <a:pt x="7875" y="164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28"/>
            <p:cNvGrpSpPr/>
            <p:nvPr/>
          </p:nvGrpSpPr>
          <p:grpSpPr>
            <a:xfrm rot="-951107">
              <a:off x="7155129" y="3758959"/>
              <a:ext cx="515875" cy="794176"/>
              <a:chOff x="-512975" y="83600"/>
              <a:chExt cx="1095731" cy="1686850"/>
            </a:xfrm>
          </p:grpSpPr>
          <p:sp>
            <p:nvSpPr>
              <p:cNvPr id="721" name="Google Shape;721;p28"/>
              <p:cNvSpPr/>
              <p:nvPr/>
            </p:nvSpPr>
            <p:spPr>
              <a:xfrm>
                <a:off x="-512975" y="83600"/>
                <a:ext cx="888165" cy="1686850"/>
              </a:xfrm>
              <a:custGeom>
                <a:avLst/>
                <a:gdLst/>
                <a:ahLst/>
                <a:cxnLst/>
                <a:rect l="l" t="t" r="r" b="b"/>
                <a:pathLst>
                  <a:path w="11117" h="21114" extrusionOk="0">
                    <a:moveTo>
                      <a:pt x="11116" y="0"/>
                    </a:moveTo>
                    <a:lnTo>
                      <a:pt x="0" y="1963"/>
                    </a:lnTo>
                    <a:lnTo>
                      <a:pt x="0" y="21114"/>
                    </a:lnTo>
                    <a:lnTo>
                      <a:pt x="11116" y="19128"/>
                    </a:lnTo>
                    <a:lnTo>
                      <a:pt x="11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8"/>
              <p:cNvSpPr/>
              <p:nvPr/>
            </p:nvSpPr>
            <p:spPr>
              <a:xfrm>
                <a:off x="-460400" y="121868"/>
                <a:ext cx="946486" cy="1648582"/>
              </a:xfrm>
              <a:custGeom>
                <a:avLst/>
                <a:gdLst/>
                <a:ahLst/>
                <a:cxnLst/>
                <a:rect l="l" t="t" r="r" b="b"/>
                <a:pathLst>
                  <a:path w="11847" h="20635" extrusionOk="0">
                    <a:moveTo>
                      <a:pt x="11847" y="1"/>
                    </a:moveTo>
                    <a:lnTo>
                      <a:pt x="0" y="1484"/>
                    </a:lnTo>
                    <a:lnTo>
                      <a:pt x="0" y="20635"/>
                    </a:lnTo>
                    <a:lnTo>
                      <a:pt x="11847" y="18033"/>
                    </a:lnTo>
                    <a:lnTo>
                      <a:pt x="118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8"/>
              <p:cNvSpPr/>
              <p:nvPr/>
            </p:nvSpPr>
            <p:spPr>
              <a:xfrm>
                <a:off x="-460400" y="147433"/>
                <a:ext cx="1001213" cy="1623016"/>
              </a:xfrm>
              <a:custGeom>
                <a:avLst/>
                <a:gdLst/>
                <a:ahLst/>
                <a:cxnLst/>
                <a:rect l="l" t="t" r="r" b="b"/>
                <a:pathLst>
                  <a:path w="12532" h="20315" extrusionOk="0">
                    <a:moveTo>
                      <a:pt x="12532" y="0"/>
                    </a:moveTo>
                    <a:lnTo>
                      <a:pt x="0" y="1164"/>
                    </a:lnTo>
                    <a:lnTo>
                      <a:pt x="0" y="20315"/>
                    </a:lnTo>
                    <a:lnTo>
                      <a:pt x="12532" y="18032"/>
                    </a:lnTo>
                    <a:lnTo>
                      <a:pt x="125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8"/>
              <p:cNvSpPr/>
              <p:nvPr/>
            </p:nvSpPr>
            <p:spPr>
              <a:xfrm>
                <a:off x="-460400" y="189376"/>
                <a:ext cx="1043156" cy="1581073"/>
              </a:xfrm>
              <a:custGeom>
                <a:avLst/>
                <a:gdLst/>
                <a:ahLst/>
                <a:cxnLst/>
                <a:rect l="l" t="t" r="r" b="b"/>
                <a:pathLst>
                  <a:path w="13057" h="19790" extrusionOk="0">
                    <a:moveTo>
                      <a:pt x="13056" y="0"/>
                    </a:moveTo>
                    <a:lnTo>
                      <a:pt x="0" y="639"/>
                    </a:lnTo>
                    <a:lnTo>
                      <a:pt x="0" y="19790"/>
                    </a:lnTo>
                    <a:lnTo>
                      <a:pt x="13056" y="18032"/>
                    </a:lnTo>
                    <a:lnTo>
                      <a:pt x="130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8"/>
              <p:cNvSpPr/>
              <p:nvPr/>
            </p:nvSpPr>
            <p:spPr>
              <a:xfrm>
                <a:off x="-512975" y="240427"/>
                <a:ext cx="1065047" cy="1530021"/>
              </a:xfrm>
              <a:custGeom>
                <a:avLst/>
                <a:gdLst/>
                <a:ahLst/>
                <a:cxnLst/>
                <a:rect l="l" t="t" r="r" b="b"/>
                <a:pathLst>
                  <a:path w="13331" h="19151" extrusionOk="0">
                    <a:moveTo>
                      <a:pt x="0" y="0"/>
                    </a:moveTo>
                    <a:lnTo>
                      <a:pt x="0" y="19151"/>
                    </a:lnTo>
                    <a:lnTo>
                      <a:pt x="13330" y="19151"/>
                    </a:lnTo>
                    <a:lnTo>
                      <a:pt x="133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8"/>
              <p:cNvSpPr/>
              <p:nvPr/>
            </p:nvSpPr>
            <p:spPr>
              <a:xfrm>
                <a:off x="-347028" y="603295"/>
                <a:ext cx="733173" cy="647449"/>
              </a:xfrm>
              <a:custGeom>
                <a:avLst/>
                <a:gdLst/>
                <a:ahLst/>
                <a:cxnLst/>
                <a:rect l="l" t="t" r="r" b="b"/>
                <a:pathLst>
                  <a:path w="9177" h="8104" extrusionOk="0">
                    <a:moveTo>
                      <a:pt x="6780" y="7053"/>
                    </a:moveTo>
                    <a:cubicBezTo>
                      <a:pt x="6711" y="7122"/>
                      <a:pt x="6620" y="7167"/>
                      <a:pt x="6529" y="7213"/>
                    </a:cubicBezTo>
                    <a:cubicBezTo>
                      <a:pt x="6529" y="7213"/>
                      <a:pt x="6506" y="7190"/>
                      <a:pt x="6506" y="7213"/>
                    </a:cubicBezTo>
                    <a:cubicBezTo>
                      <a:pt x="6483" y="7236"/>
                      <a:pt x="6460" y="7236"/>
                      <a:pt x="6437" y="7236"/>
                    </a:cubicBezTo>
                    <a:cubicBezTo>
                      <a:pt x="6414" y="7213"/>
                      <a:pt x="6392" y="7213"/>
                      <a:pt x="6369" y="7213"/>
                    </a:cubicBezTo>
                    <a:cubicBezTo>
                      <a:pt x="6346" y="7281"/>
                      <a:pt x="6300" y="7327"/>
                      <a:pt x="6232" y="7327"/>
                    </a:cubicBezTo>
                    <a:cubicBezTo>
                      <a:pt x="6186" y="7350"/>
                      <a:pt x="6209" y="7327"/>
                      <a:pt x="6163" y="7327"/>
                    </a:cubicBezTo>
                    <a:cubicBezTo>
                      <a:pt x="6141" y="7327"/>
                      <a:pt x="6118" y="7327"/>
                      <a:pt x="6118" y="7327"/>
                    </a:cubicBezTo>
                    <a:cubicBezTo>
                      <a:pt x="6095" y="7350"/>
                      <a:pt x="6095" y="7350"/>
                      <a:pt x="6072" y="7373"/>
                    </a:cubicBezTo>
                    <a:cubicBezTo>
                      <a:pt x="6049" y="7396"/>
                      <a:pt x="6026" y="7396"/>
                      <a:pt x="6004" y="7396"/>
                    </a:cubicBezTo>
                    <a:cubicBezTo>
                      <a:pt x="5981" y="7418"/>
                      <a:pt x="5958" y="7441"/>
                      <a:pt x="5912" y="7464"/>
                    </a:cubicBezTo>
                    <a:cubicBezTo>
                      <a:pt x="5889" y="7464"/>
                      <a:pt x="5844" y="7464"/>
                      <a:pt x="5798" y="7487"/>
                    </a:cubicBezTo>
                    <a:cubicBezTo>
                      <a:pt x="5775" y="7510"/>
                      <a:pt x="5730" y="7510"/>
                      <a:pt x="5707" y="7533"/>
                    </a:cubicBezTo>
                    <a:cubicBezTo>
                      <a:pt x="5684" y="7510"/>
                      <a:pt x="5661" y="7510"/>
                      <a:pt x="5638" y="7510"/>
                    </a:cubicBezTo>
                    <a:cubicBezTo>
                      <a:pt x="5638" y="7510"/>
                      <a:pt x="5638" y="7533"/>
                      <a:pt x="5638" y="7533"/>
                    </a:cubicBezTo>
                    <a:cubicBezTo>
                      <a:pt x="5616" y="7533"/>
                      <a:pt x="5616" y="7555"/>
                      <a:pt x="5593" y="7578"/>
                    </a:cubicBezTo>
                    <a:cubicBezTo>
                      <a:pt x="5570" y="7578"/>
                      <a:pt x="5570" y="7578"/>
                      <a:pt x="5547" y="7578"/>
                    </a:cubicBezTo>
                    <a:cubicBezTo>
                      <a:pt x="5547" y="7601"/>
                      <a:pt x="5547" y="7601"/>
                      <a:pt x="5547" y="7601"/>
                    </a:cubicBezTo>
                    <a:cubicBezTo>
                      <a:pt x="5570" y="7624"/>
                      <a:pt x="5547" y="7624"/>
                      <a:pt x="5547" y="7647"/>
                    </a:cubicBezTo>
                    <a:lnTo>
                      <a:pt x="5547" y="7647"/>
                    </a:lnTo>
                    <a:cubicBezTo>
                      <a:pt x="5501" y="7670"/>
                      <a:pt x="5456" y="7670"/>
                      <a:pt x="5410" y="7670"/>
                    </a:cubicBezTo>
                    <a:cubicBezTo>
                      <a:pt x="5410" y="7670"/>
                      <a:pt x="5410" y="7670"/>
                      <a:pt x="5410" y="7670"/>
                    </a:cubicBezTo>
                    <a:cubicBezTo>
                      <a:pt x="5387" y="7670"/>
                      <a:pt x="5364" y="7692"/>
                      <a:pt x="5364" y="7692"/>
                    </a:cubicBezTo>
                    <a:cubicBezTo>
                      <a:pt x="5342" y="7692"/>
                      <a:pt x="5319" y="7692"/>
                      <a:pt x="5319" y="7692"/>
                    </a:cubicBezTo>
                    <a:cubicBezTo>
                      <a:pt x="5296" y="7692"/>
                      <a:pt x="5273" y="7692"/>
                      <a:pt x="5273" y="7692"/>
                    </a:cubicBezTo>
                    <a:cubicBezTo>
                      <a:pt x="5228" y="7670"/>
                      <a:pt x="5205" y="7692"/>
                      <a:pt x="5182" y="7715"/>
                    </a:cubicBezTo>
                    <a:cubicBezTo>
                      <a:pt x="5113" y="7738"/>
                      <a:pt x="5068" y="7692"/>
                      <a:pt x="5022" y="7715"/>
                    </a:cubicBezTo>
                    <a:cubicBezTo>
                      <a:pt x="5022" y="7670"/>
                      <a:pt x="4976" y="7670"/>
                      <a:pt x="4976" y="7715"/>
                    </a:cubicBezTo>
                    <a:cubicBezTo>
                      <a:pt x="4954" y="7715"/>
                      <a:pt x="4931" y="7715"/>
                      <a:pt x="4931" y="7715"/>
                    </a:cubicBezTo>
                    <a:cubicBezTo>
                      <a:pt x="4908" y="7715"/>
                      <a:pt x="4885" y="7715"/>
                      <a:pt x="4862" y="7715"/>
                    </a:cubicBezTo>
                    <a:cubicBezTo>
                      <a:pt x="4817" y="7692"/>
                      <a:pt x="4748" y="7738"/>
                      <a:pt x="4680" y="7761"/>
                    </a:cubicBezTo>
                    <a:cubicBezTo>
                      <a:pt x="4657" y="7761"/>
                      <a:pt x="4634" y="7761"/>
                      <a:pt x="4588" y="7761"/>
                    </a:cubicBezTo>
                    <a:cubicBezTo>
                      <a:pt x="3584" y="7761"/>
                      <a:pt x="2625" y="7373"/>
                      <a:pt x="1941" y="6665"/>
                    </a:cubicBezTo>
                    <a:cubicBezTo>
                      <a:pt x="1918" y="6620"/>
                      <a:pt x="1918" y="6597"/>
                      <a:pt x="1872" y="6597"/>
                    </a:cubicBezTo>
                    <a:cubicBezTo>
                      <a:pt x="1895" y="6528"/>
                      <a:pt x="1849" y="6505"/>
                      <a:pt x="1849" y="6460"/>
                    </a:cubicBezTo>
                    <a:cubicBezTo>
                      <a:pt x="1827" y="6460"/>
                      <a:pt x="1781" y="6414"/>
                      <a:pt x="1758" y="6391"/>
                    </a:cubicBezTo>
                    <a:cubicBezTo>
                      <a:pt x="1735" y="6368"/>
                      <a:pt x="1735" y="6346"/>
                      <a:pt x="1735" y="6300"/>
                    </a:cubicBezTo>
                    <a:cubicBezTo>
                      <a:pt x="1735" y="6300"/>
                      <a:pt x="1712" y="6277"/>
                      <a:pt x="1690" y="6254"/>
                    </a:cubicBezTo>
                    <a:cubicBezTo>
                      <a:pt x="1690" y="6254"/>
                      <a:pt x="1712" y="6232"/>
                      <a:pt x="1712" y="6232"/>
                    </a:cubicBezTo>
                    <a:cubicBezTo>
                      <a:pt x="1712" y="6186"/>
                      <a:pt x="1712" y="6163"/>
                      <a:pt x="1758" y="6163"/>
                    </a:cubicBezTo>
                    <a:cubicBezTo>
                      <a:pt x="1804" y="6140"/>
                      <a:pt x="1804" y="6163"/>
                      <a:pt x="1827" y="6117"/>
                    </a:cubicBezTo>
                    <a:cubicBezTo>
                      <a:pt x="1849" y="6095"/>
                      <a:pt x="1827" y="6049"/>
                      <a:pt x="1804" y="6026"/>
                    </a:cubicBezTo>
                    <a:cubicBezTo>
                      <a:pt x="1781" y="5958"/>
                      <a:pt x="1781" y="5912"/>
                      <a:pt x="1712" y="5912"/>
                    </a:cubicBezTo>
                    <a:cubicBezTo>
                      <a:pt x="1667" y="5889"/>
                      <a:pt x="1690" y="5866"/>
                      <a:pt x="1667" y="5844"/>
                    </a:cubicBezTo>
                    <a:cubicBezTo>
                      <a:pt x="1667" y="5798"/>
                      <a:pt x="1644" y="5752"/>
                      <a:pt x="1621" y="5707"/>
                    </a:cubicBezTo>
                    <a:cubicBezTo>
                      <a:pt x="1621" y="5684"/>
                      <a:pt x="1621" y="5638"/>
                      <a:pt x="1621" y="5615"/>
                    </a:cubicBezTo>
                    <a:cubicBezTo>
                      <a:pt x="1598" y="5592"/>
                      <a:pt x="1575" y="5592"/>
                      <a:pt x="1553" y="5592"/>
                    </a:cubicBezTo>
                    <a:cubicBezTo>
                      <a:pt x="1507" y="5524"/>
                      <a:pt x="1530" y="5524"/>
                      <a:pt x="1575" y="5478"/>
                    </a:cubicBezTo>
                    <a:cubicBezTo>
                      <a:pt x="1598" y="5455"/>
                      <a:pt x="1598" y="5455"/>
                      <a:pt x="1598" y="5433"/>
                    </a:cubicBezTo>
                    <a:cubicBezTo>
                      <a:pt x="1598" y="5433"/>
                      <a:pt x="1598" y="5410"/>
                      <a:pt x="1598" y="5410"/>
                    </a:cubicBezTo>
                    <a:cubicBezTo>
                      <a:pt x="1598" y="5387"/>
                      <a:pt x="1621" y="5387"/>
                      <a:pt x="1621" y="5387"/>
                    </a:cubicBezTo>
                    <a:cubicBezTo>
                      <a:pt x="1644" y="5341"/>
                      <a:pt x="1690" y="5296"/>
                      <a:pt x="1690" y="5227"/>
                    </a:cubicBezTo>
                    <a:cubicBezTo>
                      <a:pt x="1690" y="5182"/>
                      <a:pt x="1644" y="5159"/>
                      <a:pt x="1644" y="5090"/>
                    </a:cubicBezTo>
                    <a:cubicBezTo>
                      <a:pt x="1644" y="5045"/>
                      <a:pt x="1667" y="5022"/>
                      <a:pt x="1598" y="4976"/>
                    </a:cubicBezTo>
                    <a:cubicBezTo>
                      <a:pt x="1575" y="4953"/>
                      <a:pt x="1484" y="4930"/>
                      <a:pt x="1484" y="4885"/>
                    </a:cubicBezTo>
                    <a:cubicBezTo>
                      <a:pt x="1439" y="4885"/>
                      <a:pt x="1370" y="4953"/>
                      <a:pt x="1370" y="4862"/>
                    </a:cubicBezTo>
                    <a:cubicBezTo>
                      <a:pt x="1279" y="4839"/>
                      <a:pt x="1302" y="4953"/>
                      <a:pt x="1233" y="4930"/>
                    </a:cubicBezTo>
                    <a:cubicBezTo>
                      <a:pt x="1210" y="4885"/>
                      <a:pt x="1165" y="4771"/>
                      <a:pt x="1119" y="4771"/>
                    </a:cubicBezTo>
                    <a:cubicBezTo>
                      <a:pt x="1119" y="4725"/>
                      <a:pt x="1165" y="4611"/>
                      <a:pt x="1073" y="4634"/>
                    </a:cubicBezTo>
                    <a:cubicBezTo>
                      <a:pt x="1073" y="4611"/>
                      <a:pt x="1073" y="4565"/>
                      <a:pt x="1073" y="4542"/>
                    </a:cubicBezTo>
                    <a:cubicBezTo>
                      <a:pt x="1050" y="4542"/>
                      <a:pt x="1050" y="4542"/>
                      <a:pt x="1050" y="4520"/>
                    </a:cubicBezTo>
                    <a:cubicBezTo>
                      <a:pt x="1028" y="4428"/>
                      <a:pt x="1096" y="4291"/>
                      <a:pt x="1005" y="4246"/>
                    </a:cubicBezTo>
                    <a:cubicBezTo>
                      <a:pt x="959" y="4223"/>
                      <a:pt x="914" y="4246"/>
                      <a:pt x="868" y="4223"/>
                    </a:cubicBezTo>
                    <a:cubicBezTo>
                      <a:pt x="822" y="3424"/>
                      <a:pt x="1050" y="2602"/>
                      <a:pt x="1530" y="1918"/>
                    </a:cubicBezTo>
                    <a:cubicBezTo>
                      <a:pt x="1598" y="1872"/>
                      <a:pt x="1644" y="1803"/>
                      <a:pt x="1690" y="1712"/>
                    </a:cubicBezTo>
                    <a:cubicBezTo>
                      <a:pt x="1712" y="1666"/>
                      <a:pt x="1827" y="1552"/>
                      <a:pt x="1872" y="1575"/>
                    </a:cubicBezTo>
                    <a:cubicBezTo>
                      <a:pt x="1872" y="1598"/>
                      <a:pt x="1849" y="1666"/>
                      <a:pt x="1872" y="1666"/>
                    </a:cubicBezTo>
                    <a:cubicBezTo>
                      <a:pt x="1895" y="1712"/>
                      <a:pt x="1941" y="1666"/>
                      <a:pt x="1941" y="1666"/>
                    </a:cubicBezTo>
                    <a:cubicBezTo>
                      <a:pt x="1963" y="1689"/>
                      <a:pt x="1941" y="1758"/>
                      <a:pt x="1963" y="1781"/>
                    </a:cubicBezTo>
                    <a:cubicBezTo>
                      <a:pt x="2009" y="1803"/>
                      <a:pt x="2009" y="1735"/>
                      <a:pt x="2032" y="1689"/>
                    </a:cubicBezTo>
                    <a:cubicBezTo>
                      <a:pt x="2032" y="1644"/>
                      <a:pt x="2032" y="1598"/>
                      <a:pt x="2078" y="1552"/>
                    </a:cubicBezTo>
                    <a:cubicBezTo>
                      <a:pt x="2100" y="1507"/>
                      <a:pt x="2100" y="1484"/>
                      <a:pt x="2123" y="1461"/>
                    </a:cubicBezTo>
                    <a:cubicBezTo>
                      <a:pt x="2123" y="1415"/>
                      <a:pt x="2123" y="1370"/>
                      <a:pt x="2146" y="1324"/>
                    </a:cubicBezTo>
                    <a:cubicBezTo>
                      <a:pt x="2192" y="1256"/>
                      <a:pt x="2260" y="1187"/>
                      <a:pt x="2306" y="1119"/>
                    </a:cubicBezTo>
                    <a:cubicBezTo>
                      <a:pt x="2329" y="1096"/>
                      <a:pt x="2374" y="1073"/>
                      <a:pt x="2420" y="1027"/>
                    </a:cubicBezTo>
                    <a:cubicBezTo>
                      <a:pt x="2420" y="1027"/>
                      <a:pt x="2420" y="1027"/>
                      <a:pt x="2420" y="1005"/>
                    </a:cubicBezTo>
                    <a:cubicBezTo>
                      <a:pt x="2488" y="982"/>
                      <a:pt x="2534" y="936"/>
                      <a:pt x="2580" y="913"/>
                    </a:cubicBezTo>
                    <a:cubicBezTo>
                      <a:pt x="2580" y="936"/>
                      <a:pt x="2580" y="936"/>
                      <a:pt x="2557" y="959"/>
                    </a:cubicBezTo>
                    <a:cubicBezTo>
                      <a:pt x="2534" y="982"/>
                      <a:pt x="2466" y="1005"/>
                      <a:pt x="2488" y="1050"/>
                    </a:cubicBezTo>
                    <a:cubicBezTo>
                      <a:pt x="2511" y="1050"/>
                      <a:pt x="2534" y="1050"/>
                      <a:pt x="2534" y="1050"/>
                    </a:cubicBezTo>
                    <a:cubicBezTo>
                      <a:pt x="2580" y="1050"/>
                      <a:pt x="2603" y="1005"/>
                      <a:pt x="2625" y="1027"/>
                    </a:cubicBezTo>
                    <a:cubicBezTo>
                      <a:pt x="2671" y="1073"/>
                      <a:pt x="2603" y="1096"/>
                      <a:pt x="2603" y="1142"/>
                    </a:cubicBezTo>
                    <a:cubicBezTo>
                      <a:pt x="2625" y="1187"/>
                      <a:pt x="2671" y="1096"/>
                      <a:pt x="2694" y="1073"/>
                    </a:cubicBezTo>
                    <a:cubicBezTo>
                      <a:pt x="2694" y="1050"/>
                      <a:pt x="2717" y="1005"/>
                      <a:pt x="2740" y="959"/>
                    </a:cubicBezTo>
                    <a:cubicBezTo>
                      <a:pt x="2762" y="936"/>
                      <a:pt x="2808" y="890"/>
                      <a:pt x="2854" y="868"/>
                    </a:cubicBezTo>
                    <a:cubicBezTo>
                      <a:pt x="2877" y="822"/>
                      <a:pt x="2899" y="822"/>
                      <a:pt x="2945" y="799"/>
                    </a:cubicBezTo>
                    <a:cubicBezTo>
                      <a:pt x="2991" y="776"/>
                      <a:pt x="3036" y="753"/>
                      <a:pt x="3082" y="731"/>
                    </a:cubicBezTo>
                    <a:cubicBezTo>
                      <a:pt x="3105" y="708"/>
                      <a:pt x="3150" y="662"/>
                      <a:pt x="3173" y="685"/>
                    </a:cubicBezTo>
                    <a:cubicBezTo>
                      <a:pt x="3173" y="685"/>
                      <a:pt x="3173" y="685"/>
                      <a:pt x="3173" y="685"/>
                    </a:cubicBezTo>
                    <a:cubicBezTo>
                      <a:pt x="3196" y="662"/>
                      <a:pt x="3219" y="662"/>
                      <a:pt x="3242" y="639"/>
                    </a:cubicBezTo>
                    <a:cubicBezTo>
                      <a:pt x="3265" y="617"/>
                      <a:pt x="3287" y="594"/>
                      <a:pt x="3310" y="594"/>
                    </a:cubicBezTo>
                    <a:cubicBezTo>
                      <a:pt x="3379" y="548"/>
                      <a:pt x="3447" y="525"/>
                      <a:pt x="3516" y="502"/>
                    </a:cubicBezTo>
                    <a:cubicBezTo>
                      <a:pt x="3538" y="480"/>
                      <a:pt x="3561" y="480"/>
                      <a:pt x="3561" y="457"/>
                    </a:cubicBezTo>
                    <a:cubicBezTo>
                      <a:pt x="3904" y="365"/>
                      <a:pt x="4246" y="320"/>
                      <a:pt x="4588" y="320"/>
                    </a:cubicBezTo>
                    <a:cubicBezTo>
                      <a:pt x="4588" y="320"/>
                      <a:pt x="4611" y="320"/>
                      <a:pt x="4611" y="320"/>
                    </a:cubicBezTo>
                    <a:cubicBezTo>
                      <a:pt x="4657" y="388"/>
                      <a:pt x="4543" y="365"/>
                      <a:pt x="4566" y="434"/>
                    </a:cubicBezTo>
                    <a:cubicBezTo>
                      <a:pt x="4543" y="434"/>
                      <a:pt x="4429" y="411"/>
                      <a:pt x="4497" y="480"/>
                    </a:cubicBezTo>
                    <a:cubicBezTo>
                      <a:pt x="4497" y="480"/>
                      <a:pt x="4474" y="480"/>
                      <a:pt x="4474" y="480"/>
                    </a:cubicBezTo>
                    <a:cubicBezTo>
                      <a:pt x="4497" y="548"/>
                      <a:pt x="4543" y="525"/>
                      <a:pt x="4588" y="525"/>
                    </a:cubicBezTo>
                    <a:cubicBezTo>
                      <a:pt x="4657" y="548"/>
                      <a:pt x="4703" y="594"/>
                      <a:pt x="4634" y="639"/>
                    </a:cubicBezTo>
                    <a:cubicBezTo>
                      <a:pt x="4657" y="662"/>
                      <a:pt x="4657" y="731"/>
                      <a:pt x="4611" y="731"/>
                    </a:cubicBezTo>
                    <a:cubicBezTo>
                      <a:pt x="4588" y="662"/>
                      <a:pt x="4566" y="731"/>
                      <a:pt x="4543" y="731"/>
                    </a:cubicBezTo>
                    <a:cubicBezTo>
                      <a:pt x="4520" y="731"/>
                      <a:pt x="4497" y="708"/>
                      <a:pt x="4543" y="662"/>
                    </a:cubicBezTo>
                    <a:cubicBezTo>
                      <a:pt x="4497" y="685"/>
                      <a:pt x="4451" y="662"/>
                      <a:pt x="4429" y="662"/>
                    </a:cubicBezTo>
                    <a:cubicBezTo>
                      <a:pt x="4451" y="662"/>
                      <a:pt x="4451" y="639"/>
                      <a:pt x="4474" y="639"/>
                    </a:cubicBezTo>
                    <a:cubicBezTo>
                      <a:pt x="4451" y="639"/>
                      <a:pt x="4406" y="662"/>
                      <a:pt x="4383" y="639"/>
                    </a:cubicBezTo>
                    <a:cubicBezTo>
                      <a:pt x="4360" y="617"/>
                      <a:pt x="4383" y="594"/>
                      <a:pt x="4406" y="594"/>
                    </a:cubicBezTo>
                    <a:cubicBezTo>
                      <a:pt x="4383" y="594"/>
                      <a:pt x="4360" y="594"/>
                      <a:pt x="4337" y="571"/>
                    </a:cubicBezTo>
                    <a:cubicBezTo>
                      <a:pt x="4337" y="548"/>
                      <a:pt x="4383" y="548"/>
                      <a:pt x="4406" y="525"/>
                    </a:cubicBezTo>
                    <a:cubicBezTo>
                      <a:pt x="4383" y="480"/>
                      <a:pt x="4315" y="502"/>
                      <a:pt x="4269" y="502"/>
                    </a:cubicBezTo>
                    <a:cubicBezTo>
                      <a:pt x="4223" y="480"/>
                      <a:pt x="4178" y="457"/>
                      <a:pt x="4132" y="480"/>
                    </a:cubicBezTo>
                    <a:cubicBezTo>
                      <a:pt x="4041" y="480"/>
                      <a:pt x="3949" y="502"/>
                      <a:pt x="3904" y="594"/>
                    </a:cubicBezTo>
                    <a:cubicBezTo>
                      <a:pt x="3835" y="685"/>
                      <a:pt x="3744" y="662"/>
                      <a:pt x="3675" y="731"/>
                    </a:cubicBezTo>
                    <a:cubicBezTo>
                      <a:pt x="3607" y="776"/>
                      <a:pt x="3516" y="868"/>
                      <a:pt x="3516" y="936"/>
                    </a:cubicBezTo>
                    <a:cubicBezTo>
                      <a:pt x="3516" y="936"/>
                      <a:pt x="3538" y="913"/>
                      <a:pt x="3538" y="936"/>
                    </a:cubicBezTo>
                    <a:cubicBezTo>
                      <a:pt x="3516" y="1005"/>
                      <a:pt x="3630" y="959"/>
                      <a:pt x="3607" y="890"/>
                    </a:cubicBezTo>
                    <a:cubicBezTo>
                      <a:pt x="3630" y="890"/>
                      <a:pt x="3630" y="890"/>
                      <a:pt x="3653" y="913"/>
                    </a:cubicBezTo>
                    <a:cubicBezTo>
                      <a:pt x="3653" y="890"/>
                      <a:pt x="3721" y="753"/>
                      <a:pt x="3744" y="868"/>
                    </a:cubicBezTo>
                    <a:cubicBezTo>
                      <a:pt x="3790" y="868"/>
                      <a:pt x="3790" y="822"/>
                      <a:pt x="3812" y="822"/>
                    </a:cubicBezTo>
                    <a:cubicBezTo>
                      <a:pt x="3835" y="890"/>
                      <a:pt x="3812" y="936"/>
                      <a:pt x="3812" y="1005"/>
                    </a:cubicBezTo>
                    <a:cubicBezTo>
                      <a:pt x="3881" y="1005"/>
                      <a:pt x="3972" y="936"/>
                      <a:pt x="3949" y="868"/>
                    </a:cubicBezTo>
                    <a:cubicBezTo>
                      <a:pt x="4018" y="868"/>
                      <a:pt x="3949" y="799"/>
                      <a:pt x="3972" y="731"/>
                    </a:cubicBezTo>
                    <a:cubicBezTo>
                      <a:pt x="3972" y="731"/>
                      <a:pt x="4018" y="685"/>
                      <a:pt x="4018" y="685"/>
                    </a:cubicBezTo>
                    <a:cubicBezTo>
                      <a:pt x="4041" y="662"/>
                      <a:pt x="4041" y="639"/>
                      <a:pt x="4086" y="639"/>
                    </a:cubicBezTo>
                    <a:cubicBezTo>
                      <a:pt x="4109" y="685"/>
                      <a:pt x="4063" y="708"/>
                      <a:pt x="4063" y="753"/>
                    </a:cubicBezTo>
                    <a:cubicBezTo>
                      <a:pt x="4132" y="776"/>
                      <a:pt x="4132" y="822"/>
                      <a:pt x="4200" y="776"/>
                    </a:cubicBezTo>
                    <a:cubicBezTo>
                      <a:pt x="4269" y="753"/>
                      <a:pt x="4315" y="731"/>
                      <a:pt x="4315" y="822"/>
                    </a:cubicBezTo>
                    <a:cubicBezTo>
                      <a:pt x="4360" y="845"/>
                      <a:pt x="4406" y="822"/>
                      <a:pt x="4451" y="822"/>
                    </a:cubicBezTo>
                    <a:cubicBezTo>
                      <a:pt x="4474" y="822"/>
                      <a:pt x="4474" y="845"/>
                      <a:pt x="4497" y="868"/>
                    </a:cubicBezTo>
                    <a:cubicBezTo>
                      <a:pt x="4497" y="868"/>
                      <a:pt x="4543" y="868"/>
                      <a:pt x="4543" y="868"/>
                    </a:cubicBezTo>
                    <a:cubicBezTo>
                      <a:pt x="4657" y="1005"/>
                      <a:pt x="4406" y="936"/>
                      <a:pt x="4406" y="936"/>
                    </a:cubicBezTo>
                    <a:cubicBezTo>
                      <a:pt x="4383" y="890"/>
                      <a:pt x="4269" y="936"/>
                      <a:pt x="4269" y="959"/>
                    </a:cubicBezTo>
                    <a:cubicBezTo>
                      <a:pt x="4223" y="1027"/>
                      <a:pt x="4315" y="1050"/>
                      <a:pt x="4223" y="1050"/>
                    </a:cubicBezTo>
                    <a:cubicBezTo>
                      <a:pt x="4200" y="1050"/>
                      <a:pt x="4178" y="1027"/>
                      <a:pt x="4155" y="1050"/>
                    </a:cubicBezTo>
                    <a:cubicBezTo>
                      <a:pt x="4132" y="1050"/>
                      <a:pt x="4109" y="1073"/>
                      <a:pt x="4086" y="1096"/>
                    </a:cubicBezTo>
                    <a:cubicBezTo>
                      <a:pt x="4063" y="1096"/>
                      <a:pt x="4018" y="1096"/>
                      <a:pt x="3995" y="1096"/>
                    </a:cubicBezTo>
                    <a:cubicBezTo>
                      <a:pt x="3995" y="1096"/>
                      <a:pt x="3926" y="1142"/>
                      <a:pt x="3926" y="1142"/>
                    </a:cubicBezTo>
                    <a:cubicBezTo>
                      <a:pt x="3881" y="1142"/>
                      <a:pt x="3835" y="1096"/>
                      <a:pt x="3790" y="1096"/>
                    </a:cubicBezTo>
                    <a:cubicBezTo>
                      <a:pt x="3744" y="1119"/>
                      <a:pt x="3744" y="1142"/>
                      <a:pt x="3721" y="1164"/>
                    </a:cubicBezTo>
                    <a:cubicBezTo>
                      <a:pt x="3675" y="1164"/>
                      <a:pt x="3653" y="1164"/>
                      <a:pt x="3630" y="1187"/>
                    </a:cubicBezTo>
                    <a:cubicBezTo>
                      <a:pt x="3584" y="1210"/>
                      <a:pt x="3607" y="1278"/>
                      <a:pt x="3561" y="1324"/>
                    </a:cubicBezTo>
                    <a:cubicBezTo>
                      <a:pt x="3561" y="1347"/>
                      <a:pt x="3538" y="1347"/>
                      <a:pt x="3516" y="1370"/>
                    </a:cubicBezTo>
                    <a:cubicBezTo>
                      <a:pt x="3493" y="1370"/>
                      <a:pt x="3493" y="1415"/>
                      <a:pt x="3470" y="1438"/>
                    </a:cubicBezTo>
                    <a:cubicBezTo>
                      <a:pt x="3447" y="1438"/>
                      <a:pt x="3424" y="1438"/>
                      <a:pt x="3401" y="1415"/>
                    </a:cubicBezTo>
                    <a:cubicBezTo>
                      <a:pt x="3356" y="1461"/>
                      <a:pt x="3265" y="1415"/>
                      <a:pt x="3242" y="1484"/>
                    </a:cubicBezTo>
                    <a:cubicBezTo>
                      <a:pt x="3242" y="1484"/>
                      <a:pt x="3265" y="1484"/>
                      <a:pt x="3265" y="1484"/>
                    </a:cubicBezTo>
                    <a:cubicBezTo>
                      <a:pt x="3265" y="1484"/>
                      <a:pt x="3242" y="1507"/>
                      <a:pt x="3242" y="1530"/>
                    </a:cubicBezTo>
                    <a:cubicBezTo>
                      <a:pt x="3356" y="1507"/>
                      <a:pt x="3310" y="1644"/>
                      <a:pt x="3242" y="1689"/>
                    </a:cubicBezTo>
                    <a:cubicBezTo>
                      <a:pt x="3219" y="1666"/>
                      <a:pt x="3150" y="1712"/>
                      <a:pt x="3128" y="1712"/>
                    </a:cubicBezTo>
                    <a:cubicBezTo>
                      <a:pt x="3105" y="1712"/>
                      <a:pt x="3105" y="1735"/>
                      <a:pt x="3105" y="1735"/>
                    </a:cubicBezTo>
                    <a:cubicBezTo>
                      <a:pt x="3082" y="1735"/>
                      <a:pt x="3082" y="1712"/>
                      <a:pt x="3082" y="1712"/>
                    </a:cubicBezTo>
                    <a:cubicBezTo>
                      <a:pt x="3036" y="1735"/>
                      <a:pt x="3013" y="1735"/>
                      <a:pt x="2991" y="1712"/>
                    </a:cubicBezTo>
                    <a:cubicBezTo>
                      <a:pt x="2968" y="1735"/>
                      <a:pt x="2945" y="1781"/>
                      <a:pt x="2922" y="1803"/>
                    </a:cubicBezTo>
                    <a:cubicBezTo>
                      <a:pt x="2922" y="1849"/>
                      <a:pt x="2922" y="1872"/>
                      <a:pt x="2899" y="1940"/>
                    </a:cubicBezTo>
                    <a:cubicBezTo>
                      <a:pt x="2899" y="2009"/>
                      <a:pt x="2785" y="2146"/>
                      <a:pt x="2922" y="2123"/>
                    </a:cubicBezTo>
                    <a:cubicBezTo>
                      <a:pt x="2968" y="2123"/>
                      <a:pt x="3013" y="2077"/>
                      <a:pt x="3036" y="2077"/>
                    </a:cubicBezTo>
                    <a:cubicBezTo>
                      <a:pt x="3059" y="2055"/>
                      <a:pt x="3059" y="2032"/>
                      <a:pt x="3059" y="2032"/>
                    </a:cubicBezTo>
                    <a:cubicBezTo>
                      <a:pt x="3082" y="2032"/>
                      <a:pt x="3105" y="2032"/>
                      <a:pt x="3105" y="2032"/>
                    </a:cubicBezTo>
                    <a:cubicBezTo>
                      <a:pt x="3128" y="2032"/>
                      <a:pt x="3150" y="2009"/>
                      <a:pt x="3173" y="2009"/>
                    </a:cubicBezTo>
                    <a:cubicBezTo>
                      <a:pt x="3196" y="1963"/>
                      <a:pt x="3219" y="1940"/>
                      <a:pt x="3242" y="1918"/>
                    </a:cubicBezTo>
                    <a:cubicBezTo>
                      <a:pt x="3265" y="1895"/>
                      <a:pt x="3310" y="1849"/>
                      <a:pt x="3310" y="1826"/>
                    </a:cubicBezTo>
                    <a:cubicBezTo>
                      <a:pt x="3470" y="1826"/>
                      <a:pt x="3356" y="1712"/>
                      <a:pt x="3447" y="1666"/>
                    </a:cubicBezTo>
                    <a:cubicBezTo>
                      <a:pt x="3493" y="1666"/>
                      <a:pt x="3516" y="1712"/>
                      <a:pt x="3561" y="1666"/>
                    </a:cubicBezTo>
                    <a:cubicBezTo>
                      <a:pt x="3584" y="1666"/>
                      <a:pt x="3584" y="1621"/>
                      <a:pt x="3584" y="1621"/>
                    </a:cubicBezTo>
                    <a:cubicBezTo>
                      <a:pt x="3607" y="1598"/>
                      <a:pt x="3630" y="1621"/>
                      <a:pt x="3653" y="1598"/>
                    </a:cubicBezTo>
                    <a:cubicBezTo>
                      <a:pt x="3698" y="1575"/>
                      <a:pt x="3698" y="1575"/>
                      <a:pt x="3744" y="1575"/>
                    </a:cubicBezTo>
                    <a:cubicBezTo>
                      <a:pt x="3767" y="1598"/>
                      <a:pt x="3790" y="1598"/>
                      <a:pt x="3790" y="1621"/>
                    </a:cubicBezTo>
                    <a:cubicBezTo>
                      <a:pt x="3812" y="1621"/>
                      <a:pt x="3835" y="1621"/>
                      <a:pt x="3858" y="1621"/>
                    </a:cubicBezTo>
                    <a:cubicBezTo>
                      <a:pt x="3904" y="1621"/>
                      <a:pt x="4041" y="1735"/>
                      <a:pt x="4041" y="1621"/>
                    </a:cubicBezTo>
                    <a:cubicBezTo>
                      <a:pt x="3995" y="1621"/>
                      <a:pt x="3881" y="1598"/>
                      <a:pt x="3904" y="1530"/>
                    </a:cubicBezTo>
                    <a:cubicBezTo>
                      <a:pt x="4018" y="1461"/>
                      <a:pt x="4109" y="1575"/>
                      <a:pt x="4200" y="1621"/>
                    </a:cubicBezTo>
                    <a:cubicBezTo>
                      <a:pt x="4223" y="1644"/>
                      <a:pt x="4292" y="1689"/>
                      <a:pt x="4315" y="1735"/>
                    </a:cubicBezTo>
                    <a:cubicBezTo>
                      <a:pt x="4337" y="1781"/>
                      <a:pt x="4315" y="1849"/>
                      <a:pt x="4406" y="1826"/>
                    </a:cubicBezTo>
                    <a:cubicBezTo>
                      <a:pt x="4406" y="1826"/>
                      <a:pt x="4406" y="1803"/>
                      <a:pt x="4406" y="1781"/>
                    </a:cubicBezTo>
                    <a:cubicBezTo>
                      <a:pt x="4406" y="1781"/>
                      <a:pt x="4406" y="1781"/>
                      <a:pt x="4406" y="1781"/>
                    </a:cubicBezTo>
                    <a:cubicBezTo>
                      <a:pt x="4451" y="1758"/>
                      <a:pt x="4406" y="1735"/>
                      <a:pt x="4406" y="1712"/>
                    </a:cubicBezTo>
                    <a:cubicBezTo>
                      <a:pt x="4406" y="1689"/>
                      <a:pt x="4383" y="1712"/>
                      <a:pt x="4383" y="1666"/>
                    </a:cubicBezTo>
                    <a:cubicBezTo>
                      <a:pt x="4383" y="1666"/>
                      <a:pt x="4429" y="1666"/>
                      <a:pt x="4429" y="1644"/>
                    </a:cubicBezTo>
                    <a:cubicBezTo>
                      <a:pt x="4451" y="1598"/>
                      <a:pt x="4383" y="1598"/>
                      <a:pt x="4429" y="1575"/>
                    </a:cubicBezTo>
                    <a:cubicBezTo>
                      <a:pt x="4474" y="1552"/>
                      <a:pt x="4520" y="1575"/>
                      <a:pt x="4497" y="1621"/>
                    </a:cubicBezTo>
                    <a:cubicBezTo>
                      <a:pt x="4520" y="1621"/>
                      <a:pt x="4543" y="1644"/>
                      <a:pt x="4520" y="1666"/>
                    </a:cubicBezTo>
                    <a:cubicBezTo>
                      <a:pt x="4543" y="1666"/>
                      <a:pt x="4543" y="1666"/>
                      <a:pt x="4566" y="1666"/>
                    </a:cubicBezTo>
                    <a:cubicBezTo>
                      <a:pt x="4566" y="1712"/>
                      <a:pt x="4543" y="1803"/>
                      <a:pt x="4588" y="1826"/>
                    </a:cubicBezTo>
                    <a:cubicBezTo>
                      <a:pt x="4588" y="1826"/>
                      <a:pt x="4588" y="1849"/>
                      <a:pt x="4588" y="1849"/>
                    </a:cubicBezTo>
                    <a:cubicBezTo>
                      <a:pt x="4657" y="1872"/>
                      <a:pt x="4680" y="1826"/>
                      <a:pt x="4748" y="1803"/>
                    </a:cubicBezTo>
                    <a:cubicBezTo>
                      <a:pt x="4771" y="1803"/>
                      <a:pt x="4839" y="1781"/>
                      <a:pt x="4885" y="1781"/>
                    </a:cubicBezTo>
                    <a:cubicBezTo>
                      <a:pt x="4908" y="1781"/>
                      <a:pt x="4908" y="1826"/>
                      <a:pt x="4954" y="1803"/>
                    </a:cubicBezTo>
                    <a:cubicBezTo>
                      <a:pt x="4954" y="1803"/>
                      <a:pt x="4976" y="1781"/>
                      <a:pt x="4999" y="1758"/>
                    </a:cubicBezTo>
                    <a:cubicBezTo>
                      <a:pt x="5091" y="1712"/>
                      <a:pt x="5045" y="1781"/>
                      <a:pt x="5091" y="1826"/>
                    </a:cubicBezTo>
                    <a:cubicBezTo>
                      <a:pt x="5068" y="1826"/>
                      <a:pt x="5068" y="1826"/>
                      <a:pt x="5045" y="1826"/>
                    </a:cubicBezTo>
                    <a:cubicBezTo>
                      <a:pt x="5068" y="1849"/>
                      <a:pt x="5091" y="1849"/>
                      <a:pt x="5113" y="1872"/>
                    </a:cubicBezTo>
                    <a:cubicBezTo>
                      <a:pt x="5068" y="1872"/>
                      <a:pt x="5045" y="1872"/>
                      <a:pt x="5022" y="1872"/>
                    </a:cubicBezTo>
                    <a:cubicBezTo>
                      <a:pt x="5045" y="1872"/>
                      <a:pt x="5113" y="1895"/>
                      <a:pt x="5113" y="1940"/>
                    </a:cubicBezTo>
                    <a:cubicBezTo>
                      <a:pt x="5113" y="1940"/>
                      <a:pt x="5136" y="1940"/>
                      <a:pt x="5136" y="1940"/>
                    </a:cubicBezTo>
                    <a:cubicBezTo>
                      <a:pt x="5136" y="1940"/>
                      <a:pt x="5136" y="1963"/>
                      <a:pt x="5136" y="1963"/>
                    </a:cubicBezTo>
                    <a:cubicBezTo>
                      <a:pt x="5136" y="1963"/>
                      <a:pt x="5136" y="1986"/>
                      <a:pt x="5136" y="1986"/>
                    </a:cubicBezTo>
                    <a:cubicBezTo>
                      <a:pt x="5113" y="1986"/>
                      <a:pt x="5113" y="1986"/>
                      <a:pt x="5091" y="1986"/>
                    </a:cubicBezTo>
                    <a:cubicBezTo>
                      <a:pt x="5091" y="2009"/>
                      <a:pt x="5068" y="2032"/>
                      <a:pt x="5045" y="2032"/>
                    </a:cubicBezTo>
                    <a:cubicBezTo>
                      <a:pt x="5045" y="2032"/>
                      <a:pt x="5045" y="2009"/>
                      <a:pt x="5045" y="2009"/>
                    </a:cubicBezTo>
                    <a:cubicBezTo>
                      <a:pt x="4999" y="2032"/>
                      <a:pt x="4862" y="2100"/>
                      <a:pt x="4839" y="2032"/>
                    </a:cubicBezTo>
                    <a:cubicBezTo>
                      <a:pt x="4817" y="2032"/>
                      <a:pt x="4817" y="2032"/>
                      <a:pt x="4794" y="2032"/>
                    </a:cubicBezTo>
                    <a:cubicBezTo>
                      <a:pt x="4771" y="2009"/>
                      <a:pt x="4748" y="2009"/>
                      <a:pt x="4725" y="2009"/>
                    </a:cubicBezTo>
                    <a:cubicBezTo>
                      <a:pt x="4703" y="2032"/>
                      <a:pt x="4725" y="2055"/>
                      <a:pt x="4703" y="2077"/>
                    </a:cubicBezTo>
                    <a:cubicBezTo>
                      <a:pt x="4703" y="2100"/>
                      <a:pt x="4657" y="2100"/>
                      <a:pt x="4657" y="2146"/>
                    </a:cubicBezTo>
                    <a:cubicBezTo>
                      <a:pt x="4657" y="2146"/>
                      <a:pt x="4657" y="2169"/>
                      <a:pt x="4634" y="2191"/>
                    </a:cubicBezTo>
                    <a:cubicBezTo>
                      <a:pt x="4588" y="2191"/>
                      <a:pt x="4611" y="2146"/>
                      <a:pt x="4566" y="2123"/>
                    </a:cubicBezTo>
                    <a:cubicBezTo>
                      <a:pt x="4566" y="2123"/>
                      <a:pt x="4543" y="2123"/>
                      <a:pt x="4520" y="2123"/>
                    </a:cubicBezTo>
                    <a:cubicBezTo>
                      <a:pt x="4520" y="2123"/>
                      <a:pt x="4474" y="2100"/>
                      <a:pt x="4451" y="2100"/>
                    </a:cubicBezTo>
                    <a:cubicBezTo>
                      <a:pt x="4315" y="2077"/>
                      <a:pt x="4451" y="2237"/>
                      <a:pt x="4360" y="2237"/>
                    </a:cubicBezTo>
                    <a:cubicBezTo>
                      <a:pt x="4337" y="2237"/>
                      <a:pt x="4109" y="2351"/>
                      <a:pt x="4132" y="2260"/>
                    </a:cubicBezTo>
                    <a:cubicBezTo>
                      <a:pt x="4063" y="2260"/>
                      <a:pt x="4132" y="2214"/>
                      <a:pt x="4109" y="2191"/>
                    </a:cubicBezTo>
                    <a:cubicBezTo>
                      <a:pt x="4086" y="2169"/>
                      <a:pt x="4041" y="2169"/>
                      <a:pt x="3995" y="2191"/>
                    </a:cubicBezTo>
                    <a:cubicBezTo>
                      <a:pt x="3972" y="2191"/>
                      <a:pt x="3790" y="2191"/>
                      <a:pt x="3858" y="2100"/>
                    </a:cubicBezTo>
                    <a:cubicBezTo>
                      <a:pt x="3835" y="2100"/>
                      <a:pt x="3835" y="2077"/>
                      <a:pt x="3835" y="2077"/>
                    </a:cubicBezTo>
                    <a:cubicBezTo>
                      <a:pt x="3835" y="2032"/>
                      <a:pt x="3812" y="2009"/>
                      <a:pt x="3790" y="1963"/>
                    </a:cubicBezTo>
                    <a:cubicBezTo>
                      <a:pt x="3744" y="1940"/>
                      <a:pt x="3744" y="1986"/>
                      <a:pt x="3698" y="1986"/>
                    </a:cubicBezTo>
                    <a:cubicBezTo>
                      <a:pt x="3675" y="2009"/>
                      <a:pt x="3607" y="2009"/>
                      <a:pt x="3584" y="2009"/>
                    </a:cubicBezTo>
                    <a:cubicBezTo>
                      <a:pt x="3538" y="2009"/>
                      <a:pt x="3424" y="1986"/>
                      <a:pt x="3401" y="2055"/>
                    </a:cubicBezTo>
                    <a:cubicBezTo>
                      <a:pt x="3310" y="2055"/>
                      <a:pt x="3265" y="2100"/>
                      <a:pt x="3219" y="2146"/>
                    </a:cubicBezTo>
                    <a:cubicBezTo>
                      <a:pt x="3173" y="2191"/>
                      <a:pt x="3173" y="2191"/>
                      <a:pt x="3128" y="2169"/>
                    </a:cubicBezTo>
                    <a:cubicBezTo>
                      <a:pt x="3082" y="2169"/>
                      <a:pt x="3036" y="2123"/>
                      <a:pt x="3013" y="2169"/>
                    </a:cubicBezTo>
                    <a:cubicBezTo>
                      <a:pt x="2991" y="2169"/>
                      <a:pt x="2968" y="2191"/>
                      <a:pt x="2945" y="2214"/>
                    </a:cubicBezTo>
                    <a:cubicBezTo>
                      <a:pt x="2922" y="2214"/>
                      <a:pt x="2877" y="2260"/>
                      <a:pt x="2877" y="2283"/>
                    </a:cubicBezTo>
                    <a:cubicBezTo>
                      <a:pt x="2854" y="2328"/>
                      <a:pt x="2854" y="2420"/>
                      <a:pt x="2785" y="2443"/>
                    </a:cubicBezTo>
                    <a:cubicBezTo>
                      <a:pt x="2785" y="2488"/>
                      <a:pt x="2740" y="2511"/>
                      <a:pt x="2717" y="2557"/>
                    </a:cubicBezTo>
                    <a:cubicBezTo>
                      <a:pt x="2694" y="2602"/>
                      <a:pt x="2671" y="2602"/>
                      <a:pt x="2625" y="2625"/>
                    </a:cubicBezTo>
                    <a:cubicBezTo>
                      <a:pt x="2625" y="2671"/>
                      <a:pt x="2557" y="2716"/>
                      <a:pt x="2534" y="2739"/>
                    </a:cubicBezTo>
                    <a:cubicBezTo>
                      <a:pt x="2534" y="2739"/>
                      <a:pt x="2557" y="2762"/>
                      <a:pt x="2557" y="2762"/>
                    </a:cubicBezTo>
                    <a:cubicBezTo>
                      <a:pt x="2557" y="2808"/>
                      <a:pt x="2466" y="2853"/>
                      <a:pt x="2443" y="2922"/>
                    </a:cubicBezTo>
                    <a:cubicBezTo>
                      <a:pt x="2466" y="2899"/>
                      <a:pt x="2488" y="2922"/>
                      <a:pt x="2488" y="2922"/>
                    </a:cubicBezTo>
                    <a:cubicBezTo>
                      <a:pt x="2488" y="2945"/>
                      <a:pt x="2511" y="2990"/>
                      <a:pt x="2488" y="3013"/>
                    </a:cubicBezTo>
                    <a:cubicBezTo>
                      <a:pt x="2443" y="3013"/>
                      <a:pt x="2443" y="3082"/>
                      <a:pt x="2397" y="3082"/>
                    </a:cubicBezTo>
                    <a:cubicBezTo>
                      <a:pt x="2397" y="3104"/>
                      <a:pt x="2374" y="3104"/>
                      <a:pt x="2397" y="3104"/>
                    </a:cubicBezTo>
                    <a:cubicBezTo>
                      <a:pt x="2397" y="3150"/>
                      <a:pt x="2374" y="3196"/>
                      <a:pt x="2374" y="3241"/>
                    </a:cubicBezTo>
                    <a:cubicBezTo>
                      <a:pt x="2374" y="3287"/>
                      <a:pt x="2420" y="3287"/>
                      <a:pt x="2397" y="3356"/>
                    </a:cubicBezTo>
                    <a:cubicBezTo>
                      <a:pt x="2352" y="3447"/>
                      <a:pt x="2283" y="3493"/>
                      <a:pt x="2283" y="3584"/>
                    </a:cubicBezTo>
                    <a:cubicBezTo>
                      <a:pt x="2306" y="3584"/>
                      <a:pt x="2306" y="3584"/>
                      <a:pt x="2306" y="3584"/>
                    </a:cubicBezTo>
                    <a:cubicBezTo>
                      <a:pt x="2329" y="3584"/>
                      <a:pt x="2352" y="3629"/>
                      <a:pt x="2329" y="3652"/>
                    </a:cubicBezTo>
                    <a:cubicBezTo>
                      <a:pt x="2352" y="3652"/>
                      <a:pt x="2352" y="3652"/>
                      <a:pt x="2374" y="3652"/>
                    </a:cubicBezTo>
                    <a:cubicBezTo>
                      <a:pt x="2397" y="3675"/>
                      <a:pt x="2374" y="3698"/>
                      <a:pt x="2374" y="3721"/>
                    </a:cubicBezTo>
                    <a:cubicBezTo>
                      <a:pt x="2374" y="3744"/>
                      <a:pt x="2397" y="3766"/>
                      <a:pt x="2397" y="3766"/>
                    </a:cubicBezTo>
                    <a:cubicBezTo>
                      <a:pt x="2397" y="3766"/>
                      <a:pt x="2420" y="3766"/>
                      <a:pt x="2420" y="3744"/>
                    </a:cubicBezTo>
                    <a:cubicBezTo>
                      <a:pt x="2488" y="3744"/>
                      <a:pt x="2511" y="3858"/>
                      <a:pt x="2534" y="3903"/>
                    </a:cubicBezTo>
                    <a:cubicBezTo>
                      <a:pt x="2557" y="3926"/>
                      <a:pt x="2580" y="3949"/>
                      <a:pt x="2603" y="3972"/>
                    </a:cubicBezTo>
                    <a:cubicBezTo>
                      <a:pt x="2603" y="3995"/>
                      <a:pt x="2625" y="4040"/>
                      <a:pt x="2625" y="4063"/>
                    </a:cubicBezTo>
                    <a:cubicBezTo>
                      <a:pt x="2648" y="4109"/>
                      <a:pt x="2671" y="4109"/>
                      <a:pt x="2694" y="4132"/>
                    </a:cubicBezTo>
                    <a:cubicBezTo>
                      <a:pt x="2740" y="4154"/>
                      <a:pt x="2717" y="4200"/>
                      <a:pt x="2785" y="4200"/>
                    </a:cubicBezTo>
                    <a:cubicBezTo>
                      <a:pt x="2831" y="4223"/>
                      <a:pt x="2945" y="4177"/>
                      <a:pt x="2945" y="4109"/>
                    </a:cubicBezTo>
                    <a:cubicBezTo>
                      <a:pt x="2991" y="4109"/>
                      <a:pt x="2991" y="4132"/>
                      <a:pt x="3013" y="4132"/>
                    </a:cubicBezTo>
                    <a:cubicBezTo>
                      <a:pt x="3059" y="4132"/>
                      <a:pt x="3059" y="4132"/>
                      <a:pt x="3105" y="4132"/>
                    </a:cubicBezTo>
                    <a:cubicBezTo>
                      <a:pt x="3150" y="4132"/>
                      <a:pt x="3219" y="4177"/>
                      <a:pt x="3219" y="4086"/>
                    </a:cubicBezTo>
                    <a:cubicBezTo>
                      <a:pt x="3265" y="4086"/>
                      <a:pt x="3287" y="4040"/>
                      <a:pt x="3310" y="4017"/>
                    </a:cubicBezTo>
                    <a:cubicBezTo>
                      <a:pt x="3356" y="3995"/>
                      <a:pt x="3401" y="3995"/>
                      <a:pt x="3424" y="3972"/>
                    </a:cubicBezTo>
                    <a:cubicBezTo>
                      <a:pt x="3470" y="3926"/>
                      <a:pt x="3470" y="3789"/>
                      <a:pt x="3538" y="3881"/>
                    </a:cubicBezTo>
                    <a:cubicBezTo>
                      <a:pt x="3538" y="3881"/>
                      <a:pt x="3538" y="3881"/>
                      <a:pt x="3538" y="3903"/>
                    </a:cubicBezTo>
                    <a:cubicBezTo>
                      <a:pt x="3630" y="3881"/>
                      <a:pt x="3653" y="3972"/>
                      <a:pt x="3675" y="4017"/>
                    </a:cubicBezTo>
                    <a:cubicBezTo>
                      <a:pt x="3675" y="4040"/>
                      <a:pt x="3698" y="4109"/>
                      <a:pt x="3698" y="4132"/>
                    </a:cubicBezTo>
                    <a:cubicBezTo>
                      <a:pt x="3721" y="4154"/>
                      <a:pt x="3767" y="4109"/>
                      <a:pt x="3767" y="4063"/>
                    </a:cubicBezTo>
                    <a:cubicBezTo>
                      <a:pt x="3812" y="4063"/>
                      <a:pt x="3812" y="4086"/>
                      <a:pt x="3835" y="4086"/>
                    </a:cubicBezTo>
                    <a:cubicBezTo>
                      <a:pt x="3858" y="4063"/>
                      <a:pt x="3881" y="4040"/>
                      <a:pt x="3904" y="4040"/>
                    </a:cubicBezTo>
                    <a:cubicBezTo>
                      <a:pt x="3926" y="4040"/>
                      <a:pt x="3972" y="4040"/>
                      <a:pt x="3995" y="4040"/>
                    </a:cubicBezTo>
                    <a:cubicBezTo>
                      <a:pt x="4041" y="4063"/>
                      <a:pt x="3995" y="4063"/>
                      <a:pt x="4018" y="4086"/>
                    </a:cubicBezTo>
                    <a:cubicBezTo>
                      <a:pt x="4041" y="4132"/>
                      <a:pt x="4086" y="4177"/>
                      <a:pt x="4086" y="4223"/>
                    </a:cubicBezTo>
                    <a:cubicBezTo>
                      <a:pt x="4086" y="4291"/>
                      <a:pt x="4041" y="4337"/>
                      <a:pt x="4041" y="4406"/>
                    </a:cubicBezTo>
                    <a:cubicBezTo>
                      <a:pt x="4041" y="4451"/>
                      <a:pt x="4063" y="4474"/>
                      <a:pt x="4109" y="4520"/>
                    </a:cubicBezTo>
                    <a:cubicBezTo>
                      <a:pt x="4155" y="4542"/>
                      <a:pt x="4155" y="4565"/>
                      <a:pt x="4200" y="4611"/>
                    </a:cubicBezTo>
                    <a:cubicBezTo>
                      <a:pt x="4246" y="4634"/>
                      <a:pt x="4474" y="4657"/>
                      <a:pt x="4383" y="4748"/>
                    </a:cubicBezTo>
                    <a:cubicBezTo>
                      <a:pt x="4497" y="4748"/>
                      <a:pt x="4406" y="4816"/>
                      <a:pt x="4429" y="4862"/>
                    </a:cubicBezTo>
                    <a:cubicBezTo>
                      <a:pt x="4429" y="4862"/>
                      <a:pt x="4451" y="4862"/>
                      <a:pt x="4451" y="4862"/>
                    </a:cubicBezTo>
                    <a:cubicBezTo>
                      <a:pt x="4429" y="4908"/>
                      <a:pt x="4406" y="4976"/>
                      <a:pt x="4497" y="4976"/>
                    </a:cubicBezTo>
                    <a:cubicBezTo>
                      <a:pt x="4474" y="4999"/>
                      <a:pt x="4497" y="5022"/>
                      <a:pt x="4497" y="5045"/>
                    </a:cubicBezTo>
                    <a:cubicBezTo>
                      <a:pt x="4497" y="5067"/>
                      <a:pt x="4474" y="5067"/>
                      <a:pt x="4474" y="5090"/>
                    </a:cubicBezTo>
                    <a:cubicBezTo>
                      <a:pt x="4474" y="5090"/>
                      <a:pt x="4497" y="5113"/>
                      <a:pt x="4497" y="5113"/>
                    </a:cubicBezTo>
                    <a:cubicBezTo>
                      <a:pt x="4497" y="5159"/>
                      <a:pt x="4474" y="5204"/>
                      <a:pt x="4451" y="5250"/>
                    </a:cubicBezTo>
                    <a:cubicBezTo>
                      <a:pt x="4406" y="5296"/>
                      <a:pt x="4383" y="5296"/>
                      <a:pt x="4360" y="5364"/>
                    </a:cubicBezTo>
                    <a:cubicBezTo>
                      <a:pt x="4360" y="5387"/>
                      <a:pt x="4360" y="5387"/>
                      <a:pt x="4360" y="5410"/>
                    </a:cubicBezTo>
                    <a:cubicBezTo>
                      <a:pt x="4360" y="5410"/>
                      <a:pt x="4360" y="5501"/>
                      <a:pt x="4360" y="5501"/>
                    </a:cubicBezTo>
                    <a:cubicBezTo>
                      <a:pt x="4383" y="5547"/>
                      <a:pt x="4451" y="5570"/>
                      <a:pt x="4497" y="5592"/>
                    </a:cubicBezTo>
                    <a:cubicBezTo>
                      <a:pt x="4566" y="5615"/>
                      <a:pt x="4566" y="5638"/>
                      <a:pt x="4611" y="5661"/>
                    </a:cubicBezTo>
                    <a:cubicBezTo>
                      <a:pt x="4634" y="5684"/>
                      <a:pt x="4657" y="5661"/>
                      <a:pt x="4680" y="5661"/>
                    </a:cubicBezTo>
                    <a:cubicBezTo>
                      <a:pt x="4725" y="5684"/>
                      <a:pt x="4725" y="5684"/>
                      <a:pt x="4748" y="5707"/>
                    </a:cubicBezTo>
                    <a:cubicBezTo>
                      <a:pt x="4817" y="5707"/>
                      <a:pt x="4885" y="5684"/>
                      <a:pt x="4817" y="5752"/>
                    </a:cubicBezTo>
                    <a:cubicBezTo>
                      <a:pt x="4794" y="5775"/>
                      <a:pt x="4748" y="5775"/>
                      <a:pt x="4748" y="5821"/>
                    </a:cubicBezTo>
                    <a:cubicBezTo>
                      <a:pt x="4839" y="5844"/>
                      <a:pt x="4680" y="5912"/>
                      <a:pt x="4748" y="5980"/>
                    </a:cubicBezTo>
                    <a:cubicBezTo>
                      <a:pt x="4771" y="6003"/>
                      <a:pt x="4817" y="5980"/>
                      <a:pt x="4839" y="6003"/>
                    </a:cubicBezTo>
                    <a:cubicBezTo>
                      <a:pt x="4862" y="6049"/>
                      <a:pt x="4839" y="6095"/>
                      <a:pt x="4885" y="6117"/>
                    </a:cubicBezTo>
                    <a:cubicBezTo>
                      <a:pt x="4885" y="6140"/>
                      <a:pt x="4885" y="6140"/>
                      <a:pt x="4885" y="6163"/>
                    </a:cubicBezTo>
                    <a:cubicBezTo>
                      <a:pt x="4908" y="6163"/>
                      <a:pt x="4908" y="6163"/>
                      <a:pt x="4908" y="6186"/>
                    </a:cubicBezTo>
                    <a:cubicBezTo>
                      <a:pt x="4954" y="6186"/>
                      <a:pt x="4999" y="6232"/>
                      <a:pt x="5022" y="6254"/>
                    </a:cubicBezTo>
                    <a:cubicBezTo>
                      <a:pt x="5022" y="6254"/>
                      <a:pt x="5022" y="6277"/>
                      <a:pt x="5045" y="6300"/>
                    </a:cubicBezTo>
                    <a:cubicBezTo>
                      <a:pt x="5045" y="6300"/>
                      <a:pt x="5022" y="6323"/>
                      <a:pt x="5022" y="6323"/>
                    </a:cubicBezTo>
                    <a:cubicBezTo>
                      <a:pt x="5022" y="6346"/>
                      <a:pt x="5045" y="6323"/>
                      <a:pt x="5045" y="6346"/>
                    </a:cubicBezTo>
                    <a:cubicBezTo>
                      <a:pt x="5068" y="6368"/>
                      <a:pt x="5068" y="6391"/>
                      <a:pt x="5068" y="6460"/>
                    </a:cubicBezTo>
                    <a:cubicBezTo>
                      <a:pt x="5113" y="6460"/>
                      <a:pt x="5182" y="6460"/>
                      <a:pt x="5182" y="6528"/>
                    </a:cubicBezTo>
                    <a:cubicBezTo>
                      <a:pt x="5228" y="6528"/>
                      <a:pt x="5228" y="6483"/>
                      <a:pt x="5250" y="6437"/>
                    </a:cubicBezTo>
                    <a:cubicBezTo>
                      <a:pt x="5250" y="6414"/>
                      <a:pt x="5273" y="6391"/>
                      <a:pt x="5296" y="6368"/>
                    </a:cubicBezTo>
                    <a:cubicBezTo>
                      <a:pt x="5342" y="6300"/>
                      <a:pt x="5319" y="6323"/>
                      <a:pt x="5387" y="6300"/>
                    </a:cubicBezTo>
                    <a:cubicBezTo>
                      <a:pt x="5410" y="6300"/>
                      <a:pt x="5456" y="6300"/>
                      <a:pt x="5456" y="6232"/>
                    </a:cubicBezTo>
                    <a:cubicBezTo>
                      <a:pt x="5547" y="6232"/>
                      <a:pt x="5616" y="6186"/>
                      <a:pt x="5684" y="6163"/>
                    </a:cubicBezTo>
                    <a:cubicBezTo>
                      <a:pt x="5730" y="6140"/>
                      <a:pt x="5775" y="6117"/>
                      <a:pt x="5798" y="6072"/>
                    </a:cubicBezTo>
                    <a:cubicBezTo>
                      <a:pt x="5821" y="6026"/>
                      <a:pt x="5798" y="6026"/>
                      <a:pt x="5798" y="5980"/>
                    </a:cubicBezTo>
                    <a:cubicBezTo>
                      <a:pt x="5730" y="5958"/>
                      <a:pt x="5821" y="5866"/>
                      <a:pt x="5730" y="5844"/>
                    </a:cubicBezTo>
                    <a:cubicBezTo>
                      <a:pt x="5752" y="5775"/>
                      <a:pt x="5912" y="5821"/>
                      <a:pt x="5912" y="5752"/>
                    </a:cubicBezTo>
                    <a:cubicBezTo>
                      <a:pt x="5958" y="5729"/>
                      <a:pt x="6004" y="5729"/>
                      <a:pt x="6026" y="5684"/>
                    </a:cubicBezTo>
                    <a:cubicBezTo>
                      <a:pt x="6072" y="5638"/>
                      <a:pt x="6072" y="5615"/>
                      <a:pt x="6049" y="5570"/>
                    </a:cubicBezTo>
                    <a:cubicBezTo>
                      <a:pt x="6049" y="5547"/>
                      <a:pt x="6026" y="5524"/>
                      <a:pt x="6004" y="5501"/>
                    </a:cubicBezTo>
                    <a:cubicBezTo>
                      <a:pt x="6004" y="5478"/>
                      <a:pt x="6026" y="5478"/>
                      <a:pt x="5981" y="5455"/>
                    </a:cubicBezTo>
                    <a:cubicBezTo>
                      <a:pt x="5958" y="5433"/>
                      <a:pt x="5889" y="5433"/>
                      <a:pt x="5889" y="5387"/>
                    </a:cubicBezTo>
                    <a:cubicBezTo>
                      <a:pt x="5867" y="5319"/>
                      <a:pt x="5958" y="5319"/>
                      <a:pt x="6004" y="5319"/>
                    </a:cubicBezTo>
                    <a:cubicBezTo>
                      <a:pt x="6072" y="5296"/>
                      <a:pt x="6072" y="5250"/>
                      <a:pt x="6118" y="5204"/>
                    </a:cubicBezTo>
                    <a:cubicBezTo>
                      <a:pt x="6118" y="5182"/>
                      <a:pt x="6163" y="5182"/>
                      <a:pt x="6163" y="5159"/>
                    </a:cubicBezTo>
                    <a:cubicBezTo>
                      <a:pt x="6186" y="5136"/>
                      <a:pt x="6186" y="5090"/>
                      <a:pt x="6186" y="5067"/>
                    </a:cubicBezTo>
                    <a:cubicBezTo>
                      <a:pt x="6209" y="5045"/>
                      <a:pt x="6232" y="5045"/>
                      <a:pt x="6232" y="5022"/>
                    </a:cubicBezTo>
                    <a:cubicBezTo>
                      <a:pt x="6255" y="4999"/>
                      <a:pt x="6255" y="4976"/>
                      <a:pt x="6255" y="4953"/>
                    </a:cubicBezTo>
                    <a:cubicBezTo>
                      <a:pt x="6255" y="4953"/>
                      <a:pt x="6255" y="4885"/>
                      <a:pt x="6255" y="4839"/>
                    </a:cubicBezTo>
                    <a:cubicBezTo>
                      <a:pt x="6255" y="4794"/>
                      <a:pt x="6209" y="4748"/>
                      <a:pt x="6232" y="4702"/>
                    </a:cubicBezTo>
                    <a:cubicBezTo>
                      <a:pt x="6232" y="4702"/>
                      <a:pt x="6209" y="4702"/>
                      <a:pt x="6209" y="4702"/>
                    </a:cubicBezTo>
                    <a:cubicBezTo>
                      <a:pt x="6232" y="4634"/>
                      <a:pt x="6163" y="4611"/>
                      <a:pt x="6118" y="4611"/>
                    </a:cubicBezTo>
                    <a:cubicBezTo>
                      <a:pt x="6118" y="4611"/>
                      <a:pt x="6118" y="4611"/>
                      <a:pt x="6118" y="4611"/>
                    </a:cubicBezTo>
                    <a:cubicBezTo>
                      <a:pt x="6118" y="4611"/>
                      <a:pt x="6095" y="4588"/>
                      <a:pt x="6095" y="4588"/>
                    </a:cubicBezTo>
                    <a:cubicBezTo>
                      <a:pt x="6095" y="4565"/>
                      <a:pt x="6072" y="4542"/>
                      <a:pt x="6049" y="4520"/>
                    </a:cubicBezTo>
                    <a:cubicBezTo>
                      <a:pt x="6026" y="4497"/>
                      <a:pt x="5981" y="4497"/>
                      <a:pt x="5981" y="4451"/>
                    </a:cubicBezTo>
                    <a:cubicBezTo>
                      <a:pt x="5935" y="4428"/>
                      <a:pt x="5775" y="4474"/>
                      <a:pt x="5844" y="4383"/>
                    </a:cubicBezTo>
                    <a:cubicBezTo>
                      <a:pt x="5867" y="4337"/>
                      <a:pt x="5912" y="4360"/>
                      <a:pt x="5935" y="4337"/>
                    </a:cubicBezTo>
                    <a:cubicBezTo>
                      <a:pt x="5981" y="4314"/>
                      <a:pt x="5981" y="4314"/>
                      <a:pt x="5981" y="4269"/>
                    </a:cubicBezTo>
                    <a:cubicBezTo>
                      <a:pt x="6004" y="4269"/>
                      <a:pt x="6026" y="4269"/>
                      <a:pt x="6049" y="4269"/>
                    </a:cubicBezTo>
                    <a:cubicBezTo>
                      <a:pt x="6049" y="4223"/>
                      <a:pt x="6049" y="4177"/>
                      <a:pt x="6049" y="4132"/>
                    </a:cubicBezTo>
                    <a:cubicBezTo>
                      <a:pt x="6072" y="4109"/>
                      <a:pt x="6095" y="4109"/>
                      <a:pt x="6118" y="4086"/>
                    </a:cubicBezTo>
                    <a:cubicBezTo>
                      <a:pt x="6141" y="4063"/>
                      <a:pt x="6141" y="4063"/>
                      <a:pt x="6163" y="4017"/>
                    </a:cubicBezTo>
                    <a:cubicBezTo>
                      <a:pt x="6163" y="3972"/>
                      <a:pt x="6186" y="3949"/>
                      <a:pt x="6232" y="3903"/>
                    </a:cubicBezTo>
                    <a:cubicBezTo>
                      <a:pt x="6277" y="3881"/>
                      <a:pt x="6277" y="3858"/>
                      <a:pt x="6277" y="3789"/>
                    </a:cubicBezTo>
                    <a:cubicBezTo>
                      <a:pt x="6277" y="3789"/>
                      <a:pt x="6255" y="3789"/>
                      <a:pt x="6255" y="3789"/>
                    </a:cubicBezTo>
                    <a:cubicBezTo>
                      <a:pt x="6255" y="3766"/>
                      <a:pt x="6277" y="3744"/>
                      <a:pt x="6277" y="3698"/>
                    </a:cubicBezTo>
                    <a:cubicBezTo>
                      <a:pt x="6369" y="3698"/>
                      <a:pt x="6323" y="3629"/>
                      <a:pt x="6346" y="3561"/>
                    </a:cubicBezTo>
                    <a:cubicBezTo>
                      <a:pt x="6369" y="3538"/>
                      <a:pt x="6414" y="3538"/>
                      <a:pt x="6414" y="3515"/>
                    </a:cubicBezTo>
                    <a:cubicBezTo>
                      <a:pt x="6437" y="3493"/>
                      <a:pt x="6392" y="3447"/>
                      <a:pt x="6414" y="3424"/>
                    </a:cubicBezTo>
                    <a:cubicBezTo>
                      <a:pt x="6483" y="3401"/>
                      <a:pt x="6551" y="3356"/>
                      <a:pt x="6551" y="3264"/>
                    </a:cubicBezTo>
                    <a:cubicBezTo>
                      <a:pt x="6551" y="3264"/>
                      <a:pt x="6551" y="3264"/>
                      <a:pt x="6529" y="3264"/>
                    </a:cubicBezTo>
                    <a:cubicBezTo>
                      <a:pt x="6529" y="3196"/>
                      <a:pt x="6597" y="3127"/>
                      <a:pt x="6597" y="3059"/>
                    </a:cubicBezTo>
                    <a:cubicBezTo>
                      <a:pt x="6620" y="2990"/>
                      <a:pt x="6666" y="2899"/>
                      <a:pt x="6620" y="2831"/>
                    </a:cubicBezTo>
                    <a:cubicBezTo>
                      <a:pt x="6551" y="2831"/>
                      <a:pt x="6597" y="2899"/>
                      <a:pt x="6551" y="2945"/>
                    </a:cubicBezTo>
                    <a:cubicBezTo>
                      <a:pt x="6529" y="2968"/>
                      <a:pt x="6460" y="2922"/>
                      <a:pt x="6460" y="2990"/>
                    </a:cubicBezTo>
                    <a:cubicBezTo>
                      <a:pt x="6392" y="2990"/>
                      <a:pt x="6369" y="3082"/>
                      <a:pt x="6323" y="3104"/>
                    </a:cubicBezTo>
                    <a:cubicBezTo>
                      <a:pt x="6277" y="3127"/>
                      <a:pt x="6163" y="3082"/>
                      <a:pt x="6163" y="3173"/>
                    </a:cubicBezTo>
                    <a:cubicBezTo>
                      <a:pt x="6118" y="3173"/>
                      <a:pt x="5935" y="3287"/>
                      <a:pt x="5912" y="3173"/>
                    </a:cubicBezTo>
                    <a:cubicBezTo>
                      <a:pt x="5935" y="3173"/>
                      <a:pt x="6072" y="3082"/>
                      <a:pt x="5958" y="3082"/>
                    </a:cubicBezTo>
                    <a:cubicBezTo>
                      <a:pt x="5981" y="3059"/>
                      <a:pt x="5958" y="3036"/>
                      <a:pt x="5958" y="3013"/>
                    </a:cubicBezTo>
                    <a:cubicBezTo>
                      <a:pt x="5867" y="2990"/>
                      <a:pt x="5844" y="3104"/>
                      <a:pt x="5798" y="2990"/>
                    </a:cubicBezTo>
                    <a:cubicBezTo>
                      <a:pt x="5775" y="2990"/>
                      <a:pt x="5752" y="2990"/>
                      <a:pt x="5730" y="2990"/>
                    </a:cubicBezTo>
                    <a:cubicBezTo>
                      <a:pt x="5730" y="2922"/>
                      <a:pt x="5730" y="2922"/>
                      <a:pt x="5684" y="2876"/>
                    </a:cubicBezTo>
                    <a:cubicBezTo>
                      <a:pt x="5661" y="2853"/>
                      <a:pt x="5661" y="2876"/>
                      <a:pt x="5638" y="2853"/>
                    </a:cubicBezTo>
                    <a:cubicBezTo>
                      <a:pt x="5638" y="2808"/>
                      <a:pt x="5638" y="2762"/>
                      <a:pt x="5638" y="2739"/>
                    </a:cubicBezTo>
                    <a:cubicBezTo>
                      <a:pt x="5593" y="2739"/>
                      <a:pt x="5547" y="2716"/>
                      <a:pt x="5524" y="2694"/>
                    </a:cubicBezTo>
                    <a:cubicBezTo>
                      <a:pt x="5524" y="2694"/>
                      <a:pt x="5524" y="2648"/>
                      <a:pt x="5524" y="2648"/>
                    </a:cubicBezTo>
                    <a:cubicBezTo>
                      <a:pt x="5501" y="2625"/>
                      <a:pt x="5479" y="2625"/>
                      <a:pt x="5456" y="2625"/>
                    </a:cubicBezTo>
                    <a:cubicBezTo>
                      <a:pt x="5387" y="2579"/>
                      <a:pt x="5319" y="2579"/>
                      <a:pt x="5250" y="2534"/>
                    </a:cubicBezTo>
                    <a:cubicBezTo>
                      <a:pt x="5273" y="2465"/>
                      <a:pt x="5159" y="2488"/>
                      <a:pt x="5136" y="2465"/>
                    </a:cubicBezTo>
                    <a:cubicBezTo>
                      <a:pt x="5068" y="2443"/>
                      <a:pt x="5091" y="2397"/>
                      <a:pt x="5159" y="2374"/>
                    </a:cubicBezTo>
                    <a:cubicBezTo>
                      <a:pt x="5182" y="2351"/>
                      <a:pt x="5273" y="2374"/>
                      <a:pt x="5250" y="2351"/>
                    </a:cubicBezTo>
                    <a:cubicBezTo>
                      <a:pt x="5228" y="2283"/>
                      <a:pt x="5159" y="2328"/>
                      <a:pt x="5113" y="2306"/>
                    </a:cubicBezTo>
                    <a:cubicBezTo>
                      <a:pt x="5091" y="2260"/>
                      <a:pt x="5159" y="2237"/>
                      <a:pt x="5228" y="2214"/>
                    </a:cubicBezTo>
                    <a:cubicBezTo>
                      <a:pt x="5250" y="2214"/>
                      <a:pt x="5296" y="2283"/>
                      <a:pt x="5296" y="2306"/>
                    </a:cubicBezTo>
                    <a:cubicBezTo>
                      <a:pt x="5319" y="2328"/>
                      <a:pt x="5387" y="2351"/>
                      <a:pt x="5364" y="2397"/>
                    </a:cubicBezTo>
                    <a:cubicBezTo>
                      <a:pt x="5410" y="2397"/>
                      <a:pt x="5433" y="2397"/>
                      <a:pt x="5456" y="2443"/>
                    </a:cubicBezTo>
                    <a:cubicBezTo>
                      <a:pt x="5547" y="2443"/>
                      <a:pt x="5638" y="2488"/>
                      <a:pt x="5707" y="2534"/>
                    </a:cubicBezTo>
                    <a:cubicBezTo>
                      <a:pt x="5752" y="2557"/>
                      <a:pt x="5958" y="2625"/>
                      <a:pt x="5958" y="2648"/>
                    </a:cubicBezTo>
                    <a:cubicBezTo>
                      <a:pt x="6049" y="2648"/>
                      <a:pt x="6026" y="2739"/>
                      <a:pt x="6004" y="2785"/>
                    </a:cubicBezTo>
                    <a:cubicBezTo>
                      <a:pt x="6072" y="2808"/>
                      <a:pt x="5981" y="2899"/>
                      <a:pt x="6072" y="2922"/>
                    </a:cubicBezTo>
                    <a:cubicBezTo>
                      <a:pt x="6141" y="2968"/>
                      <a:pt x="6209" y="2922"/>
                      <a:pt x="6277" y="2899"/>
                    </a:cubicBezTo>
                    <a:cubicBezTo>
                      <a:pt x="6323" y="2899"/>
                      <a:pt x="6346" y="2876"/>
                      <a:pt x="6392" y="2876"/>
                    </a:cubicBezTo>
                    <a:cubicBezTo>
                      <a:pt x="6414" y="2876"/>
                      <a:pt x="6437" y="2876"/>
                      <a:pt x="6460" y="2853"/>
                    </a:cubicBezTo>
                    <a:cubicBezTo>
                      <a:pt x="6483" y="2831"/>
                      <a:pt x="6460" y="2831"/>
                      <a:pt x="6483" y="2808"/>
                    </a:cubicBezTo>
                    <a:cubicBezTo>
                      <a:pt x="6506" y="2762"/>
                      <a:pt x="6574" y="2739"/>
                      <a:pt x="6620" y="2671"/>
                    </a:cubicBezTo>
                    <a:cubicBezTo>
                      <a:pt x="6597" y="2625"/>
                      <a:pt x="6666" y="2579"/>
                      <a:pt x="6688" y="2534"/>
                    </a:cubicBezTo>
                    <a:cubicBezTo>
                      <a:pt x="6597" y="2534"/>
                      <a:pt x="6620" y="2443"/>
                      <a:pt x="6620" y="2397"/>
                    </a:cubicBezTo>
                    <a:cubicBezTo>
                      <a:pt x="6620" y="2397"/>
                      <a:pt x="6597" y="2397"/>
                      <a:pt x="6574" y="2397"/>
                    </a:cubicBezTo>
                    <a:cubicBezTo>
                      <a:pt x="6574" y="2374"/>
                      <a:pt x="6643" y="2191"/>
                      <a:pt x="6551" y="2283"/>
                    </a:cubicBezTo>
                    <a:cubicBezTo>
                      <a:pt x="6551" y="2214"/>
                      <a:pt x="6506" y="2260"/>
                      <a:pt x="6483" y="2237"/>
                    </a:cubicBezTo>
                    <a:cubicBezTo>
                      <a:pt x="6437" y="2237"/>
                      <a:pt x="6460" y="2260"/>
                      <a:pt x="6437" y="2191"/>
                    </a:cubicBezTo>
                    <a:cubicBezTo>
                      <a:pt x="6414" y="2146"/>
                      <a:pt x="6392" y="2055"/>
                      <a:pt x="6323" y="2077"/>
                    </a:cubicBezTo>
                    <a:cubicBezTo>
                      <a:pt x="6300" y="2123"/>
                      <a:pt x="6323" y="2214"/>
                      <a:pt x="6232" y="2191"/>
                    </a:cubicBezTo>
                    <a:cubicBezTo>
                      <a:pt x="6209" y="2191"/>
                      <a:pt x="6209" y="2169"/>
                      <a:pt x="6163" y="2169"/>
                    </a:cubicBezTo>
                    <a:cubicBezTo>
                      <a:pt x="6141" y="2146"/>
                      <a:pt x="6141" y="2169"/>
                      <a:pt x="6095" y="2169"/>
                    </a:cubicBezTo>
                    <a:cubicBezTo>
                      <a:pt x="6049" y="2146"/>
                      <a:pt x="6026" y="2077"/>
                      <a:pt x="6004" y="2032"/>
                    </a:cubicBezTo>
                    <a:cubicBezTo>
                      <a:pt x="5958" y="2009"/>
                      <a:pt x="5889" y="1986"/>
                      <a:pt x="5912" y="1918"/>
                    </a:cubicBezTo>
                    <a:cubicBezTo>
                      <a:pt x="5844" y="1918"/>
                      <a:pt x="5889" y="1803"/>
                      <a:pt x="5958" y="1826"/>
                    </a:cubicBezTo>
                    <a:cubicBezTo>
                      <a:pt x="6004" y="1826"/>
                      <a:pt x="6004" y="1918"/>
                      <a:pt x="6072" y="1895"/>
                    </a:cubicBezTo>
                    <a:cubicBezTo>
                      <a:pt x="6095" y="1940"/>
                      <a:pt x="6072" y="1963"/>
                      <a:pt x="6118" y="1986"/>
                    </a:cubicBezTo>
                    <a:cubicBezTo>
                      <a:pt x="6141" y="2009"/>
                      <a:pt x="6163" y="1986"/>
                      <a:pt x="6186" y="2032"/>
                    </a:cubicBezTo>
                    <a:cubicBezTo>
                      <a:pt x="6232" y="2032"/>
                      <a:pt x="6255" y="1986"/>
                      <a:pt x="6300" y="1986"/>
                    </a:cubicBezTo>
                    <a:cubicBezTo>
                      <a:pt x="6323" y="2009"/>
                      <a:pt x="6392" y="2055"/>
                      <a:pt x="6392" y="2055"/>
                    </a:cubicBezTo>
                    <a:cubicBezTo>
                      <a:pt x="6414" y="2077"/>
                      <a:pt x="6529" y="2077"/>
                      <a:pt x="6551" y="2055"/>
                    </a:cubicBezTo>
                    <a:cubicBezTo>
                      <a:pt x="6574" y="2055"/>
                      <a:pt x="6551" y="2009"/>
                      <a:pt x="6574" y="2009"/>
                    </a:cubicBezTo>
                    <a:cubicBezTo>
                      <a:pt x="6597" y="1986"/>
                      <a:pt x="6620" y="2009"/>
                      <a:pt x="6643" y="2009"/>
                    </a:cubicBezTo>
                    <a:cubicBezTo>
                      <a:pt x="6688" y="2009"/>
                      <a:pt x="6757" y="1963"/>
                      <a:pt x="6734" y="2055"/>
                    </a:cubicBezTo>
                    <a:cubicBezTo>
                      <a:pt x="6780" y="2055"/>
                      <a:pt x="6825" y="2077"/>
                      <a:pt x="6848" y="2077"/>
                    </a:cubicBezTo>
                    <a:cubicBezTo>
                      <a:pt x="6917" y="2077"/>
                      <a:pt x="6894" y="2055"/>
                      <a:pt x="6939" y="2100"/>
                    </a:cubicBezTo>
                    <a:cubicBezTo>
                      <a:pt x="6939" y="2169"/>
                      <a:pt x="7145" y="2191"/>
                      <a:pt x="7190" y="2191"/>
                    </a:cubicBezTo>
                    <a:cubicBezTo>
                      <a:pt x="7213" y="2214"/>
                      <a:pt x="7282" y="2214"/>
                      <a:pt x="7259" y="2260"/>
                    </a:cubicBezTo>
                    <a:cubicBezTo>
                      <a:pt x="7305" y="2283"/>
                      <a:pt x="7282" y="2306"/>
                      <a:pt x="7282" y="2328"/>
                    </a:cubicBezTo>
                    <a:cubicBezTo>
                      <a:pt x="7305" y="2374"/>
                      <a:pt x="7327" y="2374"/>
                      <a:pt x="7350" y="2397"/>
                    </a:cubicBezTo>
                    <a:cubicBezTo>
                      <a:pt x="7373" y="2397"/>
                      <a:pt x="7373" y="2420"/>
                      <a:pt x="7373" y="2420"/>
                    </a:cubicBezTo>
                    <a:cubicBezTo>
                      <a:pt x="7373" y="2420"/>
                      <a:pt x="7419" y="2443"/>
                      <a:pt x="7419" y="2443"/>
                    </a:cubicBezTo>
                    <a:cubicBezTo>
                      <a:pt x="7442" y="2488"/>
                      <a:pt x="7442" y="2488"/>
                      <a:pt x="7442" y="2534"/>
                    </a:cubicBezTo>
                    <a:cubicBezTo>
                      <a:pt x="7510" y="2557"/>
                      <a:pt x="7556" y="2625"/>
                      <a:pt x="7556" y="2694"/>
                    </a:cubicBezTo>
                    <a:cubicBezTo>
                      <a:pt x="7556" y="2716"/>
                      <a:pt x="7533" y="2739"/>
                      <a:pt x="7533" y="2785"/>
                    </a:cubicBezTo>
                    <a:cubicBezTo>
                      <a:pt x="7556" y="2808"/>
                      <a:pt x="7579" y="2785"/>
                      <a:pt x="7624" y="2808"/>
                    </a:cubicBezTo>
                    <a:cubicBezTo>
                      <a:pt x="7670" y="2876"/>
                      <a:pt x="7647" y="2922"/>
                      <a:pt x="7715" y="2968"/>
                    </a:cubicBezTo>
                    <a:cubicBezTo>
                      <a:pt x="7784" y="2990"/>
                      <a:pt x="7807" y="2990"/>
                      <a:pt x="7852" y="3059"/>
                    </a:cubicBezTo>
                    <a:cubicBezTo>
                      <a:pt x="7898" y="3036"/>
                      <a:pt x="7898" y="2990"/>
                      <a:pt x="7852" y="2968"/>
                    </a:cubicBezTo>
                    <a:cubicBezTo>
                      <a:pt x="7875" y="2945"/>
                      <a:pt x="7852" y="2899"/>
                      <a:pt x="7830" y="2876"/>
                    </a:cubicBezTo>
                    <a:cubicBezTo>
                      <a:pt x="7830" y="2853"/>
                      <a:pt x="7784" y="2876"/>
                      <a:pt x="7784" y="2853"/>
                    </a:cubicBezTo>
                    <a:cubicBezTo>
                      <a:pt x="7761" y="2831"/>
                      <a:pt x="7807" y="2785"/>
                      <a:pt x="7807" y="2762"/>
                    </a:cubicBezTo>
                    <a:cubicBezTo>
                      <a:pt x="7807" y="2739"/>
                      <a:pt x="7784" y="2716"/>
                      <a:pt x="7784" y="2694"/>
                    </a:cubicBezTo>
                    <a:cubicBezTo>
                      <a:pt x="7807" y="2625"/>
                      <a:pt x="7875" y="2625"/>
                      <a:pt x="7807" y="2557"/>
                    </a:cubicBezTo>
                    <a:cubicBezTo>
                      <a:pt x="7784" y="2534"/>
                      <a:pt x="7738" y="2534"/>
                      <a:pt x="7738" y="2511"/>
                    </a:cubicBezTo>
                    <a:cubicBezTo>
                      <a:pt x="7715" y="2488"/>
                      <a:pt x="7715" y="2443"/>
                      <a:pt x="7715" y="2420"/>
                    </a:cubicBezTo>
                    <a:cubicBezTo>
                      <a:pt x="7624" y="2397"/>
                      <a:pt x="7715" y="2328"/>
                      <a:pt x="7670" y="2283"/>
                    </a:cubicBezTo>
                    <a:cubicBezTo>
                      <a:pt x="7647" y="2260"/>
                      <a:pt x="7579" y="2260"/>
                      <a:pt x="7533" y="2237"/>
                    </a:cubicBezTo>
                    <a:cubicBezTo>
                      <a:pt x="7510" y="2214"/>
                      <a:pt x="7510" y="2191"/>
                      <a:pt x="7510" y="2169"/>
                    </a:cubicBezTo>
                    <a:cubicBezTo>
                      <a:pt x="7487" y="2146"/>
                      <a:pt x="7442" y="2146"/>
                      <a:pt x="7464" y="2100"/>
                    </a:cubicBezTo>
                    <a:cubicBezTo>
                      <a:pt x="7487" y="2077"/>
                      <a:pt x="7510" y="2100"/>
                      <a:pt x="7533" y="2077"/>
                    </a:cubicBezTo>
                    <a:cubicBezTo>
                      <a:pt x="7533" y="2055"/>
                      <a:pt x="7533" y="2009"/>
                      <a:pt x="7533" y="1986"/>
                    </a:cubicBezTo>
                    <a:cubicBezTo>
                      <a:pt x="7556" y="1986"/>
                      <a:pt x="7556" y="1986"/>
                      <a:pt x="7579" y="1986"/>
                    </a:cubicBezTo>
                    <a:cubicBezTo>
                      <a:pt x="7579" y="1940"/>
                      <a:pt x="7556" y="1872"/>
                      <a:pt x="7624" y="1895"/>
                    </a:cubicBezTo>
                    <a:cubicBezTo>
                      <a:pt x="7601" y="1940"/>
                      <a:pt x="7624" y="2032"/>
                      <a:pt x="7693" y="2032"/>
                    </a:cubicBezTo>
                    <a:cubicBezTo>
                      <a:pt x="7715" y="2077"/>
                      <a:pt x="7647" y="2100"/>
                      <a:pt x="7693" y="2146"/>
                    </a:cubicBezTo>
                    <a:cubicBezTo>
                      <a:pt x="7715" y="2169"/>
                      <a:pt x="7761" y="2146"/>
                      <a:pt x="7761" y="2169"/>
                    </a:cubicBezTo>
                    <a:cubicBezTo>
                      <a:pt x="7784" y="2191"/>
                      <a:pt x="7784" y="2237"/>
                      <a:pt x="7784" y="2260"/>
                    </a:cubicBezTo>
                    <a:cubicBezTo>
                      <a:pt x="7830" y="2283"/>
                      <a:pt x="7852" y="2351"/>
                      <a:pt x="7921" y="2351"/>
                    </a:cubicBezTo>
                    <a:cubicBezTo>
                      <a:pt x="8720" y="3949"/>
                      <a:pt x="8286" y="5958"/>
                      <a:pt x="6780" y="7053"/>
                    </a:cubicBezTo>
                    <a:close/>
                    <a:moveTo>
                      <a:pt x="4520" y="1393"/>
                    </a:moveTo>
                    <a:cubicBezTo>
                      <a:pt x="4520" y="1393"/>
                      <a:pt x="4520" y="1370"/>
                      <a:pt x="4520" y="1370"/>
                    </a:cubicBezTo>
                    <a:cubicBezTo>
                      <a:pt x="4497" y="1370"/>
                      <a:pt x="4406" y="1415"/>
                      <a:pt x="4406" y="1370"/>
                    </a:cubicBezTo>
                    <a:cubicBezTo>
                      <a:pt x="4360" y="1347"/>
                      <a:pt x="4315" y="1370"/>
                      <a:pt x="4269" y="1347"/>
                    </a:cubicBezTo>
                    <a:cubicBezTo>
                      <a:pt x="4269" y="1278"/>
                      <a:pt x="4360" y="1278"/>
                      <a:pt x="4429" y="1256"/>
                    </a:cubicBezTo>
                    <a:cubicBezTo>
                      <a:pt x="4497" y="1256"/>
                      <a:pt x="4566" y="1233"/>
                      <a:pt x="4634" y="1210"/>
                    </a:cubicBezTo>
                    <a:cubicBezTo>
                      <a:pt x="4657" y="1210"/>
                      <a:pt x="4703" y="1210"/>
                      <a:pt x="4725" y="1210"/>
                    </a:cubicBezTo>
                    <a:cubicBezTo>
                      <a:pt x="4748" y="1210"/>
                      <a:pt x="4771" y="1233"/>
                      <a:pt x="4794" y="1233"/>
                    </a:cubicBezTo>
                    <a:cubicBezTo>
                      <a:pt x="4839" y="1256"/>
                      <a:pt x="4839" y="1233"/>
                      <a:pt x="4885" y="1210"/>
                    </a:cubicBezTo>
                    <a:cubicBezTo>
                      <a:pt x="4885" y="1210"/>
                      <a:pt x="4908" y="1142"/>
                      <a:pt x="4931" y="1210"/>
                    </a:cubicBezTo>
                    <a:lnTo>
                      <a:pt x="4976" y="1210"/>
                    </a:lnTo>
                    <a:cubicBezTo>
                      <a:pt x="4976" y="1233"/>
                      <a:pt x="4999" y="1233"/>
                      <a:pt x="4976" y="1233"/>
                    </a:cubicBezTo>
                    <a:cubicBezTo>
                      <a:pt x="4999" y="1233"/>
                      <a:pt x="4999" y="1233"/>
                      <a:pt x="5022" y="1233"/>
                    </a:cubicBezTo>
                    <a:cubicBezTo>
                      <a:pt x="5022" y="1256"/>
                      <a:pt x="5022" y="1256"/>
                      <a:pt x="5022" y="1278"/>
                    </a:cubicBezTo>
                    <a:cubicBezTo>
                      <a:pt x="4999" y="1278"/>
                      <a:pt x="4999" y="1278"/>
                      <a:pt x="4999" y="1301"/>
                    </a:cubicBezTo>
                    <a:cubicBezTo>
                      <a:pt x="5022" y="1301"/>
                      <a:pt x="5022" y="1301"/>
                      <a:pt x="5045" y="1301"/>
                    </a:cubicBezTo>
                    <a:cubicBezTo>
                      <a:pt x="5022" y="1347"/>
                      <a:pt x="4885" y="1347"/>
                      <a:pt x="4976" y="1393"/>
                    </a:cubicBezTo>
                    <a:cubicBezTo>
                      <a:pt x="5045" y="1415"/>
                      <a:pt x="5113" y="1393"/>
                      <a:pt x="5182" y="1393"/>
                    </a:cubicBezTo>
                    <a:cubicBezTo>
                      <a:pt x="5182" y="1393"/>
                      <a:pt x="5182" y="1415"/>
                      <a:pt x="5182" y="1415"/>
                    </a:cubicBezTo>
                    <a:cubicBezTo>
                      <a:pt x="5205" y="1415"/>
                      <a:pt x="5205" y="1415"/>
                      <a:pt x="5228" y="1438"/>
                    </a:cubicBezTo>
                    <a:cubicBezTo>
                      <a:pt x="5228" y="1438"/>
                      <a:pt x="5228" y="1438"/>
                      <a:pt x="5228" y="1438"/>
                    </a:cubicBezTo>
                    <a:cubicBezTo>
                      <a:pt x="5250" y="1598"/>
                      <a:pt x="5022" y="1438"/>
                      <a:pt x="4999" y="1552"/>
                    </a:cubicBezTo>
                    <a:cubicBezTo>
                      <a:pt x="4931" y="1461"/>
                      <a:pt x="4954" y="1598"/>
                      <a:pt x="4908" y="1621"/>
                    </a:cubicBezTo>
                    <a:cubicBezTo>
                      <a:pt x="4862" y="1621"/>
                      <a:pt x="4839" y="1598"/>
                      <a:pt x="4817" y="1575"/>
                    </a:cubicBezTo>
                    <a:cubicBezTo>
                      <a:pt x="4794" y="1575"/>
                      <a:pt x="4748" y="1598"/>
                      <a:pt x="4725" y="1575"/>
                    </a:cubicBezTo>
                    <a:cubicBezTo>
                      <a:pt x="4657" y="1575"/>
                      <a:pt x="4634" y="1530"/>
                      <a:pt x="4588" y="1484"/>
                    </a:cubicBezTo>
                    <a:cubicBezTo>
                      <a:pt x="4566" y="1461"/>
                      <a:pt x="4543" y="1484"/>
                      <a:pt x="4543" y="1438"/>
                    </a:cubicBezTo>
                    <a:cubicBezTo>
                      <a:pt x="4520" y="1438"/>
                      <a:pt x="4588" y="1415"/>
                      <a:pt x="4520" y="1393"/>
                    </a:cubicBezTo>
                    <a:close/>
                    <a:moveTo>
                      <a:pt x="5296" y="1187"/>
                    </a:moveTo>
                    <a:cubicBezTo>
                      <a:pt x="5296" y="1164"/>
                      <a:pt x="5319" y="1096"/>
                      <a:pt x="5273" y="1096"/>
                    </a:cubicBezTo>
                    <a:cubicBezTo>
                      <a:pt x="5296" y="1050"/>
                      <a:pt x="5342" y="1050"/>
                      <a:pt x="5319" y="982"/>
                    </a:cubicBezTo>
                    <a:cubicBezTo>
                      <a:pt x="5364" y="982"/>
                      <a:pt x="5387" y="936"/>
                      <a:pt x="5433" y="936"/>
                    </a:cubicBezTo>
                    <a:cubicBezTo>
                      <a:pt x="5433" y="913"/>
                      <a:pt x="5433" y="913"/>
                      <a:pt x="5433" y="890"/>
                    </a:cubicBezTo>
                    <a:cubicBezTo>
                      <a:pt x="5479" y="890"/>
                      <a:pt x="5501" y="890"/>
                      <a:pt x="5547" y="890"/>
                    </a:cubicBezTo>
                    <a:cubicBezTo>
                      <a:pt x="5547" y="913"/>
                      <a:pt x="5547" y="913"/>
                      <a:pt x="5547" y="913"/>
                    </a:cubicBezTo>
                    <a:lnTo>
                      <a:pt x="5547" y="959"/>
                    </a:lnTo>
                    <a:cubicBezTo>
                      <a:pt x="5593" y="1027"/>
                      <a:pt x="5433" y="1050"/>
                      <a:pt x="5433" y="1119"/>
                    </a:cubicBezTo>
                    <a:cubicBezTo>
                      <a:pt x="5456" y="1210"/>
                      <a:pt x="5593" y="1233"/>
                      <a:pt x="5684" y="1233"/>
                    </a:cubicBezTo>
                    <a:cubicBezTo>
                      <a:pt x="5661" y="1256"/>
                      <a:pt x="5684" y="1278"/>
                      <a:pt x="5707" y="1301"/>
                    </a:cubicBezTo>
                    <a:cubicBezTo>
                      <a:pt x="5616" y="1347"/>
                      <a:pt x="5775" y="1393"/>
                      <a:pt x="5798" y="1393"/>
                    </a:cubicBezTo>
                    <a:cubicBezTo>
                      <a:pt x="5798" y="1415"/>
                      <a:pt x="5821" y="1415"/>
                      <a:pt x="5798" y="1438"/>
                    </a:cubicBezTo>
                    <a:cubicBezTo>
                      <a:pt x="5844" y="1438"/>
                      <a:pt x="5867" y="1415"/>
                      <a:pt x="5912" y="1438"/>
                    </a:cubicBezTo>
                    <a:cubicBezTo>
                      <a:pt x="5889" y="1507"/>
                      <a:pt x="6004" y="1484"/>
                      <a:pt x="5935" y="1575"/>
                    </a:cubicBezTo>
                    <a:cubicBezTo>
                      <a:pt x="5981" y="1575"/>
                      <a:pt x="6004" y="1598"/>
                      <a:pt x="6026" y="1621"/>
                    </a:cubicBezTo>
                    <a:cubicBezTo>
                      <a:pt x="5912" y="1712"/>
                      <a:pt x="5730" y="1644"/>
                      <a:pt x="5616" y="1598"/>
                    </a:cubicBezTo>
                    <a:cubicBezTo>
                      <a:pt x="5547" y="1552"/>
                      <a:pt x="5570" y="1530"/>
                      <a:pt x="5547" y="1461"/>
                    </a:cubicBezTo>
                    <a:cubicBezTo>
                      <a:pt x="5524" y="1393"/>
                      <a:pt x="5456" y="1370"/>
                      <a:pt x="5456" y="1301"/>
                    </a:cubicBezTo>
                    <a:cubicBezTo>
                      <a:pt x="5410" y="1301"/>
                      <a:pt x="5364" y="1301"/>
                      <a:pt x="5387" y="1233"/>
                    </a:cubicBezTo>
                    <a:cubicBezTo>
                      <a:pt x="5319" y="1256"/>
                      <a:pt x="5319" y="1210"/>
                      <a:pt x="5296" y="1187"/>
                    </a:cubicBezTo>
                    <a:close/>
                    <a:moveTo>
                      <a:pt x="7875" y="1644"/>
                    </a:moveTo>
                    <a:cubicBezTo>
                      <a:pt x="7099" y="617"/>
                      <a:pt x="5889" y="0"/>
                      <a:pt x="4588" y="0"/>
                    </a:cubicBezTo>
                    <a:cubicBezTo>
                      <a:pt x="3721" y="0"/>
                      <a:pt x="2899" y="251"/>
                      <a:pt x="2192" y="776"/>
                    </a:cubicBezTo>
                    <a:cubicBezTo>
                      <a:pt x="389" y="2077"/>
                      <a:pt x="1" y="4634"/>
                      <a:pt x="1324" y="6437"/>
                    </a:cubicBezTo>
                    <a:cubicBezTo>
                      <a:pt x="2078" y="7487"/>
                      <a:pt x="3310" y="8103"/>
                      <a:pt x="4588" y="8103"/>
                    </a:cubicBezTo>
                    <a:cubicBezTo>
                      <a:pt x="5456" y="8103"/>
                      <a:pt x="6277" y="7829"/>
                      <a:pt x="6985" y="7327"/>
                    </a:cubicBezTo>
                    <a:cubicBezTo>
                      <a:pt x="8788" y="6003"/>
                      <a:pt x="9176" y="3470"/>
                      <a:pt x="7875" y="164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grpSp>
        <p:nvGrpSpPr>
          <p:cNvPr id="731" name="Google Shape;731;p29"/>
          <p:cNvGrpSpPr/>
          <p:nvPr/>
        </p:nvGrpSpPr>
        <p:grpSpPr>
          <a:xfrm>
            <a:off x="5152894" y="1786315"/>
            <a:ext cx="2211501" cy="869122"/>
            <a:chOff x="6096600" y="413675"/>
            <a:chExt cx="1156341" cy="454443"/>
          </a:xfrm>
        </p:grpSpPr>
        <p:sp>
          <p:nvSpPr>
            <p:cNvPr id="732" name="Google Shape;732;p29"/>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9"/>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4" name="Google Shape;734;p29"/>
          <p:cNvSpPr txBox="1">
            <a:spLocks noGrp="1"/>
          </p:cNvSpPr>
          <p:nvPr>
            <p:ph type="title"/>
          </p:nvPr>
        </p:nvSpPr>
        <p:spPr>
          <a:xfrm>
            <a:off x="720000" y="903113"/>
            <a:ext cx="2935200" cy="105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What’s Inflation?</a:t>
            </a:r>
            <a:endParaRPr/>
          </a:p>
        </p:txBody>
      </p:sp>
      <p:sp>
        <p:nvSpPr>
          <p:cNvPr id="735" name="Google Shape;735;p29"/>
          <p:cNvSpPr txBox="1">
            <a:spLocks noGrp="1"/>
          </p:cNvSpPr>
          <p:nvPr>
            <p:ph type="body" idx="1"/>
          </p:nvPr>
        </p:nvSpPr>
        <p:spPr>
          <a:xfrm>
            <a:off x="720000" y="2107988"/>
            <a:ext cx="4090200" cy="213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accent1"/>
                </a:solidFill>
              </a:rPr>
              <a:t>Share</a:t>
            </a:r>
            <a:r>
              <a:rPr lang="en" sz="1600"/>
              <a:t>: What are student misconceptions about inflation?</a:t>
            </a:r>
            <a:endParaRPr sz="1600"/>
          </a:p>
          <a:p>
            <a:pPr marL="457200" lvl="0" indent="-330200" algn="l" rtl="0">
              <a:spcBef>
                <a:spcPts val="1000"/>
              </a:spcBef>
              <a:spcAft>
                <a:spcPts val="0"/>
              </a:spcAft>
              <a:buSzPts val="1600"/>
              <a:buChar char="●"/>
            </a:pPr>
            <a:r>
              <a:rPr lang="en" sz="1600"/>
              <a:t>We can print money!</a:t>
            </a:r>
            <a:endParaRPr sz="1600"/>
          </a:p>
          <a:p>
            <a:pPr marL="457200" lvl="0" indent="-330200" algn="l" rtl="0">
              <a:spcBef>
                <a:spcPts val="0"/>
              </a:spcBef>
              <a:spcAft>
                <a:spcPts val="0"/>
              </a:spcAft>
              <a:buSzPts val="1600"/>
              <a:buChar char="●"/>
            </a:pPr>
            <a:r>
              <a:rPr lang="en" sz="1600"/>
              <a:t>Inflation is always bad</a:t>
            </a:r>
            <a:endParaRPr sz="1600"/>
          </a:p>
          <a:p>
            <a:pPr marL="457200" lvl="0" indent="-330200" algn="l" rtl="0">
              <a:spcBef>
                <a:spcPts val="0"/>
              </a:spcBef>
              <a:spcAft>
                <a:spcPts val="0"/>
              </a:spcAft>
              <a:buSzPts val="1600"/>
              <a:buChar char="●"/>
            </a:pPr>
            <a:r>
              <a:rPr lang="en" sz="1600"/>
              <a:t>Deflation must be…good?</a:t>
            </a:r>
            <a:endParaRPr sz="1600"/>
          </a:p>
          <a:p>
            <a:pPr marL="0" lvl="0" indent="0" algn="l" rtl="0">
              <a:spcBef>
                <a:spcPts val="1000"/>
              </a:spcBef>
              <a:spcAft>
                <a:spcPts val="0"/>
              </a:spcAft>
              <a:buNone/>
            </a:pPr>
            <a:r>
              <a:rPr lang="en" sz="1600"/>
              <a:t>How can we dispel these? </a:t>
            </a:r>
            <a:endParaRPr sz="1600"/>
          </a:p>
        </p:txBody>
      </p:sp>
      <p:pic>
        <p:nvPicPr>
          <p:cNvPr id="736" name="Google Shape;736;p29"/>
          <p:cNvPicPr preferRelativeResize="0">
            <a:picLocks noGrp="1"/>
          </p:cNvPicPr>
          <p:nvPr>
            <p:ph type="pic" idx="2"/>
          </p:nvPr>
        </p:nvPicPr>
        <p:blipFill rotWithShape="1">
          <a:blip r:embed="rId3">
            <a:alphaModFix/>
          </a:blip>
          <a:srcRect l="16078" r="16078"/>
          <a:stretch/>
        </p:blipFill>
        <p:spPr>
          <a:xfrm>
            <a:off x="6017324" y="535000"/>
            <a:ext cx="3126600" cy="4608600"/>
          </a:xfrm>
          <a:prstGeom prst="round2SameRect">
            <a:avLst>
              <a:gd name="adj1" fmla="val 16667"/>
              <a:gd name="adj2" fmla="val 0"/>
            </a:avLst>
          </a:prstGeom>
        </p:spPr>
      </p:pic>
      <p:grpSp>
        <p:nvGrpSpPr>
          <p:cNvPr id="737" name="Google Shape;737;p29"/>
          <p:cNvGrpSpPr/>
          <p:nvPr/>
        </p:nvGrpSpPr>
        <p:grpSpPr>
          <a:xfrm>
            <a:off x="4951234" y="1082322"/>
            <a:ext cx="1385701" cy="1181626"/>
            <a:chOff x="4484134" y="322172"/>
            <a:chExt cx="1385701" cy="1181626"/>
          </a:xfrm>
        </p:grpSpPr>
        <p:grpSp>
          <p:nvGrpSpPr>
            <p:cNvPr id="738" name="Google Shape;738;p29"/>
            <p:cNvGrpSpPr/>
            <p:nvPr/>
          </p:nvGrpSpPr>
          <p:grpSpPr>
            <a:xfrm>
              <a:off x="4810172" y="322172"/>
              <a:ext cx="1059663" cy="1181626"/>
              <a:chOff x="7147725" y="438825"/>
              <a:chExt cx="1228025" cy="1369525"/>
            </a:xfrm>
          </p:grpSpPr>
          <p:sp>
            <p:nvSpPr>
              <p:cNvPr id="739" name="Google Shape;739;p29"/>
              <p:cNvSpPr/>
              <p:nvPr/>
            </p:nvSpPr>
            <p:spPr>
              <a:xfrm>
                <a:off x="7950025" y="1607475"/>
                <a:ext cx="85050" cy="113000"/>
              </a:xfrm>
              <a:custGeom>
                <a:avLst/>
                <a:gdLst/>
                <a:ahLst/>
                <a:cxnLst/>
                <a:rect l="l" t="t" r="r" b="b"/>
                <a:pathLst>
                  <a:path w="3402" h="4520" extrusionOk="0">
                    <a:moveTo>
                      <a:pt x="0" y="137"/>
                    </a:moveTo>
                    <a:lnTo>
                      <a:pt x="3219" y="4520"/>
                    </a:lnTo>
                    <a:lnTo>
                      <a:pt x="3401" y="4406"/>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9"/>
              <p:cNvSpPr/>
              <p:nvPr/>
            </p:nvSpPr>
            <p:spPr>
              <a:xfrm>
                <a:off x="7147725" y="604875"/>
                <a:ext cx="833700" cy="998050"/>
              </a:xfrm>
              <a:custGeom>
                <a:avLst/>
                <a:gdLst/>
                <a:ahLst/>
                <a:cxnLst/>
                <a:rect l="l" t="t" r="r" b="b"/>
                <a:pathLst>
                  <a:path w="33348" h="39922" extrusionOk="0">
                    <a:moveTo>
                      <a:pt x="10682" y="206"/>
                    </a:moveTo>
                    <a:cubicBezTo>
                      <a:pt x="8491" y="1347"/>
                      <a:pt x="0" y="10683"/>
                      <a:pt x="7943" y="24218"/>
                    </a:cubicBezTo>
                    <a:lnTo>
                      <a:pt x="7943" y="24218"/>
                    </a:lnTo>
                    <a:cubicBezTo>
                      <a:pt x="14928" y="36110"/>
                      <a:pt x="28965" y="39922"/>
                      <a:pt x="31157" y="38803"/>
                    </a:cubicBezTo>
                    <a:lnTo>
                      <a:pt x="31157" y="38803"/>
                    </a:lnTo>
                    <a:cubicBezTo>
                      <a:pt x="33348" y="37662"/>
                      <a:pt x="27459" y="23533"/>
                      <a:pt x="22049" y="12920"/>
                    </a:cubicBezTo>
                    <a:lnTo>
                      <a:pt x="22049" y="12920"/>
                    </a:lnTo>
                    <a:cubicBezTo>
                      <a:pt x="17279" y="3630"/>
                      <a:pt x="13832" y="1"/>
                      <a:pt x="11573" y="1"/>
                    </a:cubicBezTo>
                    <a:lnTo>
                      <a:pt x="11573" y="1"/>
                    </a:lnTo>
                    <a:cubicBezTo>
                      <a:pt x="11253" y="1"/>
                      <a:pt x="10956" y="69"/>
                      <a:pt x="10682" y="2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9"/>
              <p:cNvSpPr/>
              <p:nvPr/>
            </p:nvSpPr>
            <p:spPr>
              <a:xfrm>
                <a:off x="7225900" y="547825"/>
                <a:ext cx="805175" cy="1044275"/>
              </a:xfrm>
              <a:custGeom>
                <a:avLst/>
                <a:gdLst/>
                <a:ahLst/>
                <a:cxnLst/>
                <a:rect l="l" t="t" r="r" b="b"/>
                <a:pathLst>
                  <a:path w="32207" h="41771" extrusionOk="0">
                    <a:moveTo>
                      <a:pt x="10888" y="183"/>
                    </a:moveTo>
                    <a:cubicBezTo>
                      <a:pt x="8628" y="1233"/>
                      <a:pt x="0" y="7464"/>
                      <a:pt x="5455" y="20246"/>
                    </a:cubicBezTo>
                    <a:lnTo>
                      <a:pt x="5455" y="20246"/>
                    </a:lnTo>
                    <a:cubicBezTo>
                      <a:pt x="10911" y="33051"/>
                      <a:pt x="27710" y="41770"/>
                      <a:pt x="29947" y="40743"/>
                    </a:cubicBezTo>
                    <a:lnTo>
                      <a:pt x="29947" y="40743"/>
                    </a:lnTo>
                    <a:cubicBezTo>
                      <a:pt x="32207" y="39693"/>
                      <a:pt x="26820" y="24103"/>
                      <a:pt x="21798" y="13284"/>
                    </a:cubicBezTo>
                    <a:lnTo>
                      <a:pt x="21798" y="13284"/>
                    </a:lnTo>
                    <a:cubicBezTo>
                      <a:pt x="17370" y="3721"/>
                      <a:pt x="13969" y="0"/>
                      <a:pt x="11710" y="0"/>
                    </a:cubicBezTo>
                    <a:lnTo>
                      <a:pt x="11710" y="0"/>
                    </a:lnTo>
                    <a:cubicBezTo>
                      <a:pt x="11413" y="0"/>
                      <a:pt x="11139" y="68"/>
                      <a:pt x="10888" y="18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9"/>
              <p:cNvSpPr/>
              <p:nvPr/>
            </p:nvSpPr>
            <p:spPr>
              <a:xfrm>
                <a:off x="7365125" y="507300"/>
                <a:ext cx="711600" cy="1071100"/>
              </a:xfrm>
              <a:custGeom>
                <a:avLst/>
                <a:gdLst/>
                <a:ahLst/>
                <a:cxnLst/>
                <a:rect l="l" t="t" r="r" b="b"/>
                <a:pathLst>
                  <a:path w="28464" h="42844" extrusionOk="0">
                    <a:moveTo>
                      <a:pt x="8355" y="160"/>
                    </a:moveTo>
                    <a:cubicBezTo>
                      <a:pt x="6095" y="1142"/>
                      <a:pt x="1" y="6460"/>
                      <a:pt x="4931" y="19174"/>
                    </a:cubicBezTo>
                    <a:lnTo>
                      <a:pt x="4931" y="19174"/>
                    </a:lnTo>
                    <a:cubicBezTo>
                      <a:pt x="9473" y="30883"/>
                      <a:pt x="23899" y="42843"/>
                      <a:pt x="26181" y="41862"/>
                    </a:cubicBezTo>
                    <a:lnTo>
                      <a:pt x="26181" y="41862"/>
                    </a:lnTo>
                    <a:cubicBezTo>
                      <a:pt x="28464" y="40903"/>
                      <a:pt x="23648" y="24538"/>
                      <a:pt x="18968" y="13559"/>
                    </a:cubicBezTo>
                    <a:lnTo>
                      <a:pt x="18968" y="13559"/>
                    </a:lnTo>
                    <a:cubicBezTo>
                      <a:pt x="14769" y="3767"/>
                      <a:pt x="11436" y="0"/>
                      <a:pt x="9131" y="0"/>
                    </a:cubicBezTo>
                    <a:lnTo>
                      <a:pt x="9131" y="0"/>
                    </a:lnTo>
                    <a:cubicBezTo>
                      <a:pt x="8857" y="0"/>
                      <a:pt x="8606" y="46"/>
                      <a:pt x="8355" y="16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7736600" y="438825"/>
                <a:ext cx="639150" cy="1068250"/>
              </a:xfrm>
              <a:custGeom>
                <a:avLst/>
                <a:gdLst/>
                <a:ahLst/>
                <a:cxnLst/>
                <a:rect l="l" t="t" r="r" b="b"/>
                <a:pathLst>
                  <a:path w="25566" h="42730" extrusionOk="0">
                    <a:moveTo>
                      <a:pt x="2580" y="251"/>
                    </a:moveTo>
                    <a:cubicBezTo>
                      <a:pt x="229" y="1073"/>
                      <a:pt x="1" y="5981"/>
                      <a:pt x="3904" y="17256"/>
                    </a:cubicBezTo>
                    <a:lnTo>
                      <a:pt x="3904" y="17256"/>
                    </a:lnTo>
                    <a:cubicBezTo>
                      <a:pt x="7830" y="28509"/>
                      <a:pt x="13970" y="42729"/>
                      <a:pt x="16298" y="41908"/>
                    </a:cubicBezTo>
                    <a:lnTo>
                      <a:pt x="16298" y="41908"/>
                    </a:lnTo>
                    <a:cubicBezTo>
                      <a:pt x="18649" y="41109"/>
                      <a:pt x="25565" y="28167"/>
                      <a:pt x="21822" y="14882"/>
                    </a:cubicBezTo>
                    <a:lnTo>
                      <a:pt x="21822" y="14882"/>
                    </a:lnTo>
                    <a:cubicBezTo>
                      <a:pt x="18284" y="2420"/>
                      <a:pt x="9040" y="0"/>
                      <a:pt x="4634" y="0"/>
                    </a:cubicBezTo>
                    <a:lnTo>
                      <a:pt x="4634" y="0"/>
                    </a:lnTo>
                    <a:cubicBezTo>
                      <a:pt x="3699" y="0"/>
                      <a:pt x="2991" y="115"/>
                      <a:pt x="2580" y="25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9"/>
              <p:cNvSpPr/>
              <p:nvPr/>
            </p:nvSpPr>
            <p:spPr>
              <a:xfrm>
                <a:off x="7640750" y="448525"/>
                <a:ext cx="653950" cy="1084800"/>
              </a:xfrm>
              <a:custGeom>
                <a:avLst/>
                <a:gdLst/>
                <a:ahLst/>
                <a:cxnLst/>
                <a:rect l="l" t="t" r="r" b="b"/>
                <a:pathLst>
                  <a:path w="26158" h="43392" extrusionOk="0">
                    <a:moveTo>
                      <a:pt x="2442" y="662"/>
                    </a:moveTo>
                    <a:cubicBezTo>
                      <a:pt x="137" y="1575"/>
                      <a:pt x="0" y="6528"/>
                      <a:pt x="4360" y="17622"/>
                    </a:cubicBezTo>
                    <a:lnTo>
                      <a:pt x="4360" y="17622"/>
                    </a:lnTo>
                    <a:cubicBezTo>
                      <a:pt x="8719" y="28737"/>
                      <a:pt x="16252" y="43391"/>
                      <a:pt x="18557" y="42478"/>
                    </a:cubicBezTo>
                    <a:lnTo>
                      <a:pt x="18557" y="42478"/>
                    </a:lnTo>
                    <a:cubicBezTo>
                      <a:pt x="20862" y="41588"/>
                      <a:pt x="26158" y="23419"/>
                      <a:pt x="20680" y="10637"/>
                    </a:cubicBezTo>
                    <a:lnTo>
                      <a:pt x="20680" y="10637"/>
                    </a:lnTo>
                    <a:cubicBezTo>
                      <a:pt x="16937" y="1849"/>
                      <a:pt x="10819" y="0"/>
                      <a:pt x="6597" y="0"/>
                    </a:cubicBezTo>
                    <a:lnTo>
                      <a:pt x="6597" y="0"/>
                    </a:lnTo>
                    <a:cubicBezTo>
                      <a:pt x="4679" y="0"/>
                      <a:pt x="3173" y="388"/>
                      <a:pt x="2442" y="6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9"/>
              <p:cNvSpPr/>
              <p:nvPr/>
            </p:nvSpPr>
            <p:spPr>
              <a:xfrm>
                <a:off x="7561425" y="479900"/>
                <a:ext cx="594050" cy="1079100"/>
              </a:xfrm>
              <a:custGeom>
                <a:avLst/>
                <a:gdLst/>
                <a:ahLst/>
                <a:cxnLst/>
                <a:rect l="l" t="t" r="r" b="b"/>
                <a:pathLst>
                  <a:path w="23762" h="43164" extrusionOk="0">
                    <a:moveTo>
                      <a:pt x="2306" y="480"/>
                    </a:moveTo>
                    <a:cubicBezTo>
                      <a:pt x="46" y="1462"/>
                      <a:pt x="0" y="6438"/>
                      <a:pt x="4680" y="17416"/>
                    </a:cubicBezTo>
                    <a:lnTo>
                      <a:pt x="4680" y="17416"/>
                    </a:lnTo>
                    <a:cubicBezTo>
                      <a:pt x="9359" y="28373"/>
                      <a:pt x="17850" y="43163"/>
                      <a:pt x="20132" y="42205"/>
                    </a:cubicBezTo>
                    <a:lnTo>
                      <a:pt x="20132" y="42205"/>
                    </a:lnTo>
                    <a:cubicBezTo>
                      <a:pt x="22392" y="41223"/>
                      <a:pt x="23762" y="22529"/>
                      <a:pt x="18420" y="11162"/>
                    </a:cubicBezTo>
                    <a:lnTo>
                      <a:pt x="18420" y="11162"/>
                    </a:lnTo>
                    <a:cubicBezTo>
                      <a:pt x="14129" y="1964"/>
                      <a:pt x="8560" y="1"/>
                      <a:pt x="5068" y="1"/>
                    </a:cubicBezTo>
                    <a:lnTo>
                      <a:pt x="5068" y="1"/>
                    </a:lnTo>
                    <a:cubicBezTo>
                      <a:pt x="3858" y="1"/>
                      <a:pt x="2899" y="229"/>
                      <a:pt x="2306" y="48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9"/>
              <p:cNvSpPr/>
              <p:nvPr/>
            </p:nvSpPr>
            <p:spPr>
              <a:xfrm>
                <a:off x="7520350" y="489050"/>
                <a:ext cx="590625" cy="1083075"/>
              </a:xfrm>
              <a:custGeom>
                <a:avLst/>
                <a:gdLst/>
                <a:ahLst/>
                <a:cxnLst/>
                <a:rect l="l" t="t" r="r" b="b"/>
                <a:pathLst>
                  <a:path w="23625" h="43323" extrusionOk="0">
                    <a:moveTo>
                      <a:pt x="3036" y="228"/>
                    </a:moveTo>
                    <a:cubicBezTo>
                      <a:pt x="365" y="1370"/>
                      <a:pt x="0" y="6505"/>
                      <a:pt x="4725" y="17530"/>
                    </a:cubicBezTo>
                    <a:lnTo>
                      <a:pt x="4725" y="17530"/>
                    </a:lnTo>
                    <a:cubicBezTo>
                      <a:pt x="9427" y="28577"/>
                      <a:pt x="18283" y="43322"/>
                      <a:pt x="20954" y="42181"/>
                    </a:cubicBezTo>
                    <a:lnTo>
                      <a:pt x="20954" y="42181"/>
                    </a:lnTo>
                    <a:cubicBezTo>
                      <a:pt x="23624" y="41040"/>
                      <a:pt x="19105" y="24446"/>
                      <a:pt x="14380" y="13398"/>
                    </a:cubicBezTo>
                    <a:lnTo>
                      <a:pt x="14380" y="13398"/>
                    </a:lnTo>
                    <a:cubicBezTo>
                      <a:pt x="10249" y="3721"/>
                      <a:pt x="6688" y="0"/>
                      <a:pt x="4086" y="0"/>
                    </a:cubicBezTo>
                    <a:lnTo>
                      <a:pt x="4086" y="0"/>
                    </a:lnTo>
                    <a:cubicBezTo>
                      <a:pt x="3721" y="0"/>
                      <a:pt x="3378" y="91"/>
                      <a:pt x="3036" y="228"/>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9"/>
              <p:cNvSpPr/>
              <p:nvPr/>
            </p:nvSpPr>
            <p:spPr>
              <a:xfrm>
                <a:off x="8016225" y="1579525"/>
                <a:ext cx="67350" cy="120425"/>
              </a:xfrm>
              <a:custGeom>
                <a:avLst/>
                <a:gdLst/>
                <a:ahLst/>
                <a:cxnLst/>
                <a:rect l="l" t="t" r="r" b="b"/>
                <a:pathLst>
                  <a:path w="2694" h="4817" extrusionOk="0">
                    <a:moveTo>
                      <a:pt x="0" y="91"/>
                    </a:moveTo>
                    <a:lnTo>
                      <a:pt x="2465" y="4816"/>
                    </a:lnTo>
                    <a:lnTo>
                      <a:pt x="2694" y="4725"/>
                    </a:lnTo>
                    <a:lnTo>
                      <a:pt x="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9"/>
              <p:cNvSpPr/>
              <p:nvPr/>
            </p:nvSpPr>
            <p:spPr>
              <a:xfrm>
                <a:off x="8082975" y="1550975"/>
                <a:ext cx="47975" cy="128425"/>
              </a:xfrm>
              <a:custGeom>
                <a:avLst/>
                <a:gdLst/>
                <a:ahLst/>
                <a:cxnLst/>
                <a:rect l="l" t="t" r="r" b="b"/>
                <a:pathLst>
                  <a:path w="1919" h="5137" extrusionOk="0">
                    <a:moveTo>
                      <a:pt x="1" y="92"/>
                    </a:moveTo>
                    <a:lnTo>
                      <a:pt x="1713" y="5136"/>
                    </a:lnTo>
                    <a:lnTo>
                      <a:pt x="1918" y="5045"/>
                    </a:lnTo>
                    <a:lnTo>
                      <a:pt x="2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9"/>
              <p:cNvSpPr/>
              <p:nvPr/>
            </p:nvSpPr>
            <p:spPr>
              <a:xfrm>
                <a:off x="8149175" y="1523025"/>
                <a:ext cx="30275" cy="135825"/>
              </a:xfrm>
              <a:custGeom>
                <a:avLst/>
                <a:gdLst/>
                <a:ahLst/>
                <a:cxnLst/>
                <a:rect l="l" t="t" r="r" b="b"/>
                <a:pathLst>
                  <a:path w="1211" h="5433" extrusionOk="0">
                    <a:moveTo>
                      <a:pt x="1" y="69"/>
                    </a:moveTo>
                    <a:lnTo>
                      <a:pt x="959" y="5433"/>
                    </a:lnTo>
                    <a:lnTo>
                      <a:pt x="1210" y="5364"/>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9"/>
              <p:cNvSpPr/>
              <p:nvPr/>
            </p:nvSpPr>
            <p:spPr>
              <a:xfrm>
                <a:off x="7919200" y="1459100"/>
                <a:ext cx="241975" cy="161525"/>
              </a:xfrm>
              <a:custGeom>
                <a:avLst/>
                <a:gdLst/>
                <a:ahLst/>
                <a:cxnLst/>
                <a:rect l="l" t="t" r="r" b="b"/>
                <a:pathLst>
                  <a:path w="9679" h="6461" extrusionOk="0">
                    <a:moveTo>
                      <a:pt x="1" y="3607"/>
                    </a:moveTo>
                    <a:lnTo>
                      <a:pt x="1233" y="6460"/>
                    </a:lnTo>
                    <a:lnTo>
                      <a:pt x="9679" y="2854"/>
                    </a:lnTo>
                    <a:lnTo>
                      <a:pt x="84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9"/>
              <p:cNvSpPr/>
              <p:nvPr/>
            </p:nvSpPr>
            <p:spPr>
              <a:xfrm>
                <a:off x="8027050" y="1652550"/>
                <a:ext cx="185500" cy="155800"/>
              </a:xfrm>
              <a:custGeom>
                <a:avLst/>
                <a:gdLst/>
                <a:ahLst/>
                <a:cxnLst/>
                <a:rect l="l" t="t" r="r" b="b"/>
                <a:pathLst>
                  <a:path w="7420" h="6232" extrusionOk="0">
                    <a:moveTo>
                      <a:pt x="1" y="2534"/>
                    </a:moveTo>
                    <a:lnTo>
                      <a:pt x="1165" y="5251"/>
                    </a:lnTo>
                    <a:cubicBezTo>
                      <a:pt x="1462" y="5935"/>
                      <a:pt x="2238" y="6232"/>
                      <a:pt x="2900" y="5958"/>
                    </a:cubicBezTo>
                    <a:lnTo>
                      <a:pt x="2900" y="5958"/>
                    </a:lnTo>
                    <a:lnTo>
                      <a:pt x="6438" y="4429"/>
                    </a:lnTo>
                    <a:cubicBezTo>
                      <a:pt x="7122" y="4155"/>
                      <a:pt x="7419" y="3379"/>
                      <a:pt x="7145" y="2717"/>
                    </a:cubicBezTo>
                    <a:lnTo>
                      <a:pt x="7145" y="2717"/>
                    </a:lnTo>
                    <a:lnTo>
                      <a:pt x="59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9"/>
              <p:cNvSpPr/>
              <p:nvPr/>
            </p:nvSpPr>
            <p:spPr>
              <a:xfrm>
                <a:off x="8021350" y="1646275"/>
                <a:ext cx="164950" cy="85050"/>
              </a:xfrm>
              <a:custGeom>
                <a:avLst/>
                <a:gdLst/>
                <a:ahLst/>
                <a:cxnLst/>
                <a:rect l="l" t="t" r="r" b="b"/>
                <a:pathLst>
                  <a:path w="6598" h="3402" extrusionOk="0">
                    <a:moveTo>
                      <a:pt x="1" y="2671"/>
                    </a:moveTo>
                    <a:lnTo>
                      <a:pt x="297" y="3402"/>
                    </a:lnTo>
                    <a:lnTo>
                      <a:pt x="6597" y="708"/>
                    </a:lnTo>
                    <a:lnTo>
                      <a:pt x="6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9"/>
            <p:cNvGrpSpPr/>
            <p:nvPr/>
          </p:nvGrpSpPr>
          <p:grpSpPr>
            <a:xfrm>
              <a:off x="4484134" y="671150"/>
              <a:ext cx="810017" cy="318337"/>
              <a:chOff x="6096600" y="413675"/>
              <a:chExt cx="1156341" cy="454443"/>
            </a:xfrm>
          </p:grpSpPr>
          <p:sp>
            <p:nvSpPr>
              <p:cNvPr id="754" name="Google Shape;754;p29"/>
              <p:cNvSpPr/>
              <p:nvPr/>
            </p:nvSpPr>
            <p:spPr>
              <a:xfrm>
                <a:off x="6211437" y="413675"/>
                <a:ext cx="1041503" cy="352469"/>
              </a:xfrm>
              <a:custGeom>
                <a:avLst/>
                <a:gdLst/>
                <a:ahLst/>
                <a:cxnLst/>
                <a:rect l="l" t="t" r="r" b="b"/>
                <a:pathLst>
                  <a:path w="30518" h="10328" extrusionOk="0">
                    <a:moveTo>
                      <a:pt x="16540" y="1"/>
                    </a:moveTo>
                    <a:cubicBezTo>
                      <a:pt x="13545" y="1"/>
                      <a:pt x="10932" y="1832"/>
                      <a:pt x="9792" y="4484"/>
                    </a:cubicBezTo>
                    <a:cubicBezTo>
                      <a:pt x="9199" y="4530"/>
                      <a:pt x="8628" y="4666"/>
                      <a:pt x="8103" y="4918"/>
                    </a:cubicBezTo>
                    <a:cubicBezTo>
                      <a:pt x="7852" y="3639"/>
                      <a:pt x="6757" y="2681"/>
                      <a:pt x="5410" y="2612"/>
                    </a:cubicBezTo>
                    <a:cubicBezTo>
                      <a:pt x="5364" y="2610"/>
                      <a:pt x="5317" y="2609"/>
                      <a:pt x="5271" y="2609"/>
                    </a:cubicBezTo>
                    <a:cubicBezTo>
                      <a:pt x="3892" y="2609"/>
                      <a:pt x="2708" y="3592"/>
                      <a:pt x="2443" y="4918"/>
                    </a:cubicBezTo>
                    <a:cubicBezTo>
                      <a:pt x="2306" y="4872"/>
                      <a:pt x="2146" y="4849"/>
                      <a:pt x="1986" y="4826"/>
                    </a:cubicBezTo>
                    <a:cubicBezTo>
                      <a:pt x="1958" y="4825"/>
                      <a:pt x="1930" y="4824"/>
                      <a:pt x="1902" y="4824"/>
                    </a:cubicBezTo>
                    <a:cubicBezTo>
                      <a:pt x="912" y="4824"/>
                      <a:pt x="90" y="5608"/>
                      <a:pt x="46" y="6607"/>
                    </a:cubicBezTo>
                    <a:cubicBezTo>
                      <a:pt x="0" y="7520"/>
                      <a:pt x="639" y="8319"/>
                      <a:pt x="1507" y="8501"/>
                    </a:cubicBezTo>
                    <a:cubicBezTo>
                      <a:pt x="1279" y="8912"/>
                      <a:pt x="1119" y="9368"/>
                      <a:pt x="1096" y="9871"/>
                    </a:cubicBezTo>
                    <a:cubicBezTo>
                      <a:pt x="1096" y="10008"/>
                      <a:pt x="1096" y="10167"/>
                      <a:pt x="1119" y="10327"/>
                    </a:cubicBezTo>
                    <a:lnTo>
                      <a:pt x="30426" y="10327"/>
                    </a:lnTo>
                    <a:cubicBezTo>
                      <a:pt x="30426" y="10236"/>
                      <a:pt x="30449" y="10167"/>
                      <a:pt x="30449" y="10076"/>
                    </a:cubicBezTo>
                    <a:cubicBezTo>
                      <a:pt x="30518" y="8958"/>
                      <a:pt x="29650" y="8022"/>
                      <a:pt x="28532" y="7953"/>
                    </a:cubicBezTo>
                    <a:cubicBezTo>
                      <a:pt x="28395" y="7953"/>
                      <a:pt x="28258" y="7953"/>
                      <a:pt x="28121" y="7976"/>
                    </a:cubicBezTo>
                    <a:cubicBezTo>
                      <a:pt x="28121" y="7976"/>
                      <a:pt x="28121" y="7953"/>
                      <a:pt x="28121" y="7930"/>
                    </a:cubicBezTo>
                    <a:cubicBezTo>
                      <a:pt x="28212" y="6356"/>
                      <a:pt x="26980" y="4986"/>
                      <a:pt x="25382" y="4918"/>
                    </a:cubicBezTo>
                    <a:cubicBezTo>
                      <a:pt x="25342" y="4916"/>
                      <a:pt x="25302" y="4915"/>
                      <a:pt x="25263" y="4915"/>
                    </a:cubicBezTo>
                    <a:cubicBezTo>
                      <a:pt x="24672" y="4915"/>
                      <a:pt x="24141" y="5075"/>
                      <a:pt x="23670" y="5374"/>
                    </a:cubicBezTo>
                    <a:cubicBezTo>
                      <a:pt x="22826" y="2407"/>
                      <a:pt x="20178" y="170"/>
                      <a:pt x="16914" y="10"/>
                    </a:cubicBezTo>
                    <a:cubicBezTo>
                      <a:pt x="16789" y="4"/>
                      <a:pt x="16664" y="1"/>
                      <a:pt x="16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9"/>
              <p:cNvSpPr/>
              <p:nvPr/>
            </p:nvSpPr>
            <p:spPr>
              <a:xfrm>
                <a:off x="6096600" y="656318"/>
                <a:ext cx="211800" cy="211800"/>
              </a:xfrm>
              <a:prstGeom prst="chord">
                <a:avLst>
                  <a:gd name="adj1" fmla="val 10629735"/>
                  <a:gd name="adj2" fmla="val 18676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ot Air Balloon Rides MK Campaign by Slidesgo">
  <a:themeElements>
    <a:clrScheme name="Simple Light">
      <a:dk1>
        <a:srgbClr val="000000"/>
      </a:dk1>
      <a:lt1>
        <a:srgbClr val="F3F3F3"/>
      </a:lt1>
      <a:dk2>
        <a:srgbClr val="4A86E8"/>
      </a:dk2>
      <a:lt2>
        <a:srgbClr val="5AEFFF"/>
      </a:lt2>
      <a:accent1>
        <a:srgbClr val="4CD9C9"/>
      </a:accent1>
      <a:accent2>
        <a:srgbClr val="89E291"/>
      </a:accent2>
      <a:accent3>
        <a:srgbClr val="FC5498"/>
      </a:accent3>
      <a:accent4>
        <a:srgbClr val="D6ACF3"/>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475455f-c69b-4ff8-acf7-75612f4dc189" xsi:nil="true"/>
    <lcf76f155ced4ddcb4097134ff3c332f xmlns="aa0c1190-56bd-4797-9cf7-4990489609e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9" ma:contentTypeDescription="Create a new document." ma:contentTypeScope="" ma:versionID="7f4a9f3bcf37a5f53ccf66f591a2842b">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9c31c30715bd807f3c42f561d7994115"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21D425-2017-4C9D-A6CB-07F1843042C9}">
  <ds:schemaRefs>
    <ds:schemaRef ds:uri="http://schemas.microsoft.com/office/2006/metadata/properties"/>
    <ds:schemaRef ds:uri="http://schemas.microsoft.com/office/infopath/2007/PartnerControls"/>
    <ds:schemaRef ds:uri="e475455f-c69b-4ff8-acf7-75612f4dc189"/>
    <ds:schemaRef ds:uri="aa0c1190-56bd-4797-9cf7-4990489609e0"/>
  </ds:schemaRefs>
</ds:datastoreItem>
</file>

<file path=customXml/itemProps2.xml><?xml version="1.0" encoding="utf-8"?>
<ds:datastoreItem xmlns:ds="http://schemas.openxmlformats.org/officeDocument/2006/customXml" ds:itemID="{04C7E432-E76D-4B58-B842-D9A52EF2EF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0c1190-56bd-4797-9cf7-4990489609e0"/>
    <ds:schemaRef ds:uri="e475455f-c69b-4ff8-acf7-75612f4dc1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A71AF7-DE86-49DC-B62E-915BB69AF4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37</Slides>
  <Notes>33</Notes>
  <HiddenSlides>0</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Hot Air Balloon Rides MK Campaign by Slidesgo</vt:lpstr>
      <vt:lpstr>Summer Institute on Inflation</vt:lpstr>
      <vt:lpstr>PowerPoint Presentation</vt:lpstr>
      <vt:lpstr>EconEdLink Membership Perks</vt:lpstr>
      <vt:lpstr>Certificate Requirements</vt:lpstr>
      <vt:lpstr>Introduce yourself in the chat!</vt:lpstr>
      <vt:lpstr>Session Goals</vt:lpstr>
      <vt:lpstr>What financial decision have you made recently that was impacted by inflation?</vt:lpstr>
      <vt:lpstr>Inflation &amp; Misconceptions</vt:lpstr>
      <vt:lpstr>What’s Inflation?</vt:lpstr>
      <vt:lpstr>We can always print money?</vt:lpstr>
      <vt:lpstr>Inflation is always bad?</vt:lpstr>
      <vt:lpstr>Deflation is good?</vt:lpstr>
      <vt:lpstr>How’s inflation right now?</vt:lpstr>
      <vt:lpstr>Inflation Today &amp; Students’ Experience</vt:lpstr>
      <vt:lpstr>PowerPoint Presentation</vt:lpstr>
      <vt:lpstr>PowerPoint Presentation</vt:lpstr>
      <vt:lpstr>Another inflation distinction? Sector.</vt:lpstr>
      <vt:lpstr>PowerPoint Presentation</vt:lpstr>
      <vt:lpstr>PowerPoint Presentation</vt:lpstr>
      <vt:lpstr>FRED Database</vt:lpstr>
      <vt:lpstr>How else do students experience inflation?</vt:lpstr>
      <vt:lpstr>PowerPoint Presentation</vt:lpstr>
      <vt:lpstr>PowerPoint Presentation</vt:lpstr>
      <vt:lpstr>PowerPoint Presentation</vt:lpstr>
      <vt:lpstr>PowerPoint Presentation</vt:lpstr>
      <vt:lpstr>PowerPoint Presentation</vt:lpstr>
      <vt:lpstr>PowerPoint Presentation</vt:lpstr>
      <vt:lpstr>BREAK</vt:lpstr>
      <vt:lpstr>Activities for Teaching Inflation</vt:lpstr>
      <vt:lpstr>Inflation Auction </vt:lpstr>
      <vt:lpstr>Inflation Auction </vt:lpstr>
      <vt:lpstr>The Big Mac Index  </vt:lpstr>
      <vt:lpstr>Market Basket Calculations [infographic for reference] -- [CPI Background] </vt:lpstr>
      <vt:lpstr>Decade Posters  </vt:lpstr>
      <vt:lpstr>More Inflation Activities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27</cp:revision>
  <dcterms:modified xsi:type="dcterms:W3CDTF">2025-07-21T23:50:02Z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y fmtid="{D5CDD505-2E9C-101B-9397-08002B2CF9AE}" pid="3" name="MediaServiceImageTags">
    <vt:lpwstr/>
  </property>
</Properties>
</file>