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819" r:id="rId5"/>
    <p:sldMasterId id="2147483723" r:id="rId6"/>
    <p:sldMasterId id="2147483749" r:id="rId7"/>
    <p:sldMasterId id="2147483684" r:id="rId8"/>
  </p:sldMasterIdLst>
  <p:notesMasterIdLst>
    <p:notesMasterId r:id="rId121"/>
  </p:notesMasterIdLst>
  <p:sldIdLst>
    <p:sldId id="2128752615" r:id="rId9"/>
    <p:sldId id="2128752483" r:id="rId10"/>
    <p:sldId id="468" r:id="rId11"/>
    <p:sldId id="2128752484" r:id="rId12"/>
    <p:sldId id="2128752493" r:id="rId13"/>
    <p:sldId id="2128752485" r:id="rId14"/>
    <p:sldId id="2128752617" r:id="rId15"/>
    <p:sldId id="2128752616" r:id="rId16"/>
    <p:sldId id="2128752618" r:id="rId17"/>
    <p:sldId id="2128752619" r:id="rId18"/>
    <p:sldId id="2128752620" r:id="rId19"/>
    <p:sldId id="2128752500" r:id="rId20"/>
    <p:sldId id="2128752621" r:id="rId21"/>
    <p:sldId id="2128752622" r:id="rId22"/>
    <p:sldId id="2128752623" r:id="rId23"/>
    <p:sldId id="2128752625" r:id="rId24"/>
    <p:sldId id="2128752626" r:id="rId25"/>
    <p:sldId id="2128752628" r:id="rId26"/>
    <p:sldId id="2128752629" r:id="rId27"/>
    <p:sldId id="2128752630" r:id="rId28"/>
    <p:sldId id="2128752631" r:id="rId29"/>
    <p:sldId id="2128752632" r:id="rId30"/>
    <p:sldId id="2128752633" r:id="rId31"/>
    <p:sldId id="2128752634" r:id="rId32"/>
    <p:sldId id="2128752635" r:id="rId33"/>
    <p:sldId id="2128752636" r:id="rId34"/>
    <p:sldId id="2128752637" r:id="rId35"/>
    <p:sldId id="2128752638" r:id="rId36"/>
    <p:sldId id="2128752518" r:id="rId37"/>
    <p:sldId id="2128752519" r:id="rId38"/>
    <p:sldId id="2128752520" r:id="rId39"/>
    <p:sldId id="2128752521" r:id="rId40"/>
    <p:sldId id="2128752522" r:id="rId41"/>
    <p:sldId id="2128752523" r:id="rId42"/>
    <p:sldId id="2128752524" r:id="rId43"/>
    <p:sldId id="2128752525" r:id="rId44"/>
    <p:sldId id="2128752639" r:id="rId45"/>
    <p:sldId id="2128752640" r:id="rId46"/>
    <p:sldId id="2128752528" r:id="rId47"/>
    <p:sldId id="2128752641" r:id="rId48"/>
    <p:sldId id="2128752642" r:id="rId49"/>
    <p:sldId id="2128752643" r:id="rId50"/>
    <p:sldId id="2128752644" r:id="rId51"/>
    <p:sldId id="2128752645" r:id="rId52"/>
    <p:sldId id="2128752534" r:id="rId53"/>
    <p:sldId id="2128752535" r:id="rId54"/>
    <p:sldId id="2128752536" r:id="rId55"/>
    <p:sldId id="2128752537" r:id="rId56"/>
    <p:sldId id="2128752538" r:id="rId57"/>
    <p:sldId id="2128752539" r:id="rId58"/>
    <p:sldId id="2128752646" r:id="rId59"/>
    <p:sldId id="2128752647" r:id="rId60"/>
    <p:sldId id="2128752648" r:id="rId61"/>
    <p:sldId id="2128752649" r:id="rId62"/>
    <p:sldId id="2128752544" r:id="rId63"/>
    <p:sldId id="2128752545" r:id="rId64"/>
    <p:sldId id="2128752546" r:id="rId65"/>
    <p:sldId id="2128752547" r:id="rId66"/>
    <p:sldId id="2128752548" r:id="rId67"/>
    <p:sldId id="2128752549" r:id="rId68"/>
    <p:sldId id="2128752550" r:id="rId69"/>
    <p:sldId id="2128752551" r:id="rId70"/>
    <p:sldId id="2128752552" r:id="rId71"/>
    <p:sldId id="2128752553" r:id="rId72"/>
    <p:sldId id="2128752554" r:id="rId73"/>
    <p:sldId id="2128752555" r:id="rId74"/>
    <p:sldId id="2128752556" r:id="rId75"/>
    <p:sldId id="2128752557" r:id="rId76"/>
    <p:sldId id="2128752558" r:id="rId77"/>
    <p:sldId id="2128752560" r:id="rId78"/>
    <p:sldId id="2128752559" r:id="rId79"/>
    <p:sldId id="2128752561" r:id="rId80"/>
    <p:sldId id="2128752562" r:id="rId81"/>
    <p:sldId id="2128752563" r:id="rId82"/>
    <p:sldId id="2128752564" r:id="rId83"/>
    <p:sldId id="2128752565" r:id="rId84"/>
    <p:sldId id="2128752566" r:id="rId85"/>
    <p:sldId id="2128752567" r:id="rId86"/>
    <p:sldId id="2128752569" r:id="rId87"/>
    <p:sldId id="2128752571" r:id="rId88"/>
    <p:sldId id="2128752572" r:id="rId89"/>
    <p:sldId id="2128752573" r:id="rId90"/>
    <p:sldId id="2128752577" r:id="rId91"/>
    <p:sldId id="2128752574" r:id="rId92"/>
    <p:sldId id="2128752575" r:id="rId93"/>
    <p:sldId id="2128752576" r:id="rId94"/>
    <p:sldId id="2128752578" r:id="rId95"/>
    <p:sldId id="2128752579" r:id="rId96"/>
    <p:sldId id="2128752580" r:id="rId97"/>
    <p:sldId id="2128752581" r:id="rId98"/>
    <p:sldId id="2128752582" r:id="rId99"/>
    <p:sldId id="2128752650" r:id="rId100"/>
    <p:sldId id="2128752651" r:id="rId101"/>
    <p:sldId id="2128752652" r:id="rId102"/>
    <p:sldId id="2128752653" r:id="rId103"/>
    <p:sldId id="2128752654" r:id="rId104"/>
    <p:sldId id="2128752655" r:id="rId105"/>
    <p:sldId id="2128752656" r:id="rId106"/>
    <p:sldId id="2128752591" r:id="rId107"/>
    <p:sldId id="2128752592" r:id="rId108"/>
    <p:sldId id="2128752593" r:id="rId109"/>
    <p:sldId id="2128752570" r:id="rId110"/>
    <p:sldId id="2128752596" r:id="rId111"/>
    <p:sldId id="2128752597" r:id="rId112"/>
    <p:sldId id="2128752598" r:id="rId113"/>
    <p:sldId id="11588" r:id="rId114"/>
    <p:sldId id="869" r:id="rId115"/>
    <p:sldId id="870" r:id="rId116"/>
    <p:sldId id="826" r:id="rId117"/>
    <p:sldId id="256" r:id="rId118"/>
    <p:sldId id="873" r:id="rId119"/>
    <p:sldId id="2128752660" r:id="rId1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DD"/>
    <a:srgbClr val="C7EDFF"/>
    <a:srgbClr val="2B94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FCE703-8B9B-4D02-8501-19A51D3F7D62}" v="139" dt="2025-05-13T19:50:28.6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171" autoAdjust="0"/>
    <p:restoredTop sz="94694"/>
  </p:normalViewPr>
  <p:slideViewPr>
    <p:cSldViewPr snapToGrid="0">
      <p:cViewPr varScale="1">
        <p:scale>
          <a:sx n="79" d="100"/>
          <a:sy n="79" d="100"/>
        </p:scale>
        <p:origin x="979" y="72"/>
      </p:cViewPr>
      <p:guideLst/>
    </p:cSldViewPr>
  </p:slideViewPr>
  <p:notesTextViewPr>
    <p:cViewPr>
      <p:scale>
        <a:sx n="1" d="1"/>
        <a:sy n="1" d="1"/>
      </p:scale>
      <p:origin x="0" y="0"/>
    </p:cViewPr>
  </p:notesTextViewPr>
  <p:sorterViewPr>
    <p:cViewPr>
      <p:scale>
        <a:sx n="100" d="100"/>
        <a:sy n="100" d="100"/>
      </p:scale>
      <p:origin x="0" y="-354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slide" Target="slides/slide110.xml"/><Relationship Id="rId12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microsoft.com/office/2015/10/relationships/revisionInfo" Target="revisionInfo.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 Cookson" userId="ca3a0789-b855-405c-9d2a-912abc57193b" providerId="ADAL" clId="{29FCE703-8B9B-4D02-8501-19A51D3F7D62}"/>
    <pc:docChg chg="undo custSel addSld delSld modSld">
      <pc:chgData name="Ruth Cookson" userId="ca3a0789-b855-405c-9d2a-912abc57193b" providerId="ADAL" clId="{29FCE703-8B9B-4D02-8501-19A51D3F7D62}" dt="2025-05-13T19:52:16.565" v="463" actId="47"/>
      <pc:docMkLst>
        <pc:docMk/>
      </pc:docMkLst>
      <pc:sldChg chg="del">
        <pc:chgData name="Ruth Cookson" userId="ca3a0789-b855-405c-9d2a-912abc57193b" providerId="ADAL" clId="{29FCE703-8B9B-4D02-8501-19A51D3F7D62}" dt="2025-05-02T20:28:27.297" v="282" actId="47"/>
        <pc:sldMkLst>
          <pc:docMk/>
          <pc:sldMk cId="1001898443" sldId="701"/>
        </pc:sldMkLst>
      </pc:sldChg>
      <pc:sldChg chg="del">
        <pc:chgData name="Ruth Cookson" userId="ca3a0789-b855-405c-9d2a-912abc57193b" providerId="ADAL" clId="{29FCE703-8B9B-4D02-8501-19A51D3F7D62}" dt="2025-05-02T20:28:08.520" v="281" actId="47"/>
        <pc:sldMkLst>
          <pc:docMk/>
          <pc:sldMk cId="473199938" sldId="865"/>
        </pc:sldMkLst>
      </pc:sldChg>
      <pc:sldChg chg="modSp mod">
        <pc:chgData name="Ruth Cookson" userId="ca3a0789-b855-405c-9d2a-912abc57193b" providerId="ADAL" clId="{29FCE703-8B9B-4D02-8501-19A51D3F7D62}" dt="2025-05-02T20:31:32.943" v="458" actId="403"/>
        <pc:sldMkLst>
          <pc:docMk/>
          <pc:sldMk cId="0" sldId="873"/>
        </pc:sldMkLst>
        <pc:spChg chg="mod">
          <ac:chgData name="Ruth Cookson" userId="ca3a0789-b855-405c-9d2a-912abc57193b" providerId="ADAL" clId="{29FCE703-8B9B-4D02-8501-19A51D3F7D62}" dt="2025-05-02T20:31:32.943" v="458" actId="403"/>
          <ac:spMkLst>
            <pc:docMk/>
            <pc:sldMk cId="0" sldId="873"/>
            <ac:spMk id="180" creationId="{00000000-0000-0000-0000-000000000000}"/>
          </ac:spMkLst>
        </pc:spChg>
      </pc:sldChg>
      <pc:sldChg chg="del">
        <pc:chgData name="Ruth Cookson" userId="ca3a0789-b855-405c-9d2a-912abc57193b" providerId="ADAL" clId="{29FCE703-8B9B-4D02-8501-19A51D3F7D62}" dt="2025-05-02T20:31:40.856" v="459" actId="47"/>
        <pc:sldMkLst>
          <pc:docMk/>
          <pc:sldMk cId="0" sldId="874"/>
        </pc:sldMkLst>
      </pc:sldChg>
      <pc:sldChg chg="del">
        <pc:chgData name="Ruth Cookson" userId="ca3a0789-b855-405c-9d2a-912abc57193b" providerId="ADAL" clId="{29FCE703-8B9B-4D02-8501-19A51D3F7D62}" dt="2025-05-13T19:52:02.955" v="462" actId="47"/>
        <pc:sldMkLst>
          <pc:docMk/>
          <pc:sldMk cId="4180948008" sldId="2128752502"/>
        </pc:sldMkLst>
      </pc:sldChg>
      <pc:sldChg chg="addSp modSp mod modAnim">
        <pc:chgData name="Ruth Cookson" userId="ca3a0789-b855-405c-9d2a-912abc57193b" providerId="ADAL" clId="{29FCE703-8B9B-4D02-8501-19A51D3F7D62}" dt="2025-05-02T19:25:28.235" v="18"/>
        <pc:sldMkLst>
          <pc:docMk/>
          <pc:sldMk cId="3843114771" sldId="2128752520"/>
        </pc:sldMkLst>
        <pc:spChg chg="add mod">
          <ac:chgData name="Ruth Cookson" userId="ca3a0789-b855-405c-9d2a-912abc57193b" providerId="ADAL" clId="{29FCE703-8B9B-4D02-8501-19A51D3F7D62}" dt="2025-05-02T19:25:21.075" v="17" actId="207"/>
          <ac:spMkLst>
            <pc:docMk/>
            <pc:sldMk cId="3843114771" sldId="2128752520"/>
            <ac:spMk id="3" creationId="{573E84DC-936C-14A1-B6E2-A6342FCACF0F}"/>
          </ac:spMkLst>
        </pc:spChg>
      </pc:sldChg>
      <pc:sldChg chg="addSp delSp modSp mod modAnim modNotesTx">
        <pc:chgData name="Ruth Cookson" userId="ca3a0789-b855-405c-9d2a-912abc57193b" providerId="ADAL" clId="{29FCE703-8B9B-4D02-8501-19A51D3F7D62}" dt="2025-05-02T19:31:54.101" v="90" actId="20577"/>
        <pc:sldMkLst>
          <pc:docMk/>
          <pc:sldMk cId="4121790079" sldId="2128752522"/>
        </pc:sldMkLst>
        <pc:spChg chg="mod">
          <ac:chgData name="Ruth Cookson" userId="ca3a0789-b855-405c-9d2a-912abc57193b" providerId="ADAL" clId="{29FCE703-8B9B-4D02-8501-19A51D3F7D62}" dt="2025-05-02T19:26:57.253" v="20" actId="1076"/>
          <ac:spMkLst>
            <pc:docMk/>
            <pc:sldMk cId="4121790079" sldId="2128752522"/>
            <ac:spMk id="5" creationId="{66AE61D1-C45F-4FAC-5266-C79F8A2F6994}"/>
          </ac:spMkLst>
        </pc:spChg>
        <pc:spChg chg="mod">
          <ac:chgData name="Ruth Cookson" userId="ca3a0789-b855-405c-9d2a-912abc57193b" providerId="ADAL" clId="{29FCE703-8B9B-4D02-8501-19A51D3F7D62}" dt="2025-05-02T19:27:01.674" v="21" actId="1076"/>
          <ac:spMkLst>
            <pc:docMk/>
            <pc:sldMk cId="4121790079" sldId="2128752522"/>
            <ac:spMk id="6" creationId="{D6563920-0D73-7BF0-8D1E-472275ABAAC6}"/>
          </ac:spMkLst>
        </pc:spChg>
        <pc:picChg chg="add mod">
          <ac:chgData name="Ruth Cookson" userId="ca3a0789-b855-405c-9d2a-912abc57193b" providerId="ADAL" clId="{29FCE703-8B9B-4D02-8501-19A51D3F7D62}" dt="2025-05-02T19:27:12.874" v="24" actId="14100"/>
          <ac:picMkLst>
            <pc:docMk/>
            <pc:sldMk cId="4121790079" sldId="2128752522"/>
            <ac:picMk id="2" creationId="{F987CB1B-DE6C-78C2-7CB9-C9B55B22B1C6}"/>
          </ac:picMkLst>
        </pc:picChg>
      </pc:sldChg>
      <pc:sldChg chg="modSp">
        <pc:chgData name="Ruth Cookson" userId="ca3a0789-b855-405c-9d2a-912abc57193b" providerId="ADAL" clId="{29FCE703-8B9B-4D02-8501-19A51D3F7D62}" dt="2025-05-02T19:32:51.173" v="92" actId="20577"/>
        <pc:sldMkLst>
          <pc:docMk/>
          <pc:sldMk cId="3107533127" sldId="2128752523"/>
        </pc:sldMkLst>
        <pc:spChg chg="mod">
          <ac:chgData name="Ruth Cookson" userId="ca3a0789-b855-405c-9d2a-912abc57193b" providerId="ADAL" clId="{29FCE703-8B9B-4D02-8501-19A51D3F7D62}" dt="2025-05-02T19:32:51.173" v="92" actId="20577"/>
          <ac:spMkLst>
            <pc:docMk/>
            <pc:sldMk cId="3107533127" sldId="2128752523"/>
            <ac:spMk id="16" creationId="{F4D9E45C-3488-E648-B6C4-38782BC24D90}"/>
          </ac:spMkLst>
        </pc:spChg>
      </pc:sldChg>
      <pc:sldChg chg="modSp mod">
        <pc:chgData name="Ruth Cookson" userId="ca3a0789-b855-405c-9d2a-912abc57193b" providerId="ADAL" clId="{29FCE703-8B9B-4D02-8501-19A51D3F7D62}" dt="2025-05-02T19:33:36.177" v="98" actId="20577"/>
        <pc:sldMkLst>
          <pc:docMk/>
          <pc:sldMk cId="2161331866" sldId="2128752524"/>
        </pc:sldMkLst>
        <pc:spChg chg="mod">
          <ac:chgData name="Ruth Cookson" userId="ca3a0789-b855-405c-9d2a-912abc57193b" providerId="ADAL" clId="{29FCE703-8B9B-4D02-8501-19A51D3F7D62}" dt="2025-05-02T19:33:25.850" v="94" actId="20577"/>
          <ac:spMkLst>
            <pc:docMk/>
            <pc:sldMk cId="2161331866" sldId="2128752524"/>
            <ac:spMk id="24" creationId="{FD04FE1A-28A7-61E3-0593-301B60EF38D0}"/>
          </ac:spMkLst>
        </pc:spChg>
        <pc:spChg chg="mod">
          <ac:chgData name="Ruth Cookson" userId="ca3a0789-b855-405c-9d2a-912abc57193b" providerId="ADAL" clId="{29FCE703-8B9B-4D02-8501-19A51D3F7D62}" dt="2025-05-02T19:33:31.299" v="96" actId="20577"/>
          <ac:spMkLst>
            <pc:docMk/>
            <pc:sldMk cId="2161331866" sldId="2128752524"/>
            <ac:spMk id="25" creationId="{AA3A1471-AE6B-B27D-74AD-235A74187A49}"/>
          </ac:spMkLst>
        </pc:spChg>
        <pc:spChg chg="mod">
          <ac:chgData name="Ruth Cookson" userId="ca3a0789-b855-405c-9d2a-912abc57193b" providerId="ADAL" clId="{29FCE703-8B9B-4D02-8501-19A51D3F7D62}" dt="2025-05-02T19:33:36.177" v="98" actId="20577"/>
          <ac:spMkLst>
            <pc:docMk/>
            <pc:sldMk cId="2161331866" sldId="2128752524"/>
            <ac:spMk id="26" creationId="{1E82862D-36AD-B603-6D4A-D2C14A4DD8FA}"/>
          </ac:spMkLst>
        </pc:spChg>
      </pc:sldChg>
      <pc:sldChg chg="addSp delSp modSp mod modAnim modNotesTx">
        <pc:chgData name="Ruth Cookson" userId="ca3a0789-b855-405c-9d2a-912abc57193b" providerId="ADAL" clId="{29FCE703-8B9B-4D02-8501-19A51D3F7D62}" dt="2025-05-02T19:52:40.836" v="126" actId="1076"/>
        <pc:sldMkLst>
          <pc:docMk/>
          <pc:sldMk cId="4063079272" sldId="2128752550"/>
        </pc:sldMkLst>
        <pc:spChg chg="mod">
          <ac:chgData name="Ruth Cookson" userId="ca3a0789-b855-405c-9d2a-912abc57193b" providerId="ADAL" clId="{29FCE703-8B9B-4D02-8501-19A51D3F7D62}" dt="2025-05-02T19:52:33.092" v="124" actId="1076"/>
          <ac:spMkLst>
            <pc:docMk/>
            <pc:sldMk cId="4063079272" sldId="2128752550"/>
            <ac:spMk id="2" creationId="{D1350C37-2A8C-FD88-C50A-7AC821306CC3}"/>
          </ac:spMkLst>
        </pc:spChg>
        <pc:picChg chg="add mod">
          <ac:chgData name="Ruth Cookson" userId="ca3a0789-b855-405c-9d2a-912abc57193b" providerId="ADAL" clId="{29FCE703-8B9B-4D02-8501-19A51D3F7D62}" dt="2025-05-02T19:52:40.836" v="126" actId="1076"/>
          <ac:picMkLst>
            <pc:docMk/>
            <pc:sldMk cId="4063079272" sldId="2128752550"/>
            <ac:picMk id="4" creationId="{4979B090-C80C-39F8-CEAC-55B735155533}"/>
          </ac:picMkLst>
        </pc:picChg>
      </pc:sldChg>
      <pc:sldChg chg="modSp mod">
        <pc:chgData name="Ruth Cookson" userId="ca3a0789-b855-405c-9d2a-912abc57193b" providerId="ADAL" clId="{29FCE703-8B9B-4D02-8501-19A51D3F7D62}" dt="2025-05-02T19:54:20.302" v="127" actId="14100"/>
        <pc:sldMkLst>
          <pc:docMk/>
          <pc:sldMk cId="2639557524" sldId="2128752554"/>
        </pc:sldMkLst>
        <pc:picChg chg="mod">
          <ac:chgData name="Ruth Cookson" userId="ca3a0789-b855-405c-9d2a-912abc57193b" providerId="ADAL" clId="{29FCE703-8B9B-4D02-8501-19A51D3F7D62}" dt="2025-05-02T19:54:20.302" v="127" actId="14100"/>
          <ac:picMkLst>
            <pc:docMk/>
            <pc:sldMk cId="2639557524" sldId="2128752554"/>
            <ac:picMk id="7" creationId="{7FD7E1E7-16C8-0B6B-3A1E-FE98A1F2C9E5}"/>
          </ac:picMkLst>
        </pc:picChg>
      </pc:sldChg>
      <pc:sldChg chg="modSp mod">
        <pc:chgData name="Ruth Cookson" userId="ca3a0789-b855-405c-9d2a-912abc57193b" providerId="ADAL" clId="{29FCE703-8B9B-4D02-8501-19A51D3F7D62}" dt="2025-05-02T19:54:30.587" v="129" actId="1076"/>
        <pc:sldMkLst>
          <pc:docMk/>
          <pc:sldMk cId="1731817337" sldId="2128752555"/>
        </pc:sldMkLst>
        <pc:picChg chg="mod">
          <ac:chgData name="Ruth Cookson" userId="ca3a0789-b855-405c-9d2a-912abc57193b" providerId="ADAL" clId="{29FCE703-8B9B-4D02-8501-19A51D3F7D62}" dt="2025-05-02T19:54:30.587" v="129" actId="1076"/>
          <ac:picMkLst>
            <pc:docMk/>
            <pc:sldMk cId="1731817337" sldId="2128752555"/>
            <ac:picMk id="5" creationId="{FD12E986-154F-5293-592F-0B84812E1FBF}"/>
          </ac:picMkLst>
        </pc:picChg>
      </pc:sldChg>
      <pc:sldChg chg="modSp mod">
        <pc:chgData name="Ruth Cookson" userId="ca3a0789-b855-405c-9d2a-912abc57193b" providerId="ADAL" clId="{29FCE703-8B9B-4D02-8501-19A51D3F7D62}" dt="2025-05-02T19:58:58.037" v="238" actId="14100"/>
        <pc:sldMkLst>
          <pc:docMk/>
          <pc:sldMk cId="2961010286" sldId="2128752557"/>
        </pc:sldMkLst>
        <pc:spChg chg="mod">
          <ac:chgData name="Ruth Cookson" userId="ca3a0789-b855-405c-9d2a-912abc57193b" providerId="ADAL" clId="{29FCE703-8B9B-4D02-8501-19A51D3F7D62}" dt="2025-05-02T19:58:58.037" v="238" actId="14100"/>
          <ac:spMkLst>
            <pc:docMk/>
            <pc:sldMk cId="2961010286" sldId="2128752557"/>
            <ac:spMk id="6" creationId="{62045E47-7CFE-9829-7BBA-0E9AFB6761E5}"/>
          </ac:spMkLst>
        </pc:spChg>
      </pc:sldChg>
      <pc:sldChg chg="modAnim">
        <pc:chgData name="Ruth Cookson" userId="ca3a0789-b855-405c-9d2a-912abc57193b" providerId="ADAL" clId="{29FCE703-8B9B-4D02-8501-19A51D3F7D62}" dt="2025-05-02T20:02:20.639" v="239"/>
        <pc:sldMkLst>
          <pc:docMk/>
          <pc:sldMk cId="4079831939" sldId="2128752561"/>
        </pc:sldMkLst>
      </pc:sldChg>
      <pc:sldChg chg="modSp add del mod">
        <pc:chgData name="Ruth Cookson" userId="ca3a0789-b855-405c-9d2a-912abc57193b" providerId="ADAL" clId="{29FCE703-8B9B-4D02-8501-19A51D3F7D62}" dt="2025-05-02T20:24:39.291" v="261" actId="2696"/>
        <pc:sldMkLst>
          <pc:docMk/>
          <pc:sldMk cId="864163901" sldId="2128752570"/>
        </pc:sldMkLst>
      </pc:sldChg>
      <pc:sldChg chg="modSp add mod">
        <pc:chgData name="Ruth Cookson" userId="ca3a0789-b855-405c-9d2a-912abc57193b" providerId="ADAL" clId="{29FCE703-8B9B-4D02-8501-19A51D3F7D62}" dt="2025-05-13T19:42:20.794" v="460" actId="27636"/>
        <pc:sldMkLst>
          <pc:docMk/>
          <pc:sldMk cId="3402688773" sldId="2128752570"/>
        </pc:sldMkLst>
        <pc:spChg chg="mod">
          <ac:chgData name="Ruth Cookson" userId="ca3a0789-b855-405c-9d2a-912abc57193b" providerId="ADAL" clId="{29FCE703-8B9B-4D02-8501-19A51D3F7D62}" dt="2025-05-13T19:42:20.794" v="460" actId="27636"/>
          <ac:spMkLst>
            <pc:docMk/>
            <pc:sldMk cId="3402688773" sldId="2128752570"/>
            <ac:spMk id="9" creationId="{9A49B809-5523-ADEE-E915-85A4BBFA4415}"/>
          </ac:spMkLst>
        </pc:spChg>
      </pc:sldChg>
      <pc:sldChg chg="add del">
        <pc:chgData name="Ruth Cookson" userId="ca3a0789-b855-405c-9d2a-912abc57193b" providerId="ADAL" clId="{29FCE703-8B9B-4D02-8501-19A51D3F7D62}" dt="2025-05-02T20:24:19.359" v="255"/>
        <pc:sldMkLst>
          <pc:docMk/>
          <pc:sldMk cId="4052656692" sldId="2128752570"/>
        </pc:sldMkLst>
      </pc:sldChg>
      <pc:sldChg chg="addSp delSp modSp mod">
        <pc:chgData name="Ruth Cookson" userId="ca3a0789-b855-405c-9d2a-912abc57193b" providerId="ADAL" clId="{29FCE703-8B9B-4D02-8501-19A51D3F7D62}" dt="2025-05-02T20:15:37.667" v="244" actId="1076"/>
        <pc:sldMkLst>
          <pc:docMk/>
          <pc:sldMk cId="4184741699" sldId="2128752592"/>
        </pc:sldMkLst>
        <pc:picChg chg="add mod">
          <ac:chgData name="Ruth Cookson" userId="ca3a0789-b855-405c-9d2a-912abc57193b" providerId="ADAL" clId="{29FCE703-8B9B-4D02-8501-19A51D3F7D62}" dt="2025-05-02T20:15:37.667" v="244" actId="1076"/>
          <ac:picMkLst>
            <pc:docMk/>
            <pc:sldMk cId="4184741699" sldId="2128752592"/>
            <ac:picMk id="2" creationId="{F5629BEB-2362-DE64-1C09-234B6958EAA9}"/>
          </ac:picMkLst>
        </pc:picChg>
      </pc:sldChg>
      <pc:sldChg chg="modSp del">
        <pc:chgData name="Ruth Cookson" userId="ca3a0789-b855-405c-9d2a-912abc57193b" providerId="ADAL" clId="{29FCE703-8B9B-4D02-8501-19A51D3F7D62}" dt="2025-05-02T20:25:04.500" v="263" actId="47"/>
        <pc:sldMkLst>
          <pc:docMk/>
          <pc:sldMk cId="783984808" sldId="2128752594"/>
        </pc:sldMkLst>
      </pc:sldChg>
      <pc:sldChg chg="modSp del mod">
        <pc:chgData name="Ruth Cookson" userId="ca3a0789-b855-405c-9d2a-912abc57193b" providerId="ADAL" clId="{29FCE703-8B9B-4D02-8501-19A51D3F7D62}" dt="2025-05-02T20:16:37.320" v="247" actId="47"/>
        <pc:sldMkLst>
          <pc:docMk/>
          <pc:sldMk cId="934217894" sldId="2128752595"/>
        </pc:sldMkLst>
      </pc:sldChg>
      <pc:sldChg chg="addSp delSp modSp mod modAnim modNotesTx">
        <pc:chgData name="Ruth Cookson" userId="ca3a0789-b855-405c-9d2a-912abc57193b" providerId="ADAL" clId="{29FCE703-8B9B-4D02-8501-19A51D3F7D62}" dt="2025-05-02T20:27:57.102" v="280"/>
        <pc:sldMkLst>
          <pc:docMk/>
          <pc:sldMk cId="3970988840" sldId="2128752598"/>
        </pc:sldMkLst>
        <pc:spChg chg="add del mod">
          <ac:chgData name="Ruth Cookson" userId="ca3a0789-b855-405c-9d2a-912abc57193b" providerId="ADAL" clId="{29FCE703-8B9B-4D02-8501-19A51D3F7D62}" dt="2025-05-02T20:27:13.988" v="275"/>
          <ac:spMkLst>
            <pc:docMk/>
            <pc:sldMk cId="3970988840" sldId="2128752598"/>
            <ac:spMk id="17" creationId="{4651516F-FBA2-7AD5-0FDB-4EE55F756E09}"/>
          </ac:spMkLst>
        </pc:spChg>
        <pc:picChg chg="add mod">
          <ac:chgData name="Ruth Cookson" userId="ca3a0789-b855-405c-9d2a-912abc57193b" providerId="ADAL" clId="{29FCE703-8B9B-4D02-8501-19A51D3F7D62}" dt="2025-05-02T20:27:36.053" v="279" actId="14100"/>
          <ac:picMkLst>
            <pc:docMk/>
            <pc:sldMk cId="3970988840" sldId="2128752598"/>
            <ac:picMk id="8" creationId="{0F036677-996A-A79C-B0DA-6C791635DE09}"/>
          </ac:picMkLst>
        </pc:picChg>
      </pc:sldChg>
      <pc:sldChg chg="del">
        <pc:chgData name="Ruth Cookson" userId="ca3a0789-b855-405c-9d2a-912abc57193b" providerId="ADAL" clId="{29FCE703-8B9B-4D02-8501-19A51D3F7D62}" dt="2025-05-13T19:52:02.955" v="462" actId="47"/>
        <pc:sldMkLst>
          <pc:docMk/>
          <pc:sldMk cId="1211422075" sldId="2128752599"/>
        </pc:sldMkLst>
      </pc:sldChg>
      <pc:sldChg chg="del">
        <pc:chgData name="Ruth Cookson" userId="ca3a0789-b855-405c-9d2a-912abc57193b" providerId="ADAL" clId="{29FCE703-8B9B-4D02-8501-19A51D3F7D62}" dt="2025-05-13T19:52:02.955" v="462" actId="47"/>
        <pc:sldMkLst>
          <pc:docMk/>
          <pc:sldMk cId="3400678129" sldId="2128752609"/>
        </pc:sldMkLst>
      </pc:sldChg>
      <pc:sldChg chg="del">
        <pc:chgData name="Ruth Cookson" userId="ca3a0789-b855-405c-9d2a-912abc57193b" providerId="ADAL" clId="{29FCE703-8B9B-4D02-8501-19A51D3F7D62}" dt="2025-05-13T19:52:02.955" v="462" actId="47"/>
        <pc:sldMkLst>
          <pc:docMk/>
          <pc:sldMk cId="519169639" sldId="2128752610"/>
        </pc:sldMkLst>
      </pc:sldChg>
      <pc:sldChg chg="del">
        <pc:chgData name="Ruth Cookson" userId="ca3a0789-b855-405c-9d2a-912abc57193b" providerId="ADAL" clId="{29FCE703-8B9B-4D02-8501-19A51D3F7D62}" dt="2025-05-13T19:52:02.955" v="462" actId="47"/>
        <pc:sldMkLst>
          <pc:docMk/>
          <pc:sldMk cId="3403709624" sldId="2128752611"/>
        </pc:sldMkLst>
      </pc:sldChg>
      <pc:sldChg chg="del">
        <pc:chgData name="Ruth Cookson" userId="ca3a0789-b855-405c-9d2a-912abc57193b" providerId="ADAL" clId="{29FCE703-8B9B-4D02-8501-19A51D3F7D62}" dt="2025-05-13T19:52:02.955" v="462" actId="47"/>
        <pc:sldMkLst>
          <pc:docMk/>
          <pc:sldMk cId="2527761446" sldId="2128752612"/>
        </pc:sldMkLst>
      </pc:sldChg>
      <pc:sldChg chg="del">
        <pc:chgData name="Ruth Cookson" userId="ca3a0789-b855-405c-9d2a-912abc57193b" providerId="ADAL" clId="{29FCE703-8B9B-4D02-8501-19A51D3F7D62}" dt="2025-05-13T19:52:02.955" v="462" actId="47"/>
        <pc:sldMkLst>
          <pc:docMk/>
          <pc:sldMk cId="1352056285" sldId="2128752613"/>
        </pc:sldMkLst>
      </pc:sldChg>
      <pc:sldChg chg="del">
        <pc:chgData name="Ruth Cookson" userId="ca3a0789-b855-405c-9d2a-912abc57193b" providerId="ADAL" clId="{29FCE703-8B9B-4D02-8501-19A51D3F7D62}" dt="2025-05-13T19:52:02.955" v="462" actId="47"/>
        <pc:sldMkLst>
          <pc:docMk/>
          <pc:sldMk cId="4123668873" sldId="2128752614"/>
        </pc:sldMkLst>
      </pc:sldChg>
      <pc:sldChg chg="del">
        <pc:chgData name="Ruth Cookson" userId="ca3a0789-b855-405c-9d2a-912abc57193b" providerId="ADAL" clId="{29FCE703-8B9B-4D02-8501-19A51D3F7D62}" dt="2025-05-13T19:52:02.955" v="462" actId="47"/>
        <pc:sldMkLst>
          <pc:docMk/>
          <pc:sldMk cId="1157246479" sldId="2128752627"/>
        </pc:sldMkLst>
      </pc:sldChg>
      <pc:sldChg chg="modSp mod">
        <pc:chgData name="Ruth Cookson" userId="ca3a0789-b855-405c-9d2a-912abc57193b" providerId="ADAL" clId="{29FCE703-8B9B-4D02-8501-19A51D3F7D62}" dt="2025-05-02T19:35:44.950" v="100" actId="20577"/>
        <pc:sldMkLst>
          <pc:docMk/>
          <pc:sldMk cId="1592595317" sldId="2128752643"/>
        </pc:sldMkLst>
        <pc:spChg chg="mod">
          <ac:chgData name="Ruth Cookson" userId="ca3a0789-b855-405c-9d2a-912abc57193b" providerId="ADAL" clId="{29FCE703-8B9B-4D02-8501-19A51D3F7D62}" dt="2025-05-02T19:35:44.950" v="100" actId="20577"/>
          <ac:spMkLst>
            <pc:docMk/>
            <pc:sldMk cId="1592595317" sldId="2128752643"/>
            <ac:spMk id="18" creationId="{8F1B1558-B493-5335-D60A-69FFA54AD21B}"/>
          </ac:spMkLst>
        </pc:spChg>
      </pc:sldChg>
      <pc:sldChg chg="modSp mod modAnim">
        <pc:chgData name="Ruth Cookson" userId="ca3a0789-b855-405c-9d2a-912abc57193b" providerId="ADAL" clId="{29FCE703-8B9B-4D02-8501-19A51D3F7D62}" dt="2025-05-13T19:49:30.439" v="461" actId="1076"/>
        <pc:sldMkLst>
          <pc:docMk/>
          <pc:sldMk cId="2056442070" sldId="2128752645"/>
        </pc:sldMkLst>
        <pc:spChg chg="mod">
          <ac:chgData name="Ruth Cookson" userId="ca3a0789-b855-405c-9d2a-912abc57193b" providerId="ADAL" clId="{29FCE703-8B9B-4D02-8501-19A51D3F7D62}" dt="2025-05-02T19:39:01.380" v="105" actId="21"/>
          <ac:spMkLst>
            <pc:docMk/>
            <pc:sldMk cId="2056442070" sldId="2128752645"/>
            <ac:spMk id="3" creationId="{273E7766-8B4D-817F-A899-03380E000F5C}"/>
          </ac:spMkLst>
        </pc:spChg>
        <pc:spChg chg="mod">
          <ac:chgData name="Ruth Cookson" userId="ca3a0789-b855-405c-9d2a-912abc57193b" providerId="ADAL" clId="{29FCE703-8B9B-4D02-8501-19A51D3F7D62}" dt="2025-05-13T19:49:30.439" v="461" actId="1076"/>
          <ac:spMkLst>
            <pc:docMk/>
            <pc:sldMk cId="2056442070" sldId="2128752645"/>
            <ac:spMk id="8" creationId="{8BC048CE-B09C-599E-ECAB-75CE991377B3}"/>
          </ac:spMkLst>
        </pc:spChg>
      </pc:sldChg>
      <pc:sldChg chg="addSp delSp modSp mod">
        <pc:chgData name="Ruth Cookson" userId="ca3a0789-b855-405c-9d2a-912abc57193b" providerId="ADAL" clId="{29FCE703-8B9B-4D02-8501-19A51D3F7D62}" dt="2025-05-02T20:24:23.137" v="260" actId="478"/>
        <pc:sldMkLst>
          <pc:docMk/>
          <pc:sldMk cId="3542677348" sldId="2128752656"/>
        </pc:sldMkLst>
        <pc:graphicFrameChg chg="add del">
          <ac:chgData name="Ruth Cookson" userId="ca3a0789-b855-405c-9d2a-912abc57193b" providerId="ADAL" clId="{29FCE703-8B9B-4D02-8501-19A51D3F7D62}" dt="2025-05-02T20:24:23.137" v="260" actId="478"/>
          <ac:graphicFrameMkLst>
            <pc:docMk/>
            <pc:sldMk cId="3542677348" sldId="2128752656"/>
            <ac:graphicFrameMk id="4" creationId="{4D4A334B-ADBD-BF8B-F5F0-F9A97B85FB12}"/>
          </ac:graphicFrameMkLst>
        </pc:graphicFrameChg>
      </pc:sldChg>
      <pc:sldChg chg="del">
        <pc:chgData name="Ruth Cookson" userId="ca3a0789-b855-405c-9d2a-912abc57193b" providerId="ADAL" clId="{29FCE703-8B9B-4D02-8501-19A51D3F7D62}" dt="2025-05-13T19:52:16.565" v="463" actId="47"/>
        <pc:sldMkLst>
          <pc:docMk/>
          <pc:sldMk cId="3222658596" sldId="2128752657"/>
        </pc:sldMkLst>
      </pc:sldChg>
      <pc:sldChg chg="del">
        <pc:chgData name="Ruth Cookson" userId="ca3a0789-b855-405c-9d2a-912abc57193b" providerId="ADAL" clId="{29FCE703-8B9B-4D02-8501-19A51D3F7D62}" dt="2025-05-13T19:52:02.955" v="462" actId="47"/>
        <pc:sldMkLst>
          <pc:docMk/>
          <pc:sldMk cId="2768165640" sldId="2128752658"/>
        </pc:sldMkLst>
      </pc:sldChg>
      <pc:sldChg chg="del">
        <pc:chgData name="Ruth Cookson" userId="ca3a0789-b855-405c-9d2a-912abc57193b" providerId="ADAL" clId="{29FCE703-8B9B-4D02-8501-19A51D3F7D62}" dt="2025-05-13T19:52:02.955" v="462" actId="47"/>
        <pc:sldMkLst>
          <pc:docMk/>
          <pc:sldMk cId="916637490" sldId="212875265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2F19DF-E0F0-794B-9000-EA7100F40D5F}" type="doc">
      <dgm:prSet loTypeId="urn:microsoft.com/office/officeart/2005/8/layout/pyramid1" loCatId="" qsTypeId="urn:microsoft.com/office/officeart/2005/8/quickstyle/simple1" qsCatId="simple" csTypeId="urn:microsoft.com/office/officeart/2005/8/colors/accent1_2" csCatId="accent1" phldr="1"/>
      <dgm:spPr/>
    </dgm:pt>
    <dgm:pt modelId="{79B4F0C5-5707-3C49-BDE2-DDFCDDE351FD}">
      <dgm:prSet phldrT="[Text]" custT="1"/>
      <dgm:spPr>
        <a:solidFill>
          <a:srgbClr val="C7EDFF"/>
        </a:solidFill>
      </dgm:spPr>
      <dgm:t>
        <a:bodyPr/>
        <a:lstStyle/>
        <a:p>
          <a:r>
            <a:rPr lang="en-US" sz="1100" dirty="0"/>
            <a:t>Speculative Stocks </a:t>
          </a:r>
          <a:br>
            <a:rPr lang="en-US" sz="1100" dirty="0"/>
          </a:br>
          <a:r>
            <a:rPr lang="en-US" sz="1100" dirty="0"/>
            <a:t>Individual Stocks</a:t>
          </a:r>
        </a:p>
      </dgm:t>
    </dgm:pt>
    <dgm:pt modelId="{FF4F4FA8-64A2-2B44-A43A-80306F1AF8FD}" type="sibTrans" cxnId="{93135915-B9E7-4B45-A5AE-319E9005DCEA}">
      <dgm:prSet/>
      <dgm:spPr/>
      <dgm:t>
        <a:bodyPr/>
        <a:lstStyle/>
        <a:p>
          <a:endParaRPr lang="en-US"/>
        </a:p>
      </dgm:t>
    </dgm:pt>
    <dgm:pt modelId="{C6D8E6CE-06EB-4D4F-9173-AC6F1D9C7C78}" type="parTrans" cxnId="{93135915-B9E7-4B45-A5AE-319E9005DCEA}">
      <dgm:prSet/>
      <dgm:spPr/>
      <dgm:t>
        <a:bodyPr/>
        <a:lstStyle/>
        <a:p>
          <a:endParaRPr lang="en-US"/>
        </a:p>
      </dgm:t>
    </dgm:pt>
    <dgm:pt modelId="{8064D36F-43B2-7A4E-BC51-5BAEB459D10A}">
      <dgm:prSet phldrT="[Text]" custT="1"/>
      <dgm:spPr>
        <a:solidFill>
          <a:srgbClr val="2B94F5"/>
        </a:solidFill>
      </dgm:spPr>
      <dgm:t>
        <a:bodyPr/>
        <a:lstStyle/>
        <a:p>
          <a:r>
            <a:rPr lang="en-US" sz="1100" dirty="0">
              <a:solidFill>
                <a:schemeClr val="bg1"/>
              </a:solidFill>
            </a:rPr>
            <a:t>Stock Mutual Funds </a:t>
          </a:r>
          <a:br>
            <a:rPr lang="en-US" sz="1100" dirty="0">
              <a:solidFill>
                <a:schemeClr val="bg1"/>
              </a:solidFill>
            </a:rPr>
          </a:br>
          <a:r>
            <a:rPr lang="en-US" sz="1100" dirty="0">
              <a:solidFill>
                <a:schemeClr val="bg1"/>
              </a:solidFill>
            </a:rPr>
            <a:t>Blue Chip Stocks</a:t>
          </a:r>
          <a:br>
            <a:rPr lang="en-US" sz="1100" dirty="0">
              <a:solidFill>
                <a:schemeClr val="bg1"/>
              </a:solidFill>
            </a:rPr>
          </a:br>
          <a:r>
            <a:rPr lang="en-US" sz="1100" dirty="0">
              <a:solidFill>
                <a:schemeClr val="bg1"/>
              </a:solidFill>
            </a:rPr>
            <a:t>Corporate Bonds</a:t>
          </a:r>
        </a:p>
      </dgm:t>
    </dgm:pt>
    <dgm:pt modelId="{97C0FABD-2E1C-EC40-B310-709C58D7B336}" type="parTrans" cxnId="{BF6A6E13-3267-8547-8A23-C66769E870B4}">
      <dgm:prSet/>
      <dgm:spPr/>
      <dgm:t>
        <a:bodyPr/>
        <a:lstStyle/>
        <a:p>
          <a:endParaRPr lang="en-US"/>
        </a:p>
      </dgm:t>
    </dgm:pt>
    <dgm:pt modelId="{6DB1C7D1-F30E-BC4E-80FC-CBCAC0A163DC}" type="sibTrans" cxnId="{BF6A6E13-3267-8547-8A23-C66769E870B4}">
      <dgm:prSet/>
      <dgm:spPr/>
      <dgm:t>
        <a:bodyPr/>
        <a:lstStyle/>
        <a:p>
          <a:endParaRPr lang="en-US"/>
        </a:p>
      </dgm:t>
    </dgm:pt>
    <dgm:pt modelId="{AFD00D7C-2A27-5346-8240-A32588CC49F0}">
      <dgm:prSet phldrT="[Text]" custT="1"/>
      <dgm:spPr/>
      <dgm:t>
        <a:bodyPr/>
        <a:lstStyle/>
        <a:p>
          <a:r>
            <a:rPr lang="en-US" sz="1100" dirty="0">
              <a:solidFill>
                <a:schemeClr val="bg1"/>
              </a:solidFill>
              <a:latin typeface="Visa Dialect" pitchFamily="2" charset="0"/>
            </a:rPr>
            <a:t>Money Market Mutual Funds</a:t>
          </a:r>
          <a:br>
            <a:rPr lang="en-US" sz="1100" dirty="0">
              <a:solidFill>
                <a:schemeClr val="bg1"/>
              </a:solidFill>
              <a:latin typeface="Visa Dialect" pitchFamily="2" charset="0"/>
            </a:rPr>
          </a:br>
          <a:r>
            <a:rPr lang="en-US" sz="1100" dirty="0">
              <a:solidFill>
                <a:schemeClr val="bg1"/>
              </a:solidFill>
              <a:latin typeface="Visa Dialect" pitchFamily="2" charset="0"/>
            </a:rPr>
            <a:t>U.S. Government Securities</a:t>
          </a:r>
          <a:br>
            <a:rPr lang="en-US" sz="1100" dirty="0">
              <a:solidFill>
                <a:schemeClr val="bg1"/>
              </a:solidFill>
              <a:latin typeface="Visa Dialect" pitchFamily="2" charset="0"/>
            </a:rPr>
          </a:br>
          <a:r>
            <a:rPr lang="en-US" sz="1100" dirty="0">
              <a:solidFill>
                <a:schemeClr val="bg1"/>
              </a:solidFill>
              <a:latin typeface="Visa Dialect" pitchFamily="2" charset="0"/>
            </a:rPr>
            <a:t>Certificates of Deposit</a:t>
          </a:r>
          <a:br>
            <a:rPr lang="en-US" sz="1100" dirty="0">
              <a:solidFill>
                <a:schemeClr val="bg1"/>
              </a:solidFill>
              <a:latin typeface="Visa Dialect" pitchFamily="2" charset="0"/>
            </a:rPr>
          </a:br>
          <a:r>
            <a:rPr lang="en-US" sz="1100" dirty="0">
              <a:solidFill>
                <a:schemeClr val="bg1"/>
              </a:solidFill>
              <a:latin typeface="Visa Dialect" pitchFamily="2" charset="0"/>
            </a:rPr>
            <a:t>Savings Accounts</a:t>
          </a:r>
        </a:p>
      </dgm:t>
    </dgm:pt>
    <dgm:pt modelId="{35EE5755-3E10-B848-86AE-84B1CDCBBE22}" type="parTrans" cxnId="{BA744AC1-5ED7-C949-93BC-23B3E7B43B80}">
      <dgm:prSet/>
      <dgm:spPr/>
      <dgm:t>
        <a:bodyPr/>
        <a:lstStyle/>
        <a:p>
          <a:endParaRPr lang="en-US"/>
        </a:p>
      </dgm:t>
    </dgm:pt>
    <dgm:pt modelId="{FF837259-E44E-0249-9562-860AEDECEE45}" type="sibTrans" cxnId="{BA744AC1-5ED7-C949-93BC-23B3E7B43B80}">
      <dgm:prSet/>
      <dgm:spPr/>
      <dgm:t>
        <a:bodyPr/>
        <a:lstStyle/>
        <a:p>
          <a:endParaRPr lang="en-US"/>
        </a:p>
      </dgm:t>
    </dgm:pt>
    <dgm:pt modelId="{F3FC7A75-6DEA-4D4A-945C-4338A902760D}" type="pres">
      <dgm:prSet presAssocID="{952F19DF-E0F0-794B-9000-EA7100F40D5F}" presName="Name0" presStyleCnt="0">
        <dgm:presLayoutVars>
          <dgm:dir/>
          <dgm:animLvl val="lvl"/>
          <dgm:resizeHandles val="exact"/>
        </dgm:presLayoutVars>
      </dgm:prSet>
      <dgm:spPr/>
    </dgm:pt>
    <dgm:pt modelId="{8764498C-7A3D-2349-93B4-4F0E780627DA}" type="pres">
      <dgm:prSet presAssocID="{79B4F0C5-5707-3C49-BDE2-DDFCDDE351FD}" presName="Name8" presStyleCnt="0"/>
      <dgm:spPr/>
    </dgm:pt>
    <dgm:pt modelId="{F9FB384C-98A0-174E-A4FE-C3E3D33C4B74}" type="pres">
      <dgm:prSet presAssocID="{79B4F0C5-5707-3C49-BDE2-DDFCDDE351FD}" presName="level" presStyleLbl="node1" presStyleIdx="0" presStyleCnt="3">
        <dgm:presLayoutVars>
          <dgm:chMax val="1"/>
          <dgm:bulletEnabled val="1"/>
        </dgm:presLayoutVars>
      </dgm:prSet>
      <dgm:spPr/>
    </dgm:pt>
    <dgm:pt modelId="{2DAB0AB1-DE1C-DE4F-A340-7643EA5C0A1C}" type="pres">
      <dgm:prSet presAssocID="{79B4F0C5-5707-3C49-BDE2-DDFCDDE351FD}" presName="levelTx" presStyleLbl="revTx" presStyleIdx="0" presStyleCnt="0">
        <dgm:presLayoutVars>
          <dgm:chMax val="1"/>
          <dgm:bulletEnabled val="1"/>
        </dgm:presLayoutVars>
      </dgm:prSet>
      <dgm:spPr/>
    </dgm:pt>
    <dgm:pt modelId="{FBE77E18-9362-A043-925D-D2783D0FEDEE}" type="pres">
      <dgm:prSet presAssocID="{8064D36F-43B2-7A4E-BC51-5BAEB459D10A}" presName="Name8" presStyleCnt="0"/>
      <dgm:spPr/>
    </dgm:pt>
    <dgm:pt modelId="{E9C204BE-5CB1-E04D-96EC-270CFF354A82}" type="pres">
      <dgm:prSet presAssocID="{8064D36F-43B2-7A4E-BC51-5BAEB459D10A}" presName="level" presStyleLbl="node1" presStyleIdx="1" presStyleCnt="3">
        <dgm:presLayoutVars>
          <dgm:chMax val="1"/>
          <dgm:bulletEnabled val="1"/>
        </dgm:presLayoutVars>
      </dgm:prSet>
      <dgm:spPr/>
    </dgm:pt>
    <dgm:pt modelId="{607DCF62-D0C7-E34B-A8FA-DDD422404C15}" type="pres">
      <dgm:prSet presAssocID="{8064D36F-43B2-7A4E-BC51-5BAEB459D10A}" presName="levelTx" presStyleLbl="revTx" presStyleIdx="0" presStyleCnt="0">
        <dgm:presLayoutVars>
          <dgm:chMax val="1"/>
          <dgm:bulletEnabled val="1"/>
        </dgm:presLayoutVars>
      </dgm:prSet>
      <dgm:spPr/>
    </dgm:pt>
    <dgm:pt modelId="{3ED2C9AE-7132-4748-846E-97542B59EDF1}" type="pres">
      <dgm:prSet presAssocID="{AFD00D7C-2A27-5346-8240-A32588CC49F0}" presName="Name8" presStyleCnt="0"/>
      <dgm:spPr/>
    </dgm:pt>
    <dgm:pt modelId="{F7C0940B-2A07-AB4E-9A1E-29308F77C849}" type="pres">
      <dgm:prSet presAssocID="{AFD00D7C-2A27-5346-8240-A32588CC49F0}" presName="level" presStyleLbl="node1" presStyleIdx="2" presStyleCnt="3">
        <dgm:presLayoutVars>
          <dgm:chMax val="1"/>
          <dgm:bulletEnabled val="1"/>
        </dgm:presLayoutVars>
      </dgm:prSet>
      <dgm:spPr/>
    </dgm:pt>
    <dgm:pt modelId="{ADAE2DBA-1438-F04C-8805-899457927272}" type="pres">
      <dgm:prSet presAssocID="{AFD00D7C-2A27-5346-8240-A32588CC49F0}" presName="levelTx" presStyleLbl="revTx" presStyleIdx="0" presStyleCnt="0">
        <dgm:presLayoutVars>
          <dgm:chMax val="1"/>
          <dgm:bulletEnabled val="1"/>
        </dgm:presLayoutVars>
      </dgm:prSet>
      <dgm:spPr/>
    </dgm:pt>
  </dgm:ptLst>
  <dgm:cxnLst>
    <dgm:cxn modelId="{BF6A6E13-3267-8547-8A23-C66769E870B4}" srcId="{952F19DF-E0F0-794B-9000-EA7100F40D5F}" destId="{8064D36F-43B2-7A4E-BC51-5BAEB459D10A}" srcOrd="1" destOrd="0" parTransId="{97C0FABD-2E1C-EC40-B310-709C58D7B336}" sibTransId="{6DB1C7D1-F30E-BC4E-80FC-CBCAC0A163DC}"/>
    <dgm:cxn modelId="{93135915-B9E7-4B45-A5AE-319E9005DCEA}" srcId="{952F19DF-E0F0-794B-9000-EA7100F40D5F}" destId="{79B4F0C5-5707-3C49-BDE2-DDFCDDE351FD}" srcOrd="0" destOrd="0" parTransId="{C6D8E6CE-06EB-4D4F-9173-AC6F1D9C7C78}" sibTransId="{FF4F4FA8-64A2-2B44-A43A-80306F1AF8FD}"/>
    <dgm:cxn modelId="{F9A31823-CA1D-8240-8AF9-062C9752F6F3}" type="presOf" srcId="{952F19DF-E0F0-794B-9000-EA7100F40D5F}" destId="{F3FC7A75-6DEA-4D4A-945C-4338A902760D}" srcOrd="0" destOrd="0" presId="urn:microsoft.com/office/officeart/2005/8/layout/pyramid1"/>
    <dgm:cxn modelId="{79AD4C84-2123-BD4B-BC77-E871B094DE32}" type="presOf" srcId="{8064D36F-43B2-7A4E-BC51-5BAEB459D10A}" destId="{607DCF62-D0C7-E34B-A8FA-DDD422404C15}" srcOrd="1" destOrd="0" presId="urn:microsoft.com/office/officeart/2005/8/layout/pyramid1"/>
    <dgm:cxn modelId="{BA744AC1-5ED7-C949-93BC-23B3E7B43B80}" srcId="{952F19DF-E0F0-794B-9000-EA7100F40D5F}" destId="{AFD00D7C-2A27-5346-8240-A32588CC49F0}" srcOrd="2" destOrd="0" parTransId="{35EE5755-3E10-B848-86AE-84B1CDCBBE22}" sibTransId="{FF837259-E44E-0249-9562-860AEDECEE45}"/>
    <dgm:cxn modelId="{83E2C4C7-5859-F141-AA8F-B9BC1E765002}" type="presOf" srcId="{8064D36F-43B2-7A4E-BC51-5BAEB459D10A}" destId="{E9C204BE-5CB1-E04D-96EC-270CFF354A82}" srcOrd="0" destOrd="0" presId="urn:microsoft.com/office/officeart/2005/8/layout/pyramid1"/>
    <dgm:cxn modelId="{D3CA35CD-8C33-F142-A2D6-ADFF473C03C5}" type="presOf" srcId="{79B4F0C5-5707-3C49-BDE2-DDFCDDE351FD}" destId="{2DAB0AB1-DE1C-DE4F-A340-7643EA5C0A1C}" srcOrd="1" destOrd="0" presId="urn:microsoft.com/office/officeart/2005/8/layout/pyramid1"/>
    <dgm:cxn modelId="{F0E554DF-5936-6448-80F9-4114274314AC}" type="presOf" srcId="{AFD00D7C-2A27-5346-8240-A32588CC49F0}" destId="{ADAE2DBA-1438-F04C-8805-899457927272}" srcOrd="1" destOrd="0" presId="urn:microsoft.com/office/officeart/2005/8/layout/pyramid1"/>
    <dgm:cxn modelId="{9F006AE4-A910-8844-8D7D-24FAD8591848}" type="presOf" srcId="{79B4F0C5-5707-3C49-BDE2-DDFCDDE351FD}" destId="{F9FB384C-98A0-174E-A4FE-C3E3D33C4B74}" srcOrd="0" destOrd="0" presId="urn:microsoft.com/office/officeart/2005/8/layout/pyramid1"/>
    <dgm:cxn modelId="{A815EBEB-46E0-3447-AC49-DA97C6027716}" type="presOf" srcId="{AFD00D7C-2A27-5346-8240-A32588CC49F0}" destId="{F7C0940B-2A07-AB4E-9A1E-29308F77C849}" srcOrd="0" destOrd="0" presId="urn:microsoft.com/office/officeart/2005/8/layout/pyramid1"/>
    <dgm:cxn modelId="{91A5C408-FFC1-094C-B34B-B71E0F75E42B}" type="presParOf" srcId="{F3FC7A75-6DEA-4D4A-945C-4338A902760D}" destId="{8764498C-7A3D-2349-93B4-4F0E780627DA}" srcOrd="0" destOrd="0" presId="urn:microsoft.com/office/officeart/2005/8/layout/pyramid1"/>
    <dgm:cxn modelId="{89552B49-EE6A-B145-9654-7AD685DF00C2}" type="presParOf" srcId="{8764498C-7A3D-2349-93B4-4F0E780627DA}" destId="{F9FB384C-98A0-174E-A4FE-C3E3D33C4B74}" srcOrd="0" destOrd="0" presId="urn:microsoft.com/office/officeart/2005/8/layout/pyramid1"/>
    <dgm:cxn modelId="{C184094B-6F24-3D44-969A-826A0D7B74DD}" type="presParOf" srcId="{8764498C-7A3D-2349-93B4-4F0E780627DA}" destId="{2DAB0AB1-DE1C-DE4F-A340-7643EA5C0A1C}" srcOrd="1" destOrd="0" presId="urn:microsoft.com/office/officeart/2005/8/layout/pyramid1"/>
    <dgm:cxn modelId="{F3046AE1-9E34-0D4A-9755-2C5CF5E522A0}" type="presParOf" srcId="{F3FC7A75-6DEA-4D4A-945C-4338A902760D}" destId="{FBE77E18-9362-A043-925D-D2783D0FEDEE}" srcOrd="1" destOrd="0" presId="urn:microsoft.com/office/officeart/2005/8/layout/pyramid1"/>
    <dgm:cxn modelId="{4866CFEB-9BA7-5C4C-8F5C-8675FB46BE58}" type="presParOf" srcId="{FBE77E18-9362-A043-925D-D2783D0FEDEE}" destId="{E9C204BE-5CB1-E04D-96EC-270CFF354A82}" srcOrd="0" destOrd="0" presId="urn:microsoft.com/office/officeart/2005/8/layout/pyramid1"/>
    <dgm:cxn modelId="{ACA1F985-7B93-5047-B0CD-A1DFAE6DF418}" type="presParOf" srcId="{FBE77E18-9362-A043-925D-D2783D0FEDEE}" destId="{607DCF62-D0C7-E34B-A8FA-DDD422404C15}" srcOrd="1" destOrd="0" presId="urn:microsoft.com/office/officeart/2005/8/layout/pyramid1"/>
    <dgm:cxn modelId="{54A34C23-F081-2E41-B156-E722567E425C}" type="presParOf" srcId="{F3FC7A75-6DEA-4D4A-945C-4338A902760D}" destId="{3ED2C9AE-7132-4748-846E-97542B59EDF1}" srcOrd="2" destOrd="0" presId="urn:microsoft.com/office/officeart/2005/8/layout/pyramid1"/>
    <dgm:cxn modelId="{DA877FB3-A7E3-F742-A815-45FEF15CCEEE}" type="presParOf" srcId="{3ED2C9AE-7132-4748-846E-97542B59EDF1}" destId="{F7C0940B-2A07-AB4E-9A1E-29308F77C849}" srcOrd="0" destOrd="0" presId="urn:microsoft.com/office/officeart/2005/8/layout/pyramid1"/>
    <dgm:cxn modelId="{B1C91140-7496-1741-9667-CE4B537EBEF6}" type="presParOf" srcId="{3ED2C9AE-7132-4748-846E-97542B59EDF1}" destId="{ADAE2DBA-1438-F04C-8805-899457927272}" srcOrd="1" destOrd="0" presId="urn:microsoft.com/office/officeart/2005/8/layout/pyramid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B384C-98A0-174E-A4FE-C3E3D33C4B74}">
      <dsp:nvSpPr>
        <dsp:cNvPr id="0" name=""/>
        <dsp:cNvSpPr/>
      </dsp:nvSpPr>
      <dsp:spPr>
        <a:xfrm>
          <a:off x="1324055" y="0"/>
          <a:ext cx="1324056" cy="1080304"/>
        </a:xfrm>
        <a:prstGeom prst="trapezoid">
          <a:avLst>
            <a:gd name="adj" fmla="val 61282"/>
          </a:avLst>
        </a:prstGeom>
        <a:solidFill>
          <a:srgbClr val="C7ED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Speculative Stocks </a:t>
          </a:r>
          <a:br>
            <a:rPr lang="en-US" sz="1100" kern="1200" dirty="0"/>
          </a:br>
          <a:r>
            <a:rPr lang="en-US" sz="1100" kern="1200" dirty="0"/>
            <a:t>Individual Stocks</a:t>
          </a:r>
        </a:p>
      </dsp:txBody>
      <dsp:txXfrm>
        <a:off x="1324055" y="0"/>
        <a:ext cx="1324056" cy="1080304"/>
      </dsp:txXfrm>
    </dsp:sp>
    <dsp:sp modelId="{E9C204BE-5CB1-E04D-96EC-270CFF354A82}">
      <dsp:nvSpPr>
        <dsp:cNvPr id="0" name=""/>
        <dsp:cNvSpPr/>
      </dsp:nvSpPr>
      <dsp:spPr>
        <a:xfrm>
          <a:off x="662027" y="1080304"/>
          <a:ext cx="2648112" cy="1080304"/>
        </a:xfrm>
        <a:prstGeom prst="trapezoid">
          <a:avLst>
            <a:gd name="adj" fmla="val 61282"/>
          </a:avLst>
        </a:prstGeom>
        <a:solidFill>
          <a:srgbClr val="2B94F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Stock Mutual Funds </a:t>
          </a:r>
          <a:br>
            <a:rPr lang="en-US" sz="1100" kern="1200" dirty="0">
              <a:solidFill>
                <a:schemeClr val="bg1"/>
              </a:solidFill>
            </a:rPr>
          </a:br>
          <a:r>
            <a:rPr lang="en-US" sz="1100" kern="1200" dirty="0">
              <a:solidFill>
                <a:schemeClr val="bg1"/>
              </a:solidFill>
            </a:rPr>
            <a:t>Blue Chip Stocks</a:t>
          </a:r>
          <a:br>
            <a:rPr lang="en-US" sz="1100" kern="1200" dirty="0">
              <a:solidFill>
                <a:schemeClr val="bg1"/>
              </a:solidFill>
            </a:rPr>
          </a:br>
          <a:r>
            <a:rPr lang="en-US" sz="1100" kern="1200" dirty="0">
              <a:solidFill>
                <a:schemeClr val="bg1"/>
              </a:solidFill>
            </a:rPr>
            <a:t>Corporate Bonds</a:t>
          </a:r>
        </a:p>
      </dsp:txBody>
      <dsp:txXfrm>
        <a:off x="1125447" y="1080304"/>
        <a:ext cx="1721272" cy="1080304"/>
      </dsp:txXfrm>
    </dsp:sp>
    <dsp:sp modelId="{F7C0940B-2A07-AB4E-9A1E-29308F77C849}">
      <dsp:nvSpPr>
        <dsp:cNvPr id="0" name=""/>
        <dsp:cNvSpPr/>
      </dsp:nvSpPr>
      <dsp:spPr>
        <a:xfrm>
          <a:off x="0" y="2160608"/>
          <a:ext cx="3972168" cy="1080304"/>
        </a:xfrm>
        <a:prstGeom prst="trapezoid">
          <a:avLst>
            <a:gd name="adj" fmla="val 6128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latin typeface="Visa Dialect" pitchFamily="2" charset="0"/>
            </a:rPr>
            <a:t>Money Market Mutual Funds</a:t>
          </a:r>
          <a:br>
            <a:rPr lang="en-US" sz="1100" kern="1200" dirty="0">
              <a:solidFill>
                <a:schemeClr val="bg1"/>
              </a:solidFill>
              <a:latin typeface="Visa Dialect" pitchFamily="2" charset="0"/>
            </a:rPr>
          </a:br>
          <a:r>
            <a:rPr lang="en-US" sz="1100" kern="1200" dirty="0">
              <a:solidFill>
                <a:schemeClr val="bg1"/>
              </a:solidFill>
              <a:latin typeface="Visa Dialect" pitchFamily="2" charset="0"/>
            </a:rPr>
            <a:t>U.S. Government Securities</a:t>
          </a:r>
          <a:br>
            <a:rPr lang="en-US" sz="1100" kern="1200" dirty="0">
              <a:solidFill>
                <a:schemeClr val="bg1"/>
              </a:solidFill>
              <a:latin typeface="Visa Dialect" pitchFamily="2" charset="0"/>
            </a:rPr>
          </a:br>
          <a:r>
            <a:rPr lang="en-US" sz="1100" kern="1200" dirty="0">
              <a:solidFill>
                <a:schemeClr val="bg1"/>
              </a:solidFill>
              <a:latin typeface="Visa Dialect" pitchFamily="2" charset="0"/>
            </a:rPr>
            <a:t>Certificates of Deposit</a:t>
          </a:r>
          <a:br>
            <a:rPr lang="en-US" sz="1100" kern="1200" dirty="0">
              <a:solidFill>
                <a:schemeClr val="bg1"/>
              </a:solidFill>
              <a:latin typeface="Visa Dialect" pitchFamily="2" charset="0"/>
            </a:rPr>
          </a:br>
          <a:r>
            <a:rPr lang="en-US" sz="1100" kern="1200" dirty="0">
              <a:solidFill>
                <a:schemeClr val="bg1"/>
              </a:solidFill>
              <a:latin typeface="Visa Dialect" pitchFamily="2" charset="0"/>
            </a:rPr>
            <a:t>Savings Accounts</a:t>
          </a:r>
        </a:p>
      </dsp:txBody>
      <dsp:txXfrm>
        <a:off x="695129" y="2160608"/>
        <a:ext cx="2581909" cy="108030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E703B9-46C2-4903-872D-63F1D748B1B2}"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6FFD8-7081-471F-87BA-FDB3742C6E88}" type="slidenum">
              <a:rPr lang="en-US" smtClean="0"/>
              <a:t>‹#›</a:t>
            </a:fld>
            <a:endParaRPr lang="en-US"/>
          </a:p>
        </p:txBody>
      </p:sp>
    </p:spTree>
    <p:extLst>
      <p:ext uri="{BB962C8B-B14F-4D97-AF65-F5344CB8AC3E}">
        <p14:creationId xmlns:p14="http://schemas.microsoft.com/office/powerpoint/2010/main" val="3685427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xAKznUoQa-I"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f72BdkJDp6E" TargetMode="External"/><Relationship Id="rId2" Type="http://schemas.openxmlformats.org/officeDocument/2006/relationships/slide" Target="../slides/slide108.xml"/><Relationship Id="rId1" Type="http://schemas.openxmlformats.org/officeDocument/2006/relationships/notesMaster" Target="../notesMasters/notesMaster1.xml"/><Relationship Id="rId4" Type="http://schemas.openxmlformats.org/officeDocument/2006/relationships/hyperlink" Target="https://www.youtube.com/watch?v=vWLMoOu0Tcc"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53D30-2C97-4FDD-7717-4DCC3D453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0E996-6DA7-A9C6-6FA6-9134A033CB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4DC12-BC57-F99E-6E7E-63FBA6A1FC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401BD5-2EB0-F2BD-0D5F-33ED899D3877}"/>
              </a:ext>
            </a:extLst>
          </p:cNvPr>
          <p:cNvSpPr>
            <a:spLocks noGrp="1"/>
          </p:cNvSpPr>
          <p:nvPr>
            <p:ph type="sldNum" sz="quarter" idx="5"/>
          </p:nvPr>
        </p:nvSpPr>
        <p:spPr/>
        <p:txBody>
          <a:bodyPr/>
          <a:lstStyle/>
          <a:p>
            <a:fld id="{6D66FFD8-7081-471F-87BA-FDB3742C6E88}" type="slidenum">
              <a:rPr lang="en-US" smtClean="0"/>
              <a:t>1</a:t>
            </a:fld>
            <a:endParaRPr lang="en-US"/>
          </a:p>
        </p:txBody>
      </p:sp>
    </p:spTree>
    <p:extLst>
      <p:ext uri="{BB962C8B-B14F-4D97-AF65-F5344CB8AC3E}">
        <p14:creationId xmlns:p14="http://schemas.microsoft.com/office/powerpoint/2010/main" val="2762720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95045-3890-1FC4-3826-D616A3AB64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67741-FD17-65E0-EA03-DD5A28E122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479B97-7FA9-5CD1-98E1-3BF3EC7E5B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200266-1FC3-7713-FF78-297B72EB2F53}"/>
              </a:ext>
            </a:extLst>
          </p:cNvPr>
          <p:cNvSpPr>
            <a:spLocks noGrp="1"/>
          </p:cNvSpPr>
          <p:nvPr>
            <p:ph type="sldNum" sz="quarter" idx="5"/>
          </p:nvPr>
        </p:nvSpPr>
        <p:spPr/>
        <p:txBody>
          <a:bodyPr/>
          <a:lstStyle/>
          <a:p>
            <a:fld id="{6D66FFD8-7081-471F-87BA-FDB3742C6E88}" type="slidenum">
              <a:rPr lang="en-US" smtClean="0"/>
              <a:t>28</a:t>
            </a:fld>
            <a:endParaRPr lang="en-US"/>
          </a:p>
        </p:txBody>
      </p:sp>
    </p:spTree>
    <p:extLst>
      <p:ext uri="{BB962C8B-B14F-4D97-AF65-F5344CB8AC3E}">
        <p14:creationId xmlns:p14="http://schemas.microsoft.com/office/powerpoint/2010/main" val="1697238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https://www.youtube.com/watch?v=VJhsjUPDulw  End at 2:20 – only used when filled in the smaller ones</a:t>
            </a:r>
          </a:p>
        </p:txBody>
      </p:sp>
      <p:sp>
        <p:nvSpPr>
          <p:cNvPr id="4" name="Slide Number Placeholder 3"/>
          <p:cNvSpPr>
            <a:spLocks noGrp="1"/>
          </p:cNvSpPr>
          <p:nvPr>
            <p:ph type="sldNum" sz="quarter" idx="5"/>
          </p:nvPr>
        </p:nvSpPr>
        <p:spPr/>
        <p:txBody>
          <a:bodyPr/>
          <a:lstStyle/>
          <a:p>
            <a:fld id="{6D66FFD8-7081-471F-87BA-FDB3742C6E88}" type="slidenum">
              <a:rPr lang="en-US" smtClean="0"/>
              <a:t>33</a:t>
            </a:fld>
            <a:endParaRPr lang="en-US"/>
          </a:p>
        </p:txBody>
      </p:sp>
    </p:spTree>
    <p:extLst>
      <p:ext uri="{BB962C8B-B14F-4D97-AF65-F5344CB8AC3E}">
        <p14:creationId xmlns:p14="http://schemas.microsoft.com/office/powerpoint/2010/main" val="3693724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https://www.youtube.com/watch?v=ozbGWLtZdoY</a:t>
            </a:r>
          </a:p>
        </p:txBody>
      </p:sp>
      <p:sp>
        <p:nvSpPr>
          <p:cNvPr id="4" name="Slide Number Placeholder 3"/>
          <p:cNvSpPr>
            <a:spLocks noGrp="1"/>
          </p:cNvSpPr>
          <p:nvPr>
            <p:ph type="sldNum" sz="quarter" idx="5"/>
          </p:nvPr>
        </p:nvSpPr>
        <p:spPr/>
        <p:txBody>
          <a:bodyPr/>
          <a:lstStyle/>
          <a:p>
            <a:fld id="{6D66FFD8-7081-471F-87BA-FDB3742C6E88}" type="slidenum">
              <a:rPr lang="en-US" smtClean="0"/>
              <a:t>61</a:t>
            </a:fld>
            <a:endParaRPr lang="en-US"/>
          </a:p>
        </p:txBody>
      </p:sp>
    </p:spTree>
    <p:extLst>
      <p:ext uri="{BB962C8B-B14F-4D97-AF65-F5344CB8AC3E}">
        <p14:creationId xmlns:p14="http://schemas.microsoft.com/office/powerpoint/2010/main" val="32666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1200"/>
              </a:spcAft>
              <a:buNone/>
            </a:pPr>
            <a:r>
              <a:rPr lang="en-US" sz="1200" u="sng" dirty="0">
                <a:solidFill>
                  <a:srgbClr val="0000FF"/>
                </a:solidFill>
                <a:effectLst/>
                <a:latin typeface="Cambria" panose="02040503050406030204" pitchFamily="18" charset="0"/>
                <a:ea typeface="Arial" panose="020B0604020202020204" pitchFamily="34" charset="0"/>
                <a:cs typeface="Arial" panose="020B0604020202020204" pitchFamily="34" charset="0"/>
                <a:hlinkClick r:id="rId3"/>
              </a:rPr>
              <a:t>https://www.youtube.com/watch?v=xAKznUoQa-I</a:t>
            </a:r>
            <a:endParaRPr lang="en-US" sz="1200" dirty="0">
              <a:effectLst/>
              <a:latin typeface="Calibri" panose="020F0502020204030204" pitchFamily="34" charset="0"/>
              <a:ea typeface="Calibri" panose="020F0502020204030204" pitchFamily="34" charset="0"/>
            </a:endParaRPr>
          </a:p>
          <a:p>
            <a:pPr marL="0" marR="0">
              <a:spcAft>
                <a:spcPts val="1200"/>
              </a:spcAft>
              <a:buNone/>
            </a:pPr>
            <a:r>
              <a:rPr lang="en-US" sz="1200" dirty="0">
                <a:effectLst/>
                <a:latin typeface="Cambria" panose="02040503050406030204" pitchFamily="18" charset="0"/>
                <a:ea typeface="Arial" panose="020B0604020202020204" pitchFamily="34" charset="0"/>
                <a:cs typeface="Arial" panose="020B0604020202020204" pitchFamily="34" charset="0"/>
              </a:rPr>
              <a:t>Start at 3:31</a:t>
            </a:r>
          </a:p>
          <a:p>
            <a:endParaRPr lang="en-US" dirty="0"/>
          </a:p>
        </p:txBody>
      </p:sp>
      <p:sp>
        <p:nvSpPr>
          <p:cNvPr id="4" name="Slide Number Placeholder 3"/>
          <p:cNvSpPr>
            <a:spLocks noGrp="1"/>
          </p:cNvSpPr>
          <p:nvPr>
            <p:ph type="sldNum" sz="quarter" idx="5"/>
          </p:nvPr>
        </p:nvSpPr>
        <p:spPr/>
        <p:txBody>
          <a:bodyPr/>
          <a:lstStyle/>
          <a:p>
            <a:fld id="{6D66FFD8-7081-471F-87BA-FDB3742C6E88}" type="slidenum">
              <a:rPr lang="en-US" smtClean="0"/>
              <a:t>105</a:t>
            </a:fld>
            <a:endParaRPr lang="en-US"/>
          </a:p>
        </p:txBody>
      </p:sp>
    </p:spTree>
    <p:extLst>
      <p:ext uri="{BB962C8B-B14F-4D97-AF65-F5344CB8AC3E}">
        <p14:creationId xmlns:p14="http://schemas.microsoft.com/office/powerpoint/2010/main" val="4020555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09D57-1EB1-314F-BB6D-C17464656B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128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US" sz="1200" b="0" i="0" u="none" strike="noStrike">
                <a:solidFill>
                  <a:srgbClr val="000000"/>
                </a:solidFill>
                <a:effectLst/>
                <a:latin typeface="Arial" panose="020B0604020202020204" pitchFamily="34" charset="0"/>
              </a:rPr>
              <a:t>Link to the 2023 Highlight/Recap video:</a:t>
            </a:r>
            <a:endParaRPr lang="en-US" b="0" i="0" u="none" strike="noStrike">
              <a:solidFill>
                <a:srgbClr val="000000"/>
              </a:solidFill>
              <a:effectLst/>
            </a:endParaRPr>
          </a:p>
          <a:p>
            <a:pPr algn="l" rtl="0">
              <a:spcBef>
                <a:spcPts val="0"/>
              </a:spcBef>
              <a:spcAft>
                <a:spcPts val="0"/>
              </a:spcAft>
            </a:pPr>
            <a:r>
              <a:rPr lang="en-US" sz="1200" b="0" i="0" u="none" strike="noStrike">
                <a:solidFill>
                  <a:srgbClr val="000000"/>
                </a:solidFill>
                <a:effectLst/>
                <a:latin typeface="Arial" panose="020B0604020202020204" pitchFamily="34" charset="0"/>
              </a:rPr>
              <a:t>NPFC - </a:t>
            </a:r>
            <a:r>
              <a:rPr lang="en-US" sz="1200" b="0" i="0" u="sng" strike="noStrike">
                <a:solidFill>
                  <a:srgbClr val="1155CC"/>
                </a:solidFill>
                <a:effectLst/>
                <a:latin typeface="Arial" panose="020B0604020202020204" pitchFamily="34" charset="0"/>
                <a:hlinkClick r:id="rId3"/>
              </a:rPr>
              <a:t>2023 National Personal Finance Challenge Recap (youtube.com)</a:t>
            </a:r>
            <a:endParaRPr lang="en-US" b="0" i="0" u="none" strike="noStrike">
              <a:solidFill>
                <a:srgbClr val="000000"/>
              </a:solidFill>
              <a:effectLst/>
            </a:endParaRPr>
          </a:p>
          <a:p>
            <a:pPr algn="l" rtl="0">
              <a:spcBef>
                <a:spcPts val="0"/>
              </a:spcBef>
              <a:spcAft>
                <a:spcPts val="0"/>
              </a:spcAft>
            </a:pPr>
            <a:r>
              <a:rPr lang="en-US" sz="1200" b="0" i="0" u="none" strike="noStrike">
                <a:solidFill>
                  <a:srgbClr val="000000"/>
                </a:solidFill>
                <a:effectLst/>
                <a:latin typeface="Arial" panose="020B0604020202020204" pitchFamily="34" charset="0"/>
              </a:rPr>
              <a:t>NEC - </a:t>
            </a:r>
            <a:r>
              <a:rPr lang="en-US" sz="1200" b="0" i="0" u="sng" strike="noStrike">
                <a:solidFill>
                  <a:srgbClr val="1155CC"/>
                </a:solidFill>
                <a:effectLst/>
                <a:latin typeface="Arial" panose="020B0604020202020204" pitchFamily="34" charset="0"/>
                <a:hlinkClick r:id="rId4"/>
              </a:rPr>
              <a:t>2023 National Economics Challenge Recap (youtube.com)</a:t>
            </a:r>
            <a:endParaRPr lang="en-US" sz="1200" b="0" i="0" u="sng" strike="noStrike">
              <a:solidFill>
                <a:srgbClr val="1155CC"/>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09D57-1EB1-314F-BB6D-C17464656B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405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51DC4-AFF9-1407-C2CA-F9B816FE5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A0D06-4134-A15E-7B52-E3057DBBB9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ED8DD-AD01-5BA0-7E05-0725679681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C823D9-AA81-FF05-5DA5-9B84BCE15789}"/>
              </a:ext>
            </a:extLst>
          </p:cNvPr>
          <p:cNvSpPr>
            <a:spLocks noGrp="1"/>
          </p:cNvSpPr>
          <p:nvPr>
            <p:ph type="sldNum" sz="quarter" idx="5"/>
          </p:nvPr>
        </p:nvSpPr>
        <p:spPr/>
        <p:txBody>
          <a:bodyPr/>
          <a:lstStyle/>
          <a:p>
            <a:fld id="{6D66FFD8-7081-471F-87BA-FDB3742C6E88}" type="slidenum">
              <a:rPr lang="en-US" smtClean="0"/>
              <a:t>112</a:t>
            </a:fld>
            <a:endParaRPr lang="en-US"/>
          </a:p>
        </p:txBody>
      </p:sp>
    </p:spTree>
    <p:extLst>
      <p:ext uri="{BB962C8B-B14F-4D97-AF65-F5344CB8AC3E}">
        <p14:creationId xmlns:p14="http://schemas.microsoft.com/office/powerpoint/2010/main" val="13573946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4.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Illustration Blue">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37D2B1-9445-4B46-BCC0-13522127A44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4" y="385590"/>
            <a:ext cx="836212" cy="270933"/>
          </a:xfrm>
          <a:prstGeom prst="rect">
            <a:avLst/>
          </a:prstGeom>
        </p:spPr>
      </p:pic>
      <p:sp>
        <p:nvSpPr>
          <p:cNvPr id="7" name="Title Placeholder 1">
            <a:extLst>
              <a:ext uri="{FF2B5EF4-FFF2-40B4-BE49-F238E27FC236}">
                <a16:creationId xmlns:a16="http://schemas.microsoft.com/office/drawing/2014/main" id="{603ECA35-97E8-4DCF-907B-3F11F81B7CD7}"/>
              </a:ext>
            </a:extLst>
          </p:cNvPr>
          <p:cNvSpPr>
            <a:spLocks noGrp="1"/>
          </p:cNvSpPr>
          <p:nvPr>
            <p:ph type="title" hasCustomPrompt="1"/>
          </p:nvPr>
        </p:nvSpPr>
        <p:spPr>
          <a:xfrm>
            <a:off x="609601" y="1610833"/>
            <a:ext cx="5486401" cy="889996"/>
          </a:xfrm>
          <a:prstGeom prst="rect">
            <a:avLst/>
          </a:prstGeom>
        </p:spPr>
        <p:txBody>
          <a:bodyPr vert="horz" lIns="0" tIns="0" rIns="0" bIns="0" rtlCol="0" anchor="t" anchorCtr="0">
            <a:noAutofit/>
          </a:bodyPr>
          <a:lstStyle>
            <a:lvl1pPr>
              <a:defRPr sz="3200">
                <a:solidFill>
                  <a:schemeClr val="bg1"/>
                </a:solidFill>
              </a:defRPr>
            </a:lvl1pPr>
          </a:lstStyle>
          <a:p>
            <a:r>
              <a:rPr lang="en-US" dirty="0"/>
              <a:t>Click to edit Master title </a:t>
            </a:r>
            <a:br>
              <a:rPr lang="en-US" dirty="0"/>
            </a:br>
            <a:r>
              <a:rPr lang="en-US" dirty="0"/>
              <a:t>style with up to two lines</a:t>
            </a:r>
          </a:p>
        </p:txBody>
      </p:sp>
      <p:sp>
        <p:nvSpPr>
          <p:cNvPr id="9" name="Text Placeholder 2">
            <a:extLst>
              <a:ext uri="{FF2B5EF4-FFF2-40B4-BE49-F238E27FC236}">
                <a16:creationId xmlns:a16="http://schemas.microsoft.com/office/drawing/2014/main" id="{26F60614-1C12-1741-A75D-F49180AE41CF}"/>
              </a:ext>
            </a:extLst>
          </p:cNvPr>
          <p:cNvSpPr>
            <a:spLocks noGrp="1"/>
          </p:cNvSpPr>
          <p:nvPr>
            <p:ph type="body" sz="quarter" idx="10" hasCustomPrompt="1"/>
          </p:nvPr>
        </p:nvSpPr>
        <p:spPr>
          <a:xfrm>
            <a:off x="609601" y="2647860"/>
            <a:ext cx="5486400" cy="601955"/>
          </a:xfrm>
          <a:prstGeom prst="rect">
            <a:avLst/>
          </a:prstGeom>
        </p:spPr>
        <p:txBody>
          <a:bodyPr/>
          <a:lstStyle>
            <a:lvl1pPr>
              <a:defRPr sz="1800">
                <a:solidFill>
                  <a:schemeClr val="accent2"/>
                </a:solidFill>
                <a:latin typeface="+mn-lt"/>
              </a:defRPr>
            </a:lvl1pPr>
            <a:lvl2pPr marL="457200" indent="0">
              <a:buNone/>
              <a:defRPr/>
            </a:lvl2pPr>
          </a:lstStyle>
          <a:p>
            <a:pPr lvl="0"/>
            <a:r>
              <a:rPr lang="en-US" dirty="0"/>
              <a:t>Click to edit subtitle</a:t>
            </a:r>
          </a:p>
        </p:txBody>
      </p:sp>
      <p:pic>
        <p:nvPicPr>
          <p:cNvPr id="13" name="Graphic 12">
            <a:extLst>
              <a:ext uri="{FF2B5EF4-FFF2-40B4-BE49-F238E27FC236}">
                <a16:creationId xmlns:a16="http://schemas.microsoft.com/office/drawing/2014/main" id="{6B980B98-A2F2-104F-B1F3-4969CC3C5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54240" y="2776810"/>
            <a:ext cx="4431429" cy="3299311"/>
          </a:xfrm>
          <a:prstGeom prst="rect">
            <a:avLst/>
          </a:prstGeom>
        </p:spPr>
      </p:pic>
      <p:sp>
        <p:nvSpPr>
          <p:cNvPr id="2" name="TextBox 1">
            <a:extLst>
              <a:ext uri="{FF2B5EF4-FFF2-40B4-BE49-F238E27FC236}">
                <a16:creationId xmlns:a16="http://schemas.microsoft.com/office/drawing/2014/main" id="{5F9430F8-DBAA-E998-A42C-DB8FF44327D5}"/>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1505264603"/>
      </p:ext>
    </p:extLst>
  </p:cSld>
  <p:clrMapOvr>
    <a:masterClrMapping/>
  </p:clrMapOvr>
  <p:extLst>
    <p:ext uri="{DCECCB84-F9BA-43D5-87BE-67443E8EF086}">
      <p15:sldGuideLst xmlns:p15="http://schemas.microsoft.com/office/powerpoint/2012/main">
        <p15:guide id="1" orient="horz" pos="132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 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0B0A4C-A4E3-4EFF-811D-C8F7F71DDAD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16" name="Text Placeholder 2">
            <a:extLst>
              <a:ext uri="{FF2B5EF4-FFF2-40B4-BE49-F238E27FC236}">
                <a16:creationId xmlns:a16="http://schemas.microsoft.com/office/drawing/2014/main" id="{A3B9DD37-5DFE-4A41-8FA8-34800D0AD8EC}"/>
              </a:ext>
            </a:extLst>
          </p:cNvPr>
          <p:cNvSpPr>
            <a:spLocks noGrp="1"/>
          </p:cNvSpPr>
          <p:nvPr>
            <p:ph type="body" sz="quarter" idx="12" hasCustomPrompt="1"/>
          </p:nvPr>
        </p:nvSpPr>
        <p:spPr>
          <a:xfrm>
            <a:off x="609601" y="2647860"/>
            <a:ext cx="5486398" cy="601955"/>
          </a:xfrm>
          <a:prstGeom prst="rect">
            <a:avLst/>
          </a:prstGeom>
        </p:spPr>
        <p:txBody>
          <a:bodyPr/>
          <a:lstStyle>
            <a:lvl1pPr>
              <a:defRPr sz="1800">
                <a:solidFill>
                  <a:schemeClr val="accent2"/>
                </a:solidFill>
                <a:latin typeface="+mn-lt"/>
              </a:defRPr>
            </a:lvl1pPr>
            <a:lvl2pPr marL="457200" indent="0">
              <a:buNone/>
              <a:defRPr/>
            </a:lvl2pPr>
          </a:lstStyle>
          <a:p>
            <a:pPr lvl="0"/>
            <a:r>
              <a:rPr lang="en-US" dirty="0"/>
              <a:t>Click to edit subtitle</a:t>
            </a:r>
          </a:p>
        </p:txBody>
      </p:sp>
      <p:sp>
        <p:nvSpPr>
          <p:cNvPr id="17" name="Title 1">
            <a:extLst>
              <a:ext uri="{FF2B5EF4-FFF2-40B4-BE49-F238E27FC236}">
                <a16:creationId xmlns:a16="http://schemas.microsoft.com/office/drawing/2014/main" id="{2CC9C687-5164-DD4B-905F-8D9278B64CC9}"/>
              </a:ext>
            </a:extLst>
          </p:cNvPr>
          <p:cNvSpPr>
            <a:spLocks noGrp="1"/>
          </p:cNvSpPr>
          <p:nvPr>
            <p:ph type="title" hasCustomPrompt="1"/>
          </p:nvPr>
        </p:nvSpPr>
        <p:spPr>
          <a:xfrm>
            <a:off x="609602" y="1622357"/>
            <a:ext cx="5486398" cy="1025504"/>
          </a:xfrm>
        </p:spPr>
        <p:txBody>
          <a:bodyPr/>
          <a:lstStyle>
            <a:lvl1pPr>
              <a:defRPr sz="3200">
                <a:solidFill>
                  <a:schemeClr val="bg1"/>
                </a:solidFill>
              </a:defRPr>
            </a:lvl1pPr>
          </a:lstStyle>
          <a:p>
            <a:r>
              <a:rPr lang="en-US" dirty="0">
                <a:solidFill>
                  <a:schemeClr val="bg1"/>
                </a:solidFill>
              </a:rPr>
              <a:t>Click to edit Master title </a:t>
            </a:r>
            <a:br>
              <a:rPr lang="en-US" dirty="0">
                <a:solidFill>
                  <a:schemeClr val="bg1"/>
                </a:solidFill>
              </a:rPr>
            </a:br>
            <a:r>
              <a:rPr lang="en-US" dirty="0">
                <a:solidFill>
                  <a:schemeClr val="bg1"/>
                </a:solidFill>
              </a:rPr>
              <a:t>style with up to two lines</a:t>
            </a:r>
          </a:p>
        </p:txBody>
      </p:sp>
      <p:sp>
        <p:nvSpPr>
          <p:cNvPr id="18" name="Text Placeholder 3">
            <a:extLst>
              <a:ext uri="{FF2B5EF4-FFF2-40B4-BE49-F238E27FC236}">
                <a16:creationId xmlns:a16="http://schemas.microsoft.com/office/drawing/2014/main" id="{01DCF08D-7562-D34D-A3B4-44FC665F4630}"/>
              </a:ext>
            </a:extLst>
          </p:cNvPr>
          <p:cNvSpPr>
            <a:spLocks noGrp="1"/>
          </p:cNvSpPr>
          <p:nvPr>
            <p:ph type="body" sz="quarter" idx="11"/>
          </p:nvPr>
        </p:nvSpPr>
        <p:spPr>
          <a:xfrm>
            <a:off x="609601" y="383531"/>
            <a:ext cx="6421967" cy="552450"/>
          </a:xfrm>
          <a:prstGeom prst="rect">
            <a:avLst/>
          </a:prstGeom>
        </p:spPr>
        <p:txBody>
          <a:bodyPr/>
          <a:lstStyle>
            <a:lvl1pPr>
              <a:defRPr sz="1800">
                <a:solidFill>
                  <a:schemeClr val="bg1"/>
                </a:solidFill>
                <a:latin typeface="+mj-lt"/>
              </a:defRPr>
            </a:lvl1pPr>
            <a:lvl2pPr marL="457200"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DD3BB486-E296-1387-10B9-1AC43AF2C458}"/>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2556666627"/>
      </p:ext>
    </p:extLst>
  </p:cSld>
  <p:clrMapOvr>
    <a:masterClrMapping/>
  </p:clrMapOvr>
  <p:extLst>
    <p:ext uri="{DCECCB84-F9BA-43D5-87BE-67443E8EF086}">
      <p15:sldGuideLst xmlns:p15="http://schemas.microsoft.com/office/powerpoint/2012/main">
        <p15:guide id="1" orient="horz" pos="132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11438667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41887496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6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37751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83307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8343862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352561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713894" y="510897"/>
            <a:ext cx="10515600" cy="98659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839788" y="1681163"/>
            <a:ext cx="5157787"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839788" y="2505075"/>
            <a:ext cx="5157787"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6172200" y="1681163"/>
            <a:ext cx="5183188"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6172200" y="2505075"/>
            <a:ext cx="5183188"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39462613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Calibri Light" panose="020F0302020204030204" pitchFamily="34" charset="0"/>
                <a:ea typeface="Calibri Light" panose="020F0302020204030204" pitchFamily="34" charset="0"/>
              </a:defRPr>
            </a:lvl1pPr>
            <a:lvl2pPr>
              <a:defRPr sz="2000" b="0" i="0" spc="-100" baseline="0">
                <a:latin typeface="Calibri Light" panose="020F0302020204030204" pitchFamily="34" charset="0"/>
                <a:ea typeface="Calibri Light" panose="020F0302020204030204" pitchFamily="34" charset="0"/>
              </a:defRPr>
            </a:lvl2pPr>
            <a:lvl3pPr marL="1143000" indent="-228600">
              <a:buFont typeface="Courier New" panose="02070309020205020404" pitchFamily="49" charset="0"/>
              <a:buChar char="o"/>
              <a:defRPr sz="1800" b="0" i="0" spc="-100" baseline="0">
                <a:latin typeface="Calibri Light" panose="020F0302020204030204" pitchFamily="34" charset="0"/>
                <a:ea typeface="Calibri Light" panose="020F0302020204030204" pitchFamily="34" charset="0"/>
              </a:defRPr>
            </a:lvl3pPr>
            <a:lvl4pPr marL="1600200" indent="-228600">
              <a:buFont typeface="Arial" panose="020B0604020202020204" pitchFamily="34" charset="0"/>
              <a:buChar char="•"/>
              <a:defRPr b="0" i="0" spc="-100" baseline="0">
                <a:latin typeface="Calibri Light" panose="020F0302020204030204" pitchFamily="34" charset="0"/>
                <a:ea typeface="Calibri Light" panose="020F0302020204030204" pitchFamily="34" charset="0"/>
              </a:defRPr>
            </a:lvl4pPr>
            <a:lvl5pPr>
              <a:defRPr b="0" i="0" spc="-100" baseline="0">
                <a:latin typeface="Calibri Light" panose="020F0302020204030204" pitchFamily="34" charset="0"/>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Calibri Light" panose="020F0302020204030204" pitchFamily="34" charset="0"/>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769152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5418636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279986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 7">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82F6FB-6C88-4EEE-9198-A9B87177A1B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16" name="Text Placeholder 2">
            <a:extLst>
              <a:ext uri="{FF2B5EF4-FFF2-40B4-BE49-F238E27FC236}">
                <a16:creationId xmlns:a16="http://schemas.microsoft.com/office/drawing/2014/main" id="{45156B22-A2E9-B341-8510-C9C5982CFD22}"/>
              </a:ext>
            </a:extLst>
          </p:cNvPr>
          <p:cNvSpPr>
            <a:spLocks noGrp="1"/>
          </p:cNvSpPr>
          <p:nvPr>
            <p:ph type="body" sz="quarter" idx="12" hasCustomPrompt="1"/>
          </p:nvPr>
        </p:nvSpPr>
        <p:spPr>
          <a:xfrm>
            <a:off x="609601" y="2647860"/>
            <a:ext cx="5486398" cy="601955"/>
          </a:xfrm>
          <a:prstGeom prst="rect">
            <a:avLst/>
          </a:prstGeom>
        </p:spPr>
        <p:txBody>
          <a:bodyPr/>
          <a:lstStyle>
            <a:lvl1pPr>
              <a:defRPr sz="1800">
                <a:solidFill>
                  <a:schemeClr val="accent2"/>
                </a:solidFill>
                <a:latin typeface="+mn-lt"/>
              </a:defRPr>
            </a:lvl1pPr>
            <a:lvl2pPr marL="457200" indent="0">
              <a:buNone/>
              <a:defRPr/>
            </a:lvl2pPr>
          </a:lstStyle>
          <a:p>
            <a:pPr lvl="0"/>
            <a:r>
              <a:rPr lang="en-US" dirty="0"/>
              <a:t>Click to edit subtitle</a:t>
            </a:r>
          </a:p>
        </p:txBody>
      </p:sp>
      <p:sp>
        <p:nvSpPr>
          <p:cNvPr id="17" name="Title 1">
            <a:extLst>
              <a:ext uri="{FF2B5EF4-FFF2-40B4-BE49-F238E27FC236}">
                <a16:creationId xmlns:a16="http://schemas.microsoft.com/office/drawing/2014/main" id="{D0F1350D-FD1E-384F-BE94-2292ED259F57}"/>
              </a:ext>
            </a:extLst>
          </p:cNvPr>
          <p:cNvSpPr>
            <a:spLocks noGrp="1"/>
          </p:cNvSpPr>
          <p:nvPr>
            <p:ph type="title" hasCustomPrompt="1"/>
          </p:nvPr>
        </p:nvSpPr>
        <p:spPr>
          <a:xfrm>
            <a:off x="609602" y="1622357"/>
            <a:ext cx="5486398" cy="1025504"/>
          </a:xfrm>
        </p:spPr>
        <p:txBody>
          <a:bodyPr/>
          <a:lstStyle>
            <a:lvl1pPr>
              <a:defRPr sz="3200">
                <a:solidFill>
                  <a:schemeClr val="bg1"/>
                </a:solidFill>
              </a:defRPr>
            </a:lvl1pPr>
          </a:lstStyle>
          <a:p>
            <a:r>
              <a:rPr lang="en-US" dirty="0">
                <a:solidFill>
                  <a:schemeClr val="bg1"/>
                </a:solidFill>
              </a:rPr>
              <a:t>Click to edit Master title </a:t>
            </a:r>
            <a:br>
              <a:rPr lang="en-US" dirty="0">
                <a:solidFill>
                  <a:schemeClr val="bg1"/>
                </a:solidFill>
              </a:rPr>
            </a:br>
            <a:r>
              <a:rPr lang="en-US" dirty="0">
                <a:solidFill>
                  <a:schemeClr val="bg1"/>
                </a:solidFill>
              </a:rPr>
              <a:t>style with up to two lines</a:t>
            </a:r>
          </a:p>
        </p:txBody>
      </p:sp>
      <p:sp>
        <p:nvSpPr>
          <p:cNvPr id="18" name="Text Placeholder 3">
            <a:extLst>
              <a:ext uri="{FF2B5EF4-FFF2-40B4-BE49-F238E27FC236}">
                <a16:creationId xmlns:a16="http://schemas.microsoft.com/office/drawing/2014/main" id="{F64FC454-9417-9341-BB90-0BEC752290B4}"/>
              </a:ext>
            </a:extLst>
          </p:cNvPr>
          <p:cNvSpPr>
            <a:spLocks noGrp="1"/>
          </p:cNvSpPr>
          <p:nvPr>
            <p:ph type="body" sz="quarter" idx="11"/>
          </p:nvPr>
        </p:nvSpPr>
        <p:spPr>
          <a:xfrm>
            <a:off x="609601" y="383531"/>
            <a:ext cx="6421967" cy="552450"/>
          </a:xfrm>
          <a:prstGeom prst="rect">
            <a:avLst/>
          </a:prstGeom>
        </p:spPr>
        <p:txBody>
          <a:bodyPr/>
          <a:lstStyle>
            <a:lvl1pPr>
              <a:defRPr sz="1800">
                <a:solidFill>
                  <a:schemeClr val="bg1"/>
                </a:solidFill>
                <a:latin typeface="+mj-lt"/>
              </a:defRPr>
            </a:lvl1pPr>
            <a:lvl2pPr marL="457200"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E7BA6E5B-9653-5A85-AC0E-3B744472CBDD}"/>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4188919308"/>
      </p:ext>
    </p:extLst>
  </p:cSld>
  <p:clrMapOvr>
    <a:masterClrMapping/>
  </p:clrMapOvr>
  <p:extLst>
    <p:ext uri="{DCECCB84-F9BA-43D5-87BE-67443E8EF086}">
      <p15:sldGuideLst xmlns:p15="http://schemas.microsoft.com/office/powerpoint/2012/main">
        <p15:guide id="1" orient="horz" pos="132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10028917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tx1"/>
                </a:solidFill>
                <a:latin typeface="+mj-lt"/>
                <a:ea typeface="Calibri Light" panose="020F0302020204030204" pitchFamily="34" charset="0"/>
                <a:cs typeface="Calibri Light" panose="020F030202020403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tx1"/>
                </a:solidFill>
              </a:defRPr>
            </a:lvl1pPr>
            <a:lvl3pPr marL="914400" indent="0">
              <a:buNone/>
              <a:defRPr/>
            </a:lvl3pPr>
          </a:lstStyle>
          <a:p>
            <a:pPr lvl="0"/>
            <a:r>
              <a:rPr lang="en-US"/>
              <a:t>Click to edit Master title style</a:t>
            </a:r>
          </a:p>
        </p:txBody>
      </p:sp>
    </p:spTree>
    <p:extLst>
      <p:ext uri="{BB962C8B-B14F-4D97-AF65-F5344CB8AC3E}">
        <p14:creationId xmlns:p14="http://schemas.microsoft.com/office/powerpoint/2010/main" val="11528085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fld id="{D5B85650-F927-4005-8886-E7B40EBBE093}" type="datetimeFigureOut">
              <a:rPr lang="en-US"/>
              <a:pPr>
                <a:defRPr/>
              </a:pPr>
              <a:t>5/13/2025</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3EDD845-5366-4A63-899E-A00E87E9951E}" type="slidenum">
              <a:rPr lang="en-US"/>
              <a:pPr>
                <a:defRPr/>
              </a:pPr>
              <a:t>‹#›</a:t>
            </a:fld>
            <a:endParaRPr lang="en-US"/>
          </a:p>
        </p:txBody>
      </p:sp>
    </p:spTree>
    <p:extLst>
      <p:ext uri="{BB962C8B-B14F-4D97-AF65-F5344CB8AC3E}">
        <p14:creationId xmlns:p14="http://schemas.microsoft.com/office/powerpoint/2010/main" val="3631673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914400" y="1752602"/>
            <a:ext cx="103632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fld id="{7AC23E86-1297-4A88-9695-07C9E21DBECE}" type="datetimeFigureOut">
              <a:rPr lang="en-US"/>
              <a:pPr>
                <a:defRPr/>
              </a:pPr>
              <a:t>5/13/2025</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1135AF6E-3769-4680-B55B-2176DAB12DC5}" type="slidenum">
              <a:rPr lang="en-US"/>
              <a:pPr>
                <a:defRPr/>
              </a:pPr>
              <a:t>‹#›</a:t>
            </a:fld>
            <a:endParaRPr lang="en-US"/>
          </a:p>
        </p:txBody>
      </p:sp>
    </p:spTree>
    <p:extLst>
      <p:ext uri="{BB962C8B-B14F-4D97-AF65-F5344CB8AC3E}">
        <p14:creationId xmlns:p14="http://schemas.microsoft.com/office/powerpoint/2010/main" val="39220695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762001"/>
            <a:ext cx="10566400" cy="532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
            <a:extLst>
              <a:ext uri="{FF2B5EF4-FFF2-40B4-BE49-F238E27FC236}">
                <a16:creationId xmlns:a16="http://schemas.microsoft.com/office/drawing/2014/main" id="{320756A3-EA17-38CA-BCFF-9F938316A61A}"/>
              </a:ext>
            </a:extLst>
          </p:cNvPr>
          <p:cNvSpPr>
            <a:spLocks noGrp="1" noChangeArrowheads="1"/>
          </p:cNvSpPr>
          <p:nvPr>
            <p:ph type="sldNum" sz="quarter" idx="10"/>
          </p:nvPr>
        </p:nvSpPr>
        <p:spPr>
          <a:ln/>
        </p:spPr>
        <p:txBody>
          <a:bodyPr/>
          <a:lstStyle>
            <a:lvl1pPr>
              <a:defRPr/>
            </a:lvl1pPr>
          </a:lstStyle>
          <a:p>
            <a:fld id="{0833C40E-CD0B-466A-9FCA-4D3027B7C185}" type="slidenum">
              <a:rPr lang="en-US" altLang="en-US"/>
              <a:pPr/>
              <a:t>‹#›</a:t>
            </a:fld>
            <a:endParaRPr lang="en-US" altLang="en-US"/>
          </a:p>
        </p:txBody>
      </p:sp>
    </p:spTree>
    <p:extLst>
      <p:ext uri="{BB962C8B-B14F-4D97-AF65-F5344CB8AC3E}">
        <p14:creationId xmlns:p14="http://schemas.microsoft.com/office/powerpoint/2010/main" val="10446843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47938886-CB9F-DD94-407E-A37D076DB2C0}"/>
              </a:ext>
            </a:extLst>
          </p:cNvPr>
          <p:cNvSpPr>
            <a:spLocks noGrp="1" noChangeArrowheads="1"/>
          </p:cNvSpPr>
          <p:nvPr>
            <p:ph type="sldNum" sz="quarter" idx="10"/>
          </p:nvPr>
        </p:nvSpPr>
        <p:spPr>
          <a:ln/>
        </p:spPr>
        <p:txBody>
          <a:bodyPr/>
          <a:lstStyle>
            <a:lvl1pPr>
              <a:defRPr/>
            </a:lvl1pPr>
          </a:lstStyle>
          <a:p>
            <a:fld id="{450F3886-A106-4C2B-8BDC-9393446C5462}" type="slidenum">
              <a:rPr lang="en-US" altLang="en-US"/>
              <a:pPr/>
              <a:t>‹#›</a:t>
            </a:fld>
            <a:endParaRPr lang="en-US" altLang="en-US"/>
          </a:p>
        </p:txBody>
      </p:sp>
    </p:spTree>
    <p:extLst>
      <p:ext uri="{BB962C8B-B14F-4D97-AF65-F5344CB8AC3E}">
        <p14:creationId xmlns:p14="http://schemas.microsoft.com/office/powerpoint/2010/main" val="17258259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8"/>
        <p:cNvGrpSpPr/>
        <p:nvPr/>
      </p:nvGrpSpPr>
      <p:grpSpPr>
        <a:xfrm>
          <a:off x="0" y="0"/>
          <a:ext cx="0" cy="0"/>
          <a:chOff x="0" y="0"/>
          <a:chExt cx="0" cy="0"/>
        </a:xfrm>
      </p:grpSpPr>
      <p:sp>
        <p:nvSpPr>
          <p:cNvPr id="49" name="Google Shape;49;p13"/>
          <p:cNvSpPr txBox="1">
            <a:spLocks noGrp="1"/>
          </p:cNvSpPr>
          <p:nvPr>
            <p:ph type="ctrTitle"/>
          </p:nvPr>
        </p:nvSpPr>
        <p:spPr>
          <a:xfrm>
            <a:off x="914400" y="2619123"/>
            <a:ext cx="10363200" cy="1546500"/>
          </a:xfrm>
          <a:prstGeom prst="rect">
            <a:avLst/>
          </a:prstGeom>
        </p:spPr>
        <p:txBody>
          <a:bodyPr spcFirstLastPara="1" wrap="square" lIns="91425" tIns="45700" rIns="91425" bIns="45700"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0" name="Google Shape;50;p13"/>
          <p:cNvSpPr txBox="1">
            <a:spLocks noGrp="1"/>
          </p:cNvSpPr>
          <p:nvPr>
            <p:ph type="subTitle" idx="1"/>
          </p:nvPr>
        </p:nvSpPr>
        <p:spPr>
          <a:xfrm>
            <a:off x="914400" y="4193138"/>
            <a:ext cx="10363200" cy="1046400"/>
          </a:xfrm>
          <a:prstGeom prst="rect">
            <a:avLst/>
          </a:prstGeom>
        </p:spPr>
        <p:txBody>
          <a:bodyPr spcFirstLastPara="1" wrap="square" lIns="91425" tIns="45700" rIns="91425" bIns="45700" anchor="t" anchorCtr="0">
            <a:noAutofit/>
          </a:bodyPr>
          <a:lstStyle>
            <a:lvl1pPr lvl="0" algn="ctr" rtl="0">
              <a:spcBef>
                <a:spcPts val="0"/>
              </a:spcBef>
              <a:spcAft>
                <a:spcPts val="0"/>
              </a:spcAft>
              <a:buSzPts val="2800"/>
              <a:buNone/>
              <a:defRPr/>
            </a:lvl1pPr>
            <a:lvl2pPr lvl="1" algn="ctr" rtl="0">
              <a:spcBef>
                <a:spcPts val="1800"/>
              </a:spcBef>
              <a:spcAft>
                <a:spcPts val="0"/>
              </a:spcAft>
              <a:buSzPts val="3000"/>
              <a:buNone/>
              <a:defRPr sz="3000"/>
            </a:lvl2pPr>
            <a:lvl3pPr lvl="2" algn="ctr" rtl="0">
              <a:spcBef>
                <a:spcPts val="1800"/>
              </a:spcBef>
              <a:spcAft>
                <a:spcPts val="0"/>
              </a:spcAft>
              <a:buSzPts val="3000"/>
              <a:buNone/>
              <a:defRPr sz="3000"/>
            </a:lvl3pPr>
            <a:lvl4pPr lvl="3" algn="ctr" rtl="0">
              <a:spcBef>
                <a:spcPts val="1800"/>
              </a:spcBef>
              <a:spcAft>
                <a:spcPts val="0"/>
              </a:spcAft>
              <a:buSzPts val="3000"/>
              <a:buNone/>
              <a:defRPr sz="3000"/>
            </a:lvl4pPr>
            <a:lvl5pPr lvl="4" algn="ctr" rtl="0">
              <a:spcBef>
                <a:spcPts val="1800"/>
              </a:spcBef>
              <a:spcAft>
                <a:spcPts val="0"/>
              </a:spcAft>
              <a:buSzPts val="3000"/>
              <a:buNone/>
              <a:defRPr sz="3000"/>
            </a:lvl5pPr>
            <a:lvl6pPr lvl="5" algn="ctr" rtl="0">
              <a:spcBef>
                <a:spcPts val="180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1" name="Google Shape;51;p13"/>
          <p:cNvSpPr txBox="1">
            <a:spLocks noGrp="1"/>
          </p:cNvSpPr>
          <p:nvPr>
            <p:ph type="sldNum" idx="12"/>
          </p:nvPr>
        </p:nvSpPr>
        <p:spPr>
          <a:xfrm>
            <a:off x="5730200" y="6443967"/>
            <a:ext cx="731600" cy="4140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US" smtClean="0"/>
              <a:pPr algn="l"/>
              <a:t>‹#›</a:t>
            </a:fld>
            <a:endParaRPr lang="en-US"/>
          </a:p>
        </p:txBody>
      </p:sp>
    </p:spTree>
    <p:extLst>
      <p:ext uri="{BB962C8B-B14F-4D97-AF65-F5344CB8AC3E}">
        <p14:creationId xmlns:p14="http://schemas.microsoft.com/office/powerpoint/2010/main" val="4620747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8033" y="1290633"/>
            <a:ext cx="12208000" cy="1143300"/>
          </a:xfrm>
          <a:prstGeom prst="rect">
            <a:avLst/>
          </a:prstGeom>
        </p:spPr>
        <p:txBody>
          <a:bodyPr spcFirstLastPara="1" wrap="square" lIns="91425" tIns="45700" rIns="91425" bIns="45700"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 name="Google Shape;54;p14"/>
          <p:cNvSpPr txBox="1">
            <a:spLocks noGrp="1"/>
          </p:cNvSpPr>
          <p:nvPr>
            <p:ph type="body" idx="1"/>
          </p:nvPr>
        </p:nvSpPr>
        <p:spPr>
          <a:xfrm>
            <a:off x="609600" y="2084533"/>
            <a:ext cx="10972800" cy="3337500"/>
          </a:xfrm>
          <a:prstGeom prst="rect">
            <a:avLst/>
          </a:prstGeom>
        </p:spPr>
        <p:txBody>
          <a:bodyPr spcFirstLastPara="1" wrap="square" lIns="91425" tIns="45700" rIns="91425" bIns="45700" anchor="t" anchorCtr="0">
            <a:noAutofit/>
          </a:bodyPr>
          <a:lstStyle>
            <a:lvl1pPr marL="457200" lvl="0" indent="-406400" rtl="0">
              <a:spcBef>
                <a:spcPts val="0"/>
              </a:spcBef>
              <a:spcAft>
                <a:spcPts val="0"/>
              </a:spcAft>
              <a:buSzPts val="2800"/>
              <a:buChar char="•"/>
              <a:defRPr/>
            </a:lvl1pPr>
            <a:lvl2pPr marL="914400" lvl="1" indent="-406400" rtl="0">
              <a:spcBef>
                <a:spcPts val="1800"/>
              </a:spcBef>
              <a:spcAft>
                <a:spcPts val="0"/>
              </a:spcAft>
              <a:buSzPts val="2800"/>
              <a:buChar char="–"/>
              <a:defRPr/>
            </a:lvl2pPr>
            <a:lvl3pPr marL="1371600" lvl="2" indent="-406400" rtl="0">
              <a:spcBef>
                <a:spcPts val="1800"/>
              </a:spcBef>
              <a:spcAft>
                <a:spcPts val="0"/>
              </a:spcAft>
              <a:buSzPts val="2800"/>
              <a:buChar char="•"/>
              <a:defRPr/>
            </a:lvl3pPr>
            <a:lvl4pPr marL="1828800" lvl="3" indent="-406400" rtl="0">
              <a:spcBef>
                <a:spcPts val="1800"/>
              </a:spcBef>
              <a:spcAft>
                <a:spcPts val="0"/>
              </a:spcAft>
              <a:buSzPts val="2800"/>
              <a:buChar char="–"/>
              <a:defRPr/>
            </a:lvl4pPr>
            <a:lvl5pPr marL="2286000" lvl="4" indent="-406400" rtl="0">
              <a:spcBef>
                <a:spcPts val="1800"/>
              </a:spcBef>
              <a:spcAft>
                <a:spcPts val="0"/>
              </a:spcAft>
              <a:buSzPts val="2800"/>
              <a:buChar char="»"/>
              <a:defRPr/>
            </a:lvl5pPr>
            <a:lvl6pPr marL="2743200" lvl="5" indent="-355600" rtl="0">
              <a:spcBef>
                <a:spcPts val="18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55" name="Google Shape;55;p14"/>
          <p:cNvSpPr txBox="1">
            <a:spLocks noGrp="1"/>
          </p:cNvSpPr>
          <p:nvPr>
            <p:ph type="sldNum" idx="12"/>
          </p:nvPr>
        </p:nvSpPr>
        <p:spPr>
          <a:xfrm>
            <a:off x="5730200" y="6443967"/>
            <a:ext cx="731600" cy="4140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US" smtClean="0"/>
              <a:pPr algn="l"/>
              <a:t>‹#›</a:t>
            </a:fld>
            <a:endParaRPr lang="en-US"/>
          </a:p>
        </p:txBody>
      </p:sp>
    </p:spTree>
    <p:extLst>
      <p:ext uri="{BB962C8B-B14F-4D97-AF65-F5344CB8AC3E}">
        <p14:creationId xmlns:p14="http://schemas.microsoft.com/office/powerpoint/2010/main" val="9110240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p:cSld name="3_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609600" y="914400"/>
            <a:ext cx="109728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609600" y="2377440"/>
            <a:ext cx="109728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79078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609600" y="1069848"/>
            <a:ext cx="109728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1766245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 8">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C571ED-58FB-4FE8-A7F4-3671854D656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16" name="Text Placeholder 2">
            <a:extLst>
              <a:ext uri="{FF2B5EF4-FFF2-40B4-BE49-F238E27FC236}">
                <a16:creationId xmlns:a16="http://schemas.microsoft.com/office/drawing/2014/main" id="{534E0250-7EA6-A14E-85A2-70CC7AF59874}"/>
              </a:ext>
            </a:extLst>
          </p:cNvPr>
          <p:cNvSpPr>
            <a:spLocks noGrp="1"/>
          </p:cNvSpPr>
          <p:nvPr>
            <p:ph type="body" sz="quarter" idx="12" hasCustomPrompt="1"/>
          </p:nvPr>
        </p:nvSpPr>
        <p:spPr>
          <a:xfrm>
            <a:off x="609601" y="2647860"/>
            <a:ext cx="5486398" cy="601955"/>
          </a:xfrm>
          <a:prstGeom prst="rect">
            <a:avLst/>
          </a:prstGeom>
        </p:spPr>
        <p:txBody>
          <a:bodyPr/>
          <a:lstStyle>
            <a:lvl1pPr>
              <a:defRPr sz="1800">
                <a:solidFill>
                  <a:schemeClr val="accent2"/>
                </a:solidFill>
                <a:latin typeface="+mn-lt"/>
              </a:defRPr>
            </a:lvl1pPr>
            <a:lvl2pPr marL="457200" indent="0">
              <a:buNone/>
              <a:defRPr/>
            </a:lvl2pPr>
          </a:lstStyle>
          <a:p>
            <a:pPr lvl="0"/>
            <a:r>
              <a:rPr lang="en-US" dirty="0"/>
              <a:t>Click to edit subtitle</a:t>
            </a:r>
          </a:p>
        </p:txBody>
      </p:sp>
      <p:sp>
        <p:nvSpPr>
          <p:cNvPr id="17" name="Title 1">
            <a:extLst>
              <a:ext uri="{FF2B5EF4-FFF2-40B4-BE49-F238E27FC236}">
                <a16:creationId xmlns:a16="http://schemas.microsoft.com/office/drawing/2014/main" id="{AFB486BD-B31D-2746-A2D9-D74A5612C671}"/>
              </a:ext>
            </a:extLst>
          </p:cNvPr>
          <p:cNvSpPr>
            <a:spLocks noGrp="1"/>
          </p:cNvSpPr>
          <p:nvPr>
            <p:ph type="title" hasCustomPrompt="1"/>
          </p:nvPr>
        </p:nvSpPr>
        <p:spPr>
          <a:xfrm>
            <a:off x="609602" y="1622357"/>
            <a:ext cx="5486398" cy="1025504"/>
          </a:xfrm>
        </p:spPr>
        <p:txBody>
          <a:bodyPr/>
          <a:lstStyle>
            <a:lvl1pPr>
              <a:defRPr sz="3200">
                <a:solidFill>
                  <a:schemeClr val="bg1"/>
                </a:solidFill>
              </a:defRPr>
            </a:lvl1pPr>
          </a:lstStyle>
          <a:p>
            <a:r>
              <a:rPr lang="en-US" dirty="0">
                <a:solidFill>
                  <a:schemeClr val="bg1"/>
                </a:solidFill>
              </a:rPr>
              <a:t>Click to edit Master title </a:t>
            </a:r>
            <a:br>
              <a:rPr lang="en-US" dirty="0">
                <a:solidFill>
                  <a:schemeClr val="bg1"/>
                </a:solidFill>
              </a:rPr>
            </a:br>
            <a:r>
              <a:rPr lang="en-US" dirty="0">
                <a:solidFill>
                  <a:schemeClr val="bg1"/>
                </a:solidFill>
              </a:rPr>
              <a:t>style with up to two lines</a:t>
            </a:r>
          </a:p>
        </p:txBody>
      </p:sp>
      <p:sp>
        <p:nvSpPr>
          <p:cNvPr id="18" name="Text Placeholder 3">
            <a:extLst>
              <a:ext uri="{FF2B5EF4-FFF2-40B4-BE49-F238E27FC236}">
                <a16:creationId xmlns:a16="http://schemas.microsoft.com/office/drawing/2014/main" id="{F9B97EB1-495E-7643-8ACA-13F758737601}"/>
              </a:ext>
            </a:extLst>
          </p:cNvPr>
          <p:cNvSpPr>
            <a:spLocks noGrp="1"/>
          </p:cNvSpPr>
          <p:nvPr>
            <p:ph type="body" sz="quarter" idx="11"/>
          </p:nvPr>
        </p:nvSpPr>
        <p:spPr>
          <a:xfrm>
            <a:off x="609601" y="383531"/>
            <a:ext cx="6421967" cy="552450"/>
          </a:xfrm>
          <a:prstGeom prst="rect">
            <a:avLst/>
          </a:prstGeom>
        </p:spPr>
        <p:txBody>
          <a:bodyPr/>
          <a:lstStyle>
            <a:lvl1pPr>
              <a:defRPr sz="1800">
                <a:solidFill>
                  <a:schemeClr val="bg1"/>
                </a:solidFill>
                <a:latin typeface="+mj-lt"/>
              </a:defRPr>
            </a:lvl1pPr>
            <a:lvl2pPr marL="457200"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3A583C61-DB77-7329-528E-B32DF42490A9}"/>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3347990946"/>
      </p:ext>
    </p:extLst>
  </p:cSld>
  <p:clrMapOvr>
    <a:masterClrMapping/>
  </p:clrMapOvr>
  <p:extLst>
    <p:ext uri="{DCECCB84-F9BA-43D5-87BE-67443E8EF086}">
      <p15:sldGuideLst xmlns:p15="http://schemas.microsoft.com/office/powerpoint/2012/main">
        <p15:guide id="1" orient="horz" pos="132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Text Placeholder 2"/>
          <p:cNvSpPr>
            <a:spLocks noGrp="1"/>
          </p:cNvSpPr>
          <p:nvPr>
            <p:ph type="body" sz="half" idx="1"/>
          </p:nvPr>
        </p:nvSpPr>
        <p:spPr>
          <a:xfrm>
            <a:off x="1117602" y="2362203"/>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7885" y="2362203"/>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BC98B9A2-F065-1BEB-BC0F-0395A13AABFC}"/>
              </a:ext>
            </a:extLst>
          </p:cNvPr>
          <p:cNvSpPr>
            <a:spLocks noGrp="1" noChangeArrowheads="1"/>
          </p:cNvSpPr>
          <p:nvPr>
            <p:ph type="sldNum" sz="quarter" idx="10"/>
          </p:nvPr>
        </p:nvSpPr>
        <p:spPr>
          <a:ln/>
        </p:spPr>
        <p:txBody>
          <a:bodyPr/>
          <a:lstStyle>
            <a:lvl1pPr>
              <a:defRPr/>
            </a:lvl1pPr>
          </a:lstStyle>
          <a:p>
            <a:fld id="{EB5AD169-EC16-46B5-8C40-4B2B4ECB0654}" type="slidenum">
              <a:rPr lang="en-US" altLang="en-US"/>
              <a:pPr/>
              <a:t>‹#›</a:t>
            </a:fld>
            <a:endParaRPr lang="en-US" altLang="en-US"/>
          </a:p>
        </p:txBody>
      </p:sp>
    </p:spTree>
    <p:extLst>
      <p:ext uri="{BB962C8B-B14F-4D97-AF65-F5344CB8AC3E}">
        <p14:creationId xmlns:p14="http://schemas.microsoft.com/office/powerpoint/2010/main" val="24045052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0547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801"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BDC27-E420-4878-9EE6-7B9656D6442A}"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21730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5"/>
            <a:ext cx="10515600" cy="1325563"/>
          </a:xfrm>
          <a:prstGeom prst="rect">
            <a:avLst/>
          </a:prstGeom>
        </p:spPr>
        <p:txBody>
          <a:bodyPr/>
          <a:lstStyle>
            <a:lvl1pPr>
              <a:defRPr sz="2550" b="0" i="0" spc="-75" baseline="0">
                <a:solidFill>
                  <a:schemeClr val="bg1"/>
                </a:solidFill>
                <a:latin typeface="Inter Light" panose="02000503000000020004"/>
                <a:ea typeface="Inter" panose="02000503000000020004" pitchFamily="2"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4050" spc="-113">
                <a:solidFill>
                  <a:schemeClr val="bg1"/>
                </a:solidFill>
              </a:defRPr>
            </a:lvl1pPr>
            <a:lvl3pPr marL="685800" indent="0">
              <a:buNone/>
              <a:defRPr/>
            </a:lvl3pPr>
          </a:lstStyle>
          <a:p>
            <a:pPr lvl="0"/>
            <a:r>
              <a:rPr lang="en-US"/>
              <a:t>Click to edit Master title style</a:t>
            </a:r>
          </a:p>
        </p:txBody>
      </p:sp>
    </p:spTree>
    <p:extLst>
      <p:ext uri="{BB962C8B-B14F-4D97-AF65-F5344CB8AC3E}">
        <p14:creationId xmlns:p14="http://schemas.microsoft.com/office/powerpoint/2010/main" val="3532437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9">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C571ED-58FB-4FE8-A7F4-3671854D656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16" name="Text Placeholder 2">
            <a:extLst>
              <a:ext uri="{FF2B5EF4-FFF2-40B4-BE49-F238E27FC236}">
                <a16:creationId xmlns:a16="http://schemas.microsoft.com/office/drawing/2014/main" id="{534E0250-7EA6-A14E-85A2-70CC7AF59874}"/>
              </a:ext>
            </a:extLst>
          </p:cNvPr>
          <p:cNvSpPr>
            <a:spLocks noGrp="1"/>
          </p:cNvSpPr>
          <p:nvPr>
            <p:ph type="body" sz="quarter" idx="12" hasCustomPrompt="1"/>
          </p:nvPr>
        </p:nvSpPr>
        <p:spPr>
          <a:xfrm>
            <a:off x="609601" y="2647860"/>
            <a:ext cx="5486398" cy="601955"/>
          </a:xfrm>
          <a:prstGeom prst="rect">
            <a:avLst/>
          </a:prstGeom>
        </p:spPr>
        <p:txBody>
          <a:bodyPr/>
          <a:lstStyle>
            <a:lvl1pPr>
              <a:defRPr sz="1800">
                <a:solidFill>
                  <a:schemeClr val="accent2"/>
                </a:solidFill>
                <a:latin typeface="+mn-lt"/>
              </a:defRPr>
            </a:lvl1pPr>
            <a:lvl2pPr marL="457200" indent="0">
              <a:buNone/>
              <a:defRPr/>
            </a:lvl2pPr>
          </a:lstStyle>
          <a:p>
            <a:pPr lvl="0"/>
            <a:r>
              <a:rPr lang="en-US" dirty="0"/>
              <a:t>Click to edit subtitle</a:t>
            </a:r>
          </a:p>
        </p:txBody>
      </p:sp>
      <p:sp>
        <p:nvSpPr>
          <p:cNvPr id="17" name="Title 1">
            <a:extLst>
              <a:ext uri="{FF2B5EF4-FFF2-40B4-BE49-F238E27FC236}">
                <a16:creationId xmlns:a16="http://schemas.microsoft.com/office/drawing/2014/main" id="{AFB486BD-B31D-2746-A2D9-D74A5612C671}"/>
              </a:ext>
            </a:extLst>
          </p:cNvPr>
          <p:cNvSpPr>
            <a:spLocks noGrp="1"/>
          </p:cNvSpPr>
          <p:nvPr>
            <p:ph type="title" hasCustomPrompt="1"/>
          </p:nvPr>
        </p:nvSpPr>
        <p:spPr>
          <a:xfrm>
            <a:off x="609602" y="1622357"/>
            <a:ext cx="5486398" cy="1025504"/>
          </a:xfrm>
        </p:spPr>
        <p:txBody>
          <a:bodyPr/>
          <a:lstStyle>
            <a:lvl1pPr>
              <a:defRPr sz="3200">
                <a:solidFill>
                  <a:schemeClr val="bg1"/>
                </a:solidFill>
              </a:defRPr>
            </a:lvl1pPr>
          </a:lstStyle>
          <a:p>
            <a:r>
              <a:rPr lang="en-US" dirty="0">
                <a:solidFill>
                  <a:schemeClr val="bg1"/>
                </a:solidFill>
              </a:rPr>
              <a:t>Click to edit Master title </a:t>
            </a:r>
            <a:br>
              <a:rPr lang="en-US" dirty="0">
                <a:solidFill>
                  <a:schemeClr val="bg1"/>
                </a:solidFill>
              </a:rPr>
            </a:br>
            <a:r>
              <a:rPr lang="en-US" dirty="0">
                <a:solidFill>
                  <a:schemeClr val="bg1"/>
                </a:solidFill>
              </a:rPr>
              <a:t>style with up to two lines</a:t>
            </a:r>
          </a:p>
        </p:txBody>
      </p:sp>
      <p:sp>
        <p:nvSpPr>
          <p:cNvPr id="18" name="Text Placeholder 3">
            <a:extLst>
              <a:ext uri="{FF2B5EF4-FFF2-40B4-BE49-F238E27FC236}">
                <a16:creationId xmlns:a16="http://schemas.microsoft.com/office/drawing/2014/main" id="{F9B97EB1-495E-7643-8ACA-13F758737601}"/>
              </a:ext>
            </a:extLst>
          </p:cNvPr>
          <p:cNvSpPr>
            <a:spLocks noGrp="1"/>
          </p:cNvSpPr>
          <p:nvPr>
            <p:ph type="body" sz="quarter" idx="11"/>
          </p:nvPr>
        </p:nvSpPr>
        <p:spPr>
          <a:xfrm>
            <a:off x="609601" y="383531"/>
            <a:ext cx="6421967" cy="552450"/>
          </a:xfrm>
          <a:prstGeom prst="rect">
            <a:avLst/>
          </a:prstGeom>
        </p:spPr>
        <p:txBody>
          <a:bodyPr/>
          <a:lstStyle>
            <a:lvl1pPr>
              <a:defRPr sz="1800">
                <a:solidFill>
                  <a:schemeClr val="bg1"/>
                </a:solidFill>
                <a:latin typeface="+mj-lt"/>
              </a:defRPr>
            </a:lvl1pPr>
            <a:lvl2pPr marL="457200" indent="0">
              <a:buNone/>
              <a:defRPr/>
            </a:lvl2pPr>
          </a:lstStyle>
          <a:p>
            <a:pPr lvl="0"/>
            <a:r>
              <a:rPr lang="en-US" dirty="0"/>
              <a:t>Click to edit Master text styles</a:t>
            </a:r>
          </a:p>
        </p:txBody>
      </p:sp>
      <p:sp>
        <p:nvSpPr>
          <p:cNvPr id="2" name="TextBox 1">
            <a:extLst>
              <a:ext uri="{FF2B5EF4-FFF2-40B4-BE49-F238E27FC236}">
                <a16:creationId xmlns:a16="http://schemas.microsoft.com/office/drawing/2014/main" id="{FF786309-6F4F-1F1D-79D8-FAD03D07D720}"/>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1358662462"/>
      </p:ext>
    </p:extLst>
  </p:cSld>
  <p:clrMapOvr>
    <a:masterClrMapping/>
  </p:clrMapOvr>
  <p:extLst>
    <p:ext uri="{DCECCB84-F9BA-43D5-87BE-67443E8EF086}">
      <p15:sldGuideLst xmlns:p15="http://schemas.microsoft.com/office/powerpoint/2012/main">
        <p15:guide id="1" orient="horz" pos="13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 Text only">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6B6122-7868-471E-9927-60AD1625462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14" name="Text Placeholder 2">
            <a:extLst>
              <a:ext uri="{FF2B5EF4-FFF2-40B4-BE49-F238E27FC236}">
                <a16:creationId xmlns:a16="http://schemas.microsoft.com/office/drawing/2014/main" id="{AEF2D28D-835D-674E-9C16-1E2C9608E6B1}"/>
              </a:ext>
            </a:extLst>
          </p:cNvPr>
          <p:cNvSpPr>
            <a:spLocks noGrp="1"/>
          </p:cNvSpPr>
          <p:nvPr>
            <p:ph type="body" sz="quarter" idx="12" hasCustomPrompt="1"/>
          </p:nvPr>
        </p:nvSpPr>
        <p:spPr>
          <a:xfrm>
            <a:off x="609601" y="2647860"/>
            <a:ext cx="5486398" cy="601955"/>
          </a:xfrm>
          <a:prstGeom prst="rect">
            <a:avLst/>
          </a:prstGeom>
        </p:spPr>
        <p:txBody>
          <a:bodyPr/>
          <a:lstStyle>
            <a:lvl1pPr>
              <a:defRPr sz="1800">
                <a:solidFill>
                  <a:schemeClr val="accent2"/>
                </a:solidFill>
                <a:latin typeface="+mn-lt"/>
              </a:defRPr>
            </a:lvl1pPr>
            <a:lvl2pPr marL="457200" indent="0">
              <a:buNone/>
              <a:defRPr/>
            </a:lvl2pPr>
          </a:lstStyle>
          <a:p>
            <a:pPr lvl="0"/>
            <a:r>
              <a:rPr lang="en-US" dirty="0"/>
              <a:t>Click to edit subtitle</a:t>
            </a:r>
          </a:p>
        </p:txBody>
      </p:sp>
      <p:sp>
        <p:nvSpPr>
          <p:cNvPr id="15" name="Title 1">
            <a:extLst>
              <a:ext uri="{FF2B5EF4-FFF2-40B4-BE49-F238E27FC236}">
                <a16:creationId xmlns:a16="http://schemas.microsoft.com/office/drawing/2014/main" id="{163B2BCD-5F69-8D43-8F89-629C13FC61F7}"/>
              </a:ext>
            </a:extLst>
          </p:cNvPr>
          <p:cNvSpPr>
            <a:spLocks noGrp="1"/>
          </p:cNvSpPr>
          <p:nvPr>
            <p:ph type="title" hasCustomPrompt="1"/>
          </p:nvPr>
        </p:nvSpPr>
        <p:spPr>
          <a:xfrm>
            <a:off x="609602" y="1622357"/>
            <a:ext cx="5486398" cy="1025504"/>
          </a:xfrm>
        </p:spPr>
        <p:txBody>
          <a:bodyPr/>
          <a:lstStyle>
            <a:lvl1pPr>
              <a:defRPr sz="3200">
                <a:solidFill>
                  <a:schemeClr val="bg1"/>
                </a:solidFill>
              </a:defRPr>
            </a:lvl1pPr>
          </a:lstStyle>
          <a:p>
            <a:r>
              <a:rPr lang="en-US" dirty="0">
                <a:solidFill>
                  <a:schemeClr val="bg1"/>
                </a:solidFill>
              </a:rPr>
              <a:t>Click to edit Master title </a:t>
            </a:r>
            <a:br>
              <a:rPr lang="en-US" dirty="0">
                <a:solidFill>
                  <a:schemeClr val="bg1"/>
                </a:solidFill>
              </a:rPr>
            </a:br>
            <a:r>
              <a:rPr lang="en-US" dirty="0">
                <a:solidFill>
                  <a:schemeClr val="bg1"/>
                </a:solidFill>
              </a:rPr>
              <a:t>style with up to two lines</a:t>
            </a:r>
          </a:p>
        </p:txBody>
      </p:sp>
      <p:sp>
        <p:nvSpPr>
          <p:cNvPr id="16" name="Text Placeholder 3">
            <a:extLst>
              <a:ext uri="{FF2B5EF4-FFF2-40B4-BE49-F238E27FC236}">
                <a16:creationId xmlns:a16="http://schemas.microsoft.com/office/drawing/2014/main" id="{ECA1875B-428C-074B-81DA-1C09468F0A44}"/>
              </a:ext>
            </a:extLst>
          </p:cNvPr>
          <p:cNvSpPr>
            <a:spLocks noGrp="1"/>
          </p:cNvSpPr>
          <p:nvPr>
            <p:ph type="body" sz="quarter" idx="11"/>
          </p:nvPr>
        </p:nvSpPr>
        <p:spPr>
          <a:xfrm>
            <a:off x="609601" y="383531"/>
            <a:ext cx="6421967" cy="552450"/>
          </a:xfrm>
          <a:prstGeom prst="rect">
            <a:avLst/>
          </a:prstGeom>
        </p:spPr>
        <p:txBody>
          <a:bodyPr/>
          <a:lstStyle>
            <a:lvl1pPr>
              <a:defRPr sz="1800">
                <a:solidFill>
                  <a:schemeClr val="bg1"/>
                </a:solidFill>
                <a:latin typeface="+mj-lt"/>
              </a:defRPr>
            </a:lvl1pPr>
            <a:lvl2pPr marL="457200"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8724EB56-13C4-E595-139A-FC8EA944166A}"/>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2669315055"/>
      </p:ext>
    </p:extLst>
  </p:cSld>
  <p:clrMapOvr>
    <a:masterClrMapping/>
  </p:clrMapOvr>
  <p:extLst>
    <p:ext uri="{DCECCB84-F9BA-43D5-87BE-67443E8EF086}">
      <p15:sldGuideLst xmlns:p15="http://schemas.microsoft.com/office/powerpoint/2012/main">
        <p15:guide id="1" orient="horz" pos="13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F991D5-199B-426D-9571-F9BA920D307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7" name="Text Placeholder 2">
            <a:extLst>
              <a:ext uri="{FF2B5EF4-FFF2-40B4-BE49-F238E27FC236}">
                <a16:creationId xmlns:a16="http://schemas.microsoft.com/office/drawing/2014/main" id="{DB04D166-4958-9349-BD73-4AD540758DF4}"/>
              </a:ext>
            </a:extLst>
          </p:cNvPr>
          <p:cNvSpPr>
            <a:spLocks noGrp="1"/>
          </p:cNvSpPr>
          <p:nvPr>
            <p:ph type="body" sz="quarter" idx="11"/>
          </p:nvPr>
        </p:nvSpPr>
        <p:spPr>
          <a:xfrm>
            <a:off x="5410202" y="1600200"/>
            <a:ext cx="6172199" cy="3657600"/>
          </a:xfrm>
        </p:spPr>
        <p:txBody>
          <a:bodyPr anchor="ctr" anchorCtr="0">
            <a:normAutofit/>
          </a:bodyPr>
          <a:lstStyle>
            <a:lvl1pPr>
              <a:lnSpc>
                <a:spcPct val="100000"/>
              </a:lnSpc>
              <a:defRPr sz="2400">
                <a:solidFill>
                  <a:schemeClr val="bg1"/>
                </a:solidFill>
                <a:latin typeface="+mj-lt"/>
              </a:defRPr>
            </a:lvl1pPr>
            <a:lvl2pPr>
              <a:lnSpc>
                <a:spcPct val="100000"/>
              </a:lnSpc>
              <a:spcBef>
                <a:spcPts val="0"/>
              </a:spcBef>
              <a:defRPr sz="1800">
                <a:solidFill>
                  <a:schemeClr val="accent2"/>
                </a:solidFill>
                <a:latin typeface="+mj-lt"/>
              </a:defRPr>
            </a:lvl2pPr>
            <a:lvl3pPr marL="0" indent="0">
              <a:lnSpc>
                <a:spcPct val="100000"/>
              </a:lnSpc>
              <a:spcBef>
                <a:spcPts val="0"/>
              </a:spcBef>
              <a:buFontTx/>
              <a:buNone/>
              <a:defRPr sz="1800">
                <a:solidFill>
                  <a:schemeClr val="bg1"/>
                </a:solidFill>
              </a:defRPr>
            </a:lvl3pPr>
            <a:lvl4pPr>
              <a:defRPr>
                <a:solidFill>
                  <a:schemeClr val="tx1"/>
                </a:solidFill>
              </a:defRPr>
            </a:lvl4pPr>
          </a:lstStyle>
          <a:p>
            <a:pPr lvl="0"/>
            <a:r>
              <a:rPr lang="en-US" dirty="0"/>
              <a:t>Click to edit Master text styles</a:t>
            </a:r>
          </a:p>
          <a:p>
            <a:pPr lvl="1"/>
            <a:r>
              <a:rPr lang="en-US" dirty="0"/>
              <a:t>Second level</a:t>
            </a:r>
          </a:p>
          <a:p>
            <a:pPr lvl="2"/>
            <a:r>
              <a:rPr lang="en-US" dirty="0"/>
              <a:t>Third level</a:t>
            </a:r>
          </a:p>
        </p:txBody>
      </p:sp>
      <p:sp>
        <p:nvSpPr>
          <p:cNvPr id="2" name="TextBox 1">
            <a:extLst>
              <a:ext uri="{FF2B5EF4-FFF2-40B4-BE49-F238E27FC236}">
                <a16:creationId xmlns:a16="http://schemas.microsoft.com/office/drawing/2014/main" id="{8FCED7FB-FF5D-29EA-095E-D782477F2475}"/>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579017590"/>
      </p:ext>
    </p:extLst>
  </p:cSld>
  <p:clrMapOvr>
    <a:masterClrMapping/>
  </p:clrMapOvr>
  <p:extLst>
    <p:ext uri="{DCECCB84-F9BA-43D5-87BE-67443E8EF086}">
      <p15:sldGuideLst xmlns:p15="http://schemas.microsoft.com/office/powerpoint/2012/main">
        <p15:guide id="13" pos="384">
          <p15:clr>
            <a:srgbClr val="FBAE40"/>
          </p15:clr>
        </p15:guide>
        <p15:guide id="14" pos="7296">
          <p15:clr>
            <a:srgbClr val="FBAE40"/>
          </p15:clr>
        </p15:guide>
        <p15:guide id="21" orient="horz" pos="1008">
          <p15:clr>
            <a:srgbClr val="FBAE40"/>
          </p15:clr>
        </p15:guide>
        <p15:guide id="23" orient="horz" pos="1584">
          <p15:clr>
            <a:srgbClr val="FBAE40"/>
          </p15:clr>
        </p15:guide>
        <p15:guide id="24" pos="340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 Photo">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1F88834-189A-D744-A397-4BD9B873E9A9}"/>
              </a:ext>
            </a:extLst>
          </p:cNvPr>
          <p:cNvSpPr>
            <a:spLocks noGrp="1"/>
          </p:cNvSpPr>
          <p:nvPr>
            <p:ph type="pic" sz="quarter" idx="11"/>
          </p:nvPr>
        </p:nvSpPr>
        <p:spPr>
          <a:xfrm>
            <a:off x="0" y="10886"/>
            <a:ext cx="12192000" cy="6858000"/>
          </a:xfrm>
        </p:spPr>
        <p:txBody>
          <a:bodyPr anchor="ctr"/>
          <a:lstStyle>
            <a:lvl1pPr algn="ctr">
              <a:defRPr>
                <a:solidFill>
                  <a:schemeClr val="bg1"/>
                </a:solidFill>
              </a:defRPr>
            </a:lvl1pPr>
          </a:lstStyle>
          <a:p>
            <a:endParaRPr lang="en-US" dirty="0"/>
          </a:p>
        </p:txBody>
      </p:sp>
      <p:pic>
        <p:nvPicPr>
          <p:cNvPr id="7" name="Picture 6">
            <a:extLst>
              <a:ext uri="{FF2B5EF4-FFF2-40B4-BE49-F238E27FC236}">
                <a16:creationId xmlns:a16="http://schemas.microsoft.com/office/drawing/2014/main" id="{6F090D58-AEDB-42F6-B499-08E75F7E159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6" name="Text Placeholder 2">
            <a:extLst>
              <a:ext uri="{FF2B5EF4-FFF2-40B4-BE49-F238E27FC236}">
                <a16:creationId xmlns:a16="http://schemas.microsoft.com/office/drawing/2014/main" id="{C672C0EB-6CBC-4CD1-AA46-3A25DC242B22}"/>
              </a:ext>
            </a:extLst>
          </p:cNvPr>
          <p:cNvSpPr>
            <a:spLocks noGrp="1"/>
          </p:cNvSpPr>
          <p:nvPr>
            <p:ph type="body" sz="quarter" idx="12"/>
          </p:nvPr>
        </p:nvSpPr>
        <p:spPr>
          <a:xfrm>
            <a:off x="609600" y="1600200"/>
            <a:ext cx="6172199" cy="3657600"/>
          </a:xfrm>
        </p:spPr>
        <p:txBody>
          <a:bodyPr anchor="ctr" anchorCtr="0">
            <a:normAutofit/>
          </a:bodyPr>
          <a:lstStyle>
            <a:lvl1pPr>
              <a:lnSpc>
                <a:spcPct val="100000"/>
              </a:lnSpc>
              <a:defRPr sz="2400">
                <a:solidFill>
                  <a:schemeClr val="bg1"/>
                </a:solidFill>
                <a:latin typeface="+mj-lt"/>
              </a:defRPr>
            </a:lvl1pPr>
            <a:lvl2pPr>
              <a:lnSpc>
                <a:spcPct val="100000"/>
              </a:lnSpc>
              <a:spcBef>
                <a:spcPts val="0"/>
              </a:spcBef>
              <a:defRPr sz="1800">
                <a:solidFill>
                  <a:schemeClr val="accent2"/>
                </a:solidFill>
                <a:latin typeface="+mj-lt"/>
              </a:defRPr>
            </a:lvl2pPr>
            <a:lvl3pPr marL="0" indent="0">
              <a:lnSpc>
                <a:spcPct val="100000"/>
              </a:lnSpc>
              <a:spcBef>
                <a:spcPts val="0"/>
              </a:spcBef>
              <a:buFontTx/>
              <a:buNone/>
              <a:defRPr sz="1800">
                <a:solidFill>
                  <a:schemeClr val="bg1"/>
                </a:solidFill>
              </a:defRPr>
            </a:lvl3pPr>
            <a:lvl4pPr>
              <a:defRPr>
                <a:solidFill>
                  <a:schemeClr val="tx1"/>
                </a:solidFill>
              </a:defRPr>
            </a:lvl4pPr>
          </a:lstStyle>
          <a:p>
            <a:pPr lvl="0"/>
            <a:r>
              <a:rPr lang="en-US" dirty="0"/>
              <a:t>Click to edit Master text styles</a:t>
            </a:r>
          </a:p>
          <a:p>
            <a:pPr lvl="1"/>
            <a:r>
              <a:rPr lang="en-US" dirty="0"/>
              <a:t>Second level</a:t>
            </a:r>
          </a:p>
          <a:p>
            <a:pPr lvl="2"/>
            <a:r>
              <a:rPr lang="en-US" dirty="0"/>
              <a:t>Third level</a:t>
            </a:r>
          </a:p>
        </p:txBody>
      </p:sp>
      <p:sp>
        <p:nvSpPr>
          <p:cNvPr id="2" name="TextBox 1">
            <a:extLst>
              <a:ext uri="{FF2B5EF4-FFF2-40B4-BE49-F238E27FC236}">
                <a16:creationId xmlns:a16="http://schemas.microsoft.com/office/drawing/2014/main" id="{A00943F4-6880-85DC-37BB-6CC8DB0C9471}"/>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2054986173"/>
      </p:ext>
    </p:extLst>
  </p:cSld>
  <p:clrMapOvr>
    <a:masterClrMapping/>
  </p:clrMapOvr>
  <p:extLst>
    <p:ext uri="{DCECCB84-F9BA-43D5-87BE-67443E8EF086}">
      <p15:sldGuideLst xmlns:p15="http://schemas.microsoft.com/office/powerpoint/2012/main">
        <p15:guide id="13" pos="384">
          <p15:clr>
            <a:srgbClr val="FBAE40"/>
          </p15:clr>
        </p15:guide>
        <p15:guide id="14" pos="7296">
          <p15:clr>
            <a:srgbClr val="FBAE40"/>
          </p15:clr>
        </p15:guide>
        <p15:guide id="21" orient="horz" pos="1008">
          <p15:clr>
            <a:srgbClr val="FBAE40"/>
          </p15:clr>
        </p15:guide>
        <p15:guide id="23" orient="horz" pos="15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g Statement - Blu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60168-E9D4-43FE-B7EF-C9BFE75D1A2C}"/>
              </a:ext>
            </a:extLst>
          </p:cNvPr>
          <p:cNvSpPr>
            <a:spLocks noGrp="1"/>
          </p:cNvSpPr>
          <p:nvPr>
            <p:ph type="body" sz="quarter" idx="10"/>
          </p:nvPr>
        </p:nvSpPr>
        <p:spPr>
          <a:xfrm>
            <a:off x="623147" y="1600198"/>
            <a:ext cx="8155181" cy="3200400"/>
          </a:xfrm>
        </p:spPr>
        <p:txBody>
          <a:bodyPr anchor="t" anchorCtr="0">
            <a:normAutofit/>
          </a:bodyPr>
          <a:lstStyle>
            <a:lvl1pPr>
              <a:lnSpc>
                <a:spcPct val="100000"/>
              </a:lnSpc>
              <a:defRPr sz="3600" b="0" i="0">
                <a:solidFill>
                  <a:schemeClr val="bg1"/>
                </a:solidFill>
                <a:latin typeface="Visa Dialect Medium" pitchFamily="2" charset="77"/>
              </a:defRPr>
            </a:lvl1pPr>
            <a:lvl2pPr>
              <a:lnSpc>
                <a:spcPct val="100000"/>
              </a:lnSpc>
              <a:spcBef>
                <a:spcPts val="0"/>
              </a:spcBef>
              <a:defRPr sz="1600">
                <a:solidFill>
                  <a:schemeClr val="accent2"/>
                </a:solidFill>
                <a:latin typeface="+mj-lt"/>
              </a:defRPr>
            </a:lvl2pPr>
            <a:lvl3pPr marL="0" indent="0">
              <a:lnSpc>
                <a:spcPct val="100000"/>
              </a:lnSpc>
              <a:spcBef>
                <a:spcPts val="0"/>
              </a:spcBef>
              <a:buFontTx/>
              <a:buNone/>
              <a:defRPr sz="1600">
                <a:solidFill>
                  <a:schemeClr val="bg1"/>
                </a:solidFill>
              </a:defRPr>
            </a:lvl3pPr>
            <a:lvl4pPr>
              <a:defRPr>
                <a:solidFill>
                  <a:schemeClr val="tx1"/>
                </a:solidFill>
              </a:defRPr>
            </a:lvl4pPr>
          </a:lstStyle>
          <a:p>
            <a:pPr lvl="0"/>
            <a:r>
              <a:rPr lang="en-US" dirty="0"/>
              <a:t>Click to edit Master text styles</a:t>
            </a:r>
          </a:p>
        </p:txBody>
      </p:sp>
      <p:pic>
        <p:nvPicPr>
          <p:cNvPr id="7" name="Picture 6">
            <a:extLst>
              <a:ext uri="{FF2B5EF4-FFF2-40B4-BE49-F238E27FC236}">
                <a16:creationId xmlns:a16="http://schemas.microsoft.com/office/drawing/2014/main" id="{73636A9D-BC65-4B42-A456-9F235FD32D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2" name="TextBox 1">
            <a:extLst>
              <a:ext uri="{FF2B5EF4-FFF2-40B4-BE49-F238E27FC236}">
                <a16:creationId xmlns:a16="http://schemas.microsoft.com/office/drawing/2014/main" id="{EC145DAC-B46C-22DF-F109-1783D0A777C2}"/>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709270605"/>
      </p:ext>
    </p:extLst>
  </p:cSld>
  <p:clrMapOvr>
    <a:masterClrMapping/>
  </p:clrMapOvr>
  <p:extLst>
    <p:ext uri="{DCECCB84-F9BA-43D5-87BE-67443E8EF086}">
      <p15:sldGuideLst xmlns:p15="http://schemas.microsoft.com/office/powerpoint/2012/main">
        <p15:guide id="13" pos="384">
          <p15:clr>
            <a:srgbClr val="FBAE40"/>
          </p15:clr>
        </p15:guide>
        <p15:guide id="14" pos="7296">
          <p15:clr>
            <a:srgbClr val="FBAE40"/>
          </p15:clr>
        </p15:guide>
        <p15:guide id="21" orient="horz" pos="1008">
          <p15:clr>
            <a:srgbClr val="FBAE40"/>
          </p15:clr>
        </p15:guide>
        <p15:guide id="23" orient="horz" pos="15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Statement - Photo">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1F88834-189A-D744-A397-4BD9B873E9A9}"/>
              </a:ext>
            </a:extLst>
          </p:cNvPr>
          <p:cNvSpPr>
            <a:spLocks noGrp="1"/>
          </p:cNvSpPr>
          <p:nvPr>
            <p:ph type="pic" sz="quarter" idx="11"/>
          </p:nvPr>
        </p:nvSpPr>
        <p:spPr>
          <a:xfrm>
            <a:off x="0" y="0"/>
            <a:ext cx="12192000" cy="6858000"/>
          </a:xfrm>
        </p:spPr>
        <p:txBody>
          <a:bodyPr anchor="ctr"/>
          <a:lstStyle>
            <a:lvl1pPr algn="ctr">
              <a:defRPr>
                <a:solidFill>
                  <a:schemeClr val="bg1"/>
                </a:solidFill>
              </a:defRPr>
            </a:lvl1pPr>
          </a:lstStyle>
          <a:p>
            <a:endParaRPr lang="en-US" dirty="0"/>
          </a:p>
        </p:txBody>
      </p:sp>
      <p:sp>
        <p:nvSpPr>
          <p:cNvPr id="7" name="Text Placeholder 2">
            <a:extLst>
              <a:ext uri="{FF2B5EF4-FFF2-40B4-BE49-F238E27FC236}">
                <a16:creationId xmlns:a16="http://schemas.microsoft.com/office/drawing/2014/main" id="{EF768C6C-CF58-204D-9B49-15E274BCFBD0}"/>
              </a:ext>
            </a:extLst>
          </p:cNvPr>
          <p:cNvSpPr>
            <a:spLocks noGrp="1"/>
          </p:cNvSpPr>
          <p:nvPr>
            <p:ph type="body" sz="quarter" idx="10"/>
          </p:nvPr>
        </p:nvSpPr>
        <p:spPr>
          <a:xfrm>
            <a:off x="1545336" y="2313432"/>
            <a:ext cx="9109288" cy="1640335"/>
          </a:xfrm>
        </p:spPr>
        <p:txBody>
          <a:bodyPr anchor="ctr" anchorCtr="0">
            <a:noAutofit/>
          </a:bodyPr>
          <a:lstStyle>
            <a:lvl1pPr algn="ctr">
              <a:lnSpc>
                <a:spcPct val="100000"/>
              </a:lnSpc>
              <a:spcBef>
                <a:spcPts val="0"/>
              </a:spcBef>
              <a:defRPr sz="5400" b="0" i="0">
                <a:solidFill>
                  <a:schemeClr val="bg1"/>
                </a:solidFill>
                <a:latin typeface="Visa Dialect Medium" pitchFamily="2" charset="77"/>
              </a:defRPr>
            </a:lvl1pPr>
            <a:lvl2pPr>
              <a:lnSpc>
                <a:spcPct val="100000"/>
              </a:lnSpc>
              <a:spcBef>
                <a:spcPts val="0"/>
              </a:spcBef>
              <a:defRPr sz="1600">
                <a:solidFill>
                  <a:schemeClr val="accent2"/>
                </a:solidFill>
                <a:latin typeface="+mj-lt"/>
              </a:defRPr>
            </a:lvl2pPr>
            <a:lvl3pPr marL="0" indent="0">
              <a:lnSpc>
                <a:spcPct val="100000"/>
              </a:lnSpc>
              <a:spcBef>
                <a:spcPts val="0"/>
              </a:spcBef>
              <a:buFontTx/>
              <a:buNone/>
              <a:defRPr sz="1600">
                <a:solidFill>
                  <a:schemeClr val="bg1"/>
                </a:solidFill>
              </a:defRPr>
            </a:lvl3pPr>
            <a:lvl4pPr>
              <a:defRPr>
                <a:solidFill>
                  <a:schemeClr val="tx1"/>
                </a:solidFill>
              </a:defRPr>
            </a:lvl4pPr>
          </a:lstStyle>
          <a:p>
            <a:pPr lvl="0"/>
            <a:r>
              <a:rPr lang="en-US" dirty="0"/>
              <a:t>Click to edit Master text styles</a:t>
            </a:r>
          </a:p>
        </p:txBody>
      </p:sp>
      <p:pic>
        <p:nvPicPr>
          <p:cNvPr id="8" name="Picture 7">
            <a:extLst>
              <a:ext uri="{FF2B5EF4-FFF2-40B4-BE49-F238E27FC236}">
                <a16:creationId xmlns:a16="http://schemas.microsoft.com/office/drawing/2014/main" id="{54B8138C-4291-5E4E-BC1B-D32ABB01573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2" name="TextBox 1">
            <a:extLst>
              <a:ext uri="{FF2B5EF4-FFF2-40B4-BE49-F238E27FC236}">
                <a16:creationId xmlns:a16="http://schemas.microsoft.com/office/drawing/2014/main" id="{7CD44487-F064-F0CF-2E0D-8504CC89F73E}"/>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3448770796"/>
      </p:ext>
    </p:extLst>
  </p:cSld>
  <p:clrMapOvr>
    <a:masterClrMapping/>
  </p:clrMapOvr>
  <p:extLst>
    <p:ext uri="{DCECCB84-F9BA-43D5-87BE-67443E8EF086}">
      <p15:sldGuideLst xmlns:p15="http://schemas.microsoft.com/office/powerpoint/2012/main">
        <p15:guide id="13" pos="384">
          <p15:clr>
            <a:srgbClr val="FBAE40"/>
          </p15:clr>
        </p15:guide>
        <p15:guide id="14" pos="7296">
          <p15:clr>
            <a:srgbClr val="FBAE40"/>
          </p15:clr>
        </p15:guide>
        <p15:guide id="21" orient="horz" pos="1008">
          <p15:clr>
            <a:srgbClr val="FBAE40"/>
          </p15:clr>
        </p15:guide>
        <p15:guide id="23" orient="horz" pos="158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Subhead - Blue">
    <p:bg>
      <p:bgPr>
        <a:solidFill>
          <a:schemeClr val="accent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F6FDCD2-5A25-4132-A829-365A43AAA2CF}"/>
              </a:ext>
            </a:extLst>
          </p:cNvPr>
          <p:cNvCxnSpPr/>
          <p:nvPr/>
        </p:nvCxnSpPr>
        <p:spPr>
          <a:xfrm>
            <a:off x="609600" y="381000"/>
            <a:ext cx="10972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Placeholder 1">
            <a:extLst>
              <a:ext uri="{FF2B5EF4-FFF2-40B4-BE49-F238E27FC236}">
                <a16:creationId xmlns:a16="http://schemas.microsoft.com/office/drawing/2014/main" id="{68FC6AED-2776-AC42-B536-8EFA0107CCFA}"/>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solidFill>
                  <a:schemeClr val="bg1"/>
                </a:solidFill>
              </a:defRPr>
            </a:lvl1pPr>
          </a:lstStyle>
          <a:p>
            <a:r>
              <a:rPr lang="en-US" dirty="0"/>
              <a:t>Click to edit Master title style</a:t>
            </a:r>
          </a:p>
        </p:txBody>
      </p:sp>
      <p:sp>
        <p:nvSpPr>
          <p:cNvPr id="16" name="Text Placeholder 2">
            <a:extLst>
              <a:ext uri="{FF2B5EF4-FFF2-40B4-BE49-F238E27FC236}">
                <a16:creationId xmlns:a16="http://schemas.microsoft.com/office/drawing/2014/main" id="{0802A091-537F-6749-A908-1B885DDB255E}"/>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bg1"/>
                </a:solidFill>
                <a:latin typeface="+mn-lt"/>
              </a:defRPr>
            </a:lvl1pPr>
            <a:lvl2pPr marL="457200" indent="0">
              <a:buNone/>
              <a:defRPr/>
            </a:lvl2pPr>
          </a:lstStyle>
          <a:p>
            <a:pPr lvl="0"/>
            <a:r>
              <a:rPr lang="en-US" dirty="0"/>
              <a:t>Click to edit Master text styles</a:t>
            </a:r>
          </a:p>
        </p:txBody>
      </p:sp>
      <p:pic>
        <p:nvPicPr>
          <p:cNvPr id="10" name="Picture 9">
            <a:extLst>
              <a:ext uri="{FF2B5EF4-FFF2-40B4-BE49-F238E27FC236}">
                <a16:creationId xmlns:a16="http://schemas.microsoft.com/office/drawing/2014/main" id="{F8BB0E5B-E71F-4DFB-B0A8-8288771CB6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8" name="Text Placeholder 2">
            <a:extLst>
              <a:ext uri="{FF2B5EF4-FFF2-40B4-BE49-F238E27FC236}">
                <a16:creationId xmlns:a16="http://schemas.microsoft.com/office/drawing/2014/main" id="{BA2AB73B-C4B1-76A6-7800-517EFE038584}"/>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chemeClr val="bg2">
                    <a:lumMod val="20000"/>
                    <a:lumOff val="80000"/>
                  </a:schemeClr>
                </a:solidFill>
                <a:latin typeface="+mn-lt"/>
              </a:defRPr>
            </a:lvl1pPr>
          </a:lstStyle>
          <a:p>
            <a:pPr lvl="0"/>
            <a:r>
              <a:rPr lang="en-US" dirty="0"/>
              <a:t>Source placeholder</a:t>
            </a:r>
          </a:p>
        </p:txBody>
      </p:sp>
      <p:sp>
        <p:nvSpPr>
          <p:cNvPr id="2" name="TextBox 1">
            <a:extLst>
              <a:ext uri="{FF2B5EF4-FFF2-40B4-BE49-F238E27FC236}">
                <a16:creationId xmlns:a16="http://schemas.microsoft.com/office/drawing/2014/main" id="{E317FCD3-5A1E-7E8C-E956-EE58E5338388}"/>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1713273571"/>
      </p:ext>
    </p:extLst>
  </p:cSld>
  <p:clrMapOvr>
    <a:masterClrMapping/>
  </p:clrMapOvr>
  <p:extLst>
    <p:ext uri="{DCECCB84-F9BA-43D5-87BE-67443E8EF086}">
      <p15:sldGuideLst xmlns:p15="http://schemas.microsoft.com/office/powerpoint/2012/main">
        <p15:guide id="4" orient="horz" pos="1008">
          <p15:clr>
            <a:srgbClr val="FBAE40"/>
          </p15:clr>
        </p15:guide>
        <p15:guide id="5" pos="384">
          <p15:clr>
            <a:srgbClr val="FBAE40"/>
          </p15:clr>
        </p15:guide>
        <p15:guide id="6" pos="72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Dark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EC1F21-AAC7-8A41-9558-DBE34F21E88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4954" y="385590"/>
            <a:ext cx="836212" cy="270933"/>
          </a:xfrm>
          <a:prstGeom prst="rect">
            <a:avLst/>
          </a:prstGeom>
        </p:spPr>
      </p:pic>
      <p:sp>
        <p:nvSpPr>
          <p:cNvPr id="19" name="Title Placeholder 1">
            <a:extLst>
              <a:ext uri="{FF2B5EF4-FFF2-40B4-BE49-F238E27FC236}">
                <a16:creationId xmlns:a16="http://schemas.microsoft.com/office/drawing/2014/main" id="{AFB0E0BF-8F1B-C647-A3D3-2167637E4156}"/>
              </a:ext>
            </a:extLst>
          </p:cNvPr>
          <p:cNvSpPr>
            <a:spLocks noGrp="1"/>
          </p:cNvSpPr>
          <p:nvPr>
            <p:ph type="title" hasCustomPrompt="1"/>
          </p:nvPr>
        </p:nvSpPr>
        <p:spPr>
          <a:xfrm>
            <a:off x="609601" y="1610833"/>
            <a:ext cx="5486401" cy="889996"/>
          </a:xfrm>
          <a:prstGeom prst="rect">
            <a:avLst/>
          </a:prstGeom>
        </p:spPr>
        <p:txBody>
          <a:bodyPr vert="horz" lIns="0" tIns="0" rIns="0" bIns="0" rtlCol="0" anchor="t" anchorCtr="0">
            <a:noAutofit/>
          </a:bodyPr>
          <a:lstStyle>
            <a:lvl1pPr>
              <a:defRPr sz="3200">
                <a:solidFill>
                  <a:schemeClr val="bg1"/>
                </a:solidFill>
              </a:defRPr>
            </a:lvl1pPr>
          </a:lstStyle>
          <a:p>
            <a:r>
              <a:rPr lang="en-US" dirty="0"/>
              <a:t>Click to edit Master title </a:t>
            </a:r>
            <a:br>
              <a:rPr lang="en-US" dirty="0"/>
            </a:br>
            <a:r>
              <a:rPr lang="en-US" dirty="0"/>
              <a:t>style with up to two lines</a:t>
            </a:r>
          </a:p>
        </p:txBody>
      </p:sp>
      <p:sp>
        <p:nvSpPr>
          <p:cNvPr id="20" name="Text Placeholder 2">
            <a:extLst>
              <a:ext uri="{FF2B5EF4-FFF2-40B4-BE49-F238E27FC236}">
                <a16:creationId xmlns:a16="http://schemas.microsoft.com/office/drawing/2014/main" id="{563D750A-F4C0-194B-A4D8-5A5E6C4DEEA7}"/>
              </a:ext>
            </a:extLst>
          </p:cNvPr>
          <p:cNvSpPr>
            <a:spLocks noGrp="1"/>
          </p:cNvSpPr>
          <p:nvPr>
            <p:ph type="body" sz="quarter" idx="10" hasCustomPrompt="1"/>
          </p:nvPr>
        </p:nvSpPr>
        <p:spPr>
          <a:xfrm>
            <a:off x="609601" y="2647860"/>
            <a:ext cx="5486400" cy="601955"/>
          </a:xfrm>
          <a:prstGeom prst="rect">
            <a:avLst/>
          </a:prstGeom>
        </p:spPr>
        <p:txBody>
          <a:bodyPr/>
          <a:lstStyle>
            <a:lvl1pPr>
              <a:defRPr sz="1800">
                <a:solidFill>
                  <a:schemeClr val="accent2"/>
                </a:solidFill>
                <a:latin typeface="+mn-lt"/>
              </a:defRPr>
            </a:lvl1pPr>
            <a:lvl2pPr marL="457200" indent="0">
              <a:buNone/>
              <a:defRPr/>
            </a:lvl2pPr>
          </a:lstStyle>
          <a:p>
            <a:pPr lvl="0"/>
            <a:r>
              <a:rPr lang="en-US" dirty="0"/>
              <a:t>Click to edit subtitle</a:t>
            </a:r>
          </a:p>
        </p:txBody>
      </p:sp>
      <p:pic>
        <p:nvPicPr>
          <p:cNvPr id="7" name="Picture 6" descr="Visa flag">
            <a:extLst>
              <a:ext uri="{FF2B5EF4-FFF2-40B4-BE49-F238E27FC236}">
                <a16:creationId xmlns:a16="http://schemas.microsoft.com/office/drawing/2014/main" id="{E058CA6E-5F4B-F941-BD6B-E82D893B12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00" y="6210300"/>
            <a:ext cx="400139" cy="267293"/>
          </a:xfrm>
          <a:prstGeom prst="rect">
            <a:avLst/>
          </a:prstGeom>
        </p:spPr>
      </p:pic>
      <p:sp>
        <p:nvSpPr>
          <p:cNvPr id="2" name="TextBox 1">
            <a:extLst>
              <a:ext uri="{FF2B5EF4-FFF2-40B4-BE49-F238E27FC236}">
                <a16:creationId xmlns:a16="http://schemas.microsoft.com/office/drawing/2014/main" id="{0EFE9518-F45B-C18E-7E95-80F3C61CB03B}"/>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a:t>
            </a:r>
            <a:r>
              <a:rPr lang="en-US" sz="900" dirty="0">
                <a:solidFill>
                  <a:srgbClr val="5C5C5C"/>
                </a:solidFill>
              </a:rPr>
              <a:t>Visa Confidential</a:t>
            </a:r>
          </a:p>
        </p:txBody>
      </p:sp>
    </p:spTree>
    <p:extLst>
      <p:ext uri="{BB962C8B-B14F-4D97-AF65-F5344CB8AC3E}">
        <p14:creationId xmlns:p14="http://schemas.microsoft.com/office/powerpoint/2010/main" val="3963956168"/>
      </p:ext>
    </p:extLst>
  </p:cSld>
  <p:clrMapOvr>
    <a:masterClrMapping/>
  </p:clrMapOvr>
  <p:extLst>
    <p:ext uri="{DCECCB84-F9BA-43D5-87BE-67443E8EF086}">
      <p15:sldGuideLst xmlns:p15="http://schemas.microsoft.com/office/powerpoint/2012/main">
        <p15:guide id="1" orient="horz" pos="132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amp;A -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C7A211-453E-4D0B-AEB3-1E2206B264F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2" name="TextBox 1">
            <a:extLst>
              <a:ext uri="{FF2B5EF4-FFF2-40B4-BE49-F238E27FC236}">
                <a16:creationId xmlns:a16="http://schemas.microsoft.com/office/drawing/2014/main" id="{F21C22A4-10DF-EA94-F29D-A245D5C13FFF}"/>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361518144"/>
      </p:ext>
    </p:extLst>
  </p:cSld>
  <p:clrMapOvr>
    <a:masterClrMapping/>
  </p:clrMapOvr>
  <p:extLst>
    <p:ext uri="{DCECCB84-F9BA-43D5-87BE-67443E8EF086}">
      <p15:sldGuideLst xmlns:p15="http://schemas.microsoft.com/office/powerpoint/2012/main">
        <p15:guide id="1" orient="horz" pos="13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C35452-CE92-4041-B1AB-4652EFF98AA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4954" y="385590"/>
            <a:ext cx="836212" cy="270933"/>
          </a:xfrm>
          <a:prstGeom prst="rect">
            <a:avLst/>
          </a:prstGeom>
        </p:spPr>
      </p:pic>
      <p:sp>
        <p:nvSpPr>
          <p:cNvPr id="2" name="TextBox 1">
            <a:extLst>
              <a:ext uri="{FF2B5EF4-FFF2-40B4-BE49-F238E27FC236}">
                <a16:creationId xmlns:a16="http://schemas.microsoft.com/office/drawing/2014/main" id="{14A2A83E-3E0B-22DD-61CB-9D02735BE582}"/>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2052458124"/>
      </p:ext>
    </p:extLst>
  </p:cSld>
  <p:clrMapOvr>
    <a:masterClrMapping/>
  </p:clrMapOvr>
  <p:extLst>
    <p:ext uri="{DCECCB84-F9BA-43D5-87BE-67443E8EF086}">
      <p15:sldGuideLst xmlns:p15="http://schemas.microsoft.com/office/powerpoint/2012/main">
        <p15:guide id="13" pos="384">
          <p15:clr>
            <a:srgbClr val="FBAE40"/>
          </p15:clr>
        </p15:guide>
        <p15:guide id="14" pos="7296">
          <p15:clr>
            <a:srgbClr val="FBAE40"/>
          </p15:clr>
        </p15:guide>
        <p15:guide id="21" orient="horz" pos="1008">
          <p15:clr>
            <a:srgbClr val="FBAE40"/>
          </p15:clr>
        </p15:guide>
        <p15:guide id="23" orient="horz" pos="158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4B023C5D-F5CC-44FA-834F-43851B9A1016}"/>
              </a:ext>
            </a:extLst>
          </p:cNvPr>
          <p:cNvSpPr>
            <a:spLocks noGrp="1"/>
          </p:cNvSpPr>
          <p:nvPr>
            <p:ph type="title" hasCustomPrompt="1"/>
          </p:nvPr>
        </p:nvSpPr>
        <p:spPr>
          <a:xfrm>
            <a:off x="609600" y="471579"/>
            <a:ext cx="10972800" cy="369561"/>
          </a:xfrm>
          <a:prstGeom prst="rect">
            <a:avLst/>
          </a:prstGeom>
        </p:spPr>
        <p:txBody>
          <a:bodyPr vert="horz" lIns="0" tIns="0" rIns="0" bIns="91440" rtlCol="0" anchor="t" anchorCtr="0">
            <a:normAutofit/>
          </a:bodyPr>
          <a:lstStyle>
            <a:lvl1pPr>
              <a:defRPr sz="2000"/>
            </a:lvl1pPr>
          </a:lstStyle>
          <a:p>
            <a:r>
              <a:rPr lang="en-US" dirty="0"/>
              <a:t>Agenda</a:t>
            </a:r>
          </a:p>
        </p:txBody>
      </p:sp>
      <p:cxnSp>
        <p:nvCxnSpPr>
          <p:cNvPr id="22" name="Straight Connector 21">
            <a:extLst>
              <a:ext uri="{FF2B5EF4-FFF2-40B4-BE49-F238E27FC236}">
                <a16:creationId xmlns:a16="http://schemas.microsoft.com/office/drawing/2014/main" id="{FF6FDCD2-5A25-4132-A829-365A43AAA2CF}"/>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CF43EE40-5826-477B-BEEF-B50E81BADC3B}"/>
              </a:ext>
            </a:extLst>
          </p:cNvPr>
          <p:cNvSpPr>
            <a:spLocks noGrp="1"/>
          </p:cNvSpPr>
          <p:nvPr>
            <p:ph type="body" sz="quarter" idx="10" hasCustomPrompt="1"/>
          </p:nvPr>
        </p:nvSpPr>
        <p:spPr>
          <a:xfrm>
            <a:off x="609600" y="1567214"/>
            <a:ext cx="2478280" cy="881073"/>
          </a:xfrm>
          <a:prstGeom prst="rect">
            <a:avLst/>
          </a:prstGeom>
        </p:spPr>
        <p:txBody>
          <a:bodyPr>
            <a:noAutofit/>
          </a:bodyPr>
          <a:lstStyle>
            <a:lvl1pPr>
              <a:lnSpc>
                <a:spcPts val="8000"/>
              </a:lnSpc>
              <a:defRPr sz="8000">
                <a:solidFill>
                  <a:schemeClr val="accent1"/>
                </a:solidFill>
                <a:latin typeface="Visa Dialect Medium" pitchFamily="2" charset="0"/>
              </a:defRPr>
            </a:lvl1pPr>
          </a:lstStyle>
          <a:p>
            <a:pPr lvl="0"/>
            <a:r>
              <a:rPr lang="en-US" dirty="0"/>
              <a:t>1</a:t>
            </a:r>
          </a:p>
        </p:txBody>
      </p:sp>
      <p:cxnSp>
        <p:nvCxnSpPr>
          <p:cNvPr id="12" name="Straight Connector 11">
            <a:extLst>
              <a:ext uri="{FF2B5EF4-FFF2-40B4-BE49-F238E27FC236}">
                <a16:creationId xmlns:a16="http://schemas.microsoft.com/office/drawing/2014/main" id="{4D3463FD-6F8E-41D2-B867-102704C5E9FC}"/>
              </a:ext>
            </a:extLst>
          </p:cNvPr>
          <p:cNvCxnSpPr>
            <a:cxnSpLocks/>
          </p:cNvCxnSpPr>
          <p:nvPr userDrawn="1"/>
        </p:nvCxnSpPr>
        <p:spPr>
          <a:xfrm>
            <a:off x="609600" y="2521444"/>
            <a:ext cx="24892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A843B257-7F12-4633-9525-3B6D2C5C2918}"/>
              </a:ext>
            </a:extLst>
          </p:cNvPr>
          <p:cNvSpPr>
            <a:spLocks noGrp="1"/>
          </p:cNvSpPr>
          <p:nvPr>
            <p:ph type="body" sz="quarter" idx="12" hasCustomPrompt="1"/>
          </p:nvPr>
        </p:nvSpPr>
        <p:spPr>
          <a:xfrm>
            <a:off x="3454400" y="1567214"/>
            <a:ext cx="2438400" cy="881073"/>
          </a:xfrm>
          <a:prstGeom prst="rect">
            <a:avLst/>
          </a:prstGeom>
        </p:spPr>
        <p:txBody>
          <a:bodyPr>
            <a:noAutofit/>
          </a:bodyPr>
          <a:lstStyle>
            <a:lvl1pPr>
              <a:lnSpc>
                <a:spcPts val="8000"/>
              </a:lnSpc>
              <a:defRPr sz="8000">
                <a:solidFill>
                  <a:schemeClr val="accent1"/>
                </a:solidFill>
                <a:latin typeface="Visa Dialect Medium" pitchFamily="2" charset="0"/>
              </a:defRPr>
            </a:lvl1pPr>
          </a:lstStyle>
          <a:p>
            <a:pPr lvl="0"/>
            <a:r>
              <a:rPr lang="en-US" dirty="0"/>
              <a:t>2</a:t>
            </a:r>
          </a:p>
        </p:txBody>
      </p:sp>
      <p:cxnSp>
        <p:nvCxnSpPr>
          <p:cNvPr id="30" name="Straight Connector 29">
            <a:extLst>
              <a:ext uri="{FF2B5EF4-FFF2-40B4-BE49-F238E27FC236}">
                <a16:creationId xmlns:a16="http://schemas.microsoft.com/office/drawing/2014/main" id="{1884D96D-3DE4-40B0-90D8-B5918CF1D0E8}"/>
              </a:ext>
            </a:extLst>
          </p:cNvPr>
          <p:cNvCxnSpPr>
            <a:cxnSpLocks/>
          </p:cNvCxnSpPr>
          <p:nvPr/>
        </p:nvCxnSpPr>
        <p:spPr>
          <a:xfrm>
            <a:off x="3454400" y="2521444"/>
            <a:ext cx="24384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Text Placeholder 2">
            <a:extLst>
              <a:ext uri="{FF2B5EF4-FFF2-40B4-BE49-F238E27FC236}">
                <a16:creationId xmlns:a16="http://schemas.microsoft.com/office/drawing/2014/main" id="{65176D7D-6355-4FF3-9137-FC5B3D8B657E}"/>
              </a:ext>
            </a:extLst>
          </p:cNvPr>
          <p:cNvSpPr>
            <a:spLocks noGrp="1"/>
          </p:cNvSpPr>
          <p:nvPr>
            <p:ph type="body" sz="quarter" idx="14" hasCustomPrompt="1"/>
          </p:nvPr>
        </p:nvSpPr>
        <p:spPr>
          <a:xfrm>
            <a:off x="6295426" y="1567214"/>
            <a:ext cx="2489197" cy="881073"/>
          </a:xfrm>
          <a:prstGeom prst="rect">
            <a:avLst/>
          </a:prstGeom>
        </p:spPr>
        <p:txBody>
          <a:bodyPr>
            <a:noAutofit/>
          </a:bodyPr>
          <a:lstStyle>
            <a:lvl1pPr>
              <a:lnSpc>
                <a:spcPts val="8000"/>
              </a:lnSpc>
              <a:defRPr sz="8000">
                <a:solidFill>
                  <a:schemeClr val="accent1"/>
                </a:solidFill>
                <a:latin typeface="Visa Dialect Medium" pitchFamily="2" charset="0"/>
              </a:defRPr>
            </a:lvl1pPr>
          </a:lstStyle>
          <a:p>
            <a:pPr lvl="0"/>
            <a:r>
              <a:rPr lang="en-US" dirty="0"/>
              <a:t>3</a:t>
            </a:r>
          </a:p>
        </p:txBody>
      </p:sp>
      <p:sp>
        <p:nvSpPr>
          <p:cNvPr id="35" name="Text Placeholder 2">
            <a:extLst>
              <a:ext uri="{FF2B5EF4-FFF2-40B4-BE49-F238E27FC236}">
                <a16:creationId xmlns:a16="http://schemas.microsoft.com/office/drawing/2014/main" id="{87B4ED28-009B-4D27-8603-E737D3353DF0}"/>
              </a:ext>
            </a:extLst>
          </p:cNvPr>
          <p:cNvSpPr>
            <a:spLocks noGrp="1"/>
          </p:cNvSpPr>
          <p:nvPr>
            <p:ph type="body" sz="quarter" idx="16" hasCustomPrompt="1"/>
          </p:nvPr>
        </p:nvSpPr>
        <p:spPr>
          <a:xfrm>
            <a:off x="9093200" y="1567214"/>
            <a:ext cx="2489200" cy="881073"/>
          </a:xfrm>
          <a:prstGeom prst="rect">
            <a:avLst/>
          </a:prstGeom>
        </p:spPr>
        <p:txBody>
          <a:bodyPr>
            <a:noAutofit/>
          </a:bodyPr>
          <a:lstStyle>
            <a:lvl1pPr>
              <a:lnSpc>
                <a:spcPts val="8000"/>
              </a:lnSpc>
              <a:defRPr sz="8000">
                <a:solidFill>
                  <a:schemeClr val="accent1"/>
                </a:solidFill>
                <a:latin typeface="Visa Dialect Medium" pitchFamily="2" charset="0"/>
              </a:defRPr>
            </a:lvl1pPr>
          </a:lstStyle>
          <a:p>
            <a:pPr lvl="0"/>
            <a:r>
              <a:rPr lang="en-US" dirty="0"/>
              <a:t>4</a:t>
            </a:r>
          </a:p>
        </p:txBody>
      </p:sp>
      <p:cxnSp>
        <p:nvCxnSpPr>
          <p:cNvPr id="36" name="Straight Connector 35">
            <a:extLst>
              <a:ext uri="{FF2B5EF4-FFF2-40B4-BE49-F238E27FC236}">
                <a16:creationId xmlns:a16="http://schemas.microsoft.com/office/drawing/2014/main" id="{E2F40EFA-7CFE-412F-9670-84A0FD0AAAD2}"/>
              </a:ext>
            </a:extLst>
          </p:cNvPr>
          <p:cNvCxnSpPr>
            <a:cxnSpLocks/>
          </p:cNvCxnSpPr>
          <p:nvPr/>
        </p:nvCxnSpPr>
        <p:spPr>
          <a:xfrm>
            <a:off x="9093200" y="2521444"/>
            <a:ext cx="24892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ext Placeholder 2">
            <a:extLst>
              <a:ext uri="{FF2B5EF4-FFF2-40B4-BE49-F238E27FC236}">
                <a16:creationId xmlns:a16="http://schemas.microsoft.com/office/drawing/2014/main" id="{B0EAEBC3-D403-4863-B94C-5BA28D11A20E}"/>
              </a:ext>
            </a:extLst>
          </p:cNvPr>
          <p:cNvSpPr>
            <a:spLocks noGrp="1"/>
          </p:cNvSpPr>
          <p:nvPr>
            <p:ph type="body" sz="quarter" idx="18" hasCustomPrompt="1"/>
          </p:nvPr>
        </p:nvSpPr>
        <p:spPr>
          <a:xfrm>
            <a:off x="609600" y="3962591"/>
            <a:ext cx="2489200" cy="881073"/>
          </a:xfrm>
          <a:prstGeom prst="rect">
            <a:avLst/>
          </a:prstGeom>
        </p:spPr>
        <p:txBody>
          <a:bodyPr>
            <a:noAutofit/>
          </a:bodyPr>
          <a:lstStyle>
            <a:lvl1pPr>
              <a:lnSpc>
                <a:spcPts val="8000"/>
              </a:lnSpc>
              <a:defRPr sz="8000">
                <a:solidFill>
                  <a:schemeClr val="accent1"/>
                </a:solidFill>
                <a:latin typeface="Visa Dialect Medium" pitchFamily="2" charset="0"/>
              </a:defRPr>
            </a:lvl1pPr>
          </a:lstStyle>
          <a:p>
            <a:pPr lvl="0"/>
            <a:r>
              <a:rPr lang="en-US" dirty="0"/>
              <a:t>5</a:t>
            </a:r>
          </a:p>
        </p:txBody>
      </p:sp>
      <p:cxnSp>
        <p:nvCxnSpPr>
          <p:cNvPr id="39" name="Straight Connector 38">
            <a:extLst>
              <a:ext uri="{FF2B5EF4-FFF2-40B4-BE49-F238E27FC236}">
                <a16:creationId xmlns:a16="http://schemas.microsoft.com/office/drawing/2014/main" id="{F0BF9787-757D-4D4A-9D39-36E4F20150F8}"/>
              </a:ext>
            </a:extLst>
          </p:cNvPr>
          <p:cNvCxnSpPr>
            <a:cxnSpLocks/>
          </p:cNvCxnSpPr>
          <p:nvPr userDrawn="1"/>
        </p:nvCxnSpPr>
        <p:spPr>
          <a:xfrm>
            <a:off x="609600" y="4916821"/>
            <a:ext cx="24892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41" name="Text Placeholder 2">
            <a:extLst>
              <a:ext uri="{FF2B5EF4-FFF2-40B4-BE49-F238E27FC236}">
                <a16:creationId xmlns:a16="http://schemas.microsoft.com/office/drawing/2014/main" id="{B39AED03-861E-49F5-9486-9875D7F32529}"/>
              </a:ext>
            </a:extLst>
          </p:cNvPr>
          <p:cNvSpPr>
            <a:spLocks noGrp="1"/>
          </p:cNvSpPr>
          <p:nvPr>
            <p:ph type="body" sz="quarter" idx="20" hasCustomPrompt="1"/>
          </p:nvPr>
        </p:nvSpPr>
        <p:spPr>
          <a:xfrm>
            <a:off x="3454400" y="3962591"/>
            <a:ext cx="2438400" cy="881073"/>
          </a:xfrm>
          <a:prstGeom prst="rect">
            <a:avLst/>
          </a:prstGeom>
        </p:spPr>
        <p:txBody>
          <a:bodyPr>
            <a:noAutofit/>
          </a:bodyPr>
          <a:lstStyle>
            <a:lvl1pPr>
              <a:lnSpc>
                <a:spcPts val="8000"/>
              </a:lnSpc>
              <a:defRPr sz="8000">
                <a:solidFill>
                  <a:schemeClr val="accent1"/>
                </a:solidFill>
                <a:latin typeface="Visa Dialect Medium" pitchFamily="2" charset="0"/>
              </a:defRPr>
            </a:lvl1pPr>
          </a:lstStyle>
          <a:p>
            <a:pPr lvl="0"/>
            <a:r>
              <a:rPr lang="en-US" dirty="0"/>
              <a:t>6</a:t>
            </a:r>
          </a:p>
        </p:txBody>
      </p:sp>
      <p:cxnSp>
        <p:nvCxnSpPr>
          <p:cNvPr id="42" name="Straight Connector 41">
            <a:extLst>
              <a:ext uri="{FF2B5EF4-FFF2-40B4-BE49-F238E27FC236}">
                <a16:creationId xmlns:a16="http://schemas.microsoft.com/office/drawing/2014/main" id="{C6A4D639-35EE-4A75-9D5D-F5D68D810241}"/>
              </a:ext>
            </a:extLst>
          </p:cNvPr>
          <p:cNvCxnSpPr>
            <a:cxnSpLocks/>
          </p:cNvCxnSpPr>
          <p:nvPr/>
        </p:nvCxnSpPr>
        <p:spPr>
          <a:xfrm>
            <a:off x="3454400" y="4916821"/>
            <a:ext cx="24384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44" name="Text Placeholder 2">
            <a:extLst>
              <a:ext uri="{FF2B5EF4-FFF2-40B4-BE49-F238E27FC236}">
                <a16:creationId xmlns:a16="http://schemas.microsoft.com/office/drawing/2014/main" id="{C191B399-15E8-4E18-95CE-9D88E07F669A}"/>
              </a:ext>
            </a:extLst>
          </p:cNvPr>
          <p:cNvSpPr>
            <a:spLocks noGrp="1"/>
          </p:cNvSpPr>
          <p:nvPr>
            <p:ph type="body" sz="quarter" idx="22" hasCustomPrompt="1"/>
          </p:nvPr>
        </p:nvSpPr>
        <p:spPr>
          <a:xfrm>
            <a:off x="6295423" y="3962591"/>
            <a:ext cx="2489200" cy="881073"/>
          </a:xfrm>
          <a:prstGeom prst="rect">
            <a:avLst/>
          </a:prstGeom>
        </p:spPr>
        <p:txBody>
          <a:bodyPr>
            <a:noAutofit/>
          </a:bodyPr>
          <a:lstStyle>
            <a:lvl1pPr>
              <a:lnSpc>
                <a:spcPts val="8000"/>
              </a:lnSpc>
              <a:defRPr sz="8000">
                <a:solidFill>
                  <a:schemeClr val="accent1"/>
                </a:solidFill>
                <a:latin typeface="Visa Dialect Medium" pitchFamily="2" charset="0"/>
              </a:defRPr>
            </a:lvl1pPr>
          </a:lstStyle>
          <a:p>
            <a:pPr lvl="0"/>
            <a:r>
              <a:rPr lang="en-US" dirty="0"/>
              <a:t>7</a:t>
            </a:r>
          </a:p>
        </p:txBody>
      </p:sp>
      <p:cxnSp>
        <p:nvCxnSpPr>
          <p:cNvPr id="45" name="Straight Connector 44">
            <a:extLst>
              <a:ext uri="{FF2B5EF4-FFF2-40B4-BE49-F238E27FC236}">
                <a16:creationId xmlns:a16="http://schemas.microsoft.com/office/drawing/2014/main" id="{A9BE4E74-7BEC-498B-AB83-0C7C20ED890A}"/>
              </a:ext>
            </a:extLst>
          </p:cNvPr>
          <p:cNvCxnSpPr>
            <a:cxnSpLocks/>
          </p:cNvCxnSpPr>
          <p:nvPr/>
        </p:nvCxnSpPr>
        <p:spPr>
          <a:xfrm>
            <a:off x="6295423" y="4916821"/>
            <a:ext cx="24892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47" name="Text Placeholder 2">
            <a:extLst>
              <a:ext uri="{FF2B5EF4-FFF2-40B4-BE49-F238E27FC236}">
                <a16:creationId xmlns:a16="http://schemas.microsoft.com/office/drawing/2014/main" id="{092CC6EC-3B35-4B15-8ECF-71827B4F7973}"/>
              </a:ext>
            </a:extLst>
          </p:cNvPr>
          <p:cNvSpPr>
            <a:spLocks noGrp="1"/>
          </p:cNvSpPr>
          <p:nvPr>
            <p:ph type="body" sz="quarter" idx="24" hasCustomPrompt="1"/>
          </p:nvPr>
        </p:nvSpPr>
        <p:spPr>
          <a:xfrm>
            <a:off x="9093200" y="3962591"/>
            <a:ext cx="2489200" cy="881073"/>
          </a:xfrm>
          <a:prstGeom prst="rect">
            <a:avLst/>
          </a:prstGeom>
        </p:spPr>
        <p:txBody>
          <a:bodyPr>
            <a:noAutofit/>
          </a:bodyPr>
          <a:lstStyle>
            <a:lvl1pPr>
              <a:lnSpc>
                <a:spcPts val="8000"/>
              </a:lnSpc>
              <a:defRPr sz="8000">
                <a:solidFill>
                  <a:schemeClr val="accent1"/>
                </a:solidFill>
                <a:latin typeface="Visa Dialect Medium" pitchFamily="2" charset="0"/>
              </a:defRPr>
            </a:lvl1pPr>
          </a:lstStyle>
          <a:p>
            <a:pPr lvl="0"/>
            <a:r>
              <a:rPr lang="en-US" dirty="0"/>
              <a:t>8</a:t>
            </a:r>
          </a:p>
        </p:txBody>
      </p:sp>
      <p:cxnSp>
        <p:nvCxnSpPr>
          <p:cNvPr id="48" name="Straight Connector 47">
            <a:extLst>
              <a:ext uri="{FF2B5EF4-FFF2-40B4-BE49-F238E27FC236}">
                <a16:creationId xmlns:a16="http://schemas.microsoft.com/office/drawing/2014/main" id="{CA28FED9-B6B8-4348-BFC2-E292A6FB0FCF}"/>
              </a:ext>
            </a:extLst>
          </p:cNvPr>
          <p:cNvCxnSpPr>
            <a:cxnSpLocks/>
          </p:cNvCxnSpPr>
          <p:nvPr/>
        </p:nvCxnSpPr>
        <p:spPr>
          <a:xfrm>
            <a:off x="9093200" y="4916821"/>
            <a:ext cx="24892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65" name="Content Placeholder 2">
            <a:extLst>
              <a:ext uri="{FF2B5EF4-FFF2-40B4-BE49-F238E27FC236}">
                <a16:creationId xmlns:a16="http://schemas.microsoft.com/office/drawing/2014/main" id="{11899807-858E-4003-8BDF-4015E542845B}"/>
              </a:ext>
            </a:extLst>
          </p:cNvPr>
          <p:cNvSpPr>
            <a:spLocks noGrp="1"/>
          </p:cNvSpPr>
          <p:nvPr>
            <p:ph sz="quarter" idx="33"/>
          </p:nvPr>
        </p:nvSpPr>
        <p:spPr>
          <a:xfrm>
            <a:off x="609600" y="2643202"/>
            <a:ext cx="2478280" cy="785792"/>
          </a:xfrm>
        </p:spPr>
        <p:txBody>
          <a:bodyPr>
            <a:noAutofit/>
          </a:bodyPr>
          <a:lstStyle>
            <a:lvl1pPr>
              <a:lnSpc>
                <a:spcPct val="100000"/>
              </a:lnSpc>
              <a:spcBef>
                <a:spcPts val="500"/>
              </a:spcBef>
              <a:defRPr sz="1200">
                <a:solidFill>
                  <a:schemeClr val="tx1"/>
                </a:solidFill>
                <a:latin typeface="+mj-lt"/>
              </a:defRPr>
            </a:lvl1pPr>
            <a:lvl2pPr>
              <a:lnSpc>
                <a:spcPct val="100000"/>
              </a:lnSpc>
              <a:spcBef>
                <a:spcPts val="500"/>
              </a:spcBef>
              <a:defRPr sz="1200"/>
            </a:lvl2pPr>
          </a:lstStyle>
          <a:p>
            <a:pPr lvl="0"/>
            <a:r>
              <a:rPr lang="en-US"/>
              <a:t>Click to edit Master text styles</a:t>
            </a:r>
          </a:p>
          <a:p>
            <a:pPr lvl="1"/>
            <a:r>
              <a:rPr lang="en-US"/>
              <a:t>Second level</a:t>
            </a:r>
          </a:p>
        </p:txBody>
      </p:sp>
      <p:sp>
        <p:nvSpPr>
          <p:cNvPr id="66" name="Content Placeholder 2">
            <a:extLst>
              <a:ext uri="{FF2B5EF4-FFF2-40B4-BE49-F238E27FC236}">
                <a16:creationId xmlns:a16="http://schemas.microsoft.com/office/drawing/2014/main" id="{8713D4C8-925C-4E15-9DF9-AB425817C32B}"/>
              </a:ext>
            </a:extLst>
          </p:cNvPr>
          <p:cNvSpPr>
            <a:spLocks noGrp="1"/>
          </p:cNvSpPr>
          <p:nvPr>
            <p:ph sz="quarter" idx="34"/>
          </p:nvPr>
        </p:nvSpPr>
        <p:spPr>
          <a:xfrm>
            <a:off x="3454400" y="2643208"/>
            <a:ext cx="2438400" cy="785792"/>
          </a:xfrm>
        </p:spPr>
        <p:txBody>
          <a:bodyPr>
            <a:noAutofit/>
          </a:bodyPr>
          <a:lstStyle>
            <a:lvl1pPr>
              <a:lnSpc>
                <a:spcPct val="100000"/>
              </a:lnSpc>
              <a:spcBef>
                <a:spcPts val="500"/>
              </a:spcBef>
              <a:defRPr sz="1200">
                <a:solidFill>
                  <a:schemeClr val="tx1"/>
                </a:solidFill>
                <a:latin typeface="+mj-lt"/>
              </a:defRPr>
            </a:lvl1pPr>
            <a:lvl2pPr>
              <a:lnSpc>
                <a:spcPct val="100000"/>
              </a:lnSpc>
              <a:spcBef>
                <a:spcPts val="500"/>
              </a:spcBef>
              <a:defRPr sz="1200"/>
            </a:lvl2pPr>
          </a:lstStyle>
          <a:p>
            <a:pPr lvl="0"/>
            <a:r>
              <a:rPr lang="en-US" dirty="0"/>
              <a:t>Click to edit Master text styles</a:t>
            </a:r>
          </a:p>
          <a:p>
            <a:pPr lvl="1"/>
            <a:r>
              <a:rPr lang="en-US" dirty="0"/>
              <a:t>Second level</a:t>
            </a:r>
          </a:p>
        </p:txBody>
      </p:sp>
      <p:sp>
        <p:nvSpPr>
          <p:cNvPr id="67" name="Content Placeholder 2">
            <a:extLst>
              <a:ext uri="{FF2B5EF4-FFF2-40B4-BE49-F238E27FC236}">
                <a16:creationId xmlns:a16="http://schemas.microsoft.com/office/drawing/2014/main" id="{7EDB3C1E-C224-4411-B608-25ABA2658B70}"/>
              </a:ext>
            </a:extLst>
          </p:cNvPr>
          <p:cNvSpPr>
            <a:spLocks noGrp="1"/>
          </p:cNvSpPr>
          <p:nvPr>
            <p:ph sz="quarter" idx="35"/>
          </p:nvPr>
        </p:nvSpPr>
        <p:spPr>
          <a:xfrm>
            <a:off x="6295426" y="2643202"/>
            <a:ext cx="2489197" cy="785792"/>
          </a:xfrm>
        </p:spPr>
        <p:txBody>
          <a:bodyPr>
            <a:noAutofit/>
          </a:bodyPr>
          <a:lstStyle>
            <a:lvl1pPr>
              <a:lnSpc>
                <a:spcPct val="100000"/>
              </a:lnSpc>
              <a:spcBef>
                <a:spcPts val="500"/>
              </a:spcBef>
              <a:defRPr sz="1200">
                <a:solidFill>
                  <a:schemeClr val="tx1"/>
                </a:solidFill>
                <a:latin typeface="+mj-lt"/>
              </a:defRPr>
            </a:lvl1pPr>
            <a:lvl2pPr>
              <a:lnSpc>
                <a:spcPct val="100000"/>
              </a:lnSpc>
              <a:spcBef>
                <a:spcPts val="500"/>
              </a:spcBef>
              <a:defRPr sz="1200"/>
            </a:lvl2pPr>
          </a:lstStyle>
          <a:p>
            <a:pPr lvl="0"/>
            <a:r>
              <a:rPr lang="en-US"/>
              <a:t>Click to edit Master text styles</a:t>
            </a:r>
          </a:p>
          <a:p>
            <a:pPr lvl="1"/>
            <a:r>
              <a:rPr lang="en-US"/>
              <a:t>Second level</a:t>
            </a:r>
          </a:p>
        </p:txBody>
      </p:sp>
      <p:sp>
        <p:nvSpPr>
          <p:cNvPr id="68" name="Content Placeholder 2">
            <a:extLst>
              <a:ext uri="{FF2B5EF4-FFF2-40B4-BE49-F238E27FC236}">
                <a16:creationId xmlns:a16="http://schemas.microsoft.com/office/drawing/2014/main" id="{601DD3FF-8D08-49F7-97A5-81CD5390891E}"/>
              </a:ext>
            </a:extLst>
          </p:cNvPr>
          <p:cNvSpPr>
            <a:spLocks noGrp="1"/>
          </p:cNvSpPr>
          <p:nvPr>
            <p:ph sz="quarter" idx="36"/>
          </p:nvPr>
        </p:nvSpPr>
        <p:spPr>
          <a:xfrm>
            <a:off x="9093200" y="2643202"/>
            <a:ext cx="2489200" cy="785792"/>
          </a:xfrm>
        </p:spPr>
        <p:txBody>
          <a:bodyPr>
            <a:noAutofit/>
          </a:bodyPr>
          <a:lstStyle>
            <a:lvl1pPr>
              <a:lnSpc>
                <a:spcPct val="100000"/>
              </a:lnSpc>
              <a:spcBef>
                <a:spcPts val="500"/>
              </a:spcBef>
              <a:defRPr sz="1200">
                <a:solidFill>
                  <a:schemeClr val="tx1"/>
                </a:solidFill>
                <a:latin typeface="+mj-lt"/>
              </a:defRPr>
            </a:lvl1pPr>
            <a:lvl2pPr>
              <a:lnSpc>
                <a:spcPct val="100000"/>
              </a:lnSpc>
              <a:spcBef>
                <a:spcPts val="500"/>
              </a:spcBef>
              <a:defRPr sz="1200"/>
            </a:lvl2pPr>
          </a:lstStyle>
          <a:p>
            <a:pPr lvl="0"/>
            <a:r>
              <a:rPr lang="en-US"/>
              <a:t>Click to edit Master text styles</a:t>
            </a:r>
          </a:p>
          <a:p>
            <a:pPr lvl="1"/>
            <a:r>
              <a:rPr lang="en-US"/>
              <a:t>Second level</a:t>
            </a:r>
          </a:p>
        </p:txBody>
      </p:sp>
      <p:sp>
        <p:nvSpPr>
          <p:cNvPr id="69" name="Content Placeholder 2">
            <a:extLst>
              <a:ext uri="{FF2B5EF4-FFF2-40B4-BE49-F238E27FC236}">
                <a16:creationId xmlns:a16="http://schemas.microsoft.com/office/drawing/2014/main" id="{E6F0E1CC-E3A5-476C-B9BD-8E55B73C912E}"/>
              </a:ext>
            </a:extLst>
          </p:cNvPr>
          <p:cNvSpPr>
            <a:spLocks noGrp="1"/>
          </p:cNvSpPr>
          <p:nvPr>
            <p:ph sz="quarter" idx="37"/>
          </p:nvPr>
        </p:nvSpPr>
        <p:spPr>
          <a:xfrm>
            <a:off x="609600" y="5024154"/>
            <a:ext cx="2489200" cy="785792"/>
          </a:xfrm>
        </p:spPr>
        <p:txBody>
          <a:bodyPr>
            <a:noAutofit/>
          </a:bodyPr>
          <a:lstStyle>
            <a:lvl1pPr>
              <a:lnSpc>
                <a:spcPct val="100000"/>
              </a:lnSpc>
              <a:spcBef>
                <a:spcPts val="500"/>
              </a:spcBef>
              <a:defRPr sz="1200">
                <a:solidFill>
                  <a:schemeClr val="tx1"/>
                </a:solidFill>
                <a:latin typeface="+mj-lt"/>
              </a:defRPr>
            </a:lvl1pPr>
            <a:lvl2pPr>
              <a:lnSpc>
                <a:spcPct val="100000"/>
              </a:lnSpc>
              <a:spcBef>
                <a:spcPts val="500"/>
              </a:spcBef>
              <a:defRPr sz="1200"/>
            </a:lvl2pPr>
          </a:lstStyle>
          <a:p>
            <a:pPr lvl="0"/>
            <a:r>
              <a:rPr lang="en-US"/>
              <a:t>Click to edit Master text styles</a:t>
            </a:r>
          </a:p>
          <a:p>
            <a:pPr lvl="1"/>
            <a:r>
              <a:rPr lang="en-US"/>
              <a:t>Second level</a:t>
            </a:r>
          </a:p>
        </p:txBody>
      </p:sp>
      <p:sp>
        <p:nvSpPr>
          <p:cNvPr id="70" name="Content Placeholder 2">
            <a:extLst>
              <a:ext uri="{FF2B5EF4-FFF2-40B4-BE49-F238E27FC236}">
                <a16:creationId xmlns:a16="http://schemas.microsoft.com/office/drawing/2014/main" id="{6CA859C0-8CC8-4AD9-A9BC-64F1FC91D711}"/>
              </a:ext>
            </a:extLst>
          </p:cNvPr>
          <p:cNvSpPr>
            <a:spLocks noGrp="1"/>
          </p:cNvSpPr>
          <p:nvPr>
            <p:ph sz="quarter" idx="38"/>
          </p:nvPr>
        </p:nvSpPr>
        <p:spPr>
          <a:xfrm>
            <a:off x="3454400" y="5024160"/>
            <a:ext cx="2438400" cy="785792"/>
          </a:xfrm>
        </p:spPr>
        <p:txBody>
          <a:bodyPr>
            <a:noAutofit/>
          </a:bodyPr>
          <a:lstStyle>
            <a:lvl1pPr>
              <a:lnSpc>
                <a:spcPct val="100000"/>
              </a:lnSpc>
              <a:spcBef>
                <a:spcPts val="500"/>
              </a:spcBef>
              <a:defRPr sz="1200">
                <a:solidFill>
                  <a:schemeClr val="tx1"/>
                </a:solidFill>
                <a:latin typeface="+mj-lt"/>
              </a:defRPr>
            </a:lvl1pPr>
            <a:lvl2pPr>
              <a:lnSpc>
                <a:spcPct val="100000"/>
              </a:lnSpc>
              <a:spcBef>
                <a:spcPts val="500"/>
              </a:spcBef>
              <a:defRPr sz="1200"/>
            </a:lvl2pPr>
          </a:lstStyle>
          <a:p>
            <a:pPr lvl="0"/>
            <a:r>
              <a:rPr lang="en-US"/>
              <a:t>Click to edit Master text styles</a:t>
            </a:r>
          </a:p>
          <a:p>
            <a:pPr lvl="1"/>
            <a:r>
              <a:rPr lang="en-US"/>
              <a:t>Second level</a:t>
            </a:r>
          </a:p>
        </p:txBody>
      </p:sp>
      <p:sp>
        <p:nvSpPr>
          <p:cNvPr id="71" name="Content Placeholder 2">
            <a:extLst>
              <a:ext uri="{FF2B5EF4-FFF2-40B4-BE49-F238E27FC236}">
                <a16:creationId xmlns:a16="http://schemas.microsoft.com/office/drawing/2014/main" id="{BBD7B664-2D47-45FC-8170-499D24E52CD3}"/>
              </a:ext>
            </a:extLst>
          </p:cNvPr>
          <p:cNvSpPr>
            <a:spLocks noGrp="1"/>
          </p:cNvSpPr>
          <p:nvPr>
            <p:ph sz="quarter" idx="39"/>
          </p:nvPr>
        </p:nvSpPr>
        <p:spPr>
          <a:xfrm>
            <a:off x="6295423" y="5024154"/>
            <a:ext cx="2489200" cy="785792"/>
          </a:xfrm>
        </p:spPr>
        <p:txBody>
          <a:bodyPr>
            <a:noAutofit/>
          </a:bodyPr>
          <a:lstStyle>
            <a:lvl1pPr>
              <a:lnSpc>
                <a:spcPct val="100000"/>
              </a:lnSpc>
              <a:spcBef>
                <a:spcPts val="500"/>
              </a:spcBef>
              <a:defRPr sz="1200">
                <a:solidFill>
                  <a:schemeClr val="tx1"/>
                </a:solidFill>
                <a:latin typeface="+mj-lt"/>
              </a:defRPr>
            </a:lvl1pPr>
            <a:lvl2pPr>
              <a:lnSpc>
                <a:spcPct val="100000"/>
              </a:lnSpc>
              <a:spcBef>
                <a:spcPts val="500"/>
              </a:spcBef>
              <a:defRPr sz="1200"/>
            </a:lvl2pPr>
          </a:lstStyle>
          <a:p>
            <a:pPr lvl="0"/>
            <a:r>
              <a:rPr lang="en-US"/>
              <a:t>Click to edit Master text styles</a:t>
            </a:r>
          </a:p>
          <a:p>
            <a:pPr lvl="1"/>
            <a:r>
              <a:rPr lang="en-US"/>
              <a:t>Second level</a:t>
            </a:r>
          </a:p>
        </p:txBody>
      </p:sp>
      <p:sp>
        <p:nvSpPr>
          <p:cNvPr id="72" name="Content Placeholder 2">
            <a:extLst>
              <a:ext uri="{FF2B5EF4-FFF2-40B4-BE49-F238E27FC236}">
                <a16:creationId xmlns:a16="http://schemas.microsoft.com/office/drawing/2014/main" id="{7C76208B-5543-46CF-A9E2-FACFA2214379}"/>
              </a:ext>
            </a:extLst>
          </p:cNvPr>
          <p:cNvSpPr>
            <a:spLocks noGrp="1"/>
          </p:cNvSpPr>
          <p:nvPr>
            <p:ph sz="quarter" idx="40"/>
          </p:nvPr>
        </p:nvSpPr>
        <p:spPr>
          <a:xfrm>
            <a:off x="9089423" y="5007399"/>
            <a:ext cx="2489200" cy="785792"/>
          </a:xfrm>
        </p:spPr>
        <p:txBody>
          <a:bodyPr>
            <a:noAutofit/>
          </a:bodyPr>
          <a:lstStyle>
            <a:lvl1pPr>
              <a:lnSpc>
                <a:spcPct val="100000"/>
              </a:lnSpc>
              <a:spcBef>
                <a:spcPts val="500"/>
              </a:spcBef>
              <a:defRPr sz="1200">
                <a:solidFill>
                  <a:schemeClr val="tx1"/>
                </a:solidFill>
                <a:latin typeface="+mj-lt"/>
              </a:defRPr>
            </a:lvl1pPr>
            <a:lvl2pPr>
              <a:lnSpc>
                <a:spcPct val="100000"/>
              </a:lnSpc>
              <a:spcBef>
                <a:spcPts val="500"/>
              </a:spcBef>
              <a:defRPr sz="1200"/>
            </a:lvl2pPr>
          </a:lstStyle>
          <a:p>
            <a:pPr lvl="0"/>
            <a:r>
              <a:rPr lang="en-US"/>
              <a:t>Click to edit Master text styles</a:t>
            </a:r>
          </a:p>
          <a:p>
            <a:pPr lvl="1"/>
            <a:r>
              <a:rPr lang="en-US"/>
              <a:t>Second level</a:t>
            </a:r>
          </a:p>
        </p:txBody>
      </p:sp>
      <p:cxnSp>
        <p:nvCxnSpPr>
          <p:cNvPr id="40" name="Straight Connector 39">
            <a:extLst>
              <a:ext uri="{FF2B5EF4-FFF2-40B4-BE49-F238E27FC236}">
                <a16:creationId xmlns:a16="http://schemas.microsoft.com/office/drawing/2014/main" id="{F1B229B7-1E51-4DB5-8A87-EA006CA75597}"/>
              </a:ext>
            </a:extLst>
          </p:cNvPr>
          <p:cNvCxnSpPr>
            <a:cxnSpLocks/>
          </p:cNvCxnSpPr>
          <p:nvPr userDrawn="1"/>
        </p:nvCxnSpPr>
        <p:spPr>
          <a:xfrm>
            <a:off x="6295426" y="2521444"/>
            <a:ext cx="2489197"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31" name="Picture 30" descr="Logo&#10;&#10;Description automatically generated">
            <a:extLst>
              <a:ext uri="{FF2B5EF4-FFF2-40B4-BE49-F238E27FC236}">
                <a16:creationId xmlns:a16="http://schemas.microsoft.com/office/drawing/2014/main" id="{BEC567DB-456B-4C04-85C5-43BB835552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Tree>
    <p:extLst>
      <p:ext uri="{BB962C8B-B14F-4D97-AF65-F5344CB8AC3E}">
        <p14:creationId xmlns:p14="http://schemas.microsoft.com/office/powerpoint/2010/main" val="331532394"/>
      </p:ext>
    </p:extLst>
  </p:cSld>
  <p:clrMapOvr>
    <a:masterClrMapping/>
  </p:clrMapOvr>
  <p:extLst>
    <p:ext uri="{DCECCB84-F9BA-43D5-87BE-67443E8EF086}">
      <p15:sldGuideLst xmlns:p15="http://schemas.microsoft.com/office/powerpoint/2012/main">
        <p15:guide id="11" orient="horz" pos="2160">
          <p15:clr>
            <a:srgbClr val="FBAE40"/>
          </p15:clr>
        </p15:guide>
        <p15:guide id="12" pos="384">
          <p15:clr>
            <a:srgbClr val="FBAE40"/>
          </p15:clr>
        </p15:guide>
        <p15:guide id="13" pos="7296">
          <p15:clr>
            <a:srgbClr val="FBAE40"/>
          </p15:clr>
        </p15:guide>
        <p15:guide id="14" pos="1952">
          <p15:clr>
            <a:srgbClr val="FBAE40"/>
          </p15:clr>
        </p15:guide>
        <p15:guide id="15" pos="2184">
          <p15:clr>
            <a:srgbClr val="FBAE40"/>
          </p15:clr>
        </p15:guide>
        <p15:guide id="16" pos="3744">
          <p15:clr>
            <a:srgbClr val="FBAE40"/>
          </p15:clr>
        </p15:guide>
        <p15:guide id="17" pos="3960">
          <p15:clr>
            <a:srgbClr val="FBAE40"/>
          </p15:clr>
        </p15:guide>
        <p15:guide id="18" pos="5520">
          <p15:clr>
            <a:srgbClr val="FBAE40"/>
          </p15:clr>
        </p15:guide>
        <p15:guide id="19" pos="5736">
          <p15:clr>
            <a:srgbClr val="FBAE40"/>
          </p15:clr>
        </p15:guide>
        <p15:guide id="20" orient="horz" pos="100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F6FDCD2-5A25-4132-A829-365A43AAA2CF}"/>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6B01A99-F0E4-4F6A-9814-CECDD9DC96F6}"/>
              </a:ext>
            </a:extLst>
          </p:cNvPr>
          <p:cNvCxnSpPr/>
          <p:nvPr userDrawn="1"/>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538B7B0-D097-7C40-B18F-DF9854A1FDD6}"/>
              </a:ext>
            </a:extLst>
          </p:cNvPr>
          <p:cNvSpPr>
            <a:spLocks noGrp="1"/>
          </p:cNvSpPr>
          <p:nvPr>
            <p:ph type="body" sz="quarter" idx="10" hasCustomPrompt="1"/>
          </p:nvPr>
        </p:nvSpPr>
        <p:spPr>
          <a:xfrm>
            <a:off x="609601" y="1600200"/>
            <a:ext cx="8155179" cy="3714750"/>
          </a:xfrm>
        </p:spPr>
        <p:txBody>
          <a:bodyPr/>
          <a:lstStyle>
            <a:lvl1pPr marL="274320" indent="-274320">
              <a:lnSpc>
                <a:spcPct val="100000"/>
              </a:lnSpc>
              <a:spcBef>
                <a:spcPts val="1200"/>
              </a:spcBef>
              <a:buClr>
                <a:schemeClr val="accent1"/>
              </a:buClr>
              <a:buFont typeface="+mj-lt"/>
              <a:buAutoNum type="arabicPeriod"/>
              <a:defRPr sz="1800">
                <a:solidFill>
                  <a:schemeClr val="tx1"/>
                </a:solidFill>
                <a:latin typeface="+mn-lt"/>
              </a:defRPr>
            </a:lvl1pPr>
          </a:lstStyle>
          <a:p>
            <a:pPr lvl="0"/>
            <a:r>
              <a:rPr lang="en-US" dirty="0"/>
              <a:t>This is Visa Dialect Regular 18pt</a:t>
            </a:r>
          </a:p>
          <a:p>
            <a:pPr lvl="0"/>
            <a:r>
              <a:rPr lang="en-US" dirty="0"/>
              <a:t>Items are automatically numbered</a:t>
            </a:r>
          </a:p>
          <a:p>
            <a:pPr lvl="0"/>
            <a:r>
              <a:rPr lang="en-US" dirty="0"/>
              <a:t>If needed, use the Numbering button on the Home tab to turn off numbers.</a:t>
            </a:r>
          </a:p>
          <a:p>
            <a:pPr lvl="0"/>
            <a:endParaRPr lang="en-US" dirty="0"/>
          </a:p>
        </p:txBody>
      </p:sp>
      <p:sp>
        <p:nvSpPr>
          <p:cNvPr id="9" name="Title Placeholder 1">
            <a:extLst>
              <a:ext uri="{FF2B5EF4-FFF2-40B4-BE49-F238E27FC236}">
                <a16:creationId xmlns:a16="http://schemas.microsoft.com/office/drawing/2014/main" id="{B151B0AD-0CB2-A048-A80E-79B8AB9DC59D}"/>
              </a:ext>
            </a:extLst>
          </p:cNvPr>
          <p:cNvSpPr>
            <a:spLocks noGrp="1"/>
          </p:cNvSpPr>
          <p:nvPr>
            <p:ph type="title" hasCustomPrompt="1"/>
          </p:nvPr>
        </p:nvSpPr>
        <p:spPr>
          <a:xfrm>
            <a:off x="609600" y="471579"/>
            <a:ext cx="10972800" cy="369561"/>
          </a:xfrm>
          <a:prstGeom prst="rect">
            <a:avLst/>
          </a:prstGeom>
        </p:spPr>
        <p:txBody>
          <a:bodyPr vert="horz" lIns="0" tIns="0" rIns="0" bIns="91440" rtlCol="0" anchor="t" anchorCtr="0">
            <a:normAutofit/>
          </a:bodyPr>
          <a:lstStyle>
            <a:lvl1pPr>
              <a:defRPr sz="2000"/>
            </a:lvl1pPr>
          </a:lstStyle>
          <a:p>
            <a:r>
              <a:rPr lang="en-US" dirty="0"/>
              <a:t>Agenda</a:t>
            </a:r>
          </a:p>
        </p:txBody>
      </p:sp>
      <p:pic>
        <p:nvPicPr>
          <p:cNvPr id="11" name="Picture 10" descr="Logo&#10;&#10;Description automatically generated">
            <a:extLst>
              <a:ext uri="{FF2B5EF4-FFF2-40B4-BE49-F238E27FC236}">
                <a16:creationId xmlns:a16="http://schemas.microsoft.com/office/drawing/2014/main" id="{AF40C379-F42C-48E2-9BF6-F41A857ED5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Tree>
    <p:extLst>
      <p:ext uri="{BB962C8B-B14F-4D97-AF65-F5344CB8AC3E}">
        <p14:creationId xmlns:p14="http://schemas.microsoft.com/office/powerpoint/2010/main" val="2788138711"/>
      </p:ext>
    </p:extLst>
  </p:cSld>
  <p:clrMapOvr>
    <a:masterClrMapping/>
  </p:clrMapOvr>
  <p:extLst>
    <p:ext uri="{DCECCB84-F9BA-43D5-87BE-67443E8EF086}">
      <p15:sldGuideLst xmlns:p15="http://schemas.microsoft.com/office/powerpoint/2012/main">
        <p15:guide id="11" orient="horz" pos="2160">
          <p15:clr>
            <a:srgbClr val="FBAE40"/>
          </p15:clr>
        </p15:guide>
        <p15:guide id="12" pos="384">
          <p15:clr>
            <a:srgbClr val="FBAE40"/>
          </p15:clr>
        </p15:guide>
        <p15:guide id="13" pos="7296">
          <p15:clr>
            <a:srgbClr val="FBAE40"/>
          </p15:clr>
        </p15:guide>
        <p15:guide id="20" orient="horz" pos="1008">
          <p15:clr>
            <a:srgbClr val="FBAE40"/>
          </p15:clr>
        </p15:guide>
        <p15:guide id="21" pos="5520">
          <p15:clr>
            <a:srgbClr val="FBAE40"/>
          </p15:clr>
        </p15:guide>
        <p15:guide id="22" pos="573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Subhea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F6FDCD2-5A25-4132-A829-365A43AAA2CF}"/>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3AA401A3-5E31-1746-967D-DE8C07716436}"/>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pic>
        <p:nvPicPr>
          <p:cNvPr id="14" name="Picture 13" descr="Logo&#10;&#10;Description automatically generated">
            <a:extLst>
              <a:ext uri="{FF2B5EF4-FFF2-40B4-BE49-F238E27FC236}">
                <a16:creationId xmlns:a16="http://schemas.microsoft.com/office/drawing/2014/main" id="{81FF40AA-DA29-4214-9EF5-FE828C04A9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15" name="Title Placeholder 1">
            <a:extLst>
              <a:ext uri="{FF2B5EF4-FFF2-40B4-BE49-F238E27FC236}">
                <a16:creationId xmlns:a16="http://schemas.microsoft.com/office/drawing/2014/main" id="{68FC6AED-2776-AC42-B536-8EFA0107CCFA}"/>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16" name="Text Placeholder 2">
            <a:extLst>
              <a:ext uri="{FF2B5EF4-FFF2-40B4-BE49-F238E27FC236}">
                <a16:creationId xmlns:a16="http://schemas.microsoft.com/office/drawing/2014/main" id="{0802A091-537F-6749-A908-1B885DDB255E}"/>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4291707577"/>
      </p:ext>
    </p:extLst>
  </p:cSld>
  <p:clrMapOvr>
    <a:masterClrMapping/>
  </p:clrMapOvr>
  <p:extLst>
    <p:ext uri="{DCECCB84-F9BA-43D5-87BE-67443E8EF086}">
      <p15:sldGuideLst xmlns:p15="http://schemas.microsoft.com/office/powerpoint/2012/main">
        <p15:guide id="4" orient="horz" pos="1008">
          <p15:clr>
            <a:srgbClr val="FBAE40"/>
          </p15:clr>
        </p15:guide>
        <p15:guide id="5" pos="384">
          <p15:clr>
            <a:srgbClr val="FBAE40"/>
          </p15:clr>
        </p15:guide>
        <p15:guide id="6" pos="729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F6FDCD2-5A25-4132-A829-365A43AAA2CF}"/>
              </a:ext>
            </a:extLst>
          </p:cNvPr>
          <p:cNvCxnSpPr/>
          <p:nvPr userDrawn="1"/>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145919AD-36C2-4214-89C4-F6CAFE1A956A}"/>
              </a:ext>
            </a:extLst>
          </p:cNvPr>
          <p:cNvSpPr>
            <a:spLocks noGrp="1"/>
          </p:cNvSpPr>
          <p:nvPr>
            <p:ph sz="quarter" idx="11"/>
          </p:nvPr>
        </p:nvSpPr>
        <p:spPr>
          <a:xfrm>
            <a:off x="609600" y="1600200"/>
            <a:ext cx="8155180" cy="4610100"/>
          </a:xfrm>
        </p:spPr>
        <p:txBody>
          <a:bodyPr>
            <a:noAutofit/>
          </a:bodyPr>
          <a:lstStyle>
            <a:lvl1pPr>
              <a:lnSpc>
                <a:spcPct val="100000"/>
              </a:lnSpc>
              <a:defRPr sz="1600" b="0">
                <a:solidFill>
                  <a:schemeClr val="accent1"/>
                </a:solidFill>
                <a:latin typeface="+mj-lt"/>
              </a:defRPr>
            </a:lvl1pPr>
            <a:lvl2pPr>
              <a:lnSpc>
                <a:spcPct val="100000"/>
              </a:lnSpc>
              <a:spcBef>
                <a:spcPts val="800"/>
              </a:spcBef>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9" name="Title Placeholder 1">
            <a:extLst>
              <a:ext uri="{FF2B5EF4-FFF2-40B4-BE49-F238E27FC236}">
                <a16:creationId xmlns:a16="http://schemas.microsoft.com/office/drawing/2014/main" id="{885E3F26-CD4B-4F4B-A76A-323B5897EAAE}"/>
              </a:ext>
            </a:extLst>
          </p:cNvPr>
          <p:cNvSpPr>
            <a:spLocks noGrp="1"/>
          </p:cNvSpPr>
          <p:nvPr>
            <p:ph type="title"/>
          </p:nvPr>
        </p:nvSpPr>
        <p:spPr>
          <a:xfrm>
            <a:off x="609600" y="471458"/>
            <a:ext cx="10972800" cy="967982"/>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pic>
        <p:nvPicPr>
          <p:cNvPr id="12" name="Picture 11" descr="Logo&#10;&#10;Description automatically generated">
            <a:extLst>
              <a:ext uri="{FF2B5EF4-FFF2-40B4-BE49-F238E27FC236}">
                <a16:creationId xmlns:a16="http://schemas.microsoft.com/office/drawing/2014/main" id="{073FB1A2-EA14-4F6C-86F9-FD497A3034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8" name="Text Placeholder 2">
            <a:extLst>
              <a:ext uri="{FF2B5EF4-FFF2-40B4-BE49-F238E27FC236}">
                <a16:creationId xmlns:a16="http://schemas.microsoft.com/office/drawing/2014/main" id="{1FA07170-7807-BA1D-4329-1D31809BE2EB}"/>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1625582588"/>
      </p:ext>
    </p:extLst>
  </p:cSld>
  <p:clrMapOvr>
    <a:masterClrMapping/>
  </p:clrMapOvr>
  <p:extLst>
    <p:ext uri="{DCECCB84-F9BA-43D5-87BE-67443E8EF086}">
      <p15:sldGuideLst xmlns:p15="http://schemas.microsoft.com/office/powerpoint/2012/main">
        <p15:guide id="1" orient="horz" pos="1008">
          <p15:clr>
            <a:srgbClr val="FBAE40"/>
          </p15:clr>
        </p15:guide>
        <p15:guide id="2" pos="384">
          <p15:clr>
            <a:srgbClr val="FBAE40"/>
          </p15:clr>
        </p15:guide>
        <p15:guide id="3" pos="7296">
          <p15:clr>
            <a:srgbClr val="FBAE40"/>
          </p15:clr>
        </p15:guide>
        <p15:guide id="4" pos="5520">
          <p15:clr>
            <a:srgbClr val="FBAE40"/>
          </p15:clr>
        </p15:guide>
        <p15:guide id="5" pos="573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head and Bullets">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F6FDCD2-5A25-4132-A829-365A43AAA2CF}"/>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58AFA770-D7F0-4D2B-A47E-E283C9FBB1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29" name="Content Placeholder 2">
            <a:extLst>
              <a:ext uri="{FF2B5EF4-FFF2-40B4-BE49-F238E27FC236}">
                <a16:creationId xmlns:a16="http://schemas.microsoft.com/office/drawing/2014/main" id="{0B7E1188-4C45-8F48-ACBC-D78A854D78B2}"/>
              </a:ext>
            </a:extLst>
          </p:cNvPr>
          <p:cNvSpPr>
            <a:spLocks noGrp="1"/>
          </p:cNvSpPr>
          <p:nvPr>
            <p:ph sz="quarter" idx="11"/>
          </p:nvPr>
        </p:nvSpPr>
        <p:spPr>
          <a:xfrm>
            <a:off x="609600" y="1600200"/>
            <a:ext cx="8155180" cy="4610100"/>
          </a:xfrm>
        </p:spPr>
        <p:txBody>
          <a:bodyPr>
            <a:noAutofit/>
          </a:bodyPr>
          <a:lstStyle>
            <a:lvl1pPr>
              <a:lnSpc>
                <a:spcPct val="100000"/>
              </a:lnSpc>
              <a:defRPr sz="1600" b="0">
                <a:solidFill>
                  <a:schemeClr val="accent1"/>
                </a:solidFill>
                <a:latin typeface="+mj-lt"/>
              </a:defRPr>
            </a:lvl1pPr>
            <a:lvl2pPr>
              <a:lnSpc>
                <a:spcPct val="100000"/>
              </a:lnSpc>
              <a:spcBef>
                <a:spcPts val="800"/>
              </a:spcBef>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0" name="Title Placeholder 1">
            <a:extLst>
              <a:ext uri="{FF2B5EF4-FFF2-40B4-BE49-F238E27FC236}">
                <a16:creationId xmlns:a16="http://schemas.microsoft.com/office/drawing/2014/main" id="{2D125BFB-43F1-B442-B16F-32B94167C3B7}"/>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13" name="Text Placeholder 2">
            <a:extLst>
              <a:ext uri="{FF2B5EF4-FFF2-40B4-BE49-F238E27FC236}">
                <a16:creationId xmlns:a16="http://schemas.microsoft.com/office/drawing/2014/main" id="{23ABC604-EE73-8441-BEA6-A5DA6EE91ABA}"/>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9" name="Text Placeholder 2">
            <a:extLst>
              <a:ext uri="{FF2B5EF4-FFF2-40B4-BE49-F238E27FC236}">
                <a16:creationId xmlns:a16="http://schemas.microsoft.com/office/drawing/2014/main" id="{F1922744-0C83-A7F4-F64B-5606AB903319}"/>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437790504"/>
      </p:ext>
    </p:extLst>
  </p:cSld>
  <p:clrMapOvr>
    <a:masterClrMapping/>
  </p:clrMapOvr>
  <p:extLst>
    <p:ext uri="{DCECCB84-F9BA-43D5-87BE-67443E8EF086}">
      <p15:sldGuideLst xmlns:p15="http://schemas.microsoft.com/office/powerpoint/2012/main">
        <p15:guide id="1" orient="horz" pos="1008">
          <p15:clr>
            <a:srgbClr val="FBAE40"/>
          </p15:clr>
        </p15:guide>
        <p15:guide id="2" pos="384">
          <p15:clr>
            <a:srgbClr val="FBAE40"/>
          </p15:clr>
        </p15:guide>
        <p15:guide id="3" pos="7296">
          <p15:clr>
            <a:srgbClr val="FBAE40"/>
          </p15:clr>
        </p15:guide>
        <p15:guide id="4" pos="55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head and Bullets - Centere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F6FDCD2-5A25-4132-A829-365A43AAA2CF}"/>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58AFA770-D7F0-4D2B-A47E-E283C9FBB1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29" name="Content Placeholder 2">
            <a:extLst>
              <a:ext uri="{FF2B5EF4-FFF2-40B4-BE49-F238E27FC236}">
                <a16:creationId xmlns:a16="http://schemas.microsoft.com/office/drawing/2014/main" id="{0B7E1188-4C45-8F48-ACBC-D78A854D78B2}"/>
              </a:ext>
            </a:extLst>
          </p:cNvPr>
          <p:cNvSpPr>
            <a:spLocks noGrp="1"/>
          </p:cNvSpPr>
          <p:nvPr>
            <p:ph sz="quarter" idx="11"/>
          </p:nvPr>
        </p:nvSpPr>
        <p:spPr>
          <a:xfrm>
            <a:off x="2018410" y="1600200"/>
            <a:ext cx="8155180" cy="4610100"/>
          </a:xfrm>
        </p:spPr>
        <p:txBody>
          <a:bodyPr>
            <a:noAutofit/>
          </a:bodyPr>
          <a:lstStyle>
            <a:lvl1pPr>
              <a:lnSpc>
                <a:spcPct val="100000"/>
              </a:lnSpc>
              <a:defRPr sz="1600" b="0">
                <a:solidFill>
                  <a:schemeClr val="accent1"/>
                </a:solidFill>
                <a:latin typeface="+mj-lt"/>
              </a:defRPr>
            </a:lvl1pPr>
            <a:lvl2pPr>
              <a:lnSpc>
                <a:spcPct val="100000"/>
              </a:lnSpc>
              <a:spcBef>
                <a:spcPts val="800"/>
              </a:spcBef>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0" name="Title Placeholder 1">
            <a:extLst>
              <a:ext uri="{FF2B5EF4-FFF2-40B4-BE49-F238E27FC236}">
                <a16:creationId xmlns:a16="http://schemas.microsoft.com/office/drawing/2014/main" id="{2D125BFB-43F1-B442-B16F-32B94167C3B7}"/>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13" name="Text Placeholder 2">
            <a:extLst>
              <a:ext uri="{FF2B5EF4-FFF2-40B4-BE49-F238E27FC236}">
                <a16:creationId xmlns:a16="http://schemas.microsoft.com/office/drawing/2014/main" id="{23ABC604-EE73-8441-BEA6-A5DA6EE91ABA}"/>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9" name="Text Placeholder 2">
            <a:extLst>
              <a:ext uri="{FF2B5EF4-FFF2-40B4-BE49-F238E27FC236}">
                <a16:creationId xmlns:a16="http://schemas.microsoft.com/office/drawing/2014/main" id="{7C361FC1-1345-2FE0-B919-A5F9A95290E4}"/>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1357392912"/>
      </p:ext>
    </p:extLst>
  </p:cSld>
  <p:clrMapOvr>
    <a:masterClrMapping/>
  </p:clrMapOvr>
  <p:extLst>
    <p:ext uri="{DCECCB84-F9BA-43D5-87BE-67443E8EF086}">
      <p15:sldGuideLst xmlns:p15="http://schemas.microsoft.com/office/powerpoint/2012/main">
        <p15:guide id="1" orient="horz" pos="1008">
          <p15:clr>
            <a:srgbClr val="FBAE40"/>
          </p15:clr>
        </p15:guide>
        <p15:guide id="2" pos="384">
          <p15:clr>
            <a:srgbClr val="FBAE40"/>
          </p15:clr>
        </p15:guide>
        <p15:guide id="3" pos="729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umbering and Bullets">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F6FDCD2-5A25-4132-A829-365A43AAA2CF}"/>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58AFA770-D7F0-4D2B-A47E-E283C9FBB1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30" name="Title Placeholder 1">
            <a:extLst>
              <a:ext uri="{FF2B5EF4-FFF2-40B4-BE49-F238E27FC236}">
                <a16:creationId xmlns:a16="http://schemas.microsoft.com/office/drawing/2014/main" id="{2D125BFB-43F1-B442-B16F-32B94167C3B7}"/>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13" name="Content Placeholder 2">
            <a:extLst>
              <a:ext uri="{FF2B5EF4-FFF2-40B4-BE49-F238E27FC236}">
                <a16:creationId xmlns:a16="http://schemas.microsoft.com/office/drawing/2014/main" id="{9CE45557-2782-1C4D-9649-898298039264}"/>
              </a:ext>
            </a:extLst>
          </p:cNvPr>
          <p:cNvSpPr>
            <a:spLocks noGrp="1"/>
          </p:cNvSpPr>
          <p:nvPr>
            <p:ph sz="quarter" idx="11" hasCustomPrompt="1"/>
          </p:nvPr>
        </p:nvSpPr>
        <p:spPr>
          <a:xfrm>
            <a:off x="609599" y="1600200"/>
            <a:ext cx="8153401" cy="4610100"/>
          </a:xfrm>
        </p:spPr>
        <p:txBody>
          <a:bodyPr>
            <a:noAutofit/>
          </a:bodyPr>
          <a:lstStyle>
            <a:lvl1pPr marL="230188" indent="-230188">
              <a:lnSpc>
                <a:spcPct val="100000"/>
              </a:lnSpc>
              <a:spcBef>
                <a:spcPts val="1200"/>
              </a:spcBef>
              <a:spcAft>
                <a:spcPts val="800"/>
              </a:spcAft>
              <a:buFont typeface="+mj-lt"/>
              <a:buAutoNum type="arabicPeriod"/>
              <a:tabLst/>
              <a:defRPr sz="1600">
                <a:solidFill>
                  <a:schemeClr val="accent1"/>
                </a:solidFill>
                <a:latin typeface="+mj-lt"/>
              </a:defRPr>
            </a:lvl1pPr>
            <a:lvl2pPr marL="0" indent="0">
              <a:lnSpc>
                <a:spcPct val="100000"/>
              </a:lnSpc>
              <a:spcBef>
                <a:spcPts val="0"/>
              </a:spcBef>
              <a:spcAft>
                <a:spcPts val="0"/>
              </a:spcAft>
              <a:buFont typeface="Arial" panose="020B0604020202020204" pitchFamily="34" charset="0"/>
              <a:buNone/>
              <a:defRPr sz="1200"/>
            </a:lvl2pPr>
            <a:lvl3pPr marL="457200" indent="-228600">
              <a:lnSpc>
                <a:spcPct val="110000"/>
              </a:lnSpc>
              <a:spcBef>
                <a:spcPts val="0"/>
              </a:spcBef>
              <a:tabLst/>
              <a:defRPr sz="1600"/>
            </a:lvl3pPr>
            <a:lvl4pPr marL="685800" indent="-228600">
              <a:lnSpc>
                <a:spcPct val="110000"/>
              </a:lnSpc>
              <a:spcBef>
                <a:spcPts val="0"/>
              </a:spcBef>
              <a:tabLst/>
              <a:defRPr sz="1600"/>
            </a:lvl4pPr>
            <a:lvl5pPr>
              <a:lnSpc>
                <a:spcPct val="100000"/>
              </a:lnSpc>
              <a:defRPr sz="1400"/>
            </a:lvl5pPr>
          </a:lstStyle>
          <a:p>
            <a:pPr lvl="0"/>
            <a:r>
              <a:rPr lang="en-US" dirty="0"/>
              <a:t>Click to edit numbering text styles</a:t>
            </a:r>
          </a:p>
          <a:p>
            <a:pPr lvl="2"/>
            <a:r>
              <a:rPr lang="en-US" dirty="0"/>
              <a:t>Second bullet level</a:t>
            </a:r>
          </a:p>
          <a:p>
            <a:pPr lvl="3"/>
            <a:r>
              <a:rPr lang="en-US" dirty="0"/>
              <a:t>Third bullet  level</a:t>
            </a:r>
          </a:p>
        </p:txBody>
      </p:sp>
      <p:sp>
        <p:nvSpPr>
          <p:cNvPr id="14" name="Text Placeholder 2">
            <a:extLst>
              <a:ext uri="{FF2B5EF4-FFF2-40B4-BE49-F238E27FC236}">
                <a16:creationId xmlns:a16="http://schemas.microsoft.com/office/drawing/2014/main" id="{69B99707-631C-504C-957F-75DF92D42592}"/>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9" name="Text Placeholder 2">
            <a:extLst>
              <a:ext uri="{FF2B5EF4-FFF2-40B4-BE49-F238E27FC236}">
                <a16:creationId xmlns:a16="http://schemas.microsoft.com/office/drawing/2014/main" id="{3D214012-D027-E75A-0CB6-2DFE8CE2DABD}"/>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2071718088"/>
      </p:ext>
    </p:extLst>
  </p:cSld>
  <p:clrMapOvr>
    <a:masterClrMapping/>
  </p:clrMapOvr>
  <p:extLst>
    <p:ext uri="{DCECCB84-F9BA-43D5-87BE-67443E8EF086}">
      <p15:sldGuideLst xmlns:p15="http://schemas.microsoft.com/office/powerpoint/2012/main">
        <p15:guide id="1" orient="horz" pos="1008">
          <p15:clr>
            <a:srgbClr val="FBAE40"/>
          </p15:clr>
        </p15:guide>
        <p15:guide id="2" pos="384">
          <p15:clr>
            <a:srgbClr val="FBAE40"/>
          </p15:clr>
        </p15:guide>
        <p15:guide id="3" pos="7296">
          <p15:clr>
            <a:srgbClr val="FBAE40"/>
          </p15:clr>
        </p15:guide>
        <p15:guide id="4" pos="55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g Statement - Tex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F6FDCD2-5A25-4132-A829-365A43AAA2CF}"/>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58AFA770-D7F0-4D2B-A47E-E283C9FBB1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30" name="Title Placeholder 1">
            <a:extLst>
              <a:ext uri="{FF2B5EF4-FFF2-40B4-BE49-F238E27FC236}">
                <a16:creationId xmlns:a16="http://schemas.microsoft.com/office/drawing/2014/main" id="{2D125BFB-43F1-B442-B16F-32B94167C3B7}"/>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14" name="Text Placeholder 2">
            <a:extLst>
              <a:ext uri="{FF2B5EF4-FFF2-40B4-BE49-F238E27FC236}">
                <a16:creationId xmlns:a16="http://schemas.microsoft.com/office/drawing/2014/main" id="{69B99707-631C-504C-957F-75DF92D42592}"/>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9" name="Content Placeholder 2">
            <a:extLst>
              <a:ext uri="{FF2B5EF4-FFF2-40B4-BE49-F238E27FC236}">
                <a16:creationId xmlns:a16="http://schemas.microsoft.com/office/drawing/2014/main" id="{475382CE-2B92-4302-BA16-C03A94308F92}"/>
              </a:ext>
            </a:extLst>
          </p:cNvPr>
          <p:cNvSpPr>
            <a:spLocks noGrp="1"/>
          </p:cNvSpPr>
          <p:nvPr>
            <p:ph sz="quarter" idx="27"/>
          </p:nvPr>
        </p:nvSpPr>
        <p:spPr>
          <a:xfrm>
            <a:off x="609600" y="1600200"/>
            <a:ext cx="10972800" cy="4610100"/>
          </a:xfrm>
        </p:spPr>
        <p:txBody>
          <a:bodyPr>
            <a:noAutofit/>
          </a:bodyPr>
          <a:lstStyle>
            <a:lvl1pPr marL="514350" marR="0" indent="-514350" algn="l" defTabSz="914400" rtl="0" eaLnBrk="1" fontAlgn="auto" latinLnBrk="0" hangingPunct="1">
              <a:lnSpc>
                <a:spcPct val="100000"/>
              </a:lnSpc>
              <a:spcBef>
                <a:spcPts val="0"/>
              </a:spcBef>
              <a:spcAft>
                <a:spcPts val="1200"/>
              </a:spcAft>
              <a:buClr>
                <a:schemeClr val="accent1"/>
              </a:buClr>
              <a:buSzTx/>
              <a:buFont typeface="+mj-lt"/>
              <a:buAutoNum type="arabicPeriod"/>
              <a:tabLst/>
              <a:defRPr sz="3200" b="0" i="0">
                <a:solidFill>
                  <a:schemeClr val="tx1"/>
                </a:solidFill>
                <a:latin typeface="Visa Dialect Medium" pitchFamily="2" charset="0"/>
              </a:defRPr>
            </a:lvl1pPr>
            <a:lvl2pPr>
              <a:lnSpc>
                <a:spcPct val="100000"/>
              </a:lnSpc>
              <a:spcBef>
                <a:spcPts val="600"/>
              </a:spcBef>
              <a:defRPr sz="1050"/>
            </a:lvl2pPr>
            <a:lvl3pPr marL="171450" indent="-171450">
              <a:lnSpc>
                <a:spcPct val="100000"/>
              </a:lnSpc>
              <a:spcBef>
                <a:spcPts val="300"/>
              </a:spcBef>
              <a:tabLst/>
              <a:defRPr sz="1050"/>
            </a:lvl3pPr>
            <a:lvl4pPr marL="344488" indent="-173038">
              <a:lnSpc>
                <a:spcPct val="100000"/>
              </a:lnSpc>
              <a:spcBef>
                <a:spcPts val="300"/>
              </a:spcBef>
              <a:tabLst/>
              <a:defRPr sz="1050"/>
            </a:lvl4pPr>
            <a:lvl5pPr marL="514350" indent="-171450">
              <a:lnSpc>
                <a:spcPct val="100000"/>
              </a:lnSpc>
              <a:spcBef>
                <a:spcPts val="300"/>
              </a:spcBef>
              <a:tabLst/>
              <a:defRPr sz="1050"/>
            </a:lvl5pPr>
            <a:lvl6pPr marL="685800" indent="-176213">
              <a:tabLst/>
              <a:defRPr sz="1050"/>
            </a:lvl6pPr>
          </a:lstStyle>
          <a:p>
            <a:pPr marL="514350" marR="0" lvl="0" indent="-514350" algn="l" defTabSz="914400" rtl="0" eaLnBrk="1" fontAlgn="auto" latinLnBrk="0" hangingPunct="1">
              <a:lnSpc>
                <a:spcPct val="100000"/>
              </a:lnSpc>
              <a:spcBef>
                <a:spcPts val="300"/>
              </a:spcBef>
              <a:spcAft>
                <a:spcPts val="200"/>
              </a:spcAft>
              <a:buClr>
                <a:schemeClr val="accent1"/>
              </a:buClr>
              <a:buSzTx/>
              <a:buFont typeface="+mj-lt"/>
              <a:buAutoNum type="arabicPeriod"/>
              <a:tabLst/>
              <a:defRPr/>
            </a:pPr>
            <a:r>
              <a:rPr lang="en-US" dirty="0"/>
              <a:t>Click to edit Master text styles</a:t>
            </a:r>
          </a:p>
          <a:p>
            <a:pPr marL="514350" marR="0" lvl="0" indent="-514350" algn="l" defTabSz="914400" rtl="0" eaLnBrk="1" fontAlgn="auto" latinLnBrk="0" hangingPunct="1">
              <a:lnSpc>
                <a:spcPct val="100000"/>
              </a:lnSpc>
              <a:spcBef>
                <a:spcPts val="300"/>
              </a:spcBef>
              <a:spcAft>
                <a:spcPts val="200"/>
              </a:spcAft>
              <a:buClr>
                <a:schemeClr val="accent1"/>
              </a:buClr>
              <a:buSzTx/>
              <a:buFont typeface="+mj-lt"/>
              <a:buAutoNum type="arabicPeriod"/>
              <a:tabLst/>
              <a:defRPr/>
            </a:pPr>
            <a:r>
              <a:rPr lang="en-US" dirty="0"/>
              <a:t>Click to edit Master text styles</a:t>
            </a:r>
          </a:p>
          <a:p>
            <a:pPr marL="514350" marR="0" lvl="0" indent="-514350" algn="l" defTabSz="914400" rtl="0" eaLnBrk="1" fontAlgn="auto" latinLnBrk="0" hangingPunct="1">
              <a:lnSpc>
                <a:spcPct val="100000"/>
              </a:lnSpc>
              <a:spcBef>
                <a:spcPts val="300"/>
              </a:spcBef>
              <a:spcAft>
                <a:spcPts val="200"/>
              </a:spcAft>
              <a:buClr>
                <a:schemeClr val="accent1"/>
              </a:buClr>
              <a:buSzTx/>
              <a:buFont typeface="+mj-lt"/>
              <a:buAutoNum type="arabicPeriod"/>
              <a:tabLst/>
              <a:defRPr/>
            </a:pPr>
            <a:r>
              <a:rPr lang="en-US" dirty="0"/>
              <a:t>Click to edit Master text styles</a:t>
            </a:r>
          </a:p>
          <a:p>
            <a:pPr lvl="0"/>
            <a:endParaRPr lang="en-US" dirty="0"/>
          </a:p>
          <a:p>
            <a:pPr lvl="0"/>
            <a:endParaRPr lang="en-US" dirty="0"/>
          </a:p>
        </p:txBody>
      </p:sp>
      <p:sp>
        <p:nvSpPr>
          <p:cNvPr id="11" name="Text Placeholder 2">
            <a:extLst>
              <a:ext uri="{FF2B5EF4-FFF2-40B4-BE49-F238E27FC236}">
                <a16:creationId xmlns:a16="http://schemas.microsoft.com/office/drawing/2014/main" id="{498E4D5F-46D3-0852-F9CD-F10C83ACB3A7}"/>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3639323472"/>
      </p:ext>
    </p:extLst>
  </p:cSld>
  <p:clrMapOvr>
    <a:masterClrMapping/>
  </p:clrMapOvr>
  <p:extLst>
    <p:ext uri="{DCECCB84-F9BA-43D5-87BE-67443E8EF086}">
      <p15:sldGuideLst xmlns:p15="http://schemas.microsoft.com/office/powerpoint/2012/main">
        <p15:guide id="1" orient="horz" pos="1008">
          <p15:clr>
            <a:srgbClr val="FBAE40"/>
          </p15:clr>
        </p15:guide>
        <p15:guide id="2" pos="384">
          <p15:clr>
            <a:srgbClr val="FBAE40"/>
          </p15:clr>
        </p15:guide>
        <p15:guide id="3" pos="7296">
          <p15:clr>
            <a:srgbClr val="FBAE40"/>
          </p15:clr>
        </p15:guide>
        <p15:guide id="4" pos="55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ig Type - with Icon">
    <p:bg>
      <p:bgPr>
        <a:solidFill>
          <a:schemeClr val="accent1"/>
        </a:solidFill>
        <a:effectLst/>
      </p:bgPr>
    </p:bg>
    <p:spTree>
      <p:nvGrpSpPr>
        <p:cNvPr id="1" name=""/>
        <p:cNvGrpSpPr/>
        <p:nvPr/>
      </p:nvGrpSpPr>
      <p:grpSpPr>
        <a:xfrm>
          <a:off x="0" y="0"/>
          <a:ext cx="0" cy="0"/>
          <a:chOff x="0" y="0"/>
          <a:chExt cx="0" cy="0"/>
        </a:xfrm>
      </p:grpSpPr>
      <p:pic>
        <p:nvPicPr>
          <p:cNvPr id="13" name="Picture 12" descr="Visa logo">
            <a:extLst>
              <a:ext uri="{FF2B5EF4-FFF2-40B4-BE49-F238E27FC236}">
                <a16:creationId xmlns:a16="http://schemas.microsoft.com/office/drawing/2014/main" id="{D076C857-6C05-8E4F-89DE-4C6A9CEA50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4" y="385590"/>
            <a:ext cx="836212" cy="270933"/>
          </a:xfrm>
          <a:prstGeom prst="rect">
            <a:avLst/>
          </a:prstGeom>
        </p:spPr>
      </p:pic>
      <p:sp>
        <p:nvSpPr>
          <p:cNvPr id="14" name="Title Placeholder 1">
            <a:extLst>
              <a:ext uri="{FF2B5EF4-FFF2-40B4-BE49-F238E27FC236}">
                <a16:creationId xmlns:a16="http://schemas.microsoft.com/office/drawing/2014/main" id="{B4CD84E1-A716-784A-BEDC-3F776D13ECA9}"/>
              </a:ext>
            </a:extLst>
          </p:cNvPr>
          <p:cNvSpPr>
            <a:spLocks noGrp="1"/>
          </p:cNvSpPr>
          <p:nvPr>
            <p:ph type="title" hasCustomPrompt="1"/>
          </p:nvPr>
        </p:nvSpPr>
        <p:spPr>
          <a:xfrm>
            <a:off x="609600" y="1600200"/>
            <a:ext cx="8080664" cy="1408176"/>
          </a:xfrm>
          <a:prstGeom prst="rect">
            <a:avLst/>
          </a:prstGeom>
        </p:spPr>
        <p:txBody>
          <a:bodyPr vert="horz" lIns="0" tIns="0" rIns="0" bIns="0" rtlCol="0" anchor="t" anchorCtr="0">
            <a:noAutofit/>
          </a:bodyPr>
          <a:lstStyle>
            <a:lvl1pPr>
              <a:defRPr sz="4500">
                <a:solidFill>
                  <a:schemeClr val="bg1"/>
                </a:solidFill>
                <a:latin typeface="Visa Dialect Medium" pitchFamily="2" charset="0"/>
              </a:defRPr>
            </a:lvl1pPr>
          </a:lstStyle>
          <a:p>
            <a:r>
              <a:rPr lang="en-US" dirty="0"/>
              <a:t>Click to edit Master title style with up to two lines</a:t>
            </a:r>
          </a:p>
        </p:txBody>
      </p:sp>
      <p:sp>
        <p:nvSpPr>
          <p:cNvPr id="15" name="Text Placeholder 2">
            <a:extLst>
              <a:ext uri="{FF2B5EF4-FFF2-40B4-BE49-F238E27FC236}">
                <a16:creationId xmlns:a16="http://schemas.microsoft.com/office/drawing/2014/main" id="{C5F9A24A-091B-1847-A8CD-FA05E6DF03B4}"/>
              </a:ext>
            </a:extLst>
          </p:cNvPr>
          <p:cNvSpPr>
            <a:spLocks noGrp="1"/>
          </p:cNvSpPr>
          <p:nvPr>
            <p:ph type="body" sz="quarter" idx="10" hasCustomPrompt="1"/>
          </p:nvPr>
        </p:nvSpPr>
        <p:spPr>
          <a:xfrm>
            <a:off x="609600" y="3158598"/>
            <a:ext cx="5486400" cy="822292"/>
          </a:xfrm>
          <a:prstGeom prst="rect">
            <a:avLst/>
          </a:prstGeom>
        </p:spPr>
        <p:txBody>
          <a:bodyPr/>
          <a:lstStyle>
            <a:lvl1pPr>
              <a:lnSpc>
                <a:spcPct val="100000"/>
              </a:lnSpc>
              <a:defRPr sz="1800">
                <a:solidFill>
                  <a:schemeClr val="accent2"/>
                </a:solidFill>
                <a:latin typeface="+mn-lt"/>
              </a:defRPr>
            </a:lvl1pPr>
            <a:lvl2pPr marL="457200" indent="0">
              <a:buNone/>
              <a:defRPr/>
            </a:lvl2pPr>
          </a:lstStyle>
          <a:p>
            <a:pPr lvl="0"/>
            <a:r>
              <a:rPr lang="en-US" dirty="0"/>
              <a:t>Click to edit subtitle</a:t>
            </a:r>
          </a:p>
        </p:txBody>
      </p:sp>
      <p:pic>
        <p:nvPicPr>
          <p:cNvPr id="8" name="Picture Placeholder 6">
            <a:extLst>
              <a:ext uri="{FF2B5EF4-FFF2-40B4-BE49-F238E27FC236}">
                <a16:creationId xmlns:a16="http://schemas.microsoft.com/office/drawing/2014/main" id="{8FA1B8AC-487C-49C6-B84A-CD69B74EDED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208008" y="3835908"/>
            <a:ext cx="2374392" cy="2374392"/>
          </a:xfrm>
          <a:prstGeom prst="rect">
            <a:avLst/>
          </a:prstGeom>
        </p:spPr>
      </p:pic>
      <p:sp>
        <p:nvSpPr>
          <p:cNvPr id="2" name="TextBox 1">
            <a:extLst>
              <a:ext uri="{FF2B5EF4-FFF2-40B4-BE49-F238E27FC236}">
                <a16:creationId xmlns:a16="http://schemas.microsoft.com/office/drawing/2014/main" id="{0E4D9C48-66D4-7A4C-5FDA-0C62F0144211}"/>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3863116032"/>
      </p:ext>
    </p:extLst>
  </p:cSld>
  <p:clrMapOvr>
    <a:masterClrMapping/>
  </p:clrMapOvr>
  <p:extLst>
    <p:ext uri="{DCECCB84-F9BA-43D5-87BE-67443E8EF086}">
      <p15:sldGuideLst xmlns:p15="http://schemas.microsoft.com/office/powerpoint/2012/main">
        <p15:guide id="1" orient="horz" pos="132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 1">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F6FDCD2-5A25-4132-A829-365A43AAA2CF}"/>
              </a:ext>
            </a:extLst>
          </p:cNvPr>
          <p:cNvCxnSpPr/>
          <p:nvPr userDrawn="1"/>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FAAB2DA0-5560-4CFB-8BB1-FA929156A0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12" name="Content Placeholder 2">
            <a:extLst>
              <a:ext uri="{FF2B5EF4-FFF2-40B4-BE49-F238E27FC236}">
                <a16:creationId xmlns:a16="http://schemas.microsoft.com/office/drawing/2014/main" id="{E6863A02-5AA9-0045-86B9-CB65111A28F1}"/>
              </a:ext>
            </a:extLst>
          </p:cNvPr>
          <p:cNvSpPr>
            <a:spLocks noGrp="1"/>
          </p:cNvSpPr>
          <p:nvPr>
            <p:ph sz="quarter" idx="11"/>
          </p:nvPr>
        </p:nvSpPr>
        <p:spPr>
          <a:xfrm>
            <a:off x="609600" y="1600200"/>
            <a:ext cx="5283200" cy="4610100"/>
          </a:xfrm>
        </p:spPr>
        <p:txBody>
          <a:bodyPr>
            <a:noAutofit/>
          </a:bodyPr>
          <a:lstStyle>
            <a:lvl1pPr>
              <a:lnSpc>
                <a:spcPct val="100000"/>
              </a:lnSpc>
              <a:defRPr sz="1600" b="0">
                <a:solidFill>
                  <a:schemeClr val="accent1"/>
                </a:solidFill>
                <a:latin typeface="+mj-lt"/>
              </a:defRPr>
            </a:lvl1pPr>
            <a:lvl2pPr>
              <a:lnSpc>
                <a:spcPct val="100000"/>
              </a:lnSpc>
              <a:spcBef>
                <a:spcPts val="800"/>
              </a:spcBef>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5" name="Content Placeholder 2">
            <a:extLst>
              <a:ext uri="{FF2B5EF4-FFF2-40B4-BE49-F238E27FC236}">
                <a16:creationId xmlns:a16="http://schemas.microsoft.com/office/drawing/2014/main" id="{F25B523E-6B9A-3E4C-A8C8-39C38CC0B143}"/>
              </a:ext>
            </a:extLst>
          </p:cNvPr>
          <p:cNvSpPr>
            <a:spLocks noGrp="1"/>
          </p:cNvSpPr>
          <p:nvPr>
            <p:ph sz="quarter" idx="31"/>
          </p:nvPr>
        </p:nvSpPr>
        <p:spPr>
          <a:xfrm>
            <a:off x="6250640" y="1600200"/>
            <a:ext cx="5331759" cy="4610100"/>
          </a:xfrm>
        </p:spPr>
        <p:txBody>
          <a:bodyPr>
            <a:noAutofit/>
          </a:bodyPr>
          <a:lstStyle>
            <a:lvl1pPr>
              <a:lnSpc>
                <a:spcPct val="100000"/>
              </a:lnSpc>
              <a:defRPr sz="1600" b="0">
                <a:solidFill>
                  <a:schemeClr val="accent1"/>
                </a:solidFill>
                <a:latin typeface="+mj-lt"/>
              </a:defRPr>
            </a:lvl1pPr>
            <a:lvl2pPr>
              <a:lnSpc>
                <a:spcPct val="100000"/>
              </a:lnSpc>
              <a:spcBef>
                <a:spcPts val="800"/>
              </a:spcBef>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6" name="Title Placeholder 1">
            <a:extLst>
              <a:ext uri="{FF2B5EF4-FFF2-40B4-BE49-F238E27FC236}">
                <a16:creationId xmlns:a16="http://schemas.microsoft.com/office/drawing/2014/main" id="{348177B1-77DF-0E4E-A6DB-F7309173463C}"/>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17" name="Text Placeholder 2">
            <a:extLst>
              <a:ext uri="{FF2B5EF4-FFF2-40B4-BE49-F238E27FC236}">
                <a16:creationId xmlns:a16="http://schemas.microsoft.com/office/drawing/2014/main" id="{2CA431A8-80BE-3346-AEA4-3FE5EF0F8710}"/>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10" name="Text Placeholder 2">
            <a:extLst>
              <a:ext uri="{FF2B5EF4-FFF2-40B4-BE49-F238E27FC236}">
                <a16:creationId xmlns:a16="http://schemas.microsoft.com/office/drawing/2014/main" id="{24F452CB-35D6-B55B-A325-DD5E2F45F58A}"/>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592712658"/>
      </p:ext>
    </p:extLst>
  </p:cSld>
  <p:clrMapOvr>
    <a:masterClrMapping/>
  </p:clrMapOvr>
  <p:extLst>
    <p:ext uri="{DCECCB84-F9BA-43D5-87BE-67443E8EF086}">
      <p15:sldGuideLst xmlns:p15="http://schemas.microsoft.com/office/powerpoint/2012/main">
        <p15:guide id="12" pos="384">
          <p15:clr>
            <a:srgbClr val="FBAE40"/>
          </p15:clr>
        </p15:guide>
        <p15:guide id="13" pos="7296">
          <p15:clr>
            <a:srgbClr val="FBAE40"/>
          </p15:clr>
        </p15:guide>
        <p15:guide id="14" pos="1952">
          <p15:clr>
            <a:srgbClr val="FBAE40"/>
          </p15:clr>
        </p15:guide>
        <p15:guide id="15" pos="2176">
          <p15:clr>
            <a:srgbClr val="FBAE40"/>
          </p15:clr>
        </p15:guide>
        <p15:guide id="16" pos="3712">
          <p15:clr>
            <a:srgbClr val="FBAE40"/>
          </p15:clr>
        </p15:guide>
        <p15:guide id="17" pos="3936">
          <p15:clr>
            <a:srgbClr val="FBAE40"/>
          </p15:clr>
        </p15:guide>
        <p15:guide id="18" pos="5504">
          <p15:clr>
            <a:srgbClr val="FBAE40"/>
          </p15:clr>
        </p15:guide>
        <p15:guide id="19" pos="5728">
          <p15:clr>
            <a:srgbClr val="FBAE40"/>
          </p15:clr>
        </p15:guide>
        <p15:guide id="20" orient="horz" pos="100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 2">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F6FDCD2-5A25-4132-A829-365A43AAA2CF}"/>
              </a:ext>
            </a:extLst>
          </p:cNvPr>
          <p:cNvCxnSpPr/>
          <p:nvPr userDrawn="1"/>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4" name="Content Placeholder 2">
            <a:extLst>
              <a:ext uri="{FF2B5EF4-FFF2-40B4-BE49-F238E27FC236}">
                <a16:creationId xmlns:a16="http://schemas.microsoft.com/office/drawing/2014/main" id="{1EF644C3-BD07-6F42-99C3-8410727AAF8F}"/>
              </a:ext>
            </a:extLst>
          </p:cNvPr>
          <p:cNvSpPr>
            <a:spLocks noGrp="1"/>
          </p:cNvSpPr>
          <p:nvPr>
            <p:ph sz="quarter" idx="11"/>
          </p:nvPr>
        </p:nvSpPr>
        <p:spPr>
          <a:xfrm>
            <a:off x="609600" y="2643202"/>
            <a:ext cx="5283200" cy="3567098"/>
          </a:xfrm>
        </p:spPr>
        <p:txBody>
          <a:bodyPr>
            <a:noAutofit/>
          </a:bodyPr>
          <a:lstStyle>
            <a:lvl1pPr>
              <a:lnSpc>
                <a:spcPct val="100000"/>
              </a:lnSpc>
              <a:defRPr sz="1600">
                <a:solidFill>
                  <a:schemeClr val="tx1"/>
                </a:solidFill>
                <a:latin typeface="+mj-lt"/>
              </a:defRPr>
            </a:lvl1pPr>
            <a:lvl2pPr>
              <a:lnSpc>
                <a:spcPct val="100000"/>
              </a:lnSpc>
              <a:spcBef>
                <a:spcPts val="800"/>
              </a:spcBef>
              <a:defRPr sz="1600">
                <a:solidFill>
                  <a:schemeClr val="tx1"/>
                </a:solidFill>
              </a:defRPr>
            </a:lvl2pPr>
            <a:lvl3pPr>
              <a:lnSpc>
                <a:spcPct val="100000"/>
              </a:lnSpc>
              <a:defRPr sz="16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vl6pPr>
              <a:lnSpc>
                <a:spcPct val="100000"/>
              </a:lnSpc>
              <a:defRPr sz="16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7" name="Content Placeholder 2">
            <a:extLst>
              <a:ext uri="{FF2B5EF4-FFF2-40B4-BE49-F238E27FC236}">
                <a16:creationId xmlns:a16="http://schemas.microsoft.com/office/drawing/2014/main" id="{DCDC8C9A-A5A1-DC44-9C5A-22CFBA39C588}"/>
              </a:ext>
            </a:extLst>
          </p:cNvPr>
          <p:cNvSpPr>
            <a:spLocks noGrp="1"/>
          </p:cNvSpPr>
          <p:nvPr>
            <p:ph sz="quarter" idx="27"/>
          </p:nvPr>
        </p:nvSpPr>
        <p:spPr>
          <a:xfrm>
            <a:off x="6248400" y="2643202"/>
            <a:ext cx="5334003" cy="3567098"/>
          </a:xfrm>
        </p:spPr>
        <p:txBody>
          <a:bodyPr>
            <a:noAutofit/>
          </a:bodyPr>
          <a:lstStyle>
            <a:lvl1pPr>
              <a:lnSpc>
                <a:spcPct val="100000"/>
              </a:lnSpc>
              <a:defRPr sz="1600">
                <a:solidFill>
                  <a:schemeClr val="tx1"/>
                </a:solidFill>
                <a:latin typeface="+mj-lt"/>
              </a:defRPr>
            </a:lvl1pPr>
            <a:lvl2pPr>
              <a:lnSpc>
                <a:spcPct val="100000"/>
              </a:lnSpc>
              <a:spcBef>
                <a:spcPts val="800"/>
              </a:spcBef>
              <a:defRPr sz="1600">
                <a:solidFill>
                  <a:schemeClr val="tx1"/>
                </a:solidFill>
              </a:defRPr>
            </a:lvl2pPr>
            <a:lvl3pPr>
              <a:lnSpc>
                <a:spcPct val="100000"/>
              </a:lnSpc>
              <a:defRPr sz="16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vl6pPr>
              <a:lnSpc>
                <a:spcPct val="100000"/>
              </a:lnSpc>
              <a:defRPr sz="16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1" name="Text Placeholder 2">
            <a:extLst>
              <a:ext uri="{FF2B5EF4-FFF2-40B4-BE49-F238E27FC236}">
                <a16:creationId xmlns:a16="http://schemas.microsoft.com/office/drawing/2014/main" id="{EED0B6DA-B1AD-8E4B-8D28-00B2D6352FD5}"/>
              </a:ext>
            </a:extLst>
          </p:cNvPr>
          <p:cNvSpPr>
            <a:spLocks noGrp="1"/>
          </p:cNvSpPr>
          <p:nvPr>
            <p:ph type="body" sz="quarter" idx="10" hasCustomPrompt="1"/>
          </p:nvPr>
        </p:nvSpPr>
        <p:spPr>
          <a:xfrm>
            <a:off x="609600" y="1567214"/>
            <a:ext cx="5283200" cy="881073"/>
          </a:xfrm>
          <a:prstGeom prst="rect">
            <a:avLst/>
          </a:prstGeom>
        </p:spPr>
        <p:txBody>
          <a:bodyPr>
            <a:noAutofit/>
          </a:bodyPr>
          <a:lstStyle>
            <a:lvl1pPr>
              <a:lnSpc>
                <a:spcPts val="8000"/>
              </a:lnSpc>
              <a:defRPr sz="8000">
                <a:solidFill>
                  <a:schemeClr val="accent1"/>
                </a:solidFill>
                <a:latin typeface="Visa Dialect Medium" pitchFamily="2" charset="0"/>
              </a:defRPr>
            </a:lvl1pPr>
          </a:lstStyle>
          <a:p>
            <a:pPr lvl="0"/>
            <a:r>
              <a:rPr lang="en-US" dirty="0"/>
              <a:t>1</a:t>
            </a:r>
          </a:p>
        </p:txBody>
      </p:sp>
      <p:cxnSp>
        <p:nvCxnSpPr>
          <p:cNvPr id="12" name="Straight Connector 11">
            <a:extLst>
              <a:ext uri="{FF2B5EF4-FFF2-40B4-BE49-F238E27FC236}">
                <a16:creationId xmlns:a16="http://schemas.microsoft.com/office/drawing/2014/main" id="{3F2A5599-054E-9A4C-941D-DEAF685255BE}"/>
              </a:ext>
            </a:extLst>
          </p:cNvPr>
          <p:cNvCxnSpPr>
            <a:cxnSpLocks/>
          </p:cNvCxnSpPr>
          <p:nvPr userDrawn="1"/>
        </p:nvCxnSpPr>
        <p:spPr>
          <a:xfrm>
            <a:off x="609601" y="2521444"/>
            <a:ext cx="5306479"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63914B0B-B3F6-A24C-B306-C2DE3CCFF837}"/>
              </a:ext>
            </a:extLst>
          </p:cNvPr>
          <p:cNvSpPr>
            <a:spLocks noGrp="1"/>
          </p:cNvSpPr>
          <p:nvPr>
            <p:ph type="body" sz="quarter" idx="12" hasCustomPrompt="1"/>
          </p:nvPr>
        </p:nvSpPr>
        <p:spPr>
          <a:xfrm>
            <a:off x="6248400" y="1567214"/>
            <a:ext cx="5334000" cy="881073"/>
          </a:xfrm>
          <a:prstGeom prst="rect">
            <a:avLst/>
          </a:prstGeom>
        </p:spPr>
        <p:txBody>
          <a:bodyPr>
            <a:noAutofit/>
          </a:bodyPr>
          <a:lstStyle>
            <a:lvl1pPr>
              <a:lnSpc>
                <a:spcPts val="8000"/>
              </a:lnSpc>
              <a:defRPr sz="8000">
                <a:solidFill>
                  <a:schemeClr val="accent1"/>
                </a:solidFill>
                <a:latin typeface="Visa Dialect Medium" pitchFamily="2" charset="0"/>
              </a:defRPr>
            </a:lvl1pPr>
          </a:lstStyle>
          <a:p>
            <a:pPr lvl="0"/>
            <a:r>
              <a:rPr lang="en-US" dirty="0"/>
              <a:t>2</a:t>
            </a:r>
          </a:p>
        </p:txBody>
      </p:sp>
      <p:cxnSp>
        <p:nvCxnSpPr>
          <p:cNvPr id="14" name="Straight Connector 13">
            <a:extLst>
              <a:ext uri="{FF2B5EF4-FFF2-40B4-BE49-F238E27FC236}">
                <a16:creationId xmlns:a16="http://schemas.microsoft.com/office/drawing/2014/main" id="{7E64FE3A-369E-0945-9952-79DE2D0CB498}"/>
              </a:ext>
            </a:extLst>
          </p:cNvPr>
          <p:cNvCxnSpPr>
            <a:cxnSpLocks/>
          </p:cNvCxnSpPr>
          <p:nvPr userDrawn="1"/>
        </p:nvCxnSpPr>
        <p:spPr>
          <a:xfrm>
            <a:off x="6248400" y="2521444"/>
            <a:ext cx="533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pic>
        <p:nvPicPr>
          <p:cNvPr id="16" name="Picture 15" descr="Logo&#10;&#10;Description automatically generated">
            <a:extLst>
              <a:ext uri="{FF2B5EF4-FFF2-40B4-BE49-F238E27FC236}">
                <a16:creationId xmlns:a16="http://schemas.microsoft.com/office/drawing/2014/main" id="{28027102-0F0C-44D6-B79F-C9D54C4E64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17" name="Title Placeholder 1">
            <a:extLst>
              <a:ext uri="{FF2B5EF4-FFF2-40B4-BE49-F238E27FC236}">
                <a16:creationId xmlns:a16="http://schemas.microsoft.com/office/drawing/2014/main" id="{7687A00C-C9A6-DD42-9977-99993E7D452B}"/>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18" name="Text Placeholder 2">
            <a:extLst>
              <a:ext uri="{FF2B5EF4-FFF2-40B4-BE49-F238E27FC236}">
                <a16:creationId xmlns:a16="http://schemas.microsoft.com/office/drawing/2014/main" id="{96398BA2-811F-1C41-BC08-078B116D4ED8}"/>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19" name="Text Placeholder 2">
            <a:extLst>
              <a:ext uri="{FF2B5EF4-FFF2-40B4-BE49-F238E27FC236}">
                <a16:creationId xmlns:a16="http://schemas.microsoft.com/office/drawing/2014/main" id="{752D44AD-6DBE-DC99-2777-148A24F89CE3}"/>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3045434492"/>
      </p:ext>
    </p:extLst>
  </p:cSld>
  <p:clrMapOvr>
    <a:masterClrMapping/>
  </p:clrMapOvr>
  <p:extLst>
    <p:ext uri="{DCECCB84-F9BA-43D5-87BE-67443E8EF086}">
      <p15:sldGuideLst xmlns:p15="http://schemas.microsoft.com/office/powerpoint/2012/main">
        <p15:guide id="12" pos="384">
          <p15:clr>
            <a:srgbClr val="FBAE40"/>
          </p15:clr>
        </p15:guide>
        <p15:guide id="13" pos="7296">
          <p15:clr>
            <a:srgbClr val="FBAE40"/>
          </p15:clr>
        </p15:guide>
        <p15:guide id="14" pos="1952">
          <p15:clr>
            <a:srgbClr val="FBAE40"/>
          </p15:clr>
        </p15:guide>
        <p15:guide id="15" pos="2176">
          <p15:clr>
            <a:srgbClr val="FBAE40"/>
          </p15:clr>
        </p15:guide>
        <p15:guide id="16" pos="3712">
          <p15:clr>
            <a:srgbClr val="FBAE40"/>
          </p15:clr>
        </p15:guide>
        <p15:guide id="17" pos="3936">
          <p15:clr>
            <a:srgbClr val="FBAE40"/>
          </p15:clr>
        </p15:guide>
        <p15:guide id="18" pos="5504">
          <p15:clr>
            <a:srgbClr val="FBAE40"/>
          </p15:clr>
        </p15:guide>
        <p15:guide id="19" pos="5728">
          <p15:clr>
            <a:srgbClr val="FBAE40"/>
          </p15:clr>
        </p15:guide>
        <p15:guide id="20" orient="horz" pos="1008">
          <p15:clr>
            <a:srgbClr val="FBAE40"/>
          </p15:clr>
        </p15:guide>
        <p15:guide id="21" orient="horz" pos="165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har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F6FDCD2-5A25-4132-A829-365A43AAA2CF}"/>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C1207722-B163-475D-B601-1EA08B6AAA47}"/>
              </a:ext>
            </a:extLst>
          </p:cNvPr>
          <p:cNvSpPr>
            <a:spLocks noGrp="1"/>
          </p:cNvSpPr>
          <p:nvPr>
            <p:ph sz="quarter" idx="12"/>
          </p:nvPr>
        </p:nvSpPr>
        <p:spPr>
          <a:xfrm>
            <a:off x="3467100" y="1600200"/>
            <a:ext cx="8115300" cy="4610100"/>
          </a:xfrm>
        </p:spPr>
        <p:txBody>
          <a:bodyPr>
            <a:noAutofit/>
          </a:bodyPr>
          <a:lstStyle>
            <a:lvl1pPr>
              <a:lnSpc>
                <a:spcPct val="100000"/>
              </a:lnSpc>
              <a:spcBef>
                <a:spcPts val="300"/>
              </a:spcBef>
              <a:spcAft>
                <a:spcPts val="200"/>
              </a:spcAft>
              <a:defRPr sz="1300"/>
            </a:lvl1pPr>
            <a:lvl2pPr>
              <a:lnSpc>
                <a:spcPct val="100000"/>
              </a:lnSpc>
              <a:spcBef>
                <a:spcPts val="600"/>
              </a:spcBef>
              <a:defRPr sz="1300"/>
            </a:lvl2pPr>
            <a:lvl3pPr marL="171450" indent="-171450">
              <a:lnSpc>
                <a:spcPct val="100000"/>
              </a:lnSpc>
              <a:spcBef>
                <a:spcPts val="300"/>
              </a:spcBef>
              <a:tabLst/>
              <a:defRPr sz="1300"/>
            </a:lvl3pPr>
            <a:lvl4pPr marL="344488" indent="-173038">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2" name="Content Placeholder 2">
            <a:extLst>
              <a:ext uri="{FF2B5EF4-FFF2-40B4-BE49-F238E27FC236}">
                <a16:creationId xmlns:a16="http://schemas.microsoft.com/office/drawing/2014/main" id="{9894B221-FC17-F343-84FB-9C6A7B70598F}"/>
              </a:ext>
            </a:extLst>
          </p:cNvPr>
          <p:cNvSpPr>
            <a:spLocks noGrp="1"/>
          </p:cNvSpPr>
          <p:nvPr>
            <p:ph sz="quarter" idx="11"/>
          </p:nvPr>
        </p:nvSpPr>
        <p:spPr>
          <a:xfrm>
            <a:off x="609600" y="1600200"/>
            <a:ext cx="2514600" cy="4610100"/>
          </a:xfrm>
        </p:spPr>
        <p:txBody>
          <a:bodyPr>
            <a:noAutofit/>
          </a:bodyPr>
          <a:lstStyle>
            <a:lvl1pPr>
              <a:lnSpc>
                <a:spcPct val="100000"/>
              </a:lnSpc>
              <a:spcBef>
                <a:spcPts val="300"/>
              </a:spcBef>
              <a:spcAft>
                <a:spcPts val="200"/>
              </a:spcAft>
              <a:defRPr sz="1300"/>
            </a:lvl1pPr>
            <a:lvl2pPr>
              <a:lnSpc>
                <a:spcPct val="100000"/>
              </a:lnSpc>
              <a:spcBef>
                <a:spcPts val="600"/>
              </a:spcBef>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13" name="Picture 12" descr="Logo&#10;&#10;Description automatically generated">
            <a:extLst>
              <a:ext uri="{FF2B5EF4-FFF2-40B4-BE49-F238E27FC236}">
                <a16:creationId xmlns:a16="http://schemas.microsoft.com/office/drawing/2014/main" id="{0AFA99D6-3597-42EC-A393-B1F699E91E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21" name="Title Placeholder 1">
            <a:extLst>
              <a:ext uri="{FF2B5EF4-FFF2-40B4-BE49-F238E27FC236}">
                <a16:creationId xmlns:a16="http://schemas.microsoft.com/office/drawing/2014/main" id="{157C6BA9-A888-C046-9D14-AD47E712004D}"/>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25" name="Text Placeholder 2">
            <a:extLst>
              <a:ext uri="{FF2B5EF4-FFF2-40B4-BE49-F238E27FC236}">
                <a16:creationId xmlns:a16="http://schemas.microsoft.com/office/drawing/2014/main" id="{B6561AB5-5D81-0845-909C-25323AA17C51}"/>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10" name="Text Placeholder 2">
            <a:extLst>
              <a:ext uri="{FF2B5EF4-FFF2-40B4-BE49-F238E27FC236}">
                <a16:creationId xmlns:a16="http://schemas.microsoft.com/office/drawing/2014/main" id="{4508190A-9BAB-4189-E674-FA21B665B8CF}"/>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3106367689"/>
      </p:ext>
    </p:extLst>
  </p:cSld>
  <p:clrMapOvr>
    <a:masterClrMapping/>
  </p:clrMapOvr>
  <p:extLst>
    <p:ext uri="{DCECCB84-F9BA-43D5-87BE-67443E8EF086}">
      <p15:sldGuideLst xmlns:p15="http://schemas.microsoft.com/office/powerpoint/2012/main">
        <p15:guide id="1" orient="horz" pos="1008">
          <p15:clr>
            <a:srgbClr val="FBAE40"/>
          </p15:clr>
        </p15:guide>
        <p15:guide id="2" pos="384">
          <p15:clr>
            <a:srgbClr val="FBAE40"/>
          </p15:clr>
        </p15:guide>
        <p15:guide id="3" pos="7296">
          <p15:clr>
            <a:srgbClr val="FBAE40"/>
          </p15:clr>
        </p15:guide>
        <p15:guide id="8" pos="2184">
          <p15:clr>
            <a:srgbClr val="FBAE40"/>
          </p15:clr>
        </p15:guide>
        <p15:guide id="9" pos="196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ntent - 1">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F6FDCD2-5A25-4132-A829-365A43AAA2CF}"/>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C97E3760-1BB7-4A60-8487-48CE1416C623}"/>
              </a:ext>
            </a:extLst>
          </p:cNvPr>
          <p:cNvSpPr>
            <a:spLocks noGrp="1"/>
          </p:cNvSpPr>
          <p:nvPr>
            <p:ph sz="quarter" idx="11"/>
          </p:nvPr>
        </p:nvSpPr>
        <p:spPr>
          <a:xfrm>
            <a:off x="609600" y="1600200"/>
            <a:ext cx="3392360" cy="4610100"/>
          </a:xfrm>
        </p:spPr>
        <p:txBody>
          <a:bodyPr>
            <a:noAutofit/>
          </a:bodyPr>
          <a:lstStyle>
            <a:lvl1pPr>
              <a:lnSpc>
                <a:spcPct val="100000"/>
              </a:lnSpc>
              <a:spcBef>
                <a:spcPts val="300"/>
              </a:spcBef>
              <a:defRPr sz="1300"/>
            </a:lvl1pPr>
            <a:lvl2pPr>
              <a:lnSpc>
                <a:spcPct val="100000"/>
              </a:lnSpc>
              <a:spcBef>
                <a:spcPts val="600"/>
              </a:spcBef>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5" name="Content Placeholder 2">
            <a:extLst>
              <a:ext uri="{FF2B5EF4-FFF2-40B4-BE49-F238E27FC236}">
                <a16:creationId xmlns:a16="http://schemas.microsoft.com/office/drawing/2014/main" id="{1B38E0FE-FC45-D24E-BA98-E5CF5EA47103}"/>
              </a:ext>
            </a:extLst>
          </p:cNvPr>
          <p:cNvSpPr>
            <a:spLocks noGrp="1"/>
          </p:cNvSpPr>
          <p:nvPr>
            <p:ph sz="quarter" idx="33"/>
          </p:nvPr>
        </p:nvSpPr>
        <p:spPr>
          <a:xfrm>
            <a:off x="4402667" y="1600200"/>
            <a:ext cx="3392360" cy="4610100"/>
          </a:xfrm>
        </p:spPr>
        <p:txBody>
          <a:bodyPr>
            <a:noAutofit/>
          </a:bodyPr>
          <a:lstStyle>
            <a:lvl1pPr>
              <a:lnSpc>
                <a:spcPct val="100000"/>
              </a:lnSpc>
              <a:spcBef>
                <a:spcPts val="300"/>
              </a:spcBef>
              <a:defRPr sz="1300"/>
            </a:lvl1pPr>
            <a:lvl2pPr>
              <a:lnSpc>
                <a:spcPct val="100000"/>
              </a:lnSpc>
              <a:spcBef>
                <a:spcPts val="600"/>
              </a:spcBef>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21" name="Content Placeholder 2">
            <a:extLst>
              <a:ext uri="{FF2B5EF4-FFF2-40B4-BE49-F238E27FC236}">
                <a16:creationId xmlns:a16="http://schemas.microsoft.com/office/drawing/2014/main" id="{EDB9E50E-54A6-D849-A7F6-8093341C8184}"/>
              </a:ext>
            </a:extLst>
          </p:cNvPr>
          <p:cNvSpPr>
            <a:spLocks noGrp="1"/>
          </p:cNvSpPr>
          <p:nvPr>
            <p:ph sz="quarter" idx="34"/>
          </p:nvPr>
        </p:nvSpPr>
        <p:spPr>
          <a:xfrm>
            <a:off x="8187267" y="1600200"/>
            <a:ext cx="3392360" cy="4610100"/>
          </a:xfrm>
        </p:spPr>
        <p:txBody>
          <a:bodyPr>
            <a:noAutofit/>
          </a:bodyPr>
          <a:lstStyle>
            <a:lvl1pPr>
              <a:lnSpc>
                <a:spcPct val="100000"/>
              </a:lnSpc>
              <a:spcBef>
                <a:spcPts val="300"/>
              </a:spcBef>
              <a:defRPr sz="1300"/>
            </a:lvl1pPr>
            <a:lvl2pPr>
              <a:lnSpc>
                <a:spcPct val="100000"/>
              </a:lnSpc>
              <a:spcBef>
                <a:spcPts val="600"/>
              </a:spcBef>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17" name="Picture 16" descr="Logo&#10;&#10;Description automatically generated">
            <a:extLst>
              <a:ext uri="{FF2B5EF4-FFF2-40B4-BE49-F238E27FC236}">
                <a16:creationId xmlns:a16="http://schemas.microsoft.com/office/drawing/2014/main" id="{0838D896-7B63-466B-9032-10DAC8EC8BC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16" name="Title Placeholder 1">
            <a:extLst>
              <a:ext uri="{FF2B5EF4-FFF2-40B4-BE49-F238E27FC236}">
                <a16:creationId xmlns:a16="http://schemas.microsoft.com/office/drawing/2014/main" id="{D059B729-C6AE-024A-A0B1-CCF305824B69}"/>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23" name="Text Placeholder 2">
            <a:extLst>
              <a:ext uri="{FF2B5EF4-FFF2-40B4-BE49-F238E27FC236}">
                <a16:creationId xmlns:a16="http://schemas.microsoft.com/office/drawing/2014/main" id="{CE35142D-D790-6240-9E1C-1A74471BC44B}"/>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11" name="Text Placeholder 2">
            <a:extLst>
              <a:ext uri="{FF2B5EF4-FFF2-40B4-BE49-F238E27FC236}">
                <a16:creationId xmlns:a16="http://schemas.microsoft.com/office/drawing/2014/main" id="{0558AB3E-5E3A-5D01-2EEB-144FE4AEABC4}"/>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3954619216"/>
      </p:ext>
    </p:extLst>
  </p:cSld>
  <p:clrMapOvr>
    <a:masterClrMapping/>
  </p:clrMapOvr>
  <p:extLst>
    <p:ext uri="{DCECCB84-F9BA-43D5-87BE-67443E8EF086}">
      <p15:sldGuideLst xmlns:p15="http://schemas.microsoft.com/office/powerpoint/2012/main">
        <p15:guide id="1" orient="horz" pos="1008">
          <p15:clr>
            <a:srgbClr val="FBAE40"/>
          </p15:clr>
        </p15:guide>
        <p15:guide id="2" pos="384">
          <p15:clr>
            <a:srgbClr val="FBAE40"/>
          </p15:clr>
        </p15:guide>
        <p15:guide id="3" pos="7296">
          <p15:clr>
            <a:srgbClr val="FBAE40"/>
          </p15:clr>
        </p15:guide>
        <p15:guide id="8" pos="2784">
          <p15:clr>
            <a:srgbClr val="FBAE40"/>
          </p15:clr>
        </p15:guide>
        <p15:guide id="9" pos="2528">
          <p15:clr>
            <a:srgbClr val="FBAE40"/>
          </p15:clr>
        </p15:guide>
        <p15:guide id="10" pos="4896">
          <p15:clr>
            <a:srgbClr val="FBAE40"/>
          </p15:clr>
        </p15:guide>
        <p15:guide id="11" pos="515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ntent - 2">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F6FDCD2-5A25-4132-A829-365A43AAA2CF}"/>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34092CC5-4CE4-F14D-84E5-84942B23A7F0}"/>
              </a:ext>
            </a:extLst>
          </p:cNvPr>
          <p:cNvSpPr>
            <a:spLocks noGrp="1"/>
          </p:cNvSpPr>
          <p:nvPr>
            <p:ph type="body" sz="quarter" idx="10" hasCustomPrompt="1"/>
          </p:nvPr>
        </p:nvSpPr>
        <p:spPr>
          <a:xfrm>
            <a:off x="609600" y="1567214"/>
            <a:ext cx="3392360" cy="881073"/>
          </a:xfrm>
          <a:prstGeom prst="rect">
            <a:avLst/>
          </a:prstGeom>
        </p:spPr>
        <p:txBody>
          <a:bodyPr>
            <a:noAutofit/>
          </a:bodyPr>
          <a:lstStyle>
            <a:lvl1pPr>
              <a:lnSpc>
                <a:spcPts val="8000"/>
              </a:lnSpc>
              <a:defRPr sz="8000">
                <a:solidFill>
                  <a:schemeClr val="accent1"/>
                </a:solidFill>
                <a:latin typeface="Visa Dialect Medium" pitchFamily="2" charset="0"/>
              </a:defRPr>
            </a:lvl1pPr>
          </a:lstStyle>
          <a:p>
            <a:pPr lvl="0"/>
            <a:r>
              <a:rPr lang="en-US" dirty="0"/>
              <a:t>1</a:t>
            </a:r>
          </a:p>
        </p:txBody>
      </p:sp>
      <p:cxnSp>
        <p:nvCxnSpPr>
          <p:cNvPr id="16" name="Straight Connector 15">
            <a:extLst>
              <a:ext uri="{FF2B5EF4-FFF2-40B4-BE49-F238E27FC236}">
                <a16:creationId xmlns:a16="http://schemas.microsoft.com/office/drawing/2014/main" id="{47756ABC-9266-214C-9F7B-E75E6FFA4963}"/>
              </a:ext>
            </a:extLst>
          </p:cNvPr>
          <p:cNvCxnSpPr>
            <a:cxnSpLocks/>
          </p:cNvCxnSpPr>
          <p:nvPr userDrawn="1"/>
        </p:nvCxnSpPr>
        <p:spPr>
          <a:xfrm>
            <a:off x="609601" y="2521444"/>
            <a:ext cx="3407308"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E9A161FA-C7FD-E645-A03F-D02DE0C8B2D8}"/>
              </a:ext>
            </a:extLst>
          </p:cNvPr>
          <p:cNvSpPr>
            <a:spLocks noGrp="1"/>
          </p:cNvSpPr>
          <p:nvPr>
            <p:ph type="body" sz="quarter" idx="12" hasCustomPrompt="1"/>
          </p:nvPr>
        </p:nvSpPr>
        <p:spPr>
          <a:xfrm>
            <a:off x="4419600" y="1567214"/>
            <a:ext cx="3352800" cy="881073"/>
          </a:xfrm>
          <a:prstGeom prst="rect">
            <a:avLst/>
          </a:prstGeom>
        </p:spPr>
        <p:txBody>
          <a:bodyPr>
            <a:noAutofit/>
          </a:bodyPr>
          <a:lstStyle>
            <a:lvl1pPr>
              <a:lnSpc>
                <a:spcPts val="8000"/>
              </a:lnSpc>
              <a:defRPr sz="8000">
                <a:solidFill>
                  <a:schemeClr val="accent1"/>
                </a:solidFill>
                <a:latin typeface="Visa Dialect Medium" pitchFamily="2" charset="0"/>
              </a:defRPr>
            </a:lvl1pPr>
          </a:lstStyle>
          <a:p>
            <a:pPr lvl="0"/>
            <a:r>
              <a:rPr lang="en-US" dirty="0"/>
              <a:t>2</a:t>
            </a:r>
          </a:p>
        </p:txBody>
      </p:sp>
      <p:cxnSp>
        <p:nvCxnSpPr>
          <p:cNvPr id="24" name="Straight Connector 23">
            <a:extLst>
              <a:ext uri="{FF2B5EF4-FFF2-40B4-BE49-F238E27FC236}">
                <a16:creationId xmlns:a16="http://schemas.microsoft.com/office/drawing/2014/main" id="{19FB75EC-FDA1-D748-BDFC-0A34683F849E}"/>
              </a:ext>
            </a:extLst>
          </p:cNvPr>
          <p:cNvCxnSpPr>
            <a:cxnSpLocks/>
          </p:cNvCxnSpPr>
          <p:nvPr userDrawn="1"/>
        </p:nvCxnSpPr>
        <p:spPr>
          <a:xfrm>
            <a:off x="4419600" y="2521444"/>
            <a:ext cx="33528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130E2CEF-CCAC-CA4D-933F-027385DC4962}"/>
              </a:ext>
            </a:extLst>
          </p:cNvPr>
          <p:cNvSpPr>
            <a:spLocks noGrp="1"/>
          </p:cNvSpPr>
          <p:nvPr>
            <p:ph type="body" sz="quarter" idx="14" hasCustomPrompt="1"/>
          </p:nvPr>
        </p:nvSpPr>
        <p:spPr>
          <a:xfrm>
            <a:off x="8178800" y="1567214"/>
            <a:ext cx="3403600" cy="881073"/>
          </a:xfrm>
          <a:prstGeom prst="rect">
            <a:avLst/>
          </a:prstGeom>
        </p:spPr>
        <p:txBody>
          <a:bodyPr>
            <a:noAutofit/>
          </a:bodyPr>
          <a:lstStyle>
            <a:lvl1pPr>
              <a:lnSpc>
                <a:spcPts val="8000"/>
              </a:lnSpc>
              <a:defRPr sz="8000">
                <a:solidFill>
                  <a:schemeClr val="accent1"/>
                </a:solidFill>
                <a:latin typeface="Visa Dialect Medium" pitchFamily="2" charset="0"/>
              </a:defRPr>
            </a:lvl1pPr>
          </a:lstStyle>
          <a:p>
            <a:pPr lvl="0"/>
            <a:r>
              <a:rPr lang="en-US" dirty="0"/>
              <a:t>3</a:t>
            </a:r>
          </a:p>
        </p:txBody>
      </p:sp>
      <p:cxnSp>
        <p:nvCxnSpPr>
          <p:cNvPr id="30" name="Straight Connector 29">
            <a:extLst>
              <a:ext uri="{FF2B5EF4-FFF2-40B4-BE49-F238E27FC236}">
                <a16:creationId xmlns:a16="http://schemas.microsoft.com/office/drawing/2014/main" id="{46A0D02F-EE42-5B4C-BE0F-181D414229C6}"/>
              </a:ext>
            </a:extLst>
          </p:cNvPr>
          <p:cNvCxnSpPr>
            <a:cxnSpLocks/>
          </p:cNvCxnSpPr>
          <p:nvPr userDrawn="1"/>
        </p:nvCxnSpPr>
        <p:spPr>
          <a:xfrm>
            <a:off x="8178800" y="2521444"/>
            <a:ext cx="3403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pic>
        <p:nvPicPr>
          <p:cNvPr id="18" name="Picture 17" descr="Logo&#10;&#10;Description automatically generated">
            <a:extLst>
              <a:ext uri="{FF2B5EF4-FFF2-40B4-BE49-F238E27FC236}">
                <a16:creationId xmlns:a16="http://schemas.microsoft.com/office/drawing/2014/main" id="{6CBFF784-7328-4B09-A4E9-1CD6CA2DDD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26" name="Content Placeholder 2">
            <a:extLst>
              <a:ext uri="{FF2B5EF4-FFF2-40B4-BE49-F238E27FC236}">
                <a16:creationId xmlns:a16="http://schemas.microsoft.com/office/drawing/2014/main" id="{E976D561-61ED-9B4A-B630-6E037061A8DD}"/>
              </a:ext>
            </a:extLst>
          </p:cNvPr>
          <p:cNvSpPr>
            <a:spLocks noGrp="1"/>
          </p:cNvSpPr>
          <p:nvPr>
            <p:ph sz="quarter" idx="33"/>
          </p:nvPr>
        </p:nvSpPr>
        <p:spPr>
          <a:xfrm>
            <a:off x="4412104" y="2628900"/>
            <a:ext cx="3352799" cy="3581399"/>
          </a:xfrm>
        </p:spPr>
        <p:txBody>
          <a:bodyPr>
            <a:noAutofit/>
          </a:bodyPr>
          <a:lstStyle>
            <a:lvl1pPr>
              <a:lnSpc>
                <a:spcPct val="100000"/>
              </a:lnSpc>
              <a:spcBef>
                <a:spcPts val="300"/>
              </a:spcBef>
              <a:spcAft>
                <a:spcPts val="200"/>
              </a:spcAft>
              <a:defRPr sz="1300">
                <a:solidFill>
                  <a:schemeClr val="tx1"/>
                </a:solidFill>
              </a:defRPr>
            </a:lvl1pPr>
            <a:lvl2pPr>
              <a:lnSpc>
                <a:spcPct val="100000"/>
              </a:lnSpc>
              <a:spcBef>
                <a:spcPts val="600"/>
              </a:spcBef>
              <a:spcAft>
                <a:spcPts val="0"/>
              </a:spcAft>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spcBef>
                <a:spcPts val="300"/>
              </a:spcBef>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4" name="Content Placeholder 2">
            <a:extLst>
              <a:ext uri="{FF2B5EF4-FFF2-40B4-BE49-F238E27FC236}">
                <a16:creationId xmlns:a16="http://schemas.microsoft.com/office/drawing/2014/main" id="{BEE0402C-E2BF-DB44-AB66-828DA835BF0F}"/>
              </a:ext>
            </a:extLst>
          </p:cNvPr>
          <p:cNvSpPr>
            <a:spLocks noGrp="1"/>
          </p:cNvSpPr>
          <p:nvPr>
            <p:ph sz="quarter" idx="34"/>
          </p:nvPr>
        </p:nvSpPr>
        <p:spPr>
          <a:xfrm>
            <a:off x="613310" y="2628900"/>
            <a:ext cx="3403599" cy="3581399"/>
          </a:xfrm>
        </p:spPr>
        <p:txBody>
          <a:bodyPr>
            <a:noAutofit/>
          </a:bodyPr>
          <a:lstStyle>
            <a:lvl1pPr>
              <a:lnSpc>
                <a:spcPct val="100000"/>
              </a:lnSpc>
              <a:spcBef>
                <a:spcPts val="300"/>
              </a:spcBef>
              <a:spcAft>
                <a:spcPts val="200"/>
              </a:spcAft>
              <a:defRPr sz="1300">
                <a:solidFill>
                  <a:schemeClr val="tx1"/>
                </a:solidFill>
              </a:defRPr>
            </a:lvl1pPr>
            <a:lvl2pPr>
              <a:lnSpc>
                <a:spcPct val="100000"/>
              </a:lnSpc>
              <a:spcBef>
                <a:spcPts val="600"/>
              </a:spcBef>
              <a:spcAft>
                <a:spcPts val="0"/>
              </a:spcAft>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spcBef>
                <a:spcPts val="300"/>
              </a:spcBef>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5" name="Content Placeholder 2">
            <a:extLst>
              <a:ext uri="{FF2B5EF4-FFF2-40B4-BE49-F238E27FC236}">
                <a16:creationId xmlns:a16="http://schemas.microsoft.com/office/drawing/2014/main" id="{42B04388-6E13-7143-8DB6-9C4E843A0AB8}"/>
              </a:ext>
            </a:extLst>
          </p:cNvPr>
          <p:cNvSpPr>
            <a:spLocks noGrp="1"/>
          </p:cNvSpPr>
          <p:nvPr>
            <p:ph sz="quarter" idx="35"/>
          </p:nvPr>
        </p:nvSpPr>
        <p:spPr>
          <a:xfrm>
            <a:off x="8184004" y="2628900"/>
            <a:ext cx="3403599" cy="3581399"/>
          </a:xfrm>
        </p:spPr>
        <p:txBody>
          <a:bodyPr>
            <a:noAutofit/>
          </a:bodyPr>
          <a:lstStyle>
            <a:lvl1pPr>
              <a:lnSpc>
                <a:spcPct val="100000"/>
              </a:lnSpc>
              <a:spcBef>
                <a:spcPts val="300"/>
              </a:spcBef>
              <a:spcAft>
                <a:spcPts val="200"/>
              </a:spcAft>
              <a:defRPr sz="1300">
                <a:solidFill>
                  <a:schemeClr val="tx1"/>
                </a:solidFill>
              </a:defRPr>
            </a:lvl1pPr>
            <a:lvl2pPr>
              <a:lnSpc>
                <a:spcPct val="100000"/>
              </a:lnSpc>
              <a:spcBef>
                <a:spcPts val="600"/>
              </a:spcBef>
              <a:spcAft>
                <a:spcPts val="0"/>
              </a:spcAft>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spcBef>
                <a:spcPts val="300"/>
              </a:spcBef>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9" name="Title Placeholder 1">
            <a:extLst>
              <a:ext uri="{FF2B5EF4-FFF2-40B4-BE49-F238E27FC236}">
                <a16:creationId xmlns:a16="http://schemas.microsoft.com/office/drawing/2014/main" id="{8318BDE0-5FD0-8D41-B77E-3DF3B75DEFCF}"/>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21" name="Text Placeholder 2">
            <a:extLst>
              <a:ext uri="{FF2B5EF4-FFF2-40B4-BE49-F238E27FC236}">
                <a16:creationId xmlns:a16="http://schemas.microsoft.com/office/drawing/2014/main" id="{C1D12C16-1BB5-BC4F-B6F8-46FB22666D5A}"/>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20" name="Text Placeholder 2">
            <a:extLst>
              <a:ext uri="{FF2B5EF4-FFF2-40B4-BE49-F238E27FC236}">
                <a16:creationId xmlns:a16="http://schemas.microsoft.com/office/drawing/2014/main" id="{357FC30A-7368-C0E0-769B-1AB56FB8D18A}"/>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3248342712"/>
      </p:ext>
    </p:extLst>
  </p:cSld>
  <p:clrMapOvr>
    <a:masterClrMapping/>
  </p:clrMapOvr>
  <p:extLst>
    <p:ext uri="{DCECCB84-F9BA-43D5-87BE-67443E8EF086}">
      <p15:sldGuideLst xmlns:p15="http://schemas.microsoft.com/office/powerpoint/2012/main">
        <p15:guide id="1" orient="horz" pos="1008">
          <p15:clr>
            <a:srgbClr val="FBAE40"/>
          </p15:clr>
        </p15:guide>
        <p15:guide id="2" pos="384">
          <p15:clr>
            <a:srgbClr val="FBAE40"/>
          </p15:clr>
        </p15:guide>
        <p15:guide id="3" pos="7296">
          <p15:clr>
            <a:srgbClr val="FBAE40"/>
          </p15:clr>
        </p15:guide>
        <p15:guide id="8" pos="2784">
          <p15:clr>
            <a:srgbClr val="FBAE40"/>
          </p15:clr>
        </p15:guide>
        <p15:guide id="9" pos="2528">
          <p15:clr>
            <a:srgbClr val="FBAE40"/>
          </p15:clr>
        </p15:guide>
        <p15:guide id="10" pos="4896">
          <p15:clr>
            <a:srgbClr val="FBAE40"/>
          </p15:clr>
        </p15:guide>
        <p15:guide id="11" pos="5152">
          <p15:clr>
            <a:srgbClr val="FBAE40"/>
          </p15:clr>
        </p15:guide>
        <p15:guide id="12" orient="horz" pos="165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Content - 1">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E13DA727-D0B5-5748-84C2-5C350C1088DF}"/>
              </a:ext>
            </a:extLst>
          </p:cNvPr>
          <p:cNvSpPr>
            <a:spLocks noGrp="1"/>
          </p:cNvSpPr>
          <p:nvPr>
            <p:ph sz="quarter" idx="32"/>
          </p:nvPr>
        </p:nvSpPr>
        <p:spPr>
          <a:xfrm>
            <a:off x="609600" y="1600200"/>
            <a:ext cx="2489200" cy="4610100"/>
          </a:xfrm>
        </p:spPr>
        <p:txBody>
          <a:bodyPr>
            <a:noAutofit/>
          </a:bodyPr>
          <a:lstStyle>
            <a:lvl1pPr>
              <a:lnSpc>
                <a:spcPct val="100000"/>
              </a:lnSpc>
              <a:spcBef>
                <a:spcPts val="300"/>
              </a:spcBef>
              <a:spcAft>
                <a:spcPts val="200"/>
              </a:spcAft>
              <a:defRPr sz="1300"/>
            </a:lvl1pPr>
            <a:lvl2pPr>
              <a:lnSpc>
                <a:spcPct val="100000"/>
              </a:lnSpc>
              <a:spcBef>
                <a:spcPts val="600"/>
              </a:spcBef>
              <a:spcAft>
                <a:spcPts val="0"/>
              </a:spcAft>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spcBef>
                <a:spcPts val="300"/>
              </a:spcBef>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cxnSp>
        <p:nvCxnSpPr>
          <p:cNvPr id="22" name="Straight Connector 21">
            <a:extLst>
              <a:ext uri="{FF2B5EF4-FFF2-40B4-BE49-F238E27FC236}">
                <a16:creationId xmlns:a16="http://schemas.microsoft.com/office/drawing/2014/main" id="{FF6FDCD2-5A25-4132-A829-365A43AAA2CF}"/>
              </a:ext>
            </a:extLst>
          </p:cNvPr>
          <p:cNvCxnSpPr/>
          <p:nvPr userDrawn="1"/>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1" name="Picture 20" descr="Logo&#10;&#10;Description automatically generated">
            <a:extLst>
              <a:ext uri="{FF2B5EF4-FFF2-40B4-BE49-F238E27FC236}">
                <a16:creationId xmlns:a16="http://schemas.microsoft.com/office/drawing/2014/main" id="{85C19EA8-0E28-4F5B-8F1D-27DD33CE3D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13" name="Content Placeholder 2">
            <a:extLst>
              <a:ext uri="{FF2B5EF4-FFF2-40B4-BE49-F238E27FC236}">
                <a16:creationId xmlns:a16="http://schemas.microsoft.com/office/drawing/2014/main" id="{4EA5DA42-0A63-7149-B091-08D10F848F2E}"/>
              </a:ext>
            </a:extLst>
          </p:cNvPr>
          <p:cNvSpPr>
            <a:spLocks noGrp="1"/>
          </p:cNvSpPr>
          <p:nvPr>
            <p:ph sz="quarter" idx="33"/>
          </p:nvPr>
        </p:nvSpPr>
        <p:spPr>
          <a:xfrm>
            <a:off x="3460377" y="1600200"/>
            <a:ext cx="2432423" cy="4610100"/>
          </a:xfrm>
        </p:spPr>
        <p:txBody>
          <a:bodyPr>
            <a:noAutofit/>
          </a:bodyPr>
          <a:lstStyle>
            <a:lvl1pPr>
              <a:lnSpc>
                <a:spcPct val="100000"/>
              </a:lnSpc>
              <a:spcBef>
                <a:spcPts val="300"/>
              </a:spcBef>
              <a:spcAft>
                <a:spcPts val="200"/>
              </a:spcAft>
              <a:defRPr sz="1300"/>
            </a:lvl1pPr>
            <a:lvl2pPr>
              <a:lnSpc>
                <a:spcPct val="100000"/>
              </a:lnSpc>
              <a:spcBef>
                <a:spcPts val="600"/>
              </a:spcBef>
              <a:spcAft>
                <a:spcPts val="0"/>
              </a:spcAft>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spcBef>
                <a:spcPts val="300"/>
              </a:spcBef>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23" name="Content Placeholder 2">
            <a:extLst>
              <a:ext uri="{FF2B5EF4-FFF2-40B4-BE49-F238E27FC236}">
                <a16:creationId xmlns:a16="http://schemas.microsoft.com/office/drawing/2014/main" id="{ACB33F5F-6A95-C141-A4CB-F1354D41AD38}"/>
              </a:ext>
            </a:extLst>
          </p:cNvPr>
          <p:cNvSpPr>
            <a:spLocks noGrp="1"/>
          </p:cNvSpPr>
          <p:nvPr>
            <p:ph sz="quarter" idx="34"/>
          </p:nvPr>
        </p:nvSpPr>
        <p:spPr>
          <a:xfrm>
            <a:off x="6257365" y="1600200"/>
            <a:ext cx="2480235" cy="4610100"/>
          </a:xfrm>
        </p:spPr>
        <p:txBody>
          <a:bodyPr>
            <a:noAutofit/>
          </a:bodyPr>
          <a:lstStyle>
            <a:lvl1pPr>
              <a:lnSpc>
                <a:spcPct val="100000"/>
              </a:lnSpc>
              <a:spcBef>
                <a:spcPts val="300"/>
              </a:spcBef>
              <a:spcAft>
                <a:spcPts val="200"/>
              </a:spcAft>
              <a:defRPr sz="1300"/>
            </a:lvl1pPr>
            <a:lvl2pPr>
              <a:lnSpc>
                <a:spcPct val="100000"/>
              </a:lnSpc>
              <a:spcBef>
                <a:spcPts val="600"/>
              </a:spcBef>
              <a:spcAft>
                <a:spcPts val="0"/>
              </a:spcAft>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spcBef>
                <a:spcPts val="300"/>
              </a:spcBef>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24" name="Content Placeholder 2">
            <a:extLst>
              <a:ext uri="{FF2B5EF4-FFF2-40B4-BE49-F238E27FC236}">
                <a16:creationId xmlns:a16="http://schemas.microsoft.com/office/drawing/2014/main" id="{8CF80BC6-09DE-3740-8861-1869483A0ECD}"/>
              </a:ext>
            </a:extLst>
          </p:cNvPr>
          <p:cNvSpPr>
            <a:spLocks noGrp="1"/>
          </p:cNvSpPr>
          <p:nvPr>
            <p:ph sz="quarter" idx="35"/>
          </p:nvPr>
        </p:nvSpPr>
        <p:spPr>
          <a:xfrm>
            <a:off x="9087971" y="1600200"/>
            <a:ext cx="2480235" cy="4610100"/>
          </a:xfrm>
        </p:spPr>
        <p:txBody>
          <a:bodyPr>
            <a:noAutofit/>
          </a:bodyPr>
          <a:lstStyle>
            <a:lvl1pPr>
              <a:lnSpc>
                <a:spcPct val="100000"/>
              </a:lnSpc>
              <a:spcBef>
                <a:spcPts val="300"/>
              </a:spcBef>
              <a:spcAft>
                <a:spcPts val="200"/>
              </a:spcAft>
              <a:defRPr sz="1300"/>
            </a:lvl1pPr>
            <a:lvl2pPr>
              <a:lnSpc>
                <a:spcPct val="100000"/>
              </a:lnSpc>
              <a:spcBef>
                <a:spcPts val="600"/>
              </a:spcBef>
              <a:spcAft>
                <a:spcPts val="0"/>
              </a:spcAft>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spcBef>
                <a:spcPts val="300"/>
              </a:spcBef>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6" name="Title Placeholder 1">
            <a:extLst>
              <a:ext uri="{FF2B5EF4-FFF2-40B4-BE49-F238E27FC236}">
                <a16:creationId xmlns:a16="http://schemas.microsoft.com/office/drawing/2014/main" id="{B41518C0-F58C-DA41-8B70-42DC6B9B5B33}"/>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17" name="Text Placeholder 2">
            <a:extLst>
              <a:ext uri="{FF2B5EF4-FFF2-40B4-BE49-F238E27FC236}">
                <a16:creationId xmlns:a16="http://schemas.microsoft.com/office/drawing/2014/main" id="{B93602B9-7F9B-AE4E-9BAF-34FC72E3CBF3}"/>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12" name="Text Placeholder 2">
            <a:extLst>
              <a:ext uri="{FF2B5EF4-FFF2-40B4-BE49-F238E27FC236}">
                <a16:creationId xmlns:a16="http://schemas.microsoft.com/office/drawing/2014/main" id="{DDE6C1DA-8F67-8843-09DE-899316D652E3}"/>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3603936072"/>
      </p:ext>
    </p:extLst>
  </p:cSld>
  <p:clrMapOvr>
    <a:masterClrMapping/>
  </p:clrMapOvr>
  <p:extLst>
    <p:ext uri="{DCECCB84-F9BA-43D5-87BE-67443E8EF086}">
      <p15:sldGuideLst xmlns:p15="http://schemas.microsoft.com/office/powerpoint/2012/main">
        <p15:guide id="12" pos="384">
          <p15:clr>
            <a:srgbClr val="FBAE40"/>
          </p15:clr>
        </p15:guide>
        <p15:guide id="13" pos="7296">
          <p15:clr>
            <a:srgbClr val="FBAE40"/>
          </p15:clr>
        </p15:guide>
        <p15:guide id="14" pos="1952">
          <p15:clr>
            <a:srgbClr val="FBAE40"/>
          </p15:clr>
        </p15:guide>
        <p15:guide id="15" pos="2176">
          <p15:clr>
            <a:srgbClr val="FBAE40"/>
          </p15:clr>
        </p15:guide>
        <p15:guide id="16" pos="3712">
          <p15:clr>
            <a:srgbClr val="FBAE40"/>
          </p15:clr>
        </p15:guide>
        <p15:guide id="17" pos="3936">
          <p15:clr>
            <a:srgbClr val="FBAE40"/>
          </p15:clr>
        </p15:guide>
        <p15:guide id="18" pos="5504">
          <p15:clr>
            <a:srgbClr val="FBAE40"/>
          </p15:clr>
        </p15:guide>
        <p15:guide id="19" pos="5728">
          <p15:clr>
            <a:srgbClr val="FBAE40"/>
          </p15:clr>
        </p15:guide>
        <p15:guide id="20" orient="horz" pos="100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ntent - 2">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F6FDCD2-5A25-4132-A829-365A43AAA2CF}"/>
              </a:ext>
            </a:extLst>
          </p:cNvPr>
          <p:cNvCxnSpPr/>
          <p:nvPr userDrawn="1"/>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C70B93C1-A913-6949-9E7A-C612BA63F6B9}"/>
              </a:ext>
            </a:extLst>
          </p:cNvPr>
          <p:cNvSpPr>
            <a:spLocks noGrp="1"/>
          </p:cNvSpPr>
          <p:nvPr>
            <p:ph type="body" sz="quarter" idx="10" hasCustomPrompt="1"/>
          </p:nvPr>
        </p:nvSpPr>
        <p:spPr>
          <a:xfrm>
            <a:off x="609600" y="1567214"/>
            <a:ext cx="2478280" cy="881073"/>
          </a:xfrm>
          <a:prstGeom prst="rect">
            <a:avLst/>
          </a:prstGeom>
        </p:spPr>
        <p:txBody>
          <a:bodyPr>
            <a:noAutofit/>
          </a:bodyPr>
          <a:lstStyle>
            <a:lvl1pPr>
              <a:lnSpc>
                <a:spcPts val="8000"/>
              </a:lnSpc>
              <a:defRPr sz="8000">
                <a:solidFill>
                  <a:schemeClr val="accent1"/>
                </a:solidFill>
                <a:latin typeface="Visa Dialect Medium" pitchFamily="2" charset="0"/>
              </a:defRPr>
            </a:lvl1pPr>
          </a:lstStyle>
          <a:p>
            <a:pPr lvl="0"/>
            <a:r>
              <a:rPr lang="en-US" dirty="0"/>
              <a:t>1</a:t>
            </a:r>
          </a:p>
        </p:txBody>
      </p:sp>
      <p:cxnSp>
        <p:nvCxnSpPr>
          <p:cNvPr id="16" name="Straight Connector 15">
            <a:extLst>
              <a:ext uri="{FF2B5EF4-FFF2-40B4-BE49-F238E27FC236}">
                <a16:creationId xmlns:a16="http://schemas.microsoft.com/office/drawing/2014/main" id="{966616FA-1027-5A4A-AC2C-E2DC86D90196}"/>
              </a:ext>
            </a:extLst>
          </p:cNvPr>
          <p:cNvCxnSpPr>
            <a:cxnSpLocks/>
          </p:cNvCxnSpPr>
          <p:nvPr userDrawn="1"/>
        </p:nvCxnSpPr>
        <p:spPr>
          <a:xfrm>
            <a:off x="609600" y="2521444"/>
            <a:ext cx="24892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ED5070E2-249F-2E41-8903-2C611249DBC4}"/>
              </a:ext>
            </a:extLst>
          </p:cNvPr>
          <p:cNvSpPr>
            <a:spLocks noGrp="1"/>
          </p:cNvSpPr>
          <p:nvPr>
            <p:ph type="body" sz="quarter" idx="12" hasCustomPrompt="1"/>
          </p:nvPr>
        </p:nvSpPr>
        <p:spPr>
          <a:xfrm>
            <a:off x="3454400" y="1567214"/>
            <a:ext cx="2438400" cy="881073"/>
          </a:xfrm>
          <a:prstGeom prst="rect">
            <a:avLst/>
          </a:prstGeom>
        </p:spPr>
        <p:txBody>
          <a:bodyPr>
            <a:noAutofit/>
          </a:bodyPr>
          <a:lstStyle>
            <a:lvl1pPr>
              <a:lnSpc>
                <a:spcPts val="8000"/>
              </a:lnSpc>
              <a:defRPr sz="8000">
                <a:solidFill>
                  <a:schemeClr val="accent1"/>
                </a:solidFill>
                <a:latin typeface="Visa Dialect Medium" pitchFamily="2" charset="0"/>
              </a:defRPr>
            </a:lvl1pPr>
          </a:lstStyle>
          <a:p>
            <a:pPr lvl="0"/>
            <a:r>
              <a:rPr lang="en-US" dirty="0"/>
              <a:t>2</a:t>
            </a:r>
          </a:p>
        </p:txBody>
      </p:sp>
      <p:cxnSp>
        <p:nvCxnSpPr>
          <p:cNvPr id="18" name="Straight Connector 17">
            <a:extLst>
              <a:ext uri="{FF2B5EF4-FFF2-40B4-BE49-F238E27FC236}">
                <a16:creationId xmlns:a16="http://schemas.microsoft.com/office/drawing/2014/main" id="{5EB18407-6858-9A4B-92C4-92013BAEACC6}"/>
              </a:ext>
            </a:extLst>
          </p:cNvPr>
          <p:cNvCxnSpPr>
            <a:cxnSpLocks/>
          </p:cNvCxnSpPr>
          <p:nvPr userDrawn="1"/>
        </p:nvCxnSpPr>
        <p:spPr>
          <a:xfrm>
            <a:off x="3454400" y="2521444"/>
            <a:ext cx="24384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5A618BCB-5657-E640-B496-300C09D2BD87}"/>
              </a:ext>
            </a:extLst>
          </p:cNvPr>
          <p:cNvSpPr>
            <a:spLocks noGrp="1"/>
          </p:cNvSpPr>
          <p:nvPr>
            <p:ph type="body" sz="quarter" idx="14" hasCustomPrompt="1"/>
          </p:nvPr>
        </p:nvSpPr>
        <p:spPr>
          <a:xfrm>
            <a:off x="6248403" y="1567214"/>
            <a:ext cx="2489197" cy="881073"/>
          </a:xfrm>
          <a:prstGeom prst="rect">
            <a:avLst/>
          </a:prstGeom>
        </p:spPr>
        <p:txBody>
          <a:bodyPr>
            <a:noAutofit/>
          </a:bodyPr>
          <a:lstStyle>
            <a:lvl1pPr>
              <a:lnSpc>
                <a:spcPts val="8000"/>
              </a:lnSpc>
              <a:defRPr sz="8000">
                <a:solidFill>
                  <a:schemeClr val="accent1"/>
                </a:solidFill>
                <a:latin typeface="Visa Dialect Medium" pitchFamily="2" charset="0"/>
              </a:defRPr>
            </a:lvl1pPr>
          </a:lstStyle>
          <a:p>
            <a:pPr lvl="0"/>
            <a:r>
              <a:rPr lang="en-US" dirty="0"/>
              <a:t>3</a:t>
            </a:r>
          </a:p>
        </p:txBody>
      </p:sp>
      <p:sp>
        <p:nvSpPr>
          <p:cNvPr id="20" name="Text Placeholder 2">
            <a:extLst>
              <a:ext uri="{FF2B5EF4-FFF2-40B4-BE49-F238E27FC236}">
                <a16:creationId xmlns:a16="http://schemas.microsoft.com/office/drawing/2014/main" id="{F2571815-7AC9-4A48-8176-16337A1C25B5}"/>
              </a:ext>
            </a:extLst>
          </p:cNvPr>
          <p:cNvSpPr>
            <a:spLocks noGrp="1"/>
          </p:cNvSpPr>
          <p:nvPr>
            <p:ph type="body" sz="quarter" idx="16" hasCustomPrompt="1"/>
          </p:nvPr>
        </p:nvSpPr>
        <p:spPr>
          <a:xfrm>
            <a:off x="9093200" y="1567214"/>
            <a:ext cx="2489200" cy="881073"/>
          </a:xfrm>
          <a:prstGeom prst="rect">
            <a:avLst/>
          </a:prstGeom>
        </p:spPr>
        <p:txBody>
          <a:bodyPr>
            <a:noAutofit/>
          </a:bodyPr>
          <a:lstStyle>
            <a:lvl1pPr>
              <a:lnSpc>
                <a:spcPts val="8000"/>
              </a:lnSpc>
              <a:defRPr sz="8000">
                <a:solidFill>
                  <a:schemeClr val="accent1"/>
                </a:solidFill>
                <a:latin typeface="Visa Dialect Medium" pitchFamily="2" charset="0"/>
              </a:defRPr>
            </a:lvl1pPr>
          </a:lstStyle>
          <a:p>
            <a:pPr lvl="0"/>
            <a:r>
              <a:rPr lang="en-US" dirty="0"/>
              <a:t>4</a:t>
            </a:r>
          </a:p>
        </p:txBody>
      </p:sp>
      <p:cxnSp>
        <p:nvCxnSpPr>
          <p:cNvPr id="21" name="Straight Connector 20">
            <a:extLst>
              <a:ext uri="{FF2B5EF4-FFF2-40B4-BE49-F238E27FC236}">
                <a16:creationId xmlns:a16="http://schemas.microsoft.com/office/drawing/2014/main" id="{48CA6EDF-309F-9C43-88A2-C720D2079C09}"/>
              </a:ext>
            </a:extLst>
          </p:cNvPr>
          <p:cNvCxnSpPr>
            <a:cxnSpLocks/>
          </p:cNvCxnSpPr>
          <p:nvPr userDrawn="1"/>
        </p:nvCxnSpPr>
        <p:spPr>
          <a:xfrm>
            <a:off x="9093200" y="2521444"/>
            <a:ext cx="24892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F0A98B5-2885-FC4B-8E93-11E6853D6063}"/>
              </a:ext>
            </a:extLst>
          </p:cNvPr>
          <p:cNvCxnSpPr>
            <a:cxnSpLocks/>
          </p:cNvCxnSpPr>
          <p:nvPr userDrawn="1"/>
        </p:nvCxnSpPr>
        <p:spPr>
          <a:xfrm>
            <a:off x="6248403" y="2521444"/>
            <a:ext cx="2489197"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pic>
        <p:nvPicPr>
          <p:cNvPr id="31" name="Picture 30" descr="Logo&#10;&#10;Description automatically generated">
            <a:extLst>
              <a:ext uri="{FF2B5EF4-FFF2-40B4-BE49-F238E27FC236}">
                <a16:creationId xmlns:a16="http://schemas.microsoft.com/office/drawing/2014/main" id="{09356D0A-AA64-4DB5-96FB-8733B82897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23" name="Content Placeholder 2">
            <a:extLst>
              <a:ext uri="{FF2B5EF4-FFF2-40B4-BE49-F238E27FC236}">
                <a16:creationId xmlns:a16="http://schemas.microsoft.com/office/drawing/2014/main" id="{21631775-8D64-4341-A917-ACCA02A442D2}"/>
              </a:ext>
            </a:extLst>
          </p:cNvPr>
          <p:cNvSpPr>
            <a:spLocks noGrp="1"/>
          </p:cNvSpPr>
          <p:nvPr>
            <p:ph sz="quarter" idx="32"/>
          </p:nvPr>
        </p:nvSpPr>
        <p:spPr>
          <a:xfrm>
            <a:off x="609600" y="2628900"/>
            <a:ext cx="2489200" cy="3581399"/>
          </a:xfrm>
        </p:spPr>
        <p:txBody>
          <a:bodyPr>
            <a:noAutofit/>
          </a:bodyPr>
          <a:lstStyle>
            <a:lvl1pPr>
              <a:lnSpc>
                <a:spcPct val="100000"/>
              </a:lnSpc>
              <a:spcBef>
                <a:spcPts val="300"/>
              </a:spcBef>
              <a:spcAft>
                <a:spcPts val="200"/>
              </a:spcAft>
              <a:defRPr sz="1300">
                <a:solidFill>
                  <a:schemeClr val="tx1"/>
                </a:solidFill>
              </a:defRPr>
            </a:lvl1pPr>
            <a:lvl2pPr>
              <a:lnSpc>
                <a:spcPct val="100000"/>
              </a:lnSpc>
              <a:spcBef>
                <a:spcPts val="600"/>
              </a:spcBef>
              <a:spcAft>
                <a:spcPts val="0"/>
              </a:spcAft>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spcBef>
                <a:spcPts val="300"/>
              </a:spcBef>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2" name="Content Placeholder 2">
            <a:extLst>
              <a:ext uri="{FF2B5EF4-FFF2-40B4-BE49-F238E27FC236}">
                <a16:creationId xmlns:a16="http://schemas.microsoft.com/office/drawing/2014/main" id="{4E99E6E9-2494-B940-B1EF-092C3EADC772}"/>
              </a:ext>
            </a:extLst>
          </p:cNvPr>
          <p:cNvSpPr>
            <a:spLocks noGrp="1"/>
          </p:cNvSpPr>
          <p:nvPr>
            <p:ph sz="quarter" idx="33"/>
          </p:nvPr>
        </p:nvSpPr>
        <p:spPr>
          <a:xfrm>
            <a:off x="3460377" y="2628900"/>
            <a:ext cx="2432423" cy="3581399"/>
          </a:xfrm>
        </p:spPr>
        <p:txBody>
          <a:bodyPr>
            <a:noAutofit/>
          </a:bodyPr>
          <a:lstStyle>
            <a:lvl1pPr>
              <a:lnSpc>
                <a:spcPct val="100000"/>
              </a:lnSpc>
              <a:spcBef>
                <a:spcPts val="300"/>
              </a:spcBef>
              <a:spcAft>
                <a:spcPts val="200"/>
              </a:spcAft>
              <a:defRPr sz="1300">
                <a:solidFill>
                  <a:schemeClr val="tx1"/>
                </a:solidFill>
              </a:defRPr>
            </a:lvl1pPr>
            <a:lvl2pPr>
              <a:lnSpc>
                <a:spcPct val="100000"/>
              </a:lnSpc>
              <a:spcBef>
                <a:spcPts val="600"/>
              </a:spcBef>
              <a:spcAft>
                <a:spcPts val="0"/>
              </a:spcAft>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spcBef>
                <a:spcPts val="300"/>
              </a:spcBef>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3" name="Content Placeholder 2">
            <a:extLst>
              <a:ext uri="{FF2B5EF4-FFF2-40B4-BE49-F238E27FC236}">
                <a16:creationId xmlns:a16="http://schemas.microsoft.com/office/drawing/2014/main" id="{819DCF24-1964-3644-9168-FF49E2A566DB}"/>
              </a:ext>
            </a:extLst>
          </p:cNvPr>
          <p:cNvSpPr>
            <a:spLocks noGrp="1"/>
          </p:cNvSpPr>
          <p:nvPr>
            <p:ph sz="quarter" idx="34"/>
          </p:nvPr>
        </p:nvSpPr>
        <p:spPr>
          <a:xfrm>
            <a:off x="6257365" y="2628900"/>
            <a:ext cx="2480235" cy="3581399"/>
          </a:xfrm>
        </p:spPr>
        <p:txBody>
          <a:bodyPr>
            <a:noAutofit/>
          </a:bodyPr>
          <a:lstStyle>
            <a:lvl1pPr>
              <a:lnSpc>
                <a:spcPct val="100000"/>
              </a:lnSpc>
              <a:spcBef>
                <a:spcPts val="300"/>
              </a:spcBef>
              <a:spcAft>
                <a:spcPts val="200"/>
              </a:spcAft>
              <a:defRPr sz="1300">
                <a:solidFill>
                  <a:schemeClr val="tx1"/>
                </a:solidFill>
              </a:defRPr>
            </a:lvl1pPr>
            <a:lvl2pPr>
              <a:lnSpc>
                <a:spcPct val="100000"/>
              </a:lnSpc>
              <a:spcBef>
                <a:spcPts val="600"/>
              </a:spcBef>
              <a:spcAft>
                <a:spcPts val="0"/>
              </a:spcAft>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spcBef>
                <a:spcPts val="300"/>
              </a:spcBef>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4" name="Content Placeholder 2">
            <a:extLst>
              <a:ext uri="{FF2B5EF4-FFF2-40B4-BE49-F238E27FC236}">
                <a16:creationId xmlns:a16="http://schemas.microsoft.com/office/drawing/2014/main" id="{CF5FC023-DCB7-9848-9776-BCD9A603067E}"/>
              </a:ext>
            </a:extLst>
          </p:cNvPr>
          <p:cNvSpPr>
            <a:spLocks noGrp="1"/>
          </p:cNvSpPr>
          <p:nvPr>
            <p:ph sz="quarter" idx="35"/>
          </p:nvPr>
        </p:nvSpPr>
        <p:spPr>
          <a:xfrm>
            <a:off x="9087971" y="2628900"/>
            <a:ext cx="2480235" cy="3581399"/>
          </a:xfrm>
        </p:spPr>
        <p:txBody>
          <a:bodyPr>
            <a:noAutofit/>
          </a:bodyPr>
          <a:lstStyle>
            <a:lvl1pPr>
              <a:lnSpc>
                <a:spcPct val="100000"/>
              </a:lnSpc>
              <a:spcBef>
                <a:spcPts val="300"/>
              </a:spcBef>
              <a:spcAft>
                <a:spcPts val="200"/>
              </a:spcAft>
              <a:defRPr sz="1300">
                <a:solidFill>
                  <a:schemeClr val="tx1"/>
                </a:solidFill>
              </a:defRPr>
            </a:lvl1pPr>
            <a:lvl2pPr>
              <a:lnSpc>
                <a:spcPct val="100000"/>
              </a:lnSpc>
              <a:spcBef>
                <a:spcPts val="600"/>
              </a:spcBef>
              <a:spcAft>
                <a:spcPts val="0"/>
              </a:spcAft>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spcBef>
                <a:spcPts val="300"/>
              </a:spcBef>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24" name="Title Placeholder 1">
            <a:extLst>
              <a:ext uri="{FF2B5EF4-FFF2-40B4-BE49-F238E27FC236}">
                <a16:creationId xmlns:a16="http://schemas.microsoft.com/office/drawing/2014/main" id="{8EC50DE8-D067-984E-9012-11FC27E62E17}"/>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25" name="Text Placeholder 2">
            <a:extLst>
              <a:ext uri="{FF2B5EF4-FFF2-40B4-BE49-F238E27FC236}">
                <a16:creationId xmlns:a16="http://schemas.microsoft.com/office/drawing/2014/main" id="{67D501EE-A03D-D64F-A115-5ECD03AA3F27}"/>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26" name="Text Placeholder 2">
            <a:extLst>
              <a:ext uri="{FF2B5EF4-FFF2-40B4-BE49-F238E27FC236}">
                <a16:creationId xmlns:a16="http://schemas.microsoft.com/office/drawing/2014/main" id="{4B707263-86C5-7AD8-DE2F-6C7AFFDBEECA}"/>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3894107087"/>
      </p:ext>
    </p:extLst>
  </p:cSld>
  <p:clrMapOvr>
    <a:masterClrMapping/>
  </p:clrMapOvr>
  <p:extLst>
    <p:ext uri="{DCECCB84-F9BA-43D5-87BE-67443E8EF086}">
      <p15:sldGuideLst xmlns:p15="http://schemas.microsoft.com/office/powerpoint/2012/main">
        <p15:guide id="12" pos="384">
          <p15:clr>
            <a:srgbClr val="FBAE40"/>
          </p15:clr>
        </p15:guide>
        <p15:guide id="13" pos="7296">
          <p15:clr>
            <a:srgbClr val="FBAE40"/>
          </p15:clr>
        </p15:guide>
        <p15:guide id="14" pos="1952">
          <p15:clr>
            <a:srgbClr val="FBAE40"/>
          </p15:clr>
        </p15:guide>
        <p15:guide id="15" pos="2176">
          <p15:clr>
            <a:srgbClr val="FBAE40"/>
          </p15:clr>
        </p15:guide>
        <p15:guide id="16" pos="3712">
          <p15:clr>
            <a:srgbClr val="FBAE40"/>
          </p15:clr>
        </p15:guide>
        <p15:guide id="17" pos="3936">
          <p15:clr>
            <a:srgbClr val="FBAE40"/>
          </p15:clr>
        </p15:guide>
        <p15:guide id="18" pos="5504">
          <p15:clr>
            <a:srgbClr val="FBAE40"/>
          </p15:clr>
        </p15:guide>
        <p15:guide id="19" pos="5728">
          <p15:clr>
            <a:srgbClr val="FBAE40"/>
          </p15:clr>
        </p15:guide>
        <p15:guide id="20" orient="horz" pos="1008">
          <p15:clr>
            <a:srgbClr val="FBAE40"/>
          </p15:clr>
        </p15:guide>
        <p15:guide id="21" orient="horz" pos="165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Icon">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F6FDCD2-5A25-4132-A829-365A43AAA2CF}"/>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659210-753C-4957-8F25-A4D709FAB681}"/>
              </a:ext>
            </a:extLst>
          </p:cNvPr>
          <p:cNvCxnSpPr/>
          <p:nvPr userDrawn="1"/>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28DF06C-CFDC-2447-B7D4-E75EC0431F79}"/>
              </a:ext>
            </a:extLst>
          </p:cNvPr>
          <p:cNvCxnSpPr>
            <a:cxnSpLocks/>
          </p:cNvCxnSpPr>
          <p:nvPr userDrawn="1"/>
        </p:nvCxnSpPr>
        <p:spPr>
          <a:xfrm>
            <a:off x="609600" y="3238500"/>
            <a:ext cx="3403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2">
            <a:extLst>
              <a:ext uri="{FF2B5EF4-FFF2-40B4-BE49-F238E27FC236}">
                <a16:creationId xmlns:a16="http://schemas.microsoft.com/office/drawing/2014/main" id="{F1E348A8-D8AD-8342-95C4-1E731B229D5B}"/>
              </a:ext>
            </a:extLst>
          </p:cNvPr>
          <p:cNvSpPr>
            <a:spLocks noGrp="1"/>
          </p:cNvSpPr>
          <p:nvPr>
            <p:ph type="pic" sz="quarter" idx="34" hasCustomPrompt="1"/>
          </p:nvPr>
        </p:nvSpPr>
        <p:spPr>
          <a:xfrm>
            <a:off x="1636295" y="1848973"/>
            <a:ext cx="1219200" cy="1199027"/>
          </a:xfrm>
          <a:noFill/>
        </p:spPr>
        <p:txBody>
          <a:bodyPr anchor="ctr" anchorCtr="0"/>
          <a:lstStyle>
            <a:lvl1pPr algn="ctr">
              <a:lnSpc>
                <a:spcPct val="100000"/>
              </a:lnSpc>
              <a:defRPr>
                <a:solidFill>
                  <a:schemeClr val="tx1"/>
                </a:solidFill>
                <a:latin typeface="+mn-lt"/>
              </a:defRPr>
            </a:lvl1pPr>
          </a:lstStyle>
          <a:p>
            <a:r>
              <a:rPr lang="en-US" dirty="0"/>
              <a:t>Icon</a:t>
            </a:r>
          </a:p>
        </p:txBody>
      </p:sp>
      <p:sp>
        <p:nvSpPr>
          <p:cNvPr id="30" name="Picture Placeholder 2">
            <a:extLst>
              <a:ext uri="{FF2B5EF4-FFF2-40B4-BE49-F238E27FC236}">
                <a16:creationId xmlns:a16="http://schemas.microsoft.com/office/drawing/2014/main" id="{3BE5757E-813A-8F48-9A5A-EEC1071594D2}"/>
              </a:ext>
            </a:extLst>
          </p:cNvPr>
          <p:cNvSpPr>
            <a:spLocks noGrp="1"/>
          </p:cNvSpPr>
          <p:nvPr>
            <p:ph type="pic" sz="quarter" idx="35" hasCustomPrompt="1"/>
          </p:nvPr>
        </p:nvSpPr>
        <p:spPr>
          <a:xfrm>
            <a:off x="5452732" y="1848973"/>
            <a:ext cx="1219200" cy="1199027"/>
          </a:xfrm>
          <a:noFill/>
        </p:spPr>
        <p:txBody>
          <a:bodyPr anchor="ctr" anchorCtr="0"/>
          <a:lstStyle>
            <a:lvl1pPr algn="ctr">
              <a:lnSpc>
                <a:spcPct val="100000"/>
              </a:lnSpc>
              <a:defRPr>
                <a:solidFill>
                  <a:schemeClr val="tx1"/>
                </a:solidFill>
                <a:latin typeface="+mn-lt"/>
              </a:defRPr>
            </a:lvl1pPr>
          </a:lstStyle>
          <a:p>
            <a:r>
              <a:rPr lang="en-US" dirty="0"/>
              <a:t>Icon</a:t>
            </a:r>
          </a:p>
        </p:txBody>
      </p:sp>
      <p:sp>
        <p:nvSpPr>
          <p:cNvPr id="37" name="Picture Placeholder 2">
            <a:extLst>
              <a:ext uri="{FF2B5EF4-FFF2-40B4-BE49-F238E27FC236}">
                <a16:creationId xmlns:a16="http://schemas.microsoft.com/office/drawing/2014/main" id="{95C65A02-D19F-294F-BC73-89CD66DB23DC}"/>
              </a:ext>
            </a:extLst>
          </p:cNvPr>
          <p:cNvSpPr>
            <a:spLocks noGrp="1"/>
          </p:cNvSpPr>
          <p:nvPr>
            <p:ph type="pic" sz="quarter" idx="36" hasCustomPrompt="1"/>
          </p:nvPr>
        </p:nvSpPr>
        <p:spPr>
          <a:xfrm>
            <a:off x="9269171" y="1848973"/>
            <a:ext cx="1219200" cy="1199027"/>
          </a:xfrm>
          <a:noFill/>
        </p:spPr>
        <p:txBody>
          <a:bodyPr anchor="ctr" anchorCtr="0"/>
          <a:lstStyle>
            <a:lvl1pPr algn="ctr">
              <a:lnSpc>
                <a:spcPct val="100000"/>
              </a:lnSpc>
              <a:defRPr>
                <a:solidFill>
                  <a:schemeClr val="tx1"/>
                </a:solidFill>
                <a:latin typeface="+mn-lt"/>
              </a:defRPr>
            </a:lvl1pPr>
          </a:lstStyle>
          <a:p>
            <a:r>
              <a:rPr lang="en-US" dirty="0"/>
              <a:t>Icon</a:t>
            </a:r>
          </a:p>
        </p:txBody>
      </p:sp>
      <p:pic>
        <p:nvPicPr>
          <p:cNvPr id="28" name="Picture 27" descr="Logo&#10;&#10;Description automatically generated">
            <a:extLst>
              <a:ext uri="{FF2B5EF4-FFF2-40B4-BE49-F238E27FC236}">
                <a16:creationId xmlns:a16="http://schemas.microsoft.com/office/drawing/2014/main" id="{D17E29F1-6D41-4628-913F-B22462B1C5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36" name="Content Placeholder 2">
            <a:extLst>
              <a:ext uri="{FF2B5EF4-FFF2-40B4-BE49-F238E27FC236}">
                <a16:creationId xmlns:a16="http://schemas.microsoft.com/office/drawing/2014/main" id="{70C183E4-86E4-6940-9A6D-E9DE7740EFA7}"/>
              </a:ext>
            </a:extLst>
          </p:cNvPr>
          <p:cNvSpPr>
            <a:spLocks noGrp="1"/>
          </p:cNvSpPr>
          <p:nvPr>
            <p:ph sz="quarter" idx="37"/>
          </p:nvPr>
        </p:nvSpPr>
        <p:spPr>
          <a:xfrm>
            <a:off x="613310" y="3379809"/>
            <a:ext cx="3403599" cy="2639989"/>
          </a:xfrm>
        </p:spPr>
        <p:txBody>
          <a:bodyPr>
            <a:noAutofit/>
          </a:bodyPr>
          <a:lstStyle>
            <a:lvl1pPr>
              <a:lnSpc>
                <a:spcPct val="100000"/>
              </a:lnSpc>
              <a:spcBef>
                <a:spcPts val="300"/>
              </a:spcBef>
              <a:spcAft>
                <a:spcPts val="200"/>
              </a:spcAft>
              <a:defRPr sz="1300">
                <a:solidFill>
                  <a:schemeClr val="accent1"/>
                </a:solidFill>
              </a:defRPr>
            </a:lvl1pPr>
            <a:lvl2pPr>
              <a:lnSpc>
                <a:spcPct val="100000"/>
              </a:lnSpc>
              <a:spcBef>
                <a:spcPts val="600"/>
              </a:spcBef>
              <a:spcAft>
                <a:spcPts val="0"/>
              </a:spcAft>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spcBef>
                <a:spcPts val="300"/>
              </a:spcBef>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9" name="Title Placeholder 1">
            <a:extLst>
              <a:ext uri="{FF2B5EF4-FFF2-40B4-BE49-F238E27FC236}">
                <a16:creationId xmlns:a16="http://schemas.microsoft.com/office/drawing/2014/main" id="{53ECD2BF-4248-F14F-AB63-732DFF2D587E}"/>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20" name="Text Placeholder 2">
            <a:extLst>
              <a:ext uri="{FF2B5EF4-FFF2-40B4-BE49-F238E27FC236}">
                <a16:creationId xmlns:a16="http://schemas.microsoft.com/office/drawing/2014/main" id="{88DA343F-1525-584F-88BA-86B0FE83B430}"/>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cxnSp>
        <p:nvCxnSpPr>
          <p:cNvPr id="27" name="Straight Connector 26">
            <a:extLst>
              <a:ext uri="{FF2B5EF4-FFF2-40B4-BE49-F238E27FC236}">
                <a16:creationId xmlns:a16="http://schemas.microsoft.com/office/drawing/2014/main" id="{BEE7EA97-253E-FB40-B94E-BE9389B08B5F}"/>
              </a:ext>
            </a:extLst>
          </p:cNvPr>
          <p:cNvCxnSpPr>
            <a:cxnSpLocks/>
          </p:cNvCxnSpPr>
          <p:nvPr userDrawn="1"/>
        </p:nvCxnSpPr>
        <p:spPr>
          <a:xfrm>
            <a:off x="4419600" y="3238500"/>
            <a:ext cx="3403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BE90A3C5-FAC6-4A4A-B289-095811B7B144}"/>
              </a:ext>
            </a:extLst>
          </p:cNvPr>
          <p:cNvSpPr>
            <a:spLocks noGrp="1"/>
          </p:cNvSpPr>
          <p:nvPr>
            <p:ph sz="quarter" idx="38"/>
          </p:nvPr>
        </p:nvSpPr>
        <p:spPr>
          <a:xfrm>
            <a:off x="4423311" y="3379809"/>
            <a:ext cx="3349090" cy="2639989"/>
          </a:xfrm>
        </p:spPr>
        <p:txBody>
          <a:bodyPr>
            <a:noAutofit/>
          </a:bodyPr>
          <a:lstStyle>
            <a:lvl1pPr>
              <a:lnSpc>
                <a:spcPct val="100000"/>
              </a:lnSpc>
              <a:spcBef>
                <a:spcPts val="300"/>
              </a:spcBef>
              <a:spcAft>
                <a:spcPts val="200"/>
              </a:spcAft>
              <a:defRPr sz="1300">
                <a:solidFill>
                  <a:schemeClr val="accent1"/>
                </a:solidFill>
              </a:defRPr>
            </a:lvl1pPr>
            <a:lvl2pPr>
              <a:lnSpc>
                <a:spcPct val="100000"/>
              </a:lnSpc>
              <a:spcBef>
                <a:spcPts val="600"/>
              </a:spcBef>
              <a:spcAft>
                <a:spcPts val="0"/>
              </a:spcAft>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spcBef>
                <a:spcPts val="300"/>
              </a:spcBef>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cxnSp>
        <p:nvCxnSpPr>
          <p:cNvPr id="31" name="Straight Connector 30">
            <a:extLst>
              <a:ext uri="{FF2B5EF4-FFF2-40B4-BE49-F238E27FC236}">
                <a16:creationId xmlns:a16="http://schemas.microsoft.com/office/drawing/2014/main" id="{8A926BB4-EEF2-5A49-844D-B93A3BB53E82}"/>
              </a:ext>
            </a:extLst>
          </p:cNvPr>
          <p:cNvCxnSpPr>
            <a:cxnSpLocks/>
          </p:cNvCxnSpPr>
          <p:nvPr userDrawn="1"/>
        </p:nvCxnSpPr>
        <p:spPr>
          <a:xfrm>
            <a:off x="8191500" y="3238500"/>
            <a:ext cx="3403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id="{B46288C4-4A89-B443-8199-6DBD23F67C2B}"/>
              </a:ext>
            </a:extLst>
          </p:cNvPr>
          <p:cNvSpPr>
            <a:spLocks noGrp="1"/>
          </p:cNvSpPr>
          <p:nvPr>
            <p:ph sz="quarter" idx="39"/>
          </p:nvPr>
        </p:nvSpPr>
        <p:spPr>
          <a:xfrm>
            <a:off x="8195210" y="3379809"/>
            <a:ext cx="3399889" cy="2639989"/>
          </a:xfrm>
        </p:spPr>
        <p:txBody>
          <a:bodyPr>
            <a:noAutofit/>
          </a:bodyPr>
          <a:lstStyle>
            <a:lvl1pPr>
              <a:lnSpc>
                <a:spcPct val="100000"/>
              </a:lnSpc>
              <a:spcBef>
                <a:spcPts val="300"/>
              </a:spcBef>
              <a:spcAft>
                <a:spcPts val="200"/>
              </a:spcAft>
              <a:defRPr sz="1300">
                <a:solidFill>
                  <a:schemeClr val="accent1"/>
                </a:solidFill>
              </a:defRPr>
            </a:lvl1pPr>
            <a:lvl2pPr>
              <a:lnSpc>
                <a:spcPct val="100000"/>
              </a:lnSpc>
              <a:spcBef>
                <a:spcPts val="600"/>
              </a:spcBef>
              <a:spcAft>
                <a:spcPts val="0"/>
              </a:spcAft>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spcBef>
                <a:spcPts val="300"/>
              </a:spcBef>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8" name="Text Placeholder 2">
            <a:extLst>
              <a:ext uri="{FF2B5EF4-FFF2-40B4-BE49-F238E27FC236}">
                <a16:creationId xmlns:a16="http://schemas.microsoft.com/office/drawing/2014/main" id="{EB745DE2-EAB2-825B-495D-645AFC9A0A8F}"/>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3835762715"/>
      </p:ext>
    </p:extLst>
  </p:cSld>
  <p:clrMapOvr>
    <a:masterClrMapping/>
  </p:clrMapOvr>
  <p:extLst>
    <p:ext uri="{DCECCB84-F9BA-43D5-87BE-67443E8EF086}">
      <p15:sldGuideLst xmlns:p15="http://schemas.microsoft.com/office/powerpoint/2012/main">
        <p15:guide id="1" orient="horz" pos="1008">
          <p15:clr>
            <a:srgbClr val="FBAE40"/>
          </p15:clr>
        </p15:guide>
        <p15:guide id="2" pos="384">
          <p15:clr>
            <a:srgbClr val="FBAE40"/>
          </p15:clr>
        </p15:guide>
        <p15:guide id="3" pos="7296">
          <p15:clr>
            <a:srgbClr val="FBAE40"/>
          </p15:clr>
        </p15:guide>
        <p15:guide id="8" pos="2784">
          <p15:clr>
            <a:srgbClr val="FBAE40"/>
          </p15:clr>
        </p15:guide>
        <p15:guide id="9" pos="2528">
          <p15:clr>
            <a:srgbClr val="FBAE40"/>
          </p15:clr>
        </p15:guide>
        <p15:guide id="10" pos="4896">
          <p15:clr>
            <a:srgbClr val="FBAE40"/>
          </p15:clr>
        </p15:guide>
        <p15:guide id="11" pos="5152">
          <p15:clr>
            <a:srgbClr val="FBAE40"/>
          </p15:clr>
        </p15:guide>
        <p15:guide id="12" orient="horz" pos="20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Icon">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F6FDCD2-5A25-4132-A829-365A43AAA2CF}"/>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9BE8A8-1D24-0141-85A7-333554C30119}"/>
              </a:ext>
            </a:extLst>
          </p:cNvPr>
          <p:cNvCxnSpPr>
            <a:cxnSpLocks/>
          </p:cNvCxnSpPr>
          <p:nvPr userDrawn="1"/>
        </p:nvCxnSpPr>
        <p:spPr>
          <a:xfrm>
            <a:off x="609600" y="3242438"/>
            <a:ext cx="24892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0458D0-DECB-7844-94C6-EFB2F9402D5A}"/>
              </a:ext>
            </a:extLst>
          </p:cNvPr>
          <p:cNvCxnSpPr>
            <a:cxnSpLocks/>
          </p:cNvCxnSpPr>
          <p:nvPr userDrawn="1"/>
        </p:nvCxnSpPr>
        <p:spPr>
          <a:xfrm>
            <a:off x="3453977" y="3242438"/>
            <a:ext cx="244368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D48E85A-F259-CF49-BE34-708227EC6828}"/>
              </a:ext>
            </a:extLst>
          </p:cNvPr>
          <p:cNvCxnSpPr>
            <a:cxnSpLocks/>
          </p:cNvCxnSpPr>
          <p:nvPr userDrawn="1"/>
        </p:nvCxnSpPr>
        <p:spPr>
          <a:xfrm>
            <a:off x="6257308" y="3242438"/>
            <a:ext cx="24892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8AC0041-3EAA-134B-978F-4B02C0FF045F}"/>
              </a:ext>
            </a:extLst>
          </p:cNvPr>
          <p:cNvCxnSpPr>
            <a:cxnSpLocks/>
          </p:cNvCxnSpPr>
          <p:nvPr userDrawn="1"/>
        </p:nvCxnSpPr>
        <p:spPr>
          <a:xfrm>
            <a:off x="9097177" y="3242438"/>
            <a:ext cx="2489201"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pic>
        <p:nvPicPr>
          <p:cNvPr id="33" name="Picture 32" descr="Logo&#10;&#10;Description automatically generated">
            <a:extLst>
              <a:ext uri="{FF2B5EF4-FFF2-40B4-BE49-F238E27FC236}">
                <a16:creationId xmlns:a16="http://schemas.microsoft.com/office/drawing/2014/main" id="{94D37605-9A74-406B-A28B-01434EC535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23" name="Content Placeholder 2">
            <a:extLst>
              <a:ext uri="{FF2B5EF4-FFF2-40B4-BE49-F238E27FC236}">
                <a16:creationId xmlns:a16="http://schemas.microsoft.com/office/drawing/2014/main" id="{5390D2F0-3AD5-4F47-A10B-E047B365B1A9}"/>
              </a:ext>
            </a:extLst>
          </p:cNvPr>
          <p:cNvSpPr>
            <a:spLocks noGrp="1"/>
          </p:cNvSpPr>
          <p:nvPr>
            <p:ph sz="quarter" idx="32"/>
          </p:nvPr>
        </p:nvSpPr>
        <p:spPr>
          <a:xfrm>
            <a:off x="609600" y="3391762"/>
            <a:ext cx="2489200" cy="2624100"/>
          </a:xfrm>
        </p:spPr>
        <p:txBody>
          <a:bodyPr>
            <a:noAutofit/>
          </a:bodyPr>
          <a:lstStyle>
            <a:lvl1pPr>
              <a:lnSpc>
                <a:spcPct val="100000"/>
              </a:lnSpc>
              <a:spcBef>
                <a:spcPts val="300"/>
              </a:spcBef>
              <a:spcAft>
                <a:spcPts val="200"/>
              </a:spcAft>
              <a:defRPr sz="1300">
                <a:solidFill>
                  <a:schemeClr val="accent1"/>
                </a:solidFill>
              </a:defRPr>
            </a:lvl1pPr>
            <a:lvl2pPr>
              <a:lnSpc>
                <a:spcPct val="100000"/>
              </a:lnSpc>
              <a:spcBef>
                <a:spcPts val="600"/>
              </a:spcBef>
              <a:spcAft>
                <a:spcPts val="0"/>
              </a:spcAft>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spcBef>
                <a:spcPts val="300"/>
              </a:spcBef>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6" name="Content Placeholder 2">
            <a:extLst>
              <a:ext uri="{FF2B5EF4-FFF2-40B4-BE49-F238E27FC236}">
                <a16:creationId xmlns:a16="http://schemas.microsoft.com/office/drawing/2014/main" id="{0399C588-DBAD-2742-B89F-D479F30059DC}"/>
              </a:ext>
            </a:extLst>
          </p:cNvPr>
          <p:cNvSpPr>
            <a:spLocks noGrp="1"/>
          </p:cNvSpPr>
          <p:nvPr>
            <p:ph sz="quarter" idx="33"/>
          </p:nvPr>
        </p:nvSpPr>
        <p:spPr>
          <a:xfrm>
            <a:off x="3460377" y="3391762"/>
            <a:ext cx="2432423" cy="2624100"/>
          </a:xfrm>
        </p:spPr>
        <p:txBody>
          <a:bodyPr>
            <a:noAutofit/>
          </a:bodyPr>
          <a:lstStyle>
            <a:lvl1pPr>
              <a:lnSpc>
                <a:spcPct val="100000"/>
              </a:lnSpc>
              <a:spcBef>
                <a:spcPts val="300"/>
              </a:spcBef>
              <a:spcAft>
                <a:spcPts val="200"/>
              </a:spcAft>
              <a:defRPr sz="1300">
                <a:solidFill>
                  <a:schemeClr val="accent1"/>
                </a:solidFill>
              </a:defRPr>
            </a:lvl1pPr>
            <a:lvl2pPr>
              <a:lnSpc>
                <a:spcPct val="100000"/>
              </a:lnSpc>
              <a:spcBef>
                <a:spcPts val="600"/>
              </a:spcBef>
              <a:spcAft>
                <a:spcPts val="0"/>
              </a:spcAft>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spcBef>
                <a:spcPts val="300"/>
              </a:spcBef>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7" name="Content Placeholder 2">
            <a:extLst>
              <a:ext uri="{FF2B5EF4-FFF2-40B4-BE49-F238E27FC236}">
                <a16:creationId xmlns:a16="http://schemas.microsoft.com/office/drawing/2014/main" id="{CB9B4B18-23D4-6E42-8831-4A20A413C64A}"/>
              </a:ext>
            </a:extLst>
          </p:cNvPr>
          <p:cNvSpPr>
            <a:spLocks noGrp="1"/>
          </p:cNvSpPr>
          <p:nvPr>
            <p:ph sz="quarter" idx="34"/>
          </p:nvPr>
        </p:nvSpPr>
        <p:spPr>
          <a:xfrm>
            <a:off x="6257365" y="3391762"/>
            <a:ext cx="2480235" cy="2624100"/>
          </a:xfrm>
        </p:spPr>
        <p:txBody>
          <a:bodyPr>
            <a:noAutofit/>
          </a:bodyPr>
          <a:lstStyle>
            <a:lvl1pPr>
              <a:lnSpc>
                <a:spcPct val="100000"/>
              </a:lnSpc>
              <a:spcBef>
                <a:spcPts val="300"/>
              </a:spcBef>
              <a:spcAft>
                <a:spcPts val="200"/>
              </a:spcAft>
              <a:defRPr sz="1300">
                <a:solidFill>
                  <a:schemeClr val="accent1"/>
                </a:solidFill>
              </a:defRPr>
            </a:lvl1pPr>
            <a:lvl2pPr>
              <a:lnSpc>
                <a:spcPct val="100000"/>
              </a:lnSpc>
              <a:spcBef>
                <a:spcPts val="600"/>
              </a:spcBef>
              <a:spcAft>
                <a:spcPts val="0"/>
              </a:spcAft>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spcBef>
                <a:spcPts val="300"/>
              </a:spcBef>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8" name="Content Placeholder 2">
            <a:extLst>
              <a:ext uri="{FF2B5EF4-FFF2-40B4-BE49-F238E27FC236}">
                <a16:creationId xmlns:a16="http://schemas.microsoft.com/office/drawing/2014/main" id="{7B833A7B-9585-DC41-B130-684A63887C74}"/>
              </a:ext>
            </a:extLst>
          </p:cNvPr>
          <p:cNvSpPr>
            <a:spLocks noGrp="1"/>
          </p:cNvSpPr>
          <p:nvPr>
            <p:ph sz="quarter" idx="39"/>
          </p:nvPr>
        </p:nvSpPr>
        <p:spPr>
          <a:xfrm>
            <a:off x="9087971" y="3391762"/>
            <a:ext cx="2480235" cy="2624100"/>
          </a:xfrm>
        </p:spPr>
        <p:txBody>
          <a:bodyPr>
            <a:noAutofit/>
          </a:bodyPr>
          <a:lstStyle>
            <a:lvl1pPr>
              <a:lnSpc>
                <a:spcPct val="100000"/>
              </a:lnSpc>
              <a:spcBef>
                <a:spcPts val="300"/>
              </a:spcBef>
              <a:spcAft>
                <a:spcPts val="200"/>
              </a:spcAft>
              <a:defRPr sz="1300">
                <a:solidFill>
                  <a:schemeClr val="accent1"/>
                </a:solidFill>
              </a:defRPr>
            </a:lvl1pPr>
            <a:lvl2pPr>
              <a:lnSpc>
                <a:spcPct val="100000"/>
              </a:lnSpc>
              <a:spcBef>
                <a:spcPts val="600"/>
              </a:spcBef>
              <a:spcAft>
                <a:spcPts val="0"/>
              </a:spcAft>
              <a:defRPr sz="1300"/>
            </a:lvl2pPr>
            <a:lvl3pPr marL="174625" indent="-168275">
              <a:lnSpc>
                <a:spcPct val="100000"/>
              </a:lnSpc>
              <a:spcBef>
                <a:spcPts val="300"/>
              </a:spcBef>
              <a:tabLst/>
              <a:defRPr sz="1300"/>
            </a:lvl3pPr>
            <a:lvl4pPr marL="342900" indent="-176213">
              <a:lnSpc>
                <a:spcPct val="100000"/>
              </a:lnSpc>
              <a:spcBef>
                <a:spcPts val="300"/>
              </a:spcBef>
              <a:tabLst/>
              <a:defRPr sz="1300"/>
            </a:lvl4pPr>
            <a:lvl5pPr marL="514350" indent="-171450">
              <a:lnSpc>
                <a:spcPct val="100000"/>
              </a:lnSpc>
              <a:spcBef>
                <a:spcPts val="300"/>
              </a:spcBef>
              <a:tabLst/>
              <a:defRPr sz="1300"/>
            </a:lvl5pPr>
            <a:lvl6pPr marL="685800" indent="-176213">
              <a:lnSpc>
                <a:spcPct val="100000"/>
              </a:lnSpc>
              <a:spcBef>
                <a:spcPts val="300"/>
              </a:spcBef>
              <a:tabLst/>
              <a:defRPr sz="13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25" name="Title Placeholder 1">
            <a:extLst>
              <a:ext uri="{FF2B5EF4-FFF2-40B4-BE49-F238E27FC236}">
                <a16:creationId xmlns:a16="http://schemas.microsoft.com/office/drawing/2014/main" id="{FCAA2DFC-CB9D-694C-955F-30EA6BD3C91B}"/>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26" name="Text Placeholder 2">
            <a:extLst>
              <a:ext uri="{FF2B5EF4-FFF2-40B4-BE49-F238E27FC236}">
                <a16:creationId xmlns:a16="http://schemas.microsoft.com/office/drawing/2014/main" id="{5E065487-BF64-9342-A721-6A8BA2B8CF62}"/>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27" name="Picture Placeholder 2">
            <a:extLst>
              <a:ext uri="{FF2B5EF4-FFF2-40B4-BE49-F238E27FC236}">
                <a16:creationId xmlns:a16="http://schemas.microsoft.com/office/drawing/2014/main" id="{C0303739-0C13-CC4B-8202-FEEEAAB3C12C}"/>
              </a:ext>
            </a:extLst>
          </p:cNvPr>
          <p:cNvSpPr>
            <a:spLocks noGrp="1"/>
          </p:cNvSpPr>
          <p:nvPr>
            <p:ph type="pic" sz="quarter" idx="40" hasCustomPrompt="1"/>
          </p:nvPr>
        </p:nvSpPr>
        <p:spPr>
          <a:xfrm>
            <a:off x="1244600" y="1848973"/>
            <a:ext cx="1219200" cy="1199027"/>
          </a:xfrm>
          <a:noFill/>
        </p:spPr>
        <p:txBody>
          <a:bodyPr anchor="ctr" anchorCtr="0"/>
          <a:lstStyle>
            <a:lvl1pPr algn="ctr">
              <a:lnSpc>
                <a:spcPct val="100000"/>
              </a:lnSpc>
              <a:defRPr>
                <a:solidFill>
                  <a:schemeClr val="tx1"/>
                </a:solidFill>
                <a:latin typeface="+mn-lt"/>
              </a:defRPr>
            </a:lvl1pPr>
          </a:lstStyle>
          <a:p>
            <a:r>
              <a:rPr lang="en-US" dirty="0"/>
              <a:t>Icon</a:t>
            </a:r>
          </a:p>
        </p:txBody>
      </p:sp>
      <p:sp>
        <p:nvSpPr>
          <p:cNvPr id="28" name="Picture Placeholder 2">
            <a:extLst>
              <a:ext uri="{FF2B5EF4-FFF2-40B4-BE49-F238E27FC236}">
                <a16:creationId xmlns:a16="http://schemas.microsoft.com/office/drawing/2014/main" id="{BC6978E9-423F-9244-9FF8-DCD46EBA5658}"/>
              </a:ext>
            </a:extLst>
          </p:cNvPr>
          <p:cNvSpPr>
            <a:spLocks noGrp="1"/>
          </p:cNvSpPr>
          <p:nvPr>
            <p:ph type="pic" sz="quarter" idx="41" hasCustomPrompt="1"/>
          </p:nvPr>
        </p:nvSpPr>
        <p:spPr>
          <a:xfrm>
            <a:off x="4073792" y="1848973"/>
            <a:ext cx="1219200" cy="1199027"/>
          </a:xfrm>
          <a:noFill/>
        </p:spPr>
        <p:txBody>
          <a:bodyPr anchor="ctr" anchorCtr="0"/>
          <a:lstStyle>
            <a:lvl1pPr algn="ctr">
              <a:lnSpc>
                <a:spcPct val="100000"/>
              </a:lnSpc>
              <a:defRPr>
                <a:solidFill>
                  <a:schemeClr val="tx1"/>
                </a:solidFill>
                <a:latin typeface="+mn-lt"/>
              </a:defRPr>
            </a:lvl1pPr>
          </a:lstStyle>
          <a:p>
            <a:r>
              <a:rPr lang="en-US" dirty="0"/>
              <a:t>Icon</a:t>
            </a:r>
          </a:p>
        </p:txBody>
      </p:sp>
      <p:sp>
        <p:nvSpPr>
          <p:cNvPr id="29" name="Picture Placeholder 2">
            <a:extLst>
              <a:ext uri="{FF2B5EF4-FFF2-40B4-BE49-F238E27FC236}">
                <a16:creationId xmlns:a16="http://schemas.microsoft.com/office/drawing/2014/main" id="{48D3479E-1D17-DF4D-840E-0E14AA554B7C}"/>
              </a:ext>
            </a:extLst>
          </p:cNvPr>
          <p:cNvSpPr>
            <a:spLocks noGrp="1"/>
          </p:cNvSpPr>
          <p:nvPr>
            <p:ph type="pic" sz="quarter" idx="42" hasCustomPrompt="1"/>
          </p:nvPr>
        </p:nvSpPr>
        <p:spPr>
          <a:xfrm>
            <a:off x="6902984" y="1848973"/>
            <a:ext cx="1219200" cy="1199027"/>
          </a:xfrm>
          <a:noFill/>
        </p:spPr>
        <p:txBody>
          <a:bodyPr anchor="ctr" anchorCtr="0"/>
          <a:lstStyle>
            <a:lvl1pPr algn="ctr">
              <a:lnSpc>
                <a:spcPct val="100000"/>
              </a:lnSpc>
              <a:defRPr>
                <a:solidFill>
                  <a:schemeClr val="tx1"/>
                </a:solidFill>
                <a:latin typeface="+mn-lt"/>
              </a:defRPr>
            </a:lvl1pPr>
          </a:lstStyle>
          <a:p>
            <a:r>
              <a:rPr lang="en-US" dirty="0"/>
              <a:t>Icon</a:t>
            </a:r>
          </a:p>
        </p:txBody>
      </p:sp>
      <p:sp>
        <p:nvSpPr>
          <p:cNvPr id="31" name="Picture Placeholder 2">
            <a:extLst>
              <a:ext uri="{FF2B5EF4-FFF2-40B4-BE49-F238E27FC236}">
                <a16:creationId xmlns:a16="http://schemas.microsoft.com/office/drawing/2014/main" id="{95A82027-A669-A245-99A2-2D77B7D1A97E}"/>
              </a:ext>
            </a:extLst>
          </p:cNvPr>
          <p:cNvSpPr>
            <a:spLocks noGrp="1"/>
          </p:cNvSpPr>
          <p:nvPr>
            <p:ph type="pic" sz="quarter" idx="43" hasCustomPrompt="1"/>
          </p:nvPr>
        </p:nvSpPr>
        <p:spPr>
          <a:xfrm>
            <a:off x="9732177" y="1848973"/>
            <a:ext cx="1219200" cy="1199027"/>
          </a:xfrm>
          <a:noFill/>
        </p:spPr>
        <p:txBody>
          <a:bodyPr anchor="ctr" anchorCtr="0"/>
          <a:lstStyle>
            <a:lvl1pPr algn="ctr">
              <a:lnSpc>
                <a:spcPct val="100000"/>
              </a:lnSpc>
              <a:defRPr>
                <a:solidFill>
                  <a:schemeClr val="tx1"/>
                </a:solidFill>
                <a:latin typeface="+mn-lt"/>
              </a:defRPr>
            </a:lvl1pPr>
          </a:lstStyle>
          <a:p>
            <a:r>
              <a:rPr lang="en-US" dirty="0"/>
              <a:t>Icon</a:t>
            </a:r>
          </a:p>
        </p:txBody>
      </p:sp>
      <p:sp>
        <p:nvSpPr>
          <p:cNvPr id="30" name="Text Placeholder 2">
            <a:extLst>
              <a:ext uri="{FF2B5EF4-FFF2-40B4-BE49-F238E27FC236}">
                <a16:creationId xmlns:a16="http://schemas.microsoft.com/office/drawing/2014/main" id="{212D7D3D-DD3D-0ACF-90ED-61B2EA408262}"/>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3625131096"/>
      </p:ext>
    </p:extLst>
  </p:cSld>
  <p:clrMapOvr>
    <a:masterClrMapping/>
  </p:clrMapOvr>
  <p:extLst>
    <p:ext uri="{DCECCB84-F9BA-43D5-87BE-67443E8EF086}">
      <p15:sldGuideLst xmlns:p15="http://schemas.microsoft.com/office/powerpoint/2012/main">
        <p15:guide id="11" orient="horz" pos="2040">
          <p15:clr>
            <a:srgbClr val="FBAE40"/>
          </p15:clr>
        </p15:guide>
        <p15:guide id="12" pos="384">
          <p15:clr>
            <a:srgbClr val="FBAE40"/>
          </p15:clr>
        </p15:guide>
        <p15:guide id="13" pos="7296">
          <p15:clr>
            <a:srgbClr val="FBAE40"/>
          </p15:clr>
        </p15:guide>
        <p15:guide id="14" pos="1952">
          <p15:clr>
            <a:srgbClr val="FBAE40"/>
          </p15:clr>
        </p15:guide>
        <p15:guide id="15" pos="2176">
          <p15:clr>
            <a:srgbClr val="FBAE40"/>
          </p15:clr>
        </p15:guide>
        <p15:guide id="16" pos="3712">
          <p15:clr>
            <a:srgbClr val="FBAE40"/>
          </p15:clr>
        </p15:guide>
        <p15:guide id="17" pos="3936">
          <p15:clr>
            <a:srgbClr val="FBAE40"/>
          </p15:clr>
        </p15:guide>
        <p15:guide id="18" pos="5504">
          <p15:clr>
            <a:srgbClr val="FBAE40"/>
          </p15:clr>
        </p15:guide>
        <p15:guide id="19" pos="5728">
          <p15:clr>
            <a:srgbClr val="FBAE40"/>
          </p15:clr>
        </p15:guide>
        <p15:guide id="20" orient="horz" pos="100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ue 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2D46C0-E581-4328-BA0D-DC338A15645F}"/>
              </a:ext>
            </a:extLst>
          </p:cNvPr>
          <p:cNvSpPr/>
          <p:nvPr userDrawn="1"/>
        </p:nvSpPr>
        <p:spPr>
          <a:xfrm>
            <a:off x="-1" y="0"/>
            <a:ext cx="75562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7F4FCB1-DF84-4814-9FFE-5E51FB46672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7" name="Text Placeholder 2">
            <a:extLst>
              <a:ext uri="{FF2B5EF4-FFF2-40B4-BE49-F238E27FC236}">
                <a16:creationId xmlns:a16="http://schemas.microsoft.com/office/drawing/2014/main" id="{6D4458FC-9536-C13D-74B7-58ACFB90AD3C}"/>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chemeClr val="bg2">
                    <a:lumMod val="20000"/>
                    <a:lumOff val="80000"/>
                  </a:schemeClr>
                </a:solidFill>
                <a:latin typeface="+mn-lt"/>
              </a:defRPr>
            </a:lvl1pPr>
          </a:lstStyle>
          <a:p>
            <a:pPr lvl="0"/>
            <a:r>
              <a:rPr lang="en-US" dirty="0"/>
              <a:t>Source placeholder</a:t>
            </a:r>
          </a:p>
        </p:txBody>
      </p:sp>
    </p:spTree>
    <p:extLst>
      <p:ext uri="{BB962C8B-B14F-4D97-AF65-F5344CB8AC3E}">
        <p14:creationId xmlns:p14="http://schemas.microsoft.com/office/powerpoint/2010/main" val="3238793821"/>
      </p:ext>
    </p:extLst>
  </p:cSld>
  <p:clrMapOvr>
    <a:masterClrMapping/>
  </p:clrMapOvr>
  <p:extLst>
    <p:ext uri="{DCECCB84-F9BA-43D5-87BE-67443E8EF086}">
      <p15:sldGuideLst xmlns:p15="http://schemas.microsoft.com/office/powerpoint/2012/main">
        <p15:guide id="12" pos="384">
          <p15:clr>
            <a:srgbClr val="FBAE40"/>
          </p15:clr>
        </p15:guide>
        <p15:guide id="13" pos="7296">
          <p15:clr>
            <a:srgbClr val="FBAE40"/>
          </p15:clr>
        </p15:guide>
        <p15:guide id="20" orient="horz" pos="100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Big Type">
    <p:bg>
      <p:bgPr>
        <a:solidFill>
          <a:schemeClr val="accent1"/>
        </a:solidFill>
        <a:effectLst/>
      </p:bgPr>
    </p:bg>
    <p:spTree>
      <p:nvGrpSpPr>
        <p:cNvPr id="1" name=""/>
        <p:cNvGrpSpPr/>
        <p:nvPr/>
      </p:nvGrpSpPr>
      <p:grpSpPr>
        <a:xfrm>
          <a:off x="0" y="0"/>
          <a:ext cx="0" cy="0"/>
          <a:chOff x="0" y="0"/>
          <a:chExt cx="0" cy="0"/>
        </a:xfrm>
      </p:grpSpPr>
      <p:pic>
        <p:nvPicPr>
          <p:cNvPr id="15" name="Picture 14" descr="Visa logo">
            <a:extLst>
              <a:ext uri="{FF2B5EF4-FFF2-40B4-BE49-F238E27FC236}">
                <a16:creationId xmlns:a16="http://schemas.microsoft.com/office/drawing/2014/main" id="{D8F6A2D3-237C-B142-BB6C-D1D674B692C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4954" y="385590"/>
            <a:ext cx="836212" cy="270933"/>
          </a:xfrm>
          <a:prstGeom prst="rect">
            <a:avLst/>
          </a:prstGeom>
        </p:spPr>
      </p:pic>
      <p:sp>
        <p:nvSpPr>
          <p:cNvPr id="13" name="Title Placeholder 1">
            <a:extLst>
              <a:ext uri="{FF2B5EF4-FFF2-40B4-BE49-F238E27FC236}">
                <a16:creationId xmlns:a16="http://schemas.microsoft.com/office/drawing/2014/main" id="{FFAEF6FF-624F-F941-8333-F016E751BE8D}"/>
              </a:ext>
            </a:extLst>
          </p:cNvPr>
          <p:cNvSpPr>
            <a:spLocks noGrp="1"/>
          </p:cNvSpPr>
          <p:nvPr>
            <p:ph type="title" hasCustomPrompt="1"/>
          </p:nvPr>
        </p:nvSpPr>
        <p:spPr>
          <a:xfrm>
            <a:off x="609600" y="1600200"/>
            <a:ext cx="8080664" cy="1408176"/>
          </a:xfrm>
          <a:prstGeom prst="rect">
            <a:avLst/>
          </a:prstGeom>
        </p:spPr>
        <p:txBody>
          <a:bodyPr vert="horz" lIns="0" tIns="0" rIns="0" bIns="0" rtlCol="0" anchor="t" anchorCtr="0">
            <a:noAutofit/>
          </a:bodyPr>
          <a:lstStyle>
            <a:lvl1pPr>
              <a:defRPr sz="4500">
                <a:solidFill>
                  <a:schemeClr val="bg1"/>
                </a:solidFill>
                <a:latin typeface="Visa Dialect Medium" pitchFamily="2" charset="0"/>
              </a:defRPr>
            </a:lvl1pPr>
          </a:lstStyle>
          <a:p>
            <a:r>
              <a:rPr lang="en-US" dirty="0"/>
              <a:t>Click to edit Master title style with up to two lines</a:t>
            </a:r>
          </a:p>
        </p:txBody>
      </p:sp>
      <p:sp>
        <p:nvSpPr>
          <p:cNvPr id="14" name="Text Placeholder 2">
            <a:extLst>
              <a:ext uri="{FF2B5EF4-FFF2-40B4-BE49-F238E27FC236}">
                <a16:creationId xmlns:a16="http://schemas.microsoft.com/office/drawing/2014/main" id="{CE27E99B-5241-0942-B27C-8DC37A0E3488}"/>
              </a:ext>
            </a:extLst>
          </p:cNvPr>
          <p:cNvSpPr>
            <a:spLocks noGrp="1"/>
          </p:cNvSpPr>
          <p:nvPr>
            <p:ph type="body" sz="quarter" idx="10" hasCustomPrompt="1"/>
          </p:nvPr>
        </p:nvSpPr>
        <p:spPr>
          <a:xfrm>
            <a:off x="609600" y="3158598"/>
            <a:ext cx="5486400" cy="822292"/>
          </a:xfrm>
          <a:prstGeom prst="rect">
            <a:avLst/>
          </a:prstGeom>
        </p:spPr>
        <p:txBody>
          <a:bodyPr/>
          <a:lstStyle>
            <a:lvl1pPr>
              <a:lnSpc>
                <a:spcPct val="100000"/>
              </a:lnSpc>
              <a:defRPr sz="1800">
                <a:solidFill>
                  <a:schemeClr val="accent2"/>
                </a:solidFill>
                <a:latin typeface="+mn-lt"/>
              </a:defRPr>
            </a:lvl1pPr>
            <a:lvl2pPr marL="457200" indent="0">
              <a:buNone/>
              <a:defRPr/>
            </a:lvl2pPr>
          </a:lstStyle>
          <a:p>
            <a:pPr lvl="0"/>
            <a:r>
              <a:rPr lang="en-US" dirty="0"/>
              <a:t>Click to edit subtitle</a:t>
            </a:r>
          </a:p>
        </p:txBody>
      </p:sp>
      <p:sp>
        <p:nvSpPr>
          <p:cNvPr id="2" name="TextBox 1">
            <a:extLst>
              <a:ext uri="{FF2B5EF4-FFF2-40B4-BE49-F238E27FC236}">
                <a16:creationId xmlns:a16="http://schemas.microsoft.com/office/drawing/2014/main" id="{D3FD21D7-9138-79A2-DA3A-2CD6931DD03A}"/>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1103494397"/>
      </p:ext>
    </p:extLst>
  </p:cSld>
  <p:clrMapOvr>
    <a:masterClrMapping/>
  </p:clrMapOvr>
  <p:extLst>
    <p:ext uri="{DCECCB84-F9BA-43D5-87BE-67443E8EF086}">
      <p15:sldGuideLst xmlns:p15="http://schemas.microsoft.com/office/powerpoint/2012/main">
        <p15:guide id="1" orient="horz" pos="132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Yellow Ba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E9115E-63DF-4133-A626-4F14A7DBBDDE}"/>
              </a:ext>
            </a:extLst>
          </p:cNvPr>
          <p:cNvSpPr/>
          <p:nvPr userDrawn="1"/>
        </p:nvSpPr>
        <p:spPr>
          <a:xfrm>
            <a:off x="0" y="0"/>
            <a:ext cx="181722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10" name="Picture 9">
            <a:extLst>
              <a:ext uri="{FF2B5EF4-FFF2-40B4-BE49-F238E27FC236}">
                <a16:creationId xmlns:a16="http://schemas.microsoft.com/office/drawing/2014/main" id="{65FB4FCC-3325-C845-9B15-E71FF67E5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6" name="Text Placeholder 2">
            <a:extLst>
              <a:ext uri="{FF2B5EF4-FFF2-40B4-BE49-F238E27FC236}">
                <a16:creationId xmlns:a16="http://schemas.microsoft.com/office/drawing/2014/main" id="{B9DC2931-197E-323C-1A9C-3B64FEA67211}"/>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3006320597"/>
      </p:ext>
    </p:extLst>
  </p:cSld>
  <p:clrMapOvr>
    <a:masterClrMapping/>
  </p:clrMapOvr>
  <p:extLst>
    <p:ext uri="{DCECCB84-F9BA-43D5-87BE-67443E8EF086}">
      <p15:sldGuideLst xmlns:p15="http://schemas.microsoft.com/office/powerpoint/2012/main">
        <p15:guide id="12" pos="384">
          <p15:clr>
            <a:srgbClr val="FBAE40"/>
          </p15:clr>
        </p15:guide>
        <p15:guide id="13" pos="7296">
          <p15:clr>
            <a:srgbClr val="FBAE40"/>
          </p15:clr>
        </p15:guide>
        <p15:guide id="20" orient="horz" pos="100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 Right Photo">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ABCE0F2E-2714-4580-9DBC-755ECB7DE619}"/>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6B85D5DE-277B-408A-91E7-362A2604D70C}"/>
              </a:ext>
            </a:extLst>
          </p:cNvPr>
          <p:cNvSpPr>
            <a:spLocks noGrp="1"/>
          </p:cNvSpPr>
          <p:nvPr>
            <p:ph type="pic" sz="quarter" idx="27" hasCustomPrompt="1"/>
          </p:nvPr>
        </p:nvSpPr>
        <p:spPr>
          <a:xfrm>
            <a:off x="6248400" y="457200"/>
            <a:ext cx="5334000" cy="5753100"/>
          </a:xfrm>
          <a:solidFill>
            <a:schemeClr val="tx2"/>
          </a:solidFill>
        </p:spPr>
        <p:txBody>
          <a:bodyPr anchor="ctr" anchorCtr="0"/>
          <a:lstStyle>
            <a:lvl1pPr marL="0" marR="0" indent="0" algn="ctr" defTabSz="914400" rtl="0" eaLnBrk="1" fontAlgn="auto" latinLnBrk="0" hangingPunct="1">
              <a:lnSpc>
                <a:spcPts val="1920"/>
              </a:lnSpc>
              <a:spcBef>
                <a:spcPts val="500"/>
              </a:spcBef>
              <a:spcAft>
                <a:spcPts val="0"/>
              </a:spcAft>
              <a:buClrTx/>
              <a:buSzTx/>
              <a:buFont typeface="Visa Dialect Regular" pitchFamily="2" charset="0"/>
              <a:buNone/>
              <a:tabLst/>
              <a:defRPr>
                <a:solidFill>
                  <a:schemeClr val="tx1"/>
                </a:solidFill>
                <a:latin typeface="+mn-lt"/>
              </a:defRPr>
            </a:lvl1pPr>
          </a:lstStyle>
          <a:p>
            <a:pPr marL="0" marR="0" lvl="0" indent="0" algn="ctr" defTabSz="914400" rtl="0" eaLnBrk="1" fontAlgn="auto" latinLnBrk="0" hangingPunct="1">
              <a:lnSpc>
                <a:spcPts val="1920"/>
              </a:lnSpc>
              <a:spcBef>
                <a:spcPts val="500"/>
              </a:spcBef>
              <a:spcAft>
                <a:spcPts val="0"/>
              </a:spcAft>
              <a:buClrTx/>
              <a:buSzTx/>
              <a:buFont typeface="Visa Dialect Regular" pitchFamily="2" charset="0"/>
              <a:buNone/>
              <a:tabLst/>
              <a:defRPr/>
            </a:pPr>
            <a:r>
              <a:rPr lang="en-US" dirty="0"/>
              <a:t>Drag picture to placeholder </a:t>
            </a:r>
            <a:br>
              <a:rPr lang="en-US" dirty="0"/>
            </a:br>
            <a:r>
              <a:rPr lang="en-US" dirty="0"/>
              <a:t>or click icon to add</a:t>
            </a:r>
          </a:p>
        </p:txBody>
      </p:sp>
      <p:sp>
        <p:nvSpPr>
          <p:cNvPr id="14" name="Content Placeholder 2">
            <a:extLst>
              <a:ext uri="{FF2B5EF4-FFF2-40B4-BE49-F238E27FC236}">
                <a16:creationId xmlns:a16="http://schemas.microsoft.com/office/drawing/2014/main" id="{BA3EE50D-9DEA-9149-9049-FE0CE78B8409}"/>
              </a:ext>
            </a:extLst>
          </p:cNvPr>
          <p:cNvSpPr>
            <a:spLocks noGrp="1"/>
          </p:cNvSpPr>
          <p:nvPr>
            <p:ph sz="quarter" idx="31"/>
          </p:nvPr>
        </p:nvSpPr>
        <p:spPr>
          <a:xfrm>
            <a:off x="609600" y="1600200"/>
            <a:ext cx="5283200" cy="4610100"/>
          </a:xfrm>
        </p:spPr>
        <p:txBody>
          <a:bodyPr>
            <a:noAutofit/>
          </a:bodyPr>
          <a:lstStyle>
            <a:lvl1pPr>
              <a:spcBef>
                <a:spcPts val="600"/>
              </a:spcBef>
              <a:defRPr sz="1600">
                <a:solidFill>
                  <a:schemeClr val="accent1"/>
                </a:solidFill>
                <a:latin typeface="+mj-lt"/>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vl6pPr>
              <a:defRPr sz="16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15" name="Picture 14" descr="Logo&#10;&#10;Description automatically generated">
            <a:extLst>
              <a:ext uri="{FF2B5EF4-FFF2-40B4-BE49-F238E27FC236}">
                <a16:creationId xmlns:a16="http://schemas.microsoft.com/office/drawing/2014/main" id="{2D5873B9-237F-4029-81C3-7DF4AE7E4F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11" name="Title Placeholder 1">
            <a:extLst>
              <a:ext uri="{FF2B5EF4-FFF2-40B4-BE49-F238E27FC236}">
                <a16:creationId xmlns:a16="http://schemas.microsoft.com/office/drawing/2014/main" id="{B507D2AF-B968-8540-AB96-D7091A82A25C}"/>
              </a:ext>
            </a:extLst>
          </p:cNvPr>
          <p:cNvSpPr>
            <a:spLocks noGrp="1"/>
          </p:cNvSpPr>
          <p:nvPr>
            <p:ph type="title"/>
          </p:nvPr>
        </p:nvSpPr>
        <p:spPr>
          <a:xfrm>
            <a:off x="609600" y="471459"/>
            <a:ext cx="52832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17" name="Text Placeholder 2">
            <a:extLst>
              <a:ext uri="{FF2B5EF4-FFF2-40B4-BE49-F238E27FC236}">
                <a16:creationId xmlns:a16="http://schemas.microsoft.com/office/drawing/2014/main" id="{86C401AA-42D6-3744-80D1-D2B7F64C7D8E}"/>
              </a:ext>
            </a:extLst>
          </p:cNvPr>
          <p:cNvSpPr>
            <a:spLocks noGrp="1"/>
          </p:cNvSpPr>
          <p:nvPr>
            <p:ph type="body" sz="quarter" idx="26"/>
          </p:nvPr>
        </p:nvSpPr>
        <p:spPr>
          <a:xfrm>
            <a:off x="609600" y="768068"/>
            <a:ext cx="52832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12" name="Text Placeholder 2">
            <a:extLst>
              <a:ext uri="{FF2B5EF4-FFF2-40B4-BE49-F238E27FC236}">
                <a16:creationId xmlns:a16="http://schemas.microsoft.com/office/drawing/2014/main" id="{9626DD0A-6196-4B66-530F-A06E1E87D226}"/>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1639143857"/>
      </p:ext>
    </p:extLst>
  </p:cSld>
  <p:clrMapOvr>
    <a:masterClrMapping/>
  </p:clrMapOvr>
  <p:extLst>
    <p:ext uri="{DCECCB84-F9BA-43D5-87BE-67443E8EF086}">
      <p15:sldGuideLst xmlns:p15="http://schemas.microsoft.com/office/powerpoint/2012/main">
        <p15:guide id="2" pos="384">
          <p15:clr>
            <a:srgbClr val="FBAE40"/>
          </p15:clr>
        </p15:guide>
        <p15:guide id="3" pos="7296">
          <p15:clr>
            <a:srgbClr val="FBAE40"/>
          </p15:clr>
        </p15:guide>
        <p15:guide id="6" pos="3712">
          <p15:clr>
            <a:srgbClr val="FBAE40"/>
          </p15:clr>
        </p15:guide>
        <p15:guide id="7" pos="3936">
          <p15:clr>
            <a:srgbClr val="FBAE40"/>
          </p15:clr>
        </p15:guide>
        <p15:guide id="10" orient="horz" pos="100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 Photo">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ABCE0F2E-2714-4580-9DBC-755ECB7DE619}"/>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6B85D5DE-277B-408A-91E7-362A2604D70C}"/>
              </a:ext>
            </a:extLst>
          </p:cNvPr>
          <p:cNvSpPr>
            <a:spLocks noGrp="1"/>
          </p:cNvSpPr>
          <p:nvPr>
            <p:ph type="pic" sz="quarter" idx="27" hasCustomPrompt="1"/>
          </p:nvPr>
        </p:nvSpPr>
        <p:spPr>
          <a:xfrm>
            <a:off x="609600" y="1600201"/>
            <a:ext cx="5283200" cy="3145055"/>
          </a:xfrm>
          <a:solidFill>
            <a:schemeClr val="tx2"/>
          </a:solidFill>
        </p:spPr>
        <p:txBody>
          <a:bodyPr anchor="ctr" anchorCtr="0"/>
          <a:lstStyle>
            <a:lvl1pPr algn="ctr">
              <a:lnSpc>
                <a:spcPct val="100000"/>
              </a:lnSpc>
              <a:defRPr>
                <a:solidFill>
                  <a:schemeClr val="tx1"/>
                </a:solidFill>
                <a:latin typeface="+mn-lt"/>
              </a:defRPr>
            </a:lvl1pPr>
          </a:lstStyle>
          <a:p>
            <a:r>
              <a:rPr lang="en-US" dirty="0"/>
              <a:t>Drag picture to placeholder </a:t>
            </a:r>
            <a:br>
              <a:rPr lang="en-US" dirty="0"/>
            </a:br>
            <a:r>
              <a:rPr lang="en-US" dirty="0"/>
              <a:t>or click icon to add</a:t>
            </a:r>
          </a:p>
        </p:txBody>
      </p:sp>
      <p:sp>
        <p:nvSpPr>
          <p:cNvPr id="10" name="Picture Placeholder 2">
            <a:extLst>
              <a:ext uri="{FF2B5EF4-FFF2-40B4-BE49-F238E27FC236}">
                <a16:creationId xmlns:a16="http://schemas.microsoft.com/office/drawing/2014/main" id="{1656EAC5-6B5F-4341-86FF-B7369C9AD232}"/>
              </a:ext>
            </a:extLst>
          </p:cNvPr>
          <p:cNvSpPr>
            <a:spLocks noGrp="1"/>
          </p:cNvSpPr>
          <p:nvPr>
            <p:ph type="pic" sz="quarter" idx="29" hasCustomPrompt="1"/>
          </p:nvPr>
        </p:nvSpPr>
        <p:spPr>
          <a:xfrm>
            <a:off x="6258044" y="1600201"/>
            <a:ext cx="5334000" cy="3145055"/>
          </a:xfrm>
          <a:solidFill>
            <a:schemeClr val="tx2"/>
          </a:solidFill>
        </p:spPr>
        <p:txBody>
          <a:bodyPr anchor="ctr" anchorCtr="0"/>
          <a:lstStyle>
            <a:lvl1pPr marL="0" marR="0" indent="0" algn="ctr" defTabSz="914400" rtl="0" eaLnBrk="1" fontAlgn="auto" latinLnBrk="0" hangingPunct="1">
              <a:lnSpc>
                <a:spcPct val="100000"/>
              </a:lnSpc>
              <a:spcBef>
                <a:spcPts val="500"/>
              </a:spcBef>
              <a:spcAft>
                <a:spcPts val="0"/>
              </a:spcAft>
              <a:buClrTx/>
              <a:buSzTx/>
              <a:buFont typeface="Visa Dialect Regular" pitchFamily="2" charset="0"/>
              <a:buNone/>
              <a:tabLst/>
              <a:defRPr>
                <a:solidFill>
                  <a:schemeClr val="tx1"/>
                </a:solidFill>
                <a:latin typeface="+mn-lt"/>
              </a:defRPr>
            </a:lvl1pPr>
          </a:lstStyle>
          <a:p>
            <a:pPr marL="0" marR="0" lvl="0" indent="0" algn="ctr" defTabSz="914400" rtl="0" eaLnBrk="1" fontAlgn="auto" latinLnBrk="0" hangingPunct="1">
              <a:lnSpc>
                <a:spcPts val="1920"/>
              </a:lnSpc>
              <a:spcBef>
                <a:spcPts val="500"/>
              </a:spcBef>
              <a:spcAft>
                <a:spcPts val="0"/>
              </a:spcAft>
              <a:buClrTx/>
              <a:buSzTx/>
              <a:buFont typeface="Visa Dialect Regular" pitchFamily="2" charset="0"/>
              <a:buNone/>
              <a:tabLst/>
              <a:defRPr/>
            </a:pPr>
            <a:r>
              <a:rPr lang="en-US" dirty="0"/>
              <a:t>Drag picture to placeholder </a:t>
            </a:r>
            <a:br>
              <a:rPr lang="en-US" dirty="0"/>
            </a:br>
            <a:r>
              <a:rPr lang="en-US" dirty="0"/>
              <a:t>or click icon to add</a:t>
            </a:r>
          </a:p>
        </p:txBody>
      </p:sp>
      <p:cxnSp>
        <p:nvCxnSpPr>
          <p:cNvPr id="11" name="Straight Connector 10">
            <a:extLst>
              <a:ext uri="{FF2B5EF4-FFF2-40B4-BE49-F238E27FC236}">
                <a16:creationId xmlns:a16="http://schemas.microsoft.com/office/drawing/2014/main" id="{CAFFEF14-326C-4366-BE6C-30F2EAEF06F4}"/>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2FCD28B-5132-4352-9BA2-B2C48B333EBA}"/>
              </a:ext>
            </a:extLst>
          </p:cNvPr>
          <p:cNvSpPr>
            <a:spLocks noGrp="1"/>
          </p:cNvSpPr>
          <p:nvPr>
            <p:ph type="body" sz="quarter" idx="30"/>
          </p:nvPr>
        </p:nvSpPr>
        <p:spPr>
          <a:xfrm>
            <a:off x="609600" y="4911693"/>
            <a:ext cx="5283200" cy="1095829"/>
          </a:xfrm>
        </p:spPr>
        <p:txBody>
          <a:bodyPr/>
          <a:lstStyle>
            <a:lvl1pPr>
              <a:lnSpc>
                <a:spcPct val="100000"/>
              </a:lnSpc>
              <a:spcBef>
                <a:spcPts val="600"/>
              </a:spcBef>
              <a:defRPr sz="1300">
                <a:solidFill>
                  <a:schemeClr val="tx1"/>
                </a:solidFill>
                <a:latin typeface="+mj-lt"/>
              </a:defRPr>
            </a:lvl1pPr>
            <a:lvl2pPr>
              <a:lnSpc>
                <a:spcPct val="100000"/>
              </a:lnSpc>
              <a:spcBef>
                <a:spcPts val="600"/>
              </a:spcBef>
              <a:defRPr sz="1300"/>
            </a:lvl2pPr>
            <a:lvl3pPr>
              <a:lnSpc>
                <a:spcPct val="100000"/>
              </a:lnSpc>
              <a:spcBef>
                <a:spcPts val="300"/>
              </a:spcBef>
              <a:defRPr sz="1300"/>
            </a:lvl3pPr>
            <a:lvl4pPr>
              <a:lnSpc>
                <a:spcPct val="100000"/>
              </a:lnSpc>
              <a:spcBef>
                <a:spcPts val="300"/>
              </a:spcBef>
              <a:defRPr sz="1300"/>
            </a:lvl4pPr>
            <a:lvl5pPr>
              <a:lnSpc>
                <a:spcPts val="16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4" name="Straight Connector 13">
            <a:extLst>
              <a:ext uri="{FF2B5EF4-FFF2-40B4-BE49-F238E27FC236}">
                <a16:creationId xmlns:a16="http://schemas.microsoft.com/office/drawing/2014/main" id="{1C7F8A7A-3661-4A31-988A-37E7A64D4614}"/>
              </a:ext>
            </a:extLst>
          </p:cNvPr>
          <p:cNvCxnSpPr/>
          <p:nvPr userDrawn="1"/>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6" name="Picture 15" descr="Logo&#10;&#10;Description automatically generated">
            <a:extLst>
              <a:ext uri="{FF2B5EF4-FFF2-40B4-BE49-F238E27FC236}">
                <a16:creationId xmlns:a16="http://schemas.microsoft.com/office/drawing/2014/main" id="{E7769BF2-3A16-429E-971C-E2ED4641AE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18" name="Title Placeholder 1">
            <a:extLst>
              <a:ext uri="{FF2B5EF4-FFF2-40B4-BE49-F238E27FC236}">
                <a16:creationId xmlns:a16="http://schemas.microsoft.com/office/drawing/2014/main" id="{13355B2A-3761-9B4A-A6CC-D82F751C56C9}"/>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23" name="Text Placeholder 2">
            <a:extLst>
              <a:ext uri="{FF2B5EF4-FFF2-40B4-BE49-F238E27FC236}">
                <a16:creationId xmlns:a16="http://schemas.microsoft.com/office/drawing/2014/main" id="{79978769-6475-654F-8177-443C3A323D99}"/>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24" name="Text Placeholder 3">
            <a:extLst>
              <a:ext uri="{FF2B5EF4-FFF2-40B4-BE49-F238E27FC236}">
                <a16:creationId xmlns:a16="http://schemas.microsoft.com/office/drawing/2014/main" id="{A6CC2593-E020-1C41-B3F8-AD259BDD41F3}"/>
              </a:ext>
            </a:extLst>
          </p:cNvPr>
          <p:cNvSpPr>
            <a:spLocks noGrp="1"/>
          </p:cNvSpPr>
          <p:nvPr>
            <p:ph type="body" sz="quarter" idx="33"/>
          </p:nvPr>
        </p:nvSpPr>
        <p:spPr>
          <a:xfrm>
            <a:off x="6258044" y="4911693"/>
            <a:ext cx="5324355" cy="1095829"/>
          </a:xfrm>
        </p:spPr>
        <p:txBody>
          <a:bodyPr/>
          <a:lstStyle>
            <a:lvl1pPr>
              <a:lnSpc>
                <a:spcPct val="100000"/>
              </a:lnSpc>
              <a:spcBef>
                <a:spcPts val="600"/>
              </a:spcBef>
              <a:defRPr sz="1300">
                <a:solidFill>
                  <a:schemeClr val="tx1"/>
                </a:solidFill>
                <a:latin typeface="+mj-lt"/>
              </a:defRPr>
            </a:lvl1pPr>
            <a:lvl2pPr>
              <a:lnSpc>
                <a:spcPct val="100000"/>
              </a:lnSpc>
              <a:spcBef>
                <a:spcPts val="600"/>
              </a:spcBef>
              <a:defRPr sz="1300"/>
            </a:lvl2pPr>
            <a:lvl3pPr>
              <a:lnSpc>
                <a:spcPct val="100000"/>
              </a:lnSpc>
              <a:spcBef>
                <a:spcPts val="300"/>
              </a:spcBef>
              <a:defRPr sz="1300"/>
            </a:lvl3pPr>
            <a:lvl4pPr>
              <a:lnSpc>
                <a:spcPct val="100000"/>
              </a:lnSpc>
              <a:spcBef>
                <a:spcPts val="300"/>
              </a:spcBef>
              <a:defRPr sz="1300"/>
            </a:lvl4pPr>
            <a:lvl5pPr>
              <a:lnSpc>
                <a:spcPts val="16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2">
            <a:extLst>
              <a:ext uri="{FF2B5EF4-FFF2-40B4-BE49-F238E27FC236}">
                <a16:creationId xmlns:a16="http://schemas.microsoft.com/office/drawing/2014/main" id="{5107A5CA-263B-441A-9625-D1EF2CAF8EB4}"/>
              </a:ext>
            </a:extLst>
          </p:cNvPr>
          <p:cNvSpPr>
            <a:spLocks noGrp="1"/>
          </p:cNvSpPr>
          <p:nvPr>
            <p:ph type="body" sz="quarter" idx="34"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2532451591"/>
      </p:ext>
    </p:extLst>
  </p:cSld>
  <p:clrMapOvr>
    <a:masterClrMapping/>
  </p:clrMapOvr>
  <p:extLst>
    <p:ext uri="{DCECCB84-F9BA-43D5-87BE-67443E8EF086}">
      <p15:sldGuideLst xmlns:p15="http://schemas.microsoft.com/office/powerpoint/2012/main">
        <p15:guide id="1" orient="horz" pos="3000">
          <p15:clr>
            <a:srgbClr val="FBAE40"/>
          </p15:clr>
        </p15:guide>
        <p15:guide id="2" pos="384">
          <p15:clr>
            <a:srgbClr val="FBAE40"/>
          </p15:clr>
        </p15:guide>
        <p15:guide id="3" pos="7296">
          <p15:clr>
            <a:srgbClr val="FBAE40"/>
          </p15:clr>
        </p15:guide>
        <p15:guide id="6" pos="3712">
          <p15:clr>
            <a:srgbClr val="FBAE40"/>
          </p15:clr>
        </p15:guide>
        <p15:guide id="7" pos="3936">
          <p15:clr>
            <a:srgbClr val="FBAE40"/>
          </p15:clr>
        </p15:guide>
        <p15:guide id="10" orient="horz" pos="1008">
          <p15:clr>
            <a:srgbClr val="FBAE40"/>
          </p15:clr>
        </p15:guide>
        <p15:guide id="11" orient="horz" pos="309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lumn - Photo">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F6FDCD2-5A25-4132-A829-365A43AAA2CF}"/>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Picture Placeholder 2">
            <a:extLst>
              <a:ext uri="{FF2B5EF4-FFF2-40B4-BE49-F238E27FC236}">
                <a16:creationId xmlns:a16="http://schemas.microsoft.com/office/drawing/2014/main" id="{2E527502-AB0B-EA4C-93C1-E50D3BB46AEA}"/>
              </a:ext>
            </a:extLst>
          </p:cNvPr>
          <p:cNvSpPr>
            <a:spLocks noGrp="1"/>
          </p:cNvSpPr>
          <p:nvPr>
            <p:ph type="pic" sz="quarter" idx="33" hasCustomPrompt="1"/>
          </p:nvPr>
        </p:nvSpPr>
        <p:spPr>
          <a:xfrm>
            <a:off x="609600" y="1600201"/>
            <a:ext cx="3403600" cy="3145055"/>
          </a:xfrm>
          <a:solidFill>
            <a:schemeClr val="tx2"/>
          </a:solidFill>
        </p:spPr>
        <p:txBody>
          <a:bodyPr anchor="ctr" anchorCtr="0"/>
          <a:lstStyle>
            <a:lvl1pPr marL="0" marR="0" indent="0" algn="ctr" defTabSz="914400" rtl="0" eaLnBrk="1" fontAlgn="auto" latinLnBrk="0" hangingPunct="1">
              <a:lnSpc>
                <a:spcPts val="1920"/>
              </a:lnSpc>
              <a:spcBef>
                <a:spcPts val="500"/>
              </a:spcBef>
              <a:spcAft>
                <a:spcPts val="0"/>
              </a:spcAft>
              <a:buClrTx/>
              <a:buSzTx/>
              <a:buFont typeface="Visa Dialect Regular" pitchFamily="2" charset="0"/>
              <a:buNone/>
              <a:tabLst/>
              <a:defRPr sz="1200">
                <a:solidFill>
                  <a:schemeClr val="tx1"/>
                </a:solidFill>
                <a:latin typeface="+mn-lt"/>
              </a:defRPr>
            </a:lvl1pPr>
          </a:lstStyle>
          <a:p>
            <a:pPr marL="0" marR="0" lvl="0" indent="0" algn="ctr" defTabSz="914400" rtl="0" eaLnBrk="1" fontAlgn="auto" latinLnBrk="0" hangingPunct="1">
              <a:lnSpc>
                <a:spcPts val="1920"/>
              </a:lnSpc>
              <a:spcBef>
                <a:spcPts val="500"/>
              </a:spcBef>
              <a:spcAft>
                <a:spcPts val="0"/>
              </a:spcAft>
              <a:buClrTx/>
              <a:buSzTx/>
              <a:buFont typeface="Visa Dialect Regular" pitchFamily="2" charset="0"/>
              <a:buNone/>
              <a:tabLst/>
              <a:defRPr/>
            </a:pPr>
            <a:r>
              <a:rPr lang="en-US" dirty="0"/>
              <a:t>Drag picture to placeholder </a:t>
            </a:r>
            <a:br>
              <a:rPr lang="en-US" dirty="0"/>
            </a:br>
            <a:r>
              <a:rPr lang="en-US" dirty="0"/>
              <a:t>or click icon to add</a:t>
            </a:r>
          </a:p>
        </p:txBody>
      </p:sp>
      <p:sp>
        <p:nvSpPr>
          <p:cNvPr id="16" name="Picture Placeholder 2">
            <a:extLst>
              <a:ext uri="{FF2B5EF4-FFF2-40B4-BE49-F238E27FC236}">
                <a16:creationId xmlns:a16="http://schemas.microsoft.com/office/drawing/2014/main" id="{6B953B14-58B5-F64D-856E-665137C4F443}"/>
              </a:ext>
            </a:extLst>
          </p:cNvPr>
          <p:cNvSpPr>
            <a:spLocks noGrp="1"/>
          </p:cNvSpPr>
          <p:nvPr>
            <p:ph type="pic" sz="quarter" idx="34" hasCustomPrompt="1"/>
          </p:nvPr>
        </p:nvSpPr>
        <p:spPr>
          <a:xfrm>
            <a:off x="4429455" y="1600201"/>
            <a:ext cx="3352801" cy="3145055"/>
          </a:xfrm>
          <a:solidFill>
            <a:schemeClr val="tx2"/>
          </a:solidFill>
        </p:spPr>
        <p:txBody>
          <a:bodyPr anchor="ctr" anchorCtr="0"/>
          <a:lstStyle>
            <a:lvl1pPr marL="0" marR="0" indent="0" algn="ctr" defTabSz="914400" rtl="0" eaLnBrk="1" fontAlgn="auto" latinLnBrk="0" hangingPunct="1">
              <a:lnSpc>
                <a:spcPts val="1920"/>
              </a:lnSpc>
              <a:spcBef>
                <a:spcPts val="500"/>
              </a:spcBef>
              <a:spcAft>
                <a:spcPts val="0"/>
              </a:spcAft>
              <a:buClrTx/>
              <a:buSzTx/>
              <a:buFont typeface="Visa Dialect Regular" pitchFamily="2" charset="0"/>
              <a:buNone/>
              <a:tabLst/>
              <a:defRPr sz="1200">
                <a:solidFill>
                  <a:schemeClr val="tx1"/>
                </a:solidFill>
                <a:latin typeface="+mn-lt"/>
              </a:defRPr>
            </a:lvl1pPr>
          </a:lstStyle>
          <a:p>
            <a:pPr marL="0" marR="0" lvl="0" indent="0" algn="ctr" defTabSz="914400" rtl="0" eaLnBrk="1" fontAlgn="auto" latinLnBrk="0" hangingPunct="1">
              <a:lnSpc>
                <a:spcPts val="1920"/>
              </a:lnSpc>
              <a:spcBef>
                <a:spcPts val="500"/>
              </a:spcBef>
              <a:spcAft>
                <a:spcPts val="0"/>
              </a:spcAft>
              <a:buClrTx/>
              <a:buSzTx/>
              <a:buFont typeface="Visa Dialect Regular" pitchFamily="2" charset="0"/>
              <a:buNone/>
              <a:tabLst/>
              <a:defRPr/>
            </a:pPr>
            <a:r>
              <a:rPr lang="en-US" dirty="0"/>
              <a:t>Drag picture to placeholder </a:t>
            </a:r>
            <a:br>
              <a:rPr lang="en-US" dirty="0"/>
            </a:br>
            <a:r>
              <a:rPr lang="en-US" dirty="0"/>
              <a:t>or click icon to add</a:t>
            </a:r>
          </a:p>
        </p:txBody>
      </p:sp>
      <p:sp>
        <p:nvSpPr>
          <p:cNvPr id="20" name="Picture Placeholder 2">
            <a:extLst>
              <a:ext uri="{FF2B5EF4-FFF2-40B4-BE49-F238E27FC236}">
                <a16:creationId xmlns:a16="http://schemas.microsoft.com/office/drawing/2014/main" id="{D14F8D7C-7F6F-6143-9DE4-868B2E38A178}"/>
              </a:ext>
            </a:extLst>
          </p:cNvPr>
          <p:cNvSpPr>
            <a:spLocks noGrp="1"/>
          </p:cNvSpPr>
          <p:nvPr>
            <p:ph type="pic" sz="quarter" idx="35" hasCustomPrompt="1"/>
          </p:nvPr>
        </p:nvSpPr>
        <p:spPr>
          <a:xfrm>
            <a:off x="8178797" y="1600201"/>
            <a:ext cx="3403603" cy="3145055"/>
          </a:xfrm>
          <a:solidFill>
            <a:schemeClr val="tx2"/>
          </a:solidFill>
        </p:spPr>
        <p:txBody>
          <a:bodyPr anchor="ctr" anchorCtr="0"/>
          <a:lstStyle>
            <a:lvl1pPr marL="0" marR="0" indent="0" algn="ctr" defTabSz="914400" rtl="0" eaLnBrk="1" fontAlgn="auto" latinLnBrk="0" hangingPunct="1">
              <a:lnSpc>
                <a:spcPts val="1920"/>
              </a:lnSpc>
              <a:spcBef>
                <a:spcPts val="500"/>
              </a:spcBef>
              <a:spcAft>
                <a:spcPts val="0"/>
              </a:spcAft>
              <a:buClrTx/>
              <a:buSzTx/>
              <a:buFont typeface="Visa Dialect Regular" pitchFamily="2" charset="0"/>
              <a:buNone/>
              <a:tabLst/>
              <a:defRPr sz="1200">
                <a:solidFill>
                  <a:schemeClr val="tx1"/>
                </a:solidFill>
                <a:latin typeface="+mn-lt"/>
              </a:defRPr>
            </a:lvl1pPr>
          </a:lstStyle>
          <a:p>
            <a:pPr marL="0" marR="0" lvl="0" indent="0" algn="ctr" defTabSz="914400" rtl="0" eaLnBrk="1" fontAlgn="auto" latinLnBrk="0" hangingPunct="1">
              <a:lnSpc>
                <a:spcPts val="1920"/>
              </a:lnSpc>
              <a:spcBef>
                <a:spcPts val="500"/>
              </a:spcBef>
              <a:spcAft>
                <a:spcPts val="0"/>
              </a:spcAft>
              <a:buClrTx/>
              <a:buSzTx/>
              <a:buFont typeface="Visa Dialect Regular" pitchFamily="2" charset="0"/>
              <a:buNone/>
              <a:tabLst/>
              <a:defRPr/>
            </a:pPr>
            <a:r>
              <a:rPr lang="en-US" dirty="0"/>
              <a:t>Drag picture to placeholder </a:t>
            </a:r>
            <a:br>
              <a:rPr lang="en-US" dirty="0"/>
            </a:br>
            <a:r>
              <a:rPr lang="en-US" dirty="0"/>
              <a:t>or click icon to add</a:t>
            </a:r>
          </a:p>
        </p:txBody>
      </p:sp>
      <p:pic>
        <p:nvPicPr>
          <p:cNvPr id="18" name="Picture 17" descr="Logo&#10;&#10;Description automatically generated">
            <a:extLst>
              <a:ext uri="{FF2B5EF4-FFF2-40B4-BE49-F238E27FC236}">
                <a16:creationId xmlns:a16="http://schemas.microsoft.com/office/drawing/2014/main" id="{089D5E7F-92DB-4D31-82AD-6D3677153D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19" name="Title Placeholder 1">
            <a:extLst>
              <a:ext uri="{FF2B5EF4-FFF2-40B4-BE49-F238E27FC236}">
                <a16:creationId xmlns:a16="http://schemas.microsoft.com/office/drawing/2014/main" id="{5472EF8D-56BE-AB48-A5F9-187114E95501}"/>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27" name="Text Placeholder 2">
            <a:extLst>
              <a:ext uri="{FF2B5EF4-FFF2-40B4-BE49-F238E27FC236}">
                <a16:creationId xmlns:a16="http://schemas.microsoft.com/office/drawing/2014/main" id="{A5C8DF82-7F60-4849-A43B-8F4B9B5F0CAF}"/>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28" name="Text Placeholder 3">
            <a:extLst>
              <a:ext uri="{FF2B5EF4-FFF2-40B4-BE49-F238E27FC236}">
                <a16:creationId xmlns:a16="http://schemas.microsoft.com/office/drawing/2014/main" id="{FCDCA026-D514-4D4B-AB98-08252DB87D8D}"/>
              </a:ext>
            </a:extLst>
          </p:cNvPr>
          <p:cNvSpPr>
            <a:spLocks noGrp="1"/>
          </p:cNvSpPr>
          <p:nvPr>
            <p:ph type="body" sz="quarter" idx="39"/>
          </p:nvPr>
        </p:nvSpPr>
        <p:spPr>
          <a:xfrm>
            <a:off x="609600" y="4911693"/>
            <a:ext cx="3423314" cy="1143892"/>
          </a:xfrm>
        </p:spPr>
        <p:txBody>
          <a:bodyPr/>
          <a:lstStyle>
            <a:lvl1pPr>
              <a:lnSpc>
                <a:spcPct val="100000"/>
              </a:lnSpc>
              <a:spcBef>
                <a:spcPts val="600"/>
              </a:spcBef>
              <a:defRPr sz="1300">
                <a:solidFill>
                  <a:schemeClr val="tx1"/>
                </a:solidFill>
                <a:latin typeface="+mj-lt"/>
              </a:defRPr>
            </a:lvl1pPr>
            <a:lvl2pPr>
              <a:lnSpc>
                <a:spcPct val="100000"/>
              </a:lnSpc>
              <a:spcBef>
                <a:spcPts val="600"/>
              </a:spcBef>
              <a:defRPr sz="1300"/>
            </a:lvl2pPr>
            <a:lvl3pPr>
              <a:lnSpc>
                <a:spcPct val="100000"/>
              </a:lnSpc>
              <a:spcBef>
                <a:spcPts val="300"/>
              </a:spcBef>
              <a:defRPr sz="1300"/>
            </a:lvl3pPr>
            <a:lvl4pPr>
              <a:lnSpc>
                <a:spcPct val="100000"/>
              </a:lnSpc>
              <a:spcBef>
                <a:spcPts val="300"/>
              </a:spcBef>
              <a:defRPr sz="1300"/>
            </a:lvl4pPr>
            <a:lvl5pPr>
              <a:lnSpc>
                <a:spcPts val="16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9" name="Text Placeholder 3">
            <a:extLst>
              <a:ext uri="{FF2B5EF4-FFF2-40B4-BE49-F238E27FC236}">
                <a16:creationId xmlns:a16="http://schemas.microsoft.com/office/drawing/2014/main" id="{3DF9BFF8-0532-EE45-9739-4B50F601F775}"/>
              </a:ext>
            </a:extLst>
          </p:cNvPr>
          <p:cNvSpPr>
            <a:spLocks noGrp="1"/>
          </p:cNvSpPr>
          <p:nvPr>
            <p:ph type="body" sz="quarter" idx="40"/>
          </p:nvPr>
        </p:nvSpPr>
        <p:spPr>
          <a:xfrm>
            <a:off x="4429245" y="4911693"/>
            <a:ext cx="3343155" cy="1143892"/>
          </a:xfrm>
        </p:spPr>
        <p:txBody>
          <a:bodyPr/>
          <a:lstStyle>
            <a:lvl1pPr>
              <a:lnSpc>
                <a:spcPct val="100000"/>
              </a:lnSpc>
              <a:spcBef>
                <a:spcPts val="600"/>
              </a:spcBef>
              <a:defRPr sz="1300">
                <a:solidFill>
                  <a:schemeClr val="tx1"/>
                </a:solidFill>
                <a:latin typeface="+mj-lt"/>
              </a:defRPr>
            </a:lvl1pPr>
            <a:lvl2pPr>
              <a:lnSpc>
                <a:spcPct val="100000"/>
              </a:lnSpc>
              <a:spcBef>
                <a:spcPts val="600"/>
              </a:spcBef>
              <a:defRPr sz="1300"/>
            </a:lvl2pPr>
            <a:lvl3pPr>
              <a:lnSpc>
                <a:spcPct val="100000"/>
              </a:lnSpc>
              <a:spcBef>
                <a:spcPts val="300"/>
              </a:spcBef>
              <a:defRPr sz="1300"/>
            </a:lvl3pPr>
            <a:lvl4pPr>
              <a:lnSpc>
                <a:spcPct val="100000"/>
              </a:lnSpc>
              <a:spcBef>
                <a:spcPts val="300"/>
              </a:spcBef>
              <a:defRPr sz="1300"/>
            </a:lvl4pPr>
            <a:lvl5pPr>
              <a:lnSpc>
                <a:spcPts val="16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0" name="Text Placeholder 3">
            <a:extLst>
              <a:ext uri="{FF2B5EF4-FFF2-40B4-BE49-F238E27FC236}">
                <a16:creationId xmlns:a16="http://schemas.microsoft.com/office/drawing/2014/main" id="{482BB9B5-C539-B147-9A3E-C09EB047C386}"/>
              </a:ext>
            </a:extLst>
          </p:cNvPr>
          <p:cNvSpPr>
            <a:spLocks noGrp="1"/>
          </p:cNvSpPr>
          <p:nvPr>
            <p:ph type="body" sz="quarter" idx="41"/>
          </p:nvPr>
        </p:nvSpPr>
        <p:spPr>
          <a:xfrm>
            <a:off x="8191017" y="4911693"/>
            <a:ext cx="3403603" cy="1143892"/>
          </a:xfrm>
        </p:spPr>
        <p:txBody>
          <a:bodyPr/>
          <a:lstStyle>
            <a:lvl1pPr>
              <a:lnSpc>
                <a:spcPct val="100000"/>
              </a:lnSpc>
              <a:spcBef>
                <a:spcPts val="600"/>
              </a:spcBef>
              <a:defRPr sz="1300">
                <a:solidFill>
                  <a:schemeClr val="tx1"/>
                </a:solidFill>
                <a:latin typeface="+mj-lt"/>
              </a:defRPr>
            </a:lvl1pPr>
            <a:lvl2pPr>
              <a:lnSpc>
                <a:spcPct val="100000"/>
              </a:lnSpc>
              <a:spcBef>
                <a:spcPts val="600"/>
              </a:spcBef>
              <a:defRPr sz="1300"/>
            </a:lvl2pPr>
            <a:lvl3pPr>
              <a:lnSpc>
                <a:spcPct val="100000"/>
              </a:lnSpc>
              <a:spcBef>
                <a:spcPts val="300"/>
              </a:spcBef>
              <a:defRPr sz="1300"/>
            </a:lvl3pPr>
            <a:lvl4pPr>
              <a:lnSpc>
                <a:spcPct val="100000"/>
              </a:lnSpc>
              <a:spcBef>
                <a:spcPts val="300"/>
              </a:spcBef>
              <a:defRPr sz="1300"/>
            </a:lvl4pPr>
            <a:lvl5pPr>
              <a:lnSpc>
                <a:spcPts val="16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2">
            <a:extLst>
              <a:ext uri="{FF2B5EF4-FFF2-40B4-BE49-F238E27FC236}">
                <a16:creationId xmlns:a16="http://schemas.microsoft.com/office/drawing/2014/main" id="{826E1788-4A85-7CD7-4219-37CCDC033DDD}"/>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566371281"/>
      </p:ext>
    </p:extLst>
  </p:cSld>
  <p:clrMapOvr>
    <a:masterClrMapping/>
  </p:clrMapOvr>
  <p:extLst>
    <p:ext uri="{DCECCB84-F9BA-43D5-87BE-67443E8EF086}">
      <p15:sldGuideLst xmlns:p15="http://schemas.microsoft.com/office/powerpoint/2012/main">
        <p15:guide id="1" orient="horz" pos="1008">
          <p15:clr>
            <a:srgbClr val="FBAE40"/>
          </p15:clr>
        </p15:guide>
        <p15:guide id="2" pos="384">
          <p15:clr>
            <a:srgbClr val="FBAE40"/>
          </p15:clr>
        </p15:guide>
        <p15:guide id="3" pos="7296">
          <p15:clr>
            <a:srgbClr val="FBAE40"/>
          </p15:clr>
        </p15:guide>
        <p15:guide id="8" pos="2784">
          <p15:clr>
            <a:srgbClr val="FBAE40"/>
          </p15:clr>
        </p15:guide>
        <p15:guide id="9" pos="2528">
          <p15:clr>
            <a:srgbClr val="FBAE40"/>
          </p15:clr>
        </p15:guide>
        <p15:guide id="10" pos="4896">
          <p15:clr>
            <a:srgbClr val="FBAE40"/>
          </p15:clr>
        </p15:guide>
        <p15:guide id="11" pos="515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 Right Two Photo">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ABCE0F2E-2714-4580-9DBC-755ECB7DE619}"/>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356BCCFD-B912-2F49-AE52-7814FFDCB534}"/>
              </a:ext>
            </a:extLst>
          </p:cNvPr>
          <p:cNvSpPr>
            <a:spLocks noGrp="1"/>
          </p:cNvSpPr>
          <p:nvPr>
            <p:ph sz="quarter" idx="31"/>
          </p:nvPr>
        </p:nvSpPr>
        <p:spPr>
          <a:xfrm>
            <a:off x="609600" y="1600200"/>
            <a:ext cx="5283200" cy="4610100"/>
          </a:xfrm>
        </p:spPr>
        <p:txBody>
          <a:bodyPr>
            <a:noAutofit/>
          </a:bodyPr>
          <a:lstStyle>
            <a:lvl1pPr>
              <a:spcBef>
                <a:spcPts val="600"/>
              </a:spcBef>
              <a:defRPr>
                <a:solidFill>
                  <a:schemeClr val="accent1"/>
                </a:solidFill>
                <a:latin typeface="+mj-lt"/>
              </a:defRPr>
            </a:lvl1pPr>
            <a:lvl2pPr>
              <a:spcBef>
                <a:spcPts val="6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4" name="Picture Placeholder 2">
            <a:extLst>
              <a:ext uri="{FF2B5EF4-FFF2-40B4-BE49-F238E27FC236}">
                <a16:creationId xmlns:a16="http://schemas.microsoft.com/office/drawing/2014/main" id="{5832065A-C6D7-614D-A733-535BCA5ADF1B}"/>
              </a:ext>
            </a:extLst>
          </p:cNvPr>
          <p:cNvSpPr>
            <a:spLocks noGrp="1"/>
          </p:cNvSpPr>
          <p:nvPr>
            <p:ph type="pic" sz="quarter" idx="35" hasCustomPrompt="1"/>
          </p:nvPr>
        </p:nvSpPr>
        <p:spPr>
          <a:xfrm>
            <a:off x="6248400" y="3308598"/>
            <a:ext cx="5334000" cy="2901702"/>
          </a:xfrm>
          <a:solidFill>
            <a:schemeClr val="tx2"/>
          </a:solidFill>
        </p:spPr>
        <p:txBody>
          <a:bodyPr anchor="ctr" anchorCtr="0"/>
          <a:lstStyle>
            <a:lvl1pPr marL="0" marR="0" indent="0" algn="ctr" defTabSz="914400" rtl="0" eaLnBrk="1" fontAlgn="auto" latinLnBrk="0" hangingPunct="1">
              <a:lnSpc>
                <a:spcPts val="1920"/>
              </a:lnSpc>
              <a:spcBef>
                <a:spcPts val="500"/>
              </a:spcBef>
              <a:spcAft>
                <a:spcPts val="0"/>
              </a:spcAft>
              <a:buClrTx/>
              <a:buSzTx/>
              <a:buFont typeface="Visa Dialect Regular" pitchFamily="2" charset="0"/>
              <a:buNone/>
              <a:tabLst/>
              <a:defRPr>
                <a:solidFill>
                  <a:schemeClr val="tx1"/>
                </a:solidFill>
                <a:latin typeface="+mn-lt"/>
              </a:defRPr>
            </a:lvl1pPr>
          </a:lstStyle>
          <a:p>
            <a:pPr marL="0" marR="0" lvl="0" indent="0" algn="ctr" defTabSz="914400" rtl="0" eaLnBrk="1" fontAlgn="auto" latinLnBrk="0" hangingPunct="1">
              <a:lnSpc>
                <a:spcPts val="1920"/>
              </a:lnSpc>
              <a:spcBef>
                <a:spcPts val="500"/>
              </a:spcBef>
              <a:spcAft>
                <a:spcPts val="0"/>
              </a:spcAft>
              <a:buClrTx/>
              <a:buSzTx/>
              <a:buFont typeface="Visa Dialect Regular" pitchFamily="2" charset="0"/>
              <a:buNone/>
              <a:tabLst/>
              <a:defRPr/>
            </a:pPr>
            <a:r>
              <a:rPr lang="en-US" dirty="0"/>
              <a:t>Drag picture to placeholder </a:t>
            </a:r>
            <a:br>
              <a:rPr lang="en-US" dirty="0"/>
            </a:br>
            <a:r>
              <a:rPr lang="en-US" dirty="0"/>
              <a:t>or click icon to add</a:t>
            </a:r>
          </a:p>
        </p:txBody>
      </p:sp>
      <p:sp>
        <p:nvSpPr>
          <p:cNvPr id="19" name="Picture Placeholder 2">
            <a:extLst>
              <a:ext uri="{FF2B5EF4-FFF2-40B4-BE49-F238E27FC236}">
                <a16:creationId xmlns:a16="http://schemas.microsoft.com/office/drawing/2014/main" id="{97C7B404-7F93-AD4C-BE41-E5247D351B57}"/>
              </a:ext>
            </a:extLst>
          </p:cNvPr>
          <p:cNvSpPr>
            <a:spLocks noGrp="1"/>
          </p:cNvSpPr>
          <p:nvPr>
            <p:ph type="pic" sz="quarter" idx="36" hasCustomPrompt="1"/>
          </p:nvPr>
        </p:nvSpPr>
        <p:spPr>
          <a:xfrm>
            <a:off x="6248399" y="471458"/>
            <a:ext cx="5334001" cy="2731964"/>
          </a:xfrm>
          <a:solidFill>
            <a:schemeClr val="tx2"/>
          </a:solidFill>
        </p:spPr>
        <p:txBody>
          <a:bodyPr anchor="ctr" anchorCtr="0"/>
          <a:lstStyle>
            <a:lvl1pPr marL="0" marR="0" indent="0" algn="ctr" defTabSz="914400" rtl="0" eaLnBrk="1" fontAlgn="auto" latinLnBrk="0" hangingPunct="1">
              <a:lnSpc>
                <a:spcPts val="1920"/>
              </a:lnSpc>
              <a:spcBef>
                <a:spcPts val="500"/>
              </a:spcBef>
              <a:spcAft>
                <a:spcPts val="0"/>
              </a:spcAft>
              <a:buClrTx/>
              <a:buSzTx/>
              <a:buFont typeface="Visa Dialect Regular" pitchFamily="2" charset="0"/>
              <a:buNone/>
              <a:tabLst/>
              <a:defRPr>
                <a:solidFill>
                  <a:schemeClr val="tx1"/>
                </a:solidFill>
                <a:latin typeface="+mn-lt"/>
              </a:defRPr>
            </a:lvl1pPr>
          </a:lstStyle>
          <a:p>
            <a:pPr marL="0" marR="0" lvl="0" indent="0" algn="ctr" defTabSz="914400" rtl="0" eaLnBrk="1" fontAlgn="auto" latinLnBrk="0" hangingPunct="1">
              <a:lnSpc>
                <a:spcPts val="1920"/>
              </a:lnSpc>
              <a:spcBef>
                <a:spcPts val="500"/>
              </a:spcBef>
              <a:spcAft>
                <a:spcPts val="0"/>
              </a:spcAft>
              <a:buClrTx/>
              <a:buSzTx/>
              <a:buFont typeface="Visa Dialect Regular" pitchFamily="2" charset="0"/>
              <a:buNone/>
              <a:tabLst/>
              <a:defRPr/>
            </a:pPr>
            <a:r>
              <a:rPr lang="en-US" dirty="0"/>
              <a:t>Drag picture to placeholder </a:t>
            </a:r>
            <a:br>
              <a:rPr lang="en-US" dirty="0"/>
            </a:br>
            <a:r>
              <a:rPr lang="en-US" dirty="0"/>
              <a:t>or click icon to add</a:t>
            </a:r>
          </a:p>
        </p:txBody>
      </p:sp>
      <p:pic>
        <p:nvPicPr>
          <p:cNvPr id="15" name="Picture 14" descr="Logo&#10;&#10;Description automatically generated">
            <a:extLst>
              <a:ext uri="{FF2B5EF4-FFF2-40B4-BE49-F238E27FC236}">
                <a16:creationId xmlns:a16="http://schemas.microsoft.com/office/drawing/2014/main" id="{7B25303E-21E4-4DA8-B538-6050CF5B75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20" name="Title Placeholder 1">
            <a:extLst>
              <a:ext uri="{FF2B5EF4-FFF2-40B4-BE49-F238E27FC236}">
                <a16:creationId xmlns:a16="http://schemas.microsoft.com/office/drawing/2014/main" id="{A5108AEE-9096-4643-8AFA-8EFF143BF800}"/>
              </a:ext>
            </a:extLst>
          </p:cNvPr>
          <p:cNvSpPr>
            <a:spLocks noGrp="1"/>
          </p:cNvSpPr>
          <p:nvPr>
            <p:ph type="title"/>
          </p:nvPr>
        </p:nvSpPr>
        <p:spPr>
          <a:xfrm>
            <a:off x="609600" y="471459"/>
            <a:ext cx="52832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22" name="Text Placeholder 2">
            <a:extLst>
              <a:ext uri="{FF2B5EF4-FFF2-40B4-BE49-F238E27FC236}">
                <a16:creationId xmlns:a16="http://schemas.microsoft.com/office/drawing/2014/main" id="{27962758-65CF-1D46-ADE8-60345727EDE4}"/>
              </a:ext>
            </a:extLst>
          </p:cNvPr>
          <p:cNvSpPr>
            <a:spLocks noGrp="1"/>
          </p:cNvSpPr>
          <p:nvPr>
            <p:ph type="body" sz="quarter" idx="26"/>
          </p:nvPr>
        </p:nvSpPr>
        <p:spPr>
          <a:xfrm>
            <a:off x="609600" y="768068"/>
            <a:ext cx="52832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11" name="Text Placeholder 2">
            <a:extLst>
              <a:ext uri="{FF2B5EF4-FFF2-40B4-BE49-F238E27FC236}">
                <a16:creationId xmlns:a16="http://schemas.microsoft.com/office/drawing/2014/main" id="{059BD78E-0B76-8BA1-F41E-63220FADAA3F}"/>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212266045"/>
      </p:ext>
    </p:extLst>
  </p:cSld>
  <p:clrMapOvr>
    <a:masterClrMapping/>
  </p:clrMapOvr>
  <p:extLst>
    <p:ext uri="{DCECCB84-F9BA-43D5-87BE-67443E8EF086}">
      <p15:sldGuideLst xmlns:p15="http://schemas.microsoft.com/office/powerpoint/2012/main">
        <p15:guide id="2" pos="384">
          <p15:clr>
            <a:srgbClr val="FBAE40"/>
          </p15:clr>
        </p15:guide>
        <p15:guide id="3" pos="7296">
          <p15:clr>
            <a:srgbClr val="FBAE40"/>
          </p15:clr>
        </p15:guide>
        <p15:guide id="6" pos="3712">
          <p15:clr>
            <a:srgbClr val="FBAE40"/>
          </p15:clr>
        </p15:guide>
        <p15:guide id="7" pos="3936">
          <p15:clr>
            <a:srgbClr val="FBAE40"/>
          </p15:clr>
        </p15:guide>
        <p15:guide id="10" orient="horz" pos="100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 Right Three Photo">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90AF7A3C-BA0F-9B49-B1B5-D713C19139CD}"/>
              </a:ext>
            </a:extLst>
          </p:cNvPr>
          <p:cNvSpPr>
            <a:spLocks noGrp="1"/>
          </p:cNvSpPr>
          <p:nvPr>
            <p:ph type="pic" sz="quarter" idx="35" hasCustomPrompt="1"/>
          </p:nvPr>
        </p:nvSpPr>
        <p:spPr>
          <a:xfrm>
            <a:off x="6248400" y="3308592"/>
            <a:ext cx="5346192" cy="2901702"/>
          </a:xfrm>
          <a:solidFill>
            <a:schemeClr val="tx2"/>
          </a:solidFill>
        </p:spPr>
        <p:txBody>
          <a:bodyPr anchor="ctr" anchorCtr="0"/>
          <a:lstStyle>
            <a:lvl1pPr marL="0" marR="0" indent="0" algn="ctr" defTabSz="914400" rtl="0" eaLnBrk="1" fontAlgn="auto" latinLnBrk="0" hangingPunct="1">
              <a:lnSpc>
                <a:spcPts val="1920"/>
              </a:lnSpc>
              <a:spcBef>
                <a:spcPts val="500"/>
              </a:spcBef>
              <a:spcAft>
                <a:spcPts val="0"/>
              </a:spcAft>
              <a:buClrTx/>
              <a:buSzTx/>
              <a:buFont typeface="Visa Dialect Regular" pitchFamily="2" charset="0"/>
              <a:buNone/>
              <a:tabLst/>
              <a:defRPr>
                <a:solidFill>
                  <a:schemeClr val="tx1"/>
                </a:solidFill>
                <a:latin typeface="+mn-lt"/>
              </a:defRPr>
            </a:lvl1pPr>
          </a:lstStyle>
          <a:p>
            <a:pPr marL="0" marR="0" lvl="0" indent="0" algn="ctr" defTabSz="914400" rtl="0" eaLnBrk="1" fontAlgn="auto" latinLnBrk="0" hangingPunct="1">
              <a:lnSpc>
                <a:spcPts val="1920"/>
              </a:lnSpc>
              <a:spcBef>
                <a:spcPts val="500"/>
              </a:spcBef>
              <a:spcAft>
                <a:spcPts val="0"/>
              </a:spcAft>
              <a:buClrTx/>
              <a:buSzTx/>
              <a:buFont typeface="Visa Dialect Regular" pitchFamily="2" charset="0"/>
              <a:buNone/>
              <a:tabLst/>
              <a:defRPr/>
            </a:pPr>
            <a:r>
              <a:rPr lang="en-US" dirty="0"/>
              <a:t>Drag picture to placeholder </a:t>
            </a:r>
            <a:br>
              <a:rPr lang="en-US" dirty="0"/>
            </a:br>
            <a:r>
              <a:rPr lang="en-US" dirty="0"/>
              <a:t>or click icon to add</a:t>
            </a:r>
          </a:p>
        </p:txBody>
      </p:sp>
      <p:cxnSp>
        <p:nvCxnSpPr>
          <p:cNvPr id="53" name="Straight Connector 52">
            <a:extLst>
              <a:ext uri="{FF2B5EF4-FFF2-40B4-BE49-F238E27FC236}">
                <a16:creationId xmlns:a16="http://schemas.microsoft.com/office/drawing/2014/main" id="{ABCE0F2E-2714-4580-9DBC-755ECB7DE619}"/>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61755EBA-80EC-6B4F-B350-DC2DD71209FC}"/>
              </a:ext>
            </a:extLst>
          </p:cNvPr>
          <p:cNvSpPr>
            <a:spLocks noGrp="1"/>
          </p:cNvSpPr>
          <p:nvPr>
            <p:ph sz="quarter" idx="31"/>
          </p:nvPr>
        </p:nvSpPr>
        <p:spPr>
          <a:xfrm>
            <a:off x="609600" y="1600200"/>
            <a:ext cx="5283200" cy="4610100"/>
          </a:xfrm>
        </p:spPr>
        <p:txBody>
          <a:bodyPr>
            <a:noAutofit/>
          </a:bodyPr>
          <a:lstStyle>
            <a:lvl1pPr>
              <a:spcBef>
                <a:spcPts val="600"/>
              </a:spcBef>
              <a:defRPr>
                <a:solidFill>
                  <a:schemeClr val="accent1"/>
                </a:solidFill>
                <a:latin typeface="+mj-lt"/>
              </a:defRPr>
            </a:lvl1pPr>
            <a:lvl2pPr>
              <a:spcBef>
                <a:spcPts val="6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4" name="Picture Placeholder 2">
            <a:extLst>
              <a:ext uri="{FF2B5EF4-FFF2-40B4-BE49-F238E27FC236}">
                <a16:creationId xmlns:a16="http://schemas.microsoft.com/office/drawing/2014/main" id="{455C0536-27A6-644D-8348-9541070F4013}"/>
              </a:ext>
            </a:extLst>
          </p:cNvPr>
          <p:cNvSpPr>
            <a:spLocks noGrp="1"/>
          </p:cNvSpPr>
          <p:nvPr>
            <p:ph type="pic" sz="quarter" idx="34" hasCustomPrompt="1"/>
          </p:nvPr>
        </p:nvSpPr>
        <p:spPr>
          <a:xfrm>
            <a:off x="6248400" y="457200"/>
            <a:ext cx="2600293" cy="2739711"/>
          </a:xfrm>
          <a:solidFill>
            <a:schemeClr val="tx2"/>
          </a:solidFill>
        </p:spPr>
        <p:txBody>
          <a:bodyPr anchor="ctr" anchorCtr="0"/>
          <a:lstStyle>
            <a:lvl1pPr marL="0" marR="0" indent="0" algn="ctr" defTabSz="914400" rtl="0" eaLnBrk="1" fontAlgn="auto" latinLnBrk="0" hangingPunct="1">
              <a:lnSpc>
                <a:spcPts val="1920"/>
              </a:lnSpc>
              <a:spcBef>
                <a:spcPts val="500"/>
              </a:spcBef>
              <a:spcAft>
                <a:spcPts val="0"/>
              </a:spcAft>
              <a:buClrTx/>
              <a:buSzTx/>
              <a:buFont typeface="Visa Dialect Regular" pitchFamily="2" charset="0"/>
              <a:buNone/>
              <a:tabLst/>
              <a:defRPr>
                <a:solidFill>
                  <a:schemeClr val="tx1"/>
                </a:solidFill>
                <a:latin typeface="+mn-lt"/>
              </a:defRPr>
            </a:lvl1pPr>
          </a:lstStyle>
          <a:p>
            <a:pPr marL="0" marR="0" lvl="0" indent="0" algn="ctr" defTabSz="914400" rtl="0" eaLnBrk="1" fontAlgn="auto" latinLnBrk="0" hangingPunct="1">
              <a:lnSpc>
                <a:spcPts val="1920"/>
              </a:lnSpc>
              <a:spcBef>
                <a:spcPts val="500"/>
              </a:spcBef>
              <a:spcAft>
                <a:spcPts val="0"/>
              </a:spcAft>
              <a:buClrTx/>
              <a:buSzTx/>
              <a:buFont typeface="Visa Dialect Regular" pitchFamily="2" charset="0"/>
              <a:buNone/>
              <a:tabLst/>
              <a:defRPr/>
            </a:pPr>
            <a:r>
              <a:rPr lang="en-US" dirty="0"/>
              <a:t>Drag picture to placeholder </a:t>
            </a:r>
            <a:br>
              <a:rPr lang="en-US" dirty="0"/>
            </a:br>
            <a:r>
              <a:rPr lang="en-US" dirty="0"/>
              <a:t>or click icon to add</a:t>
            </a:r>
          </a:p>
        </p:txBody>
      </p:sp>
      <p:sp>
        <p:nvSpPr>
          <p:cNvPr id="21" name="Picture Placeholder 2">
            <a:extLst>
              <a:ext uri="{FF2B5EF4-FFF2-40B4-BE49-F238E27FC236}">
                <a16:creationId xmlns:a16="http://schemas.microsoft.com/office/drawing/2014/main" id="{B3F5BBC4-47E5-1E46-9E4F-B0D0BB7BAB04}"/>
              </a:ext>
            </a:extLst>
          </p:cNvPr>
          <p:cNvSpPr>
            <a:spLocks noGrp="1"/>
          </p:cNvSpPr>
          <p:nvPr>
            <p:ph type="pic" sz="quarter" idx="36" hasCustomPrompt="1"/>
          </p:nvPr>
        </p:nvSpPr>
        <p:spPr>
          <a:xfrm>
            <a:off x="9001094" y="457200"/>
            <a:ext cx="2600293" cy="2739711"/>
          </a:xfrm>
          <a:solidFill>
            <a:schemeClr val="tx2"/>
          </a:solidFill>
        </p:spPr>
        <p:txBody>
          <a:bodyPr anchor="ctr" anchorCtr="0"/>
          <a:lstStyle>
            <a:lvl1pPr marL="0" marR="0" indent="0" algn="ctr" defTabSz="914400" rtl="0" eaLnBrk="1" fontAlgn="auto" latinLnBrk="0" hangingPunct="1">
              <a:lnSpc>
                <a:spcPts val="1920"/>
              </a:lnSpc>
              <a:spcBef>
                <a:spcPts val="500"/>
              </a:spcBef>
              <a:spcAft>
                <a:spcPts val="0"/>
              </a:spcAft>
              <a:buClrTx/>
              <a:buSzTx/>
              <a:buFont typeface="Visa Dialect Regular" pitchFamily="2" charset="0"/>
              <a:buNone/>
              <a:tabLst/>
              <a:defRPr>
                <a:solidFill>
                  <a:schemeClr val="tx1"/>
                </a:solidFill>
                <a:latin typeface="+mn-lt"/>
              </a:defRPr>
            </a:lvl1pPr>
          </a:lstStyle>
          <a:p>
            <a:pPr marL="0" marR="0" lvl="0" indent="0" algn="ctr" defTabSz="914400" rtl="0" eaLnBrk="1" fontAlgn="auto" latinLnBrk="0" hangingPunct="1">
              <a:lnSpc>
                <a:spcPts val="1920"/>
              </a:lnSpc>
              <a:spcBef>
                <a:spcPts val="500"/>
              </a:spcBef>
              <a:spcAft>
                <a:spcPts val="0"/>
              </a:spcAft>
              <a:buClrTx/>
              <a:buSzTx/>
              <a:buFont typeface="Visa Dialect Regular" pitchFamily="2" charset="0"/>
              <a:buNone/>
              <a:tabLst/>
              <a:defRPr/>
            </a:pPr>
            <a:r>
              <a:rPr lang="en-US" dirty="0"/>
              <a:t>Drag picture to placeholder </a:t>
            </a:r>
            <a:br>
              <a:rPr lang="en-US" dirty="0"/>
            </a:br>
            <a:r>
              <a:rPr lang="en-US" dirty="0"/>
              <a:t>or click icon to add</a:t>
            </a:r>
          </a:p>
        </p:txBody>
      </p:sp>
      <p:pic>
        <p:nvPicPr>
          <p:cNvPr id="15" name="Picture 14" descr="Logo&#10;&#10;Description automatically generated">
            <a:extLst>
              <a:ext uri="{FF2B5EF4-FFF2-40B4-BE49-F238E27FC236}">
                <a16:creationId xmlns:a16="http://schemas.microsoft.com/office/drawing/2014/main" id="{0D0C48DC-3206-40BC-A585-F0FD6F0BB7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20" name="Title Placeholder 1">
            <a:extLst>
              <a:ext uri="{FF2B5EF4-FFF2-40B4-BE49-F238E27FC236}">
                <a16:creationId xmlns:a16="http://schemas.microsoft.com/office/drawing/2014/main" id="{438045DB-4C64-CE4D-B8E5-9949681D12C1}"/>
              </a:ext>
            </a:extLst>
          </p:cNvPr>
          <p:cNvSpPr>
            <a:spLocks noGrp="1"/>
          </p:cNvSpPr>
          <p:nvPr>
            <p:ph type="title"/>
          </p:nvPr>
        </p:nvSpPr>
        <p:spPr>
          <a:xfrm>
            <a:off x="609600" y="471459"/>
            <a:ext cx="52832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23" name="Text Placeholder 2">
            <a:extLst>
              <a:ext uri="{FF2B5EF4-FFF2-40B4-BE49-F238E27FC236}">
                <a16:creationId xmlns:a16="http://schemas.microsoft.com/office/drawing/2014/main" id="{6B569F93-B18A-C246-94EF-34A7D4EDD94E}"/>
              </a:ext>
            </a:extLst>
          </p:cNvPr>
          <p:cNvSpPr>
            <a:spLocks noGrp="1"/>
          </p:cNvSpPr>
          <p:nvPr>
            <p:ph type="body" sz="quarter" idx="26"/>
          </p:nvPr>
        </p:nvSpPr>
        <p:spPr>
          <a:xfrm>
            <a:off x="609600" y="768068"/>
            <a:ext cx="52832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12" name="Text Placeholder 2">
            <a:extLst>
              <a:ext uri="{FF2B5EF4-FFF2-40B4-BE49-F238E27FC236}">
                <a16:creationId xmlns:a16="http://schemas.microsoft.com/office/drawing/2014/main" id="{2E6C4F84-6B86-EC9A-BA85-C7C2433E60CD}"/>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47025416"/>
      </p:ext>
    </p:extLst>
  </p:cSld>
  <p:clrMapOvr>
    <a:masterClrMapping/>
  </p:clrMapOvr>
  <p:extLst>
    <p:ext uri="{DCECCB84-F9BA-43D5-87BE-67443E8EF086}">
      <p15:sldGuideLst xmlns:p15="http://schemas.microsoft.com/office/powerpoint/2012/main">
        <p15:guide id="2" pos="384">
          <p15:clr>
            <a:srgbClr val="FBAE40"/>
          </p15:clr>
        </p15:guide>
        <p15:guide id="3" pos="7296">
          <p15:clr>
            <a:srgbClr val="FBAE40"/>
          </p15:clr>
        </p15:guide>
        <p15:guide id="6" pos="3712">
          <p15:clr>
            <a:srgbClr val="FBAE40"/>
          </p15:clr>
        </p15:guide>
        <p15:guide id="7" pos="3936">
          <p15:clr>
            <a:srgbClr val="FBAE40"/>
          </p15:clr>
        </p15:guide>
        <p15:guide id="10" orient="horz" pos="100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ulti Photo 1">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ABCE0F2E-2714-4580-9DBC-755ECB7DE619}"/>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6B85D5DE-277B-408A-91E7-362A2604D70C}"/>
              </a:ext>
            </a:extLst>
          </p:cNvPr>
          <p:cNvSpPr>
            <a:spLocks noGrp="1"/>
          </p:cNvSpPr>
          <p:nvPr>
            <p:ph type="pic" sz="quarter" idx="27" hasCustomPrompt="1"/>
          </p:nvPr>
        </p:nvSpPr>
        <p:spPr>
          <a:xfrm>
            <a:off x="6248400" y="1081613"/>
            <a:ext cx="2600293" cy="2115298"/>
          </a:xfrm>
          <a:solidFill>
            <a:schemeClr val="tx2"/>
          </a:solidFill>
        </p:spPr>
        <p:txBody>
          <a:bodyPr anchor="ctr" anchorCtr="0"/>
          <a:lstStyle>
            <a:lvl1pPr marL="0" marR="0" indent="0" algn="ctr" defTabSz="914400" rtl="0" eaLnBrk="1" fontAlgn="auto" latinLnBrk="0" hangingPunct="1">
              <a:lnSpc>
                <a:spcPts val="1920"/>
              </a:lnSpc>
              <a:spcBef>
                <a:spcPts val="500"/>
              </a:spcBef>
              <a:spcAft>
                <a:spcPts val="0"/>
              </a:spcAft>
              <a:buClrTx/>
              <a:buSzTx/>
              <a:buFont typeface="Visa Dialect Regular" pitchFamily="2" charset="0"/>
              <a:buNone/>
              <a:tabLst/>
              <a:defRPr>
                <a:solidFill>
                  <a:schemeClr val="tx1"/>
                </a:solidFill>
                <a:latin typeface="+mn-lt"/>
              </a:defRPr>
            </a:lvl1pPr>
          </a:lstStyle>
          <a:p>
            <a:pPr marL="0" marR="0" lvl="0" indent="0" algn="ctr" defTabSz="914400" rtl="0" eaLnBrk="1" fontAlgn="auto" latinLnBrk="0" hangingPunct="1">
              <a:lnSpc>
                <a:spcPts val="1920"/>
              </a:lnSpc>
              <a:spcBef>
                <a:spcPts val="500"/>
              </a:spcBef>
              <a:spcAft>
                <a:spcPts val="0"/>
              </a:spcAft>
              <a:buClrTx/>
              <a:buSzTx/>
              <a:buFont typeface="Visa Dialect Regular" pitchFamily="2" charset="0"/>
              <a:buNone/>
              <a:tabLst/>
              <a:defRPr/>
            </a:pPr>
            <a:r>
              <a:rPr lang="en-US" dirty="0"/>
              <a:t>Drag picture to placeholder </a:t>
            </a:r>
            <a:br>
              <a:rPr lang="en-US" dirty="0"/>
            </a:br>
            <a:r>
              <a:rPr lang="en-US" dirty="0"/>
              <a:t>or click icon to add</a:t>
            </a:r>
          </a:p>
        </p:txBody>
      </p:sp>
      <p:sp>
        <p:nvSpPr>
          <p:cNvPr id="15" name="Picture Placeholder 2">
            <a:extLst>
              <a:ext uri="{FF2B5EF4-FFF2-40B4-BE49-F238E27FC236}">
                <a16:creationId xmlns:a16="http://schemas.microsoft.com/office/drawing/2014/main" id="{20660FD2-464A-6F44-80A1-53A6D9C96D9B}"/>
              </a:ext>
            </a:extLst>
          </p:cNvPr>
          <p:cNvSpPr>
            <a:spLocks noGrp="1"/>
          </p:cNvSpPr>
          <p:nvPr>
            <p:ph type="pic" sz="quarter" idx="32" hasCustomPrompt="1"/>
          </p:nvPr>
        </p:nvSpPr>
        <p:spPr>
          <a:xfrm>
            <a:off x="6248400" y="3308593"/>
            <a:ext cx="5346192" cy="2726853"/>
          </a:xfrm>
          <a:solidFill>
            <a:schemeClr val="tx2"/>
          </a:solidFill>
        </p:spPr>
        <p:txBody>
          <a:bodyPr anchor="ctr" anchorCtr="0"/>
          <a:lstStyle>
            <a:lvl1pPr marL="0" marR="0" indent="0" algn="ctr" defTabSz="914400" rtl="0" eaLnBrk="1" fontAlgn="auto" latinLnBrk="0" hangingPunct="1">
              <a:lnSpc>
                <a:spcPts val="1920"/>
              </a:lnSpc>
              <a:spcBef>
                <a:spcPts val="500"/>
              </a:spcBef>
              <a:spcAft>
                <a:spcPts val="0"/>
              </a:spcAft>
              <a:buClrTx/>
              <a:buSzTx/>
              <a:buFont typeface="Visa Dialect Regular" pitchFamily="2" charset="0"/>
              <a:buNone/>
              <a:tabLst/>
              <a:defRPr>
                <a:solidFill>
                  <a:schemeClr val="tx1"/>
                </a:solidFill>
                <a:latin typeface="+mn-lt"/>
              </a:defRPr>
            </a:lvl1pPr>
          </a:lstStyle>
          <a:p>
            <a:pPr marL="0" marR="0" lvl="0" indent="0" algn="ctr" defTabSz="914400" rtl="0" eaLnBrk="1" fontAlgn="auto" latinLnBrk="0" hangingPunct="1">
              <a:lnSpc>
                <a:spcPts val="1920"/>
              </a:lnSpc>
              <a:spcBef>
                <a:spcPts val="500"/>
              </a:spcBef>
              <a:spcAft>
                <a:spcPts val="0"/>
              </a:spcAft>
              <a:buClrTx/>
              <a:buSzTx/>
              <a:buFont typeface="Visa Dialect Regular" pitchFamily="2" charset="0"/>
              <a:buNone/>
              <a:tabLst/>
              <a:defRPr/>
            </a:pPr>
            <a:r>
              <a:rPr lang="en-US" dirty="0"/>
              <a:t>Drag picture to placeholder </a:t>
            </a:r>
            <a:br>
              <a:rPr lang="en-US" dirty="0"/>
            </a:br>
            <a:r>
              <a:rPr lang="en-US" dirty="0"/>
              <a:t>or click icon to add</a:t>
            </a:r>
          </a:p>
        </p:txBody>
      </p:sp>
      <p:sp>
        <p:nvSpPr>
          <p:cNvPr id="19" name="Picture Placeholder 2">
            <a:extLst>
              <a:ext uri="{FF2B5EF4-FFF2-40B4-BE49-F238E27FC236}">
                <a16:creationId xmlns:a16="http://schemas.microsoft.com/office/drawing/2014/main" id="{9A2E6023-8A40-1E44-BD81-EED366C96875}"/>
              </a:ext>
            </a:extLst>
          </p:cNvPr>
          <p:cNvSpPr>
            <a:spLocks noGrp="1"/>
          </p:cNvSpPr>
          <p:nvPr>
            <p:ph type="pic" sz="quarter" idx="33" hasCustomPrompt="1"/>
          </p:nvPr>
        </p:nvSpPr>
        <p:spPr>
          <a:xfrm>
            <a:off x="9001094" y="1081613"/>
            <a:ext cx="2600293" cy="2115298"/>
          </a:xfrm>
          <a:solidFill>
            <a:schemeClr val="tx2"/>
          </a:solidFill>
        </p:spPr>
        <p:txBody>
          <a:bodyPr anchor="ctr" anchorCtr="0"/>
          <a:lstStyle>
            <a:lvl1pPr marL="0" marR="0" indent="0" algn="ctr" defTabSz="914400" rtl="0" eaLnBrk="1" fontAlgn="auto" latinLnBrk="0" hangingPunct="1">
              <a:lnSpc>
                <a:spcPts val="1920"/>
              </a:lnSpc>
              <a:spcBef>
                <a:spcPts val="500"/>
              </a:spcBef>
              <a:spcAft>
                <a:spcPts val="0"/>
              </a:spcAft>
              <a:buClrTx/>
              <a:buSzTx/>
              <a:buFont typeface="Visa Dialect Regular" pitchFamily="2" charset="0"/>
              <a:buNone/>
              <a:tabLst/>
              <a:defRPr>
                <a:solidFill>
                  <a:schemeClr val="tx1"/>
                </a:solidFill>
                <a:latin typeface="+mn-lt"/>
              </a:defRPr>
            </a:lvl1pPr>
          </a:lstStyle>
          <a:p>
            <a:pPr marL="0" marR="0" lvl="0" indent="0" algn="ctr" defTabSz="914400" rtl="0" eaLnBrk="1" fontAlgn="auto" latinLnBrk="0" hangingPunct="1">
              <a:lnSpc>
                <a:spcPts val="1920"/>
              </a:lnSpc>
              <a:spcBef>
                <a:spcPts val="500"/>
              </a:spcBef>
              <a:spcAft>
                <a:spcPts val="0"/>
              </a:spcAft>
              <a:buClrTx/>
              <a:buSzTx/>
              <a:buFont typeface="Visa Dialect Regular" pitchFamily="2" charset="0"/>
              <a:buNone/>
              <a:tabLst/>
              <a:defRPr/>
            </a:pPr>
            <a:r>
              <a:rPr lang="en-US" dirty="0"/>
              <a:t>Drag picture to placeholder </a:t>
            </a:r>
            <a:br>
              <a:rPr lang="en-US" dirty="0"/>
            </a:br>
            <a:r>
              <a:rPr lang="en-US" dirty="0"/>
              <a:t>or click icon to add</a:t>
            </a:r>
          </a:p>
        </p:txBody>
      </p:sp>
      <p:sp>
        <p:nvSpPr>
          <p:cNvPr id="14" name="Picture Placeholder 2">
            <a:extLst>
              <a:ext uri="{FF2B5EF4-FFF2-40B4-BE49-F238E27FC236}">
                <a16:creationId xmlns:a16="http://schemas.microsoft.com/office/drawing/2014/main" id="{865C3A6A-0967-1E4F-8831-6EA71CD06F5D}"/>
              </a:ext>
            </a:extLst>
          </p:cNvPr>
          <p:cNvSpPr>
            <a:spLocks noGrp="1"/>
          </p:cNvSpPr>
          <p:nvPr>
            <p:ph type="pic" sz="quarter" idx="34" hasCustomPrompt="1"/>
          </p:nvPr>
        </p:nvSpPr>
        <p:spPr>
          <a:xfrm>
            <a:off x="609600" y="1081613"/>
            <a:ext cx="5486399" cy="4953824"/>
          </a:xfrm>
          <a:solidFill>
            <a:schemeClr val="tx2"/>
          </a:solidFill>
        </p:spPr>
        <p:txBody>
          <a:bodyPr anchor="ctr" anchorCtr="0"/>
          <a:lstStyle>
            <a:lvl1pPr marL="0" marR="0" indent="0" algn="ctr" defTabSz="914400" rtl="0" eaLnBrk="1" fontAlgn="auto" latinLnBrk="0" hangingPunct="1">
              <a:lnSpc>
                <a:spcPts val="1920"/>
              </a:lnSpc>
              <a:spcBef>
                <a:spcPts val="500"/>
              </a:spcBef>
              <a:spcAft>
                <a:spcPts val="0"/>
              </a:spcAft>
              <a:buClrTx/>
              <a:buSzTx/>
              <a:buFont typeface="Visa Dialect Regular" pitchFamily="2" charset="0"/>
              <a:buNone/>
              <a:tabLst/>
              <a:defRPr>
                <a:solidFill>
                  <a:schemeClr val="tx1"/>
                </a:solidFill>
                <a:latin typeface="+mn-lt"/>
              </a:defRPr>
            </a:lvl1pPr>
          </a:lstStyle>
          <a:p>
            <a:pPr marL="0" marR="0" lvl="0" indent="0" algn="ctr" defTabSz="914400" rtl="0" eaLnBrk="1" fontAlgn="auto" latinLnBrk="0" hangingPunct="1">
              <a:lnSpc>
                <a:spcPts val="1920"/>
              </a:lnSpc>
              <a:spcBef>
                <a:spcPts val="500"/>
              </a:spcBef>
              <a:spcAft>
                <a:spcPts val="0"/>
              </a:spcAft>
              <a:buClrTx/>
              <a:buSzTx/>
              <a:buFont typeface="Visa Dialect Regular" pitchFamily="2" charset="0"/>
              <a:buNone/>
              <a:tabLst/>
              <a:defRPr/>
            </a:pPr>
            <a:r>
              <a:rPr lang="en-US" dirty="0"/>
              <a:t>Drag picture to placeholder </a:t>
            </a:r>
            <a:br>
              <a:rPr lang="en-US" dirty="0"/>
            </a:br>
            <a:r>
              <a:rPr lang="en-US" dirty="0"/>
              <a:t>or click icon to add</a:t>
            </a:r>
          </a:p>
        </p:txBody>
      </p:sp>
      <p:pic>
        <p:nvPicPr>
          <p:cNvPr id="17" name="Picture 16" descr="Logo&#10;&#10;Description automatically generated">
            <a:extLst>
              <a:ext uri="{FF2B5EF4-FFF2-40B4-BE49-F238E27FC236}">
                <a16:creationId xmlns:a16="http://schemas.microsoft.com/office/drawing/2014/main" id="{D023B447-C472-4FFB-8146-9C4B4AB0C6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20" name="Title Placeholder 1">
            <a:extLst>
              <a:ext uri="{FF2B5EF4-FFF2-40B4-BE49-F238E27FC236}">
                <a16:creationId xmlns:a16="http://schemas.microsoft.com/office/drawing/2014/main" id="{1FAB2697-2712-FE45-8DA0-EF63106E2B97}"/>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22" name="Text Placeholder 2">
            <a:extLst>
              <a:ext uri="{FF2B5EF4-FFF2-40B4-BE49-F238E27FC236}">
                <a16:creationId xmlns:a16="http://schemas.microsoft.com/office/drawing/2014/main" id="{F69977AA-16BB-0C4F-A664-D6686D72F134}"/>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12" name="Text Placeholder 2">
            <a:extLst>
              <a:ext uri="{FF2B5EF4-FFF2-40B4-BE49-F238E27FC236}">
                <a16:creationId xmlns:a16="http://schemas.microsoft.com/office/drawing/2014/main" id="{12731673-51DE-5A26-6571-C42B30C50F39}"/>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2504791302"/>
      </p:ext>
    </p:extLst>
  </p:cSld>
  <p:clrMapOvr>
    <a:masterClrMapping/>
  </p:clrMapOvr>
  <p:extLst>
    <p:ext uri="{DCECCB84-F9BA-43D5-87BE-67443E8EF086}">
      <p15:sldGuideLst xmlns:p15="http://schemas.microsoft.com/office/powerpoint/2012/main">
        <p15:guide id="2" pos="384">
          <p15:clr>
            <a:srgbClr val="FBAE40"/>
          </p15:clr>
        </p15:guide>
        <p15:guide id="3" pos="7296">
          <p15:clr>
            <a:srgbClr val="FBAE40"/>
          </p15:clr>
        </p15:guide>
        <p15:guide id="7" pos="3936">
          <p15:clr>
            <a:srgbClr val="FBAE40"/>
          </p15:clr>
        </p15:guide>
        <p15:guide id="10" orient="horz" pos="1008">
          <p15:clr>
            <a:srgbClr val="FBAE40"/>
          </p15:clr>
        </p15:guide>
        <p15:guide id="11"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ulti Photo 2">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20660FD2-464A-6F44-80A1-53A6D9C96D9B}"/>
              </a:ext>
            </a:extLst>
          </p:cNvPr>
          <p:cNvSpPr>
            <a:spLocks noGrp="1"/>
          </p:cNvSpPr>
          <p:nvPr>
            <p:ph type="pic" sz="quarter" idx="32" hasCustomPrompt="1"/>
          </p:nvPr>
        </p:nvSpPr>
        <p:spPr>
          <a:xfrm>
            <a:off x="8031890" y="-10673"/>
            <a:ext cx="4160109" cy="2217426"/>
          </a:xfrm>
          <a:solidFill>
            <a:schemeClr val="tx2"/>
          </a:solidFill>
        </p:spPr>
        <p:txBody>
          <a:bodyPr anchor="ctr" anchorCtr="0"/>
          <a:lstStyle>
            <a:lvl1pPr marL="0" marR="0" indent="0" algn="ctr" defTabSz="914400" rtl="0" eaLnBrk="1" fontAlgn="auto" latinLnBrk="0" hangingPunct="1">
              <a:lnSpc>
                <a:spcPts val="1920"/>
              </a:lnSpc>
              <a:spcBef>
                <a:spcPts val="500"/>
              </a:spcBef>
              <a:spcAft>
                <a:spcPts val="0"/>
              </a:spcAft>
              <a:buClrTx/>
              <a:buSzTx/>
              <a:buFont typeface="Visa Dialect Regular" pitchFamily="2" charset="0"/>
              <a:buNone/>
              <a:tabLst/>
              <a:defRPr>
                <a:solidFill>
                  <a:schemeClr val="tx1"/>
                </a:solidFill>
                <a:latin typeface="+mn-lt"/>
              </a:defRPr>
            </a:lvl1pPr>
          </a:lstStyle>
          <a:p>
            <a:pPr marL="0" marR="0" lvl="0" indent="0" algn="ctr" defTabSz="914400" rtl="0" eaLnBrk="1" fontAlgn="auto" latinLnBrk="0" hangingPunct="1">
              <a:lnSpc>
                <a:spcPts val="1920"/>
              </a:lnSpc>
              <a:spcBef>
                <a:spcPts val="500"/>
              </a:spcBef>
              <a:spcAft>
                <a:spcPts val="0"/>
              </a:spcAft>
              <a:buClrTx/>
              <a:buSzTx/>
              <a:buFont typeface="Visa Dialect Regular" pitchFamily="2" charset="0"/>
              <a:buNone/>
              <a:tabLst/>
              <a:defRPr/>
            </a:pPr>
            <a:r>
              <a:rPr lang="en-US" dirty="0"/>
              <a:t>Drag picture to placeholder </a:t>
            </a:r>
            <a:br>
              <a:rPr lang="en-US" dirty="0"/>
            </a:br>
            <a:r>
              <a:rPr lang="en-US" dirty="0"/>
              <a:t>or click icon to add</a:t>
            </a:r>
          </a:p>
        </p:txBody>
      </p:sp>
      <p:sp>
        <p:nvSpPr>
          <p:cNvPr id="22" name="Picture Placeholder 2">
            <a:extLst>
              <a:ext uri="{FF2B5EF4-FFF2-40B4-BE49-F238E27FC236}">
                <a16:creationId xmlns:a16="http://schemas.microsoft.com/office/drawing/2014/main" id="{FBB367A8-8DCC-6847-8D30-74516D9E043C}"/>
              </a:ext>
            </a:extLst>
          </p:cNvPr>
          <p:cNvSpPr>
            <a:spLocks noGrp="1"/>
          </p:cNvSpPr>
          <p:nvPr>
            <p:ph type="pic" sz="quarter" idx="35" hasCustomPrompt="1"/>
          </p:nvPr>
        </p:nvSpPr>
        <p:spPr>
          <a:xfrm>
            <a:off x="8031889" y="2390327"/>
            <a:ext cx="4160111" cy="2217426"/>
          </a:xfrm>
          <a:solidFill>
            <a:schemeClr val="tx2"/>
          </a:solidFill>
        </p:spPr>
        <p:txBody>
          <a:bodyPr anchor="ctr" anchorCtr="0"/>
          <a:lstStyle>
            <a:lvl1pPr marL="0" marR="0" indent="0" algn="ctr" defTabSz="914400" rtl="0" eaLnBrk="1" fontAlgn="auto" latinLnBrk="0" hangingPunct="1">
              <a:lnSpc>
                <a:spcPts val="1920"/>
              </a:lnSpc>
              <a:spcBef>
                <a:spcPts val="500"/>
              </a:spcBef>
              <a:spcAft>
                <a:spcPts val="0"/>
              </a:spcAft>
              <a:buClrTx/>
              <a:buSzTx/>
              <a:buFont typeface="Visa Dialect Regular" pitchFamily="2" charset="0"/>
              <a:buNone/>
              <a:tabLst/>
              <a:defRPr>
                <a:solidFill>
                  <a:schemeClr val="tx1"/>
                </a:solidFill>
                <a:latin typeface="+mn-lt"/>
              </a:defRPr>
            </a:lvl1pPr>
          </a:lstStyle>
          <a:p>
            <a:pPr marL="0" marR="0" lvl="0" indent="0" algn="ctr" defTabSz="914400" rtl="0" eaLnBrk="1" fontAlgn="auto" latinLnBrk="0" hangingPunct="1">
              <a:lnSpc>
                <a:spcPts val="1920"/>
              </a:lnSpc>
              <a:spcBef>
                <a:spcPts val="500"/>
              </a:spcBef>
              <a:spcAft>
                <a:spcPts val="0"/>
              </a:spcAft>
              <a:buClrTx/>
              <a:buSzTx/>
              <a:buFont typeface="Visa Dialect Regular" pitchFamily="2" charset="0"/>
              <a:buNone/>
              <a:tabLst/>
              <a:defRPr/>
            </a:pPr>
            <a:r>
              <a:rPr lang="en-US" dirty="0"/>
              <a:t>Drag picture to placeholder </a:t>
            </a:r>
            <a:br>
              <a:rPr lang="en-US" dirty="0"/>
            </a:br>
            <a:r>
              <a:rPr lang="en-US" dirty="0"/>
              <a:t>or click icon to add</a:t>
            </a:r>
          </a:p>
        </p:txBody>
      </p:sp>
      <p:sp>
        <p:nvSpPr>
          <p:cNvPr id="25" name="Picture Placeholder 2">
            <a:extLst>
              <a:ext uri="{FF2B5EF4-FFF2-40B4-BE49-F238E27FC236}">
                <a16:creationId xmlns:a16="http://schemas.microsoft.com/office/drawing/2014/main" id="{32A0B33A-CF8B-1947-ACB2-AB69665D80AB}"/>
              </a:ext>
            </a:extLst>
          </p:cNvPr>
          <p:cNvSpPr>
            <a:spLocks noGrp="1"/>
          </p:cNvSpPr>
          <p:nvPr>
            <p:ph type="pic" sz="quarter" idx="36" hasCustomPrompt="1"/>
          </p:nvPr>
        </p:nvSpPr>
        <p:spPr>
          <a:xfrm>
            <a:off x="-1" y="1380745"/>
            <a:ext cx="7303008" cy="5477257"/>
          </a:xfrm>
          <a:solidFill>
            <a:schemeClr val="tx2"/>
          </a:solidFill>
        </p:spPr>
        <p:txBody>
          <a:bodyPr anchor="ctr" anchorCtr="0"/>
          <a:lstStyle>
            <a:lvl1pPr marL="0" marR="0" indent="0" algn="ctr" defTabSz="914400" rtl="0" eaLnBrk="1" fontAlgn="auto" latinLnBrk="0" hangingPunct="1">
              <a:lnSpc>
                <a:spcPts val="1920"/>
              </a:lnSpc>
              <a:spcBef>
                <a:spcPts val="500"/>
              </a:spcBef>
              <a:spcAft>
                <a:spcPts val="0"/>
              </a:spcAft>
              <a:buClrTx/>
              <a:buSzTx/>
              <a:buFont typeface="Visa Dialect Regular" pitchFamily="2" charset="0"/>
              <a:buNone/>
              <a:tabLst/>
              <a:defRPr>
                <a:solidFill>
                  <a:schemeClr val="tx1"/>
                </a:solidFill>
                <a:latin typeface="+mn-lt"/>
              </a:defRPr>
            </a:lvl1pPr>
          </a:lstStyle>
          <a:p>
            <a:pPr marL="0" marR="0" lvl="0" indent="0" algn="ctr" defTabSz="914400" rtl="0" eaLnBrk="1" fontAlgn="auto" latinLnBrk="0" hangingPunct="1">
              <a:lnSpc>
                <a:spcPts val="1920"/>
              </a:lnSpc>
              <a:spcBef>
                <a:spcPts val="500"/>
              </a:spcBef>
              <a:spcAft>
                <a:spcPts val="0"/>
              </a:spcAft>
              <a:buClrTx/>
              <a:buSzTx/>
              <a:buFont typeface="Visa Dialect Regular" pitchFamily="2" charset="0"/>
              <a:buNone/>
              <a:tabLst/>
              <a:defRPr/>
            </a:pPr>
            <a:r>
              <a:rPr lang="en-US" dirty="0"/>
              <a:t>Drag picture to placeholder </a:t>
            </a:r>
            <a:br>
              <a:rPr lang="en-US" dirty="0"/>
            </a:br>
            <a:r>
              <a:rPr lang="en-US" dirty="0"/>
              <a:t>or click icon to add</a:t>
            </a:r>
          </a:p>
        </p:txBody>
      </p:sp>
      <p:pic>
        <p:nvPicPr>
          <p:cNvPr id="10" name="Picture 9">
            <a:extLst>
              <a:ext uri="{FF2B5EF4-FFF2-40B4-BE49-F238E27FC236}">
                <a16:creationId xmlns:a16="http://schemas.microsoft.com/office/drawing/2014/main" id="{F5263181-B1D9-4115-9FC4-9CE6FD8E5B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16" name="Title Placeholder 1">
            <a:extLst>
              <a:ext uri="{FF2B5EF4-FFF2-40B4-BE49-F238E27FC236}">
                <a16:creationId xmlns:a16="http://schemas.microsoft.com/office/drawing/2014/main" id="{FDD1D1A5-5D9F-764D-A02B-21CB1442F746}"/>
              </a:ext>
            </a:extLst>
          </p:cNvPr>
          <p:cNvSpPr>
            <a:spLocks noGrp="1"/>
          </p:cNvSpPr>
          <p:nvPr>
            <p:ph type="title"/>
          </p:nvPr>
        </p:nvSpPr>
        <p:spPr>
          <a:xfrm>
            <a:off x="609600" y="471459"/>
            <a:ext cx="52832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17" name="Text Placeholder 2">
            <a:extLst>
              <a:ext uri="{FF2B5EF4-FFF2-40B4-BE49-F238E27FC236}">
                <a16:creationId xmlns:a16="http://schemas.microsoft.com/office/drawing/2014/main" id="{9FF61E78-AFFB-F44B-BFDB-C2B5875FA035}"/>
              </a:ext>
            </a:extLst>
          </p:cNvPr>
          <p:cNvSpPr>
            <a:spLocks noGrp="1"/>
          </p:cNvSpPr>
          <p:nvPr>
            <p:ph type="body" sz="quarter" idx="26"/>
          </p:nvPr>
        </p:nvSpPr>
        <p:spPr>
          <a:xfrm>
            <a:off x="609600" y="768068"/>
            <a:ext cx="52832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390153250"/>
      </p:ext>
    </p:extLst>
  </p:cSld>
  <p:clrMapOvr>
    <a:masterClrMapping/>
  </p:clrMapOvr>
  <p:extLst>
    <p:ext uri="{DCECCB84-F9BA-43D5-87BE-67443E8EF086}">
      <p15:sldGuideLst xmlns:p15="http://schemas.microsoft.com/office/powerpoint/2012/main">
        <p15:guide id="2" pos="384">
          <p15:clr>
            <a:srgbClr val="FBAE40"/>
          </p15:clr>
        </p15:guide>
        <p15:guide id="3" pos="7296">
          <p15:clr>
            <a:srgbClr val="FBAE40"/>
          </p15:clr>
        </p15:guide>
        <p15:guide id="10" orient="horz" pos="100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Big Number - Blue">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F6FDCD2-5A25-4132-A829-365A43AAA2CF}"/>
              </a:ext>
            </a:extLst>
          </p:cNvPr>
          <p:cNvCxnSpPr/>
          <p:nvPr userDrawn="1"/>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C59DC62E-7380-5A49-8746-53EFA12DC6E9}"/>
              </a:ext>
            </a:extLst>
          </p:cNvPr>
          <p:cNvSpPr>
            <a:spLocks noGrp="1"/>
          </p:cNvSpPr>
          <p:nvPr>
            <p:ph type="body" sz="quarter" idx="33"/>
          </p:nvPr>
        </p:nvSpPr>
        <p:spPr>
          <a:xfrm>
            <a:off x="609601" y="1600201"/>
            <a:ext cx="2946400" cy="3619500"/>
          </a:xfrm>
        </p:spPr>
        <p:txBody>
          <a:bodyPr anchor="b" anchorCtr="0"/>
          <a:lstStyle>
            <a:lvl1pPr>
              <a:lnSpc>
                <a:spcPct val="100000"/>
              </a:lnSpc>
              <a:spcBef>
                <a:spcPts val="300"/>
              </a:spcBef>
              <a:defRPr sz="1400">
                <a:solidFill>
                  <a:schemeClr val="tx1"/>
                </a:solidFill>
                <a:latin typeface="+mj-lt"/>
              </a:defRPr>
            </a:lvl1pPr>
            <a:lvl2pPr>
              <a:lnSpc>
                <a:spcPct val="100000"/>
              </a:lnSpc>
              <a:spcBef>
                <a:spcPts val="600"/>
              </a:spcBef>
              <a:defRPr sz="1400"/>
            </a:lvl2pPr>
            <a:lvl3pPr>
              <a:lnSpc>
                <a:spcPct val="100000"/>
              </a:lnSpc>
              <a:spcBef>
                <a:spcPts val="300"/>
              </a:spcBef>
              <a:defRPr sz="1400"/>
            </a:lvl3pPr>
            <a:lvl4pPr>
              <a:lnSpc>
                <a:spcPct val="100000"/>
              </a:lnSpc>
              <a:spcBef>
                <a:spcPts val="300"/>
              </a:spcBef>
              <a:defRPr sz="1400"/>
            </a:lvl4pPr>
            <a:lvl5pPr>
              <a:lnSpc>
                <a:spcPts val="16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3">
            <a:extLst>
              <a:ext uri="{FF2B5EF4-FFF2-40B4-BE49-F238E27FC236}">
                <a16:creationId xmlns:a16="http://schemas.microsoft.com/office/drawing/2014/main" id="{03CFF718-B5F0-3D45-A03C-81D5E2147CD0}"/>
              </a:ext>
            </a:extLst>
          </p:cNvPr>
          <p:cNvSpPr>
            <a:spLocks noGrp="1"/>
          </p:cNvSpPr>
          <p:nvPr>
            <p:ph type="body" sz="quarter" idx="32" hasCustomPrompt="1"/>
          </p:nvPr>
        </p:nvSpPr>
        <p:spPr>
          <a:xfrm>
            <a:off x="3973689" y="2816352"/>
            <a:ext cx="7608711" cy="3124200"/>
          </a:xfrm>
        </p:spPr>
        <p:txBody>
          <a:bodyPr wrap="square" anchor="b" anchorCtr="0"/>
          <a:lstStyle>
            <a:lvl1pPr algn="r">
              <a:lnSpc>
                <a:spcPts val="18500"/>
              </a:lnSpc>
              <a:spcBef>
                <a:spcPts val="0"/>
              </a:spcBef>
              <a:defRPr sz="25000" b="0" i="0" kern="0" spc="-1000" baseline="0">
                <a:solidFill>
                  <a:schemeClr val="accent1"/>
                </a:solidFill>
                <a:latin typeface="Visa Dialect Medium" pitchFamily="2" charset="77"/>
              </a:defRPr>
            </a:lvl1pPr>
          </a:lstStyle>
          <a:p>
            <a:pPr lvl="0"/>
            <a:r>
              <a:rPr lang="en-US" dirty="0"/>
              <a:t>00%</a:t>
            </a:r>
          </a:p>
        </p:txBody>
      </p:sp>
      <p:pic>
        <p:nvPicPr>
          <p:cNvPr id="13" name="Picture 12" descr="Logo&#10;&#10;Description automatically generated">
            <a:extLst>
              <a:ext uri="{FF2B5EF4-FFF2-40B4-BE49-F238E27FC236}">
                <a16:creationId xmlns:a16="http://schemas.microsoft.com/office/drawing/2014/main" id="{E2D2F661-3E7F-4601-B99E-2135C7ADBC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19" name="Title Placeholder 1">
            <a:extLst>
              <a:ext uri="{FF2B5EF4-FFF2-40B4-BE49-F238E27FC236}">
                <a16:creationId xmlns:a16="http://schemas.microsoft.com/office/drawing/2014/main" id="{952DD641-DB3B-6F45-8A70-05A69559DEE6}"/>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20" name="Text Placeholder 2">
            <a:extLst>
              <a:ext uri="{FF2B5EF4-FFF2-40B4-BE49-F238E27FC236}">
                <a16:creationId xmlns:a16="http://schemas.microsoft.com/office/drawing/2014/main" id="{9747253A-0C59-CE4B-BC84-E5D8D706360C}"/>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10" name="Text Placeholder 2">
            <a:extLst>
              <a:ext uri="{FF2B5EF4-FFF2-40B4-BE49-F238E27FC236}">
                <a16:creationId xmlns:a16="http://schemas.microsoft.com/office/drawing/2014/main" id="{5BE816C2-3CC1-6AE2-BF7C-127582451F50}"/>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424846520"/>
      </p:ext>
    </p:extLst>
  </p:cSld>
  <p:clrMapOvr>
    <a:masterClrMapping/>
  </p:clrMapOvr>
  <p:extLst>
    <p:ext uri="{DCECCB84-F9BA-43D5-87BE-67443E8EF086}">
      <p15:sldGuideLst xmlns:p15="http://schemas.microsoft.com/office/powerpoint/2012/main">
        <p15:guide id="1" orient="horz" pos="1008">
          <p15:clr>
            <a:srgbClr val="FBAE40"/>
          </p15:clr>
        </p15:guide>
        <p15:guide id="2" pos="384">
          <p15:clr>
            <a:srgbClr val="FBAE40"/>
          </p15:clr>
        </p15:guide>
        <p15:guide id="3" pos="7296">
          <p15:clr>
            <a:srgbClr val="FBAE40"/>
          </p15:clr>
        </p15:guide>
        <p15:guide id="8" pos="2496">
          <p15:clr>
            <a:srgbClr val="FBAE40"/>
          </p15:clr>
        </p15:guide>
        <p15:guide id="9" pos="2240">
          <p15:clr>
            <a:srgbClr val="FBAE40"/>
          </p15:clr>
        </p15:guide>
        <p15:guide id="10" orient="horz" pos="328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Big Number - Blue">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ABCE0F2E-2714-4580-9DBC-755ECB7DE619}"/>
              </a:ext>
            </a:extLst>
          </p:cNvPr>
          <p:cNvCxnSpPr/>
          <p:nvPr userDrawn="1"/>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246F3E3-2327-DF48-9903-298980C91DD3}"/>
              </a:ext>
            </a:extLst>
          </p:cNvPr>
          <p:cNvSpPr>
            <a:spLocks noGrp="1"/>
          </p:cNvSpPr>
          <p:nvPr>
            <p:ph type="body" sz="quarter" idx="32" hasCustomPrompt="1"/>
          </p:nvPr>
        </p:nvSpPr>
        <p:spPr>
          <a:xfrm>
            <a:off x="609601" y="1600201"/>
            <a:ext cx="5283200" cy="3031725"/>
          </a:xfrm>
        </p:spPr>
        <p:txBody>
          <a:bodyPr anchor="b" anchorCtr="0"/>
          <a:lstStyle>
            <a:lvl1pPr algn="l">
              <a:defRPr sz="13800" b="0" i="0">
                <a:solidFill>
                  <a:schemeClr val="accent1"/>
                </a:solidFill>
                <a:latin typeface="Visa Dialect Medium" pitchFamily="2" charset="77"/>
              </a:defRPr>
            </a:lvl1pPr>
          </a:lstStyle>
          <a:p>
            <a:pPr lvl="0"/>
            <a:r>
              <a:rPr lang="en-US" dirty="0"/>
              <a:t>00%</a:t>
            </a:r>
          </a:p>
        </p:txBody>
      </p:sp>
      <p:sp>
        <p:nvSpPr>
          <p:cNvPr id="15" name="Text Placeholder 3">
            <a:extLst>
              <a:ext uri="{FF2B5EF4-FFF2-40B4-BE49-F238E27FC236}">
                <a16:creationId xmlns:a16="http://schemas.microsoft.com/office/drawing/2014/main" id="{07D909CE-D30F-4445-9B83-FD490780AD26}"/>
              </a:ext>
            </a:extLst>
          </p:cNvPr>
          <p:cNvSpPr>
            <a:spLocks noGrp="1"/>
          </p:cNvSpPr>
          <p:nvPr>
            <p:ph type="body" sz="quarter" idx="33"/>
          </p:nvPr>
        </p:nvSpPr>
        <p:spPr>
          <a:xfrm>
            <a:off x="609600" y="4745032"/>
            <a:ext cx="5283200" cy="1172814"/>
          </a:xfrm>
        </p:spPr>
        <p:txBody>
          <a:bodyPr/>
          <a:lstStyle>
            <a:lvl1pPr>
              <a:lnSpc>
                <a:spcPct val="100000"/>
              </a:lnSpc>
              <a:spcBef>
                <a:spcPts val="600"/>
              </a:spcBef>
              <a:defRPr sz="1400">
                <a:solidFill>
                  <a:schemeClr val="tx1"/>
                </a:solidFill>
                <a:latin typeface="+mj-lt"/>
              </a:defRPr>
            </a:lvl1pPr>
            <a:lvl2pPr>
              <a:lnSpc>
                <a:spcPct val="100000"/>
              </a:lnSpc>
              <a:spcBef>
                <a:spcPts val="600"/>
              </a:spcBef>
              <a:defRPr sz="1400"/>
            </a:lvl2pPr>
            <a:lvl3pPr>
              <a:lnSpc>
                <a:spcPct val="100000"/>
              </a:lnSpc>
              <a:spcBef>
                <a:spcPts val="600"/>
              </a:spcBef>
              <a:defRPr sz="1400"/>
            </a:lvl3pPr>
            <a:lvl4pPr>
              <a:lnSpc>
                <a:spcPct val="100000"/>
              </a:lnSpc>
              <a:spcBef>
                <a:spcPts val="600"/>
              </a:spcBef>
              <a:defRPr sz="1400"/>
            </a:lvl4pPr>
            <a:lvl5pPr>
              <a:lnSpc>
                <a:spcPts val="16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Placeholder 3">
            <a:extLst>
              <a:ext uri="{FF2B5EF4-FFF2-40B4-BE49-F238E27FC236}">
                <a16:creationId xmlns:a16="http://schemas.microsoft.com/office/drawing/2014/main" id="{4E55C82F-13DC-204D-866F-573A53A30E32}"/>
              </a:ext>
            </a:extLst>
          </p:cNvPr>
          <p:cNvSpPr>
            <a:spLocks noGrp="1"/>
          </p:cNvSpPr>
          <p:nvPr>
            <p:ph type="body" sz="quarter" idx="31"/>
          </p:nvPr>
        </p:nvSpPr>
        <p:spPr>
          <a:xfrm>
            <a:off x="6248400" y="4739396"/>
            <a:ext cx="5334000" cy="1172814"/>
          </a:xfrm>
        </p:spPr>
        <p:txBody>
          <a:bodyPr/>
          <a:lstStyle>
            <a:lvl1pPr>
              <a:lnSpc>
                <a:spcPct val="100000"/>
              </a:lnSpc>
              <a:spcBef>
                <a:spcPts val="600"/>
              </a:spcBef>
              <a:defRPr sz="1400">
                <a:solidFill>
                  <a:schemeClr val="tx1"/>
                </a:solidFill>
                <a:latin typeface="+mj-lt"/>
              </a:defRPr>
            </a:lvl1pPr>
            <a:lvl2pPr>
              <a:lnSpc>
                <a:spcPct val="100000"/>
              </a:lnSpc>
              <a:spcBef>
                <a:spcPts val="600"/>
              </a:spcBef>
              <a:defRPr sz="1400"/>
            </a:lvl2pPr>
            <a:lvl3pPr>
              <a:lnSpc>
                <a:spcPct val="100000"/>
              </a:lnSpc>
              <a:spcBef>
                <a:spcPts val="600"/>
              </a:spcBef>
              <a:defRPr sz="1400"/>
            </a:lvl3pPr>
            <a:lvl4pPr>
              <a:lnSpc>
                <a:spcPct val="100000"/>
              </a:lnSpc>
              <a:spcBef>
                <a:spcPts val="600"/>
              </a:spcBef>
              <a:defRPr sz="1400"/>
            </a:lvl4pPr>
            <a:lvl5pPr>
              <a:lnSpc>
                <a:spcPts val="16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3">
            <a:extLst>
              <a:ext uri="{FF2B5EF4-FFF2-40B4-BE49-F238E27FC236}">
                <a16:creationId xmlns:a16="http://schemas.microsoft.com/office/drawing/2014/main" id="{46130127-6898-FC43-A66E-AED6920558C8}"/>
              </a:ext>
            </a:extLst>
          </p:cNvPr>
          <p:cNvSpPr>
            <a:spLocks noGrp="1"/>
          </p:cNvSpPr>
          <p:nvPr>
            <p:ph type="body" sz="quarter" idx="34" hasCustomPrompt="1"/>
          </p:nvPr>
        </p:nvSpPr>
        <p:spPr>
          <a:xfrm>
            <a:off x="6254045" y="1600201"/>
            <a:ext cx="5328355" cy="3031725"/>
          </a:xfrm>
        </p:spPr>
        <p:txBody>
          <a:bodyPr anchor="b" anchorCtr="0"/>
          <a:lstStyle>
            <a:lvl1pPr algn="l">
              <a:defRPr sz="13800" b="0" i="0">
                <a:solidFill>
                  <a:schemeClr val="accent1"/>
                </a:solidFill>
                <a:latin typeface="Visa Dialect Medium" pitchFamily="2" charset="77"/>
              </a:defRPr>
            </a:lvl1pPr>
          </a:lstStyle>
          <a:p>
            <a:pPr lvl="0"/>
            <a:r>
              <a:rPr lang="en-US" dirty="0"/>
              <a:t>00%</a:t>
            </a:r>
          </a:p>
        </p:txBody>
      </p:sp>
      <p:pic>
        <p:nvPicPr>
          <p:cNvPr id="17" name="Picture 16" descr="Logo&#10;&#10;Description automatically generated">
            <a:extLst>
              <a:ext uri="{FF2B5EF4-FFF2-40B4-BE49-F238E27FC236}">
                <a16:creationId xmlns:a16="http://schemas.microsoft.com/office/drawing/2014/main" id="{55A8E6FD-35F4-417D-9B41-7DE2887E7D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21" name="Title Placeholder 1">
            <a:extLst>
              <a:ext uri="{FF2B5EF4-FFF2-40B4-BE49-F238E27FC236}">
                <a16:creationId xmlns:a16="http://schemas.microsoft.com/office/drawing/2014/main" id="{B75B0F87-EFC2-B148-AC62-E7EDC82B6473}"/>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22" name="Text Placeholder 2">
            <a:extLst>
              <a:ext uri="{FF2B5EF4-FFF2-40B4-BE49-F238E27FC236}">
                <a16:creationId xmlns:a16="http://schemas.microsoft.com/office/drawing/2014/main" id="{AF63A11A-E0DC-C441-8C0C-0C92B7CC32E1}"/>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12" name="Text Placeholder 2">
            <a:extLst>
              <a:ext uri="{FF2B5EF4-FFF2-40B4-BE49-F238E27FC236}">
                <a16:creationId xmlns:a16="http://schemas.microsoft.com/office/drawing/2014/main" id="{01358F6F-DC02-08FD-72AF-0FAEEE793B90}"/>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706137051"/>
      </p:ext>
    </p:extLst>
  </p:cSld>
  <p:clrMapOvr>
    <a:masterClrMapping/>
  </p:clrMapOvr>
  <p:extLst>
    <p:ext uri="{DCECCB84-F9BA-43D5-87BE-67443E8EF086}">
      <p15:sldGuideLst xmlns:p15="http://schemas.microsoft.com/office/powerpoint/2012/main">
        <p15:guide id="2" pos="384">
          <p15:clr>
            <a:srgbClr val="FBAE40"/>
          </p15:clr>
        </p15:guide>
        <p15:guide id="3" pos="7296">
          <p15:clr>
            <a:srgbClr val="FBAE40"/>
          </p15:clr>
        </p15:guide>
        <p15:guide id="6" pos="3712">
          <p15:clr>
            <a:srgbClr val="FBAE40"/>
          </p15:clr>
        </p15:guide>
        <p15:guide id="7" pos="3936">
          <p15:clr>
            <a:srgbClr val="FBAE40"/>
          </p15:clr>
        </p15:guide>
        <p15:guide id="10" orient="horz" pos="100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B796B2-E9E7-4A1D-AD60-1EB8C21CF202}"/>
              </a:ext>
            </a:extLst>
          </p:cNvPr>
          <p:cNvSpPr>
            <a:spLocks noGrp="1"/>
          </p:cNvSpPr>
          <p:nvPr>
            <p:ph type="body" sz="quarter" idx="11"/>
          </p:nvPr>
        </p:nvSpPr>
        <p:spPr>
          <a:xfrm>
            <a:off x="609601" y="383531"/>
            <a:ext cx="6421967" cy="552450"/>
          </a:xfrm>
          <a:prstGeom prst="rect">
            <a:avLst/>
          </a:prstGeom>
        </p:spPr>
        <p:txBody>
          <a:bodyPr/>
          <a:lstStyle>
            <a:lvl1pPr>
              <a:defRPr sz="1800">
                <a:solidFill>
                  <a:schemeClr val="bg1"/>
                </a:solidFill>
                <a:latin typeface="+mj-lt"/>
              </a:defRPr>
            </a:lvl1pPr>
            <a:lvl2pPr marL="457200" indent="0">
              <a:buNone/>
              <a:defRPr/>
            </a:lvl2pPr>
          </a:lstStyle>
          <a:p>
            <a:pPr lvl="0"/>
            <a:r>
              <a:rPr lang="en-US" dirty="0"/>
              <a:t>Click to edit Master text styles</a:t>
            </a:r>
          </a:p>
        </p:txBody>
      </p:sp>
      <p:sp>
        <p:nvSpPr>
          <p:cNvPr id="2" name="Title 1">
            <a:extLst>
              <a:ext uri="{FF2B5EF4-FFF2-40B4-BE49-F238E27FC236}">
                <a16:creationId xmlns:a16="http://schemas.microsoft.com/office/drawing/2014/main" id="{D1341839-DFD3-DC46-B0B1-748514F6A828}"/>
              </a:ext>
            </a:extLst>
          </p:cNvPr>
          <p:cNvSpPr>
            <a:spLocks noGrp="1"/>
          </p:cNvSpPr>
          <p:nvPr>
            <p:ph type="title" hasCustomPrompt="1"/>
          </p:nvPr>
        </p:nvSpPr>
        <p:spPr>
          <a:xfrm>
            <a:off x="609602" y="1622357"/>
            <a:ext cx="5486398" cy="1025504"/>
          </a:xfrm>
        </p:spPr>
        <p:txBody>
          <a:bodyPr/>
          <a:lstStyle>
            <a:lvl1pPr>
              <a:defRPr sz="3200">
                <a:solidFill>
                  <a:schemeClr val="bg1"/>
                </a:solidFill>
              </a:defRPr>
            </a:lvl1pPr>
          </a:lstStyle>
          <a:p>
            <a:r>
              <a:rPr lang="en-US" dirty="0">
                <a:solidFill>
                  <a:schemeClr val="bg1"/>
                </a:solidFill>
              </a:rPr>
              <a:t>Click to edit Master title </a:t>
            </a:r>
            <a:br>
              <a:rPr lang="en-US" dirty="0">
                <a:solidFill>
                  <a:schemeClr val="bg1"/>
                </a:solidFill>
              </a:rPr>
            </a:br>
            <a:r>
              <a:rPr lang="en-US" dirty="0">
                <a:solidFill>
                  <a:schemeClr val="bg1"/>
                </a:solidFill>
              </a:rPr>
              <a:t>style with up to two lines</a:t>
            </a:r>
          </a:p>
        </p:txBody>
      </p:sp>
      <p:sp>
        <p:nvSpPr>
          <p:cNvPr id="14" name="Text Placeholder 2">
            <a:extLst>
              <a:ext uri="{FF2B5EF4-FFF2-40B4-BE49-F238E27FC236}">
                <a16:creationId xmlns:a16="http://schemas.microsoft.com/office/drawing/2014/main" id="{AB95E950-296F-E542-B8F2-E86E8C26F91F}"/>
              </a:ext>
            </a:extLst>
          </p:cNvPr>
          <p:cNvSpPr>
            <a:spLocks noGrp="1"/>
          </p:cNvSpPr>
          <p:nvPr>
            <p:ph type="body" sz="quarter" idx="12" hasCustomPrompt="1"/>
          </p:nvPr>
        </p:nvSpPr>
        <p:spPr>
          <a:xfrm>
            <a:off x="609601" y="2647860"/>
            <a:ext cx="5486398" cy="601955"/>
          </a:xfrm>
          <a:prstGeom prst="rect">
            <a:avLst/>
          </a:prstGeom>
        </p:spPr>
        <p:txBody>
          <a:bodyPr/>
          <a:lstStyle>
            <a:lvl1pPr>
              <a:defRPr sz="1800">
                <a:solidFill>
                  <a:schemeClr val="accent2"/>
                </a:solidFill>
                <a:latin typeface="+mn-lt"/>
              </a:defRPr>
            </a:lvl1pPr>
            <a:lvl2pPr marL="457200" indent="0">
              <a:buNone/>
              <a:defRPr/>
            </a:lvl2pPr>
          </a:lstStyle>
          <a:p>
            <a:pPr lvl="0"/>
            <a:r>
              <a:rPr lang="en-US" dirty="0"/>
              <a:t>Click to edit subtitle</a:t>
            </a:r>
          </a:p>
        </p:txBody>
      </p:sp>
      <p:pic>
        <p:nvPicPr>
          <p:cNvPr id="13" name="Picture 12" descr="Visa logo">
            <a:extLst>
              <a:ext uri="{FF2B5EF4-FFF2-40B4-BE49-F238E27FC236}">
                <a16:creationId xmlns:a16="http://schemas.microsoft.com/office/drawing/2014/main" id="{AB3BD4A8-0E52-4FFD-81E5-4667BBF1EFC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3" name="TextBox 2">
            <a:extLst>
              <a:ext uri="{FF2B5EF4-FFF2-40B4-BE49-F238E27FC236}">
                <a16:creationId xmlns:a16="http://schemas.microsoft.com/office/drawing/2014/main" id="{308A568B-BB9E-05E8-3C5D-6D1FC888751B}"/>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4006382322"/>
      </p:ext>
    </p:extLst>
  </p:cSld>
  <p:clrMapOvr>
    <a:masterClrMapping/>
  </p:clrMapOvr>
  <p:extLst>
    <p:ext uri="{DCECCB84-F9BA-43D5-87BE-67443E8EF086}">
      <p15:sldGuideLst xmlns:p15="http://schemas.microsoft.com/office/powerpoint/2012/main">
        <p15:guide id="1" orient="horz" pos="132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 Big Number - Blue">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ABCE0F2E-2714-4580-9DBC-755ECB7DE619}"/>
              </a:ext>
            </a:extLst>
          </p:cNvPr>
          <p:cNvCxnSpPr/>
          <p:nvPr userDrawn="1"/>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246F3E3-2327-DF48-9903-298980C91DD3}"/>
              </a:ext>
            </a:extLst>
          </p:cNvPr>
          <p:cNvSpPr>
            <a:spLocks noGrp="1"/>
          </p:cNvSpPr>
          <p:nvPr>
            <p:ph type="body" sz="quarter" idx="32" hasCustomPrompt="1"/>
          </p:nvPr>
        </p:nvSpPr>
        <p:spPr>
          <a:xfrm>
            <a:off x="609601" y="1331449"/>
            <a:ext cx="4462271" cy="1102341"/>
          </a:xfrm>
        </p:spPr>
        <p:txBody>
          <a:bodyPr anchor="b" anchorCtr="0"/>
          <a:lstStyle>
            <a:lvl1pPr algn="l">
              <a:defRPr sz="6600" b="0" i="0">
                <a:solidFill>
                  <a:schemeClr val="accent1"/>
                </a:solidFill>
                <a:latin typeface="Visa Dialect Medium" pitchFamily="2" charset="77"/>
              </a:defRPr>
            </a:lvl1pPr>
          </a:lstStyle>
          <a:p>
            <a:pPr lvl="0"/>
            <a:r>
              <a:rPr lang="en-US" dirty="0"/>
              <a:t>00%</a:t>
            </a:r>
          </a:p>
        </p:txBody>
      </p:sp>
      <p:sp>
        <p:nvSpPr>
          <p:cNvPr id="19" name="Text Placeholder 3">
            <a:extLst>
              <a:ext uri="{FF2B5EF4-FFF2-40B4-BE49-F238E27FC236}">
                <a16:creationId xmlns:a16="http://schemas.microsoft.com/office/drawing/2014/main" id="{46130127-6898-FC43-A66E-AED6920558C8}"/>
              </a:ext>
            </a:extLst>
          </p:cNvPr>
          <p:cNvSpPr>
            <a:spLocks noGrp="1"/>
          </p:cNvSpPr>
          <p:nvPr>
            <p:ph type="body" sz="quarter" idx="34" hasCustomPrompt="1"/>
          </p:nvPr>
        </p:nvSpPr>
        <p:spPr>
          <a:xfrm>
            <a:off x="6254045" y="1331449"/>
            <a:ext cx="4474915" cy="1102341"/>
          </a:xfrm>
        </p:spPr>
        <p:txBody>
          <a:bodyPr anchor="b" anchorCtr="0"/>
          <a:lstStyle>
            <a:lvl1pPr algn="l">
              <a:defRPr sz="6600" b="0" i="0">
                <a:solidFill>
                  <a:schemeClr val="accent1"/>
                </a:solidFill>
                <a:latin typeface="Visa Dialect Medium" pitchFamily="2" charset="77"/>
              </a:defRPr>
            </a:lvl1pPr>
          </a:lstStyle>
          <a:p>
            <a:pPr lvl="0"/>
            <a:r>
              <a:rPr lang="en-US" dirty="0"/>
              <a:t>00%</a:t>
            </a:r>
          </a:p>
        </p:txBody>
      </p:sp>
      <p:sp>
        <p:nvSpPr>
          <p:cNvPr id="14" name="Text Placeholder 3">
            <a:extLst>
              <a:ext uri="{FF2B5EF4-FFF2-40B4-BE49-F238E27FC236}">
                <a16:creationId xmlns:a16="http://schemas.microsoft.com/office/drawing/2014/main" id="{EE260A1A-688B-774C-903C-0A3A1228859D}"/>
              </a:ext>
            </a:extLst>
          </p:cNvPr>
          <p:cNvSpPr>
            <a:spLocks noGrp="1"/>
          </p:cNvSpPr>
          <p:nvPr>
            <p:ph type="body" sz="quarter" idx="36"/>
          </p:nvPr>
        </p:nvSpPr>
        <p:spPr>
          <a:xfrm>
            <a:off x="609600" y="2456023"/>
            <a:ext cx="4462272" cy="967598"/>
          </a:xfrm>
        </p:spPr>
        <p:txBody>
          <a:bodyPr/>
          <a:lstStyle>
            <a:lvl1pPr>
              <a:lnSpc>
                <a:spcPct val="100000"/>
              </a:lnSpc>
              <a:spcBef>
                <a:spcPts val="300"/>
              </a:spcBef>
              <a:defRPr sz="1300">
                <a:solidFill>
                  <a:schemeClr val="tx1"/>
                </a:solidFill>
                <a:latin typeface="+mj-lt"/>
              </a:defRPr>
            </a:lvl1pPr>
            <a:lvl2pPr>
              <a:lnSpc>
                <a:spcPct val="100000"/>
              </a:lnSpc>
              <a:spcBef>
                <a:spcPts val="600"/>
              </a:spcBef>
              <a:defRPr sz="1300"/>
            </a:lvl2pPr>
            <a:lvl3pPr marL="173736" indent="-173736">
              <a:lnSpc>
                <a:spcPct val="100000"/>
              </a:lnSpc>
              <a:spcBef>
                <a:spcPts val="300"/>
              </a:spcBef>
              <a:tabLst/>
              <a:defRPr sz="1300"/>
            </a:lvl3pPr>
            <a:lvl4pPr marL="347472" indent="-173736">
              <a:lnSpc>
                <a:spcPct val="100000"/>
              </a:lnSpc>
              <a:spcBef>
                <a:spcPts val="300"/>
              </a:spcBef>
              <a:tabLst/>
              <a:defRPr sz="1300"/>
            </a:lvl4pPr>
            <a:lvl5pPr>
              <a:lnSpc>
                <a:spcPts val="16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3">
            <a:extLst>
              <a:ext uri="{FF2B5EF4-FFF2-40B4-BE49-F238E27FC236}">
                <a16:creationId xmlns:a16="http://schemas.microsoft.com/office/drawing/2014/main" id="{BBF07118-053B-414A-A34E-2E71FB891DB9}"/>
              </a:ext>
            </a:extLst>
          </p:cNvPr>
          <p:cNvSpPr>
            <a:spLocks noGrp="1"/>
          </p:cNvSpPr>
          <p:nvPr>
            <p:ph type="body" sz="quarter" idx="37"/>
          </p:nvPr>
        </p:nvSpPr>
        <p:spPr>
          <a:xfrm>
            <a:off x="6266688" y="2456023"/>
            <a:ext cx="4462272" cy="967598"/>
          </a:xfrm>
        </p:spPr>
        <p:txBody>
          <a:bodyPr/>
          <a:lstStyle>
            <a:lvl1pPr>
              <a:lnSpc>
                <a:spcPct val="100000"/>
              </a:lnSpc>
              <a:spcBef>
                <a:spcPts val="300"/>
              </a:spcBef>
              <a:defRPr sz="1300">
                <a:solidFill>
                  <a:schemeClr val="tx1"/>
                </a:solidFill>
                <a:latin typeface="+mj-lt"/>
              </a:defRPr>
            </a:lvl1pPr>
            <a:lvl2pPr>
              <a:lnSpc>
                <a:spcPct val="100000"/>
              </a:lnSpc>
              <a:spcBef>
                <a:spcPts val="600"/>
              </a:spcBef>
              <a:defRPr sz="1300"/>
            </a:lvl2pPr>
            <a:lvl3pPr marL="173736" indent="-173736">
              <a:lnSpc>
                <a:spcPct val="100000"/>
              </a:lnSpc>
              <a:spcBef>
                <a:spcPts val="300"/>
              </a:spcBef>
              <a:tabLst/>
              <a:defRPr sz="1300"/>
            </a:lvl3pPr>
            <a:lvl4pPr marL="347472" indent="-173736">
              <a:lnSpc>
                <a:spcPct val="100000"/>
              </a:lnSpc>
              <a:spcBef>
                <a:spcPts val="300"/>
              </a:spcBef>
              <a:tabLst/>
              <a:defRPr sz="1300"/>
            </a:lvl4pPr>
            <a:lvl5pPr>
              <a:lnSpc>
                <a:spcPts val="16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Text Placeholder 3">
            <a:extLst>
              <a:ext uri="{FF2B5EF4-FFF2-40B4-BE49-F238E27FC236}">
                <a16:creationId xmlns:a16="http://schemas.microsoft.com/office/drawing/2014/main" id="{884995DE-D9B7-F74A-9A09-BC6B33E180BA}"/>
              </a:ext>
            </a:extLst>
          </p:cNvPr>
          <p:cNvSpPr>
            <a:spLocks noGrp="1"/>
          </p:cNvSpPr>
          <p:nvPr>
            <p:ph type="body" sz="quarter" idx="38" hasCustomPrompt="1"/>
          </p:nvPr>
        </p:nvSpPr>
        <p:spPr>
          <a:xfrm>
            <a:off x="609601" y="3663169"/>
            <a:ext cx="4462272" cy="1102341"/>
          </a:xfrm>
        </p:spPr>
        <p:txBody>
          <a:bodyPr anchor="b" anchorCtr="0"/>
          <a:lstStyle>
            <a:lvl1pPr algn="l">
              <a:defRPr sz="6600" b="0" i="0">
                <a:solidFill>
                  <a:schemeClr val="accent1"/>
                </a:solidFill>
                <a:latin typeface="Visa Dialect Medium" pitchFamily="2" charset="77"/>
              </a:defRPr>
            </a:lvl1pPr>
          </a:lstStyle>
          <a:p>
            <a:pPr lvl="0"/>
            <a:r>
              <a:rPr lang="en-US" dirty="0"/>
              <a:t>00%</a:t>
            </a:r>
          </a:p>
        </p:txBody>
      </p:sp>
      <p:sp>
        <p:nvSpPr>
          <p:cNvPr id="22" name="Text Placeholder 3">
            <a:extLst>
              <a:ext uri="{FF2B5EF4-FFF2-40B4-BE49-F238E27FC236}">
                <a16:creationId xmlns:a16="http://schemas.microsoft.com/office/drawing/2014/main" id="{397435F2-C0C2-E842-AD20-5B59B875A847}"/>
              </a:ext>
            </a:extLst>
          </p:cNvPr>
          <p:cNvSpPr>
            <a:spLocks noGrp="1"/>
          </p:cNvSpPr>
          <p:nvPr>
            <p:ph type="body" sz="quarter" idx="39" hasCustomPrompt="1"/>
          </p:nvPr>
        </p:nvSpPr>
        <p:spPr>
          <a:xfrm>
            <a:off x="6254045" y="3663169"/>
            <a:ext cx="4474915" cy="1102341"/>
          </a:xfrm>
        </p:spPr>
        <p:txBody>
          <a:bodyPr anchor="b" anchorCtr="0"/>
          <a:lstStyle>
            <a:lvl1pPr algn="l">
              <a:defRPr sz="6600" b="0" i="0">
                <a:solidFill>
                  <a:schemeClr val="accent1"/>
                </a:solidFill>
                <a:latin typeface="Visa Dialect Medium" pitchFamily="2" charset="77"/>
              </a:defRPr>
            </a:lvl1pPr>
          </a:lstStyle>
          <a:p>
            <a:pPr lvl="0"/>
            <a:r>
              <a:rPr lang="en-US" dirty="0"/>
              <a:t>00%</a:t>
            </a:r>
          </a:p>
        </p:txBody>
      </p:sp>
      <p:sp>
        <p:nvSpPr>
          <p:cNvPr id="25" name="Text Placeholder 3">
            <a:extLst>
              <a:ext uri="{FF2B5EF4-FFF2-40B4-BE49-F238E27FC236}">
                <a16:creationId xmlns:a16="http://schemas.microsoft.com/office/drawing/2014/main" id="{E8CC7B25-E7E3-7A4F-9221-95D452FB9BFD}"/>
              </a:ext>
            </a:extLst>
          </p:cNvPr>
          <p:cNvSpPr>
            <a:spLocks noGrp="1"/>
          </p:cNvSpPr>
          <p:nvPr>
            <p:ph type="body" sz="quarter" idx="40"/>
          </p:nvPr>
        </p:nvSpPr>
        <p:spPr>
          <a:xfrm>
            <a:off x="609600" y="4787743"/>
            <a:ext cx="4462272" cy="967598"/>
          </a:xfrm>
        </p:spPr>
        <p:txBody>
          <a:bodyPr/>
          <a:lstStyle>
            <a:lvl1pPr>
              <a:lnSpc>
                <a:spcPct val="100000"/>
              </a:lnSpc>
              <a:spcBef>
                <a:spcPts val="300"/>
              </a:spcBef>
              <a:defRPr sz="1300">
                <a:solidFill>
                  <a:schemeClr val="tx1"/>
                </a:solidFill>
                <a:latin typeface="+mj-lt"/>
              </a:defRPr>
            </a:lvl1pPr>
            <a:lvl2pPr>
              <a:lnSpc>
                <a:spcPct val="100000"/>
              </a:lnSpc>
              <a:spcBef>
                <a:spcPts val="600"/>
              </a:spcBef>
              <a:defRPr sz="1300"/>
            </a:lvl2pPr>
            <a:lvl3pPr marL="173736" indent="-173736">
              <a:lnSpc>
                <a:spcPct val="100000"/>
              </a:lnSpc>
              <a:spcBef>
                <a:spcPts val="300"/>
              </a:spcBef>
              <a:tabLst/>
              <a:defRPr sz="1300"/>
            </a:lvl3pPr>
            <a:lvl4pPr marL="347472" indent="-173736">
              <a:lnSpc>
                <a:spcPct val="100000"/>
              </a:lnSpc>
              <a:spcBef>
                <a:spcPts val="300"/>
              </a:spcBef>
              <a:tabLst/>
              <a:defRPr sz="1300"/>
            </a:lvl4pPr>
            <a:lvl5pPr>
              <a:lnSpc>
                <a:spcPts val="16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6" name="Text Placeholder 3">
            <a:extLst>
              <a:ext uri="{FF2B5EF4-FFF2-40B4-BE49-F238E27FC236}">
                <a16:creationId xmlns:a16="http://schemas.microsoft.com/office/drawing/2014/main" id="{20496160-F36D-7148-9711-3D00BA6DF6BF}"/>
              </a:ext>
            </a:extLst>
          </p:cNvPr>
          <p:cNvSpPr>
            <a:spLocks noGrp="1"/>
          </p:cNvSpPr>
          <p:nvPr>
            <p:ph type="body" sz="quarter" idx="41"/>
          </p:nvPr>
        </p:nvSpPr>
        <p:spPr>
          <a:xfrm>
            <a:off x="6266688" y="4787743"/>
            <a:ext cx="4462272" cy="967598"/>
          </a:xfrm>
        </p:spPr>
        <p:txBody>
          <a:bodyPr/>
          <a:lstStyle>
            <a:lvl1pPr>
              <a:lnSpc>
                <a:spcPct val="100000"/>
              </a:lnSpc>
              <a:spcBef>
                <a:spcPts val="300"/>
              </a:spcBef>
              <a:defRPr sz="1300">
                <a:solidFill>
                  <a:schemeClr val="tx1"/>
                </a:solidFill>
                <a:latin typeface="+mj-lt"/>
              </a:defRPr>
            </a:lvl1pPr>
            <a:lvl2pPr>
              <a:lnSpc>
                <a:spcPct val="100000"/>
              </a:lnSpc>
              <a:spcBef>
                <a:spcPts val="600"/>
              </a:spcBef>
              <a:defRPr sz="1300"/>
            </a:lvl2pPr>
            <a:lvl3pPr marL="173736" indent="-173736">
              <a:lnSpc>
                <a:spcPct val="100000"/>
              </a:lnSpc>
              <a:spcBef>
                <a:spcPts val="300"/>
              </a:spcBef>
              <a:tabLst/>
              <a:defRPr sz="1300"/>
            </a:lvl3pPr>
            <a:lvl4pPr marL="347472" indent="-173736">
              <a:lnSpc>
                <a:spcPct val="100000"/>
              </a:lnSpc>
              <a:spcBef>
                <a:spcPts val="300"/>
              </a:spcBef>
              <a:tabLst/>
              <a:defRPr sz="1300"/>
            </a:lvl4pPr>
            <a:lvl5pPr>
              <a:lnSpc>
                <a:spcPts val="16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7" name="Picture 16" descr="Logo&#10;&#10;Description automatically generated">
            <a:extLst>
              <a:ext uri="{FF2B5EF4-FFF2-40B4-BE49-F238E27FC236}">
                <a16:creationId xmlns:a16="http://schemas.microsoft.com/office/drawing/2014/main" id="{40A50952-A356-4EB0-8B8C-C588EE15A9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23" name="Title Placeholder 1">
            <a:extLst>
              <a:ext uri="{FF2B5EF4-FFF2-40B4-BE49-F238E27FC236}">
                <a16:creationId xmlns:a16="http://schemas.microsoft.com/office/drawing/2014/main" id="{850DE0C8-C2ED-EF4F-9321-CC334190775F}"/>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24" name="Text Placeholder 2">
            <a:extLst>
              <a:ext uri="{FF2B5EF4-FFF2-40B4-BE49-F238E27FC236}">
                <a16:creationId xmlns:a16="http://schemas.microsoft.com/office/drawing/2014/main" id="{0291112C-9FF7-DE43-AF82-37C4452C4F3B}"/>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18" name="Text Placeholder 2">
            <a:extLst>
              <a:ext uri="{FF2B5EF4-FFF2-40B4-BE49-F238E27FC236}">
                <a16:creationId xmlns:a16="http://schemas.microsoft.com/office/drawing/2014/main" id="{6B9DC87B-B363-92CF-686F-834D8F8F2113}"/>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1904089905"/>
      </p:ext>
    </p:extLst>
  </p:cSld>
  <p:clrMapOvr>
    <a:masterClrMapping/>
  </p:clrMapOvr>
  <p:extLst>
    <p:ext uri="{DCECCB84-F9BA-43D5-87BE-67443E8EF086}">
      <p15:sldGuideLst xmlns:p15="http://schemas.microsoft.com/office/powerpoint/2012/main">
        <p15:guide id="2" pos="384">
          <p15:clr>
            <a:srgbClr val="FBAE40"/>
          </p15:clr>
        </p15:guide>
        <p15:guide id="3" pos="7296">
          <p15:clr>
            <a:srgbClr val="FBAE40"/>
          </p15:clr>
        </p15:guide>
        <p15:guide id="6" pos="3712">
          <p15:clr>
            <a:srgbClr val="FBAE40"/>
          </p15:clr>
        </p15:guide>
        <p15:guide id="7" pos="3936">
          <p15:clr>
            <a:srgbClr val="FBAE40"/>
          </p15:clr>
        </p15:guide>
        <p15:guide id="10" orient="horz" pos="1008">
          <p15:clr>
            <a:srgbClr val="FBAE40"/>
          </p15:clr>
        </p15:guide>
        <p15:guide id="1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 Gra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C7F45CD2-0507-4E64-B158-16FDC54238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7" name="Text Placeholder 2">
            <a:extLst>
              <a:ext uri="{FF2B5EF4-FFF2-40B4-BE49-F238E27FC236}">
                <a16:creationId xmlns:a16="http://schemas.microsoft.com/office/drawing/2014/main" id="{2E99A931-BFA9-5441-87EA-3CF04D14260C}"/>
              </a:ext>
            </a:extLst>
          </p:cNvPr>
          <p:cNvSpPr>
            <a:spLocks noGrp="1"/>
          </p:cNvSpPr>
          <p:nvPr>
            <p:ph type="body" sz="quarter" idx="10"/>
          </p:nvPr>
        </p:nvSpPr>
        <p:spPr>
          <a:xfrm>
            <a:off x="5410200" y="1600200"/>
            <a:ext cx="6172199" cy="3657600"/>
          </a:xfrm>
        </p:spPr>
        <p:txBody>
          <a:bodyPr anchor="ctr" anchorCtr="0">
            <a:normAutofit/>
          </a:bodyPr>
          <a:lstStyle>
            <a:lvl1pPr>
              <a:lnSpc>
                <a:spcPct val="100000"/>
              </a:lnSpc>
              <a:defRPr sz="2400">
                <a:solidFill>
                  <a:schemeClr val="tx1"/>
                </a:solidFill>
                <a:latin typeface="+mj-lt"/>
              </a:defRPr>
            </a:lvl1pPr>
            <a:lvl2pPr>
              <a:lnSpc>
                <a:spcPct val="100000"/>
              </a:lnSpc>
              <a:spcBef>
                <a:spcPts val="0"/>
              </a:spcBef>
              <a:defRPr sz="1800">
                <a:solidFill>
                  <a:schemeClr val="accent1"/>
                </a:solidFill>
                <a:latin typeface="+mj-lt"/>
              </a:defRPr>
            </a:lvl2pPr>
            <a:lvl3pPr marL="0" indent="0">
              <a:lnSpc>
                <a:spcPct val="100000"/>
              </a:lnSpc>
              <a:spcBef>
                <a:spcPts val="0"/>
              </a:spcBef>
              <a:buFontTx/>
              <a:buNone/>
              <a:defRPr sz="1800">
                <a:solidFill>
                  <a:schemeClr val="tx1"/>
                </a:solidFill>
              </a:defRPr>
            </a:lvl3pPr>
            <a:lvl4pPr>
              <a:defRPr>
                <a:solidFill>
                  <a:schemeClr val="tx1"/>
                </a:solidFill>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27512434"/>
      </p:ext>
    </p:extLst>
  </p:cSld>
  <p:clrMapOvr>
    <a:masterClrMapping/>
  </p:clrMapOvr>
  <p:extLst>
    <p:ext uri="{DCECCB84-F9BA-43D5-87BE-67443E8EF086}">
      <p15:sldGuideLst xmlns:p15="http://schemas.microsoft.com/office/powerpoint/2012/main">
        <p15:guide id="13" pos="384">
          <p15:clr>
            <a:srgbClr val="FBAE40"/>
          </p15:clr>
        </p15:guide>
        <p15:guide id="14" pos="7296">
          <p15:clr>
            <a:srgbClr val="FBAE40"/>
          </p15:clr>
        </p15:guide>
        <p15:guide id="21" orient="horz" pos="1008">
          <p15:clr>
            <a:srgbClr val="FBAE40"/>
          </p15:clr>
        </p15:guide>
        <p15:guide id="23" orient="horz" pos="1584">
          <p15:clr>
            <a:srgbClr val="FBAE40"/>
          </p15:clr>
        </p15:guide>
        <p15:guide id="24" pos="340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 Whit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60168-E9D4-43FE-B7EF-C9BFE75D1A2C}"/>
              </a:ext>
            </a:extLst>
          </p:cNvPr>
          <p:cNvSpPr>
            <a:spLocks noGrp="1"/>
          </p:cNvSpPr>
          <p:nvPr>
            <p:ph type="body" sz="quarter" idx="10"/>
          </p:nvPr>
        </p:nvSpPr>
        <p:spPr>
          <a:xfrm>
            <a:off x="2142602" y="2091325"/>
            <a:ext cx="7906795" cy="2675350"/>
          </a:xfrm>
        </p:spPr>
        <p:txBody>
          <a:bodyPr anchor="ctr" anchorCtr="0">
            <a:normAutofit/>
          </a:bodyPr>
          <a:lstStyle>
            <a:lvl1pPr algn="ctr">
              <a:lnSpc>
                <a:spcPct val="100000"/>
              </a:lnSpc>
              <a:defRPr sz="2400">
                <a:solidFill>
                  <a:schemeClr val="tx1"/>
                </a:solidFill>
                <a:latin typeface="+mj-lt"/>
              </a:defRPr>
            </a:lvl1pPr>
            <a:lvl2pPr algn="ctr">
              <a:lnSpc>
                <a:spcPct val="100000"/>
              </a:lnSpc>
              <a:spcBef>
                <a:spcPts val="0"/>
              </a:spcBef>
              <a:defRPr sz="1800">
                <a:solidFill>
                  <a:schemeClr val="accent1"/>
                </a:solidFill>
                <a:latin typeface="+mj-lt"/>
              </a:defRPr>
            </a:lvl2pPr>
            <a:lvl3pPr marL="0" indent="0" algn="ctr">
              <a:lnSpc>
                <a:spcPct val="100000"/>
              </a:lnSpc>
              <a:spcBef>
                <a:spcPts val="0"/>
              </a:spcBef>
              <a:buFontTx/>
              <a:buNone/>
              <a:defRPr sz="1800">
                <a:solidFill>
                  <a:schemeClr val="tx1"/>
                </a:solidFill>
              </a:defRPr>
            </a:lvl3pPr>
            <a:lvl4pPr>
              <a:defRPr>
                <a:solidFill>
                  <a:schemeClr val="tx1"/>
                </a:solidFill>
              </a:defRPr>
            </a:lvl4pPr>
          </a:lstStyle>
          <a:p>
            <a:pPr lvl="0"/>
            <a:r>
              <a:rPr lang="en-US" dirty="0"/>
              <a:t>Click to edit Master text styles</a:t>
            </a:r>
          </a:p>
          <a:p>
            <a:pPr lvl="1"/>
            <a:r>
              <a:rPr lang="en-US" dirty="0"/>
              <a:t>Second level</a:t>
            </a:r>
          </a:p>
          <a:p>
            <a:pPr lvl="2"/>
            <a:r>
              <a:rPr lang="en-US" dirty="0"/>
              <a:t>Third level</a:t>
            </a:r>
          </a:p>
        </p:txBody>
      </p:sp>
      <p:pic>
        <p:nvPicPr>
          <p:cNvPr id="7" name="Picture 6" descr="Logo&#10;&#10;Description automatically generated">
            <a:extLst>
              <a:ext uri="{FF2B5EF4-FFF2-40B4-BE49-F238E27FC236}">
                <a16:creationId xmlns:a16="http://schemas.microsoft.com/office/drawing/2014/main" id="{6C7D283C-70D9-4F79-8CCF-D2CBB0F346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Tree>
    <p:extLst>
      <p:ext uri="{BB962C8B-B14F-4D97-AF65-F5344CB8AC3E}">
        <p14:creationId xmlns:p14="http://schemas.microsoft.com/office/powerpoint/2010/main" val="3180288603"/>
      </p:ext>
    </p:extLst>
  </p:cSld>
  <p:clrMapOvr>
    <a:masterClrMapping/>
  </p:clrMapOvr>
  <p:extLst>
    <p:ext uri="{DCECCB84-F9BA-43D5-87BE-67443E8EF086}">
      <p15:sldGuideLst xmlns:p15="http://schemas.microsoft.com/office/powerpoint/2012/main">
        <p15:guide id="2" pos="384">
          <p15:clr>
            <a:srgbClr val="FBAE40"/>
          </p15:clr>
        </p15:guide>
        <p15:guide id="3" pos="7296">
          <p15:clr>
            <a:srgbClr val="FBAE40"/>
          </p15:clr>
        </p15:guide>
        <p15:guide id="10" orient="horz" pos="1008">
          <p15:clr>
            <a:srgbClr val="FBAE40"/>
          </p15:clr>
        </p15:guide>
        <p15:guide id="12" orient="horz" pos="158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Statement - Light Photo">
    <p:bg>
      <p:bgPr>
        <a:solidFill>
          <a:schemeClr val="bg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75F3F47-D435-4D56-B8B6-B985CE380B83}"/>
              </a:ext>
            </a:extLst>
          </p:cNvPr>
          <p:cNvSpPr>
            <a:spLocks noGrp="1"/>
          </p:cNvSpPr>
          <p:nvPr>
            <p:ph type="pic" sz="quarter" idx="11"/>
          </p:nvPr>
        </p:nvSpPr>
        <p:spPr>
          <a:xfrm>
            <a:off x="0" y="0"/>
            <a:ext cx="12192000" cy="6858000"/>
          </a:xfrm>
          <a:noFill/>
        </p:spPr>
        <p:txBody>
          <a:bodyPr anchor="ctr"/>
          <a:lstStyle>
            <a:lvl1pPr algn="ctr">
              <a:defRPr>
                <a:solidFill>
                  <a:schemeClr val="bg2"/>
                </a:solidFill>
              </a:defRPr>
            </a:lvl1pPr>
          </a:lstStyle>
          <a:p>
            <a:endParaRPr lang="en-US" dirty="0"/>
          </a:p>
        </p:txBody>
      </p:sp>
      <p:sp>
        <p:nvSpPr>
          <p:cNvPr id="10" name="Text Placeholder 2">
            <a:extLst>
              <a:ext uri="{FF2B5EF4-FFF2-40B4-BE49-F238E27FC236}">
                <a16:creationId xmlns:a16="http://schemas.microsoft.com/office/drawing/2014/main" id="{E9EE0487-3E89-4377-A4B0-4BEC686C9688}"/>
              </a:ext>
            </a:extLst>
          </p:cNvPr>
          <p:cNvSpPr>
            <a:spLocks noGrp="1"/>
          </p:cNvSpPr>
          <p:nvPr>
            <p:ph type="body" sz="quarter" idx="10"/>
          </p:nvPr>
        </p:nvSpPr>
        <p:spPr>
          <a:xfrm>
            <a:off x="609600" y="1611252"/>
            <a:ext cx="5784219" cy="1817748"/>
          </a:xfrm>
        </p:spPr>
        <p:txBody>
          <a:bodyPr anchor="t">
            <a:normAutofit/>
          </a:bodyPr>
          <a:lstStyle>
            <a:lvl1pPr>
              <a:lnSpc>
                <a:spcPct val="100000"/>
              </a:lnSpc>
              <a:defRPr sz="2800">
                <a:solidFill>
                  <a:schemeClr val="tx1"/>
                </a:solidFill>
                <a:latin typeface="+mj-lt"/>
              </a:defRPr>
            </a:lvl1pPr>
            <a:lvl2pPr>
              <a:lnSpc>
                <a:spcPct val="100000"/>
              </a:lnSpc>
              <a:spcBef>
                <a:spcPts val="0"/>
              </a:spcBef>
              <a:defRPr sz="1600">
                <a:solidFill>
                  <a:schemeClr val="accent1"/>
                </a:solidFill>
                <a:latin typeface="+mj-lt"/>
              </a:defRPr>
            </a:lvl2pPr>
            <a:lvl3pPr marL="0" indent="0">
              <a:lnSpc>
                <a:spcPct val="100000"/>
              </a:lnSpc>
              <a:spcBef>
                <a:spcPts val="0"/>
              </a:spcBef>
              <a:buFontTx/>
              <a:buNone/>
              <a:defRPr sz="1600">
                <a:solidFill>
                  <a:schemeClr val="tx1"/>
                </a:solidFill>
              </a:defRPr>
            </a:lvl3pPr>
            <a:lvl4pPr>
              <a:defRPr>
                <a:solidFill>
                  <a:schemeClr val="tx1"/>
                </a:solidFill>
              </a:defRPr>
            </a:lvl4pPr>
          </a:lstStyle>
          <a:p>
            <a:pPr lvl="0"/>
            <a:r>
              <a:rPr lang="en-US" dirty="0"/>
              <a:t>Click to edit Master text styles</a:t>
            </a:r>
          </a:p>
        </p:txBody>
      </p:sp>
      <p:pic>
        <p:nvPicPr>
          <p:cNvPr id="12" name="Picture 11" descr="Logo&#10;&#10;Description automatically generated">
            <a:extLst>
              <a:ext uri="{FF2B5EF4-FFF2-40B4-BE49-F238E27FC236}">
                <a16:creationId xmlns:a16="http://schemas.microsoft.com/office/drawing/2014/main" id="{E79ADCA6-5135-4529-BEBF-9555A7E463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Tree>
    <p:extLst>
      <p:ext uri="{BB962C8B-B14F-4D97-AF65-F5344CB8AC3E}">
        <p14:creationId xmlns:p14="http://schemas.microsoft.com/office/powerpoint/2010/main" val="3310000830"/>
      </p:ext>
    </p:extLst>
  </p:cSld>
  <p:clrMapOvr>
    <a:masterClrMapping/>
  </p:clrMapOvr>
  <p:extLst>
    <p:ext uri="{DCECCB84-F9BA-43D5-87BE-67443E8EF086}">
      <p15:sldGuideLst xmlns:p15="http://schemas.microsoft.com/office/powerpoint/2012/main">
        <p15:guide id="2" pos="384">
          <p15:clr>
            <a:srgbClr val="FBAE40"/>
          </p15:clr>
        </p15:guide>
        <p15:guide id="3" pos="7296">
          <p15:clr>
            <a:srgbClr val="FBAE40"/>
          </p15:clr>
        </p15:guide>
        <p15:guide id="10" orient="horz" pos="1008">
          <p15:clr>
            <a:srgbClr val="FBAE40"/>
          </p15:clr>
        </p15:guide>
        <p15:guide id="12" orient="horz" pos="158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g Statement - Icons">
    <p:bg>
      <p:bgPr>
        <a:solidFill>
          <a:schemeClr val="bg1"/>
        </a:solidFill>
        <a:effectLst/>
      </p:bgPr>
    </p:bg>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AA4E5295-54E4-5142-89B4-6296C4B8CFB4}"/>
              </a:ext>
            </a:extLst>
          </p:cNvPr>
          <p:cNvSpPr>
            <a:spLocks noGrp="1"/>
          </p:cNvSpPr>
          <p:nvPr>
            <p:ph type="body" sz="quarter" idx="10"/>
          </p:nvPr>
        </p:nvSpPr>
        <p:spPr>
          <a:xfrm>
            <a:off x="1541356" y="2313432"/>
            <a:ext cx="9109288" cy="1640335"/>
          </a:xfrm>
        </p:spPr>
        <p:txBody>
          <a:bodyPr anchor="ctr" anchorCtr="0">
            <a:noAutofit/>
          </a:bodyPr>
          <a:lstStyle>
            <a:lvl1pPr algn="ctr">
              <a:lnSpc>
                <a:spcPct val="100000"/>
              </a:lnSpc>
              <a:spcBef>
                <a:spcPts val="0"/>
              </a:spcBef>
              <a:defRPr sz="5400" b="0" i="0">
                <a:solidFill>
                  <a:schemeClr val="tx1"/>
                </a:solidFill>
                <a:latin typeface="Visa Dialect Medium" pitchFamily="2" charset="77"/>
              </a:defRPr>
            </a:lvl1pPr>
            <a:lvl2pPr>
              <a:lnSpc>
                <a:spcPct val="100000"/>
              </a:lnSpc>
              <a:spcBef>
                <a:spcPts val="0"/>
              </a:spcBef>
              <a:defRPr sz="1600">
                <a:solidFill>
                  <a:schemeClr val="accent2"/>
                </a:solidFill>
                <a:latin typeface="+mj-lt"/>
              </a:defRPr>
            </a:lvl2pPr>
            <a:lvl3pPr marL="0" indent="0">
              <a:lnSpc>
                <a:spcPct val="100000"/>
              </a:lnSpc>
              <a:spcBef>
                <a:spcPts val="0"/>
              </a:spcBef>
              <a:buFontTx/>
              <a:buNone/>
              <a:defRPr sz="1600">
                <a:solidFill>
                  <a:schemeClr val="bg1"/>
                </a:solidFill>
              </a:defRPr>
            </a:lvl3pPr>
            <a:lvl4pPr>
              <a:defRPr>
                <a:solidFill>
                  <a:schemeClr val="tx1"/>
                </a:solidFill>
              </a:defRPr>
            </a:lvl4pPr>
          </a:lstStyle>
          <a:p>
            <a:pPr lvl="0"/>
            <a:r>
              <a:rPr lang="en-US" dirty="0"/>
              <a:t>Click to edit Master text styles</a:t>
            </a:r>
          </a:p>
        </p:txBody>
      </p:sp>
      <p:pic>
        <p:nvPicPr>
          <p:cNvPr id="12" name="Picture 11" descr="Logo&#10;&#10;Description automatically generated">
            <a:extLst>
              <a:ext uri="{FF2B5EF4-FFF2-40B4-BE49-F238E27FC236}">
                <a16:creationId xmlns:a16="http://schemas.microsoft.com/office/drawing/2014/main" id="{E79ADCA6-5135-4529-BEBF-9555A7E463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pic>
        <p:nvPicPr>
          <p:cNvPr id="2" name="Picture Placeholder 11">
            <a:extLst>
              <a:ext uri="{FF2B5EF4-FFF2-40B4-BE49-F238E27FC236}">
                <a16:creationId xmlns:a16="http://schemas.microsoft.com/office/drawing/2014/main" id="{F3F002BC-0F5E-8A9B-7EA0-AEE766CA6309}"/>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36350"/>
          <a:stretch/>
        </p:blipFill>
        <p:spPr>
          <a:xfrm>
            <a:off x="0" y="467360"/>
            <a:ext cx="1455048" cy="2286000"/>
          </a:xfrm>
          <a:prstGeom prst="rect">
            <a:avLst/>
          </a:prstGeom>
        </p:spPr>
      </p:pic>
      <p:pic>
        <p:nvPicPr>
          <p:cNvPr id="3" name="Picture Placeholder 13">
            <a:extLst>
              <a:ext uri="{FF2B5EF4-FFF2-40B4-BE49-F238E27FC236}">
                <a16:creationId xmlns:a16="http://schemas.microsoft.com/office/drawing/2014/main" id="{01FCF15D-4BD4-2394-7A8B-BD8F1C261FB9}"/>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36545"/>
          <a:stretch/>
        </p:blipFill>
        <p:spPr>
          <a:xfrm>
            <a:off x="10741427" y="3920825"/>
            <a:ext cx="1450573" cy="2286000"/>
          </a:xfrm>
          <a:prstGeom prst="rect">
            <a:avLst/>
          </a:prstGeom>
        </p:spPr>
      </p:pic>
    </p:spTree>
    <p:extLst>
      <p:ext uri="{BB962C8B-B14F-4D97-AF65-F5344CB8AC3E}">
        <p14:creationId xmlns:p14="http://schemas.microsoft.com/office/powerpoint/2010/main" val="3279696106"/>
      </p:ext>
    </p:extLst>
  </p:cSld>
  <p:clrMapOvr>
    <a:masterClrMapping/>
  </p:clrMapOvr>
  <p:extLst>
    <p:ext uri="{DCECCB84-F9BA-43D5-87BE-67443E8EF086}">
      <p15:sldGuideLst xmlns:p15="http://schemas.microsoft.com/office/powerpoint/2012/main">
        <p15:guide id="2" pos="384">
          <p15:clr>
            <a:srgbClr val="FBAE40"/>
          </p15:clr>
        </p15:guide>
        <p15:guide id="3" pos="7296">
          <p15:clr>
            <a:srgbClr val="FBAE40"/>
          </p15:clr>
        </p15:guide>
        <p15:guide id="10" orient="horz" pos="1008">
          <p15:clr>
            <a:srgbClr val="FBAE40"/>
          </p15:clr>
        </p15:guide>
        <p15:guide id="12" orient="horz" pos="158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 Contact Info">
    <p:spTree>
      <p:nvGrpSpPr>
        <p:cNvPr id="1" name=""/>
        <p:cNvGrpSpPr/>
        <p:nvPr/>
      </p:nvGrpSpPr>
      <p:grpSpPr>
        <a:xfrm>
          <a:off x="0" y="0"/>
          <a:ext cx="0" cy="0"/>
          <a:chOff x="0" y="0"/>
          <a:chExt cx="0" cy="0"/>
        </a:xfrm>
      </p:grpSpPr>
      <p:sp>
        <p:nvSpPr>
          <p:cNvPr id="34" name="Text Placeholder 2">
            <a:extLst>
              <a:ext uri="{FF2B5EF4-FFF2-40B4-BE49-F238E27FC236}">
                <a16:creationId xmlns:a16="http://schemas.microsoft.com/office/drawing/2014/main" id="{C9001175-7075-1645-A2F8-5CFF254A790F}"/>
              </a:ext>
            </a:extLst>
          </p:cNvPr>
          <p:cNvSpPr>
            <a:spLocks noGrp="1"/>
          </p:cNvSpPr>
          <p:nvPr>
            <p:ph type="body" sz="quarter" idx="10" hasCustomPrompt="1"/>
          </p:nvPr>
        </p:nvSpPr>
        <p:spPr>
          <a:xfrm>
            <a:off x="609600" y="4098631"/>
            <a:ext cx="5486400" cy="255210"/>
          </a:xfrm>
          <a:prstGeom prst="rect">
            <a:avLst/>
          </a:prstGeom>
        </p:spPr>
        <p:txBody>
          <a:bodyPr/>
          <a:lstStyle>
            <a:lvl1pPr>
              <a:defRPr sz="1300">
                <a:solidFill>
                  <a:schemeClr val="accent1"/>
                </a:solidFill>
                <a:latin typeface="+mn-lt"/>
              </a:defRPr>
            </a:lvl1pPr>
            <a:lvl2pPr marL="457200" indent="0">
              <a:buNone/>
              <a:defRPr/>
            </a:lvl2pPr>
          </a:lstStyle>
          <a:p>
            <a:pPr lvl="0"/>
            <a:r>
              <a:rPr lang="en-US" dirty="0"/>
              <a:t>For more information, please contact:</a:t>
            </a:r>
          </a:p>
        </p:txBody>
      </p:sp>
      <p:sp>
        <p:nvSpPr>
          <p:cNvPr id="37" name="Text Placeholder 3">
            <a:extLst>
              <a:ext uri="{FF2B5EF4-FFF2-40B4-BE49-F238E27FC236}">
                <a16:creationId xmlns:a16="http://schemas.microsoft.com/office/drawing/2014/main" id="{07BDC76E-3EAD-FF42-A2C0-030580EC536D}"/>
              </a:ext>
            </a:extLst>
          </p:cNvPr>
          <p:cNvSpPr>
            <a:spLocks noGrp="1"/>
          </p:cNvSpPr>
          <p:nvPr>
            <p:ph type="body" sz="quarter" idx="33" hasCustomPrompt="1"/>
          </p:nvPr>
        </p:nvSpPr>
        <p:spPr>
          <a:xfrm>
            <a:off x="609600" y="4456611"/>
            <a:ext cx="5283200" cy="1172814"/>
          </a:xfrm>
        </p:spPr>
        <p:txBody>
          <a:bodyPr/>
          <a:lstStyle>
            <a:lvl1pPr>
              <a:lnSpc>
                <a:spcPct val="100000"/>
              </a:lnSpc>
              <a:spcBef>
                <a:spcPts val="0"/>
              </a:spcBef>
              <a:defRPr sz="1300">
                <a:solidFill>
                  <a:schemeClr val="tx1"/>
                </a:solidFill>
                <a:latin typeface="+mj-lt"/>
              </a:defRPr>
            </a:lvl1pPr>
            <a:lvl2pPr>
              <a:lnSpc>
                <a:spcPct val="100000"/>
              </a:lnSpc>
              <a:spcBef>
                <a:spcPts val="0"/>
              </a:spcBef>
              <a:defRPr sz="1300"/>
            </a:lvl2pPr>
            <a:lvl3pPr marL="0" indent="0">
              <a:lnSpc>
                <a:spcPct val="100000"/>
              </a:lnSpc>
              <a:spcBef>
                <a:spcPts val="0"/>
              </a:spcBef>
              <a:buNone/>
              <a:defRPr sz="1300"/>
            </a:lvl3pPr>
            <a:lvl4pPr>
              <a:lnSpc>
                <a:spcPct val="100000"/>
              </a:lnSpc>
              <a:spcBef>
                <a:spcPts val="500"/>
              </a:spcBef>
              <a:defRPr sz="1200"/>
            </a:lvl4pPr>
            <a:lvl5pPr>
              <a:lnSpc>
                <a:spcPts val="1600"/>
              </a:lnSpc>
              <a:defRPr sz="1200"/>
            </a:lvl5pPr>
          </a:lstStyle>
          <a:p>
            <a:pPr lvl="0"/>
            <a:r>
              <a:rPr lang="en-US" dirty="0"/>
              <a:t>[</a:t>
            </a:r>
            <a:r>
              <a:rPr lang="en-US" dirty="0" err="1"/>
              <a:t>Firstname</a:t>
            </a:r>
            <a:r>
              <a:rPr lang="en-US" dirty="0"/>
              <a:t> </a:t>
            </a:r>
            <a:r>
              <a:rPr lang="en-US" dirty="0" err="1"/>
              <a:t>Lastname</a:t>
            </a:r>
            <a:r>
              <a:rPr lang="en-US" dirty="0"/>
              <a:t>]</a:t>
            </a:r>
          </a:p>
          <a:p>
            <a:pPr lvl="0"/>
            <a:endParaRPr lang="en-US" dirty="0"/>
          </a:p>
          <a:p>
            <a:pPr lvl="1"/>
            <a:r>
              <a:rPr lang="en-US" dirty="0"/>
              <a:t>[Title]</a:t>
            </a:r>
          </a:p>
          <a:p>
            <a:pPr lvl="1"/>
            <a:r>
              <a:rPr lang="en-US" dirty="0"/>
              <a:t>[</a:t>
            </a:r>
            <a:r>
              <a:rPr lang="en-US" dirty="0" err="1"/>
              <a:t>email@visa.com</a:t>
            </a:r>
            <a:r>
              <a:rPr lang="en-US" dirty="0"/>
              <a:t>]</a:t>
            </a:r>
          </a:p>
          <a:p>
            <a:pPr lvl="2"/>
            <a:endParaRPr lang="en-US" dirty="0"/>
          </a:p>
        </p:txBody>
      </p:sp>
      <p:cxnSp>
        <p:nvCxnSpPr>
          <p:cNvPr id="46" name="Straight Connector 45">
            <a:extLst>
              <a:ext uri="{FF2B5EF4-FFF2-40B4-BE49-F238E27FC236}">
                <a16:creationId xmlns:a16="http://schemas.microsoft.com/office/drawing/2014/main" id="{131DD59B-560C-1E42-BC4F-D82BCCB9388E}"/>
              </a:ext>
            </a:extLst>
          </p:cNvPr>
          <p:cNvCxnSpPr>
            <a:cxnSpLocks/>
          </p:cNvCxnSpPr>
          <p:nvPr userDrawn="1"/>
        </p:nvCxnSpPr>
        <p:spPr>
          <a:xfrm>
            <a:off x="609600" y="4369549"/>
            <a:ext cx="52832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50" name="Text Placeholder 3">
            <a:extLst>
              <a:ext uri="{FF2B5EF4-FFF2-40B4-BE49-F238E27FC236}">
                <a16:creationId xmlns:a16="http://schemas.microsoft.com/office/drawing/2014/main" id="{038108E8-A91B-544B-AE58-E579F97F32F2}"/>
              </a:ext>
            </a:extLst>
          </p:cNvPr>
          <p:cNvSpPr>
            <a:spLocks noGrp="1"/>
          </p:cNvSpPr>
          <p:nvPr>
            <p:ph type="body" sz="quarter" idx="34" hasCustomPrompt="1"/>
          </p:nvPr>
        </p:nvSpPr>
        <p:spPr>
          <a:xfrm>
            <a:off x="6260494" y="4456611"/>
            <a:ext cx="5321905" cy="1172814"/>
          </a:xfrm>
        </p:spPr>
        <p:txBody>
          <a:bodyPr/>
          <a:lstStyle>
            <a:lvl1pPr>
              <a:lnSpc>
                <a:spcPct val="100000"/>
              </a:lnSpc>
              <a:spcBef>
                <a:spcPts val="0"/>
              </a:spcBef>
              <a:defRPr sz="1300">
                <a:solidFill>
                  <a:schemeClr val="tx1"/>
                </a:solidFill>
                <a:latin typeface="+mj-lt"/>
              </a:defRPr>
            </a:lvl1pPr>
            <a:lvl2pPr>
              <a:lnSpc>
                <a:spcPct val="100000"/>
              </a:lnSpc>
              <a:spcBef>
                <a:spcPts val="0"/>
              </a:spcBef>
              <a:defRPr sz="1300"/>
            </a:lvl2pPr>
            <a:lvl3pPr marL="0" indent="0">
              <a:lnSpc>
                <a:spcPct val="100000"/>
              </a:lnSpc>
              <a:spcBef>
                <a:spcPts val="0"/>
              </a:spcBef>
              <a:buNone/>
              <a:defRPr sz="1300"/>
            </a:lvl3pPr>
            <a:lvl4pPr>
              <a:lnSpc>
                <a:spcPct val="100000"/>
              </a:lnSpc>
              <a:spcBef>
                <a:spcPts val="500"/>
              </a:spcBef>
              <a:defRPr sz="1200"/>
            </a:lvl4pPr>
            <a:lvl5pPr>
              <a:lnSpc>
                <a:spcPts val="1600"/>
              </a:lnSpc>
              <a:defRPr sz="1200"/>
            </a:lvl5pPr>
          </a:lstStyle>
          <a:p>
            <a:pPr lvl="0"/>
            <a:r>
              <a:rPr lang="en-US" dirty="0"/>
              <a:t>[</a:t>
            </a:r>
            <a:r>
              <a:rPr lang="en-US" dirty="0" err="1"/>
              <a:t>Firstname</a:t>
            </a:r>
            <a:r>
              <a:rPr lang="en-US" dirty="0"/>
              <a:t> </a:t>
            </a:r>
            <a:r>
              <a:rPr lang="en-US" dirty="0" err="1"/>
              <a:t>Lastname</a:t>
            </a:r>
            <a:r>
              <a:rPr lang="en-US" dirty="0"/>
              <a:t>]</a:t>
            </a:r>
          </a:p>
          <a:p>
            <a:pPr lvl="0"/>
            <a:endParaRPr lang="en-US" dirty="0"/>
          </a:p>
          <a:p>
            <a:pPr lvl="1"/>
            <a:r>
              <a:rPr lang="en-US" dirty="0"/>
              <a:t>[Title]</a:t>
            </a:r>
          </a:p>
          <a:p>
            <a:pPr lvl="1"/>
            <a:r>
              <a:rPr lang="en-US" dirty="0"/>
              <a:t>[</a:t>
            </a:r>
            <a:r>
              <a:rPr lang="en-US" dirty="0" err="1"/>
              <a:t>email@visa.com</a:t>
            </a:r>
            <a:r>
              <a:rPr lang="en-US" dirty="0"/>
              <a:t>]</a:t>
            </a:r>
          </a:p>
          <a:p>
            <a:pPr lvl="2"/>
            <a:endParaRPr lang="en-US" dirty="0"/>
          </a:p>
        </p:txBody>
      </p:sp>
      <p:cxnSp>
        <p:nvCxnSpPr>
          <p:cNvPr id="51" name="Straight Connector 50">
            <a:extLst>
              <a:ext uri="{FF2B5EF4-FFF2-40B4-BE49-F238E27FC236}">
                <a16:creationId xmlns:a16="http://schemas.microsoft.com/office/drawing/2014/main" id="{892F71DB-5BDC-4740-BCA4-437EB0A68AB1}"/>
              </a:ext>
            </a:extLst>
          </p:cNvPr>
          <p:cNvCxnSpPr>
            <a:cxnSpLocks/>
          </p:cNvCxnSpPr>
          <p:nvPr userDrawn="1"/>
        </p:nvCxnSpPr>
        <p:spPr>
          <a:xfrm>
            <a:off x="6260496" y="4369549"/>
            <a:ext cx="5321905"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itle Placeholder 1">
            <a:extLst>
              <a:ext uri="{FF2B5EF4-FFF2-40B4-BE49-F238E27FC236}">
                <a16:creationId xmlns:a16="http://schemas.microsoft.com/office/drawing/2014/main" id="{8DC9CEBF-A997-3847-A730-F505EFD8210D}"/>
              </a:ext>
            </a:extLst>
          </p:cNvPr>
          <p:cNvSpPr txBox="1">
            <a:spLocks/>
          </p:cNvSpPr>
          <p:nvPr userDrawn="1"/>
        </p:nvSpPr>
        <p:spPr>
          <a:xfrm>
            <a:off x="609600" y="2335492"/>
            <a:ext cx="10972800" cy="1318883"/>
          </a:xfrm>
          <a:prstGeom prst="rect">
            <a:avLst/>
          </a:prstGeom>
        </p:spPr>
        <p:txBody>
          <a:bodyPr vert="horz" lIns="0" tIns="0" rIns="0" bIns="91440" rtlCol="0" anchor="t" anchorCtr="0">
            <a:noAutofit/>
          </a:bodyPr>
          <a:lstStyle>
            <a:lvl1pPr algn="l" defTabSz="914400" rtl="0" eaLnBrk="1" latinLnBrk="0" hangingPunct="1">
              <a:lnSpc>
                <a:spcPct val="90000"/>
              </a:lnSpc>
              <a:spcBef>
                <a:spcPct val="0"/>
              </a:spcBef>
              <a:buNone/>
              <a:defRPr sz="6000" kern="1200">
                <a:solidFill>
                  <a:schemeClr val="accent1"/>
                </a:solidFill>
                <a:latin typeface="Visa Dialect Medium" pitchFamily="2" charset="0"/>
                <a:ea typeface="+mj-ea"/>
                <a:cs typeface="+mj-cs"/>
              </a:defRPr>
            </a:lvl1pPr>
          </a:lstStyle>
          <a:p>
            <a:r>
              <a:rPr lang="en-US" sz="8000" spc="-150" dirty="0"/>
              <a:t>Thank you</a:t>
            </a:r>
          </a:p>
        </p:txBody>
      </p:sp>
      <p:pic>
        <p:nvPicPr>
          <p:cNvPr id="11" name="Picture 10">
            <a:extLst>
              <a:ext uri="{FF2B5EF4-FFF2-40B4-BE49-F238E27FC236}">
                <a16:creationId xmlns:a16="http://schemas.microsoft.com/office/drawing/2014/main" id="{A93703EF-3215-7C4F-9099-263CB544039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39526" y="385590"/>
            <a:ext cx="836212" cy="270932"/>
          </a:xfrm>
          <a:prstGeom prst="rect">
            <a:avLst/>
          </a:prstGeom>
        </p:spPr>
      </p:pic>
      <p:pic>
        <p:nvPicPr>
          <p:cNvPr id="13" name="Picture 12" descr="Background pattern, rectangle&#10;&#10;Description automatically generated">
            <a:extLst>
              <a:ext uri="{FF2B5EF4-FFF2-40B4-BE49-F238E27FC236}">
                <a16:creationId xmlns:a16="http://schemas.microsoft.com/office/drawing/2014/main" id="{1158DE16-2738-D94E-92CB-790882C8E9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600" y="6209707"/>
            <a:ext cx="400139" cy="267293"/>
          </a:xfrm>
          <a:prstGeom prst="rect">
            <a:avLst/>
          </a:prstGeom>
        </p:spPr>
      </p:pic>
    </p:spTree>
    <p:extLst>
      <p:ext uri="{BB962C8B-B14F-4D97-AF65-F5344CB8AC3E}">
        <p14:creationId xmlns:p14="http://schemas.microsoft.com/office/powerpoint/2010/main" val="2554809383"/>
      </p:ext>
    </p:extLst>
  </p:cSld>
  <p:clrMapOvr>
    <a:masterClrMapping/>
  </p:clrMapOvr>
  <p:extLst>
    <p:ext uri="{DCECCB84-F9BA-43D5-87BE-67443E8EF086}">
      <p15:sldGuideLst xmlns:p15="http://schemas.microsoft.com/office/powerpoint/2012/main">
        <p15:guide id="11" orient="horz" pos="2160">
          <p15:clr>
            <a:srgbClr val="FBAE40"/>
          </p15:clr>
        </p15:guide>
        <p15:guide id="12" pos="384">
          <p15:clr>
            <a:srgbClr val="FBAE40"/>
          </p15:clr>
        </p15:guide>
        <p15:guide id="13" pos="7296">
          <p15:clr>
            <a:srgbClr val="FBAE40"/>
          </p15:clr>
        </p15:guide>
        <p15:guide id="14" pos="1944">
          <p15:clr>
            <a:srgbClr val="FBAE40"/>
          </p15:clr>
        </p15:guide>
        <p15:guide id="15" pos="2176">
          <p15:clr>
            <a:srgbClr val="FBAE40"/>
          </p15:clr>
        </p15:guide>
        <p15:guide id="16" pos="3712">
          <p15:clr>
            <a:srgbClr val="FBAE40"/>
          </p15:clr>
        </p15:guide>
        <p15:guide id="17" pos="3936">
          <p15:clr>
            <a:srgbClr val="FBAE40"/>
          </p15:clr>
        </p15:guide>
        <p15:guide id="18" pos="5504">
          <p15:clr>
            <a:srgbClr val="FBAE40"/>
          </p15:clr>
        </p15:guide>
        <p15:guide id="19" pos="5728">
          <p15:clr>
            <a:srgbClr val="FBAE40"/>
          </p15:clr>
        </p15:guide>
        <p15:guide id="20" orient="horz" pos="1008">
          <p15:clr>
            <a:srgbClr val="FBAE40"/>
          </p15:clr>
        </p15:guide>
        <p15:guide id="21" orient="horz" pos="15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amp;A - Whi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6ED1F4B8-24E0-4ED5-9093-8C027FEFB1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Tree>
    <p:extLst>
      <p:ext uri="{BB962C8B-B14F-4D97-AF65-F5344CB8AC3E}">
        <p14:creationId xmlns:p14="http://schemas.microsoft.com/office/powerpoint/2010/main" val="2940685348"/>
      </p:ext>
    </p:extLst>
  </p:cSld>
  <p:clrMapOvr>
    <a:masterClrMapping/>
  </p:clrMapOvr>
  <p:extLst>
    <p:ext uri="{DCECCB84-F9BA-43D5-87BE-67443E8EF086}">
      <p15:sldGuideLst xmlns:p15="http://schemas.microsoft.com/office/powerpoint/2012/main">
        <p15:guide id="1" orient="horz" pos="132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 You - Whi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F825AC-87A8-4DE1-883F-A7D4E837D14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9526" y="385590"/>
            <a:ext cx="836212" cy="270932"/>
          </a:xfrm>
          <a:prstGeom prst="rect">
            <a:avLst/>
          </a:prstGeom>
        </p:spPr>
      </p:pic>
      <p:pic>
        <p:nvPicPr>
          <p:cNvPr id="9" name="Picture 8" descr="Background pattern, rectangle&#10;&#10;Description automatically generated">
            <a:extLst>
              <a:ext uri="{FF2B5EF4-FFF2-40B4-BE49-F238E27FC236}">
                <a16:creationId xmlns:a16="http://schemas.microsoft.com/office/drawing/2014/main" id="{4C178F04-8C13-4DD6-BAE5-DE0ED7BE499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00" y="6209707"/>
            <a:ext cx="400139" cy="267293"/>
          </a:xfrm>
          <a:prstGeom prst="rect">
            <a:avLst/>
          </a:prstGeom>
        </p:spPr>
      </p:pic>
    </p:spTree>
    <p:extLst>
      <p:ext uri="{BB962C8B-B14F-4D97-AF65-F5344CB8AC3E}">
        <p14:creationId xmlns:p14="http://schemas.microsoft.com/office/powerpoint/2010/main" val="1470804705"/>
      </p:ext>
    </p:extLst>
  </p:cSld>
  <p:clrMapOvr>
    <a:masterClrMapping/>
  </p:clrMapOvr>
  <p:extLst>
    <p:ext uri="{DCECCB84-F9BA-43D5-87BE-67443E8EF086}">
      <p15:sldGuideLst xmlns:p15="http://schemas.microsoft.com/office/powerpoint/2012/main">
        <p15:guide id="13" pos="384">
          <p15:clr>
            <a:srgbClr val="FBAE40"/>
          </p15:clr>
        </p15:guide>
        <p15:guide id="14" pos="7296">
          <p15:clr>
            <a:srgbClr val="FBAE40"/>
          </p15:clr>
        </p15:guide>
        <p15:guide id="21" orient="horz" pos="1008">
          <p15:clr>
            <a:srgbClr val="FBAE40"/>
          </p15:clr>
        </p15:guide>
        <p15:guide id="23" orient="horz" pos="158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and Subhea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381D40-F783-1494-1552-E5A5196DC44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FF6FDCD2-5A25-4132-A829-365A43AAA2CF}"/>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Title Placeholder 1">
            <a:extLst>
              <a:ext uri="{FF2B5EF4-FFF2-40B4-BE49-F238E27FC236}">
                <a16:creationId xmlns:a16="http://schemas.microsoft.com/office/drawing/2014/main" id="{68FC6AED-2776-AC42-B536-8EFA0107CCFA}"/>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16" name="Text Placeholder 2">
            <a:extLst>
              <a:ext uri="{FF2B5EF4-FFF2-40B4-BE49-F238E27FC236}">
                <a16:creationId xmlns:a16="http://schemas.microsoft.com/office/drawing/2014/main" id="{0802A091-537F-6749-A908-1B885DDB255E}"/>
              </a:ext>
            </a:extLst>
          </p:cNvPr>
          <p:cNvSpPr>
            <a:spLocks noGrp="1"/>
          </p:cNvSpPr>
          <p:nvPr>
            <p:ph type="body" sz="quarter" idx="26"/>
          </p:nvPr>
        </p:nvSpPr>
        <p:spPr>
          <a:xfrm>
            <a:off x="609600" y="768068"/>
            <a:ext cx="10972800" cy="292454"/>
          </a:xfrm>
          <a:prstGeom prst="rect">
            <a:avLst/>
          </a:prstGeom>
        </p:spPr>
        <p:txBody>
          <a:bodyPr wrap="none" lIns="0">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9" name="TextBox 8">
            <a:extLst>
              <a:ext uri="{FF2B5EF4-FFF2-40B4-BE49-F238E27FC236}">
                <a16:creationId xmlns:a16="http://schemas.microsoft.com/office/drawing/2014/main" id="{D5425785-4EEE-4ACB-976E-28A9C4E9090A}"/>
              </a:ext>
            </a:extLst>
          </p:cNvPr>
          <p:cNvSpPr txBox="1"/>
          <p:nvPr userDrawn="1"/>
        </p:nvSpPr>
        <p:spPr>
          <a:xfrm>
            <a:off x="9001637" y="6594029"/>
            <a:ext cx="2029866" cy="105831"/>
          </a:xfrm>
          <a:prstGeom prst="rect">
            <a:avLst/>
          </a:prstGeom>
          <a:noFill/>
        </p:spPr>
        <p:txBody>
          <a:bodyPr wrap="none" lIns="0" tIns="0" rIns="0" bIns="0" rtlCol="0">
            <a:noAutofit/>
          </a:bodyPr>
          <a:lstStyle/>
          <a:p>
            <a:pPr algn="r"/>
            <a:r>
              <a:rPr lang="en-GB" sz="600" b="0" i="0" u="none" strike="noStrike" kern="1200" spc="0" baseline="0" dirty="0">
                <a:solidFill>
                  <a:prstClr val="black">
                    <a:lumMod val="65000"/>
                    <a:lumOff val="35000"/>
                  </a:prstClr>
                </a:solidFill>
                <a:latin typeface="+mn-lt"/>
                <a:ea typeface="+mn-ea"/>
                <a:cs typeface="+mn-cs"/>
              </a:rPr>
              <a:t>©2022 Visa. All rights reserved. Visa Confidential</a:t>
            </a:r>
          </a:p>
        </p:txBody>
      </p:sp>
      <p:sp>
        <p:nvSpPr>
          <p:cNvPr id="11" name="Freeform 9">
            <a:extLst>
              <a:ext uri="{FF2B5EF4-FFF2-40B4-BE49-F238E27FC236}">
                <a16:creationId xmlns:a16="http://schemas.microsoft.com/office/drawing/2014/main" id="{46D8A4E3-B230-4ED9-AACC-1B58935A952B}"/>
              </a:ext>
            </a:extLst>
          </p:cNvPr>
          <p:cNvSpPr>
            <a:spLocks noChangeAspect="1" noEditPoints="1"/>
          </p:cNvSpPr>
          <p:nvPr userDrawn="1"/>
        </p:nvSpPr>
        <p:spPr bwMode="auto">
          <a:xfrm>
            <a:off x="11331467" y="6485586"/>
            <a:ext cx="577504" cy="186745"/>
          </a:xfrm>
          <a:custGeom>
            <a:avLst/>
            <a:gdLst>
              <a:gd name="T0" fmla="*/ 2342 w 6168"/>
              <a:gd name="T1" fmla="*/ 35 h 1992"/>
              <a:gd name="T2" fmla="*/ 1534 w 6168"/>
              <a:gd name="T3" fmla="*/ 1962 h 1992"/>
              <a:gd name="T4" fmla="*/ 1007 w 6168"/>
              <a:gd name="T5" fmla="*/ 1962 h 1992"/>
              <a:gd name="T6" fmla="*/ 610 w 6168"/>
              <a:gd name="T7" fmla="*/ 424 h 1992"/>
              <a:gd name="T8" fmla="*/ 491 w 6168"/>
              <a:gd name="T9" fmla="*/ 255 h 1992"/>
              <a:gd name="T10" fmla="*/ 0 w 6168"/>
              <a:gd name="T11" fmla="*/ 91 h 1992"/>
              <a:gd name="T12" fmla="*/ 11 w 6168"/>
              <a:gd name="T13" fmla="*/ 35 h 1992"/>
              <a:gd name="T14" fmla="*/ 860 w 6168"/>
              <a:gd name="T15" fmla="*/ 35 h 1992"/>
              <a:gd name="T16" fmla="*/ 1089 w 6168"/>
              <a:gd name="T17" fmla="*/ 232 h 1992"/>
              <a:gd name="T18" fmla="*/ 1299 w 6168"/>
              <a:gd name="T19" fmla="*/ 1346 h 1992"/>
              <a:gd name="T20" fmla="*/ 1818 w 6168"/>
              <a:gd name="T21" fmla="*/ 35 h 1992"/>
              <a:gd name="T22" fmla="*/ 2342 w 6168"/>
              <a:gd name="T23" fmla="*/ 35 h 1992"/>
              <a:gd name="T24" fmla="*/ 4406 w 6168"/>
              <a:gd name="T25" fmla="*/ 1333 h 1992"/>
              <a:gd name="T26" fmla="*/ 3708 w 6168"/>
              <a:gd name="T27" fmla="*/ 569 h 1992"/>
              <a:gd name="T28" fmla="*/ 3919 w 6168"/>
              <a:gd name="T29" fmla="*/ 408 h 1992"/>
              <a:gd name="T30" fmla="*/ 4410 w 6168"/>
              <a:gd name="T31" fmla="*/ 494 h 1992"/>
              <a:gd name="T32" fmla="*/ 4498 w 6168"/>
              <a:gd name="T33" fmla="*/ 85 h 1992"/>
              <a:gd name="T34" fmla="*/ 4032 w 6168"/>
              <a:gd name="T35" fmla="*/ 0 h 1992"/>
              <a:gd name="T36" fmla="*/ 3189 w 6168"/>
              <a:gd name="T37" fmla="*/ 637 h 1992"/>
              <a:gd name="T38" fmla="*/ 3626 w 6168"/>
              <a:gd name="T39" fmla="*/ 1161 h 1992"/>
              <a:gd name="T40" fmla="*/ 3884 w 6168"/>
              <a:gd name="T41" fmla="*/ 1401 h 1992"/>
              <a:gd name="T42" fmla="*/ 3586 w 6168"/>
              <a:gd name="T43" fmla="*/ 1589 h 1992"/>
              <a:gd name="T44" fmla="*/ 3074 w 6168"/>
              <a:gd name="T45" fmla="*/ 1467 h 1992"/>
              <a:gd name="T46" fmla="*/ 2984 w 6168"/>
              <a:gd name="T47" fmla="*/ 1890 h 1992"/>
              <a:gd name="T48" fmla="*/ 3538 w 6168"/>
              <a:gd name="T49" fmla="*/ 1992 h 1992"/>
              <a:gd name="T50" fmla="*/ 4406 w 6168"/>
              <a:gd name="T51" fmla="*/ 1333 h 1992"/>
              <a:gd name="T52" fmla="*/ 5707 w 6168"/>
              <a:gd name="T53" fmla="*/ 1962 h 1992"/>
              <a:gd name="T54" fmla="*/ 6168 w 6168"/>
              <a:gd name="T55" fmla="*/ 1962 h 1992"/>
              <a:gd name="T56" fmla="*/ 5765 w 6168"/>
              <a:gd name="T57" fmla="*/ 35 h 1992"/>
              <a:gd name="T58" fmla="*/ 5340 w 6168"/>
              <a:gd name="T59" fmla="*/ 35 h 1992"/>
              <a:gd name="T60" fmla="*/ 5128 w 6168"/>
              <a:gd name="T61" fmla="*/ 176 h 1992"/>
              <a:gd name="T62" fmla="*/ 4380 w 6168"/>
              <a:gd name="T63" fmla="*/ 1962 h 1992"/>
              <a:gd name="T64" fmla="*/ 4903 w 6168"/>
              <a:gd name="T65" fmla="*/ 1962 h 1992"/>
              <a:gd name="T66" fmla="*/ 5007 w 6168"/>
              <a:gd name="T67" fmla="*/ 1674 h 1992"/>
              <a:gd name="T68" fmla="*/ 5647 w 6168"/>
              <a:gd name="T69" fmla="*/ 1674 h 1992"/>
              <a:gd name="T70" fmla="*/ 5707 w 6168"/>
              <a:gd name="T71" fmla="*/ 1962 h 1992"/>
              <a:gd name="T72" fmla="*/ 5151 w 6168"/>
              <a:gd name="T73" fmla="*/ 1279 h 1992"/>
              <a:gd name="T74" fmla="*/ 5413 w 6168"/>
              <a:gd name="T75" fmla="*/ 556 h 1992"/>
              <a:gd name="T76" fmla="*/ 5564 w 6168"/>
              <a:gd name="T77" fmla="*/ 1279 h 1992"/>
              <a:gd name="T78" fmla="*/ 5151 w 6168"/>
              <a:gd name="T79" fmla="*/ 1279 h 1992"/>
              <a:gd name="T80" fmla="*/ 3054 w 6168"/>
              <a:gd name="T81" fmla="*/ 35 h 1992"/>
              <a:gd name="T82" fmla="*/ 2642 w 6168"/>
              <a:gd name="T83" fmla="*/ 1962 h 1992"/>
              <a:gd name="T84" fmla="*/ 2143 w 6168"/>
              <a:gd name="T85" fmla="*/ 1962 h 1992"/>
              <a:gd name="T86" fmla="*/ 2555 w 6168"/>
              <a:gd name="T87" fmla="*/ 35 h 1992"/>
              <a:gd name="T88" fmla="*/ 3054 w 6168"/>
              <a:gd name="T89" fmla="*/ 35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68" h="1992">
                <a:moveTo>
                  <a:pt x="2342" y="35"/>
                </a:moveTo>
                <a:cubicBezTo>
                  <a:pt x="1534" y="1962"/>
                  <a:pt x="1534" y="1962"/>
                  <a:pt x="1534" y="1962"/>
                </a:cubicBezTo>
                <a:cubicBezTo>
                  <a:pt x="1007" y="1962"/>
                  <a:pt x="1007" y="1962"/>
                  <a:pt x="1007" y="1962"/>
                </a:cubicBezTo>
                <a:cubicBezTo>
                  <a:pt x="610" y="424"/>
                  <a:pt x="610" y="424"/>
                  <a:pt x="610" y="424"/>
                </a:cubicBezTo>
                <a:cubicBezTo>
                  <a:pt x="586" y="329"/>
                  <a:pt x="565" y="295"/>
                  <a:pt x="491" y="255"/>
                </a:cubicBezTo>
                <a:cubicBezTo>
                  <a:pt x="372" y="190"/>
                  <a:pt x="174" y="129"/>
                  <a:pt x="0" y="91"/>
                </a:cubicBezTo>
                <a:cubicBezTo>
                  <a:pt x="11" y="35"/>
                  <a:pt x="11" y="35"/>
                  <a:pt x="11" y="35"/>
                </a:cubicBezTo>
                <a:cubicBezTo>
                  <a:pt x="860" y="35"/>
                  <a:pt x="860" y="35"/>
                  <a:pt x="860" y="35"/>
                </a:cubicBezTo>
                <a:cubicBezTo>
                  <a:pt x="968" y="35"/>
                  <a:pt x="1065" y="107"/>
                  <a:pt x="1089" y="232"/>
                </a:cubicBezTo>
                <a:cubicBezTo>
                  <a:pt x="1299" y="1346"/>
                  <a:pt x="1299" y="1346"/>
                  <a:pt x="1299" y="1346"/>
                </a:cubicBezTo>
                <a:cubicBezTo>
                  <a:pt x="1818" y="35"/>
                  <a:pt x="1818" y="35"/>
                  <a:pt x="1818" y="35"/>
                </a:cubicBezTo>
                <a:lnTo>
                  <a:pt x="2342" y="35"/>
                </a:lnTo>
                <a:close/>
                <a:moveTo>
                  <a:pt x="4406" y="1333"/>
                </a:moveTo>
                <a:cubicBezTo>
                  <a:pt x="4408" y="824"/>
                  <a:pt x="3703" y="796"/>
                  <a:pt x="3708" y="569"/>
                </a:cubicBezTo>
                <a:cubicBezTo>
                  <a:pt x="3709" y="500"/>
                  <a:pt x="3775" y="426"/>
                  <a:pt x="3919" y="408"/>
                </a:cubicBezTo>
                <a:cubicBezTo>
                  <a:pt x="3990" y="398"/>
                  <a:pt x="4187" y="391"/>
                  <a:pt x="4410" y="494"/>
                </a:cubicBezTo>
                <a:cubicBezTo>
                  <a:pt x="4498" y="85"/>
                  <a:pt x="4498" y="85"/>
                  <a:pt x="4498" y="85"/>
                </a:cubicBezTo>
                <a:cubicBezTo>
                  <a:pt x="4378" y="42"/>
                  <a:pt x="4224" y="0"/>
                  <a:pt x="4032" y="0"/>
                </a:cubicBezTo>
                <a:cubicBezTo>
                  <a:pt x="3539" y="0"/>
                  <a:pt x="3192" y="262"/>
                  <a:pt x="3189" y="637"/>
                </a:cubicBezTo>
                <a:cubicBezTo>
                  <a:pt x="3186" y="914"/>
                  <a:pt x="3437" y="1069"/>
                  <a:pt x="3626" y="1161"/>
                </a:cubicBezTo>
                <a:cubicBezTo>
                  <a:pt x="3820" y="1255"/>
                  <a:pt x="3885" y="1316"/>
                  <a:pt x="3884" y="1401"/>
                </a:cubicBezTo>
                <a:cubicBezTo>
                  <a:pt x="3883" y="1530"/>
                  <a:pt x="3729" y="1587"/>
                  <a:pt x="3586" y="1589"/>
                </a:cubicBezTo>
                <a:cubicBezTo>
                  <a:pt x="3335" y="1593"/>
                  <a:pt x="3190" y="1521"/>
                  <a:pt x="3074" y="1467"/>
                </a:cubicBezTo>
                <a:cubicBezTo>
                  <a:pt x="2984" y="1890"/>
                  <a:pt x="2984" y="1890"/>
                  <a:pt x="2984" y="1890"/>
                </a:cubicBezTo>
                <a:cubicBezTo>
                  <a:pt x="3100" y="1943"/>
                  <a:pt x="3315" y="1990"/>
                  <a:pt x="3538" y="1992"/>
                </a:cubicBezTo>
                <a:cubicBezTo>
                  <a:pt x="4062" y="1992"/>
                  <a:pt x="4404" y="1733"/>
                  <a:pt x="4406" y="1333"/>
                </a:cubicBezTo>
                <a:moveTo>
                  <a:pt x="5707" y="1962"/>
                </a:moveTo>
                <a:cubicBezTo>
                  <a:pt x="6168" y="1962"/>
                  <a:pt x="6168" y="1962"/>
                  <a:pt x="6168" y="1962"/>
                </a:cubicBezTo>
                <a:cubicBezTo>
                  <a:pt x="5765" y="35"/>
                  <a:pt x="5765" y="35"/>
                  <a:pt x="5765" y="35"/>
                </a:cubicBezTo>
                <a:cubicBezTo>
                  <a:pt x="5340" y="35"/>
                  <a:pt x="5340" y="35"/>
                  <a:pt x="5340" y="35"/>
                </a:cubicBezTo>
                <a:cubicBezTo>
                  <a:pt x="5244" y="35"/>
                  <a:pt x="5163" y="91"/>
                  <a:pt x="5128" y="176"/>
                </a:cubicBezTo>
                <a:cubicBezTo>
                  <a:pt x="4380" y="1962"/>
                  <a:pt x="4380" y="1962"/>
                  <a:pt x="4380" y="1962"/>
                </a:cubicBezTo>
                <a:cubicBezTo>
                  <a:pt x="4903" y="1962"/>
                  <a:pt x="4903" y="1962"/>
                  <a:pt x="4903" y="1962"/>
                </a:cubicBezTo>
                <a:cubicBezTo>
                  <a:pt x="5007" y="1674"/>
                  <a:pt x="5007" y="1674"/>
                  <a:pt x="5007" y="1674"/>
                </a:cubicBezTo>
                <a:cubicBezTo>
                  <a:pt x="5647" y="1674"/>
                  <a:pt x="5647" y="1674"/>
                  <a:pt x="5647" y="1674"/>
                </a:cubicBezTo>
                <a:lnTo>
                  <a:pt x="5707" y="1962"/>
                </a:lnTo>
                <a:close/>
                <a:moveTo>
                  <a:pt x="5151" y="1279"/>
                </a:moveTo>
                <a:cubicBezTo>
                  <a:pt x="5413" y="556"/>
                  <a:pt x="5413" y="556"/>
                  <a:pt x="5413" y="556"/>
                </a:cubicBezTo>
                <a:cubicBezTo>
                  <a:pt x="5564" y="1279"/>
                  <a:pt x="5564" y="1279"/>
                  <a:pt x="5564" y="1279"/>
                </a:cubicBezTo>
                <a:lnTo>
                  <a:pt x="5151" y="1279"/>
                </a:lnTo>
                <a:close/>
                <a:moveTo>
                  <a:pt x="3054" y="35"/>
                </a:moveTo>
                <a:cubicBezTo>
                  <a:pt x="2642" y="1962"/>
                  <a:pt x="2642" y="1962"/>
                  <a:pt x="2642" y="1962"/>
                </a:cubicBezTo>
                <a:cubicBezTo>
                  <a:pt x="2143" y="1962"/>
                  <a:pt x="2143" y="1962"/>
                  <a:pt x="2143" y="1962"/>
                </a:cubicBezTo>
                <a:cubicBezTo>
                  <a:pt x="2555" y="35"/>
                  <a:pt x="2555" y="35"/>
                  <a:pt x="2555" y="35"/>
                </a:cubicBezTo>
                <a:lnTo>
                  <a:pt x="3054" y="35"/>
                </a:lnTo>
                <a:close/>
              </a:path>
            </a:pathLst>
          </a:custGeom>
          <a:solidFill>
            <a:schemeClr val="accent1"/>
          </a:solidFill>
          <a:ln>
            <a:noFill/>
          </a:ln>
        </p:spPr>
        <p:txBody>
          <a:bodyPr/>
          <a:lstStyle/>
          <a:p>
            <a:pPr eaLnBrk="1" fontAlgn="auto" hangingPunct="1">
              <a:spcBef>
                <a:spcPts val="0"/>
              </a:spcBef>
              <a:spcAft>
                <a:spcPts val="0"/>
              </a:spcAft>
              <a:defRPr/>
            </a:pPr>
            <a:endParaRPr lang="en-US" dirty="0">
              <a:latin typeface="+mn-lt"/>
            </a:endParaRPr>
          </a:p>
        </p:txBody>
      </p:sp>
    </p:spTree>
    <p:extLst>
      <p:ext uri="{BB962C8B-B14F-4D97-AF65-F5344CB8AC3E}">
        <p14:creationId xmlns:p14="http://schemas.microsoft.com/office/powerpoint/2010/main" val="1701990150"/>
      </p:ext>
    </p:extLst>
  </p:cSld>
  <p:clrMapOvr>
    <a:masterClrMapping/>
  </p:clrMapOvr>
  <p:extLst>
    <p:ext uri="{DCECCB84-F9BA-43D5-87BE-67443E8EF086}">
      <p15:sldGuideLst xmlns:p15="http://schemas.microsoft.com/office/powerpoint/2012/main">
        <p15:guide id="4" orient="horz" pos="1008">
          <p15:clr>
            <a:srgbClr val="FBAE40"/>
          </p15:clr>
        </p15:guide>
        <p15:guide id="5" pos="384">
          <p15:clr>
            <a:srgbClr val="FBAE40"/>
          </p15:clr>
        </p15:guide>
        <p15:guide id="6" pos="729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ection Header -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B796B2-E9E7-4A1D-AD60-1EB8C21CF202}"/>
              </a:ext>
            </a:extLst>
          </p:cNvPr>
          <p:cNvSpPr>
            <a:spLocks noGrp="1"/>
          </p:cNvSpPr>
          <p:nvPr>
            <p:ph type="body" sz="quarter" idx="11"/>
          </p:nvPr>
        </p:nvSpPr>
        <p:spPr>
          <a:xfrm>
            <a:off x="609601" y="383531"/>
            <a:ext cx="6421967" cy="552450"/>
          </a:xfrm>
          <a:prstGeom prst="rect">
            <a:avLst/>
          </a:prstGeom>
        </p:spPr>
        <p:txBody>
          <a:bodyPr/>
          <a:lstStyle>
            <a:lvl1pPr>
              <a:defRPr sz="1800">
                <a:solidFill>
                  <a:schemeClr val="bg1"/>
                </a:solidFill>
                <a:latin typeface="+mj-lt"/>
              </a:defRPr>
            </a:lvl1pPr>
            <a:lvl2pPr marL="457200" indent="0">
              <a:buNone/>
              <a:defRPr/>
            </a:lvl2pPr>
          </a:lstStyle>
          <a:p>
            <a:pPr lvl="0"/>
            <a:r>
              <a:rPr lang="en-US" dirty="0"/>
              <a:t>Click to edit Master text styles</a:t>
            </a:r>
          </a:p>
        </p:txBody>
      </p:sp>
      <p:sp>
        <p:nvSpPr>
          <p:cNvPr id="2" name="Title 1">
            <a:extLst>
              <a:ext uri="{FF2B5EF4-FFF2-40B4-BE49-F238E27FC236}">
                <a16:creationId xmlns:a16="http://schemas.microsoft.com/office/drawing/2014/main" id="{D1341839-DFD3-DC46-B0B1-748514F6A828}"/>
              </a:ext>
            </a:extLst>
          </p:cNvPr>
          <p:cNvSpPr>
            <a:spLocks noGrp="1"/>
          </p:cNvSpPr>
          <p:nvPr>
            <p:ph type="title" hasCustomPrompt="1"/>
          </p:nvPr>
        </p:nvSpPr>
        <p:spPr>
          <a:xfrm>
            <a:off x="609602" y="1622357"/>
            <a:ext cx="5486398" cy="1025504"/>
          </a:xfrm>
        </p:spPr>
        <p:txBody>
          <a:bodyPr/>
          <a:lstStyle>
            <a:lvl1pPr>
              <a:defRPr sz="3200">
                <a:solidFill>
                  <a:schemeClr val="bg1"/>
                </a:solidFill>
              </a:defRPr>
            </a:lvl1pPr>
          </a:lstStyle>
          <a:p>
            <a:r>
              <a:rPr lang="en-US" dirty="0">
                <a:solidFill>
                  <a:schemeClr val="bg1"/>
                </a:solidFill>
              </a:rPr>
              <a:t>Click to edit Master title </a:t>
            </a:r>
            <a:br>
              <a:rPr lang="en-US" dirty="0">
                <a:solidFill>
                  <a:schemeClr val="bg1"/>
                </a:solidFill>
              </a:rPr>
            </a:br>
            <a:r>
              <a:rPr lang="en-US" dirty="0">
                <a:solidFill>
                  <a:schemeClr val="bg1"/>
                </a:solidFill>
              </a:rPr>
              <a:t>style with up to two lines</a:t>
            </a:r>
          </a:p>
        </p:txBody>
      </p:sp>
      <p:sp>
        <p:nvSpPr>
          <p:cNvPr id="14" name="Text Placeholder 2">
            <a:extLst>
              <a:ext uri="{FF2B5EF4-FFF2-40B4-BE49-F238E27FC236}">
                <a16:creationId xmlns:a16="http://schemas.microsoft.com/office/drawing/2014/main" id="{AB95E950-296F-E542-B8F2-E86E8C26F91F}"/>
              </a:ext>
            </a:extLst>
          </p:cNvPr>
          <p:cNvSpPr>
            <a:spLocks noGrp="1"/>
          </p:cNvSpPr>
          <p:nvPr>
            <p:ph type="body" sz="quarter" idx="12" hasCustomPrompt="1"/>
          </p:nvPr>
        </p:nvSpPr>
        <p:spPr>
          <a:xfrm>
            <a:off x="609601" y="2647860"/>
            <a:ext cx="5486398" cy="601955"/>
          </a:xfrm>
          <a:prstGeom prst="rect">
            <a:avLst/>
          </a:prstGeom>
        </p:spPr>
        <p:txBody>
          <a:bodyPr/>
          <a:lstStyle>
            <a:lvl1pPr>
              <a:defRPr sz="1800">
                <a:solidFill>
                  <a:schemeClr val="accent2"/>
                </a:solidFill>
                <a:latin typeface="+mn-lt"/>
              </a:defRPr>
            </a:lvl1pPr>
            <a:lvl2pPr marL="457200" indent="0">
              <a:buNone/>
              <a:defRPr/>
            </a:lvl2pPr>
          </a:lstStyle>
          <a:p>
            <a:pPr lvl="0"/>
            <a:r>
              <a:rPr lang="en-US" dirty="0"/>
              <a:t>Click to edit subtitle</a:t>
            </a:r>
          </a:p>
        </p:txBody>
      </p:sp>
      <p:pic>
        <p:nvPicPr>
          <p:cNvPr id="13" name="Picture 12" descr="Visa logo">
            <a:extLst>
              <a:ext uri="{FF2B5EF4-FFF2-40B4-BE49-F238E27FC236}">
                <a16:creationId xmlns:a16="http://schemas.microsoft.com/office/drawing/2014/main" id="{AB3BD4A8-0E52-4FFD-81E5-4667BBF1EFC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3" name="TextBox 2">
            <a:extLst>
              <a:ext uri="{FF2B5EF4-FFF2-40B4-BE49-F238E27FC236}">
                <a16:creationId xmlns:a16="http://schemas.microsoft.com/office/drawing/2014/main" id="{308A568B-BB9E-05E8-3C5D-6D1FC888751B}"/>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436525347"/>
      </p:ext>
    </p:extLst>
  </p:cSld>
  <p:clrMapOvr>
    <a:masterClrMapping/>
  </p:clrMapOvr>
  <p:extLst>
    <p:ext uri="{DCECCB84-F9BA-43D5-87BE-67443E8EF086}">
      <p15:sldGuideLst xmlns:p15="http://schemas.microsoft.com/office/powerpoint/2012/main">
        <p15:guide id="1" orient="horz" pos="13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8A5BA51-F084-46F7-93C2-7B53463A69A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19" name="Text Placeholder 2">
            <a:extLst>
              <a:ext uri="{FF2B5EF4-FFF2-40B4-BE49-F238E27FC236}">
                <a16:creationId xmlns:a16="http://schemas.microsoft.com/office/drawing/2014/main" id="{88FFAC3C-0074-FE4C-A801-A8774F541578}"/>
              </a:ext>
            </a:extLst>
          </p:cNvPr>
          <p:cNvSpPr>
            <a:spLocks noGrp="1"/>
          </p:cNvSpPr>
          <p:nvPr>
            <p:ph type="body" sz="quarter" idx="12" hasCustomPrompt="1"/>
          </p:nvPr>
        </p:nvSpPr>
        <p:spPr>
          <a:xfrm>
            <a:off x="609601" y="2647860"/>
            <a:ext cx="5486398" cy="601955"/>
          </a:xfrm>
          <a:prstGeom prst="rect">
            <a:avLst/>
          </a:prstGeom>
        </p:spPr>
        <p:txBody>
          <a:bodyPr/>
          <a:lstStyle>
            <a:lvl1pPr>
              <a:defRPr sz="1800">
                <a:solidFill>
                  <a:schemeClr val="accent2"/>
                </a:solidFill>
                <a:latin typeface="+mn-lt"/>
              </a:defRPr>
            </a:lvl1pPr>
            <a:lvl2pPr marL="457200" indent="0">
              <a:buNone/>
              <a:defRPr/>
            </a:lvl2pPr>
          </a:lstStyle>
          <a:p>
            <a:pPr lvl="0"/>
            <a:r>
              <a:rPr lang="en-US" dirty="0"/>
              <a:t>Click to edit subtitle</a:t>
            </a:r>
          </a:p>
        </p:txBody>
      </p:sp>
      <p:sp>
        <p:nvSpPr>
          <p:cNvPr id="20" name="Title 1">
            <a:extLst>
              <a:ext uri="{FF2B5EF4-FFF2-40B4-BE49-F238E27FC236}">
                <a16:creationId xmlns:a16="http://schemas.microsoft.com/office/drawing/2014/main" id="{6EA814F0-7225-EE49-AEEB-8D88CDE9E2BD}"/>
              </a:ext>
            </a:extLst>
          </p:cNvPr>
          <p:cNvSpPr>
            <a:spLocks noGrp="1"/>
          </p:cNvSpPr>
          <p:nvPr>
            <p:ph type="title" hasCustomPrompt="1"/>
          </p:nvPr>
        </p:nvSpPr>
        <p:spPr>
          <a:xfrm>
            <a:off x="609602" y="1622357"/>
            <a:ext cx="5486398" cy="1025504"/>
          </a:xfrm>
        </p:spPr>
        <p:txBody>
          <a:bodyPr/>
          <a:lstStyle>
            <a:lvl1pPr>
              <a:defRPr sz="3200">
                <a:solidFill>
                  <a:schemeClr val="bg1"/>
                </a:solidFill>
              </a:defRPr>
            </a:lvl1pPr>
          </a:lstStyle>
          <a:p>
            <a:r>
              <a:rPr lang="en-US" dirty="0">
                <a:solidFill>
                  <a:schemeClr val="bg1"/>
                </a:solidFill>
              </a:rPr>
              <a:t>Click to edit Master title </a:t>
            </a:r>
            <a:br>
              <a:rPr lang="en-US" dirty="0">
                <a:solidFill>
                  <a:schemeClr val="bg1"/>
                </a:solidFill>
              </a:rPr>
            </a:br>
            <a:r>
              <a:rPr lang="en-US" dirty="0">
                <a:solidFill>
                  <a:schemeClr val="bg1"/>
                </a:solidFill>
              </a:rPr>
              <a:t>style with up to two lines</a:t>
            </a:r>
          </a:p>
        </p:txBody>
      </p:sp>
      <p:sp>
        <p:nvSpPr>
          <p:cNvPr id="21" name="Text Placeholder 3">
            <a:extLst>
              <a:ext uri="{FF2B5EF4-FFF2-40B4-BE49-F238E27FC236}">
                <a16:creationId xmlns:a16="http://schemas.microsoft.com/office/drawing/2014/main" id="{1B8E4219-BF8A-EF4A-A133-8697CB3D44F3}"/>
              </a:ext>
            </a:extLst>
          </p:cNvPr>
          <p:cNvSpPr>
            <a:spLocks noGrp="1"/>
          </p:cNvSpPr>
          <p:nvPr>
            <p:ph type="body" sz="quarter" idx="11"/>
          </p:nvPr>
        </p:nvSpPr>
        <p:spPr>
          <a:xfrm>
            <a:off x="609601" y="383531"/>
            <a:ext cx="6421967" cy="552450"/>
          </a:xfrm>
          <a:prstGeom prst="rect">
            <a:avLst/>
          </a:prstGeom>
        </p:spPr>
        <p:txBody>
          <a:bodyPr/>
          <a:lstStyle>
            <a:lvl1pPr>
              <a:defRPr sz="1800">
                <a:solidFill>
                  <a:schemeClr val="bg1"/>
                </a:solidFill>
                <a:latin typeface="+mj-lt"/>
              </a:defRPr>
            </a:lvl1pPr>
            <a:lvl2pPr marL="457200"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FCDADE3C-9722-C5AC-B3CA-738697721B14}"/>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361610313"/>
      </p:ext>
    </p:extLst>
  </p:cSld>
  <p:clrMapOvr>
    <a:masterClrMapping/>
  </p:clrMapOvr>
  <p:extLst>
    <p:ext uri="{DCECCB84-F9BA-43D5-87BE-67443E8EF086}">
      <p15:sldGuideLst xmlns:p15="http://schemas.microsoft.com/office/powerpoint/2012/main">
        <p15:guide id="1" orient="horz" pos="132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14612545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fld id="{D5B85650-F927-4005-8886-E7B40EBBE093}" type="datetimeFigureOut">
              <a:rPr lang="en-US"/>
              <a:pPr>
                <a:defRPr/>
              </a:pPr>
              <a:t>5/13/2025</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3EDD845-5366-4A63-899E-A00E87E9951E}" type="slidenum">
              <a:rPr lang="en-US"/>
              <a:pPr>
                <a:defRPr/>
              </a:pPr>
              <a:t>‹#›</a:t>
            </a:fld>
            <a:endParaRPr lang="en-US"/>
          </a:p>
        </p:txBody>
      </p:sp>
    </p:spTree>
    <p:extLst>
      <p:ext uri="{BB962C8B-B14F-4D97-AF65-F5344CB8AC3E}">
        <p14:creationId xmlns:p14="http://schemas.microsoft.com/office/powerpoint/2010/main" val="41391386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42508014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25988830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a:xfrm>
            <a:off x="8610599" y="6356350"/>
            <a:ext cx="3389243" cy="365125"/>
          </a:xfrm>
          <a:prstGeom prst="rect">
            <a:avLst/>
          </a:prstGeom>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6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786077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a:xfrm>
            <a:off x="8610599" y="6356350"/>
            <a:ext cx="3389243" cy="365125"/>
          </a:xfrm>
          <a:prstGeom prst="rect">
            <a:avLst/>
          </a:prstGeom>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134052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a:xfrm>
            <a:off x="8610599" y="6356350"/>
            <a:ext cx="3389243" cy="365125"/>
          </a:xfrm>
          <a:prstGeom prst="rect">
            <a:avLst/>
          </a:prstGeom>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34397626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a:xfrm>
            <a:off x="8610599" y="6356350"/>
            <a:ext cx="3389243" cy="365125"/>
          </a:xfrm>
          <a:prstGeom prst="rect">
            <a:avLst/>
          </a:prstGeom>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29740127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713894" y="510897"/>
            <a:ext cx="10515600" cy="98659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839788" y="1681163"/>
            <a:ext cx="5157787"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839788" y="2505075"/>
            <a:ext cx="5157787"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6172200" y="1681163"/>
            <a:ext cx="5183188"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6172200" y="2505075"/>
            <a:ext cx="5183188"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a:xfrm>
            <a:off x="8610599" y="6356350"/>
            <a:ext cx="3389243" cy="365125"/>
          </a:xfrm>
          <a:prstGeom prst="rect">
            <a:avLst/>
          </a:prstGeom>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10260387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a:xfrm>
            <a:off x="8610599" y="6356350"/>
            <a:ext cx="3389243" cy="365125"/>
          </a:xfrm>
          <a:prstGeom prst="rect">
            <a:avLst/>
          </a:prstGeom>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Calibri Light" panose="020F0302020204030204" pitchFamily="34" charset="0"/>
                <a:ea typeface="Calibri Light" panose="020F0302020204030204" pitchFamily="34" charset="0"/>
              </a:defRPr>
            </a:lvl1pPr>
            <a:lvl2pPr>
              <a:defRPr sz="2000" b="0" i="0" spc="-100" baseline="0">
                <a:latin typeface="Calibri Light" panose="020F0302020204030204" pitchFamily="34" charset="0"/>
                <a:ea typeface="Calibri Light" panose="020F0302020204030204" pitchFamily="34" charset="0"/>
              </a:defRPr>
            </a:lvl2pPr>
            <a:lvl3pPr marL="1143000" indent="-228600">
              <a:buFont typeface="Courier New" panose="02070309020205020404" pitchFamily="49" charset="0"/>
              <a:buChar char="o"/>
              <a:defRPr sz="1800" b="0" i="0" spc="-100" baseline="0">
                <a:latin typeface="Calibri Light" panose="020F0302020204030204" pitchFamily="34" charset="0"/>
                <a:ea typeface="Calibri Light" panose="020F0302020204030204" pitchFamily="34" charset="0"/>
              </a:defRPr>
            </a:lvl3pPr>
            <a:lvl4pPr marL="1600200" indent="-228600">
              <a:buFont typeface="Arial" panose="020B0604020202020204" pitchFamily="34" charset="0"/>
              <a:buChar char="•"/>
              <a:defRPr b="0" i="0" spc="-100" baseline="0">
                <a:latin typeface="Calibri Light" panose="020F0302020204030204" pitchFamily="34" charset="0"/>
                <a:ea typeface="Calibri Light" panose="020F0302020204030204" pitchFamily="34" charset="0"/>
              </a:defRPr>
            </a:lvl4pPr>
            <a:lvl5pPr>
              <a:defRPr b="0" i="0" spc="-100" baseline="0">
                <a:latin typeface="Calibri Light" panose="020F0302020204030204" pitchFamily="34" charset="0"/>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Calibri Light" panose="020F0302020204030204" pitchFamily="34" charset="0"/>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6626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9E6CA2-344D-4DE3-AED7-2763D00E6F2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16" name="Text Placeholder 2">
            <a:extLst>
              <a:ext uri="{FF2B5EF4-FFF2-40B4-BE49-F238E27FC236}">
                <a16:creationId xmlns:a16="http://schemas.microsoft.com/office/drawing/2014/main" id="{A5B45E48-5A8A-7C43-968E-E1237A2CF641}"/>
              </a:ext>
            </a:extLst>
          </p:cNvPr>
          <p:cNvSpPr>
            <a:spLocks noGrp="1"/>
          </p:cNvSpPr>
          <p:nvPr>
            <p:ph type="body" sz="quarter" idx="12" hasCustomPrompt="1"/>
          </p:nvPr>
        </p:nvSpPr>
        <p:spPr>
          <a:xfrm>
            <a:off x="609601" y="2647860"/>
            <a:ext cx="5486398" cy="601955"/>
          </a:xfrm>
          <a:prstGeom prst="rect">
            <a:avLst/>
          </a:prstGeom>
        </p:spPr>
        <p:txBody>
          <a:bodyPr/>
          <a:lstStyle>
            <a:lvl1pPr>
              <a:defRPr sz="1800">
                <a:solidFill>
                  <a:schemeClr val="accent2"/>
                </a:solidFill>
                <a:latin typeface="+mn-lt"/>
              </a:defRPr>
            </a:lvl1pPr>
            <a:lvl2pPr marL="457200" indent="0">
              <a:buNone/>
              <a:defRPr/>
            </a:lvl2pPr>
          </a:lstStyle>
          <a:p>
            <a:pPr lvl="0"/>
            <a:r>
              <a:rPr lang="en-US" dirty="0"/>
              <a:t>Click to edit subtitle</a:t>
            </a:r>
          </a:p>
        </p:txBody>
      </p:sp>
      <p:sp>
        <p:nvSpPr>
          <p:cNvPr id="17" name="Title 1">
            <a:extLst>
              <a:ext uri="{FF2B5EF4-FFF2-40B4-BE49-F238E27FC236}">
                <a16:creationId xmlns:a16="http://schemas.microsoft.com/office/drawing/2014/main" id="{0E458D01-2E76-4D49-95E3-8329F9C32E7F}"/>
              </a:ext>
            </a:extLst>
          </p:cNvPr>
          <p:cNvSpPr>
            <a:spLocks noGrp="1"/>
          </p:cNvSpPr>
          <p:nvPr>
            <p:ph type="title" hasCustomPrompt="1"/>
          </p:nvPr>
        </p:nvSpPr>
        <p:spPr>
          <a:xfrm>
            <a:off x="609602" y="1622357"/>
            <a:ext cx="5486398" cy="1025504"/>
          </a:xfrm>
        </p:spPr>
        <p:txBody>
          <a:bodyPr/>
          <a:lstStyle>
            <a:lvl1pPr>
              <a:defRPr sz="3200">
                <a:solidFill>
                  <a:schemeClr val="bg1"/>
                </a:solidFill>
              </a:defRPr>
            </a:lvl1pPr>
          </a:lstStyle>
          <a:p>
            <a:r>
              <a:rPr lang="en-US" dirty="0">
                <a:solidFill>
                  <a:schemeClr val="bg1"/>
                </a:solidFill>
              </a:rPr>
              <a:t>Click to edit Master title </a:t>
            </a:r>
            <a:br>
              <a:rPr lang="en-US" dirty="0">
                <a:solidFill>
                  <a:schemeClr val="bg1"/>
                </a:solidFill>
              </a:rPr>
            </a:br>
            <a:r>
              <a:rPr lang="en-US" dirty="0">
                <a:solidFill>
                  <a:schemeClr val="bg1"/>
                </a:solidFill>
              </a:rPr>
              <a:t>style with up to two lines</a:t>
            </a:r>
          </a:p>
        </p:txBody>
      </p:sp>
      <p:sp>
        <p:nvSpPr>
          <p:cNvPr id="18" name="Text Placeholder 3">
            <a:extLst>
              <a:ext uri="{FF2B5EF4-FFF2-40B4-BE49-F238E27FC236}">
                <a16:creationId xmlns:a16="http://schemas.microsoft.com/office/drawing/2014/main" id="{1821AC90-4858-944A-AAA3-8FB5B5B21A6E}"/>
              </a:ext>
            </a:extLst>
          </p:cNvPr>
          <p:cNvSpPr>
            <a:spLocks noGrp="1"/>
          </p:cNvSpPr>
          <p:nvPr>
            <p:ph type="body" sz="quarter" idx="11"/>
          </p:nvPr>
        </p:nvSpPr>
        <p:spPr>
          <a:xfrm>
            <a:off x="609601" y="383531"/>
            <a:ext cx="6421967" cy="552450"/>
          </a:xfrm>
          <a:prstGeom prst="rect">
            <a:avLst/>
          </a:prstGeom>
        </p:spPr>
        <p:txBody>
          <a:bodyPr/>
          <a:lstStyle>
            <a:lvl1pPr>
              <a:defRPr sz="1800">
                <a:solidFill>
                  <a:schemeClr val="bg1"/>
                </a:solidFill>
                <a:latin typeface="+mj-lt"/>
              </a:defRPr>
            </a:lvl1pPr>
            <a:lvl2pPr marL="457200"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A88888EF-E3F4-39BF-296D-5FE5CF7B2702}"/>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3691385252"/>
      </p:ext>
    </p:extLst>
  </p:cSld>
  <p:clrMapOvr>
    <a:masterClrMapping/>
  </p:clrMapOvr>
  <p:extLst>
    <p:ext uri="{DCECCB84-F9BA-43D5-87BE-67443E8EF086}">
      <p15:sldGuideLst xmlns:p15="http://schemas.microsoft.com/office/powerpoint/2012/main">
        <p15:guide id="1" orient="horz" pos="132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a:xfrm>
            <a:off x="8610599" y="6356350"/>
            <a:ext cx="3389243" cy="365125"/>
          </a:xfrm>
          <a:prstGeom prst="rect">
            <a:avLst/>
          </a:prstGeom>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8315911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a:xfrm>
            <a:off x="8610599" y="6356350"/>
            <a:ext cx="3389243" cy="365125"/>
          </a:xfrm>
          <a:prstGeom prst="rect">
            <a:avLst/>
          </a:prstGeom>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22686113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a:xfrm>
            <a:off x="8610599" y="6356350"/>
            <a:ext cx="3389243" cy="365125"/>
          </a:xfrm>
          <a:prstGeom prst="rect">
            <a:avLst/>
          </a:prstGeom>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5587302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tx1"/>
                </a:solidFill>
                <a:latin typeface="+mj-lt"/>
                <a:ea typeface="Calibri Light" panose="020F0302020204030204" pitchFamily="34" charset="0"/>
                <a:cs typeface="Calibri Light" panose="020F030202020403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tx1"/>
                </a:solidFill>
              </a:defRPr>
            </a:lvl1pPr>
            <a:lvl3pPr marL="914400" indent="0">
              <a:buNone/>
              <a:defRPr/>
            </a:lvl3pPr>
          </a:lstStyle>
          <a:p>
            <a:pPr lvl="0"/>
            <a:r>
              <a:rPr lang="en-US"/>
              <a:t>Click to edit Master title style</a:t>
            </a:r>
          </a:p>
        </p:txBody>
      </p:sp>
    </p:spTree>
    <p:extLst>
      <p:ext uri="{BB962C8B-B14F-4D97-AF65-F5344CB8AC3E}">
        <p14:creationId xmlns:p14="http://schemas.microsoft.com/office/powerpoint/2010/main" val="20656900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fld id="{D5B85650-F927-4005-8886-E7B40EBBE093}" type="datetimeFigureOut">
              <a:rPr lang="en-US"/>
              <a:pPr>
                <a:defRPr/>
              </a:pPr>
              <a:t>5/13/2025</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a:xfrm>
            <a:off x="8610599" y="6356350"/>
            <a:ext cx="3389243" cy="365125"/>
          </a:xfrm>
          <a:prstGeom prst="rect">
            <a:avLst/>
          </a:prstGeom>
        </p:spPr>
        <p:txBody>
          <a:bodyPr/>
          <a:lstStyle>
            <a:lvl1pPr>
              <a:defRPr/>
            </a:lvl1pPr>
          </a:lstStyle>
          <a:p>
            <a:pPr>
              <a:defRPr/>
            </a:pPr>
            <a:fld id="{13EDD845-5366-4A63-899E-A00E87E9951E}" type="slidenum">
              <a:rPr lang="en-US"/>
              <a:pPr>
                <a:defRPr/>
              </a:pPr>
              <a:t>‹#›</a:t>
            </a:fld>
            <a:endParaRPr lang="en-US"/>
          </a:p>
        </p:txBody>
      </p:sp>
    </p:spTree>
    <p:extLst>
      <p:ext uri="{BB962C8B-B14F-4D97-AF65-F5344CB8AC3E}">
        <p14:creationId xmlns:p14="http://schemas.microsoft.com/office/powerpoint/2010/main" val="24440616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914400" y="1752602"/>
            <a:ext cx="103632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fld id="{7AC23E86-1297-4A88-9695-07C9E21DBECE}" type="datetimeFigureOut">
              <a:rPr lang="en-US"/>
              <a:pPr>
                <a:defRPr/>
              </a:pPr>
              <a:t>5/13/2025</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a:xfrm>
            <a:off x="8610599" y="6356350"/>
            <a:ext cx="3389243" cy="365125"/>
          </a:xfrm>
          <a:prstGeom prst="rect">
            <a:avLst/>
          </a:prstGeom>
        </p:spPr>
        <p:txBody>
          <a:bodyPr/>
          <a:lstStyle>
            <a:lvl1pPr>
              <a:defRPr>
                <a:solidFill>
                  <a:srgbClr val="FFFFFF"/>
                </a:solidFill>
              </a:defRPr>
            </a:lvl1pPr>
            <a:extLst/>
          </a:lstStyle>
          <a:p>
            <a:pPr>
              <a:defRPr/>
            </a:pPr>
            <a:fld id="{1135AF6E-3769-4680-B55B-2176DAB12DC5}" type="slidenum">
              <a:rPr lang="en-US"/>
              <a:pPr>
                <a:defRPr/>
              </a:pPr>
              <a:t>‹#›</a:t>
            </a:fld>
            <a:endParaRPr lang="en-US"/>
          </a:p>
        </p:txBody>
      </p:sp>
    </p:spTree>
    <p:extLst>
      <p:ext uri="{BB962C8B-B14F-4D97-AF65-F5344CB8AC3E}">
        <p14:creationId xmlns:p14="http://schemas.microsoft.com/office/powerpoint/2010/main" val="3494185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762001"/>
            <a:ext cx="10566400" cy="532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
            <a:extLst>
              <a:ext uri="{FF2B5EF4-FFF2-40B4-BE49-F238E27FC236}">
                <a16:creationId xmlns:a16="http://schemas.microsoft.com/office/drawing/2014/main" id="{320756A3-EA17-38CA-BCFF-9F938316A61A}"/>
              </a:ext>
            </a:extLst>
          </p:cNvPr>
          <p:cNvSpPr>
            <a:spLocks noGrp="1" noChangeArrowheads="1"/>
          </p:cNvSpPr>
          <p:nvPr>
            <p:ph type="sldNum" sz="quarter" idx="10"/>
          </p:nvPr>
        </p:nvSpPr>
        <p:spPr>
          <a:xfrm>
            <a:off x="8610599" y="6356350"/>
            <a:ext cx="3389243" cy="365125"/>
          </a:xfrm>
          <a:prstGeom prst="rect">
            <a:avLst/>
          </a:prstGeom>
          <a:ln/>
        </p:spPr>
        <p:txBody>
          <a:bodyPr/>
          <a:lstStyle>
            <a:lvl1pPr>
              <a:defRPr/>
            </a:lvl1pPr>
          </a:lstStyle>
          <a:p>
            <a:fld id="{0833C40E-CD0B-466A-9FCA-4D3027B7C185}" type="slidenum">
              <a:rPr lang="en-US" altLang="en-US"/>
              <a:pPr/>
              <a:t>‹#›</a:t>
            </a:fld>
            <a:endParaRPr lang="en-US" altLang="en-US"/>
          </a:p>
        </p:txBody>
      </p:sp>
    </p:spTree>
    <p:extLst>
      <p:ext uri="{BB962C8B-B14F-4D97-AF65-F5344CB8AC3E}">
        <p14:creationId xmlns:p14="http://schemas.microsoft.com/office/powerpoint/2010/main" val="31798498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47938886-CB9F-DD94-407E-A37D076DB2C0}"/>
              </a:ext>
            </a:extLst>
          </p:cNvPr>
          <p:cNvSpPr>
            <a:spLocks noGrp="1" noChangeArrowheads="1"/>
          </p:cNvSpPr>
          <p:nvPr>
            <p:ph type="sldNum" sz="quarter" idx="10"/>
          </p:nvPr>
        </p:nvSpPr>
        <p:spPr>
          <a:xfrm>
            <a:off x="8610599" y="6356350"/>
            <a:ext cx="3389243" cy="365125"/>
          </a:xfrm>
          <a:prstGeom prst="rect">
            <a:avLst/>
          </a:prstGeom>
          <a:ln/>
        </p:spPr>
        <p:txBody>
          <a:bodyPr/>
          <a:lstStyle>
            <a:lvl1pPr>
              <a:defRPr/>
            </a:lvl1pPr>
          </a:lstStyle>
          <a:p>
            <a:fld id="{450F3886-A106-4C2B-8BDC-9393446C5462}" type="slidenum">
              <a:rPr lang="en-US" altLang="en-US"/>
              <a:pPr/>
              <a:t>‹#›</a:t>
            </a:fld>
            <a:endParaRPr lang="en-US" altLang="en-US"/>
          </a:p>
        </p:txBody>
      </p:sp>
    </p:spTree>
    <p:extLst>
      <p:ext uri="{BB962C8B-B14F-4D97-AF65-F5344CB8AC3E}">
        <p14:creationId xmlns:p14="http://schemas.microsoft.com/office/powerpoint/2010/main" val="15381757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8"/>
        <p:cNvGrpSpPr/>
        <p:nvPr/>
      </p:nvGrpSpPr>
      <p:grpSpPr>
        <a:xfrm>
          <a:off x="0" y="0"/>
          <a:ext cx="0" cy="0"/>
          <a:chOff x="0" y="0"/>
          <a:chExt cx="0" cy="0"/>
        </a:xfrm>
      </p:grpSpPr>
      <p:sp>
        <p:nvSpPr>
          <p:cNvPr id="49" name="Google Shape;49;p13"/>
          <p:cNvSpPr txBox="1">
            <a:spLocks noGrp="1"/>
          </p:cNvSpPr>
          <p:nvPr>
            <p:ph type="ctrTitle"/>
          </p:nvPr>
        </p:nvSpPr>
        <p:spPr>
          <a:xfrm>
            <a:off x="914400" y="2619123"/>
            <a:ext cx="10363200" cy="1546500"/>
          </a:xfrm>
          <a:prstGeom prst="rect">
            <a:avLst/>
          </a:prstGeom>
        </p:spPr>
        <p:txBody>
          <a:bodyPr spcFirstLastPara="1" wrap="square" lIns="91425" tIns="45700" rIns="91425" bIns="45700"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0" name="Google Shape;50;p13"/>
          <p:cNvSpPr txBox="1">
            <a:spLocks noGrp="1"/>
          </p:cNvSpPr>
          <p:nvPr>
            <p:ph type="subTitle" idx="1"/>
          </p:nvPr>
        </p:nvSpPr>
        <p:spPr>
          <a:xfrm>
            <a:off x="914400" y="4193138"/>
            <a:ext cx="10363200" cy="1046400"/>
          </a:xfrm>
          <a:prstGeom prst="rect">
            <a:avLst/>
          </a:prstGeom>
        </p:spPr>
        <p:txBody>
          <a:bodyPr spcFirstLastPara="1" wrap="square" lIns="91425" tIns="45700" rIns="91425" bIns="45700" anchor="t" anchorCtr="0">
            <a:noAutofit/>
          </a:bodyPr>
          <a:lstStyle>
            <a:lvl1pPr lvl="0" algn="ctr" rtl="0">
              <a:spcBef>
                <a:spcPts val="0"/>
              </a:spcBef>
              <a:spcAft>
                <a:spcPts val="0"/>
              </a:spcAft>
              <a:buSzPts val="2800"/>
              <a:buNone/>
              <a:defRPr/>
            </a:lvl1pPr>
            <a:lvl2pPr lvl="1" algn="ctr" rtl="0">
              <a:spcBef>
                <a:spcPts val="1800"/>
              </a:spcBef>
              <a:spcAft>
                <a:spcPts val="0"/>
              </a:spcAft>
              <a:buSzPts val="3000"/>
              <a:buNone/>
              <a:defRPr sz="3000"/>
            </a:lvl2pPr>
            <a:lvl3pPr lvl="2" algn="ctr" rtl="0">
              <a:spcBef>
                <a:spcPts val="1800"/>
              </a:spcBef>
              <a:spcAft>
                <a:spcPts val="0"/>
              </a:spcAft>
              <a:buSzPts val="3000"/>
              <a:buNone/>
              <a:defRPr sz="3000"/>
            </a:lvl3pPr>
            <a:lvl4pPr lvl="3" algn="ctr" rtl="0">
              <a:spcBef>
                <a:spcPts val="1800"/>
              </a:spcBef>
              <a:spcAft>
                <a:spcPts val="0"/>
              </a:spcAft>
              <a:buSzPts val="3000"/>
              <a:buNone/>
              <a:defRPr sz="3000"/>
            </a:lvl4pPr>
            <a:lvl5pPr lvl="4" algn="ctr" rtl="0">
              <a:spcBef>
                <a:spcPts val="1800"/>
              </a:spcBef>
              <a:spcAft>
                <a:spcPts val="0"/>
              </a:spcAft>
              <a:buSzPts val="3000"/>
              <a:buNone/>
              <a:defRPr sz="3000"/>
            </a:lvl5pPr>
            <a:lvl6pPr lvl="5" algn="ctr" rtl="0">
              <a:spcBef>
                <a:spcPts val="180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1" name="Google Shape;51;p13"/>
          <p:cNvSpPr txBox="1">
            <a:spLocks noGrp="1"/>
          </p:cNvSpPr>
          <p:nvPr>
            <p:ph type="sldNum" idx="12"/>
          </p:nvPr>
        </p:nvSpPr>
        <p:spPr>
          <a:xfrm>
            <a:off x="5730200" y="6443967"/>
            <a:ext cx="731600" cy="4140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US" smtClean="0"/>
              <a:pPr algn="l"/>
              <a:t>‹#›</a:t>
            </a:fld>
            <a:endParaRPr lang="en-US"/>
          </a:p>
        </p:txBody>
      </p:sp>
    </p:spTree>
    <p:extLst>
      <p:ext uri="{BB962C8B-B14F-4D97-AF65-F5344CB8AC3E}">
        <p14:creationId xmlns:p14="http://schemas.microsoft.com/office/powerpoint/2010/main" val="32089239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8033" y="1290633"/>
            <a:ext cx="12208000" cy="1143300"/>
          </a:xfrm>
          <a:prstGeom prst="rect">
            <a:avLst/>
          </a:prstGeom>
        </p:spPr>
        <p:txBody>
          <a:bodyPr spcFirstLastPara="1" wrap="square" lIns="91425" tIns="45700" rIns="91425" bIns="45700"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 name="Google Shape;54;p14"/>
          <p:cNvSpPr txBox="1">
            <a:spLocks noGrp="1"/>
          </p:cNvSpPr>
          <p:nvPr>
            <p:ph type="body" idx="1"/>
          </p:nvPr>
        </p:nvSpPr>
        <p:spPr>
          <a:xfrm>
            <a:off x="609600" y="2084533"/>
            <a:ext cx="10972800" cy="3337500"/>
          </a:xfrm>
          <a:prstGeom prst="rect">
            <a:avLst/>
          </a:prstGeom>
        </p:spPr>
        <p:txBody>
          <a:bodyPr spcFirstLastPara="1" wrap="square" lIns="91425" tIns="45700" rIns="91425" bIns="45700" anchor="t" anchorCtr="0">
            <a:noAutofit/>
          </a:bodyPr>
          <a:lstStyle>
            <a:lvl1pPr marL="457200" lvl="0" indent="-406400" rtl="0">
              <a:spcBef>
                <a:spcPts val="0"/>
              </a:spcBef>
              <a:spcAft>
                <a:spcPts val="0"/>
              </a:spcAft>
              <a:buSzPts val="2800"/>
              <a:buChar char="•"/>
              <a:defRPr/>
            </a:lvl1pPr>
            <a:lvl2pPr marL="914400" lvl="1" indent="-406400" rtl="0">
              <a:spcBef>
                <a:spcPts val="1800"/>
              </a:spcBef>
              <a:spcAft>
                <a:spcPts val="0"/>
              </a:spcAft>
              <a:buSzPts val="2800"/>
              <a:buChar char="–"/>
              <a:defRPr/>
            </a:lvl2pPr>
            <a:lvl3pPr marL="1371600" lvl="2" indent="-406400" rtl="0">
              <a:spcBef>
                <a:spcPts val="1800"/>
              </a:spcBef>
              <a:spcAft>
                <a:spcPts val="0"/>
              </a:spcAft>
              <a:buSzPts val="2800"/>
              <a:buChar char="•"/>
              <a:defRPr/>
            </a:lvl3pPr>
            <a:lvl4pPr marL="1828800" lvl="3" indent="-406400" rtl="0">
              <a:spcBef>
                <a:spcPts val="1800"/>
              </a:spcBef>
              <a:spcAft>
                <a:spcPts val="0"/>
              </a:spcAft>
              <a:buSzPts val="2800"/>
              <a:buChar char="–"/>
              <a:defRPr/>
            </a:lvl4pPr>
            <a:lvl5pPr marL="2286000" lvl="4" indent="-406400" rtl="0">
              <a:spcBef>
                <a:spcPts val="1800"/>
              </a:spcBef>
              <a:spcAft>
                <a:spcPts val="0"/>
              </a:spcAft>
              <a:buSzPts val="2800"/>
              <a:buChar char="»"/>
              <a:defRPr/>
            </a:lvl5pPr>
            <a:lvl6pPr marL="2743200" lvl="5" indent="-355600" rtl="0">
              <a:spcBef>
                <a:spcPts val="18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55" name="Google Shape;55;p14"/>
          <p:cNvSpPr txBox="1">
            <a:spLocks noGrp="1"/>
          </p:cNvSpPr>
          <p:nvPr>
            <p:ph type="sldNum" idx="12"/>
          </p:nvPr>
        </p:nvSpPr>
        <p:spPr>
          <a:xfrm>
            <a:off x="5730200" y="6443967"/>
            <a:ext cx="731600" cy="4140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US" smtClean="0"/>
              <a:pPr algn="l"/>
              <a:t>‹#›</a:t>
            </a:fld>
            <a:endParaRPr lang="en-US"/>
          </a:p>
        </p:txBody>
      </p:sp>
    </p:spTree>
    <p:extLst>
      <p:ext uri="{BB962C8B-B14F-4D97-AF65-F5344CB8AC3E}">
        <p14:creationId xmlns:p14="http://schemas.microsoft.com/office/powerpoint/2010/main" val="43094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CB6150-C0E7-4A2D-82C2-2A7C8BF43AD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16" name="Text Placeholder 2">
            <a:extLst>
              <a:ext uri="{FF2B5EF4-FFF2-40B4-BE49-F238E27FC236}">
                <a16:creationId xmlns:a16="http://schemas.microsoft.com/office/drawing/2014/main" id="{ECB1B974-08D3-AB49-86CE-CCE82104A92D}"/>
              </a:ext>
            </a:extLst>
          </p:cNvPr>
          <p:cNvSpPr>
            <a:spLocks noGrp="1"/>
          </p:cNvSpPr>
          <p:nvPr>
            <p:ph type="body" sz="quarter" idx="12" hasCustomPrompt="1"/>
          </p:nvPr>
        </p:nvSpPr>
        <p:spPr>
          <a:xfrm>
            <a:off x="609601" y="2647860"/>
            <a:ext cx="5486398" cy="601955"/>
          </a:xfrm>
          <a:prstGeom prst="rect">
            <a:avLst/>
          </a:prstGeom>
        </p:spPr>
        <p:txBody>
          <a:bodyPr/>
          <a:lstStyle>
            <a:lvl1pPr>
              <a:defRPr sz="1800">
                <a:solidFill>
                  <a:schemeClr val="accent2"/>
                </a:solidFill>
                <a:latin typeface="+mn-lt"/>
              </a:defRPr>
            </a:lvl1pPr>
            <a:lvl2pPr marL="457200" indent="0">
              <a:buNone/>
              <a:defRPr/>
            </a:lvl2pPr>
          </a:lstStyle>
          <a:p>
            <a:pPr lvl="0"/>
            <a:r>
              <a:rPr lang="en-US" dirty="0"/>
              <a:t>Click to edit subtitle</a:t>
            </a:r>
          </a:p>
        </p:txBody>
      </p:sp>
      <p:sp>
        <p:nvSpPr>
          <p:cNvPr id="17" name="Title 1">
            <a:extLst>
              <a:ext uri="{FF2B5EF4-FFF2-40B4-BE49-F238E27FC236}">
                <a16:creationId xmlns:a16="http://schemas.microsoft.com/office/drawing/2014/main" id="{7DFFAE56-C962-6C4A-AD68-F109E1F4C098}"/>
              </a:ext>
            </a:extLst>
          </p:cNvPr>
          <p:cNvSpPr>
            <a:spLocks noGrp="1"/>
          </p:cNvSpPr>
          <p:nvPr>
            <p:ph type="title" hasCustomPrompt="1"/>
          </p:nvPr>
        </p:nvSpPr>
        <p:spPr>
          <a:xfrm>
            <a:off x="609602" y="1622357"/>
            <a:ext cx="5486398" cy="1025504"/>
          </a:xfrm>
        </p:spPr>
        <p:txBody>
          <a:bodyPr/>
          <a:lstStyle>
            <a:lvl1pPr>
              <a:defRPr sz="3200">
                <a:solidFill>
                  <a:schemeClr val="bg1"/>
                </a:solidFill>
              </a:defRPr>
            </a:lvl1pPr>
          </a:lstStyle>
          <a:p>
            <a:r>
              <a:rPr lang="en-US" dirty="0">
                <a:solidFill>
                  <a:schemeClr val="bg1"/>
                </a:solidFill>
              </a:rPr>
              <a:t>Click to edit Master title </a:t>
            </a:r>
            <a:br>
              <a:rPr lang="en-US" dirty="0">
                <a:solidFill>
                  <a:schemeClr val="bg1"/>
                </a:solidFill>
              </a:rPr>
            </a:br>
            <a:r>
              <a:rPr lang="en-US" dirty="0">
                <a:solidFill>
                  <a:schemeClr val="bg1"/>
                </a:solidFill>
              </a:rPr>
              <a:t>style with up to two lines</a:t>
            </a:r>
          </a:p>
        </p:txBody>
      </p:sp>
      <p:sp>
        <p:nvSpPr>
          <p:cNvPr id="18" name="Text Placeholder 3">
            <a:extLst>
              <a:ext uri="{FF2B5EF4-FFF2-40B4-BE49-F238E27FC236}">
                <a16:creationId xmlns:a16="http://schemas.microsoft.com/office/drawing/2014/main" id="{867E79CE-AD17-A442-A7EE-EEA5858FBACB}"/>
              </a:ext>
            </a:extLst>
          </p:cNvPr>
          <p:cNvSpPr>
            <a:spLocks noGrp="1"/>
          </p:cNvSpPr>
          <p:nvPr>
            <p:ph type="body" sz="quarter" idx="11"/>
          </p:nvPr>
        </p:nvSpPr>
        <p:spPr>
          <a:xfrm>
            <a:off x="609601" y="383531"/>
            <a:ext cx="6421967" cy="552450"/>
          </a:xfrm>
          <a:prstGeom prst="rect">
            <a:avLst/>
          </a:prstGeom>
        </p:spPr>
        <p:txBody>
          <a:bodyPr/>
          <a:lstStyle>
            <a:lvl1pPr>
              <a:defRPr sz="1800">
                <a:solidFill>
                  <a:schemeClr val="bg1"/>
                </a:solidFill>
                <a:latin typeface="+mj-lt"/>
              </a:defRPr>
            </a:lvl1pPr>
            <a:lvl2pPr marL="457200"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33896EE9-C271-697F-FC1D-B788FE494419}"/>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3417250801"/>
      </p:ext>
    </p:extLst>
  </p:cSld>
  <p:clrMapOvr>
    <a:masterClrMapping/>
  </p:clrMapOvr>
  <p:extLst>
    <p:ext uri="{DCECCB84-F9BA-43D5-87BE-67443E8EF086}">
      <p15:sldGuideLst xmlns:p15="http://schemas.microsoft.com/office/powerpoint/2012/main">
        <p15:guide id="1" orient="horz" pos="132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609600" y="1069848"/>
            <a:ext cx="109728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8350206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Text Placeholder 2"/>
          <p:cNvSpPr>
            <a:spLocks noGrp="1"/>
          </p:cNvSpPr>
          <p:nvPr>
            <p:ph type="body" sz="half" idx="1"/>
          </p:nvPr>
        </p:nvSpPr>
        <p:spPr>
          <a:xfrm>
            <a:off x="1117602" y="2362203"/>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7885" y="2362203"/>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BC98B9A2-F065-1BEB-BC0F-0395A13AABFC}"/>
              </a:ext>
            </a:extLst>
          </p:cNvPr>
          <p:cNvSpPr>
            <a:spLocks noGrp="1" noChangeArrowheads="1"/>
          </p:cNvSpPr>
          <p:nvPr>
            <p:ph type="sldNum" sz="quarter" idx="10"/>
          </p:nvPr>
        </p:nvSpPr>
        <p:spPr>
          <a:xfrm>
            <a:off x="8610599" y="6356350"/>
            <a:ext cx="3389243" cy="365125"/>
          </a:xfrm>
          <a:prstGeom prst="rect">
            <a:avLst/>
          </a:prstGeom>
          <a:ln/>
        </p:spPr>
        <p:txBody>
          <a:bodyPr/>
          <a:lstStyle>
            <a:lvl1pPr>
              <a:defRPr/>
            </a:lvl1pPr>
          </a:lstStyle>
          <a:p>
            <a:fld id="{EB5AD169-EC16-46B5-8C40-4B2B4ECB0654}" type="slidenum">
              <a:rPr lang="en-US" altLang="en-US"/>
              <a:pPr/>
              <a:t>‹#›</a:t>
            </a:fld>
            <a:endParaRPr lang="en-US" altLang="en-US"/>
          </a:p>
        </p:txBody>
      </p:sp>
    </p:spTree>
    <p:extLst>
      <p:ext uri="{BB962C8B-B14F-4D97-AF65-F5344CB8AC3E}">
        <p14:creationId xmlns:p14="http://schemas.microsoft.com/office/powerpoint/2010/main" val="19313971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7072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1"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smtClean="0"/>
              <a:t>5/13/2025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599" y="6356350"/>
            <a:ext cx="3389243"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031353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5"/>
            <a:ext cx="10515600" cy="1325563"/>
          </a:xfrm>
          <a:prstGeom prst="rect">
            <a:avLst/>
          </a:prstGeom>
        </p:spPr>
        <p:txBody>
          <a:bodyPr/>
          <a:lstStyle>
            <a:lvl1pPr>
              <a:defRPr sz="2550" b="0" i="0" spc="-75" baseline="0">
                <a:solidFill>
                  <a:schemeClr val="bg1"/>
                </a:solidFill>
                <a:latin typeface="Inter Light" panose="02000503000000020004"/>
                <a:ea typeface="Inter" panose="02000503000000020004" pitchFamily="2"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4050" spc="-113">
                <a:solidFill>
                  <a:schemeClr val="bg1"/>
                </a:solidFill>
              </a:defRPr>
            </a:lvl1pPr>
            <a:lvl3pPr marL="685800" indent="0">
              <a:buNone/>
              <a:defRPr/>
            </a:lvl3pPr>
          </a:lstStyle>
          <a:p>
            <a:pPr lvl="0"/>
            <a:r>
              <a:rPr lang="en-US"/>
              <a:t>Click to edit Master title style</a:t>
            </a:r>
          </a:p>
        </p:txBody>
      </p:sp>
    </p:spTree>
    <p:extLst>
      <p:ext uri="{BB962C8B-B14F-4D97-AF65-F5344CB8AC3E}">
        <p14:creationId xmlns:p14="http://schemas.microsoft.com/office/powerpoint/2010/main" val="27287704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Numbering and Bullets">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F6FDCD2-5A25-4132-A829-365A43AAA2CF}"/>
              </a:ext>
            </a:extLst>
          </p:cNvPr>
          <p:cNvCxnSpPr/>
          <p:nvPr/>
        </p:nvCxnSpPr>
        <p:spPr>
          <a:xfrm>
            <a:off x="609600" y="381000"/>
            <a:ext cx="109728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58AFA770-D7F0-4D2B-A47E-E283C9FBB1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99" y="6297899"/>
            <a:ext cx="552782" cy="179101"/>
          </a:xfrm>
          <a:prstGeom prst="rect">
            <a:avLst/>
          </a:prstGeom>
        </p:spPr>
      </p:pic>
      <p:sp>
        <p:nvSpPr>
          <p:cNvPr id="30" name="Title Placeholder 1">
            <a:extLst>
              <a:ext uri="{FF2B5EF4-FFF2-40B4-BE49-F238E27FC236}">
                <a16:creationId xmlns:a16="http://schemas.microsoft.com/office/drawing/2014/main" id="{2D125BFB-43F1-B442-B16F-32B94167C3B7}"/>
              </a:ext>
            </a:extLst>
          </p:cNvPr>
          <p:cNvSpPr>
            <a:spLocks noGrp="1"/>
          </p:cNvSpPr>
          <p:nvPr>
            <p:ph type="title"/>
          </p:nvPr>
        </p:nvSpPr>
        <p:spPr>
          <a:xfrm>
            <a:off x="609600" y="471459"/>
            <a:ext cx="10972800" cy="236825"/>
          </a:xfrm>
          <a:prstGeom prst="rect">
            <a:avLst/>
          </a:prstGeom>
        </p:spPr>
        <p:txBody>
          <a:bodyPr vert="horz" wrap="none" lIns="0" tIns="0" rIns="0" bIns="91440" rtlCol="0" anchor="t" anchorCtr="0">
            <a:noAutofit/>
          </a:bodyPr>
          <a:lstStyle>
            <a:lvl1pPr>
              <a:defRPr sz="2000"/>
            </a:lvl1pPr>
          </a:lstStyle>
          <a:p>
            <a:r>
              <a:rPr lang="en-US" dirty="0"/>
              <a:t>Click to edit Master title style</a:t>
            </a:r>
          </a:p>
        </p:txBody>
      </p:sp>
      <p:sp>
        <p:nvSpPr>
          <p:cNvPr id="13" name="Content Placeholder 2">
            <a:extLst>
              <a:ext uri="{FF2B5EF4-FFF2-40B4-BE49-F238E27FC236}">
                <a16:creationId xmlns:a16="http://schemas.microsoft.com/office/drawing/2014/main" id="{9CE45557-2782-1C4D-9649-898298039264}"/>
              </a:ext>
            </a:extLst>
          </p:cNvPr>
          <p:cNvSpPr>
            <a:spLocks noGrp="1"/>
          </p:cNvSpPr>
          <p:nvPr>
            <p:ph sz="quarter" idx="11" hasCustomPrompt="1"/>
          </p:nvPr>
        </p:nvSpPr>
        <p:spPr>
          <a:xfrm>
            <a:off x="609599" y="1600200"/>
            <a:ext cx="8153401" cy="4610100"/>
          </a:xfrm>
        </p:spPr>
        <p:txBody>
          <a:bodyPr>
            <a:noAutofit/>
          </a:bodyPr>
          <a:lstStyle>
            <a:lvl1pPr marL="230188" indent="-230188">
              <a:lnSpc>
                <a:spcPct val="100000"/>
              </a:lnSpc>
              <a:spcBef>
                <a:spcPts val="1200"/>
              </a:spcBef>
              <a:spcAft>
                <a:spcPts val="800"/>
              </a:spcAft>
              <a:buFont typeface="+mj-lt"/>
              <a:buAutoNum type="arabicPeriod"/>
              <a:tabLst/>
              <a:defRPr sz="1600">
                <a:solidFill>
                  <a:schemeClr val="accent1"/>
                </a:solidFill>
                <a:latin typeface="+mj-lt"/>
              </a:defRPr>
            </a:lvl1pPr>
            <a:lvl2pPr marL="0" indent="0">
              <a:lnSpc>
                <a:spcPct val="100000"/>
              </a:lnSpc>
              <a:spcBef>
                <a:spcPts val="0"/>
              </a:spcBef>
              <a:spcAft>
                <a:spcPts val="0"/>
              </a:spcAft>
              <a:buFont typeface="Arial" panose="020B0604020202020204" pitchFamily="34" charset="0"/>
              <a:buNone/>
              <a:defRPr sz="1200"/>
            </a:lvl2pPr>
            <a:lvl3pPr marL="457200" indent="-228600">
              <a:lnSpc>
                <a:spcPct val="110000"/>
              </a:lnSpc>
              <a:spcBef>
                <a:spcPts val="0"/>
              </a:spcBef>
              <a:tabLst/>
              <a:defRPr sz="1600"/>
            </a:lvl3pPr>
            <a:lvl4pPr marL="685800" indent="-228600">
              <a:lnSpc>
                <a:spcPct val="110000"/>
              </a:lnSpc>
              <a:spcBef>
                <a:spcPts val="0"/>
              </a:spcBef>
              <a:tabLst/>
              <a:defRPr sz="1600"/>
            </a:lvl4pPr>
            <a:lvl5pPr>
              <a:lnSpc>
                <a:spcPct val="100000"/>
              </a:lnSpc>
              <a:defRPr sz="1400"/>
            </a:lvl5pPr>
          </a:lstStyle>
          <a:p>
            <a:pPr lvl="0"/>
            <a:r>
              <a:rPr lang="en-US" dirty="0"/>
              <a:t>Click to edit numbering text styles</a:t>
            </a:r>
          </a:p>
          <a:p>
            <a:pPr lvl="2"/>
            <a:r>
              <a:rPr lang="en-US" dirty="0"/>
              <a:t>Second bullet level</a:t>
            </a:r>
          </a:p>
          <a:p>
            <a:pPr lvl="3"/>
            <a:r>
              <a:rPr lang="en-US" dirty="0"/>
              <a:t>Third bullet  level</a:t>
            </a:r>
          </a:p>
        </p:txBody>
      </p:sp>
      <p:sp>
        <p:nvSpPr>
          <p:cNvPr id="14" name="Text Placeholder 2">
            <a:extLst>
              <a:ext uri="{FF2B5EF4-FFF2-40B4-BE49-F238E27FC236}">
                <a16:creationId xmlns:a16="http://schemas.microsoft.com/office/drawing/2014/main" id="{69B99707-631C-504C-957F-75DF92D42592}"/>
              </a:ext>
            </a:extLst>
          </p:cNvPr>
          <p:cNvSpPr>
            <a:spLocks noGrp="1"/>
          </p:cNvSpPr>
          <p:nvPr>
            <p:ph type="body" sz="quarter" idx="26"/>
          </p:nvPr>
        </p:nvSpPr>
        <p:spPr>
          <a:xfrm>
            <a:off x="609600" y="768068"/>
            <a:ext cx="10972800" cy="292454"/>
          </a:xfrm>
          <a:prstGeom prst="rect">
            <a:avLst/>
          </a:prstGeom>
        </p:spPr>
        <p:txBody>
          <a:bodyPr wrap="none">
            <a:noAutofit/>
          </a:bodyPr>
          <a:lstStyle>
            <a:lvl1pPr>
              <a:lnSpc>
                <a:spcPct val="90000"/>
              </a:lnSpc>
              <a:spcBef>
                <a:spcPts val="0"/>
              </a:spcBef>
              <a:defRPr sz="1600">
                <a:solidFill>
                  <a:schemeClr val="tx1"/>
                </a:solidFill>
                <a:latin typeface="+mn-lt"/>
              </a:defRPr>
            </a:lvl1pPr>
            <a:lvl2pPr marL="457200" indent="0">
              <a:buNone/>
              <a:defRPr/>
            </a:lvl2pPr>
          </a:lstStyle>
          <a:p>
            <a:pPr lvl="0"/>
            <a:r>
              <a:rPr lang="en-US" dirty="0"/>
              <a:t>Click to edit Master text styles</a:t>
            </a:r>
          </a:p>
        </p:txBody>
      </p:sp>
      <p:sp>
        <p:nvSpPr>
          <p:cNvPr id="9" name="Text Placeholder 2">
            <a:extLst>
              <a:ext uri="{FF2B5EF4-FFF2-40B4-BE49-F238E27FC236}">
                <a16:creationId xmlns:a16="http://schemas.microsoft.com/office/drawing/2014/main" id="{3D214012-D027-E75A-0CB6-2DFE8CE2DABD}"/>
              </a:ext>
            </a:extLst>
          </p:cNvPr>
          <p:cNvSpPr>
            <a:spLocks noGrp="1"/>
          </p:cNvSpPr>
          <p:nvPr>
            <p:ph type="body" sz="quarter" idx="30" hasCustomPrompt="1"/>
          </p:nvPr>
        </p:nvSpPr>
        <p:spPr>
          <a:xfrm>
            <a:off x="1393227" y="6210300"/>
            <a:ext cx="6363371" cy="266700"/>
          </a:xfrm>
        </p:spPr>
        <p:txBody>
          <a:bodyPr anchor="b" anchorCtr="0">
            <a:noAutofit/>
          </a:bodyPr>
          <a:lstStyle>
            <a:lvl1pPr>
              <a:lnSpc>
                <a:spcPct val="100000"/>
              </a:lnSpc>
              <a:spcBef>
                <a:spcPts val="0"/>
              </a:spcBef>
              <a:defRPr sz="900">
                <a:solidFill>
                  <a:srgbClr val="5C5C5C"/>
                </a:solidFill>
                <a:latin typeface="+mn-lt"/>
              </a:defRPr>
            </a:lvl1pPr>
          </a:lstStyle>
          <a:p>
            <a:pPr lvl="0"/>
            <a:r>
              <a:rPr lang="en-US" dirty="0"/>
              <a:t>Source placeholder</a:t>
            </a:r>
          </a:p>
        </p:txBody>
      </p:sp>
    </p:spTree>
    <p:extLst>
      <p:ext uri="{BB962C8B-B14F-4D97-AF65-F5344CB8AC3E}">
        <p14:creationId xmlns:p14="http://schemas.microsoft.com/office/powerpoint/2010/main" val="3908197512"/>
      </p:ext>
    </p:extLst>
  </p:cSld>
  <p:clrMapOvr>
    <a:masterClrMapping/>
  </p:clrMapOvr>
  <p:extLst>
    <p:ext uri="{DCECCB84-F9BA-43D5-87BE-67443E8EF086}">
      <p15:sldGuideLst xmlns:p15="http://schemas.microsoft.com/office/powerpoint/2012/main">
        <p15:guide id="1" orient="horz" pos="1008">
          <p15:clr>
            <a:srgbClr val="FBAE40"/>
          </p15:clr>
        </p15:guide>
        <p15:guide id="2" pos="384">
          <p15:clr>
            <a:srgbClr val="FBAE40"/>
          </p15:clr>
        </p15:guide>
        <p15:guide id="3" pos="7296">
          <p15:clr>
            <a:srgbClr val="FBAE40"/>
          </p15:clr>
        </p15:guide>
        <p15:guide id="4" pos="552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12177390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24317925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a:xfrm>
            <a:off x="8610599" y="6356350"/>
            <a:ext cx="3389243" cy="365125"/>
          </a:xfrm>
          <a:prstGeom prst="rect">
            <a:avLst/>
          </a:prstGeom>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6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705499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a:xfrm>
            <a:off x="8610599" y="6356350"/>
            <a:ext cx="3389243" cy="365125"/>
          </a:xfrm>
          <a:prstGeom prst="rect">
            <a:avLst/>
          </a:prstGeom>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25006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 5">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BAF715-EBE8-446C-91FD-813ACDD79FA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0" y="6297899"/>
            <a:ext cx="552780" cy="179101"/>
          </a:xfrm>
          <a:prstGeom prst="rect">
            <a:avLst/>
          </a:prstGeom>
        </p:spPr>
      </p:pic>
      <p:sp>
        <p:nvSpPr>
          <p:cNvPr id="16" name="Text Placeholder 2">
            <a:extLst>
              <a:ext uri="{FF2B5EF4-FFF2-40B4-BE49-F238E27FC236}">
                <a16:creationId xmlns:a16="http://schemas.microsoft.com/office/drawing/2014/main" id="{7077865E-7ADA-7C48-AC7C-7BD23AFA876E}"/>
              </a:ext>
            </a:extLst>
          </p:cNvPr>
          <p:cNvSpPr>
            <a:spLocks noGrp="1"/>
          </p:cNvSpPr>
          <p:nvPr>
            <p:ph type="body" sz="quarter" idx="12" hasCustomPrompt="1"/>
          </p:nvPr>
        </p:nvSpPr>
        <p:spPr>
          <a:xfrm>
            <a:off x="609601" y="2647860"/>
            <a:ext cx="5486398" cy="601955"/>
          </a:xfrm>
          <a:prstGeom prst="rect">
            <a:avLst/>
          </a:prstGeom>
        </p:spPr>
        <p:txBody>
          <a:bodyPr/>
          <a:lstStyle>
            <a:lvl1pPr>
              <a:defRPr sz="1800">
                <a:solidFill>
                  <a:schemeClr val="accent2"/>
                </a:solidFill>
                <a:latin typeface="+mn-lt"/>
              </a:defRPr>
            </a:lvl1pPr>
            <a:lvl2pPr marL="457200" indent="0">
              <a:buNone/>
              <a:defRPr/>
            </a:lvl2pPr>
          </a:lstStyle>
          <a:p>
            <a:pPr lvl="0"/>
            <a:r>
              <a:rPr lang="en-US" dirty="0"/>
              <a:t>Click to edit subtitle</a:t>
            </a:r>
          </a:p>
        </p:txBody>
      </p:sp>
      <p:sp>
        <p:nvSpPr>
          <p:cNvPr id="17" name="Title 1">
            <a:extLst>
              <a:ext uri="{FF2B5EF4-FFF2-40B4-BE49-F238E27FC236}">
                <a16:creationId xmlns:a16="http://schemas.microsoft.com/office/drawing/2014/main" id="{6B5A86F8-9249-2941-BCE8-3144DCB36D89}"/>
              </a:ext>
            </a:extLst>
          </p:cNvPr>
          <p:cNvSpPr>
            <a:spLocks noGrp="1"/>
          </p:cNvSpPr>
          <p:nvPr>
            <p:ph type="title" hasCustomPrompt="1"/>
          </p:nvPr>
        </p:nvSpPr>
        <p:spPr>
          <a:xfrm>
            <a:off x="609602" y="1622357"/>
            <a:ext cx="5486398" cy="1025504"/>
          </a:xfrm>
        </p:spPr>
        <p:txBody>
          <a:bodyPr/>
          <a:lstStyle>
            <a:lvl1pPr>
              <a:defRPr sz="3200">
                <a:solidFill>
                  <a:schemeClr val="bg1"/>
                </a:solidFill>
              </a:defRPr>
            </a:lvl1pPr>
          </a:lstStyle>
          <a:p>
            <a:r>
              <a:rPr lang="en-US" dirty="0">
                <a:solidFill>
                  <a:schemeClr val="bg1"/>
                </a:solidFill>
              </a:rPr>
              <a:t>Click to edit Master title </a:t>
            </a:r>
            <a:br>
              <a:rPr lang="en-US" dirty="0">
                <a:solidFill>
                  <a:schemeClr val="bg1"/>
                </a:solidFill>
              </a:rPr>
            </a:br>
            <a:r>
              <a:rPr lang="en-US" dirty="0">
                <a:solidFill>
                  <a:schemeClr val="bg1"/>
                </a:solidFill>
              </a:rPr>
              <a:t>style with up to two lines</a:t>
            </a:r>
          </a:p>
        </p:txBody>
      </p:sp>
      <p:sp>
        <p:nvSpPr>
          <p:cNvPr id="18" name="Text Placeholder 3">
            <a:extLst>
              <a:ext uri="{FF2B5EF4-FFF2-40B4-BE49-F238E27FC236}">
                <a16:creationId xmlns:a16="http://schemas.microsoft.com/office/drawing/2014/main" id="{5B89671E-C5A3-AC49-961F-0681EA7A7A75}"/>
              </a:ext>
            </a:extLst>
          </p:cNvPr>
          <p:cNvSpPr>
            <a:spLocks noGrp="1"/>
          </p:cNvSpPr>
          <p:nvPr>
            <p:ph type="body" sz="quarter" idx="11"/>
          </p:nvPr>
        </p:nvSpPr>
        <p:spPr>
          <a:xfrm>
            <a:off x="609601" y="383531"/>
            <a:ext cx="6421967" cy="552450"/>
          </a:xfrm>
          <a:prstGeom prst="rect">
            <a:avLst/>
          </a:prstGeom>
        </p:spPr>
        <p:txBody>
          <a:bodyPr/>
          <a:lstStyle>
            <a:lvl1pPr>
              <a:defRPr sz="1800">
                <a:solidFill>
                  <a:schemeClr val="bg1"/>
                </a:solidFill>
                <a:latin typeface="+mj-lt"/>
              </a:defRPr>
            </a:lvl1pPr>
            <a:lvl2pPr marL="457200"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4DA632D7-E534-1876-7FDB-86EF61599350}"/>
              </a:ext>
            </a:extLst>
          </p:cNvPr>
          <p:cNvSpPr txBox="1"/>
          <p:nvPr userDrawn="1"/>
        </p:nvSpPr>
        <p:spPr>
          <a:xfrm>
            <a:off x="8480453" y="6427429"/>
            <a:ext cx="2786261" cy="138499"/>
          </a:xfrm>
          <a:prstGeom prst="rect">
            <a:avLst/>
          </a:prstGeom>
          <a:noFill/>
        </p:spPr>
        <p:txBody>
          <a:bodyPr wrap="square" lIns="0" tIns="0" rIns="0" bIns="0" rtlCol="0" anchor="b" anchorCtr="0">
            <a:spAutoFit/>
          </a:bodyPr>
          <a:lstStyle/>
          <a:p>
            <a:pPr algn="r"/>
            <a:r>
              <a:rPr lang="en-US" sz="900" dirty="0">
                <a:solidFill>
                  <a:schemeClr val="bg2">
                    <a:lumMod val="40000"/>
                    <a:lumOff val="60000"/>
                  </a:schemeClr>
                </a:solidFill>
              </a:rPr>
              <a:t>©2024 Visa. All rights reserved. Visa Confidential</a:t>
            </a:r>
          </a:p>
        </p:txBody>
      </p:sp>
    </p:spTree>
    <p:extLst>
      <p:ext uri="{BB962C8B-B14F-4D97-AF65-F5344CB8AC3E}">
        <p14:creationId xmlns:p14="http://schemas.microsoft.com/office/powerpoint/2010/main" val="1345805097"/>
      </p:ext>
    </p:extLst>
  </p:cSld>
  <p:clrMapOvr>
    <a:masterClrMapping/>
  </p:clrMapOvr>
  <p:extLst>
    <p:ext uri="{DCECCB84-F9BA-43D5-87BE-67443E8EF086}">
      <p15:sldGuideLst xmlns:p15="http://schemas.microsoft.com/office/powerpoint/2012/main">
        <p15:guide id="1" orient="horz" pos="132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a:xfrm>
            <a:off x="8610599" y="6356350"/>
            <a:ext cx="3389243" cy="365125"/>
          </a:xfrm>
          <a:prstGeom prst="rect">
            <a:avLst/>
          </a:prstGeom>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694088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a:xfrm>
            <a:off x="8610599" y="6356350"/>
            <a:ext cx="3389243" cy="365125"/>
          </a:xfrm>
          <a:prstGeom prst="rect">
            <a:avLst/>
          </a:prstGeom>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35158058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713894" y="510897"/>
            <a:ext cx="10515600" cy="98659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839788" y="1681163"/>
            <a:ext cx="5157787"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839788" y="2505075"/>
            <a:ext cx="5157787"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6172200" y="1681163"/>
            <a:ext cx="5183188"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6172200" y="2505075"/>
            <a:ext cx="5183188"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a:xfrm>
            <a:off x="8610599" y="6356350"/>
            <a:ext cx="3389243" cy="365125"/>
          </a:xfrm>
          <a:prstGeom prst="rect">
            <a:avLst/>
          </a:prstGeom>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41751540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a:xfrm>
            <a:off x="8610599" y="6356350"/>
            <a:ext cx="3389243" cy="365125"/>
          </a:xfrm>
          <a:prstGeom prst="rect">
            <a:avLst/>
          </a:prstGeom>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Calibri Light" panose="020F0302020204030204" pitchFamily="34" charset="0"/>
                <a:ea typeface="Calibri Light" panose="020F0302020204030204" pitchFamily="34" charset="0"/>
              </a:defRPr>
            </a:lvl1pPr>
            <a:lvl2pPr>
              <a:defRPr sz="2000" b="0" i="0" spc="-100" baseline="0">
                <a:latin typeface="Calibri Light" panose="020F0302020204030204" pitchFamily="34" charset="0"/>
                <a:ea typeface="Calibri Light" panose="020F0302020204030204" pitchFamily="34" charset="0"/>
              </a:defRPr>
            </a:lvl2pPr>
            <a:lvl3pPr marL="1143000" indent="-228600">
              <a:buFont typeface="Courier New" panose="02070309020205020404" pitchFamily="49" charset="0"/>
              <a:buChar char="o"/>
              <a:defRPr sz="1800" b="0" i="0" spc="-100" baseline="0">
                <a:latin typeface="Calibri Light" panose="020F0302020204030204" pitchFamily="34" charset="0"/>
                <a:ea typeface="Calibri Light" panose="020F0302020204030204" pitchFamily="34" charset="0"/>
              </a:defRPr>
            </a:lvl3pPr>
            <a:lvl4pPr marL="1600200" indent="-228600">
              <a:buFont typeface="Arial" panose="020B0604020202020204" pitchFamily="34" charset="0"/>
              <a:buChar char="•"/>
              <a:defRPr b="0" i="0" spc="-100" baseline="0">
                <a:latin typeface="Calibri Light" panose="020F0302020204030204" pitchFamily="34" charset="0"/>
                <a:ea typeface="Calibri Light" panose="020F0302020204030204" pitchFamily="34" charset="0"/>
              </a:defRPr>
            </a:lvl4pPr>
            <a:lvl5pPr>
              <a:defRPr b="0" i="0" spc="-100" baseline="0">
                <a:latin typeface="Calibri Light" panose="020F0302020204030204" pitchFamily="34" charset="0"/>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Calibri Light" panose="020F0302020204030204" pitchFamily="34" charset="0"/>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23138667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a:xfrm>
            <a:off x="8610599" y="6356350"/>
            <a:ext cx="3389243" cy="365125"/>
          </a:xfrm>
          <a:prstGeom prst="rect">
            <a:avLst/>
          </a:prstGeom>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381212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a:xfrm>
            <a:off x="8610599" y="6356350"/>
            <a:ext cx="3389243" cy="365125"/>
          </a:xfrm>
          <a:prstGeom prst="rect">
            <a:avLst/>
          </a:prstGeom>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39502404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a:xfrm>
            <a:off x="8610599" y="6356350"/>
            <a:ext cx="3389243" cy="365125"/>
          </a:xfrm>
          <a:prstGeom prst="rect">
            <a:avLst/>
          </a:prstGeom>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31324662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tx1"/>
                </a:solidFill>
                <a:latin typeface="+mj-lt"/>
                <a:ea typeface="Calibri Light" panose="020F0302020204030204" pitchFamily="34" charset="0"/>
                <a:cs typeface="Calibri Light" panose="020F030202020403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tx1"/>
                </a:solidFill>
              </a:defRPr>
            </a:lvl1pPr>
            <a:lvl3pPr marL="914400" indent="0">
              <a:buNone/>
              <a:defRPr/>
            </a:lvl3pPr>
          </a:lstStyle>
          <a:p>
            <a:pPr lvl="0"/>
            <a:r>
              <a:rPr lang="en-US"/>
              <a:t>Click to edit Master title style</a:t>
            </a:r>
          </a:p>
        </p:txBody>
      </p:sp>
    </p:spTree>
    <p:extLst>
      <p:ext uri="{BB962C8B-B14F-4D97-AF65-F5344CB8AC3E}">
        <p14:creationId xmlns:p14="http://schemas.microsoft.com/office/powerpoint/2010/main" val="20896843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599" y="6356350"/>
            <a:ext cx="3389243" cy="365125"/>
          </a:xfrm>
          <a:prstGeom prst="rect">
            <a:avLst/>
          </a:prstGeom>
        </p:spPr>
        <p:txBody>
          <a:bodyPr/>
          <a:lstStyle/>
          <a:p>
            <a:fld id="{05BB59CC-0612-0540-81B3-48F07AD85D32}" type="slidenum">
              <a:rPr lang="en-US" smtClean="0"/>
              <a:t>‹#›</a:t>
            </a:fld>
            <a:endParaRPr lang="en-US"/>
          </a:p>
        </p:txBody>
      </p:sp>
    </p:spTree>
    <p:extLst>
      <p:ext uri="{BB962C8B-B14F-4D97-AF65-F5344CB8AC3E}">
        <p14:creationId xmlns:p14="http://schemas.microsoft.com/office/powerpoint/2010/main" val="106402998"/>
      </p:ext>
    </p:extLst>
  </p:cSld>
  <p:clrMapOvr>
    <a:masterClrMapping/>
  </p:clrMapOvr>
  <p:transition spd="slow" advTm="5000">
    <p:wipe dir="d"/>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599" y="6356350"/>
            <a:ext cx="3389243"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273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41"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image" Target="../media/image28.emf"/><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theme" Target="../theme/theme3.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6" Type="http://schemas.openxmlformats.org/officeDocument/2006/relationships/image" Target="../media/image28.emf"/><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4.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image" Target="../media/image28.emf"/><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theme" Target="../theme/theme5.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E7E9FA70-309C-4513-AA5C-F8E9D7A6A107}"/>
              </a:ext>
            </a:extLst>
          </p:cNvPr>
          <p:cNvSpPr>
            <a:spLocks noGrp="1"/>
          </p:cNvSpPr>
          <p:nvPr>
            <p:ph type="title"/>
          </p:nvPr>
        </p:nvSpPr>
        <p:spPr>
          <a:xfrm>
            <a:off x="609600" y="457201"/>
            <a:ext cx="10972800" cy="1216141"/>
          </a:xfrm>
          <a:prstGeom prst="rect">
            <a:avLst/>
          </a:prstGeom>
        </p:spPr>
        <p:txBody>
          <a:bodyPr vert="horz" lIns="0" tIns="0" rIns="0" bIns="91440" rtlCol="0" anchor="t" anchorCtr="0">
            <a:noAutofit/>
          </a:bodyPr>
          <a:lstStyle/>
          <a:p>
            <a:r>
              <a:rPr lang="en-US" dirty="0"/>
              <a:t>Click to edit Master title style</a:t>
            </a:r>
          </a:p>
        </p:txBody>
      </p:sp>
      <p:sp>
        <p:nvSpPr>
          <p:cNvPr id="2" name="Text Placeholder 1">
            <a:extLst>
              <a:ext uri="{FF2B5EF4-FFF2-40B4-BE49-F238E27FC236}">
                <a16:creationId xmlns:a16="http://schemas.microsoft.com/office/drawing/2014/main" id="{0D5CFE63-E3DA-4DAA-B663-2681396B96A0}"/>
              </a:ext>
            </a:extLst>
          </p:cNvPr>
          <p:cNvSpPr>
            <a:spLocks noGrp="1"/>
          </p:cNvSpPr>
          <p:nvPr>
            <p:ph type="body" idx="1"/>
          </p:nvPr>
        </p:nvSpPr>
        <p:spPr>
          <a:xfrm>
            <a:off x="609600" y="1600200"/>
            <a:ext cx="10972800" cy="46101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Tree>
    <p:extLst>
      <p:ext uri="{BB962C8B-B14F-4D97-AF65-F5344CB8AC3E}">
        <p14:creationId xmlns:p14="http://schemas.microsoft.com/office/powerpoint/2010/main" val="382643084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827" r:id="rId3"/>
    <p:sldLayoutId id="2147483824" r:id="rId4"/>
    <p:sldLayoutId id="2147483667" r:id="rId5"/>
    <p:sldLayoutId id="2147483829" r:id="rId6"/>
    <p:sldLayoutId id="2147483826"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Lst>
  <p:hf sldNum="0" hdr="0" ftr="0" dt="0"/>
  <p:txStyles>
    <p:titleStyle>
      <a:lvl1pPr algn="l" defTabSz="914400" rtl="0" eaLnBrk="1" latinLnBrk="0" hangingPunct="1">
        <a:lnSpc>
          <a:spcPct val="90000"/>
        </a:lnSpc>
        <a:spcBef>
          <a:spcPct val="0"/>
        </a:spcBef>
        <a:buNone/>
        <a:defRPr sz="2000" kern="1200">
          <a:solidFill>
            <a:schemeClr val="bg1"/>
          </a:solidFill>
          <a:latin typeface="+mj-lt"/>
          <a:ea typeface="+mj-ea"/>
          <a:cs typeface="+mj-cs"/>
        </a:defRPr>
      </a:lvl1pPr>
    </p:titleStyle>
    <p:bodyStyle>
      <a:lvl1pPr marL="0" indent="0" algn="l" defTabSz="914400" rtl="0" eaLnBrk="1" latinLnBrk="0" hangingPunct="1">
        <a:lnSpc>
          <a:spcPct val="100000"/>
        </a:lnSpc>
        <a:spcBef>
          <a:spcPts val="600"/>
        </a:spcBef>
        <a:buFont typeface="Visa Dialect Regular" pitchFamily="2" charset="0"/>
        <a:buNone/>
        <a:defRPr sz="1600" b="0" kern="1200">
          <a:solidFill>
            <a:schemeClr val="bg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bg1"/>
          </a:solidFill>
          <a:latin typeface="+mn-lt"/>
          <a:ea typeface="+mn-ea"/>
          <a:cs typeface="+mn-cs"/>
        </a:defRPr>
      </a:lvl2pPr>
      <a:lvl3pPr marL="228600" indent="-228600" algn="l" defTabSz="914400" rtl="0" eaLnBrk="1" latinLnBrk="0" hangingPunct="1">
        <a:lnSpc>
          <a:spcPct val="100000"/>
        </a:lnSpc>
        <a:spcBef>
          <a:spcPts val="600"/>
        </a:spcBef>
        <a:buFont typeface="Visa Dialect Regular" pitchFamily="2" charset="0"/>
        <a:buChar char="—"/>
        <a:defRPr sz="1600" kern="1200">
          <a:solidFill>
            <a:schemeClr val="bg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bg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bg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bg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
          <p15:clr>
            <a:srgbClr val="F26B43"/>
          </p15:clr>
        </p15:guide>
        <p15:guide id="9" pos="7296">
          <p15:clr>
            <a:srgbClr val="F26B43"/>
          </p15:clr>
        </p15:guide>
        <p15:guide id="10" orient="horz" pos="4080">
          <p15:clr>
            <a:srgbClr val="F26B43"/>
          </p15:clr>
        </p15:guide>
        <p15:guide id="11" orient="horz" pos="240">
          <p15:clr>
            <a:srgbClr val="F26B43"/>
          </p15:clr>
        </p15:guide>
        <p15:guide id="12" orient="horz" pos="288">
          <p15:clr>
            <a:srgbClr val="F26B43"/>
          </p15:clr>
        </p15:guide>
        <p15:guide id="13" orient="horz" pos="1008">
          <p15:clr>
            <a:srgbClr val="F26B43"/>
          </p15:clr>
        </p15:guide>
        <p15:guide id="14" orient="horz" pos="391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E7E9FA70-309C-4513-AA5C-F8E9D7A6A107}"/>
              </a:ext>
            </a:extLst>
          </p:cNvPr>
          <p:cNvSpPr>
            <a:spLocks noGrp="1"/>
          </p:cNvSpPr>
          <p:nvPr>
            <p:ph type="title"/>
          </p:nvPr>
        </p:nvSpPr>
        <p:spPr>
          <a:xfrm>
            <a:off x="609600" y="457201"/>
            <a:ext cx="10972800" cy="1216141"/>
          </a:xfrm>
          <a:prstGeom prst="rect">
            <a:avLst/>
          </a:prstGeom>
        </p:spPr>
        <p:txBody>
          <a:bodyPr vert="horz" lIns="0" tIns="0" rIns="0" bIns="91440" rtlCol="0" anchor="t" anchorCtr="0">
            <a:noAutofit/>
          </a:bodyPr>
          <a:lstStyle/>
          <a:p>
            <a:r>
              <a:rPr lang="en-US" dirty="0"/>
              <a:t>Click to edit Master title style</a:t>
            </a:r>
          </a:p>
        </p:txBody>
      </p:sp>
      <p:sp>
        <p:nvSpPr>
          <p:cNvPr id="2" name="Text Placeholder 1">
            <a:extLst>
              <a:ext uri="{FF2B5EF4-FFF2-40B4-BE49-F238E27FC236}">
                <a16:creationId xmlns:a16="http://schemas.microsoft.com/office/drawing/2014/main" id="{0D5CFE63-E3DA-4DAA-B663-2681396B96A0}"/>
              </a:ext>
            </a:extLst>
          </p:cNvPr>
          <p:cNvSpPr>
            <a:spLocks noGrp="1"/>
          </p:cNvSpPr>
          <p:nvPr>
            <p:ph type="body" idx="1"/>
          </p:nvPr>
        </p:nvSpPr>
        <p:spPr>
          <a:xfrm>
            <a:off x="609600" y="1600200"/>
            <a:ext cx="10972800" cy="46101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2"/>
            <a:endParaRPr lang="en-US" dirty="0"/>
          </a:p>
        </p:txBody>
      </p:sp>
    </p:spTree>
    <p:extLst>
      <p:ext uri="{BB962C8B-B14F-4D97-AF65-F5344CB8AC3E}">
        <p14:creationId xmlns:p14="http://schemas.microsoft.com/office/powerpoint/2010/main" val="3765595508"/>
      </p:ext>
    </p:extLst>
  </p:cSld>
  <p:clrMap bg1="lt1" tx1="dk1" bg2="lt2" tx2="dk2" accent1="accent1" accent2="accent2" accent3="accent3" accent4="accent4" accent5="accent5" accent6="accent6" hlink="hlink" folHlink="folHlink"/>
  <p:sldLayoutIdLst>
    <p:sldLayoutId id="2147483820" r:id="rId1"/>
    <p:sldLayoutId id="2147483822" r:id="rId2"/>
    <p:sldLayoutId id="2147483687" r:id="rId3"/>
    <p:sldLayoutId id="2147483688" r:id="rId4"/>
    <p:sldLayoutId id="2147483689" r:id="rId5"/>
    <p:sldLayoutId id="2147483690" r:id="rId6"/>
    <p:sldLayoutId id="2147483691" r:id="rId7"/>
    <p:sldLayoutId id="2147483692" r:id="rId8"/>
    <p:sldLayoutId id="2147483821" r:id="rId9"/>
    <p:sldLayoutId id="2147483823" r:id="rId10"/>
    <p:sldLayoutId id="2147483825" r:id="rId11"/>
    <p:sldLayoutId id="2147483828" r:id="rId12"/>
    <p:sldLayoutId id="2147483830"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831" r:id="rId31"/>
    <p:sldLayoutId id="2147483716" r:id="rId32"/>
    <p:sldLayoutId id="2147483717" r:id="rId33"/>
    <p:sldLayoutId id="2147483718" r:id="rId34"/>
    <p:sldLayoutId id="2147483719" r:id="rId35"/>
    <p:sldLayoutId id="2147483720" r:id="rId36"/>
    <p:sldLayoutId id="2147483721" r:id="rId37"/>
    <p:sldLayoutId id="2147483722" r:id="rId38"/>
    <p:sldLayoutId id="2147483748" r:id="rId39"/>
    <p:sldLayoutId id="2147483832" r:id="rId40"/>
  </p:sldLayoutIdLst>
  <p:hf sldNum="0" hdr="0" ftr="0" dt="0"/>
  <p:txStyles>
    <p:titleStyle>
      <a:lvl1pPr algn="l" defTabSz="9144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
          <p15:clr>
            <a:srgbClr val="F26B43"/>
          </p15:clr>
        </p15:guide>
        <p15:guide id="9" pos="7296">
          <p15:clr>
            <a:srgbClr val="F26B43"/>
          </p15:clr>
        </p15:guide>
        <p15:guide id="10" orient="horz" pos="4080">
          <p15:clr>
            <a:srgbClr val="F26B43"/>
          </p15:clr>
        </p15:guide>
        <p15:guide id="11" orient="horz" pos="240">
          <p15:clr>
            <a:srgbClr val="F26B43"/>
          </p15:clr>
        </p15:guide>
        <p15:guide id="12" orient="horz" pos="288">
          <p15:clr>
            <a:srgbClr val="F26B43"/>
          </p15:clr>
        </p15:guide>
        <p15:guide id="13" orient="horz" pos="1008">
          <p15:clr>
            <a:srgbClr val="F26B43"/>
          </p15:clr>
        </p15:guide>
        <p15:guide id="14" orient="horz" pos="39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alpha val="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52492-3CC3-CB45-8DBD-0628ADDBE06F}"/>
              </a:ext>
            </a:extLst>
          </p:cNvPr>
          <p:cNvSpPr/>
          <p:nvPr userDrawn="1"/>
        </p:nvSpPr>
        <p:spPr>
          <a:xfrm flipV="1">
            <a:off x="790414" y="1291710"/>
            <a:ext cx="10611172"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8829DBB-6882-9F19-DFA1-5C6C44AF50EA}"/>
              </a:ext>
            </a:extLst>
          </p:cNvPr>
          <p:cNvPicPr>
            <a:picLocks noChangeAspect="1"/>
          </p:cNvPicPr>
          <p:nvPr userDrawn="1"/>
        </p:nvPicPr>
        <p:blipFill>
          <a:blip r:embed="rId26"/>
          <a:stretch>
            <a:fillRect/>
          </a:stretch>
        </p:blipFill>
        <p:spPr>
          <a:xfrm>
            <a:off x="9909313" y="324519"/>
            <a:ext cx="1452594" cy="741429"/>
          </a:xfrm>
          <a:prstGeom prst="rect">
            <a:avLst/>
          </a:prstGeom>
        </p:spPr>
      </p:pic>
    </p:spTree>
    <p:extLst>
      <p:ext uri="{BB962C8B-B14F-4D97-AF65-F5344CB8AC3E}">
        <p14:creationId xmlns:p14="http://schemas.microsoft.com/office/powerpoint/2010/main" val="425700480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3" r:id="rId19"/>
    <p:sldLayoutId id="2147483744" r:id="rId20"/>
    <p:sldLayoutId id="2147483745" r:id="rId21"/>
    <p:sldLayoutId id="2147483746" r:id="rId22"/>
    <p:sldLayoutId id="2147483747" r:id="rId23"/>
    <p:sldLayoutId id="2147483833" r:id="rId2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52492-3CC3-CB45-8DBD-0628ADDBE06F}"/>
              </a:ext>
            </a:extLst>
          </p:cNvPr>
          <p:cNvSpPr/>
          <p:nvPr userDrawn="1"/>
        </p:nvSpPr>
        <p:spPr>
          <a:xfrm flipV="1">
            <a:off x="790414" y="1291710"/>
            <a:ext cx="10611172"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8829DBB-6882-9F19-DFA1-5C6C44AF50EA}"/>
              </a:ext>
            </a:extLst>
          </p:cNvPr>
          <p:cNvPicPr>
            <a:picLocks noChangeAspect="1"/>
          </p:cNvPicPr>
          <p:nvPr userDrawn="1"/>
        </p:nvPicPr>
        <p:blipFill>
          <a:blip r:embed="rId16"/>
          <a:stretch>
            <a:fillRect/>
          </a:stretch>
        </p:blipFill>
        <p:spPr>
          <a:xfrm>
            <a:off x="9909313" y="324519"/>
            <a:ext cx="1452594" cy="741429"/>
          </a:xfrm>
          <a:prstGeom prst="rect">
            <a:avLst/>
          </a:prstGeom>
        </p:spPr>
      </p:pic>
    </p:spTree>
    <p:extLst>
      <p:ext uri="{BB962C8B-B14F-4D97-AF65-F5344CB8AC3E}">
        <p14:creationId xmlns:p14="http://schemas.microsoft.com/office/powerpoint/2010/main" val="321637060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5">
            <a:alpha val="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52492-3CC3-CB45-8DBD-0628ADDBE06F}"/>
              </a:ext>
            </a:extLst>
          </p:cNvPr>
          <p:cNvSpPr/>
          <p:nvPr userDrawn="1"/>
        </p:nvSpPr>
        <p:spPr>
          <a:xfrm flipV="1">
            <a:off x="790414" y="1291710"/>
            <a:ext cx="10611172"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33B496CD-2279-CD4F-8D0A-FDDFF8C86885}"/>
              </a:ext>
            </a:extLst>
          </p:cNvPr>
          <p:cNvSpPr>
            <a:spLocks noGrp="1"/>
          </p:cNvSpPr>
          <p:nvPr>
            <p:ph type="sldNum" sz="quarter" idx="4"/>
          </p:nvPr>
        </p:nvSpPr>
        <p:spPr>
          <a:xfrm>
            <a:off x="8610599" y="6356350"/>
            <a:ext cx="3389243"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6C37F40D-BF86-6F43-B998-BE81C530D250}" type="slidenum">
              <a:rPr lang="en-US" smtClean="0"/>
              <a:pPr/>
              <a:t>‹#›</a:t>
            </a:fld>
            <a:endParaRPr lang="en-US"/>
          </a:p>
        </p:txBody>
      </p:sp>
      <p:pic>
        <p:nvPicPr>
          <p:cNvPr id="7" name="Picture 6">
            <a:extLst>
              <a:ext uri="{FF2B5EF4-FFF2-40B4-BE49-F238E27FC236}">
                <a16:creationId xmlns:a16="http://schemas.microsoft.com/office/drawing/2014/main" id="{E8829DBB-6882-9F19-DFA1-5C6C44AF50EA}"/>
              </a:ext>
            </a:extLst>
          </p:cNvPr>
          <p:cNvPicPr>
            <a:picLocks noChangeAspect="1"/>
          </p:cNvPicPr>
          <p:nvPr userDrawn="1"/>
        </p:nvPicPr>
        <p:blipFill>
          <a:blip r:embed="rId26"/>
          <a:stretch>
            <a:fillRect/>
          </a:stretch>
        </p:blipFill>
        <p:spPr>
          <a:xfrm>
            <a:off x="9909313" y="324519"/>
            <a:ext cx="1452594" cy="741429"/>
          </a:xfrm>
          <a:prstGeom prst="rect">
            <a:avLst/>
          </a:prstGeom>
        </p:spPr>
      </p:pic>
    </p:spTree>
    <p:extLst>
      <p:ext uri="{BB962C8B-B14F-4D97-AF65-F5344CB8AC3E}">
        <p14:creationId xmlns:p14="http://schemas.microsoft.com/office/powerpoint/2010/main" val="1490564425"/>
      </p:ext>
    </p:extLst>
  </p:cSld>
  <p:clrMap bg1="lt1" tx1="dk1" bg2="lt2" tx2="dk2" accent1="accent1" accent2="accent2" accent3="accent3" accent4="accent4" accent5="accent5" accent6="accent6" hlink="hlink" folHlink="folHlink"/>
  <p:sldLayoutIdLst>
    <p:sldLayoutId id="2147483685" r:id="rId1"/>
    <p:sldLayoutId id="2147483693" r:id="rId2"/>
    <p:sldLayoutId id="2147483686" r:id="rId3"/>
    <p:sldLayoutId id="2147483694" r:id="rId4"/>
    <p:sldLayoutId id="2147483666" r:id="rId5"/>
    <p:sldLayoutId id="2147483695" r:id="rId6"/>
    <p:sldLayoutId id="2147483669" r:id="rId7"/>
    <p:sldLayoutId id="2147483665" r:id="rId8"/>
    <p:sldLayoutId id="2147483696" r:id="rId9"/>
    <p:sldLayoutId id="2147483668" r:id="rId10"/>
    <p:sldLayoutId id="2147483697" r:id="rId11"/>
    <p:sldLayoutId id="2147483715" r:id="rId12"/>
    <p:sldLayoutId id="2147483804" r:id="rId13"/>
    <p:sldLayoutId id="2147483805" r:id="rId14"/>
    <p:sldLayoutId id="2147483808" r:id="rId15"/>
    <p:sldLayoutId id="2147483809" r:id="rId16"/>
    <p:sldLayoutId id="2147483810" r:id="rId17"/>
    <p:sldLayoutId id="2147483811" r:id="rId18"/>
    <p:sldLayoutId id="2147483812" r:id="rId19"/>
    <p:sldLayoutId id="2147483813" r:id="rId20"/>
    <p:sldLayoutId id="2147483814" r:id="rId21"/>
    <p:sldLayoutId id="2147483816" r:id="rId22"/>
    <p:sldLayoutId id="2147483817" r:id="rId23"/>
    <p:sldLayoutId id="2147483818" r:id="rId2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10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image" Target="../media/image74.png"/><Relationship Id="rId5" Type="http://schemas.openxmlformats.org/officeDocument/2006/relationships/image" Target="../media/image32.png"/><Relationship Id="rId4" Type="http://schemas.openxmlformats.org/officeDocument/2006/relationships/image" Target="../media/image31.png"/></Relationships>
</file>

<file path=ppt/slides/_rels/slide10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5.jpe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0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6.pn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0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7.jpe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10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0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0.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64.xml"/><Relationship Id="rId5" Type="http://schemas.openxmlformats.org/officeDocument/2006/relationships/image" Target="../media/image82.jpeg"/><Relationship Id="rId4" Type="http://schemas.openxmlformats.org/officeDocument/2006/relationships/image" Target="../media/image81.png"/></Relationships>
</file>

<file path=ppt/slides/_rels/slide10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xml"/><Relationship Id="rId1" Type="http://schemas.openxmlformats.org/officeDocument/2006/relationships/slideLayout" Target="../slideLayouts/slideLayout64.xml"/><Relationship Id="rId5" Type="http://schemas.openxmlformats.org/officeDocument/2006/relationships/image" Target="../media/image85.png"/><Relationship Id="rId4" Type="http://schemas.openxmlformats.org/officeDocument/2006/relationships/image" Target="../media/image84.jpeg"/></Relationships>
</file>

<file path=ppt/slides/_rels/slide10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11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jpeg"/><Relationship Id="rId18" Type="http://schemas.openxmlformats.org/officeDocument/2006/relationships/image" Target="../media/image103.pn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97.jpeg"/><Relationship Id="rId17" Type="http://schemas.openxmlformats.org/officeDocument/2006/relationships/image" Target="../media/image102.svg"/><Relationship Id="rId2" Type="http://schemas.openxmlformats.org/officeDocument/2006/relationships/image" Target="../media/image87.png"/><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99.xml"/><Relationship Id="rId6" Type="http://schemas.openxmlformats.org/officeDocument/2006/relationships/image" Target="../media/image91.png"/><Relationship Id="rId11" Type="http://schemas.openxmlformats.org/officeDocument/2006/relationships/image" Target="../media/image96.jpeg"/><Relationship Id="rId5" Type="http://schemas.openxmlformats.org/officeDocument/2006/relationships/image" Target="../media/image90.svg"/><Relationship Id="rId15" Type="http://schemas.openxmlformats.org/officeDocument/2006/relationships/image" Target="../media/image100.svg"/><Relationship Id="rId10" Type="http://schemas.openxmlformats.org/officeDocument/2006/relationships/image" Target="../media/image95.png"/><Relationship Id="rId19" Type="http://schemas.openxmlformats.org/officeDocument/2006/relationships/image" Target="../media/image104.svg"/><Relationship Id="rId4" Type="http://schemas.openxmlformats.org/officeDocument/2006/relationships/image" Target="../media/image89.png"/><Relationship Id="rId9" Type="http://schemas.openxmlformats.org/officeDocument/2006/relationships/image" Target="../media/image94.svg"/><Relationship Id="rId14" Type="http://schemas.openxmlformats.org/officeDocument/2006/relationships/image" Target="../media/image99.png"/></Relationships>
</file>

<file path=ppt/slides/_rels/slide111.xml.rels><?xml version="1.0" encoding="UTF-8" standalone="yes"?>
<Relationships xmlns="http://schemas.openxmlformats.org/package/2006/relationships"><Relationship Id="rId2" Type="http://schemas.openxmlformats.org/officeDocument/2006/relationships/hyperlink" Target="https://econedlink.org/membership/" TargetMode="External"/><Relationship Id="rId1" Type="http://schemas.openxmlformats.org/officeDocument/2006/relationships/slideLayout" Target="../slideLayouts/slideLayout63.xml"/></Relationships>
</file>

<file path=ppt/slides/_rels/slide1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xml"/><Relationship Id="rId1" Type="http://schemas.openxmlformats.org/officeDocument/2006/relationships/slideLayout" Target="../slideLayouts/slideLayout85.xml"/><Relationship Id="rId4" Type="http://schemas.openxmlformats.org/officeDocument/2006/relationships/image" Target="../media/image107.png"/></Relationships>
</file>

<file path=ppt/slides/_rels/slide12.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32.png"/><Relationship Id="rId2" Type="http://schemas.openxmlformats.org/officeDocument/2006/relationships/oleObject" Target="../embeddings/oleObject1.bin"/><Relationship Id="rId1" Type="http://schemas.openxmlformats.org/officeDocument/2006/relationships/slideLayout" Target="../slideLayouts/slideLayout2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image" Target="../media/image40.wmf"/><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1.emf"/><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oleObject" Target="../embeddings/oleObject2.bin"/><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2.emf"/><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oleObject" Target="../embeddings/oleObject3.bin"/><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2.emf"/><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oleObject" Target="../embeddings/oleObject3.bin"/><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2.emf"/><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oleObject" Target="../embeddings/oleObject3.bin"/><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2.emf"/><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oleObject" Target="../embeddings/oleObject3.bin"/><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2.emf"/><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oleObject" Target="../embeddings/oleObject3.bin"/><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2.emf"/><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oleObject" Target="../embeddings/oleObject3.bin"/><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2.emf"/><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oleObject" Target="../embeddings/oleObject3.bin"/><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image" Target="../media/image43.jpe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5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5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4.pn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4.pn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3.xml"/><Relationship Id="rId7" Type="http://schemas.openxmlformats.org/officeDocument/2006/relationships/image" Target="../media/image31.png"/><Relationship Id="rId2" Type="http://schemas.openxmlformats.org/officeDocument/2006/relationships/slideLayout" Target="../slideLayouts/slideLayout28.xml"/><Relationship Id="rId1" Type="http://schemas.openxmlformats.org/officeDocument/2006/relationships/video" Target="https://www.youtube.com/embed/VJhsjUPDulw?feature=oembed"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vox.com/policy-and-politics/2019/1/7/18171975/tax-bracket-marginal-cartoon-ocasio-cortez-70-percent" TargetMode="External"/><Relationship Id="rId9"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6.pn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6.pn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econedlink.org/resources/taxes-tic-tac-toe/" TargetMode="External"/><Relationship Id="rId7" Type="http://schemas.openxmlformats.org/officeDocument/2006/relationships/image" Target="../media/image29.png"/><Relationship Id="rId2" Type="http://schemas.openxmlformats.org/officeDocument/2006/relationships/image" Target="../media/image47.jpeg"/><Relationship Id="rId1" Type="http://schemas.openxmlformats.org/officeDocument/2006/relationships/slideLayout" Target="../slideLayouts/slideLayout28.xml"/><Relationship Id="rId6" Type="http://schemas.openxmlformats.org/officeDocument/2006/relationships/hyperlink" Target="https://turbotax.everfi.com/tax-curriculum/" TargetMode="External"/><Relationship Id="rId5" Type="http://schemas.openxmlformats.org/officeDocument/2006/relationships/hyperlink" Target="https://intuit4education.app.intuit.com/home/simulation/turbotax/practicing_exploring_taxes" TargetMode="External"/><Relationship Id="rId10" Type="http://schemas.openxmlformats.org/officeDocument/2006/relationships/image" Target="../media/image32.png"/><Relationship Id="rId4" Type="http://schemas.openxmlformats.org/officeDocument/2006/relationships/hyperlink" Target="https://www.youtube.com/watch?v=QP8PU0IAG7I" TargetMode="External"/><Relationship Id="rId9"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8.jpe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www.practicalmoneyskills.com/en/resources/financial-calculators/budget-goals.html" TargetMode="External"/><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image" Target="../media/image49.jpeg"/><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5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image" Target="../media/image50.jpeg"/><Relationship Id="rId5" Type="http://schemas.openxmlformats.org/officeDocument/2006/relationships/image" Target="../media/image32.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image" Target="../media/image51.png"/><Relationship Id="rId5" Type="http://schemas.openxmlformats.org/officeDocument/2006/relationships/image" Target="../media/image32.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image" Target="../media/image52.png"/><Relationship Id="rId5" Type="http://schemas.openxmlformats.org/officeDocument/2006/relationships/image" Target="../media/image32.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0.png"/><Relationship Id="rId7" Type="http://schemas.openxmlformats.org/officeDocument/2006/relationships/hyperlink" Target="http://www.tinyurl.com/compound-CEE" TargetMode="External"/><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hyperlink" Target="https://econedlink.org/resources/compound-interest-calculator/"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econedlink.org/resources/student-budget-analysis-calculator/" TargetMode="External"/><Relationship Id="rId7" Type="http://schemas.openxmlformats.org/officeDocument/2006/relationships/image" Target="../media/image31.png"/><Relationship Id="rId2" Type="http://schemas.openxmlformats.org/officeDocument/2006/relationships/hyperlink" Target="https://econedlink.org/resources/budget-odyssey-classifying-expenses/" TargetMode="External"/><Relationship Id="rId1" Type="http://schemas.openxmlformats.org/officeDocument/2006/relationships/slideLayout" Target="../slideLayouts/slideLayout2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econedlink.org/resources/budgeting-video-and-quiz/"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5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4.pn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2.png"/><Relationship Id="rId2" Type="http://schemas.openxmlformats.org/officeDocument/2006/relationships/image" Target="../media/image34.jpg"/><Relationship Id="rId1" Type="http://schemas.openxmlformats.org/officeDocument/2006/relationships/slideLayout" Target="../slideLayouts/slideLayout5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5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5.jpeg"/><Relationship Id="rId1" Type="http://schemas.openxmlformats.org/officeDocument/2006/relationships/slideLayout" Target="../slideLayouts/slideLayout6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6.pn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8" Type="http://schemas.openxmlformats.org/officeDocument/2006/relationships/hyperlink" Target="https://www.youtube.com/watch?v=ozbGWLtZdoY" TargetMode="External"/><Relationship Id="rId3" Type="http://schemas.openxmlformats.org/officeDocument/2006/relationships/notesSlide" Target="../notesSlides/notesSlide4.xml"/><Relationship Id="rId7" Type="http://schemas.openxmlformats.org/officeDocument/2006/relationships/image" Target="../media/image32.png"/><Relationship Id="rId2" Type="http://schemas.openxmlformats.org/officeDocument/2006/relationships/slideLayout" Target="../slideLayouts/slideLayout28.xml"/><Relationship Id="rId1" Type="http://schemas.openxmlformats.org/officeDocument/2006/relationships/video" Target="https://www.youtube.com/embed/ozbGWLtZdoY?feature=oembed" TargetMode="Externa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8.jpe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9.jpe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0.pn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1.jpe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tinyurl.com/earning-credit" TargetMode="External"/><Relationship Id="rId7" Type="http://schemas.openxmlformats.org/officeDocument/2006/relationships/image" Target="../media/image30.png"/><Relationship Id="rId2" Type="http://schemas.openxmlformats.org/officeDocument/2006/relationships/hyperlink" Target="http://councilforeconed.org/earningcredit" TargetMode="External"/><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32.png"/></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4.pn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71.xml.rels><?xml version="1.0" encoding="UTF-8" standalone="yes"?>
<Relationships xmlns="http://schemas.openxmlformats.org/package/2006/relationships"><Relationship Id="rId3" Type="http://schemas.openxmlformats.org/officeDocument/2006/relationships/hyperlink" Target="https://www.practicalmoneyskills.com/en/teach/lesson_plans/grades_9_12.html" TargetMode="External"/><Relationship Id="rId7" Type="http://schemas.openxmlformats.org/officeDocument/2006/relationships/image" Target="../media/image32.png"/><Relationship Id="rId2" Type="http://schemas.openxmlformats.org/officeDocument/2006/relationships/image" Target="../media/image65.png"/><Relationship Id="rId1" Type="http://schemas.openxmlformats.org/officeDocument/2006/relationships/slideLayout" Target="../slideLayouts/slideLayout2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5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6.jpe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7.jpe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8.jpe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9.pn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0.pn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0.png"/><Relationship Id="rId7" Type="http://schemas.openxmlformats.org/officeDocument/2006/relationships/diagramLayout" Target="../diagrams/layout1.xml"/><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diagramData" Target="../diagrams/data1.xml"/><Relationship Id="rId5" Type="http://schemas.openxmlformats.org/officeDocument/2006/relationships/image" Target="../media/image32.pn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8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econedlink.org/resources/risk-and-return-video-and-quiz/" TargetMode="External"/><Relationship Id="rId7" Type="http://schemas.openxmlformats.org/officeDocument/2006/relationships/image" Target="../media/image31.png"/><Relationship Id="rId2" Type="http://schemas.openxmlformats.org/officeDocument/2006/relationships/slideLayout" Target="../slideLayouts/slideLayout28.xml"/><Relationship Id="rId1" Type="http://schemas.openxmlformats.org/officeDocument/2006/relationships/video" Target="https://player.vimeo.com/video/248486688?app_id=122963"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71.jpeg"/></Relationships>
</file>

<file path=ppt/slides/_rels/slide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8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8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9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publicdomainpictures.net/en/view-image.php?image=240518&amp;picture=scam" TargetMode="External"/><Relationship Id="rId7" Type="http://schemas.openxmlformats.org/officeDocument/2006/relationships/image" Target="../media/image29.png"/><Relationship Id="rId2" Type="http://schemas.openxmlformats.org/officeDocument/2006/relationships/image" Target="../media/image72.jpeg"/><Relationship Id="rId1" Type="http://schemas.openxmlformats.org/officeDocument/2006/relationships/slideLayout" Target="../slideLayouts/slideLayout28.xml"/><Relationship Id="rId6" Type="http://schemas.openxmlformats.org/officeDocument/2006/relationships/hyperlink" Target="https://creativecommons.org/licenses/by-sa/3.0/" TargetMode="External"/><Relationship Id="rId5" Type="http://schemas.openxmlformats.org/officeDocument/2006/relationships/hyperlink" Target="https://positek.net/friends-email-faked/" TargetMode="External"/><Relationship Id="rId10" Type="http://schemas.openxmlformats.org/officeDocument/2006/relationships/image" Target="../media/image32.png"/><Relationship Id="rId4" Type="http://schemas.openxmlformats.org/officeDocument/2006/relationships/image" Target="../media/image73.jpeg"/><Relationship Id="rId9" Type="http://schemas.openxmlformats.org/officeDocument/2006/relationships/image" Target="../media/image31.png"/></Relationships>
</file>

<file path=ppt/slides/_rels/slide9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9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9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9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9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9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9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0525D-D0A1-32FA-6E1F-049D647E95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89B9611-1FDC-7199-6207-9BA81E3E2BD0}"/>
              </a:ext>
            </a:extLst>
          </p:cNvPr>
          <p:cNvSpPr/>
          <p:nvPr/>
        </p:nvSpPr>
        <p:spPr>
          <a:xfrm>
            <a:off x="0" y="-12192"/>
            <a:ext cx="12192000" cy="16470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667A1EC-8246-323B-44D9-473C9468D697}"/>
              </a:ext>
            </a:extLst>
          </p:cNvPr>
          <p:cNvSpPr txBox="1"/>
          <p:nvPr/>
        </p:nvSpPr>
        <p:spPr>
          <a:xfrm>
            <a:off x="517614" y="2847003"/>
            <a:ext cx="11369586" cy="2554545"/>
          </a:xfrm>
          <a:prstGeom prst="rect">
            <a:avLst/>
          </a:prstGeom>
          <a:noFill/>
        </p:spPr>
        <p:txBody>
          <a:bodyPr wrap="square" rtlCol="0">
            <a:spAutoFit/>
          </a:bodyPr>
          <a:lstStyle/>
          <a:p>
            <a:pPr>
              <a:buNone/>
            </a:pPr>
            <a:r>
              <a:rPr lang="en-US" sz="4400" b="1" dirty="0">
                <a:solidFill>
                  <a:schemeClr val="accent1"/>
                </a:solidFill>
                <a:latin typeface="Visa Dialect Semibold" pitchFamily="2" charset="0"/>
              </a:rPr>
              <a:t>Ruth Cookson</a:t>
            </a:r>
          </a:p>
          <a:p>
            <a:pPr>
              <a:buNone/>
            </a:pPr>
            <a:r>
              <a:rPr lang="en-US" sz="3600" dirty="0">
                <a:solidFill>
                  <a:srgbClr val="262626"/>
                </a:solidFill>
                <a:latin typeface="Visa Dialect" pitchFamily="2" charset="0"/>
              </a:rPr>
              <a:t>Senior Manager, Educational Content</a:t>
            </a:r>
          </a:p>
          <a:p>
            <a:pPr>
              <a:buNone/>
            </a:pPr>
            <a:r>
              <a:rPr lang="en-US" sz="3600" dirty="0">
                <a:solidFill>
                  <a:srgbClr val="262626"/>
                </a:solidFill>
                <a:latin typeface="Visa Dialect" pitchFamily="2" charset="0"/>
              </a:rPr>
              <a:t>The Council for Economic Education</a:t>
            </a:r>
          </a:p>
          <a:p>
            <a:pPr>
              <a:buNone/>
            </a:pPr>
            <a:endParaRPr lang="en-US" sz="4400" dirty="0">
              <a:solidFill>
                <a:srgbClr val="262626"/>
              </a:solidFill>
              <a:latin typeface="Visa Dialect" pitchFamily="2" charset="0"/>
            </a:endParaRPr>
          </a:p>
        </p:txBody>
      </p:sp>
      <p:sp>
        <p:nvSpPr>
          <p:cNvPr id="3" name="Rectangle 2">
            <a:extLst>
              <a:ext uri="{FF2B5EF4-FFF2-40B4-BE49-F238E27FC236}">
                <a16:creationId xmlns:a16="http://schemas.microsoft.com/office/drawing/2014/main" id="{BCED8D2A-EB93-826B-9524-556DA3065F8C}"/>
              </a:ext>
            </a:extLst>
          </p:cNvPr>
          <p:cNvSpPr/>
          <p:nvPr/>
        </p:nvSpPr>
        <p:spPr>
          <a:xfrm>
            <a:off x="0" y="1634818"/>
            <a:ext cx="12192000" cy="400639"/>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DB47C8C-9428-FFB9-D316-8FC62BDFC783}"/>
              </a:ext>
            </a:extLst>
          </p:cNvPr>
          <p:cNvSpPr/>
          <p:nvPr/>
        </p:nvSpPr>
        <p:spPr>
          <a:xfrm>
            <a:off x="0" y="946123"/>
            <a:ext cx="12192000" cy="688695"/>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94A735D-AE28-B11A-06A7-8231DDB71F9F}"/>
              </a:ext>
            </a:extLst>
          </p:cNvPr>
          <p:cNvGrpSpPr/>
          <p:nvPr/>
        </p:nvGrpSpPr>
        <p:grpSpPr>
          <a:xfrm>
            <a:off x="0" y="5948974"/>
            <a:ext cx="12192000" cy="917968"/>
            <a:chOff x="0" y="5948974"/>
            <a:chExt cx="12192000" cy="917968"/>
          </a:xfrm>
        </p:grpSpPr>
        <p:sp>
          <p:nvSpPr>
            <p:cNvPr id="7" name="Rectangle 6">
              <a:extLst>
                <a:ext uri="{FF2B5EF4-FFF2-40B4-BE49-F238E27FC236}">
                  <a16:creationId xmlns:a16="http://schemas.microsoft.com/office/drawing/2014/main" id="{9D395188-27B8-8561-6B01-DBC04FA0A1C5}"/>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06510A3-9C2F-DCA8-5A34-CF4659D65DB9}"/>
                </a:ext>
              </a:extLst>
            </p:cNvPr>
            <p:cNvGrpSpPr/>
            <p:nvPr/>
          </p:nvGrpSpPr>
          <p:grpSpPr>
            <a:xfrm>
              <a:off x="786998" y="6165200"/>
              <a:ext cx="10570603" cy="701742"/>
              <a:chOff x="786998" y="6165200"/>
              <a:chExt cx="10570603" cy="701742"/>
            </a:xfrm>
          </p:grpSpPr>
          <p:pic>
            <p:nvPicPr>
              <p:cNvPr id="11" name="Picture 10">
                <a:extLst>
                  <a:ext uri="{FF2B5EF4-FFF2-40B4-BE49-F238E27FC236}">
                    <a16:creationId xmlns:a16="http://schemas.microsoft.com/office/drawing/2014/main" id="{F231CA1B-44E4-5D7B-D715-4D5C9D12FA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12" name="Picture 11">
                <a:extLst>
                  <a:ext uri="{FF2B5EF4-FFF2-40B4-BE49-F238E27FC236}">
                    <a16:creationId xmlns:a16="http://schemas.microsoft.com/office/drawing/2014/main" id="{7C70D56E-EF1C-670B-5D0B-243B19DC63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13" name="Picture 2">
                <a:extLst>
                  <a:ext uri="{FF2B5EF4-FFF2-40B4-BE49-F238E27FC236}">
                    <a16:creationId xmlns:a16="http://schemas.microsoft.com/office/drawing/2014/main" id="{55877640-8A2A-9DA8-C04C-621F1C824D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Visa Bolsters Global Banking Capabilities with $1B Acquisition of ...">
                <a:extLst>
                  <a:ext uri="{FF2B5EF4-FFF2-40B4-BE49-F238E27FC236}">
                    <a16:creationId xmlns:a16="http://schemas.microsoft.com/office/drawing/2014/main" id="{D7CFB892-8DA4-49A3-AD84-F092B39516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40060733-9C43-6790-02B5-E5A6EC3758A1}"/>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4275CC-DA2E-7E67-614E-1A2F459D7DDC}"/>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981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5A654-C501-A854-973A-E88F1784259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3837F4E-ED4C-583B-E64F-A71C2CD3F06F}"/>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AD85C139-9B0E-5DDB-6C5F-CECB6839DD0D}"/>
              </a:ext>
            </a:extLst>
          </p:cNvPr>
          <p:cNvSpPr>
            <a:spLocks noGrp="1"/>
          </p:cNvSpPr>
          <p:nvPr/>
        </p:nvSpPr>
        <p:spPr>
          <a:xfrm>
            <a:off x="438150" y="1406246"/>
            <a:ext cx="11315700" cy="3754492"/>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Calibri" panose="020F050202020403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Calibri" panose="020F050202020403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Calibri" panose="020F050202020403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9pPr>
          </a:lstStyle>
          <a:p>
            <a:pPr marL="109537" indent="0">
              <a:spcAft>
                <a:spcPts val="2400"/>
              </a:spcAft>
              <a:buNone/>
            </a:pPr>
            <a:r>
              <a:rPr lang="en-US" sz="3600" u="sng" dirty="0">
                <a:solidFill>
                  <a:srgbClr val="1434CB"/>
                </a:solidFill>
                <a:latin typeface="+mj-lt"/>
              </a:rPr>
              <a:t>Why are these skills important?</a:t>
            </a:r>
          </a:p>
          <a:p>
            <a:pPr marL="109537"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mn-lt"/>
              </a:rPr>
              <a:t>They can help our students to think about ALL the possibilities and consequences before they make their choice.</a:t>
            </a:r>
          </a:p>
          <a:p>
            <a:pPr marL="109537"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solidFill>
              <a:latin typeface="+mn-lt"/>
            </a:endParaRPr>
          </a:p>
        </p:txBody>
      </p:sp>
      <p:grpSp>
        <p:nvGrpSpPr>
          <p:cNvPr id="16" name="Group 15">
            <a:extLst>
              <a:ext uri="{FF2B5EF4-FFF2-40B4-BE49-F238E27FC236}">
                <a16:creationId xmlns:a16="http://schemas.microsoft.com/office/drawing/2014/main" id="{124F2D55-3520-4C89-D43C-93DB90E9DABF}"/>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865D744F-428D-34E9-B460-0B4AF93C968F}"/>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14C5805-40E7-D7AA-6969-0912CE19F144}"/>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C7CCF090-7434-7C4D-1257-D534D274DF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AA23FEED-3D8E-CD98-C13C-BFCB4CF8BE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8DFBD06B-462A-56F0-EFED-58E4EA29C3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1B985957-4AE6-444E-3775-E0FF0D90A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4B8088F0-8B8A-76CD-1945-16DCEC6EF0AA}"/>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FDAB8AA-1D53-900A-DD50-1F8833A87DBE}"/>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8CD11362-D5D0-B710-74FF-3B0FEAF26063}"/>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48E92D2-3F45-ACA7-3870-1DD62EB512D2}"/>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76E678E-5900-BE24-1D37-119A726C8476}"/>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0019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F8534-59A3-8F98-2A24-549655149E9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41F9999-AB08-30ED-F663-4D06A98027E9}"/>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a:extLst>
              <a:ext uri="{FF2B5EF4-FFF2-40B4-BE49-F238E27FC236}">
                <a16:creationId xmlns:a16="http://schemas.microsoft.com/office/drawing/2014/main" id="{7990D746-4628-728C-F4A8-BD886860575A}"/>
              </a:ext>
            </a:extLst>
          </p:cNvPr>
          <p:cNvSpPr>
            <a:spLocks noChangeArrowheads="1"/>
          </p:cNvSpPr>
          <p:nvPr/>
        </p:nvSpPr>
        <p:spPr bwMode="auto">
          <a:xfrm>
            <a:off x="3390900" y="3265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3">
            <a:extLst>
              <a:ext uri="{FF2B5EF4-FFF2-40B4-BE49-F238E27FC236}">
                <a16:creationId xmlns:a16="http://schemas.microsoft.com/office/drawing/2014/main" id="{60D42197-B978-686F-111E-A79E5D897690}"/>
              </a:ext>
            </a:extLst>
          </p:cNvPr>
          <p:cNvSpPr>
            <a:spLocks noChangeArrowheads="1"/>
          </p:cNvSpPr>
          <p:nvPr/>
        </p:nvSpPr>
        <p:spPr bwMode="auto">
          <a:xfrm>
            <a:off x="5809636" y="45120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E9413F4A-7B3B-BF45-B926-A910166F9BA8}"/>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2671EF8-C23D-6C36-30F9-2AC5FC4060F9}"/>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5090464-2747-86DE-AA7B-73A09AB1CC3B}"/>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45D11296-246E-7713-B09D-64715A7E1DE1}"/>
              </a:ext>
            </a:extLst>
          </p:cNvPr>
          <p:cNvGrpSpPr/>
          <p:nvPr/>
        </p:nvGrpSpPr>
        <p:grpSpPr>
          <a:xfrm>
            <a:off x="0" y="5948974"/>
            <a:ext cx="12192000" cy="917968"/>
            <a:chOff x="0" y="5948974"/>
            <a:chExt cx="12192000" cy="917968"/>
          </a:xfrm>
        </p:grpSpPr>
        <p:sp>
          <p:nvSpPr>
            <p:cNvPr id="21" name="Rectangle 20">
              <a:extLst>
                <a:ext uri="{FF2B5EF4-FFF2-40B4-BE49-F238E27FC236}">
                  <a16:creationId xmlns:a16="http://schemas.microsoft.com/office/drawing/2014/main" id="{7284D84B-4AFF-0B71-FDF8-137FDBB013A6}"/>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DFC2FC7-0F2B-8026-4C32-44F469248CA5}"/>
                </a:ext>
              </a:extLst>
            </p:cNvPr>
            <p:cNvGrpSpPr/>
            <p:nvPr/>
          </p:nvGrpSpPr>
          <p:grpSpPr>
            <a:xfrm>
              <a:off x="786998" y="6165200"/>
              <a:ext cx="10570603" cy="701742"/>
              <a:chOff x="786998" y="6165200"/>
              <a:chExt cx="10570603" cy="701742"/>
            </a:xfrm>
          </p:grpSpPr>
          <p:pic>
            <p:nvPicPr>
              <p:cNvPr id="25" name="Picture 24">
                <a:extLst>
                  <a:ext uri="{FF2B5EF4-FFF2-40B4-BE49-F238E27FC236}">
                    <a16:creationId xmlns:a16="http://schemas.microsoft.com/office/drawing/2014/main" id="{23408EA9-FCCB-091A-2BD0-DDD9AC6CE6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6" name="Picture 25">
                <a:extLst>
                  <a:ext uri="{FF2B5EF4-FFF2-40B4-BE49-F238E27FC236}">
                    <a16:creationId xmlns:a16="http://schemas.microsoft.com/office/drawing/2014/main" id="{89FC3844-DDD9-1120-B667-B17E87147B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7" name="Picture 2">
                <a:extLst>
                  <a:ext uri="{FF2B5EF4-FFF2-40B4-BE49-F238E27FC236}">
                    <a16:creationId xmlns:a16="http://schemas.microsoft.com/office/drawing/2014/main" id="{148EF28B-E48E-87E8-E6E7-1546DC30F6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Visa Bolsters Global Banking Capabilities with $1B Acquisition of ...">
                <a:extLst>
                  <a:ext uri="{FF2B5EF4-FFF2-40B4-BE49-F238E27FC236}">
                    <a16:creationId xmlns:a16="http://schemas.microsoft.com/office/drawing/2014/main" id="{9287848B-4449-D883-FE11-CE7355DF9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22">
              <a:extLst>
                <a:ext uri="{FF2B5EF4-FFF2-40B4-BE49-F238E27FC236}">
                  <a16:creationId xmlns:a16="http://schemas.microsoft.com/office/drawing/2014/main" id="{8DD6CDEF-2D32-99A8-5295-5BAF9D04387A}"/>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CF6831A-B804-B34A-2642-B8B92E012D24}"/>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F5629BEB-2362-DE64-1C09-234B6958EAA9}"/>
              </a:ext>
            </a:extLst>
          </p:cNvPr>
          <p:cNvPicPr>
            <a:picLocks noChangeAspect="1"/>
          </p:cNvPicPr>
          <p:nvPr/>
        </p:nvPicPr>
        <p:blipFill>
          <a:blip r:embed="rId6"/>
          <a:stretch>
            <a:fillRect/>
          </a:stretch>
        </p:blipFill>
        <p:spPr>
          <a:xfrm>
            <a:off x="1342316" y="572439"/>
            <a:ext cx="9074287" cy="5171804"/>
          </a:xfrm>
          <a:prstGeom prst="rect">
            <a:avLst/>
          </a:prstGeom>
        </p:spPr>
      </p:pic>
    </p:spTree>
    <p:extLst>
      <p:ext uri="{BB962C8B-B14F-4D97-AF65-F5344CB8AC3E}">
        <p14:creationId xmlns:p14="http://schemas.microsoft.com/office/powerpoint/2010/main" val="41847416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5F3C5-6E6B-95CC-BE7F-68DD5997B27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04FA1C6-1E2A-2FDD-7A74-34A086E4E5B7}"/>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a:extLst>
              <a:ext uri="{FF2B5EF4-FFF2-40B4-BE49-F238E27FC236}">
                <a16:creationId xmlns:a16="http://schemas.microsoft.com/office/drawing/2014/main" id="{79A94908-2000-6CC7-3D9C-521069EE251C}"/>
              </a:ext>
            </a:extLst>
          </p:cNvPr>
          <p:cNvSpPr>
            <a:spLocks noChangeArrowheads="1"/>
          </p:cNvSpPr>
          <p:nvPr/>
        </p:nvSpPr>
        <p:spPr bwMode="auto">
          <a:xfrm>
            <a:off x="3390900" y="3265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3">
            <a:extLst>
              <a:ext uri="{FF2B5EF4-FFF2-40B4-BE49-F238E27FC236}">
                <a16:creationId xmlns:a16="http://schemas.microsoft.com/office/drawing/2014/main" id="{2D0028D3-C4DC-D1CE-00EE-FD9BDF870917}"/>
              </a:ext>
            </a:extLst>
          </p:cNvPr>
          <p:cNvSpPr>
            <a:spLocks noChangeArrowheads="1"/>
          </p:cNvSpPr>
          <p:nvPr/>
        </p:nvSpPr>
        <p:spPr bwMode="auto">
          <a:xfrm>
            <a:off x="5809636" y="45120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8674" name="Picture 2">
            <a:extLst>
              <a:ext uri="{FF2B5EF4-FFF2-40B4-BE49-F238E27FC236}">
                <a16:creationId xmlns:a16="http://schemas.microsoft.com/office/drawing/2014/main" id="{5A179DB5-46AC-4BBB-8FDF-201F1A753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304" y="1198157"/>
            <a:ext cx="6132564" cy="413153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4552336D-74B3-CA77-905B-5979F149BF2B}"/>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9AE59183-E2BE-F12F-A7E9-A56E9A936414}"/>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E598FF4-AA4F-232B-FFA9-75368AFD03D8}"/>
                </a:ext>
              </a:extLst>
            </p:cNvPr>
            <p:cNvGrpSpPr/>
            <p:nvPr/>
          </p:nvGrpSpPr>
          <p:grpSpPr>
            <a:xfrm>
              <a:off x="786998" y="6165200"/>
              <a:ext cx="10570603" cy="701742"/>
              <a:chOff x="786998" y="6165200"/>
              <a:chExt cx="10570603" cy="701742"/>
            </a:xfrm>
          </p:grpSpPr>
          <p:pic>
            <p:nvPicPr>
              <p:cNvPr id="22" name="Picture 21">
                <a:extLst>
                  <a:ext uri="{FF2B5EF4-FFF2-40B4-BE49-F238E27FC236}">
                    <a16:creationId xmlns:a16="http://schemas.microsoft.com/office/drawing/2014/main" id="{80589C1C-DB69-D72B-2ACC-57A5F12EB6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3" name="Picture 22">
                <a:extLst>
                  <a:ext uri="{FF2B5EF4-FFF2-40B4-BE49-F238E27FC236}">
                    <a16:creationId xmlns:a16="http://schemas.microsoft.com/office/drawing/2014/main" id="{9865E51E-7E1D-EE1B-6FD1-89FEABA959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4" name="Picture 2">
                <a:extLst>
                  <a:ext uri="{FF2B5EF4-FFF2-40B4-BE49-F238E27FC236}">
                    <a16:creationId xmlns:a16="http://schemas.microsoft.com/office/drawing/2014/main" id="{2C5664D5-3A33-E919-2D0F-4178862D4B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F1585CE5-CD74-A248-6515-ED582B3B43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DDBFF609-B709-F158-694B-628BC8C5C12F}"/>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3EE1530-F227-FAEA-3835-254C2146EC3A}"/>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F639CDD5-3D60-CB19-BA9F-39375328DBB5}"/>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9FD9C86-EA73-D651-A015-CCD9466D7FEA}"/>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DAD5699-B047-2673-B51D-FC08378DE388}"/>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40217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2E7CE-E95F-EB95-8C6D-C2CBD072EB7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A19EE3E-1AC8-F9FB-296F-F0EDB1502DD0}"/>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827F746-2071-0C75-B53A-EC9A08A5FC3C}"/>
              </a:ext>
            </a:extLst>
          </p:cNvPr>
          <p:cNvSpPr txBox="1"/>
          <p:nvPr/>
        </p:nvSpPr>
        <p:spPr>
          <a:xfrm>
            <a:off x="542055" y="450417"/>
            <a:ext cx="6575839" cy="480131"/>
          </a:xfrm>
          <a:prstGeom prst="rect">
            <a:avLst/>
          </a:prstGeom>
          <a:noFill/>
        </p:spPr>
        <p:txBody>
          <a:bodyPr wrap="none" rtlCol="0">
            <a:spAutoFit/>
          </a:bodyPr>
          <a:lstStyle/>
          <a:p>
            <a:pPr defTabSz="685800">
              <a:lnSpc>
                <a:spcPct val="90000"/>
              </a:lnSpc>
              <a:buClr>
                <a:prstClr val="black"/>
              </a:buClr>
              <a:buSzPts val="1800"/>
              <a:defRPr/>
            </a:pPr>
            <a:r>
              <a:rPr lang="en-US" sz="2800" b="1" dirty="0">
                <a:solidFill>
                  <a:srgbClr val="1434CB"/>
                </a:solidFill>
                <a:latin typeface="+mj-lt"/>
              </a:rPr>
              <a:t>There is No Free Lunch in Investing</a:t>
            </a:r>
            <a:endParaRPr lang="en-US" sz="2800" dirty="0">
              <a:solidFill>
                <a:srgbClr val="1434CB"/>
              </a:solidFill>
              <a:latin typeface="+mj-lt"/>
            </a:endParaRPr>
          </a:p>
        </p:txBody>
      </p:sp>
      <p:sp>
        <p:nvSpPr>
          <p:cNvPr id="9" name="Content Placeholder 2">
            <a:extLst>
              <a:ext uri="{FF2B5EF4-FFF2-40B4-BE49-F238E27FC236}">
                <a16:creationId xmlns:a16="http://schemas.microsoft.com/office/drawing/2014/main" id="{9A49B809-5523-ADEE-E915-85A4BBFA4415}"/>
              </a:ext>
            </a:extLst>
          </p:cNvPr>
          <p:cNvSpPr txBox="1">
            <a:spLocks/>
          </p:cNvSpPr>
          <p:nvPr/>
        </p:nvSpPr>
        <p:spPr>
          <a:xfrm>
            <a:off x="531309" y="1275219"/>
            <a:ext cx="6436650" cy="4699147"/>
          </a:xfrm>
          <a:prstGeom prst="rect">
            <a:avLst/>
          </a:prstGeom>
        </p:spPr>
        <p:txBody>
          <a:bodyPr spcFirstLastPara="1" vert="horz" wrap="square" lIns="91440" tIns="45720" rIns="91440" bIns="45720" rtlCol="0" anchor="t" anchorCtr="0">
            <a:normAutofit fontScale="62500" lnSpcReduction="20000"/>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a:spcAft>
                <a:spcPts val="600"/>
              </a:spcAft>
            </a:pPr>
            <a:endParaRPr lang="en-US" sz="1800" dirty="0">
              <a:solidFill>
                <a:schemeClr val="tx1"/>
              </a:solidFill>
              <a:latin typeface="Visa Dialect" pitchFamily="2" charset="0"/>
            </a:endParaRPr>
          </a:p>
          <a:p>
            <a:pPr indent="-228600">
              <a:spcAft>
                <a:spcPts val="600"/>
              </a:spcAft>
            </a:pPr>
            <a:r>
              <a:rPr lang="en-US" sz="3100" b="1" dirty="0">
                <a:solidFill>
                  <a:schemeClr val="tx1"/>
                </a:solidFill>
                <a:latin typeface="Visa Dialect" pitchFamily="2" charset="0"/>
              </a:rPr>
              <a:t>Investments involve risk</a:t>
            </a:r>
            <a:r>
              <a:rPr lang="en-US" sz="3100" dirty="0">
                <a:solidFill>
                  <a:schemeClr val="tx1"/>
                </a:solidFill>
                <a:latin typeface="Visa Dialect" pitchFamily="2" charset="0"/>
              </a:rPr>
              <a:t>. That is, there is a possibility that the investor will receive a positive or negative return in the future.</a:t>
            </a:r>
          </a:p>
          <a:p>
            <a:pPr marL="228600" indent="-457200">
              <a:spcAft>
                <a:spcPts val="600"/>
              </a:spcAft>
              <a:buFont typeface="Arial" panose="020B0604020202020204" pitchFamily="34" charset="0"/>
              <a:buChar char="•"/>
            </a:pPr>
            <a:r>
              <a:rPr lang="en-US" sz="3100" dirty="0">
                <a:solidFill>
                  <a:schemeClr val="tx1"/>
                </a:solidFill>
                <a:latin typeface="Visa Dialect" pitchFamily="2" charset="0"/>
              </a:rPr>
              <a:t>The greater the risk, the greater the potential for reward or loss.</a:t>
            </a:r>
          </a:p>
          <a:p>
            <a:pPr marL="228600" indent="-457200">
              <a:spcAft>
                <a:spcPts val="600"/>
              </a:spcAft>
              <a:buFont typeface="Arial" panose="020B0604020202020204" pitchFamily="34" charset="0"/>
              <a:buChar char="•"/>
            </a:pPr>
            <a:r>
              <a:rPr lang="en-US" sz="3100" dirty="0">
                <a:solidFill>
                  <a:schemeClr val="tx1"/>
                </a:solidFill>
                <a:latin typeface="Visa Dialect" pitchFamily="2" charset="0"/>
              </a:rPr>
              <a:t>All choices involve some type of risk with some having higher degrees of risk than others.</a:t>
            </a:r>
            <a:endParaRPr lang="en-US" sz="3100" b="1" dirty="0">
              <a:solidFill>
                <a:schemeClr val="tx1"/>
              </a:solidFill>
              <a:latin typeface="Visa Dialect" pitchFamily="2" charset="0"/>
            </a:endParaRPr>
          </a:p>
          <a:p>
            <a:pPr indent="-228600">
              <a:spcAft>
                <a:spcPts val="600"/>
              </a:spcAft>
            </a:pPr>
            <a:r>
              <a:rPr lang="en-US" sz="3100" b="1" dirty="0">
                <a:solidFill>
                  <a:schemeClr val="tx1"/>
                </a:solidFill>
                <a:latin typeface="Visa Dialect" pitchFamily="2" charset="0"/>
              </a:rPr>
              <a:t>Investments generate returns</a:t>
            </a:r>
            <a:r>
              <a:rPr lang="en-US" sz="3100" dirty="0">
                <a:solidFill>
                  <a:schemeClr val="tx1"/>
                </a:solidFill>
                <a:latin typeface="Visa Dialect" pitchFamily="2" charset="0"/>
              </a:rPr>
              <a:t>. Through saving and/or investing in other vehicles, well-diversified investment portfolios produce interest income, dividend income, and capital gains – on average</a:t>
            </a:r>
          </a:p>
          <a:p>
            <a:pPr indent="-228600">
              <a:spcAft>
                <a:spcPts val="600"/>
              </a:spcAft>
            </a:pPr>
            <a:r>
              <a:rPr lang="en-US" sz="3100" b="1" dirty="0">
                <a:solidFill>
                  <a:schemeClr val="tx1"/>
                </a:solidFill>
                <a:latin typeface="Visa Dialect" pitchFamily="2" charset="0"/>
              </a:rPr>
              <a:t>Choose strategically. Be informed</a:t>
            </a:r>
            <a:r>
              <a:rPr lang="en-US" sz="3100" dirty="0">
                <a:solidFill>
                  <a:schemeClr val="tx1"/>
                </a:solidFill>
                <a:latin typeface="Visa Dialect" pitchFamily="2" charset="0"/>
              </a:rPr>
              <a:t>.</a:t>
            </a:r>
            <a:endParaRPr lang="en-US" sz="2400" dirty="0">
              <a:solidFill>
                <a:schemeClr val="tx1"/>
              </a:solidFill>
              <a:latin typeface="Visa Dialect" pitchFamily="2" charset="0"/>
            </a:endParaRPr>
          </a:p>
        </p:txBody>
      </p:sp>
      <p:pic>
        <p:nvPicPr>
          <p:cNvPr id="11" name="Picture 10">
            <a:extLst>
              <a:ext uri="{FF2B5EF4-FFF2-40B4-BE49-F238E27FC236}">
                <a16:creationId xmlns:a16="http://schemas.microsoft.com/office/drawing/2014/main" id="{D4F387F7-B3D3-097A-ADA9-C3C12061A3A4}"/>
              </a:ext>
            </a:extLst>
          </p:cNvPr>
          <p:cNvPicPr>
            <a:picLocks noChangeAspect="1"/>
          </p:cNvPicPr>
          <p:nvPr/>
        </p:nvPicPr>
        <p:blipFill>
          <a:blip r:embed="rId2"/>
          <a:stretch>
            <a:fillRect/>
          </a:stretch>
        </p:blipFill>
        <p:spPr>
          <a:xfrm>
            <a:off x="7129564" y="1842435"/>
            <a:ext cx="4090771" cy="2731245"/>
          </a:xfrm>
          <a:prstGeom prst="rect">
            <a:avLst/>
          </a:prstGeom>
        </p:spPr>
      </p:pic>
      <p:grpSp>
        <p:nvGrpSpPr>
          <p:cNvPr id="18" name="Group 17">
            <a:extLst>
              <a:ext uri="{FF2B5EF4-FFF2-40B4-BE49-F238E27FC236}">
                <a16:creationId xmlns:a16="http://schemas.microsoft.com/office/drawing/2014/main" id="{8C18F3BB-662B-9DA3-372E-8B0A01E1FFD0}"/>
              </a:ext>
            </a:extLst>
          </p:cNvPr>
          <p:cNvGrpSpPr/>
          <p:nvPr/>
        </p:nvGrpSpPr>
        <p:grpSpPr>
          <a:xfrm>
            <a:off x="0" y="5948974"/>
            <a:ext cx="12192000" cy="917968"/>
            <a:chOff x="0" y="5948974"/>
            <a:chExt cx="12192000" cy="917968"/>
          </a:xfrm>
        </p:grpSpPr>
        <p:sp>
          <p:nvSpPr>
            <p:cNvPr id="19" name="Rectangle 18">
              <a:extLst>
                <a:ext uri="{FF2B5EF4-FFF2-40B4-BE49-F238E27FC236}">
                  <a16:creationId xmlns:a16="http://schemas.microsoft.com/office/drawing/2014/main" id="{EB2BDD7C-00D7-E514-E121-7AF0F7D2DE3A}"/>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9711515-B350-4065-31DE-7128CB0612D1}"/>
                </a:ext>
              </a:extLst>
            </p:cNvPr>
            <p:cNvGrpSpPr/>
            <p:nvPr/>
          </p:nvGrpSpPr>
          <p:grpSpPr>
            <a:xfrm>
              <a:off x="786998" y="6165200"/>
              <a:ext cx="10570603" cy="701742"/>
              <a:chOff x="786998" y="6165200"/>
              <a:chExt cx="10570603" cy="701742"/>
            </a:xfrm>
          </p:grpSpPr>
          <p:pic>
            <p:nvPicPr>
              <p:cNvPr id="23" name="Picture 22">
                <a:extLst>
                  <a:ext uri="{FF2B5EF4-FFF2-40B4-BE49-F238E27FC236}">
                    <a16:creationId xmlns:a16="http://schemas.microsoft.com/office/drawing/2014/main" id="{C7591E74-90B7-982F-9A5F-DC1917D62C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4" name="Picture 23">
                <a:extLst>
                  <a:ext uri="{FF2B5EF4-FFF2-40B4-BE49-F238E27FC236}">
                    <a16:creationId xmlns:a16="http://schemas.microsoft.com/office/drawing/2014/main" id="{CFF3B95A-D493-DAB7-E800-EF936E2D3A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5" name="Picture 2">
                <a:extLst>
                  <a:ext uri="{FF2B5EF4-FFF2-40B4-BE49-F238E27FC236}">
                    <a16:creationId xmlns:a16="http://schemas.microsoft.com/office/drawing/2014/main" id="{614BB7D6-E607-C9CD-932C-DFD2BC21B4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isa Bolsters Global Banking Capabilities with $1B Acquisition of ...">
                <a:extLst>
                  <a:ext uri="{FF2B5EF4-FFF2-40B4-BE49-F238E27FC236}">
                    <a16:creationId xmlns:a16="http://schemas.microsoft.com/office/drawing/2014/main" id="{61242224-873D-B6B7-E7C1-C9C27F4683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F6CFE55C-7DA2-5B0C-82FD-8FCF0F6FCD28}"/>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3828B3D-731E-2A49-8B4C-907B2D2070AE}"/>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268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73339-79BD-05AA-B27A-DF23CCD4BAF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308ECBF-3321-AF7D-6414-BB513037FA0D}"/>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a:extLst>
              <a:ext uri="{FF2B5EF4-FFF2-40B4-BE49-F238E27FC236}">
                <a16:creationId xmlns:a16="http://schemas.microsoft.com/office/drawing/2014/main" id="{CA51BCCD-EB75-8184-DA7F-06BB16D94117}"/>
              </a:ext>
            </a:extLst>
          </p:cNvPr>
          <p:cNvSpPr>
            <a:spLocks noChangeArrowheads="1"/>
          </p:cNvSpPr>
          <p:nvPr/>
        </p:nvSpPr>
        <p:spPr bwMode="auto">
          <a:xfrm>
            <a:off x="3390900" y="3265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3">
            <a:extLst>
              <a:ext uri="{FF2B5EF4-FFF2-40B4-BE49-F238E27FC236}">
                <a16:creationId xmlns:a16="http://schemas.microsoft.com/office/drawing/2014/main" id="{9E6C7546-DD41-FCBD-30E8-320141B0FBD7}"/>
              </a:ext>
            </a:extLst>
          </p:cNvPr>
          <p:cNvSpPr>
            <a:spLocks noChangeArrowheads="1"/>
          </p:cNvSpPr>
          <p:nvPr/>
        </p:nvSpPr>
        <p:spPr bwMode="auto">
          <a:xfrm>
            <a:off x="5809636" y="45120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9698" name="Picture 2">
            <a:extLst>
              <a:ext uri="{FF2B5EF4-FFF2-40B4-BE49-F238E27FC236}">
                <a16:creationId xmlns:a16="http://schemas.microsoft.com/office/drawing/2014/main" id="{09BB4CF9-8628-5128-E28F-A10A81934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15" y="1782502"/>
            <a:ext cx="12284247" cy="26564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5">
            <a:extLst>
              <a:ext uri="{FF2B5EF4-FFF2-40B4-BE49-F238E27FC236}">
                <a16:creationId xmlns:a16="http://schemas.microsoft.com/office/drawing/2014/main" id="{3D657841-2956-7ABD-B051-F476B0626F92}"/>
              </a:ext>
            </a:extLst>
          </p:cNvPr>
          <p:cNvSpPr txBox="1">
            <a:spLocks/>
          </p:cNvSpPr>
          <p:nvPr/>
        </p:nvSpPr>
        <p:spPr>
          <a:xfrm>
            <a:off x="8287047" y="5500841"/>
            <a:ext cx="3998210" cy="480131"/>
          </a:xfrm>
          <a:prstGeom prst="rect">
            <a:avLst/>
          </a:prstGeom>
          <a:noFill/>
        </p:spPr>
        <p:txBody>
          <a:bodyPr wrap="none" rtlCol="0">
            <a:spAutoFit/>
          </a:bodyPr>
          <a:lstStyle>
            <a:lvl1pPr algn="l" defTabSz="914400" rtl="0" eaLnBrk="1" latinLnBrk="0" hangingPunct="1">
              <a:lnSpc>
                <a:spcPct val="90000"/>
              </a:lnSpc>
              <a:spcBef>
                <a:spcPct val="0"/>
              </a:spcBef>
              <a:buNone/>
              <a:defRPr sz="3400" b="0" i="0" kern="1200" spc="-100" baseline="0">
                <a:solidFill>
                  <a:schemeClr val="tx1"/>
                </a:solidFill>
                <a:latin typeface="+mj-lt"/>
                <a:ea typeface="Calibri Light" panose="020F0302020204030204" pitchFamily="34" charset="0"/>
                <a:cs typeface="Calibri Light" panose="020F0302020204030204" pitchFamily="34" charset="0"/>
              </a:defRPr>
            </a:lvl1pPr>
          </a:lstStyle>
          <a:p>
            <a:r>
              <a:rPr lang="en-US" sz="2800" b="1" dirty="0">
                <a:solidFill>
                  <a:schemeClr val="accent1"/>
                </a:solidFill>
              </a:rPr>
              <a:t>HANDOUTS: </a:t>
            </a:r>
            <a:r>
              <a:rPr lang="en-US" sz="2800" dirty="0">
                <a:solidFill>
                  <a:schemeClr val="accent1"/>
                </a:solidFill>
                <a:latin typeface="Visa Dialect" pitchFamily="2" charset="0"/>
              </a:rPr>
              <a:t>PAGE 22 </a:t>
            </a:r>
          </a:p>
        </p:txBody>
      </p:sp>
      <p:grpSp>
        <p:nvGrpSpPr>
          <p:cNvPr id="17" name="Group 16">
            <a:extLst>
              <a:ext uri="{FF2B5EF4-FFF2-40B4-BE49-F238E27FC236}">
                <a16:creationId xmlns:a16="http://schemas.microsoft.com/office/drawing/2014/main" id="{268D16A5-AC3B-72EB-3346-3EA459C61C31}"/>
              </a:ext>
            </a:extLst>
          </p:cNvPr>
          <p:cNvGrpSpPr/>
          <p:nvPr/>
        </p:nvGrpSpPr>
        <p:grpSpPr>
          <a:xfrm>
            <a:off x="0" y="5948974"/>
            <a:ext cx="12192000" cy="917968"/>
            <a:chOff x="0" y="5948974"/>
            <a:chExt cx="12192000" cy="917968"/>
          </a:xfrm>
        </p:grpSpPr>
        <p:sp>
          <p:nvSpPr>
            <p:cNvPr id="19" name="Rectangle 18">
              <a:extLst>
                <a:ext uri="{FF2B5EF4-FFF2-40B4-BE49-F238E27FC236}">
                  <a16:creationId xmlns:a16="http://schemas.microsoft.com/office/drawing/2014/main" id="{0C848964-BDDD-7B0A-254D-66D827418D05}"/>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C646747-81DE-BF5D-345C-A00E85EF68B5}"/>
                </a:ext>
              </a:extLst>
            </p:cNvPr>
            <p:cNvGrpSpPr/>
            <p:nvPr/>
          </p:nvGrpSpPr>
          <p:grpSpPr>
            <a:xfrm>
              <a:off x="786998" y="6165200"/>
              <a:ext cx="10570603" cy="701742"/>
              <a:chOff x="786998" y="6165200"/>
              <a:chExt cx="10570603" cy="701742"/>
            </a:xfrm>
          </p:grpSpPr>
          <p:pic>
            <p:nvPicPr>
              <p:cNvPr id="23" name="Picture 22">
                <a:extLst>
                  <a:ext uri="{FF2B5EF4-FFF2-40B4-BE49-F238E27FC236}">
                    <a16:creationId xmlns:a16="http://schemas.microsoft.com/office/drawing/2014/main" id="{22C85379-4E66-3EAC-F427-AAE4824D4B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4" name="Picture 23">
                <a:extLst>
                  <a:ext uri="{FF2B5EF4-FFF2-40B4-BE49-F238E27FC236}">
                    <a16:creationId xmlns:a16="http://schemas.microsoft.com/office/drawing/2014/main" id="{768DF39A-1852-7CDC-45B5-82B54A5454C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5" name="Picture 2">
                <a:extLst>
                  <a:ext uri="{FF2B5EF4-FFF2-40B4-BE49-F238E27FC236}">
                    <a16:creationId xmlns:a16="http://schemas.microsoft.com/office/drawing/2014/main" id="{3C67793B-10C5-FAAA-7657-A9E1138B8C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isa Bolsters Global Banking Capabilities with $1B Acquisition of ...">
                <a:extLst>
                  <a:ext uri="{FF2B5EF4-FFF2-40B4-BE49-F238E27FC236}">
                    <a16:creationId xmlns:a16="http://schemas.microsoft.com/office/drawing/2014/main" id="{EFBBA575-2933-41EF-DD76-4E0A75E5EE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7F649ED8-C695-B026-6037-55B9D0FF55B5}"/>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C3A5119-AA4F-EF89-AE0A-EE0E5EF2DEC6}"/>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D5835BAE-A8C9-5B7D-147A-026074C98318}"/>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B36860-9E43-11B8-CCA1-102412A0438F}"/>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D1E4E3FA-38EC-B01E-7D66-28B8478BB87A}"/>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750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8F9FD-A431-8BAD-49A6-7316A2EC568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577F31B-465A-7392-8EC6-C50CC5D49DF4}"/>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a:extLst>
              <a:ext uri="{FF2B5EF4-FFF2-40B4-BE49-F238E27FC236}">
                <a16:creationId xmlns:a16="http://schemas.microsoft.com/office/drawing/2014/main" id="{35F4700E-5BCD-6C8F-76D7-90B3EA206A89}"/>
              </a:ext>
            </a:extLst>
          </p:cNvPr>
          <p:cNvSpPr>
            <a:spLocks noChangeArrowheads="1"/>
          </p:cNvSpPr>
          <p:nvPr/>
        </p:nvSpPr>
        <p:spPr bwMode="auto">
          <a:xfrm>
            <a:off x="3390900" y="3265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3">
            <a:extLst>
              <a:ext uri="{FF2B5EF4-FFF2-40B4-BE49-F238E27FC236}">
                <a16:creationId xmlns:a16="http://schemas.microsoft.com/office/drawing/2014/main" id="{79897B1B-F2BF-36A6-6261-513788FD8FD0}"/>
              </a:ext>
            </a:extLst>
          </p:cNvPr>
          <p:cNvSpPr>
            <a:spLocks noChangeArrowheads="1"/>
          </p:cNvSpPr>
          <p:nvPr/>
        </p:nvSpPr>
        <p:spPr bwMode="auto">
          <a:xfrm>
            <a:off x="5809636" y="45120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Text Placeholder 2">
            <a:extLst>
              <a:ext uri="{FF2B5EF4-FFF2-40B4-BE49-F238E27FC236}">
                <a16:creationId xmlns:a16="http://schemas.microsoft.com/office/drawing/2014/main" id="{17816F7B-1875-5F2A-CE50-294D94617A9D}"/>
              </a:ext>
            </a:extLst>
          </p:cNvPr>
          <p:cNvSpPr txBox="1">
            <a:spLocks/>
          </p:cNvSpPr>
          <p:nvPr/>
        </p:nvSpPr>
        <p:spPr>
          <a:xfrm>
            <a:off x="542004" y="400237"/>
            <a:ext cx="10515600" cy="914400"/>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What Should John Do? </a:t>
            </a:r>
          </a:p>
        </p:txBody>
      </p:sp>
      <p:sp>
        <p:nvSpPr>
          <p:cNvPr id="19" name="TextBox 18">
            <a:extLst>
              <a:ext uri="{FF2B5EF4-FFF2-40B4-BE49-F238E27FC236}">
                <a16:creationId xmlns:a16="http://schemas.microsoft.com/office/drawing/2014/main" id="{EBD718A7-66D6-7AED-8D3B-BA8EEA9DE060}"/>
              </a:ext>
            </a:extLst>
          </p:cNvPr>
          <p:cNvSpPr txBox="1"/>
          <p:nvPr/>
        </p:nvSpPr>
        <p:spPr>
          <a:xfrm>
            <a:off x="609600" y="3064088"/>
            <a:ext cx="9817100" cy="1015663"/>
          </a:xfrm>
          <a:prstGeom prst="rect">
            <a:avLst/>
          </a:prstGeom>
          <a:noFill/>
        </p:spPr>
        <p:txBody>
          <a:bodyPr wrap="square" rtlCol="0">
            <a:spAutoFit/>
          </a:bodyPr>
          <a:lstStyle/>
          <a:p>
            <a:r>
              <a:rPr lang="en-US" sz="2000" dirty="0"/>
              <a:t>If you had the choice between investing $1,000 in a mutual fund that earns 7.5% compound interest or a bond that earns simple interest at 7.5%, which would you prefer and why?</a:t>
            </a:r>
          </a:p>
        </p:txBody>
      </p:sp>
      <p:sp>
        <p:nvSpPr>
          <p:cNvPr id="24" name="Text Placeholder 2">
            <a:extLst>
              <a:ext uri="{FF2B5EF4-FFF2-40B4-BE49-F238E27FC236}">
                <a16:creationId xmlns:a16="http://schemas.microsoft.com/office/drawing/2014/main" id="{1F5630DF-D21C-982E-83BE-42FF1502A0FC}"/>
              </a:ext>
            </a:extLst>
          </p:cNvPr>
          <p:cNvSpPr txBox="1">
            <a:spLocks/>
          </p:cNvSpPr>
          <p:nvPr/>
        </p:nvSpPr>
        <p:spPr>
          <a:xfrm>
            <a:off x="542004" y="1153477"/>
            <a:ext cx="10515600" cy="914400"/>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latin typeface="+mn-lt"/>
              </a:rPr>
              <a:t>John receives $1,000 as a graduation gift from his grandparents. Rather than spend it, he decides to invest it in a two-year bond that earns 3% simple interest. John doesn’t need access to the money right away because he wants to save it for when he’s ready to buy a home in about 10 years. Is the bond a wise investment for John? Why or why not? What other investment options does John have?</a:t>
            </a:r>
            <a:endParaRPr lang="en-US" sz="2000" dirty="0">
              <a:solidFill>
                <a:schemeClr val="tx1"/>
              </a:solidFill>
            </a:endParaRPr>
          </a:p>
        </p:txBody>
      </p:sp>
      <p:grpSp>
        <p:nvGrpSpPr>
          <p:cNvPr id="16" name="Group 15">
            <a:extLst>
              <a:ext uri="{FF2B5EF4-FFF2-40B4-BE49-F238E27FC236}">
                <a16:creationId xmlns:a16="http://schemas.microsoft.com/office/drawing/2014/main" id="{ADED935A-3EB4-5DF4-EC9D-3531B036DBAD}"/>
              </a:ext>
            </a:extLst>
          </p:cNvPr>
          <p:cNvGrpSpPr/>
          <p:nvPr/>
        </p:nvGrpSpPr>
        <p:grpSpPr>
          <a:xfrm>
            <a:off x="0" y="5948974"/>
            <a:ext cx="12192000" cy="917968"/>
            <a:chOff x="0" y="5948974"/>
            <a:chExt cx="12192000" cy="917968"/>
          </a:xfrm>
        </p:grpSpPr>
        <p:sp>
          <p:nvSpPr>
            <p:cNvPr id="20" name="Rectangle 19">
              <a:extLst>
                <a:ext uri="{FF2B5EF4-FFF2-40B4-BE49-F238E27FC236}">
                  <a16:creationId xmlns:a16="http://schemas.microsoft.com/office/drawing/2014/main" id="{38AE6C1D-F665-E620-AAC8-521EBC09F074}"/>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D69F457E-267F-94D0-215B-0EFDBA8F0C23}"/>
                </a:ext>
              </a:extLst>
            </p:cNvPr>
            <p:cNvGrpSpPr/>
            <p:nvPr/>
          </p:nvGrpSpPr>
          <p:grpSpPr>
            <a:xfrm>
              <a:off x="786998" y="6165200"/>
              <a:ext cx="10570603" cy="701742"/>
              <a:chOff x="786998" y="6165200"/>
              <a:chExt cx="10570603" cy="701742"/>
            </a:xfrm>
          </p:grpSpPr>
          <p:pic>
            <p:nvPicPr>
              <p:cNvPr id="25" name="Picture 24">
                <a:extLst>
                  <a:ext uri="{FF2B5EF4-FFF2-40B4-BE49-F238E27FC236}">
                    <a16:creationId xmlns:a16="http://schemas.microsoft.com/office/drawing/2014/main" id="{050C0617-1EEC-1030-1D44-80808C3DE29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6" name="Picture 25">
                <a:extLst>
                  <a:ext uri="{FF2B5EF4-FFF2-40B4-BE49-F238E27FC236}">
                    <a16:creationId xmlns:a16="http://schemas.microsoft.com/office/drawing/2014/main" id="{4C60785E-3FC5-D0E7-7682-A4E7E3E33F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7" name="Picture 2">
                <a:extLst>
                  <a:ext uri="{FF2B5EF4-FFF2-40B4-BE49-F238E27FC236}">
                    <a16:creationId xmlns:a16="http://schemas.microsoft.com/office/drawing/2014/main" id="{87CDAF2E-0444-FD79-B399-177FF1AB8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Visa Bolsters Global Banking Capabilities with $1B Acquisition of ...">
                <a:extLst>
                  <a:ext uri="{FF2B5EF4-FFF2-40B4-BE49-F238E27FC236}">
                    <a16:creationId xmlns:a16="http://schemas.microsoft.com/office/drawing/2014/main" id="{5D751CA0-792C-339A-E29E-35C94E0732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9A95CCDA-F3A0-D2A3-21B8-594C1E508066}"/>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F770F4-E1AD-11D0-A4DD-3E2B56287704}"/>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517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FA89A-90D7-BB24-2BC8-65E78114C89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E464A17-D014-9EFE-6689-BBB619832EBE}"/>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a:extLst>
              <a:ext uri="{FF2B5EF4-FFF2-40B4-BE49-F238E27FC236}">
                <a16:creationId xmlns:a16="http://schemas.microsoft.com/office/drawing/2014/main" id="{AD80E184-2115-1879-FA42-7E50F6D52860}"/>
              </a:ext>
            </a:extLst>
          </p:cNvPr>
          <p:cNvSpPr>
            <a:spLocks noChangeArrowheads="1"/>
          </p:cNvSpPr>
          <p:nvPr/>
        </p:nvSpPr>
        <p:spPr bwMode="auto">
          <a:xfrm>
            <a:off x="3390900" y="3265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3">
            <a:extLst>
              <a:ext uri="{FF2B5EF4-FFF2-40B4-BE49-F238E27FC236}">
                <a16:creationId xmlns:a16="http://schemas.microsoft.com/office/drawing/2014/main" id="{2FCA148C-F680-A482-B7D8-CE1CFC55DEE0}"/>
              </a:ext>
            </a:extLst>
          </p:cNvPr>
          <p:cNvSpPr>
            <a:spLocks noChangeArrowheads="1"/>
          </p:cNvSpPr>
          <p:nvPr/>
        </p:nvSpPr>
        <p:spPr bwMode="auto">
          <a:xfrm>
            <a:off x="5809636" y="45120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Text Placeholder 2">
            <a:extLst>
              <a:ext uri="{FF2B5EF4-FFF2-40B4-BE49-F238E27FC236}">
                <a16:creationId xmlns:a16="http://schemas.microsoft.com/office/drawing/2014/main" id="{4651516F-FBA2-7AD5-0FDB-4EE55F756E09}"/>
              </a:ext>
            </a:extLst>
          </p:cNvPr>
          <p:cNvSpPr txBox="1">
            <a:spLocks/>
          </p:cNvSpPr>
          <p:nvPr/>
        </p:nvSpPr>
        <p:spPr>
          <a:xfrm>
            <a:off x="542004" y="400237"/>
            <a:ext cx="10515600" cy="914400"/>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spcAft>
                <a:spcPts val="1200"/>
              </a:spcAft>
            </a:pPr>
            <a:r>
              <a:rPr lang="en-US" sz="2800" dirty="0">
                <a:effectLst/>
                <a:latin typeface="Cambria" panose="02040503050406030204" pitchFamily="18" charset="0"/>
                <a:ea typeface="Arial" panose="020B0604020202020204" pitchFamily="34" charset="0"/>
                <a:cs typeface="Arial" panose="020B0604020202020204" pitchFamily="34" charset="0"/>
              </a:rPr>
              <a:t>Are these collectibles a good investment?  Explain your answer using the risk vocabulary that you learned today.</a:t>
            </a:r>
            <a:endParaRPr lang="en-US" sz="2800" dirty="0">
              <a:effectLst/>
              <a:latin typeface="Calibri" panose="020F0502020204030204" pitchFamily="34" charset="0"/>
              <a:ea typeface="Calibri" panose="020F0502020204030204" pitchFamily="34" charset="0"/>
            </a:endParaRPr>
          </a:p>
        </p:txBody>
      </p:sp>
      <p:grpSp>
        <p:nvGrpSpPr>
          <p:cNvPr id="4" name="Group 3">
            <a:extLst>
              <a:ext uri="{FF2B5EF4-FFF2-40B4-BE49-F238E27FC236}">
                <a16:creationId xmlns:a16="http://schemas.microsoft.com/office/drawing/2014/main" id="{E0CEE032-B786-7D7D-0B7D-38A6A1A9371A}"/>
              </a:ext>
            </a:extLst>
          </p:cNvPr>
          <p:cNvGrpSpPr/>
          <p:nvPr/>
        </p:nvGrpSpPr>
        <p:grpSpPr>
          <a:xfrm>
            <a:off x="0" y="5948974"/>
            <a:ext cx="12202510" cy="917968"/>
            <a:chOff x="0" y="5948974"/>
            <a:chExt cx="12202510" cy="917968"/>
          </a:xfrm>
        </p:grpSpPr>
        <p:sp>
          <p:nvSpPr>
            <p:cNvPr id="5" name="Rectangle 4">
              <a:extLst>
                <a:ext uri="{FF2B5EF4-FFF2-40B4-BE49-F238E27FC236}">
                  <a16:creationId xmlns:a16="http://schemas.microsoft.com/office/drawing/2014/main" id="{49A42B2D-B45B-F401-B744-693F9D813D82}"/>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509A6AF-B6EE-DCC7-AB4C-105078E9A802}"/>
                </a:ext>
              </a:extLst>
            </p:cNvPr>
            <p:cNvGrpSpPr/>
            <p:nvPr/>
          </p:nvGrpSpPr>
          <p:grpSpPr>
            <a:xfrm>
              <a:off x="786998" y="6165200"/>
              <a:ext cx="10570603" cy="701742"/>
              <a:chOff x="786998" y="6165200"/>
              <a:chExt cx="10570603" cy="701742"/>
            </a:xfrm>
          </p:grpSpPr>
          <p:pic>
            <p:nvPicPr>
              <p:cNvPr id="11" name="Picture 10">
                <a:extLst>
                  <a:ext uri="{FF2B5EF4-FFF2-40B4-BE49-F238E27FC236}">
                    <a16:creationId xmlns:a16="http://schemas.microsoft.com/office/drawing/2014/main" id="{B45658A0-0F38-F3B4-7FD6-73A4FC2D72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12" name="Picture 11">
                <a:extLst>
                  <a:ext uri="{FF2B5EF4-FFF2-40B4-BE49-F238E27FC236}">
                    <a16:creationId xmlns:a16="http://schemas.microsoft.com/office/drawing/2014/main" id="{78A72049-F08C-B0B2-DD4E-2F32661BAF9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14" name="Picture 2">
                <a:extLst>
                  <a:ext uri="{FF2B5EF4-FFF2-40B4-BE49-F238E27FC236}">
                    <a16:creationId xmlns:a16="http://schemas.microsoft.com/office/drawing/2014/main" id="{F4D0FE25-4210-E9FD-28B3-16E7720941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Visa Bolsters Global Banking Capabilities with $1B Acquisition of ...">
                <a:extLst>
                  <a:ext uri="{FF2B5EF4-FFF2-40B4-BE49-F238E27FC236}">
                    <a16:creationId xmlns:a16="http://schemas.microsoft.com/office/drawing/2014/main" id="{F6448BE9-1E6F-A81E-6046-77276E187C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3E149B6-522C-9F4D-2BD8-6187DFDE6753}"/>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0F86ABF-7E1B-C239-21E6-079A10DEB3A5}"/>
                </a:ext>
              </a:extLst>
            </p:cNvPr>
            <p:cNvSpPr/>
            <p:nvPr/>
          </p:nvSpPr>
          <p:spPr>
            <a:xfrm>
              <a:off x="1051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0F036677-996A-A79C-B0DA-6C791635DE09}"/>
              </a:ext>
            </a:extLst>
          </p:cNvPr>
          <p:cNvPicPr>
            <a:picLocks noChangeAspect="1"/>
          </p:cNvPicPr>
          <p:nvPr/>
        </p:nvPicPr>
        <p:blipFill>
          <a:blip r:embed="rId7"/>
          <a:stretch>
            <a:fillRect/>
          </a:stretch>
        </p:blipFill>
        <p:spPr>
          <a:xfrm>
            <a:off x="1804126" y="1671116"/>
            <a:ext cx="7103138" cy="4009836"/>
          </a:xfrm>
          <a:prstGeom prst="rect">
            <a:avLst/>
          </a:prstGeom>
        </p:spPr>
      </p:pic>
    </p:spTree>
    <p:extLst>
      <p:ext uri="{BB962C8B-B14F-4D97-AF65-F5344CB8AC3E}">
        <p14:creationId xmlns:p14="http://schemas.microsoft.com/office/powerpoint/2010/main" val="39709888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EBFEF1-B99B-80C3-7194-8A16BCDC9D7B}"/>
              </a:ext>
            </a:extLst>
          </p:cNvPr>
          <p:cNvPicPr>
            <a:picLocks noChangeAspect="1"/>
          </p:cNvPicPr>
          <p:nvPr/>
        </p:nvPicPr>
        <p:blipFill>
          <a:blip r:embed="rId2"/>
          <a:stretch>
            <a:fillRect/>
          </a:stretch>
        </p:blipFill>
        <p:spPr>
          <a:xfrm>
            <a:off x="0" y="-65226"/>
            <a:ext cx="12393043" cy="6923226"/>
          </a:xfrm>
          <a:prstGeom prst="rect">
            <a:avLst/>
          </a:prstGeom>
        </p:spPr>
      </p:pic>
    </p:spTree>
    <p:extLst>
      <p:ext uri="{BB962C8B-B14F-4D97-AF65-F5344CB8AC3E}">
        <p14:creationId xmlns:p14="http://schemas.microsoft.com/office/powerpoint/2010/main" val="27356048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FA89D-9FBC-0834-7BCC-14671AEB2C2D}"/>
              </a:ext>
            </a:extLst>
          </p:cNvPr>
          <p:cNvSpPr>
            <a:spLocks noGrp="1"/>
          </p:cNvSpPr>
          <p:nvPr>
            <p:ph type="title"/>
          </p:nvPr>
        </p:nvSpPr>
        <p:spPr>
          <a:xfrm>
            <a:off x="2020957" y="1345295"/>
            <a:ext cx="6927574" cy="631289"/>
          </a:xfrm>
        </p:spPr>
        <p:txBody>
          <a:bodyPr lIns="68580" tIns="34290" rIns="68580" bIns="34290" anchor="t"/>
          <a:lstStyle/>
          <a:p>
            <a:r>
              <a:rPr lang="en-US" sz="2700" b="1">
                <a:solidFill>
                  <a:srgbClr val="303E4F"/>
                </a:solidFill>
              </a:rPr>
              <a:t>Supporting Educators</a:t>
            </a:r>
            <a:endParaRPr lang="en-US" sz="2700" b="1">
              <a:solidFill>
                <a:srgbClr val="303E4F"/>
              </a:solidFill>
              <a:cs typeface="Calibri Light"/>
            </a:endParaRPr>
          </a:p>
        </p:txBody>
      </p:sp>
      <p:sp>
        <p:nvSpPr>
          <p:cNvPr id="3" name="Slide Number Placeholder 2">
            <a:extLst>
              <a:ext uri="{FF2B5EF4-FFF2-40B4-BE49-F238E27FC236}">
                <a16:creationId xmlns:a16="http://schemas.microsoft.com/office/drawing/2014/main" id="{E5EE74B4-491E-6527-59EA-05FF43CCEDC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C37F40D-BF86-6F43-B998-BE81C530D250}" type="slidenum">
              <a:rPr kumimoji="0" lang="en-US" sz="1000" b="0" i="0" u="none" strike="noStrike" kern="1200" cap="none" spc="0" normalizeH="0" baseline="0" noProof="0">
                <a:ln>
                  <a:noFill/>
                </a:ln>
                <a:solidFill>
                  <a:srgbClr val="414A58"/>
                </a:solidFill>
                <a:effectLst/>
                <a:uLnTx/>
                <a:uFillTx/>
                <a:latin typeface="Calibri" panose="020F0502020204030204" pitchFamily="34" charset="0"/>
                <a:ea typeface="Calibri" panose="020F0502020204030204" pitchFamily="34"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107</a:t>
            </a:fld>
            <a:endParaRPr kumimoji="0" lang="en-US" sz="1000" b="0" i="0" u="none" strike="noStrike" kern="1200" cap="none" spc="0" normalizeH="0" baseline="0" noProof="0">
              <a:ln>
                <a:noFill/>
              </a:ln>
              <a:solidFill>
                <a:srgbClr val="414A58"/>
              </a:solidFill>
              <a:effectLst/>
              <a:uLnTx/>
              <a:uFillTx/>
              <a:latin typeface="Calibri" panose="020F0502020204030204" pitchFamily="34" charset="0"/>
              <a:ea typeface="Calibri" panose="020F0502020204030204" pitchFamily="34" charset="0"/>
              <a:cs typeface="+mn-cs"/>
            </a:endParaRPr>
          </a:p>
        </p:txBody>
      </p:sp>
      <p:pic>
        <p:nvPicPr>
          <p:cNvPr id="8" name="Picture 7">
            <a:extLst>
              <a:ext uri="{FF2B5EF4-FFF2-40B4-BE49-F238E27FC236}">
                <a16:creationId xmlns:a16="http://schemas.microsoft.com/office/drawing/2014/main" id="{ADC6A869-A6B7-1D7C-79F8-FF76CC9F85DE}"/>
              </a:ext>
            </a:extLst>
          </p:cNvPr>
          <p:cNvPicPr>
            <a:picLocks noChangeAspect="1"/>
          </p:cNvPicPr>
          <p:nvPr/>
        </p:nvPicPr>
        <p:blipFill rotWithShape="1">
          <a:blip r:embed="rId3"/>
          <a:srcRect l="3859" t="15512" r="43315" b="14858"/>
          <a:stretch/>
        </p:blipFill>
        <p:spPr>
          <a:xfrm>
            <a:off x="8078858" y="2007161"/>
            <a:ext cx="2235755" cy="1223684"/>
          </a:xfrm>
          <a:prstGeom prst="rect">
            <a:avLst/>
          </a:prstGeom>
        </p:spPr>
      </p:pic>
      <p:pic>
        <p:nvPicPr>
          <p:cNvPr id="3074" name="Picture 2" descr="financial fitness 6-8 book">
            <a:extLst>
              <a:ext uri="{FF2B5EF4-FFF2-40B4-BE49-F238E27FC236}">
                <a16:creationId xmlns:a16="http://schemas.microsoft.com/office/drawing/2014/main" id="{E5AA3523-29F8-129B-704E-58CCD3290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5269" y="4257052"/>
            <a:ext cx="1038137" cy="13462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BAA60DE-136B-FE2B-0916-DE0E698A70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4850" y="3261423"/>
            <a:ext cx="1638853" cy="92185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94A6CC4-D742-3385-6805-7CDF35A372CA}"/>
              </a:ext>
            </a:extLst>
          </p:cNvPr>
          <p:cNvSpPr/>
          <p:nvPr/>
        </p:nvSpPr>
        <p:spPr>
          <a:xfrm>
            <a:off x="2144200" y="3354960"/>
            <a:ext cx="1714500" cy="1025387"/>
          </a:xfrm>
          <a:prstGeom prst="rect">
            <a:avLst/>
          </a:prstGeom>
          <a:solidFill>
            <a:srgbClr val="303E4F"/>
          </a:solidFill>
          <a:ln>
            <a:solidFill>
              <a:srgbClr val="303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Calibri" panose="020F0502020204030204"/>
                <a:ea typeface="+mn-ea"/>
                <a:cs typeface="+mn-cs"/>
              </a:rPr>
              <a:t>Free Online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Calibri" panose="020F0502020204030204"/>
                <a:ea typeface="+mn-ea"/>
                <a:cs typeface="+mn-cs"/>
              </a:rPr>
              <a:t>Resources</a:t>
            </a:r>
          </a:p>
        </p:txBody>
      </p:sp>
      <p:sp>
        <p:nvSpPr>
          <p:cNvPr id="13" name="Rectangle 12">
            <a:extLst>
              <a:ext uri="{FF2B5EF4-FFF2-40B4-BE49-F238E27FC236}">
                <a16:creationId xmlns:a16="http://schemas.microsoft.com/office/drawing/2014/main" id="{654CC380-C898-592D-D13D-EDF11D3244E9}"/>
              </a:ext>
            </a:extLst>
          </p:cNvPr>
          <p:cNvSpPr/>
          <p:nvPr/>
        </p:nvSpPr>
        <p:spPr>
          <a:xfrm>
            <a:off x="2144200" y="2265112"/>
            <a:ext cx="1714500" cy="998389"/>
          </a:xfrm>
          <a:prstGeom prst="rect">
            <a:avLst/>
          </a:prstGeom>
          <a:solidFill>
            <a:srgbClr val="303E4F"/>
          </a:solidFill>
          <a:ln>
            <a:solidFill>
              <a:srgbClr val="303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Calibri" panose="020F0502020204030204"/>
                <a:ea typeface="+mn-ea"/>
                <a:cs typeface="+mn-cs"/>
              </a:rPr>
              <a:t>Educator Professional Development</a:t>
            </a:r>
          </a:p>
        </p:txBody>
      </p:sp>
      <p:sp>
        <p:nvSpPr>
          <p:cNvPr id="14" name="Rectangle 13">
            <a:extLst>
              <a:ext uri="{FF2B5EF4-FFF2-40B4-BE49-F238E27FC236}">
                <a16:creationId xmlns:a16="http://schemas.microsoft.com/office/drawing/2014/main" id="{7B8BDA34-BD68-163B-EEA7-D70DDE41EB7D}"/>
              </a:ext>
            </a:extLst>
          </p:cNvPr>
          <p:cNvSpPr/>
          <p:nvPr/>
        </p:nvSpPr>
        <p:spPr>
          <a:xfrm>
            <a:off x="3982940" y="3354960"/>
            <a:ext cx="3837498" cy="1025387"/>
          </a:xfrm>
          <a:prstGeom prst="rect">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Our online platform offers lessons, videos, activities, and tools that educators at all grade levels can use in their classrooms</a:t>
            </a:r>
          </a:p>
        </p:txBody>
      </p:sp>
      <p:sp>
        <p:nvSpPr>
          <p:cNvPr id="15" name="Rectangle 14">
            <a:extLst>
              <a:ext uri="{FF2B5EF4-FFF2-40B4-BE49-F238E27FC236}">
                <a16:creationId xmlns:a16="http://schemas.microsoft.com/office/drawing/2014/main" id="{1F36E607-9FEF-5577-1E1D-F1E3D5E6FE1C}"/>
              </a:ext>
            </a:extLst>
          </p:cNvPr>
          <p:cNvSpPr/>
          <p:nvPr/>
        </p:nvSpPr>
        <p:spPr>
          <a:xfrm>
            <a:off x="3982940" y="2265112"/>
            <a:ext cx="3837499" cy="998389"/>
          </a:xfrm>
          <a:prstGeom prst="rect">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Through our affiliate network, online platform, and our annual conference, we offer free virtual and live sessions to train educators on CEE’s engaging content and resources</a:t>
            </a:r>
          </a:p>
        </p:txBody>
      </p:sp>
      <p:sp>
        <p:nvSpPr>
          <p:cNvPr id="17" name="Rectangle 16">
            <a:extLst>
              <a:ext uri="{FF2B5EF4-FFF2-40B4-BE49-F238E27FC236}">
                <a16:creationId xmlns:a16="http://schemas.microsoft.com/office/drawing/2014/main" id="{B050852A-635B-4160-9EF1-21FD389A090B}"/>
              </a:ext>
            </a:extLst>
          </p:cNvPr>
          <p:cNvSpPr/>
          <p:nvPr/>
        </p:nvSpPr>
        <p:spPr>
          <a:xfrm>
            <a:off x="2137517" y="4460188"/>
            <a:ext cx="1714500" cy="1046369"/>
          </a:xfrm>
          <a:prstGeom prst="rect">
            <a:avLst/>
          </a:prstGeom>
          <a:solidFill>
            <a:srgbClr val="303E4F"/>
          </a:solidFill>
          <a:ln>
            <a:solidFill>
              <a:srgbClr val="303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Calibri" panose="020F0502020204030204"/>
                <a:ea typeface="+mn-ea"/>
                <a:cs typeface="+mn-cs"/>
              </a:rPr>
              <a:t>CEE Publications</a:t>
            </a:r>
          </a:p>
        </p:txBody>
      </p:sp>
      <p:sp>
        <p:nvSpPr>
          <p:cNvPr id="18" name="Rectangle 17">
            <a:extLst>
              <a:ext uri="{FF2B5EF4-FFF2-40B4-BE49-F238E27FC236}">
                <a16:creationId xmlns:a16="http://schemas.microsoft.com/office/drawing/2014/main" id="{CBFA8BA5-8666-6B4F-DED9-6F4315A86F54}"/>
              </a:ext>
            </a:extLst>
          </p:cNvPr>
          <p:cNvSpPr/>
          <p:nvPr/>
        </p:nvSpPr>
        <p:spPr>
          <a:xfrm>
            <a:off x="3982940" y="4466339"/>
            <a:ext cx="3837498" cy="1046368"/>
          </a:xfrm>
          <a:prstGeom prst="rect">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CEE offers a full suite of resources, curricula and teacher guides from kindergarten through AP courses</a:t>
            </a:r>
          </a:p>
        </p:txBody>
      </p:sp>
    </p:spTree>
    <p:extLst>
      <p:ext uri="{BB962C8B-B14F-4D97-AF65-F5344CB8AC3E}">
        <p14:creationId xmlns:p14="http://schemas.microsoft.com/office/powerpoint/2010/main" val="42710134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FA89D-9FBC-0834-7BCC-14671AEB2C2D}"/>
              </a:ext>
            </a:extLst>
          </p:cNvPr>
          <p:cNvSpPr>
            <a:spLocks noGrp="1"/>
          </p:cNvSpPr>
          <p:nvPr>
            <p:ph type="title"/>
          </p:nvPr>
        </p:nvSpPr>
        <p:spPr>
          <a:xfrm>
            <a:off x="2034475" y="1360992"/>
            <a:ext cx="6909974" cy="631289"/>
          </a:xfrm>
        </p:spPr>
        <p:txBody>
          <a:bodyPr lIns="68580" tIns="34290" rIns="68580" bIns="34290" anchor="t"/>
          <a:lstStyle/>
          <a:p>
            <a:r>
              <a:rPr lang="en-US" sz="2700" b="1">
                <a:solidFill>
                  <a:srgbClr val="303E4F"/>
                </a:solidFill>
              </a:rPr>
              <a:t>Engaging Students</a:t>
            </a:r>
          </a:p>
        </p:txBody>
      </p:sp>
      <p:sp>
        <p:nvSpPr>
          <p:cNvPr id="3" name="Slide Number Placeholder 2">
            <a:extLst>
              <a:ext uri="{FF2B5EF4-FFF2-40B4-BE49-F238E27FC236}">
                <a16:creationId xmlns:a16="http://schemas.microsoft.com/office/drawing/2014/main" id="{E5EE74B4-491E-6527-59EA-05FF43CCEDC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C37F40D-BF86-6F43-B998-BE81C530D250}" type="slidenum">
              <a:rPr kumimoji="0" lang="en-US" sz="1000" b="0" i="0" u="none" strike="noStrike" kern="1200" cap="none" spc="0" normalizeH="0" baseline="0" noProof="0">
                <a:ln>
                  <a:noFill/>
                </a:ln>
                <a:solidFill>
                  <a:srgbClr val="414A58"/>
                </a:solidFill>
                <a:effectLst/>
                <a:uLnTx/>
                <a:uFillTx/>
                <a:latin typeface="Calibri" panose="020F0502020204030204" pitchFamily="34" charset="0"/>
                <a:ea typeface="Calibri" panose="020F0502020204030204" pitchFamily="34"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108</a:t>
            </a:fld>
            <a:endParaRPr kumimoji="0" lang="en-US" sz="1000" b="0" i="0" u="none" strike="noStrike" kern="1200" cap="none" spc="0" normalizeH="0" baseline="0" noProof="0">
              <a:ln>
                <a:noFill/>
              </a:ln>
              <a:solidFill>
                <a:srgbClr val="414A58"/>
              </a:solidFill>
              <a:effectLst/>
              <a:uLnTx/>
              <a:uFillTx/>
              <a:latin typeface="Calibri" panose="020F0502020204030204" pitchFamily="34" charset="0"/>
              <a:ea typeface="Calibri" panose="020F0502020204030204" pitchFamily="34" charset="0"/>
              <a:cs typeface="+mn-cs"/>
            </a:endParaRPr>
          </a:p>
        </p:txBody>
      </p:sp>
      <p:sp>
        <p:nvSpPr>
          <p:cNvPr id="7" name="TextBox 6">
            <a:extLst>
              <a:ext uri="{FF2B5EF4-FFF2-40B4-BE49-F238E27FC236}">
                <a16:creationId xmlns:a16="http://schemas.microsoft.com/office/drawing/2014/main" id="{83A5B31C-4EED-A659-DBFF-32079BCA5D8E}"/>
              </a:ext>
            </a:extLst>
          </p:cNvPr>
          <p:cNvSpPr txBox="1"/>
          <p:nvPr/>
        </p:nvSpPr>
        <p:spPr>
          <a:xfrm>
            <a:off x="2137612" y="2057401"/>
            <a:ext cx="8085221" cy="71558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1" u="none" strike="noStrike" kern="1200" cap="none" spc="0" normalizeH="0" baseline="0" noProof="0">
              <a:ln>
                <a:noFill/>
              </a:ln>
              <a:solidFill>
                <a:prstClr val="black"/>
              </a:solidFill>
              <a:effectLst/>
              <a:uLnTx/>
              <a:uFillTx/>
              <a:latin typeface="Calibri" panose="020F0502020204030204"/>
              <a:ea typeface="Inter Light" panose="02000503000000020004" pitchFamily="2"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1" u="none" strike="noStrike" kern="1200" cap="none" spc="0" normalizeH="0" baseline="0" noProof="0">
              <a:ln>
                <a:noFill/>
              </a:ln>
              <a:solidFill>
                <a:prstClr val="black"/>
              </a:solidFill>
              <a:effectLst/>
              <a:uLnTx/>
              <a:uFillTx/>
              <a:latin typeface="Calibri" panose="020F0502020204030204"/>
              <a:ea typeface="Inter Light" panose="02000503000000020004" pitchFamily="2"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1" u="none" strike="noStrike" kern="1200" cap="none" spc="0" normalizeH="0" baseline="0" noProof="0">
              <a:ln>
                <a:noFill/>
              </a:ln>
              <a:solidFill>
                <a:prstClr val="black"/>
              </a:solidFill>
              <a:effectLst/>
              <a:uLnTx/>
              <a:uFillTx/>
              <a:latin typeface="Calibri" panose="020F0502020204030204"/>
              <a:ea typeface="Inter Light" panose="02000503000000020004" pitchFamily="2" charset="0"/>
              <a:cs typeface="Arial" panose="020B0604020202020204" pitchFamily="34" charset="0"/>
            </a:endParaRPr>
          </a:p>
        </p:txBody>
      </p:sp>
      <p:pic>
        <p:nvPicPr>
          <p:cNvPr id="4102" name="Picture 6">
            <a:extLst>
              <a:ext uri="{FF2B5EF4-FFF2-40B4-BE49-F238E27FC236}">
                <a16:creationId xmlns:a16="http://schemas.microsoft.com/office/drawing/2014/main" id="{875BBB10-18E9-3FE8-EAC4-0A187C34E3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43" r="11005"/>
          <a:stretch/>
        </p:blipFill>
        <p:spPr bwMode="auto">
          <a:xfrm>
            <a:off x="8239614" y="3156920"/>
            <a:ext cx="1983218" cy="15232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EC2877E-D5F5-7004-E3F4-169C2A1259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52"/>
          <a:stretch/>
        </p:blipFill>
        <p:spPr bwMode="auto">
          <a:xfrm>
            <a:off x="8348303" y="1992281"/>
            <a:ext cx="1809222" cy="121077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nvest in girls students">
            <a:extLst>
              <a:ext uri="{FF2B5EF4-FFF2-40B4-BE49-F238E27FC236}">
                <a16:creationId xmlns:a16="http://schemas.microsoft.com/office/drawing/2014/main" id="{940ACD71-562D-EE70-8234-9CA95B477F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114" b="13855"/>
          <a:stretch/>
        </p:blipFill>
        <p:spPr bwMode="auto">
          <a:xfrm>
            <a:off x="8459048" y="4633602"/>
            <a:ext cx="1560684" cy="12051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7260E3E-D879-66DC-3B37-C6F58DEE4FB0}"/>
              </a:ext>
            </a:extLst>
          </p:cNvPr>
          <p:cNvSpPr/>
          <p:nvPr/>
        </p:nvSpPr>
        <p:spPr>
          <a:xfrm>
            <a:off x="2172269" y="2203654"/>
            <a:ext cx="1714500" cy="1030386"/>
          </a:xfrm>
          <a:prstGeom prst="rect">
            <a:avLst/>
          </a:prstGeom>
          <a:solidFill>
            <a:srgbClr val="303E4F"/>
          </a:solidFill>
          <a:ln>
            <a:solidFill>
              <a:srgbClr val="303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Calibri" panose="020F0502020204030204"/>
                <a:ea typeface="+mn-ea"/>
                <a:cs typeface="+mn-cs"/>
              </a:rPr>
              <a:t>National Personal Finance Challenge</a:t>
            </a:r>
          </a:p>
        </p:txBody>
      </p:sp>
      <p:sp>
        <p:nvSpPr>
          <p:cNvPr id="6" name="Rectangle 5">
            <a:extLst>
              <a:ext uri="{FF2B5EF4-FFF2-40B4-BE49-F238E27FC236}">
                <a16:creationId xmlns:a16="http://schemas.microsoft.com/office/drawing/2014/main" id="{FC57D7A2-D4BF-E34B-FACB-D6BA37A5DCC0}"/>
              </a:ext>
            </a:extLst>
          </p:cNvPr>
          <p:cNvSpPr/>
          <p:nvPr/>
        </p:nvSpPr>
        <p:spPr>
          <a:xfrm>
            <a:off x="2172269" y="4466624"/>
            <a:ext cx="1714500" cy="1030386"/>
          </a:xfrm>
          <a:prstGeom prst="rect">
            <a:avLst/>
          </a:prstGeom>
          <a:solidFill>
            <a:srgbClr val="303E4F"/>
          </a:solidFill>
          <a:ln>
            <a:solidFill>
              <a:srgbClr val="303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Calibri" panose="020F0502020204030204"/>
                <a:ea typeface="+mn-ea"/>
                <a:cs typeface="+mn-cs"/>
              </a:rPr>
              <a:t>Invest in Girls</a:t>
            </a:r>
          </a:p>
        </p:txBody>
      </p:sp>
      <p:sp>
        <p:nvSpPr>
          <p:cNvPr id="8" name="Rectangle 7">
            <a:extLst>
              <a:ext uri="{FF2B5EF4-FFF2-40B4-BE49-F238E27FC236}">
                <a16:creationId xmlns:a16="http://schemas.microsoft.com/office/drawing/2014/main" id="{D1290578-8F2C-8C13-D01D-58DFBB06F717}"/>
              </a:ext>
            </a:extLst>
          </p:cNvPr>
          <p:cNvSpPr/>
          <p:nvPr/>
        </p:nvSpPr>
        <p:spPr>
          <a:xfrm>
            <a:off x="2172269" y="3335138"/>
            <a:ext cx="1714500" cy="1030386"/>
          </a:xfrm>
          <a:prstGeom prst="rect">
            <a:avLst/>
          </a:prstGeom>
          <a:solidFill>
            <a:srgbClr val="303E4F"/>
          </a:solidFill>
          <a:ln>
            <a:solidFill>
              <a:srgbClr val="303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Calibri" panose="020F0502020204030204"/>
                <a:ea typeface="+mn-ea"/>
                <a:cs typeface="+mn-cs"/>
              </a:rPr>
              <a:t>National Economics Challenge</a:t>
            </a:r>
          </a:p>
        </p:txBody>
      </p:sp>
      <p:sp>
        <p:nvSpPr>
          <p:cNvPr id="9" name="Rectangle 8">
            <a:extLst>
              <a:ext uri="{FF2B5EF4-FFF2-40B4-BE49-F238E27FC236}">
                <a16:creationId xmlns:a16="http://schemas.microsoft.com/office/drawing/2014/main" id="{93C52D11-C6CF-B7F5-CE17-A7F2740ADB35}"/>
              </a:ext>
            </a:extLst>
          </p:cNvPr>
          <p:cNvSpPr/>
          <p:nvPr/>
        </p:nvSpPr>
        <p:spPr>
          <a:xfrm>
            <a:off x="4017694" y="2203654"/>
            <a:ext cx="3857377" cy="1030386"/>
          </a:xfrm>
          <a:prstGeom prst="rect">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15,000 high school students annually compete at the state-level for the chance to advance to the national case study finals, bringing personal finance to life in a unique and engaging way.</a:t>
            </a:r>
          </a:p>
        </p:txBody>
      </p:sp>
      <p:sp>
        <p:nvSpPr>
          <p:cNvPr id="10" name="Rectangle 9">
            <a:extLst>
              <a:ext uri="{FF2B5EF4-FFF2-40B4-BE49-F238E27FC236}">
                <a16:creationId xmlns:a16="http://schemas.microsoft.com/office/drawing/2014/main" id="{430FEDFA-4260-2F69-5F16-16AB62D50690}"/>
              </a:ext>
            </a:extLst>
          </p:cNvPr>
          <p:cNvSpPr/>
          <p:nvPr/>
        </p:nvSpPr>
        <p:spPr>
          <a:xfrm>
            <a:off x="4017693" y="3356653"/>
            <a:ext cx="3857378" cy="1008872"/>
          </a:xfrm>
          <a:prstGeom prst="rect">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7,500 high school students annually compete to advance to the national finals – structured as a quiz bowl and featured on CNBC.</a:t>
            </a:r>
          </a:p>
        </p:txBody>
      </p:sp>
      <p:sp>
        <p:nvSpPr>
          <p:cNvPr id="11" name="Rectangle 10">
            <a:extLst>
              <a:ext uri="{FF2B5EF4-FFF2-40B4-BE49-F238E27FC236}">
                <a16:creationId xmlns:a16="http://schemas.microsoft.com/office/drawing/2014/main" id="{2A58DA6D-D8B8-3ACE-5CC2-8D92E730217A}"/>
              </a:ext>
            </a:extLst>
          </p:cNvPr>
          <p:cNvSpPr/>
          <p:nvPr/>
        </p:nvSpPr>
        <p:spPr>
          <a:xfrm>
            <a:off x="4017694" y="4466624"/>
            <a:ext cx="3857377" cy="1030386"/>
          </a:xfrm>
          <a:prstGeom prst="rect">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CEE’s Invest in Girls program seeks to create the next generation of financially literate girls and open pathways to finance careers for high-school students identifying as girls, with a focus on those from under-resourced communities.</a:t>
            </a:r>
          </a:p>
        </p:txBody>
      </p:sp>
    </p:spTree>
    <p:extLst>
      <p:ext uri="{BB962C8B-B14F-4D97-AF65-F5344CB8AC3E}">
        <p14:creationId xmlns:p14="http://schemas.microsoft.com/office/powerpoint/2010/main" val="28347823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6AEE0-70E6-F760-8B8E-4DADCA875E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AE571-6102-1B43-E2D8-B37CDD2DB08E}"/>
              </a:ext>
            </a:extLst>
          </p:cNvPr>
          <p:cNvSpPr>
            <a:spLocks noGrp="1"/>
          </p:cNvSpPr>
          <p:nvPr>
            <p:ph type="title"/>
          </p:nvPr>
        </p:nvSpPr>
        <p:spPr/>
        <p:txBody>
          <a:bodyPr/>
          <a:lstStyle/>
          <a:p>
            <a:r>
              <a:rPr lang="en-US"/>
              <a:t>CEE’s Annual Conference</a:t>
            </a:r>
          </a:p>
        </p:txBody>
      </p:sp>
      <p:sp>
        <p:nvSpPr>
          <p:cNvPr id="3" name="Slide Number Placeholder 2">
            <a:extLst>
              <a:ext uri="{FF2B5EF4-FFF2-40B4-BE49-F238E27FC236}">
                <a16:creationId xmlns:a16="http://schemas.microsoft.com/office/drawing/2014/main" id="{F9D7DD6B-863F-B578-53AA-87CF26524431}"/>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C37F40D-BF86-6F43-B998-BE81C530D250}" type="slidenum">
              <a:rPr kumimoji="0" lang="en-US" sz="1000" b="0" i="0" u="none" strike="noStrike" kern="1200" cap="none" spc="0" normalizeH="0" baseline="0" noProof="0">
                <a:ln>
                  <a:noFill/>
                </a:ln>
                <a:solidFill>
                  <a:srgbClr val="414A58"/>
                </a:solidFill>
                <a:effectLst/>
                <a:uLnTx/>
                <a:uFillTx/>
                <a:latin typeface="Calibri" panose="020F0502020204030204" pitchFamily="34" charset="0"/>
                <a:ea typeface="Calibri" panose="020F0502020204030204" pitchFamily="34"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109</a:t>
            </a:fld>
            <a:endParaRPr kumimoji="0" lang="en-US" sz="1000" b="0" i="0" u="none" strike="noStrike" kern="1200" cap="none" spc="0" normalizeH="0" baseline="0" noProof="0">
              <a:ln>
                <a:noFill/>
              </a:ln>
              <a:solidFill>
                <a:srgbClr val="414A58"/>
              </a:solidFill>
              <a:effectLst/>
              <a:uLnTx/>
              <a:uFillTx/>
              <a:latin typeface="Calibri" panose="020F0502020204030204" pitchFamily="34" charset="0"/>
              <a:ea typeface="Calibri" panose="020F0502020204030204" pitchFamily="34" charset="0"/>
              <a:cs typeface="+mn-cs"/>
            </a:endParaRPr>
          </a:p>
        </p:txBody>
      </p:sp>
      <p:pic>
        <p:nvPicPr>
          <p:cNvPr id="5" name="Picture 4">
            <a:extLst>
              <a:ext uri="{FF2B5EF4-FFF2-40B4-BE49-F238E27FC236}">
                <a16:creationId xmlns:a16="http://schemas.microsoft.com/office/drawing/2014/main" id="{BC57F507-A054-D75E-E6B7-BEDB2037DD28}"/>
              </a:ext>
            </a:extLst>
          </p:cNvPr>
          <p:cNvPicPr>
            <a:picLocks noChangeAspect="1"/>
          </p:cNvPicPr>
          <p:nvPr/>
        </p:nvPicPr>
        <p:blipFill>
          <a:blip r:embed="rId2"/>
          <a:stretch>
            <a:fillRect/>
          </a:stretch>
        </p:blipFill>
        <p:spPr>
          <a:xfrm>
            <a:off x="1034602" y="1395412"/>
            <a:ext cx="9938198" cy="4144151"/>
          </a:xfrm>
          <a:prstGeom prst="rect">
            <a:avLst/>
          </a:prstGeom>
        </p:spPr>
      </p:pic>
      <p:sp>
        <p:nvSpPr>
          <p:cNvPr id="4" name="Text Placeholder 3">
            <a:extLst>
              <a:ext uri="{FF2B5EF4-FFF2-40B4-BE49-F238E27FC236}">
                <a16:creationId xmlns:a16="http://schemas.microsoft.com/office/drawing/2014/main" id="{88255564-C2DB-576F-68F1-690B59065BA0}"/>
              </a:ext>
            </a:extLst>
          </p:cNvPr>
          <p:cNvSpPr>
            <a:spLocks noGrp="1"/>
          </p:cNvSpPr>
          <p:nvPr>
            <p:ph type="body" sz="half" idx="2"/>
          </p:nvPr>
        </p:nvSpPr>
        <p:spPr/>
        <p:txBody>
          <a:bodyPr numCol="1"/>
          <a:lstStyle/>
          <a:p>
            <a:endParaRPr lang="en-US"/>
          </a:p>
        </p:txBody>
      </p:sp>
    </p:spTree>
    <p:extLst>
      <p:ext uri="{BB962C8B-B14F-4D97-AF65-F5344CB8AC3E}">
        <p14:creationId xmlns:p14="http://schemas.microsoft.com/office/powerpoint/2010/main" val="596356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81D3F-679C-0AC4-17D5-A0D6351B4C3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0DE52E7-AF25-CD50-6326-621A969DD5A1}"/>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9720A2C2-FC1F-D946-D0A4-3AAFF0AB7CD3}"/>
              </a:ext>
            </a:extLst>
          </p:cNvPr>
          <p:cNvSpPr>
            <a:spLocks noGrp="1"/>
          </p:cNvSpPr>
          <p:nvPr/>
        </p:nvSpPr>
        <p:spPr>
          <a:xfrm>
            <a:off x="438150" y="1406246"/>
            <a:ext cx="11315700" cy="540416"/>
          </a:xfr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Calibri" panose="020F050202020403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Calibri" panose="020F050202020403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Calibri" panose="020F050202020403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9pPr>
          </a:lstStyle>
          <a:p>
            <a:pPr marL="109220" indent="0">
              <a:spcAft>
                <a:spcPts val="2400"/>
              </a:spcAft>
              <a:buNone/>
            </a:pPr>
            <a:r>
              <a:rPr lang="en-US" sz="3600" u="sng" dirty="0">
                <a:solidFill>
                  <a:srgbClr val="1434CB"/>
                </a:solidFill>
                <a:latin typeface="+mj-lt"/>
              </a:rPr>
              <a:t>Why are these skills important?</a:t>
            </a:r>
            <a:endParaRPr lang="en-US"/>
          </a:p>
          <a:p>
            <a:pPr marL="10922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solidFill>
              <a:latin typeface="+mn-lt"/>
            </a:endParaRPr>
          </a:p>
          <a:p>
            <a:pPr marL="10922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solidFill>
              <a:latin typeface="+mn-lt"/>
            </a:endParaRPr>
          </a:p>
          <a:p>
            <a:pPr marL="10922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solidFill>
              <a:latin typeface="+mn-lt"/>
            </a:endParaRPr>
          </a:p>
        </p:txBody>
      </p:sp>
      <p:grpSp>
        <p:nvGrpSpPr>
          <p:cNvPr id="16" name="Group 15">
            <a:extLst>
              <a:ext uri="{FF2B5EF4-FFF2-40B4-BE49-F238E27FC236}">
                <a16:creationId xmlns:a16="http://schemas.microsoft.com/office/drawing/2014/main" id="{C8CE5622-9C0F-D759-76CA-656EC6F1BD98}"/>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CE63D4D6-66C8-888A-3757-5176ADC9EB9B}"/>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4B737C2-DAA9-1448-2843-1ACBB17BEFC4}"/>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D04106C7-8DC3-FD5A-572E-CD3FC67ABB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82AF1B4C-8E03-0C5C-0264-D08F47A89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9E5A83AE-F002-D375-DAD1-E940DFBA0D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4E6DE06B-6C99-E027-7422-6984EFDFC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A91546E4-5E27-47A5-20F9-0A7CD7C29F0D}"/>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6C4BAD-B45C-D592-7D57-B424EB7CB835}"/>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DF7EB0CB-7A28-3E48-B5F7-11FE51D6C182}"/>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D14DC2F-17F7-EAB9-1036-28EE304774DA}"/>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C580B81-F335-7094-9F72-DD7E92FCC418}"/>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
            <a:extLst>
              <a:ext uri="{FF2B5EF4-FFF2-40B4-BE49-F238E27FC236}">
                <a16:creationId xmlns:a16="http://schemas.microsoft.com/office/drawing/2014/main" id="{20252706-1C92-54F2-2AC5-F576ED6FA9A6}"/>
              </a:ext>
            </a:extLst>
          </p:cNvPr>
          <p:cNvSpPr txBox="1">
            <a:spLocks/>
          </p:cNvSpPr>
          <p:nvPr/>
        </p:nvSpPr>
        <p:spPr>
          <a:xfrm>
            <a:off x="1128367" y="2225431"/>
            <a:ext cx="8996464" cy="4525962"/>
          </a:xfrm>
          <a:prstGeom prst="rect">
            <a:avLst/>
          </a:prstGeom>
        </p:spPr>
        <p:txBody>
          <a:bodyPr lIns="91440" tIns="45720" rIns="91440" bIns="45720" anchor="t">
            <a:normAutofit/>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tx1"/>
                </a:solidFill>
              </a:rPr>
              <a:t>Thinking critically – </a:t>
            </a:r>
          </a:p>
          <a:p>
            <a:pPr marL="571500" indent="-571500">
              <a:buFont typeface="Arial" pitchFamily="2" charset="0"/>
              <a:buChar char="•"/>
            </a:pPr>
            <a:r>
              <a:rPr lang="en-US" sz="2800" dirty="0">
                <a:solidFill>
                  <a:schemeClr val="tx1"/>
                </a:solidFill>
                <a:latin typeface="Visa Dialect Regular"/>
              </a:rPr>
              <a:t>analyzing why a choice was made in the past </a:t>
            </a:r>
          </a:p>
          <a:p>
            <a:pPr marL="571500" indent="-571500">
              <a:buFont typeface="Arial" pitchFamily="2" charset="0"/>
              <a:buChar char="•"/>
            </a:pPr>
            <a:r>
              <a:rPr lang="en-US" sz="2800" dirty="0">
                <a:solidFill>
                  <a:schemeClr val="tx1"/>
                </a:solidFill>
                <a:latin typeface="Visa Dialect Regular"/>
              </a:rPr>
              <a:t>or considering the costs and benefits before a choice is made in the future </a:t>
            </a:r>
          </a:p>
          <a:p>
            <a:pPr marL="571500" indent="-571500">
              <a:buFont typeface="Arial" pitchFamily="2" charset="0"/>
              <a:buChar char="•"/>
            </a:pPr>
            <a:r>
              <a:rPr lang="en-US" sz="2800">
                <a:solidFill>
                  <a:schemeClr val="tx1"/>
                </a:solidFill>
                <a:latin typeface="Visa Dialect Regular"/>
              </a:rPr>
              <a:t>teaches our students an important life skill.  </a:t>
            </a:r>
            <a:r>
              <a:rPr lang="en-US" sz="3600" dirty="0"/>
              <a:t> </a:t>
            </a:r>
            <a:endParaRPr lang="en-US" dirty="0"/>
          </a:p>
        </p:txBody>
      </p:sp>
    </p:spTree>
    <p:extLst>
      <p:ext uri="{BB962C8B-B14F-4D97-AF65-F5344CB8AC3E}">
        <p14:creationId xmlns:p14="http://schemas.microsoft.com/office/powerpoint/2010/main" val="184844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365583"/>
        </a:solidFill>
        <a:effectLst/>
      </p:bgPr>
    </p:bg>
    <p:spTree>
      <p:nvGrpSpPr>
        <p:cNvPr id="1" name=""/>
        <p:cNvGrpSpPr/>
        <p:nvPr/>
      </p:nvGrpSpPr>
      <p:grpSpPr>
        <a:xfrm>
          <a:off x="0" y="0"/>
          <a:ext cx="0" cy="0"/>
          <a:chOff x="0" y="0"/>
          <a:chExt cx="0" cy="0"/>
        </a:xfrm>
      </p:grpSpPr>
      <p:sp>
        <p:nvSpPr>
          <p:cNvPr id="2" name="Freeform 2"/>
          <p:cNvSpPr/>
          <p:nvPr/>
        </p:nvSpPr>
        <p:spPr>
          <a:xfrm>
            <a:off x="4486927" y="4076831"/>
            <a:ext cx="8916465" cy="4190739"/>
          </a:xfrm>
          <a:custGeom>
            <a:avLst/>
            <a:gdLst/>
            <a:ahLst/>
            <a:cxnLst/>
            <a:rect l="l" t="t" r="r" b="b"/>
            <a:pathLst>
              <a:path w="13374697" h="6286108">
                <a:moveTo>
                  <a:pt x="0" y="0"/>
                </a:moveTo>
                <a:lnTo>
                  <a:pt x="13374698" y="0"/>
                </a:lnTo>
                <a:lnTo>
                  <a:pt x="13374698" y="6286108"/>
                </a:lnTo>
                <a:lnTo>
                  <a:pt x="0" y="6286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Freeform 3"/>
          <p:cNvSpPr/>
          <p:nvPr/>
        </p:nvSpPr>
        <p:spPr>
          <a:xfrm>
            <a:off x="7592934" y="1613042"/>
            <a:ext cx="472869" cy="598569"/>
          </a:xfrm>
          <a:custGeom>
            <a:avLst/>
            <a:gdLst/>
            <a:ahLst/>
            <a:cxnLst/>
            <a:rect l="l" t="t" r="r" b="b"/>
            <a:pathLst>
              <a:path w="709304" h="897853">
                <a:moveTo>
                  <a:pt x="0" y="0"/>
                </a:moveTo>
                <a:lnTo>
                  <a:pt x="709304" y="0"/>
                </a:lnTo>
                <a:lnTo>
                  <a:pt x="709304" y="897853"/>
                </a:lnTo>
                <a:lnTo>
                  <a:pt x="0" y="897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4" name="Group 4"/>
          <p:cNvGrpSpPr/>
          <p:nvPr/>
        </p:nvGrpSpPr>
        <p:grpSpPr>
          <a:xfrm>
            <a:off x="7254696" y="1613042"/>
            <a:ext cx="4796180" cy="3972346"/>
            <a:chOff x="0" y="0"/>
            <a:chExt cx="9592358" cy="7944690"/>
          </a:xfrm>
        </p:grpSpPr>
        <p:sp>
          <p:nvSpPr>
            <p:cNvPr id="5" name="Freeform 5"/>
            <p:cNvSpPr/>
            <p:nvPr/>
          </p:nvSpPr>
          <p:spPr>
            <a:xfrm>
              <a:off x="8578310" y="1191820"/>
              <a:ext cx="1014048" cy="1283605"/>
            </a:xfrm>
            <a:custGeom>
              <a:avLst/>
              <a:gdLst/>
              <a:ahLst/>
              <a:cxnLst/>
              <a:rect l="l" t="t" r="r" b="b"/>
              <a:pathLst>
                <a:path w="1014048" h="1283605">
                  <a:moveTo>
                    <a:pt x="0" y="0"/>
                  </a:moveTo>
                  <a:lnTo>
                    <a:pt x="1014049" y="0"/>
                  </a:lnTo>
                  <a:lnTo>
                    <a:pt x="1014049" y="1283606"/>
                  </a:lnTo>
                  <a:lnTo>
                    <a:pt x="0" y="12836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Freeform 6"/>
            <p:cNvSpPr/>
            <p:nvPr/>
          </p:nvSpPr>
          <p:spPr>
            <a:xfrm flipH="1">
              <a:off x="4712689" y="0"/>
              <a:ext cx="643710" cy="814823"/>
            </a:xfrm>
            <a:custGeom>
              <a:avLst/>
              <a:gdLst/>
              <a:ahLst/>
              <a:cxnLst/>
              <a:rect l="l" t="t" r="r" b="b"/>
              <a:pathLst>
                <a:path w="643710" h="814823">
                  <a:moveTo>
                    <a:pt x="643710" y="0"/>
                  </a:moveTo>
                  <a:lnTo>
                    <a:pt x="0" y="0"/>
                  </a:lnTo>
                  <a:lnTo>
                    <a:pt x="0" y="814823"/>
                  </a:lnTo>
                  <a:lnTo>
                    <a:pt x="643710" y="814823"/>
                  </a:lnTo>
                  <a:lnTo>
                    <a:pt x="64371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7"/>
            <p:cNvGrpSpPr/>
            <p:nvPr/>
          </p:nvGrpSpPr>
          <p:grpSpPr>
            <a:xfrm>
              <a:off x="0" y="997044"/>
              <a:ext cx="6369178" cy="6369152"/>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l="-74921" t="-2568" r="-65097" b="-2394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9" name="Group 9"/>
            <p:cNvGrpSpPr/>
            <p:nvPr/>
          </p:nvGrpSpPr>
          <p:grpSpPr>
            <a:xfrm>
              <a:off x="4890790" y="997044"/>
              <a:ext cx="2956775" cy="2956763"/>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19900" r="-22332" b="-667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 name="Group 11"/>
            <p:cNvGrpSpPr/>
            <p:nvPr/>
          </p:nvGrpSpPr>
          <p:grpSpPr>
            <a:xfrm>
              <a:off x="5356399" y="4215769"/>
              <a:ext cx="3728936" cy="3728921"/>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2"/>
                <a:stretch>
                  <a:fillRect l="-18489" r="-51209" b="-131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3" name="Group 13"/>
            <p:cNvGrpSpPr/>
            <p:nvPr/>
          </p:nvGrpSpPr>
          <p:grpSpPr>
            <a:xfrm>
              <a:off x="7157344" y="3011412"/>
              <a:ext cx="1884797" cy="1884790"/>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3"/>
                <a:stretch>
                  <a:fillRect l="-110110" t="-21468" r="-34018" b="-41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sp>
        <p:nvSpPr>
          <p:cNvPr id="15" name="Freeform 15"/>
          <p:cNvSpPr/>
          <p:nvPr/>
        </p:nvSpPr>
        <p:spPr>
          <a:xfrm>
            <a:off x="6482301" y="4529052"/>
            <a:ext cx="340488" cy="430997"/>
          </a:xfrm>
          <a:custGeom>
            <a:avLst/>
            <a:gdLst/>
            <a:ahLst/>
            <a:cxnLst/>
            <a:rect l="l" t="t" r="r" b="b"/>
            <a:pathLst>
              <a:path w="510732" h="646496">
                <a:moveTo>
                  <a:pt x="0" y="0"/>
                </a:moveTo>
                <a:lnTo>
                  <a:pt x="510732" y="0"/>
                </a:lnTo>
                <a:lnTo>
                  <a:pt x="510732" y="646496"/>
                </a:lnTo>
                <a:lnTo>
                  <a:pt x="0" y="6464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16"/>
          <p:cNvSpPr/>
          <p:nvPr/>
        </p:nvSpPr>
        <p:spPr>
          <a:xfrm flipH="1">
            <a:off x="-3521310" y="4061143"/>
            <a:ext cx="8916465" cy="4190739"/>
          </a:xfrm>
          <a:custGeom>
            <a:avLst/>
            <a:gdLst/>
            <a:ahLst/>
            <a:cxnLst/>
            <a:rect l="l" t="t" r="r" b="b"/>
            <a:pathLst>
              <a:path w="13374697" h="6286108">
                <a:moveTo>
                  <a:pt x="13374698" y="0"/>
                </a:moveTo>
                <a:lnTo>
                  <a:pt x="0" y="0"/>
                </a:lnTo>
                <a:lnTo>
                  <a:pt x="0" y="6286108"/>
                </a:lnTo>
                <a:lnTo>
                  <a:pt x="13374698" y="6286108"/>
                </a:lnTo>
                <a:lnTo>
                  <a:pt x="1337469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7" name="Group 17"/>
          <p:cNvGrpSpPr/>
          <p:nvPr/>
        </p:nvGrpSpPr>
        <p:grpSpPr>
          <a:xfrm>
            <a:off x="685800" y="4343623"/>
            <a:ext cx="1997752" cy="1997752"/>
            <a:chOff x="0" y="0"/>
            <a:chExt cx="3995504" cy="3995504"/>
          </a:xfrm>
        </p:grpSpPr>
        <p:sp>
          <p:nvSpPr>
            <p:cNvPr id="18" name="Freeform 18"/>
            <p:cNvSpPr/>
            <p:nvPr/>
          </p:nvSpPr>
          <p:spPr>
            <a:xfrm>
              <a:off x="0" y="0"/>
              <a:ext cx="3995504" cy="3995504"/>
            </a:xfrm>
            <a:custGeom>
              <a:avLst/>
              <a:gdLst/>
              <a:ahLst/>
              <a:cxnLst/>
              <a:rect l="l" t="t" r="r" b="b"/>
              <a:pathLst>
                <a:path w="3995504" h="3995504">
                  <a:moveTo>
                    <a:pt x="0" y="0"/>
                  </a:moveTo>
                  <a:lnTo>
                    <a:pt x="3995504" y="0"/>
                  </a:lnTo>
                  <a:lnTo>
                    <a:pt x="3995504" y="3995504"/>
                  </a:lnTo>
                  <a:lnTo>
                    <a:pt x="0" y="39955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9" name="Freeform 19"/>
          <p:cNvSpPr/>
          <p:nvPr/>
        </p:nvSpPr>
        <p:spPr>
          <a:xfrm rot="613923" flipH="1">
            <a:off x="2751624" y="4620265"/>
            <a:ext cx="1241955" cy="804165"/>
          </a:xfrm>
          <a:custGeom>
            <a:avLst/>
            <a:gdLst/>
            <a:ahLst/>
            <a:cxnLst/>
            <a:rect l="l" t="t" r="r" b="b"/>
            <a:pathLst>
              <a:path w="1862932" h="1206248">
                <a:moveTo>
                  <a:pt x="1862932" y="0"/>
                </a:moveTo>
                <a:lnTo>
                  <a:pt x="0" y="0"/>
                </a:lnTo>
                <a:lnTo>
                  <a:pt x="0" y="1206249"/>
                </a:lnTo>
                <a:lnTo>
                  <a:pt x="1862932" y="1206249"/>
                </a:lnTo>
                <a:lnTo>
                  <a:pt x="1862932"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Freeform 20"/>
          <p:cNvSpPr/>
          <p:nvPr/>
        </p:nvSpPr>
        <p:spPr>
          <a:xfrm>
            <a:off x="9403964" y="5783025"/>
            <a:ext cx="2139887" cy="1134141"/>
          </a:xfrm>
          <a:custGeom>
            <a:avLst/>
            <a:gdLst/>
            <a:ahLst/>
            <a:cxnLst/>
            <a:rect l="l" t="t" r="r" b="b"/>
            <a:pathLst>
              <a:path w="3209831" h="1701211">
                <a:moveTo>
                  <a:pt x="0" y="0"/>
                </a:moveTo>
                <a:lnTo>
                  <a:pt x="3209831" y="0"/>
                </a:lnTo>
                <a:lnTo>
                  <a:pt x="3209831" y="1701211"/>
                </a:lnTo>
                <a:lnTo>
                  <a:pt x="0" y="1701211"/>
                </a:lnTo>
                <a:lnTo>
                  <a:pt x="0" y="0"/>
                </a:lnTo>
                <a:close/>
              </a:path>
            </a:pathLst>
          </a:custGeom>
          <a:blipFill>
            <a:blip r:embed="rId2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TextBox 21"/>
          <p:cNvSpPr txBox="1"/>
          <p:nvPr/>
        </p:nvSpPr>
        <p:spPr>
          <a:xfrm>
            <a:off x="-420370" y="470325"/>
            <a:ext cx="11533269" cy="5537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480"/>
              </a:lnSpc>
              <a:spcBef>
                <a:spcPct val="0"/>
              </a:spcBef>
              <a:spcAft>
                <a:spcPts val="0"/>
              </a:spcAft>
              <a:buClrTx/>
              <a:buSzTx/>
              <a:buFontTx/>
              <a:buNone/>
              <a:tabLst/>
              <a:defRPr/>
            </a:pPr>
            <a:r>
              <a:rPr kumimoji="0" lang="en-US" sz="3199" b="0" i="0" u="none" strike="noStrike" kern="1200" cap="none" spc="0" normalizeH="0" baseline="0" noProof="0">
                <a:ln>
                  <a:noFill/>
                </a:ln>
                <a:solidFill>
                  <a:srgbClr val="ACDD71"/>
                </a:solidFill>
                <a:effectLst/>
                <a:uLnTx/>
                <a:uFillTx/>
                <a:latin typeface="BIZ UDPMincho"/>
                <a:ea typeface="BIZ UDPMincho"/>
                <a:cs typeface="BIZ UDPMincho"/>
                <a:sym typeface="BIZ UDPMincho"/>
              </a:rPr>
              <a:t>Free Personal Finance Program for High School Girls </a:t>
            </a:r>
          </a:p>
        </p:txBody>
      </p:sp>
      <p:sp>
        <p:nvSpPr>
          <p:cNvPr id="22" name="TextBox 22"/>
          <p:cNvSpPr txBox="1"/>
          <p:nvPr/>
        </p:nvSpPr>
        <p:spPr>
          <a:xfrm>
            <a:off x="329366" y="1369688"/>
            <a:ext cx="6652545" cy="22083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893"/>
              </a:lnSpc>
              <a:spcBef>
                <a:spcPct val="0"/>
              </a:spcBef>
              <a:spcAft>
                <a:spcPts val="0"/>
              </a:spcAft>
              <a:buClrTx/>
              <a:buSzTx/>
              <a:buFontTx/>
              <a:buNone/>
              <a:tabLst/>
              <a:defRPr/>
            </a:pPr>
            <a:r>
              <a:rPr kumimoji="0" lang="en-US" sz="2067" b="0" i="0" u="none" strike="noStrike" kern="1200" cap="none" spc="0" normalizeH="0" baseline="0" noProof="0">
                <a:ln>
                  <a:noFill/>
                </a:ln>
                <a:solidFill>
                  <a:srgbClr val="FFFFFF"/>
                </a:solidFill>
                <a:effectLst/>
                <a:uLnTx/>
                <a:uFillTx/>
                <a:latin typeface="Inter"/>
                <a:ea typeface="Inter"/>
                <a:cs typeface="Inter"/>
                <a:sym typeface="Inter"/>
              </a:rPr>
              <a:t>Invest in Girls (a program of CEE) invites your high school students to learn about personal finance in a supportive all-girl environment! IIG instructors will teach students the basics of personal finance, how to invest, and help them build professional skills. These programs are online and free to attend.  </a:t>
            </a:r>
          </a:p>
        </p:txBody>
      </p:sp>
      <p:sp>
        <p:nvSpPr>
          <p:cNvPr id="23" name="TextBox 23"/>
          <p:cNvSpPr txBox="1"/>
          <p:nvPr/>
        </p:nvSpPr>
        <p:spPr>
          <a:xfrm>
            <a:off x="3000240" y="5540937"/>
            <a:ext cx="6652545" cy="3492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800"/>
              </a:lnSpc>
              <a:spcBef>
                <a:spcPct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Inter"/>
                <a:ea typeface="Inter"/>
                <a:cs typeface="Inter"/>
                <a:sym typeface="Inter"/>
              </a:rPr>
              <a:t>Share this sign up link with your students</a:t>
            </a:r>
          </a:p>
        </p:txBody>
      </p:sp>
      <p:sp>
        <p:nvSpPr>
          <p:cNvPr id="24" name="TextBox 24"/>
          <p:cNvSpPr txBox="1"/>
          <p:nvPr/>
        </p:nvSpPr>
        <p:spPr>
          <a:xfrm>
            <a:off x="3000240" y="5992125"/>
            <a:ext cx="6652545" cy="3492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800"/>
              </a:lnSpc>
              <a:spcBef>
                <a:spcPct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Inter"/>
                <a:ea typeface="Inter"/>
                <a:cs typeface="Inter"/>
                <a:sym typeface="Inter"/>
              </a:rPr>
              <a:t>Or visit investingirls.org/for-students/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lide Number Placeholder 3"/>
          <p:cNvSpPr txBox="1">
            <a:spLocks noGrp="1"/>
          </p:cNvSpPr>
          <p:nvPr>
            <p:ph type="sldNum" sz="quarter" idx="4294967295"/>
          </p:nvPr>
        </p:nvSpPr>
        <p:spPr>
          <a:xfrm>
            <a:off x="7981950" y="5624513"/>
            <a:ext cx="2057400" cy="2738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68580" tIns="34290" rIns="68580" bIns="3429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42FA98C2-07F3-4D3D-942C-590EBC9A28A7}" type="slidenum">
              <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111</a:t>
            </a:fld>
            <a:endParaRPr kumimoji="0"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80" name="Content Placeholder 2"/>
          <p:cNvSpPr txBox="1"/>
          <p:nvPr/>
        </p:nvSpPr>
        <p:spPr>
          <a:xfrm>
            <a:off x="914400" y="1573620"/>
            <a:ext cx="9452343" cy="42006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4289" rIns="34289">
            <a:spAutoFit/>
          </a:bodyPr>
          <a:lstStyle/>
          <a:p>
            <a:pPr marL="0" marR="0" lvl="0" indent="0" algn="l" defTabSz="685800" rtl="0" eaLnBrk="1" fontAlgn="auto" latinLnBrk="0" hangingPunct="1">
              <a:lnSpc>
                <a:spcPct val="90000"/>
              </a:lnSpc>
              <a:spcBef>
                <a:spcPts val="750"/>
              </a:spcBef>
              <a:spcAft>
                <a:spcPts val="0"/>
              </a:spcAft>
              <a:buClrTx/>
              <a:buSzTx/>
              <a:buFontTx/>
              <a:buNone/>
              <a:tabLst/>
              <a:defRPr sz="2000"/>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Access all of </a:t>
            </a:r>
            <a:r>
              <a:rPr kumimoji="0" sz="2800" b="0" i="0" u="none" strike="noStrike" kern="1200" cap="none" spc="0" normalizeH="0" baseline="0" noProof="0" dirty="0">
                <a:ln>
                  <a:noFill/>
                </a:ln>
                <a:solidFill>
                  <a:prstClr val="black"/>
                </a:solidFill>
                <a:effectLst/>
                <a:uLnTx/>
                <a:uFillTx/>
                <a:latin typeface="Calibri" panose="020F0502020204030204"/>
                <a:ea typeface="+mn-ea"/>
                <a:cs typeface="+mn-cs"/>
              </a:rPr>
              <a:t>CEE’s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free resources</a:t>
            </a:r>
            <a:r>
              <a:rPr kumimoji="0" sz="2800" b="0" i="0" u="none" strike="noStrike" kern="1200" cap="none" spc="0" normalizeH="0" baseline="0" noProof="0" dirty="0">
                <a:ln>
                  <a:noFill/>
                </a:ln>
                <a:solidFill>
                  <a:prstClr val="black"/>
                </a:solidFill>
                <a:effectLst/>
                <a:uLnTx/>
                <a:uFillTx/>
                <a:latin typeface="Calibri" panose="020F0502020204030204"/>
                <a:ea typeface="+mn-ea"/>
                <a:cs typeface="+mn-cs"/>
              </a:rPr>
              <a:t> directly on EconEdLink.org! To receive these new professional development benefits, </a:t>
            </a:r>
            <a:r>
              <a:rPr kumimoji="0" sz="2800" b="1" i="0" u="none" strike="noStrike" kern="1200" cap="none" spc="0" normalizeH="0" baseline="0" noProof="0" dirty="0">
                <a:ln>
                  <a:noFill/>
                </a:ln>
                <a:solidFill>
                  <a:prstClr val="black"/>
                </a:solidFill>
                <a:effectLst/>
                <a:uLnTx/>
                <a:uFillTx/>
                <a:latin typeface="Calibri" panose="020F0502020204030204"/>
                <a:ea typeface="+mn-ea"/>
                <a:cs typeface="+mn-cs"/>
              </a:rPr>
              <a:t>become an EconEdLink </a:t>
            </a:r>
            <a:r>
              <a:rPr kumimoji="0" sz="2800" b="1" i="0" u="sng" strike="noStrike" kern="1200" cap="none" spc="0" normalizeH="0" baseline="0" noProof="0" dirty="0">
                <a:ln>
                  <a:noFill/>
                </a:ln>
                <a:solidFill>
                  <a:srgbClr val="0563C1"/>
                </a:solidFill>
                <a:effectLst/>
                <a:uLnTx/>
                <a:uFill>
                  <a:solidFill>
                    <a:srgbClr val="0563C1"/>
                  </a:solidFill>
                </a:uFill>
                <a:latin typeface="Calibri" panose="020F0502020204030204"/>
                <a:ea typeface="+mn-ea"/>
                <a:cs typeface="+mn-cs"/>
                <a:hlinkClick r:id="rId2"/>
              </a:rPr>
              <a:t>member</a:t>
            </a:r>
            <a:r>
              <a:rPr kumimoji="0" sz="2800" b="0" i="0" u="none" strike="noStrike" kern="1200" cap="none" spc="0" normalizeH="0" baseline="0" noProof="0" dirty="0">
                <a:ln>
                  <a:noFill/>
                </a:ln>
                <a:solidFill>
                  <a:prstClr val="black"/>
                </a:solidFill>
                <a:effectLst/>
                <a:uLnTx/>
                <a:uFillTx/>
                <a:latin typeface="Calibri" panose="020F0502020204030204"/>
                <a:ea typeface="+mn-ea"/>
                <a:cs typeface="+mn-cs"/>
              </a:rPr>
              <a:t>. As a member, you will now be able to: </a:t>
            </a:r>
          </a:p>
          <a:p>
            <a:pPr marL="171450" marR="0" lvl="0" indent="-171450" algn="l" defTabSz="685800" rtl="0" eaLnBrk="1" fontAlgn="auto" latinLnBrk="0" hangingPunct="1">
              <a:lnSpc>
                <a:spcPct val="90000"/>
              </a:lnSpc>
              <a:spcBef>
                <a:spcPts val="750"/>
              </a:spcBef>
              <a:spcAft>
                <a:spcPts val="0"/>
              </a:spcAft>
              <a:buClrTx/>
              <a:buSzPct val="100000"/>
              <a:buFont typeface="Arial"/>
              <a:buChar char="•"/>
              <a:tabLst/>
              <a:defRPr sz="2000"/>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Access to hundreds of free resources – videos, games, lessons, webinars</a:t>
            </a:r>
            <a:endParaRPr kumimoji="0"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685800" rtl="0" eaLnBrk="1" fontAlgn="auto" latinLnBrk="0" hangingPunct="1">
              <a:lnSpc>
                <a:spcPct val="90000"/>
              </a:lnSpc>
              <a:spcBef>
                <a:spcPts val="750"/>
              </a:spcBef>
              <a:spcAft>
                <a:spcPts val="0"/>
              </a:spcAft>
              <a:buClrTx/>
              <a:buSzPct val="100000"/>
              <a:buFont typeface="Arial"/>
              <a:buChar char="•"/>
              <a:tabLst/>
              <a:defRPr sz="2000"/>
            </a:pPr>
            <a:r>
              <a:rPr kumimoji="0" sz="2800" b="0" i="0" u="none" strike="noStrike" kern="1200" cap="none" spc="0" normalizeH="0" baseline="0" noProof="0" dirty="0">
                <a:ln>
                  <a:noFill/>
                </a:ln>
                <a:solidFill>
                  <a:prstClr val="black"/>
                </a:solidFill>
                <a:effectLst/>
                <a:uLnTx/>
                <a:uFillTx/>
                <a:latin typeface="Calibri" panose="020F0502020204030204"/>
                <a:ea typeface="+mn-ea"/>
                <a:cs typeface="+mn-cs"/>
              </a:rPr>
              <a:t>Easily download presentations, lesson plan materials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sz="2800" b="0" i="0" u="none" strike="noStrike" kern="1200" cap="none" spc="0" normalizeH="0" baseline="0" noProof="0" dirty="0">
                <a:ln>
                  <a:noFill/>
                </a:ln>
                <a:solidFill>
                  <a:prstClr val="black"/>
                </a:solidFill>
                <a:effectLst/>
                <a:uLnTx/>
                <a:uFillTx/>
                <a:latin typeface="Calibri" panose="020F0502020204030204"/>
                <a:ea typeface="+mn-ea"/>
                <a:cs typeface="+mn-cs"/>
              </a:rPr>
              <a:t> and activities</a:t>
            </a:r>
          </a:p>
          <a:p>
            <a:pPr marL="214313" marR="0" lvl="0" indent="-214313" algn="l" defTabSz="685800" rtl="0" eaLnBrk="1" fontAlgn="auto" latinLnBrk="0" hangingPunct="1">
              <a:lnSpc>
                <a:spcPct val="90000"/>
              </a:lnSpc>
              <a:spcBef>
                <a:spcPts val="750"/>
              </a:spcBef>
              <a:spcAft>
                <a:spcPts val="0"/>
              </a:spcAft>
              <a:buClrTx/>
              <a:buSzPct val="100000"/>
              <a:buFont typeface="Arial"/>
              <a:buChar char="•"/>
              <a:tabLst/>
              <a:defRPr sz="2000"/>
            </a:pPr>
            <a:r>
              <a:rPr kumimoji="0" sz="2800" b="0" i="0" u="none" strike="noStrike" kern="1200" cap="none" spc="0" normalizeH="0" baseline="0" noProof="0" dirty="0">
                <a:ln>
                  <a:noFill/>
                </a:ln>
                <a:solidFill>
                  <a:prstClr val="black"/>
                </a:solidFill>
                <a:effectLst/>
                <a:uLnTx/>
                <a:uFillTx/>
                <a:latin typeface="Calibri" panose="020F0502020204030204"/>
                <a:ea typeface="+mn-ea"/>
                <a:cs typeface="+mn-cs"/>
              </a:rPr>
              <a:t>Save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resources </a:t>
            </a:r>
            <a:r>
              <a:rPr kumimoji="0" sz="2800" b="0" i="0" u="none" strike="noStrike" kern="1200" cap="none" spc="0" normalizeH="0" baseline="0" noProof="0" dirty="0">
                <a:ln>
                  <a:noFill/>
                </a:ln>
                <a:solidFill>
                  <a:prstClr val="black"/>
                </a:solidFill>
                <a:effectLst/>
                <a:uLnTx/>
                <a:uFillTx/>
                <a:latin typeface="Calibri" panose="020F0502020204030204"/>
                <a:ea typeface="+mn-ea"/>
                <a:cs typeface="+mn-cs"/>
              </a:rPr>
              <a:t>to your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sz="2800" b="0" i="0" u="none" strike="noStrike" kern="1200" cap="none" spc="0" normalizeH="0" baseline="0" noProof="0" dirty="0">
                <a:ln>
                  <a:noFill/>
                </a:ln>
                <a:solidFill>
                  <a:prstClr val="black"/>
                </a:solidFill>
                <a:effectLst/>
                <a:uLnTx/>
                <a:uFillTx/>
                <a:latin typeface="Calibri" panose="020F0502020204030204"/>
                <a:ea typeface="+mn-ea"/>
                <a:cs typeface="+mn-cs"/>
              </a:rPr>
              <a:t>conEdLink dashboard for easy access to the event</a:t>
            </a:r>
          </a:p>
          <a:p>
            <a:pPr marL="171450" marR="0" lvl="0" indent="-171450" algn="l" defTabSz="685800" rtl="0" eaLnBrk="1" fontAlgn="auto" latinLnBrk="0" hangingPunct="1">
              <a:lnSpc>
                <a:spcPct val="90000"/>
              </a:lnSpc>
              <a:spcBef>
                <a:spcPts val="750"/>
              </a:spcBef>
              <a:spcAft>
                <a:spcPts val="0"/>
              </a:spcAft>
              <a:buClrTx/>
              <a:buSzPct val="100000"/>
              <a:buFont typeface="Arial"/>
              <a:buChar char="•"/>
              <a:tabLst/>
              <a:defRPr sz="2000"/>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1" name="Title 1"/>
          <p:cNvSpPr txBox="1"/>
          <p:nvPr/>
        </p:nvSpPr>
        <p:spPr>
          <a:xfrm>
            <a:off x="1341650" y="800737"/>
            <a:ext cx="7818122" cy="5355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4289" rIns="34289">
            <a:spAutoFit/>
          </a:bodyPr>
          <a:lstStyle>
            <a:lvl1pPr algn="ctr">
              <a:lnSpc>
                <a:spcPct val="90000"/>
              </a:lnSpc>
              <a:defRPr sz="3200">
                <a:latin typeface="Calibri Light"/>
                <a:ea typeface="Calibri Light"/>
                <a:cs typeface="Calibri Light"/>
                <a:sym typeface="Calibri Light"/>
              </a:defRPr>
            </a:lvl1p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sz="3200" b="0" i="0" u="none" strike="noStrike" kern="1200" cap="none" spc="0" normalizeH="0" baseline="0" noProof="0">
                <a:ln>
                  <a:noFill/>
                </a:ln>
                <a:solidFill>
                  <a:prstClr val="black"/>
                </a:solidFill>
                <a:effectLst/>
                <a:uLnTx/>
                <a:uFillTx/>
                <a:latin typeface="Calibri Light"/>
                <a:ea typeface="Calibri Light"/>
                <a:cs typeface="Calibri Light"/>
                <a:sym typeface="Calibri Light"/>
              </a:rPr>
              <a:t>EconEdLink Membership</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6E2E0-709F-B059-072E-D18B49957BAB}"/>
            </a:ext>
          </a:extLst>
        </p:cNvPr>
        <p:cNvGrpSpPr/>
        <p:nvPr/>
      </p:nvGrpSpPr>
      <p:grpSpPr>
        <a:xfrm>
          <a:off x="0" y="0"/>
          <a:ext cx="0" cy="0"/>
          <a:chOff x="0" y="0"/>
          <a:chExt cx="0" cy="0"/>
        </a:xfrm>
      </p:grpSpPr>
      <p:pic>
        <p:nvPicPr>
          <p:cNvPr id="7" name="Picture 6" descr="A screenshot of a black and blue screen&#10;&#10;AI-generated content may be incorrect.">
            <a:extLst>
              <a:ext uri="{FF2B5EF4-FFF2-40B4-BE49-F238E27FC236}">
                <a16:creationId xmlns:a16="http://schemas.microsoft.com/office/drawing/2014/main" id="{4D9FC3C3-E367-A059-3332-ED4FF10D443B}"/>
              </a:ext>
            </a:extLst>
          </p:cNvPr>
          <p:cNvPicPr>
            <a:picLocks noChangeAspect="1"/>
          </p:cNvPicPr>
          <p:nvPr/>
        </p:nvPicPr>
        <p:blipFill>
          <a:blip r:embed="rId3">
            <a:extLst>
              <a:ext uri="{28A0092B-C50C-407E-A947-70E740481C1C}">
                <a14:useLocalDpi xmlns:a14="http://schemas.microsoft.com/office/drawing/2010/main" val="0"/>
              </a:ext>
            </a:extLst>
          </a:blip>
          <a:srcRect t="77511"/>
          <a:stretch/>
        </p:blipFill>
        <p:spPr>
          <a:xfrm>
            <a:off x="0" y="5315712"/>
            <a:ext cx="12192000" cy="1542288"/>
          </a:xfrm>
          <a:prstGeom prst="rect">
            <a:avLst/>
          </a:prstGeom>
          <a:solidFill>
            <a:schemeClr val="bg1"/>
          </a:solidFill>
        </p:spPr>
      </p:pic>
      <p:pic>
        <p:nvPicPr>
          <p:cNvPr id="12" name="Picture 11" descr="A screenshot of a black and blue screen&#10;&#10;AI-generated content may be incorrect.">
            <a:extLst>
              <a:ext uri="{FF2B5EF4-FFF2-40B4-BE49-F238E27FC236}">
                <a16:creationId xmlns:a16="http://schemas.microsoft.com/office/drawing/2014/main" id="{FA18D3CC-1AF4-4711-E83A-989B3939ACFF}"/>
              </a:ext>
            </a:extLst>
          </p:cNvPr>
          <p:cNvPicPr>
            <a:picLocks noChangeAspect="1"/>
          </p:cNvPicPr>
          <p:nvPr/>
        </p:nvPicPr>
        <p:blipFill>
          <a:blip r:embed="rId4">
            <a:extLst>
              <a:ext uri="{28A0092B-C50C-407E-A947-70E740481C1C}">
                <a14:useLocalDpi xmlns:a14="http://schemas.microsoft.com/office/drawing/2010/main" val="0"/>
              </a:ext>
            </a:extLst>
          </a:blip>
          <a:srcRect t="19299" b="19289"/>
          <a:stretch/>
        </p:blipFill>
        <p:spPr>
          <a:xfrm>
            <a:off x="54864" y="1201589"/>
            <a:ext cx="12082272" cy="4173754"/>
          </a:xfrm>
          <a:prstGeom prst="rect">
            <a:avLst/>
          </a:prstGeom>
          <a:solidFill>
            <a:schemeClr val="bg1"/>
          </a:solidFill>
        </p:spPr>
      </p:pic>
      <p:sp>
        <p:nvSpPr>
          <p:cNvPr id="8" name="Rectangle 7">
            <a:extLst>
              <a:ext uri="{FF2B5EF4-FFF2-40B4-BE49-F238E27FC236}">
                <a16:creationId xmlns:a16="http://schemas.microsoft.com/office/drawing/2014/main" id="{12BAB4A7-B6C1-7F39-B779-4E77C37418D5}"/>
              </a:ext>
            </a:extLst>
          </p:cNvPr>
          <p:cNvSpPr/>
          <p:nvPr/>
        </p:nvSpPr>
        <p:spPr>
          <a:xfrm>
            <a:off x="0" y="916097"/>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1D921A-C6FD-3717-866C-7ADAA7653F75}"/>
              </a:ext>
            </a:extLst>
          </p:cNvPr>
          <p:cNvSpPr/>
          <p:nvPr/>
        </p:nvSpPr>
        <p:spPr>
          <a:xfrm>
            <a:off x="0" y="670560"/>
            <a:ext cx="12192000" cy="28549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73EDEB-D9F8-2F94-986C-46ACB54668FC}"/>
              </a:ext>
            </a:extLst>
          </p:cNvPr>
          <p:cNvSpPr/>
          <p:nvPr/>
        </p:nvSpPr>
        <p:spPr>
          <a:xfrm>
            <a:off x="0" y="-12192"/>
            <a:ext cx="12192000" cy="68275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64D29A9-BA19-D955-2CB2-F1078F499C3F}"/>
              </a:ext>
            </a:extLst>
          </p:cNvPr>
          <p:cNvSpPr txBox="1"/>
          <p:nvPr/>
        </p:nvSpPr>
        <p:spPr>
          <a:xfrm>
            <a:off x="4634503" y="5099671"/>
            <a:ext cx="3339459" cy="769441"/>
          </a:xfrm>
          <a:prstGeom prst="rect">
            <a:avLst/>
          </a:prstGeom>
          <a:noFill/>
        </p:spPr>
        <p:txBody>
          <a:bodyPr wrap="square" rtlCol="0">
            <a:spAutoFit/>
          </a:bodyPr>
          <a:lstStyle/>
          <a:p>
            <a:r>
              <a:rPr lang="en-US" sz="3200" b="1" dirty="0">
                <a:solidFill>
                  <a:srgbClr val="0056DD"/>
                </a:solidFill>
                <a:latin typeface="Visa Dialect Bold" pitchFamily="2" charset="0"/>
              </a:rPr>
              <a:t>THANK YOU!</a:t>
            </a:r>
            <a:endParaRPr lang="en-US" sz="2800" b="1" dirty="0">
              <a:solidFill>
                <a:srgbClr val="0056DD"/>
              </a:solidFill>
              <a:latin typeface="Visa Dialect Bold" pitchFamily="2" charset="0"/>
            </a:endParaRPr>
          </a:p>
          <a:p>
            <a:endParaRPr lang="en-US" sz="1100" dirty="0">
              <a:solidFill>
                <a:srgbClr val="0056DD"/>
              </a:solidFill>
              <a:latin typeface="Visa Dialect Bold" pitchFamily="2" charset="0"/>
            </a:endParaRPr>
          </a:p>
        </p:txBody>
      </p:sp>
    </p:spTree>
    <p:extLst>
      <p:ext uri="{BB962C8B-B14F-4D97-AF65-F5344CB8AC3E}">
        <p14:creationId xmlns:p14="http://schemas.microsoft.com/office/powerpoint/2010/main" val="189250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91D65-8085-B42B-F6D7-63A72EB39BC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B6EAC31-91C7-73FE-CD8D-206BA6C4B7E8}"/>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2">
            <a:extLst>
              <a:ext uri="{FF2B5EF4-FFF2-40B4-BE49-F238E27FC236}">
                <a16:creationId xmlns:a16="http://schemas.microsoft.com/office/drawing/2014/main" id="{38286E94-2216-52B9-950B-508601FD7346}"/>
              </a:ext>
            </a:extLst>
          </p:cNvPr>
          <p:cNvGraphicFramePr>
            <a:graphicFrameLocks noChangeAspect="1"/>
          </p:cNvGraphicFramePr>
          <p:nvPr>
            <p:extLst>
              <p:ext uri="{D42A27DB-BD31-4B8C-83A1-F6EECF244321}">
                <p14:modId xmlns:p14="http://schemas.microsoft.com/office/powerpoint/2010/main" val="2609369990"/>
              </p:ext>
            </p:extLst>
          </p:nvPr>
        </p:nvGraphicFramePr>
        <p:xfrm>
          <a:off x="2917945" y="1423535"/>
          <a:ext cx="6246812" cy="4454525"/>
        </p:xfrm>
        <a:graphic>
          <a:graphicData uri="http://schemas.openxmlformats.org/presentationml/2006/ole">
            <mc:AlternateContent xmlns:mc="http://schemas.openxmlformats.org/markup-compatibility/2006">
              <mc:Choice xmlns:v="urn:schemas-microsoft-com:vml" Requires="v">
                <p:oleObj name="Document" r:id="rId2" imgW="6248400" imgH="4457700" progId="Word.Document.8">
                  <p:embed/>
                </p:oleObj>
              </mc:Choice>
              <mc:Fallback>
                <p:oleObj name="Document" r:id="rId2" imgW="6248400" imgH="4457700" progId="Word.Document.8">
                  <p:embed/>
                  <p:pic>
                    <p:nvPicPr>
                      <p:cNvPr id="2" name="Object 2">
                        <a:extLst>
                          <a:ext uri="{FF2B5EF4-FFF2-40B4-BE49-F238E27FC236}">
                            <a16:creationId xmlns:a16="http://schemas.microsoft.com/office/drawing/2014/main" id="{38286E94-2216-52B9-950B-508601FD7346}"/>
                          </a:ext>
                        </a:extLst>
                      </p:cNvPr>
                      <p:cNvPicPr>
                        <a:picLocks noChangeAspect="1" noChangeArrowheads="1"/>
                      </p:cNvPicPr>
                      <p:nvPr/>
                    </p:nvPicPr>
                    <p:blipFill>
                      <a:blip r:embed="rId3"/>
                      <a:srcRect/>
                      <a:stretch>
                        <a:fillRect/>
                      </a:stretch>
                    </p:blipFill>
                    <p:spPr bwMode="auto">
                      <a:xfrm>
                        <a:off x="2917945" y="1423535"/>
                        <a:ext cx="6246812" cy="445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 Box 5">
            <a:extLst>
              <a:ext uri="{FF2B5EF4-FFF2-40B4-BE49-F238E27FC236}">
                <a16:creationId xmlns:a16="http://schemas.microsoft.com/office/drawing/2014/main" id="{B5D6C702-2814-79F3-5C3A-61AF4991E687}"/>
              </a:ext>
            </a:extLst>
          </p:cNvPr>
          <p:cNvSpPr txBox="1">
            <a:spLocks noChangeArrowheads="1"/>
          </p:cNvSpPr>
          <p:nvPr/>
        </p:nvSpPr>
        <p:spPr bwMode="auto">
          <a:xfrm>
            <a:off x="2998526" y="1473200"/>
            <a:ext cx="1343638" cy="400110"/>
          </a:xfrm>
          <a:prstGeom prst="rect">
            <a:avLst/>
          </a:prstGeom>
          <a:noFill/>
          <a:ln w="9525">
            <a:noFill/>
            <a:miter lim="800000"/>
            <a:headEnd/>
            <a:tailEnd/>
          </a:ln>
          <a:effectLst/>
        </p:spPr>
        <p:txBody>
          <a:bodyPr wrap="none">
            <a:spAutoFit/>
          </a:bodyPr>
          <a:lstStyle/>
          <a:p>
            <a:r>
              <a:rPr lang="en-US" sz="2000" dirty="0">
                <a:solidFill>
                  <a:srgbClr val="0033CC"/>
                </a:solidFill>
                <a:latin typeface="Visa Dialect" pitchFamily="2" charset="0"/>
                <a:cs typeface="Arial" charset="0"/>
              </a:rPr>
              <a:t>Problem:</a:t>
            </a:r>
            <a:endParaRPr lang="en-US" sz="2400" dirty="0">
              <a:solidFill>
                <a:prstClr val="black"/>
              </a:solidFill>
              <a:latin typeface="Visa Dialect" pitchFamily="2" charset="0"/>
              <a:cs typeface="Arial" charset="0"/>
            </a:endParaRPr>
          </a:p>
        </p:txBody>
      </p:sp>
      <p:sp>
        <p:nvSpPr>
          <p:cNvPr id="5" name="Text Box 27">
            <a:extLst>
              <a:ext uri="{FF2B5EF4-FFF2-40B4-BE49-F238E27FC236}">
                <a16:creationId xmlns:a16="http://schemas.microsoft.com/office/drawing/2014/main" id="{31C44003-5DC5-D239-946E-8308A98897B7}"/>
              </a:ext>
            </a:extLst>
          </p:cNvPr>
          <p:cNvSpPr txBox="1">
            <a:spLocks noChangeArrowheads="1"/>
          </p:cNvSpPr>
          <p:nvPr/>
        </p:nvSpPr>
        <p:spPr bwMode="auto">
          <a:xfrm rot="20409165">
            <a:off x="1966341" y="2472908"/>
            <a:ext cx="8416690" cy="1246495"/>
          </a:xfrm>
          <a:prstGeom prst="rect">
            <a:avLst/>
          </a:prstGeom>
          <a:solidFill>
            <a:srgbClr val="1434CB"/>
          </a:solidFill>
          <a:ln w="9525">
            <a:noFill/>
            <a:miter lim="800000"/>
            <a:headEnd/>
            <a:tailEnd/>
          </a:ln>
          <a:effectLst/>
        </p:spPr>
        <p:txBody>
          <a:bodyPr wrap="square" tIns="274320" anchor="ctr">
            <a:spAutoFit/>
          </a:bodyPr>
          <a:lstStyle/>
          <a:p>
            <a:pPr algn="ctr">
              <a:spcBef>
                <a:spcPct val="50000"/>
              </a:spcBef>
            </a:pPr>
            <a:r>
              <a:rPr lang="en-US" sz="4000" dirty="0">
                <a:solidFill>
                  <a:schemeClr val="bg1"/>
                </a:solidFill>
                <a:latin typeface="Visa Dialect" pitchFamily="2" charset="0"/>
                <a:cs typeface="Arial" charset="0"/>
              </a:rPr>
              <a:t> PACED Decision-Making Model </a:t>
            </a:r>
            <a:br>
              <a:rPr lang="en-US" sz="4000" dirty="0">
                <a:solidFill>
                  <a:schemeClr val="bg1"/>
                </a:solidFill>
                <a:latin typeface="Visa Dialect" pitchFamily="2" charset="0"/>
                <a:cs typeface="Arial" charset="0"/>
              </a:rPr>
            </a:br>
            <a:endParaRPr lang="en-US" b="1" dirty="0">
              <a:solidFill>
                <a:schemeClr val="bg1"/>
              </a:solidFill>
              <a:latin typeface="Visa Dialect" pitchFamily="2" charset="0"/>
              <a:cs typeface="Arial" charset="0"/>
            </a:endParaRPr>
          </a:p>
        </p:txBody>
      </p:sp>
      <p:grpSp>
        <p:nvGrpSpPr>
          <p:cNvPr id="19" name="Group 18">
            <a:extLst>
              <a:ext uri="{FF2B5EF4-FFF2-40B4-BE49-F238E27FC236}">
                <a16:creationId xmlns:a16="http://schemas.microsoft.com/office/drawing/2014/main" id="{90F6C36A-919C-0737-0A58-B7F865BEE5CC}"/>
              </a:ext>
            </a:extLst>
          </p:cNvPr>
          <p:cNvGrpSpPr/>
          <p:nvPr/>
        </p:nvGrpSpPr>
        <p:grpSpPr>
          <a:xfrm>
            <a:off x="0" y="5948974"/>
            <a:ext cx="12192000" cy="917968"/>
            <a:chOff x="0" y="5948974"/>
            <a:chExt cx="12192000" cy="917968"/>
          </a:xfrm>
        </p:grpSpPr>
        <p:sp>
          <p:nvSpPr>
            <p:cNvPr id="20" name="Rectangle 19">
              <a:extLst>
                <a:ext uri="{FF2B5EF4-FFF2-40B4-BE49-F238E27FC236}">
                  <a16:creationId xmlns:a16="http://schemas.microsoft.com/office/drawing/2014/main" id="{551D4EC4-9BD4-0FFE-66A8-390EE6ACB8A9}"/>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DF363FB-A419-B25C-195C-78E15B85D636}"/>
                </a:ext>
              </a:extLst>
            </p:cNvPr>
            <p:cNvGrpSpPr/>
            <p:nvPr/>
          </p:nvGrpSpPr>
          <p:grpSpPr>
            <a:xfrm>
              <a:off x="786998" y="6165200"/>
              <a:ext cx="10570603" cy="701742"/>
              <a:chOff x="786998" y="6165200"/>
              <a:chExt cx="10570603" cy="701742"/>
            </a:xfrm>
          </p:grpSpPr>
          <p:pic>
            <p:nvPicPr>
              <p:cNvPr id="24" name="Picture 23">
                <a:extLst>
                  <a:ext uri="{FF2B5EF4-FFF2-40B4-BE49-F238E27FC236}">
                    <a16:creationId xmlns:a16="http://schemas.microsoft.com/office/drawing/2014/main" id="{3D457250-B719-B540-5588-3D40DA8780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5" name="Picture 24">
                <a:extLst>
                  <a:ext uri="{FF2B5EF4-FFF2-40B4-BE49-F238E27FC236}">
                    <a16:creationId xmlns:a16="http://schemas.microsoft.com/office/drawing/2014/main" id="{DB633E50-385E-0992-D625-1AAF5D04D3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6" name="Picture 2">
                <a:extLst>
                  <a:ext uri="{FF2B5EF4-FFF2-40B4-BE49-F238E27FC236}">
                    <a16:creationId xmlns:a16="http://schemas.microsoft.com/office/drawing/2014/main" id="{8689E39E-CC78-D24F-39A6-D7D4A80EFF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Visa Bolsters Global Banking Capabilities with $1B Acquisition of ...">
                <a:extLst>
                  <a:ext uri="{FF2B5EF4-FFF2-40B4-BE49-F238E27FC236}">
                    <a16:creationId xmlns:a16="http://schemas.microsoft.com/office/drawing/2014/main" id="{C42E4683-9833-6A83-2400-7D0767FE97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38057348-3FD5-A9BC-4309-1A9FCDC907F1}"/>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7A2542F-92C9-FB2D-B122-361E7BC4B4F1}"/>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itle 32">
            <a:extLst>
              <a:ext uri="{FF2B5EF4-FFF2-40B4-BE49-F238E27FC236}">
                <a16:creationId xmlns:a16="http://schemas.microsoft.com/office/drawing/2014/main" id="{3AD7FFA8-8847-B425-06EF-B03DDABB935F}"/>
              </a:ext>
            </a:extLst>
          </p:cNvPr>
          <p:cNvSpPr>
            <a:spLocks noGrp="1"/>
          </p:cNvSpPr>
          <p:nvPr>
            <p:ph type="title"/>
          </p:nvPr>
        </p:nvSpPr>
        <p:spPr/>
        <p:txBody>
          <a:bodyPr/>
          <a:lstStyle/>
          <a:p>
            <a:r>
              <a:rPr lang="en-US" sz="2800" b="1" dirty="0">
                <a:solidFill>
                  <a:schemeClr val="accent1"/>
                </a:solidFill>
                <a:latin typeface="Visa Dialect Semibold" pitchFamily="2" charset="0"/>
              </a:rPr>
              <a:t>HANDOUTS: </a:t>
            </a:r>
            <a:r>
              <a:rPr lang="en-US" sz="2800" dirty="0">
                <a:solidFill>
                  <a:schemeClr val="accent1"/>
                </a:solidFill>
                <a:latin typeface="Visa Dialect" pitchFamily="2" charset="0"/>
              </a:rPr>
              <a:t>PAGE 2</a:t>
            </a:r>
            <a:endParaRPr lang="en-US" sz="2800" dirty="0"/>
          </a:p>
        </p:txBody>
      </p:sp>
    </p:spTree>
    <p:extLst>
      <p:ext uri="{BB962C8B-B14F-4D97-AF65-F5344CB8AC3E}">
        <p14:creationId xmlns:p14="http://schemas.microsoft.com/office/powerpoint/2010/main" val="39103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A5276-E93C-EA23-852D-11CEDB88F35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9633F84-DCCB-2897-D1E7-EB08CE318B1B}"/>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E341FFFE-3E08-3EC6-E271-C7697B63ED22}"/>
              </a:ext>
            </a:extLst>
          </p:cNvPr>
          <p:cNvSpPr>
            <a:spLocks noGrp="1"/>
          </p:cNvSpPr>
          <p:nvPr/>
        </p:nvSpPr>
        <p:spPr>
          <a:xfrm>
            <a:off x="798986" y="1554421"/>
            <a:ext cx="10594027" cy="589262"/>
          </a:xfr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Calibri" panose="020F050202020403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Calibri" panose="020F050202020403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Calibri" panose="020F050202020403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9pPr>
          </a:lstStyle>
          <a:p>
            <a:pPr marL="109220" indent="0" algn="ctr">
              <a:spcAft>
                <a:spcPts val="2400"/>
              </a:spcAft>
              <a:buNone/>
            </a:pPr>
            <a:r>
              <a:rPr lang="en-US" sz="3600" u="sng" dirty="0">
                <a:solidFill>
                  <a:srgbClr val="1434CB"/>
                </a:solidFill>
                <a:latin typeface="+mj-lt"/>
              </a:rPr>
              <a:t>PACED Decision-Making Model</a:t>
            </a:r>
            <a:endParaRPr lang="en-US"/>
          </a:p>
          <a:p>
            <a:pPr marL="0" algn="ctr">
              <a:spcBef>
                <a:spcPts val="0"/>
              </a:spcBef>
              <a:buNone/>
            </a:pPr>
            <a:endParaRPr lang="en-US" sz="2800" dirty="0">
              <a:solidFill>
                <a:schemeClr val="tx1"/>
              </a:solidFill>
              <a:latin typeface="Visa Dialect" pitchFamily="2" charset="0"/>
            </a:endParaRPr>
          </a:p>
          <a:p>
            <a:pPr marL="109220" marR="0" lvl="0" indent="0" algn="ctr"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solidFill>
              <a:latin typeface="+mn-lt"/>
            </a:endParaRPr>
          </a:p>
        </p:txBody>
      </p:sp>
      <p:grpSp>
        <p:nvGrpSpPr>
          <p:cNvPr id="16" name="Group 15">
            <a:extLst>
              <a:ext uri="{FF2B5EF4-FFF2-40B4-BE49-F238E27FC236}">
                <a16:creationId xmlns:a16="http://schemas.microsoft.com/office/drawing/2014/main" id="{5FD12A0C-C779-202F-2CF2-A94B8C88ACB8}"/>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B79AB4FF-DCA3-0C3D-9A4C-F0D0C13AE581}"/>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7CAF964-9193-87B3-3326-99A718A99247}"/>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5E20624D-AB07-C4DC-05F4-E6BB228F45A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DEC091C8-F0DD-7F38-EB66-FA4F44F9CB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845D7B90-EC00-9490-4CEA-48E3427601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68185354-0736-7511-5EB7-50F379A5FB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36EE1B82-3A50-C7B5-71BA-110D78D075EE}"/>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E58043C-A141-1340-3E17-7F13E2D101FD}"/>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EAF24F86-C2FC-DB0B-4CD9-CDDFAE94D1EC}"/>
              </a:ext>
            </a:extLst>
          </p:cNvPr>
          <p:cNvSpPr/>
          <p:nvPr/>
        </p:nvSpPr>
        <p:spPr>
          <a:xfrm>
            <a:off x="0" y="916097"/>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3CC8CE9-AC82-1ED2-C3CC-0C3B94632D17}"/>
              </a:ext>
            </a:extLst>
          </p:cNvPr>
          <p:cNvSpPr/>
          <p:nvPr/>
        </p:nvSpPr>
        <p:spPr>
          <a:xfrm>
            <a:off x="0" y="670560"/>
            <a:ext cx="12192000" cy="28549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9BAE6F6-843F-6CDA-30A7-22E849758064}"/>
              </a:ext>
            </a:extLst>
          </p:cNvPr>
          <p:cNvSpPr/>
          <p:nvPr/>
        </p:nvSpPr>
        <p:spPr>
          <a:xfrm>
            <a:off x="0" y="-12192"/>
            <a:ext cx="12192000" cy="68275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D65EE6-D22D-FC57-C62A-3BE499C8BBF0}"/>
              </a:ext>
            </a:extLst>
          </p:cNvPr>
          <p:cNvSpPr txBox="1">
            <a:spLocks/>
          </p:cNvSpPr>
          <p:nvPr/>
        </p:nvSpPr>
        <p:spPr>
          <a:xfrm>
            <a:off x="599831" y="2489200"/>
            <a:ext cx="10972800" cy="4610100"/>
          </a:xfrm>
          <a:prstGeom prst="rect">
            <a:avLst/>
          </a:prstGeom>
        </p:spPr>
        <p:txBody>
          <a:bodyPr lIns="91440" tIns="45720" rIns="91440" bIns="45720" anchor="t">
            <a:normAutofit/>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800" dirty="0">
                <a:solidFill>
                  <a:schemeClr val="tx1"/>
                </a:solidFill>
                <a:latin typeface="Visa Dialect Regular"/>
              </a:rPr>
              <a:t>Tool to use when deciding among </a:t>
            </a:r>
          </a:p>
          <a:p>
            <a:pPr algn="ctr">
              <a:spcBef>
                <a:spcPts val="0"/>
              </a:spcBef>
            </a:pPr>
            <a:r>
              <a:rPr lang="en-US" sz="2800" i="1" dirty="0">
                <a:solidFill>
                  <a:schemeClr val="tx1"/>
                </a:solidFill>
                <a:latin typeface="Visa Dialect Regular"/>
              </a:rPr>
              <a:t>various choices or alternatives. </a:t>
            </a:r>
          </a:p>
          <a:p>
            <a:pPr algn="ctr">
              <a:spcBef>
                <a:spcPts val="0"/>
              </a:spcBef>
            </a:pPr>
            <a:endParaRPr lang="en-US" sz="2800" dirty="0">
              <a:solidFill>
                <a:schemeClr val="tx1"/>
              </a:solidFill>
              <a:latin typeface="Visa Dialect Regular"/>
            </a:endParaRPr>
          </a:p>
          <a:p>
            <a:pPr algn="ctr">
              <a:spcBef>
                <a:spcPts val="0"/>
              </a:spcBef>
            </a:pPr>
            <a:r>
              <a:rPr lang="en-US" sz="2800" dirty="0">
                <a:solidFill>
                  <a:schemeClr val="tx1"/>
                </a:solidFill>
                <a:latin typeface="Visa Dialect Regular"/>
              </a:rPr>
              <a:t>Use this tool to consider the costs and benefits of each alternative using the factors (criteria) that are most important to you.</a:t>
            </a:r>
          </a:p>
          <a:p>
            <a:pPr algn="ctr">
              <a:buFont typeface="Arial" charset="0"/>
              <a:buNone/>
            </a:pPr>
            <a:endParaRPr lang="en-US" sz="2800" u="sng" dirty="0"/>
          </a:p>
          <a:p>
            <a:pPr algn="ctr">
              <a:buFont typeface="Arial" charset="0"/>
              <a:buNone/>
            </a:pPr>
            <a:endParaRPr lang="en-US" dirty="0"/>
          </a:p>
        </p:txBody>
      </p:sp>
    </p:spTree>
    <p:extLst>
      <p:ext uri="{BB962C8B-B14F-4D97-AF65-F5344CB8AC3E}">
        <p14:creationId xmlns:p14="http://schemas.microsoft.com/office/powerpoint/2010/main" val="86613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F1FFF-5245-7CB0-6810-A558598115E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60AC3A8-8066-E2D3-08B5-0EE93E797769}"/>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23A6ACE-1882-B285-BEB7-A9BB91E19554}"/>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0B633A95-32B9-736C-C70D-663433680FFD}"/>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7F689D3-DDC0-9373-6EFB-9B6E5C06B494}"/>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0F0DF7F4-5E12-8003-5FBD-F7CEF87F60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3A250BAF-3D7A-E6C6-3D59-4F63C4310E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9B734E51-547B-A6E6-0862-44EE76429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B0F96525-87C0-6E88-3CA6-08BC8FDDCA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C24D2030-5B52-E2D3-0F45-F122FCBC86D9}"/>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D1F9A59-5CD1-1E54-8075-94415234532A}"/>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55DF9801-4DC0-5CD6-F4F4-719753DB801A}"/>
              </a:ext>
            </a:extLst>
          </p:cNvPr>
          <p:cNvSpPr/>
          <p:nvPr/>
        </p:nvSpPr>
        <p:spPr>
          <a:xfrm>
            <a:off x="0" y="916097"/>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1530855-9254-7F7B-C5BC-9E11B62E0DE5}"/>
              </a:ext>
            </a:extLst>
          </p:cNvPr>
          <p:cNvSpPr/>
          <p:nvPr/>
        </p:nvSpPr>
        <p:spPr>
          <a:xfrm>
            <a:off x="0" y="670560"/>
            <a:ext cx="12192000" cy="28549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293AE2E-3D59-9680-2AA2-73706805EDF4}"/>
              </a:ext>
            </a:extLst>
          </p:cNvPr>
          <p:cNvSpPr/>
          <p:nvPr/>
        </p:nvSpPr>
        <p:spPr>
          <a:xfrm>
            <a:off x="0" y="-12192"/>
            <a:ext cx="12192000" cy="68275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33D78AF-3289-B27D-AEF1-E06D38677C2A}"/>
              </a:ext>
            </a:extLst>
          </p:cNvPr>
          <p:cNvSpPr>
            <a:spLocks noGrp="1"/>
          </p:cNvSpPr>
          <p:nvPr>
            <p:ph type="title"/>
          </p:nvPr>
        </p:nvSpPr>
        <p:spPr>
          <a:xfrm>
            <a:off x="2176584" y="1246554"/>
            <a:ext cx="8229600" cy="1143000"/>
          </a:xfrm>
        </p:spPr>
        <p:txBody>
          <a:bodyPr>
            <a:normAutofit/>
          </a:bodyPr>
          <a:lstStyle/>
          <a:p>
            <a:pPr algn="ctr"/>
            <a:r>
              <a:rPr lang="en-US" sz="3600" dirty="0"/>
              <a:t>Which college should you attend?  </a:t>
            </a:r>
          </a:p>
        </p:txBody>
      </p:sp>
      <p:sp>
        <p:nvSpPr>
          <p:cNvPr id="8" name="Content Placeholder 2">
            <a:extLst>
              <a:ext uri="{FF2B5EF4-FFF2-40B4-BE49-F238E27FC236}">
                <a16:creationId xmlns:a16="http://schemas.microsoft.com/office/drawing/2014/main" id="{53B5B880-5A7F-1C0C-132A-157FCC15C3CE}"/>
              </a:ext>
            </a:extLst>
          </p:cNvPr>
          <p:cNvSpPr txBox="1">
            <a:spLocks/>
          </p:cNvSpPr>
          <p:nvPr/>
        </p:nvSpPr>
        <p:spPr>
          <a:xfrm>
            <a:off x="2174179" y="2082801"/>
            <a:ext cx="8229600" cy="4876800"/>
          </a:xfrm>
          <a:prstGeom prst="rect">
            <a:avLst/>
          </a:prstGeom>
        </p:spPr>
        <p:txBody>
          <a:bodyPr lIns="91440" tIns="45720" rIns="91440" bIns="45720" anchor="t">
            <a:normAutofit/>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You’ve decided on an economics major, filled out your applications and been accepted at your top three choices for college.</a:t>
            </a:r>
          </a:p>
          <a:p>
            <a:pPr algn="ctr"/>
            <a:endParaRPr lang="en-US"/>
          </a:p>
          <a:p>
            <a:pPr algn="ctr"/>
            <a:endParaRPr lang="en-US"/>
          </a:p>
          <a:p>
            <a:pPr algn="ctr"/>
            <a:endParaRPr lang="en-US"/>
          </a:p>
          <a:p>
            <a:pPr algn="ctr"/>
            <a:endParaRPr lang="en-US"/>
          </a:p>
          <a:p>
            <a:pPr algn="ctr"/>
            <a:endParaRPr lang="en-US"/>
          </a:p>
          <a:p>
            <a:pPr algn="ctr"/>
            <a:endParaRPr lang="en-US" dirty="0"/>
          </a:p>
          <a:p>
            <a:pPr algn="ctr"/>
            <a:endParaRPr lang="en-US" dirty="0"/>
          </a:p>
          <a:p>
            <a:pPr algn="ctr"/>
            <a:endParaRPr lang="en-US" dirty="0"/>
          </a:p>
          <a:p>
            <a:pPr algn="ctr"/>
            <a:r>
              <a:rPr lang="en-US" dirty="0"/>
              <a:t>But you’re having a very difficult time making a choice and need some help making this decision.</a:t>
            </a:r>
          </a:p>
          <a:p>
            <a:pPr algn="ctr"/>
            <a:endParaRPr lang="en-US"/>
          </a:p>
        </p:txBody>
      </p:sp>
      <p:pic>
        <p:nvPicPr>
          <p:cNvPr id="12" name="Picture 11" descr="A high angle view of a campus&#10;&#10;AI-generated content may be incorrect.">
            <a:extLst>
              <a:ext uri="{FF2B5EF4-FFF2-40B4-BE49-F238E27FC236}">
                <a16:creationId xmlns:a16="http://schemas.microsoft.com/office/drawing/2014/main" id="{ACB31B59-2907-B215-E2A2-890D3B1614DF}"/>
              </a:ext>
            </a:extLst>
          </p:cNvPr>
          <p:cNvPicPr>
            <a:picLocks noChangeAspect="1"/>
          </p:cNvPicPr>
          <p:nvPr/>
        </p:nvPicPr>
        <p:blipFill>
          <a:blip r:embed="rId6"/>
          <a:stretch>
            <a:fillRect/>
          </a:stretch>
        </p:blipFill>
        <p:spPr>
          <a:xfrm>
            <a:off x="2366108" y="2892869"/>
            <a:ext cx="1883456" cy="1696807"/>
          </a:xfrm>
          <a:prstGeom prst="rect">
            <a:avLst/>
          </a:prstGeom>
        </p:spPr>
      </p:pic>
      <p:pic>
        <p:nvPicPr>
          <p:cNvPr id="14" name="Picture 13" descr="A large brick building with columns&#10;&#10;AI-generated content may be incorrect.">
            <a:extLst>
              <a:ext uri="{FF2B5EF4-FFF2-40B4-BE49-F238E27FC236}">
                <a16:creationId xmlns:a16="http://schemas.microsoft.com/office/drawing/2014/main" id="{FE997277-DA6F-3D34-BEF7-35A9ABE221AF}"/>
              </a:ext>
            </a:extLst>
          </p:cNvPr>
          <p:cNvPicPr>
            <a:picLocks noChangeAspect="1"/>
          </p:cNvPicPr>
          <p:nvPr/>
        </p:nvPicPr>
        <p:blipFill>
          <a:blip r:embed="rId7"/>
          <a:stretch>
            <a:fillRect/>
          </a:stretch>
        </p:blipFill>
        <p:spPr>
          <a:xfrm>
            <a:off x="4804509" y="2892869"/>
            <a:ext cx="2330527" cy="1659395"/>
          </a:xfrm>
          <a:prstGeom prst="rect">
            <a:avLst/>
          </a:prstGeom>
        </p:spPr>
      </p:pic>
      <p:pic>
        <p:nvPicPr>
          <p:cNvPr id="28" name="Picture 27" descr="A long hallway with arched ceiling and windows&#10;&#10;AI-generated content may be incorrect.">
            <a:extLst>
              <a:ext uri="{FF2B5EF4-FFF2-40B4-BE49-F238E27FC236}">
                <a16:creationId xmlns:a16="http://schemas.microsoft.com/office/drawing/2014/main" id="{76168F47-9820-8064-67F5-2458A0323F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0108" y="2898197"/>
            <a:ext cx="2485984" cy="1659394"/>
          </a:xfrm>
          <a:prstGeom prst="rect">
            <a:avLst/>
          </a:prstGeom>
        </p:spPr>
      </p:pic>
      <p:sp>
        <p:nvSpPr>
          <p:cNvPr id="30" name="TextBox 29">
            <a:extLst>
              <a:ext uri="{FF2B5EF4-FFF2-40B4-BE49-F238E27FC236}">
                <a16:creationId xmlns:a16="http://schemas.microsoft.com/office/drawing/2014/main" id="{D3A65502-55BC-FF51-B196-A1307A3CAF32}"/>
              </a:ext>
            </a:extLst>
          </p:cNvPr>
          <p:cNvSpPr txBox="1"/>
          <p:nvPr/>
        </p:nvSpPr>
        <p:spPr>
          <a:xfrm>
            <a:off x="2766646" y="4572304"/>
            <a:ext cx="1082348" cy="369332"/>
          </a:xfrm>
          <a:prstGeom prst="rect">
            <a:avLst/>
          </a:prstGeom>
          <a:noFill/>
        </p:spPr>
        <p:txBody>
          <a:bodyPr wrap="none" rtlCol="0">
            <a:spAutoFit/>
          </a:bodyPr>
          <a:lstStyle/>
          <a:p>
            <a:pPr fontAlgn="base">
              <a:spcBef>
                <a:spcPct val="0"/>
              </a:spcBef>
              <a:spcAft>
                <a:spcPct val="0"/>
              </a:spcAft>
            </a:pPr>
            <a:r>
              <a:rPr lang="en-US">
                <a:solidFill>
                  <a:prstClr val="black"/>
                </a:solidFill>
                <a:latin typeface="Visa Dialect Regular"/>
                <a:cs typeface="Arial" charset="0"/>
              </a:rPr>
              <a:t>Big City U</a:t>
            </a:r>
          </a:p>
        </p:txBody>
      </p:sp>
      <p:sp>
        <p:nvSpPr>
          <p:cNvPr id="32" name="TextBox 31">
            <a:extLst>
              <a:ext uri="{FF2B5EF4-FFF2-40B4-BE49-F238E27FC236}">
                <a16:creationId xmlns:a16="http://schemas.microsoft.com/office/drawing/2014/main" id="{8819E1F6-7FA0-A3C7-1811-727223F9D79D}"/>
              </a:ext>
            </a:extLst>
          </p:cNvPr>
          <p:cNvSpPr txBox="1"/>
          <p:nvPr/>
        </p:nvSpPr>
        <p:spPr>
          <a:xfrm>
            <a:off x="4886303" y="4552263"/>
            <a:ext cx="2136803" cy="369332"/>
          </a:xfrm>
          <a:prstGeom prst="rect">
            <a:avLst/>
          </a:prstGeom>
          <a:noFill/>
        </p:spPr>
        <p:txBody>
          <a:bodyPr wrap="none" rtlCol="0">
            <a:spAutoFit/>
          </a:bodyPr>
          <a:lstStyle/>
          <a:p>
            <a:pPr fontAlgn="base">
              <a:spcBef>
                <a:spcPct val="0"/>
              </a:spcBef>
              <a:spcAft>
                <a:spcPct val="0"/>
              </a:spcAft>
            </a:pPr>
            <a:r>
              <a:rPr lang="en-US">
                <a:solidFill>
                  <a:prstClr val="black"/>
                </a:solidFill>
                <a:latin typeface="Visa Dialect Regular"/>
                <a:cs typeface="Arial" charset="0"/>
              </a:rPr>
              <a:t>Small Private College</a:t>
            </a:r>
          </a:p>
        </p:txBody>
      </p:sp>
      <p:sp>
        <p:nvSpPr>
          <p:cNvPr id="34" name="TextBox 33">
            <a:extLst>
              <a:ext uri="{FF2B5EF4-FFF2-40B4-BE49-F238E27FC236}">
                <a16:creationId xmlns:a16="http://schemas.microsoft.com/office/drawing/2014/main" id="{AC9CF06F-4F3E-F097-3194-400A03CC86A4}"/>
              </a:ext>
            </a:extLst>
          </p:cNvPr>
          <p:cNvSpPr txBox="1"/>
          <p:nvPr/>
        </p:nvSpPr>
        <p:spPr>
          <a:xfrm>
            <a:off x="8547504" y="4571801"/>
            <a:ext cx="792909" cy="369332"/>
          </a:xfrm>
          <a:prstGeom prst="rect">
            <a:avLst/>
          </a:prstGeom>
          <a:noFill/>
        </p:spPr>
        <p:txBody>
          <a:bodyPr wrap="none" rtlCol="0">
            <a:spAutoFit/>
          </a:bodyPr>
          <a:lstStyle/>
          <a:p>
            <a:pPr fontAlgn="base">
              <a:spcBef>
                <a:spcPct val="0"/>
              </a:spcBef>
              <a:spcAft>
                <a:spcPct val="0"/>
              </a:spcAft>
            </a:pPr>
            <a:r>
              <a:rPr lang="en-US">
                <a:solidFill>
                  <a:prstClr val="black"/>
                </a:solidFill>
                <a:latin typeface="Visa Dialect Regular"/>
                <a:cs typeface="Arial" charset="0"/>
              </a:rPr>
              <a:t>Elite U</a:t>
            </a:r>
          </a:p>
        </p:txBody>
      </p:sp>
    </p:spTree>
    <p:extLst>
      <p:ext uri="{BB962C8B-B14F-4D97-AF65-F5344CB8AC3E}">
        <p14:creationId xmlns:p14="http://schemas.microsoft.com/office/powerpoint/2010/main" val="261173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16703-2CC7-8DB8-003E-781DA8E02B9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FDCA99A-9D8F-A9BE-B46F-4819804D9B07}"/>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FA80A89-8D5C-2BF6-A3FF-3AB52BB06B9F}"/>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71CF2F74-EA7B-9E3E-4B39-E492BE6553D2}"/>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4C52781-12DF-FA96-473B-5ADA99ACE6D8}"/>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9DAC9928-3CC7-D265-7AC9-58A574E465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67CF9930-706D-78C6-BBDB-F4E06E54D0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DA5EE6AC-C609-C505-96E8-771FD3660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C5583BA7-DC08-8F17-E1B5-0183695942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2854B5B3-E7E0-D0E6-C867-3EB916916420}"/>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BB47650-F23B-6EEF-7238-6F56745990C1}"/>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F09E0280-FB45-6521-C03A-475871FD68CB}"/>
              </a:ext>
            </a:extLst>
          </p:cNvPr>
          <p:cNvSpPr/>
          <p:nvPr/>
        </p:nvSpPr>
        <p:spPr>
          <a:xfrm>
            <a:off x="0" y="916097"/>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FE2F61B-A173-DC49-E8C1-9526C6491B83}"/>
              </a:ext>
            </a:extLst>
          </p:cNvPr>
          <p:cNvSpPr/>
          <p:nvPr/>
        </p:nvSpPr>
        <p:spPr>
          <a:xfrm>
            <a:off x="0" y="670560"/>
            <a:ext cx="12192000" cy="28549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46F589A-0C6E-C8B7-70EB-4AE0E107CAA9}"/>
              </a:ext>
            </a:extLst>
          </p:cNvPr>
          <p:cNvSpPr/>
          <p:nvPr/>
        </p:nvSpPr>
        <p:spPr>
          <a:xfrm>
            <a:off x="0" y="-12192"/>
            <a:ext cx="12192000" cy="68275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99AE3A5-0523-D8E1-6BC8-694A13467E8F}"/>
              </a:ext>
            </a:extLst>
          </p:cNvPr>
          <p:cNvSpPr>
            <a:spLocks noGrp="1"/>
          </p:cNvSpPr>
          <p:nvPr>
            <p:ph type="title"/>
          </p:nvPr>
        </p:nvSpPr>
        <p:spPr>
          <a:xfrm>
            <a:off x="611554" y="808892"/>
            <a:ext cx="8229600" cy="1447800"/>
          </a:xfrm>
        </p:spPr>
        <p:txBody>
          <a:bodyPr rtlCol="0">
            <a:noAutofit/>
          </a:bodyPr>
          <a:lstStyle/>
          <a:p>
            <a:pPr>
              <a:defRPr/>
            </a:pPr>
            <a:br>
              <a:rPr lang="en-US" sz="3600"/>
            </a:br>
            <a:r>
              <a:rPr lang="en-US" sz="3600"/>
              <a:t>How do you decide?</a:t>
            </a:r>
            <a:br>
              <a:rPr lang="en-US" sz="3600"/>
            </a:br>
            <a:endParaRPr lang="en-US" sz="3600"/>
          </a:p>
        </p:txBody>
      </p:sp>
      <p:sp>
        <p:nvSpPr>
          <p:cNvPr id="5" name="Content Placeholder 2">
            <a:extLst>
              <a:ext uri="{FF2B5EF4-FFF2-40B4-BE49-F238E27FC236}">
                <a16:creationId xmlns:a16="http://schemas.microsoft.com/office/drawing/2014/main" id="{02EB50C1-9B6A-DB1D-E2A7-BAEF59114D44}"/>
              </a:ext>
            </a:extLst>
          </p:cNvPr>
          <p:cNvSpPr txBox="1">
            <a:spLocks/>
          </p:cNvSpPr>
          <p:nvPr/>
        </p:nvSpPr>
        <p:spPr>
          <a:xfrm>
            <a:off x="545123" y="2293815"/>
            <a:ext cx="8686800" cy="3657600"/>
          </a:xfrm>
          <a:prstGeom prst="rect">
            <a:avLst/>
          </a:prstGeom>
        </p:spPr>
        <p:txBody>
          <a:bodyPr lIns="91440" tIns="45720" rIns="91440" bIns="45720" anchor="t">
            <a:normAutofit/>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None/>
            </a:pPr>
            <a:r>
              <a:rPr lang="en-US" sz="3600" dirty="0"/>
              <a:t>PACED</a:t>
            </a:r>
          </a:p>
          <a:p>
            <a:pPr lvl="2">
              <a:buFont typeface="Arial" charset="0"/>
              <a:buNone/>
            </a:pPr>
            <a:r>
              <a:rPr lang="en-US" sz="2800" dirty="0"/>
              <a:t>Identify the </a:t>
            </a:r>
            <a:r>
              <a:rPr lang="en-US" sz="2800" u="sng" dirty="0">
                <a:solidFill>
                  <a:srgbClr val="C00000"/>
                </a:solidFill>
              </a:rPr>
              <a:t>P</a:t>
            </a:r>
            <a:r>
              <a:rPr lang="en-US" sz="2800" u="sng" dirty="0"/>
              <a:t>roblem</a:t>
            </a:r>
          </a:p>
          <a:p>
            <a:pPr lvl="2">
              <a:buFont typeface="Arial" charset="0"/>
              <a:buNone/>
            </a:pPr>
            <a:r>
              <a:rPr lang="en-US" sz="2800" dirty="0"/>
              <a:t>List </a:t>
            </a:r>
            <a:r>
              <a:rPr lang="en-US" sz="2800" u="sng" dirty="0">
                <a:solidFill>
                  <a:srgbClr val="C00000"/>
                </a:solidFill>
              </a:rPr>
              <a:t>A</a:t>
            </a:r>
            <a:r>
              <a:rPr lang="en-US" sz="2800" u="sng" dirty="0"/>
              <a:t>lternatives</a:t>
            </a:r>
            <a:r>
              <a:rPr lang="en-US" sz="2800" dirty="0"/>
              <a:t> or choices</a:t>
            </a:r>
          </a:p>
          <a:p>
            <a:pPr lvl="2">
              <a:buFont typeface="Arial" charset="0"/>
              <a:buNone/>
            </a:pPr>
            <a:r>
              <a:rPr lang="en-US" sz="2800" dirty="0"/>
              <a:t>State the </a:t>
            </a:r>
            <a:r>
              <a:rPr lang="en-US" sz="2800" u="sng" dirty="0">
                <a:solidFill>
                  <a:srgbClr val="C00000"/>
                </a:solidFill>
              </a:rPr>
              <a:t>C</a:t>
            </a:r>
            <a:r>
              <a:rPr lang="en-US" sz="2800" u="sng" dirty="0"/>
              <a:t>riteria</a:t>
            </a:r>
            <a:r>
              <a:rPr lang="en-US" sz="2800" dirty="0"/>
              <a:t> – What’s most important?</a:t>
            </a:r>
          </a:p>
          <a:p>
            <a:pPr lvl="2">
              <a:buFont typeface="Arial" charset="0"/>
              <a:buNone/>
            </a:pPr>
            <a:r>
              <a:rPr lang="en-US" sz="2800" u="sng" dirty="0">
                <a:solidFill>
                  <a:srgbClr val="C00000"/>
                </a:solidFill>
              </a:rPr>
              <a:t>E</a:t>
            </a:r>
            <a:r>
              <a:rPr lang="en-US" sz="2800" u="sng" dirty="0"/>
              <a:t>valuate</a:t>
            </a:r>
          </a:p>
          <a:p>
            <a:pPr lvl="2">
              <a:buFont typeface="Arial" charset="0"/>
              <a:buNone/>
            </a:pPr>
            <a:r>
              <a:rPr lang="en-US" sz="2800" u="sng" dirty="0">
                <a:solidFill>
                  <a:srgbClr val="C00000"/>
                </a:solidFill>
              </a:rPr>
              <a:t>D</a:t>
            </a:r>
            <a:r>
              <a:rPr lang="en-US" sz="2800" u="sng" dirty="0"/>
              <a:t>ecide</a:t>
            </a:r>
          </a:p>
        </p:txBody>
      </p:sp>
      <p:pic>
        <p:nvPicPr>
          <p:cNvPr id="7" name="Picture 4" descr="c:\IEsettings\Temporary Internet Files\Content.IE5\D8E8R445\MCj04344110000[1].wmf">
            <a:extLst>
              <a:ext uri="{FF2B5EF4-FFF2-40B4-BE49-F238E27FC236}">
                <a16:creationId xmlns:a16="http://schemas.microsoft.com/office/drawing/2014/main" id="{9C46BA2A-8712-B856-1CA0-3DE44E3A8715}"/>
              </a:ext>
            </a:extLst>
          </p:cNvPr>
          <p:cNvPicPr>
            <a:picLocks noChangeAspect="1" noChangeArrowheads="1"/>
          </p:cNvPicPr>
          <p:nvPr/>
        </p:nvPicPr>
        <p:blipFill>
          <a:blip r:embed="rId6" cstate="print"/>
          <a:srcRect/>
          <a:stretch>
            <a:fillRect/>
          </a:stretch>
        </p:blipFill>
        <p:spPr bwMode="auto">
          <a:xfrm>
            <a:off x="8838363" y="1385278"/>
            <a:ext cx="2757488" cy="2428875"/>
          </a:xfrm>
          <a:prstGeom prst="rect">
            <a:avLst/>
          </a:prstGeom>
          <a:noFill/>
          <a:ln w="9525">
            <a:noFill/>
            <a:miter lim="800000"/>
            <a:headEnd/>
            <a:tailEnd/>
          </a:ln>
        </p:spPr>
      </p:pic>
    </p:spTree>
    <p:extLst>
      <p:ext uri="{BB962C8B-B14F-4D97-AF65-F5344CB8AC3E}">
        <p14:creationId xmlns:p14="http://schemas.microsoft.com/office/powerpoint/2010/main" val="62316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800" decel="100000"/>
                                        <p:tgtEl>
                                          <p:spTgt spid="5">
                                            <p:txEl>
                                              <p:pRg st="5" end="5"/>
                                            </p:txEl>
                                          </p:spTgt>
                                        </p:tgtEl>
                                      </p:cBhvr>
                                    </p:animEffect>
                                    <p:anim calcmode="lin" valueType="num">
                                      <p:cBhvr>
                                        <p:cTn id="33" dur="800" decel="100000" fill="hold"/>
                                        <p:tgtEl>
                                          <p:spTgt spid="5">
                                            <p:txEl>
                                              <p:pRg st="5" end="5"/>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5">
                                            <p:txEl>
                                              <p:pRg st="5" end="5"/>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5">
                                            <p:txEl>
                                              <p:pRg st="5" end="5"/>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5">
                                            <p:txEl>
                                              <p:pRg st="5" end="5"/>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5">
                                            <p:txEl>
                                              <p:pRg st="5" end="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0E1E7-0F26-98B5-7E65-BDDA0A68451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DD2FD55-D4B7-F546-BF1E-14274972A62D}"/>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8E32EAA-8E33-90C1-2B84-D2C698D32CD3}"/>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6B7A591A-0B4E-EEC0-E63B-18DE0D7FD780}"/>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A0BE8204-5E7B-EE2F-802C-46DD37B5DC01}"/>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03FA076C-3FD5-CC08-19C4-3DE6CF8F4B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5D2D1EF9-03F5-42C2-DF96-08553A694E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08C63B9D-65DA-5BDC-9322-1B0AE744F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BC09BC77-8949-46BA-0530-507F756A25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D3A1ABC0-EDDA-94FA-4CB1-0E308153B656}"/>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6FB0E20-6535-FFB8-9F03-541761054A75}"/>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F58E8368-7FA2-5FEA-505E-7AA371E54BD7}"/>
              </a:ext>
            </a:extLst>
          </p:cNvPr>
          <p:cNvSpPr/>
          <p:nvPr/>
        </p:nvSpPr>
        <p:spPr>
          <a:xfrm>
            <a:off x="0" y="736620"/>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91CD3E0-788E-F794-2DC9-F93A5B472DBE}"/>
              </a:ext>
            </a:extLst>
          </p:cNvPr>
          <p:cNvSpPr/>
          <p:nvPr/>
        </p:nvSpPr>
        <p:spPr>
          <a:xfrm>
            <a:off x="0" y="491083"/>
            <a:ext cx="12192000" cy="28549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2419003-97A8-BA6F-EAE1-92A40CEC2B5B}"/>
              </a:ext>
            </a:extLst>
          </p:cNvPr>
          <p:cNvSpPr/>
          <p:nvPr/>
        </p:nvSpPr>
        <p:spPr>
          <a:xfrm>
            <a:off x="0" y="-1"/>
            <a:ext cx="12192000" cy="4910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2">
            <a:extLst>
              <a:ext uri="{FF2B5EF4-FFF2-40B4-BE49-F238E27FC236}">
                <a16:creationId xmlns:a16="http://schemas.microsoft.com/office/drawing/2014/main" id="{16858640-64E0-58C6-202A-88DC403AA3A8}"/>
              </a:ext>
            </a:extLst>
          </p:cNvPr>
          <p:cNvGraphicFramePr>
            <a:graphicFrameLocks noChangeAspect="1"/>
          </p:cNvGraphicFramePr>
          <p:nvPr/>
        </p:nvGraphicFramePr>
        <p:xfrm>
          <a:off x="2573338" y="1616075"/>
          <a:ext cx="6502400" cy="4321593"/>
        </p:xfrm>
        <a:graphic>
          <a:graphicData uri="http://schemas.openxmlformats.org/presentationml/2006/ole">
            <mc:AlternateContent xmlns:mc="http://schemas.openxmlformats.org/markup-compatibility/2006">
              <mc:Choice xmlns:v="urn:schemas-microsoft-com:vml" Requires="v">
                <p:oleObj name="Document" r:id="rId6" imgW="6248400" imgH="4457700" progId="Word.Document.8">
                  <p:embed/>
                </p:oleObj>
              </mc:Choice>
              <mc:Fallback>
                <p:oleObj name="Document" r:id="rId6" imgW="6248400" imgH="4457700" progId="Word.Document.8">
                  <p:embed/>
                  <p:pic>
                    <p:nvPicPr>
                      <p:cNvPr id="2" name="Object 2">
                        <a:extLst>
                          <a:ext uri="{FF2B5EF4-FFF2-40B4-BE49-F238E27FC236}">
                            <a16:creationId xmlns:a16="http://schemas.microsoft.com/office/drawing/2014/main" id="{16858640-64E0-58C6-202A-88DC403AA3A8}"/>
                          </a:ext>
                        </a:extLst>
                      </p:cNvPr>
                      <p:cNvPicPr>
                        <a:picLocks noChangeAspect="1" noChangeArrowheads="1"/>
                      </p:cNvPicPr>
                      <p:nvPr/>
                    </p:nvPicPr>
                    <p:blipFill>
                      <a:blip r:embed="rId7"/>
                      <a:srcRect/>
                      <a:stretch>
                        <a:fillRect/>
                      </a:stretch>
                    </p:blipFill>
                    <p:spPr bwMode="auto">
                      <a:xfrm>
                        <a:off x="2573338" y="1616075"/>
                        <a:ext cx="6502400" cy="4321593"/>
                      </a:xfrm>
                      <a:prstGeom prst="rect">
                        <a:avLst/>
                      </a:prstGeom>
                      <a:noFill/>
                    </p:spPr>
                  </p:pic>
                </p:oleObj>
              </mc:Fallback>
            </mc:AlternateContent>
          </a:graphicData>
        </a:graphic>
      </p:graphicFrame>
      <p:sp>
        <p:nvSpPr>
          <p:cNvPr id="3" name="Text Box 27">
            <a:extLst>
              <a:ext uri="{FF2B5EF4-FFF2-40B4-BE49-F238E27FC236}">
                <a16:creationId xmlns:a16="http://schemas.microsoft.com/office/drawing/2014/main" id="{9E043326-93BA-13C6-FDED-019F85A7B4DD}"/>
              </a:ext>
            </a:extLst>
          </p:cNvPr>
          <p:cNvSpPr txBox="1">
            <a:spLocks noChangeArrowheads="1"/>
          </p:cNvSpPr>
          <p:nvPr/>
        </p:nvSpPr>
        <p:spPr bwMode="auto">
          <a:xfrm>
            <a:off x="3707686" y="1032196"/>
            <a:ext cx="4495800" cy="457200"/>
          </a:xfrm>
          <a:prstGeom prst="rect">
            <a:avLst/>
          </a:prstGeom>
          <a:noFill/>
          <a:ln w="9525">
            <a:noFill/>
            <a:miter lim="800000"/>
            <a:headEnd/>
            <a:tailEnd/>
          </a:ln>
          <a:effectLst/>
        </p:spPr>
        <p:txBody>
          <a:bodyPr>
            <a:spAutoFit/>
          </a:bodyPr>
          <a:lstStyle/>
          <a:p>
            <a:pPr algn="ctr">
              <a:spcBef>
                <a:spcPct val="50000"/>
              </a:spcBef>
            </a:pPr>
            <a:r>
              <a:rPr lang="en-US" sz="2400" b="1" dirty="0">
                <a:solidFill>
                  <a:srgbClr val="FF0000"/>
                </a:solidFill>
                <a:latin typeface="Visa Dialect" pitchFamily="2" charset="0"/>
                <a:cs typeface="Arial" charset="0"/>
              </a:rPr>
              <a:t>P:  STATE THE PROBLEM</a:t>
            </a:r>
          </a:p>
        </p:txBody>
      </p:sp>
      <p:sp>
        <p:nvSpPr>
          <p:cNvPr id="4" name="Text Box 5">
            <a:extLst>
              <a:ext uri="{FF2B5EF4-FFF2-40B4-BE49-F238E27FC236}">
                <a16:creationId xmlns:a16="http://schemas.microsoft.com/office/drawing/2014/main" id="{F9684C89-CF5D-D447-C6A8-CE379F8C3250}"/>
              </a:ext>
            </a:extLst>
          </p:cNvPr>
          <p:cNvSpPr txBox="1">
            <a:spLocks noChangeArrowheads="1"/>
          </p:cNvSpPr>
          <p:nvPr/>
        </p:nvSpPr>
        <p:spPr bwMode="auto">
          <a:xfrm>
            <a:off x="2717027" y="1695785"/>
            <a:ext cx="5678157" cy="400110"/>
          </a:xfrm>
          <a:prstGeom prst="rect">
            <a:avLst/>
          </a:prstGeom>
          <a:noFill/>
          <a:ln w="9525">
            <a:noFill/>
            <a:miter lim="800000"/>
            <a:headEnd/>
            <a:tailEnd/>
          </a:ln>
          <a:effectLst/>
        </p:spPr>
        <p:txBody>
          <a:bodyPr wrap="none">
            <a:spAutoFit/>
          </a:bodyPr>
          <a:lstStyle/>
          <a:p>
            <a:r>
              <a:rPr lang="en-US" sz="2000" dirty="0">
                <a:solidFill>
                  <a:srgbClr val="0033CC"/>
                </a:solidFill>
                <a:latin typeface="Visa Dialect" pitchFamily="2" charset="0"/>
                <a:cs typeface="Arial" charset="0"/>
              </a:rPr>
              <a:t>Problem:  Which college should you attend?</a:t>
            </a:r>
            <a:endParaRPr lang="en-US" sz="2400" dirty="0">
              <a:solidFill>
                <a:prstClr val="black"/>
              </a:solidFill>
              <a:latin typeface="Visa Dialect" pitchFamily="2" charset="0"/>
              <a:cs typeface="Arial" charset="0"/>
            </a:endParaRPr>
          </a:p>
        </p:txBody>
      </p:sp>
    </p:spTree>
    <p:extLst>
      <p:ext uri="{BB962C8B-B14F-4D97-AF65-F5344CB8AC3E}">
        <p14:creationId xmlns:p14="http://schemas.microsoft.com/office/powerpoint/2010/main" val="121178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A0021-D00F-3B09-5FC3-65E08D644EA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0A1E653-D79F-31A7-9A8F-E3A072952CA7}"/>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86339D0-39DF-368C-546F-F6CECFE4900E}"/>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D1E8DA85-A5AF-3787-3513-949AE6ADC758}"/>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48B4443-8049-8571-B765-5AFC309C9CFC}"/>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D9A04746-7A75-B16E-46D2-8AFE19BD0F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DCB45169-6872-96A6-F732-29574D5024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28281A26-9B82-C90A-864E-2BD0FBB678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885200EE-BFD0-4856-08CE-CBA7DF0F95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BA96C5AB-5D98-B8B2-EC9C-5553EDFFEFCB}"/>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4AFCA17-5EE0-C351-0BE8-EA4C648DB513}"/>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D474F77A-5C77-CD92-450C-04306FD7FFFF}"/>
              </a:ext>
            </a:extLst>
          </p:cNvPr>
          <p:cNvSpPr/>
          <p:nvPr/>
        </p:nvSpPr>
        <p:spPr>
          <a:xfrm>
            <a:off x="0" y="736620"/>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7230166-899A-BE7E-8284-46D7944EE7BB}"/>
              </a:ext>
            </a:extLst>
          </p:cNvPr>
          <p:cNvSpPr/>
          <p:nvPr/>
        </p:nvSpPr>
        <p:spPr>
          <a:xfrm>
            <a:off x="0" y="491083"/>
            <a:ext cx="12192000" cy="28549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59FAEEF-E472-9AF2-7539-EBFE98A4840D}"/>
              </a:ext>
            </a:extLst>
          </p:cNvPr>
          <p:cNvSpPr/>
          <p:nvPr/>
        </p:nvSpPr>
        <p:spPr>
          <a:xfrm>
            <a:off x="0" y="-1"/>
            <a:ext cx="12192000" cy="4910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2">
            <a:extLst>
              <a:ext uri="{FF2B5EF4-FFF2-40B4-BE49-F238E27FC236}">
                <a16:creationId xmlns:a16="http://schemas.microsoft.com/office/drawing/2014/main" id="{2ACF39A1-83DF-1C04-4DD9-2A46FBE056F8}"/>
              </a:ext>
            </a:extLst>
          </p:cNvPr>
          <p:cNvGraphicFramePr>
            <a:graphicFrameLocks noChangeAspect="1"/>
          </p:cNvGraphicFramePr>
          <p:nvPr>
            <p:extLst>
              <p:ext uri="{D42A27DB-BD31-4B8C-83A1-F6EECF244321}">
                <p14:modId xmlns:p14="http://schemas.microsoft.com/office/powerpoint/2010/main" val="1243633145"/>
              </p:ext>
            </p:extLst>
          </p:nvPr>
        </p:nvGraphicFramePr>
        <p:xfrm>
          <a:off x="2573338" y="1616075"/>
          <a:ext cx="6502400" cy="4321593"/>
        </p:xfrm>
        <a:graphic>
          <a:graphicData uri="http://schemas.openxmlformats.org/presentationml/2006/ole">
            <mc:AlternateContent xmlns:mc="http://schemas.openxmlformats.org/markup-compatibility/2006">
              <mc:Choice xmlns:v="urn:schemas-microsoft-com:vml" Requires="v">
                <p:oleObj name="Document" r:id="rId6" imgW="6248400" imgH="4457700" progId="Word.Document.8">
                  <p:embed/>
                </p:oleObj>
              </mc:Choice>
              <mc:Fallback>
                <p:oleObj name="Document" r:id="rId6" imgW="6248400" imgH="4457700" progId="Word.Document.8">
                  <p:embed/>
                  <p:pic>
                    <p:nvPicPr>
                      <p:cNvPr id="2" name="Object 2">
                        <a:extLst>
                          <a:ext uri="{FF2B5EF4-FFF2-40B4-BE49-F238E27FC236}">
                            <a16:creationId xmlns:a16="http://schemas.microsoft.com/office/drawing/2014/main" id="{2ACF39A1-83DF-1C04-4DD9-2A46FBE056F8}"/>
                          </a:ext>
                        </a:extLst>
                      </p:cNvPr>
                      <p:cNvPicPr>
                        <a:picLocks noChangeAspect="1" noChangeArrowheads="1"/>
                      </p:cNvPicPr>
                      <p:nvPr/>
                    </p:nvPicPr>
                    <p:blipFill>
                      <a:blip r:embed="rId7"/>
                      <a:srcRect/>
                      <a:stretch>
                        <a:fillRect/>
                      </a:stretch>
                    </p:blipFill>
                    <p:spPr bwMode="auto">
                      <a:xfrm>
                        <a:off x="2573338" y="1616075"/>
                        <a:ext cx="6502400" cy="4321593"/>
                      </a:xfrm>
                      <a:prstGeom prst="rect">
                        <a:avLst/>
                      </a:prstGeom>
                      <a:noFill/>
                    </p:spPr>
                  </p:pic>
                </p:oleObj>
              </mc:Fallback>
            </mc:AlternateContent>
          </a:graphicData>
        </a:graphic>
      </p:graphicFrame>
      <p:sp>
        <p:nvSpPr>
          <p:cNvPr id="3" name="Text Box 27">
            <a:extLst>
              <a:ext uri="{FF2B5EF4-FFF2-40B4-BE49-F238E27FC236}">
                <a16:creationId xmlns:a16="http://schemas.microsoft.com/office/drawing/2014/main" id="{FF6797C4-F9C2-6972-CBA0-C85B60506A02}"/>
              </a:ext>
            </a:extLst>
          </p:cNvPr>
          <p:cNvSpPr txBox="1">
            <a:spLocks noChangeArrowheads="1"/>
          </p:cNvSpPr>
          <p:nvPr/>
        </p:nvSpPr>
        <p:spPr bwMode="auto">
          <a:xfrm>
            <a:off x="3360388" y="1032196"/>
            <a:ext cx="4928299" cy="461665"/>
          </a:xfrm>
          <a:prstGeom prst="rect">
            <a:avLst/>
          </a:prstGeom>
          <a:noFill/>
          <a:ln w="9525">
            <a:noFill/>
            <a:miter lim="800000"/>
            <a:headEnd/>
            <a:tailEnd/>
          </a:ln>
          <a:effectLst/>
        </p:spPr>
        <p:txBody>
          <a:bodyPr wrap="square">
            <a:spAutoFit/>
          </a:bodyPr>
          <a:lstStyle/>
          <a:p>
            <a:pPr algn="ctr">
              <a:spcBef>
                <a:spcPct val="50000"/>
              </a:spcBef>
            </a:pPr>
            <a:r>
              <a:rPr lang="en-US" sz="2400" b="1" dirty="0">
                <a:solidFill>
                  <a:srgbClr val="FF0000"/>
                </a:solidFill>
                <a:latin typeface="Visa Dialect" pitchFamily="2" charset="0"/>
                <a:cs typeface="Arial" charset="0"/>
              </a:rPr>
              <a:t>A: LIST THE ALTERNATIVES </a:t>
            </a:r>
          </a:p>
        </p:txBody>
      </p:sp>
      <p:sp>
        <p:nvSpPr>
          <p:cNvPr id="4" name="Text Box 5">
            <a:extLst>
              <a:ext uri="{FF2B5EF4-FFF2-40B4-BE49-F238E27FC236}">
                <a16:creationId xmlns:a16="http://schemas.microsoft.com/office/drawing/2014/main" id="{40AB2C3C-8659-7A03-246F-F2B77112BE86}"/>
              </a:ext>
            </a:extLst>
          </p:cNvPr>
          <p:cNvSpPr txBox="1">
            <a:spLocks noChangeArrowheads="1"/>
          </p:cNvSpPr>
          <p:nvPr/>
        </p:nvSpPr>
        <p:spPr bwMode="auto">
          <a:xfrm>
            <a:off x="2717027" y="1695785"/>
            <a:ext cx="5678157" cy="400110"/>
          </a:xfrm>
          <a:prstGeom prst="rect">
            <a:avLst/>
          </a:prstGeom>
          <a:noFill/>
          <a:ln w="9525">
            <a:noFill/>
            <a:miter lim="800000"/>
            <a:headEnd/>
            <a:tailEnd/>
          </a:ln>
          <a:effectLst/>
        </p:spPr>
        <p:txBody>
          <a:bodyPr wrap="none">
            <a:spAutoFit/>
          </a:bodyPr>
          <a:lstStyle/>
          <a:p>
            <a:r>
              <a:rPr lang="en-US" sz="2000" dirty="0">
                <a:solidFill>
                  <a:srgbClr val="0033CC"/>
                </a:solidFill>
                <a:latin typeface="Visa Dialect" pitchFamily="2" charset="0"/>
                <a:cs typeface="Arial" charset="0"/>
              </a:rPr>
              <a:t>Problem:  Which college should you attend?</a:t>
            </a:r>
            <a:endParaRPr lang="en-US" sz="2400" dirty="0">
              <a:solidFill>
                <a:prstClr val="black"/>
              </a:solidFill>
              <a:latin typeface="Visa Dialect" pitchFamily="2" charset="0"/>
              <a:cs typeface="Arial" charset="0"/>
            </a:endParaRPr>
          </a:p>
        </p:txBody>
      </p:sp>
      <p:sp>
        <p:nvSpPr>
          <p:cNvPr id="5" name="TextBox 4">
            <a:extLst>
              <a:ext uri="{FF2B5EF4-FFF2-40B4-BE49-F238E27FC236}">
                <a16:creationId xmlns:a16="http://schemas.microsoft.com/office/drawing/2014/main" id="{70D87108-8DF6-9C7E-6068-75903C97E0EF}"/>
              </a:ext>
            </a:extLst>
          </p:cNvPr>
          <p:cNvSpPr txBox="1"/>
          <p:nvPr/>
        </p:nvSpPr>
        <p:spPr>
          <a:xfrm>
            <a:off x="2703151" y="3334073"/>
            <a:ext cx="1072730" cy="307777"/>
          </a:xfrm>
          <a:prstGeom prst="rect">
            <a:avLst/>
          </a:prstGeom>
          <a:noFill/>
        </p:spPr>
        <p:txBody>
          <a:bodyPr wrap="none" rtlCol="0">
            <a:spAutoFit/>
          </a:bodyPr>
          <a:lstStyle/>
          <a:p>
            <a:r>
              <a:rPr lang="en-US" sz="1400" b="1" dirty="0">
                <a:solidFill>
                  <a:prstClr val="black"/>
                </a:solidFill>
                <a:latin typeface="Visa Dialect Semibold" pitchFamily="2" charset="0"/>
                <a:cs typeface="Arial" charset="0"/>
              </a:rPr>
              <a:t>Big City U</a:t>
            </a:r>
          </a:p>
        </p:txBody>
      </p:sp>
      <p:sp>
        <p:nvSpPr>
          <p:cNvPr id="6" name="TextBox 5">
            <a:extLst>
              <a:ext uri="{FF2B5EF4-FFF2-40B4-BE49-F238E27FC236}">
                <a16:creationId xmlns:a16="http://schemas.microsoft.com/office/drawing/2014/main" id="{5097ACE0-A93B-A40A-AABF-5AE841CAC33A}"/>
              </a:ext>
            </a:extLst>
          </p:cNvPr>
          <p:cNvSpPr txBox="1"/>
          <p:nvPr/>
        </p:nvSpPr>
        <p:spPr>
          <a:xfrm>
            <a:off x="2703151" y="4187734"/>
            <a:ext cx="1447800" cy="461665"/>
          </a:xfrm>
          <a:prstGeom prst="rect">
            <a:avLst/>
          </a:prstGeom>
          <a:noFill/>
        </p:spPr>
        <p:txBody>
          <a:bodyPr wrap="square" rtlCol="0">
            <a:spAutoFit/>
          </a:bodyPr>
          <a:lstStyle/>
          <a:p>
            <a:r>
              <a:rPr lang="en-US" sz="1200" b="1" dirty="0">
                <a:solidFill>
                  <a:prstClr val="black"/>
                </a:solidFill>
                <a:latin typeface="Visa Dialect Semibold" pitchFamily="2" charset="0"/>
                <a:cs typeface="Arial" charset="0"/>
              </a:rPr>
              <a:t>Small Private </a:t>
            </a:r>
          </a:p>
          <a:p>
            <a:r>
              <a:rPr lang="en-US" sz="1200" b="1" dirty="0">
                <a:solidFill>
                  <a:prstClr val="black"/>
                </a:solidFill>
                <a:latin typeface="Visa Dialect Semibold" pitchFamily="2" charset="0"/>
                <a:cs typeface="Arial" charset="0"/>
              </a:rPr>
              <a:t>College</a:t>
            </a:r>
          </a:p>
        </p:txBody>
      </p:sp>
      <p:sp>
        <p:nvSpPr>
          <p:cNvPr id="7" name="TextBox 6">
            <a:extLst>
              <a:ext uri="{FF2B5EF4-FFF2-40B4-BE49-F238E27FC236}">
                <a16:creationId xmlns:a16="http://schemas.microsoft.com/office/drawing/2014/main" id="{095052C3-72A7-5714-D595-42910ABB54D3}"/>
              </a:ext>
            </a:extLst>
          </p:cNvPr>
          <p:cNvSpPr txBox="1"/>
          <p:nvPr/>
        </p:nvSpPr>
        <p:spPr>
          <a:xfrm>
            <a:off x="2703151" y="5168023"/>
            <a:ext cx="772969" cy="307777"/>
          </a:xfrm>
          <a:prstGeom prst="rect">
            <a:avLst/>
          </a:prstGeom>
          <a:noFill/>
        </p:spPr>
        <p:txBody>
          <a:bodyPr wrap="none" rtlCol="0">
            <a:spAutoFit/>
          </a:bodyPr>
          <a:lstStyle/>
          <a:p>
            <a:r>
              <a:rPr lang="en-US" sz="1400" b="1" dirty="0">
                <a:solidFill>
                  <a:prstClr val="black"/>
                </a:solidFill>
                <a:latin typeface="Visa Dialect Semibold" pitchFamily="2" charset="0"/>
                <a:cs typeface="Arial" charset="0"/>
              </a:rPr>
              <a:t>Elite U</a:t>
            </a:r>
          </a:p>
        </p:txBody>
      </p:sp>
    </p:spTree>
    <p:extLst>
      <p:ext uri="{BB962C8B-B14F-4D97-AF65-F5344CB8AC3E}">
        <p14:creationId xmlns:p14="http://schemas.microsoft.com/office/powerpoint/2010/main" val="146816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F7097-B164-4D93-92AD-2517FEA1571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A5DCF80-7CCD-8ABF-35F3-818AD17EF16C}"/>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F618F5D-E57D-9348-9733-19CCCAF52338}"/>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2C697542-8F5F-445E-634E-B17FD866FB04}"/>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10437C23-DE58-0B58-2487-318FB2E23930}"/>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4A4573DE-6A00-A8D2-C1A2-9C8759B52F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2FCBD175-DA1B-8977-28E8-C1B1F6622D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7480D845-C8DD-5329-778E-EBFBA8A669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0A3F456E-A08C-CAA5-22C0-E93EBA7C2F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DD41A199-18BA-13F9-EFAB-5B2326D549E4}"/>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F126709-22D8-7584-AC6E-5B15A768B865}"/>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16625FF4-F101-539E-B2B7-1307E5AE300C}"/>
              </a:ext>
            </a:extLst>
          </p:cNvPr>
          <p:cNvSpPr/>
          <p:nvPr/>
        </p:nvSpPr>
        <p:spPr>
          <a:xfrm>
            <a:off x="0" y="736620"/>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61633C3-CEB8-1EF3-5F87-FF1274E0A640}"/>
              </a:ext>
            </a:extLst>
          </p:cNvPr>
          <p:cNvSpPr/>
          <p:nvPr/>
        </p:nvSpPr>
        <p:spPr>
          <a:xfrm>
            <a:off x="0" y="491083"/>
            <a:ext cx="12192000" cy="28549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8FAEE1A-0058-2C9A-B2EA-71C9FAD52B69}"/>
              </a:ext>
            </a:extLst>
          </p:cNvPr>
          <p:cNvSpPr/>
          <p:nvPr/>
        </p:nvSpPr>
        <p:spPr>
          <a:xfrm>
            <a:off x="0" y="-1"/>
            <a:ext cx="12192000" cy="4910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2">
            <a:extLst>
              <a:ext uri="{FF2B5EF4-FFF2-40B4-BE49-F238E27FC236}">
                <a16:creationId xmlns:a16="http://schemas.microsoft.com/office/drawing/2014/main" id="{CD4235A1-7060-B4B8-7FCF-2E245055826E}"/>
              </a:ext>
            </a:extLst>
          </p:cNvPr>
          <p:cNvGraphicFramePr>
            <a:graphicFrameLocks noChangeAspect="1"/>
          </p:cNvGraphicFramePr>
          <p:nvPr/>
        </p:nvGraphicFramePr>
        <p:xfrm>
          <a:off x="2573338" y="1616075"/>
          <a:ext cx="6502400" cy="4321593"/>
        </p:xfrm>
        <a:graphic>
          <a:graphicData uri="http://schemas.openxmlformats.org/presentationml/2006/ole">
            <mc:AlternateContent xmlns:mc="http://schemas.openxmlformats.org/markup-compatibility/2006">
              <mc:Choice xmlns:v="urn:schemas-microsoft-com:vml" Requires="v">
                <p:oleObj name="Document" r:id="rId6" imgW="6248400" imgH="4457700" progId="Word.Document.8">
                  <p:embed/>
                </p:oleObj>
              </mc:Choice>
              <mc:Fallback>
                <p:oleObj name="Document" r:id="rId6" imgW="6248400" imgH="4457700" progId="Word.Document.8">
                  <p:embed/>
                  <p:pic>
                    <p:nvPicPr>
                      <p:cNvPr id="2" name="Object 2">
                        <a:extLst>
                          <a:ext uri="{FF2B5EF4-FFF2-40B4-BE49-F238E27FC236}">
                            <a16:creationId xmlns:a16="http://schemas.microsoft.com/office/drawing/2014/main" id="{CD4235A1-7060-B4B8-7FCF-2E245055826E}"/>
                          </a:ext>
                        </a:extLst>
                      </p:cNvPr>
                      <p:cNvPicPr>
                        <a:picLocks noChangeAspect="1" noChangeArrowheads="1"/>
                      </p:cNvPicPr>
                      <p:nvPr/>
                    </p:nvPicPr>
                    <p:blipFill>
                      <a:blip r:embed="rId7"/>
                      <a:srcRect/>
                      <a:stretch>
                        <a:fillRect/>
                      </a:stretch>
                    </p:blipFill>
                    <p:spPr bwMode="auto">
                      <a:xfrm>
                        <a:off x="2573338" y="1616075"/>
                        <a:ext cx="6502400" cy="4321593"/>
                      </a:xfrm>
                      <a:prstGeom prst="rect">
                        <a:avLst/>
                      </a:prstGeom>
                      <a:noFill/>
                    </p:spPr>
                  </p:pic>
                </p:oleObj>
              </mc:Fallback>
            </mc:AlternateContent>
          </a:graphicData>
        </a:graphic>
      </p:graphicFrame>
      <p:sp>
        <p:nvSpPr>
          <p:cNvPr id="3" name="Text Box 27">
            <a:extLst>
              <a:ext uri="{FF2B5EF4-FFF2-40B4-BE49-F238E27FC236}">
                <a16:creationId xmlns:a16="http://schemas.microsoft.com/office/drawing/2014/main" id="{3207E9E5-1AFA-A615-4DCD-671D7D57A13E}"/>
              </a:ext>
            </a:extLst>
          </p:cNvPr>
          <p:cNvSpPr txBox="1">
            <a:spLocks noChangeArrowheads="1"/>
          </p:cNvSpPr>
          <p:nvPr/>
        </p:nvSpPr>
        <p:spPr bwMode="auto">
          <a:xfrm>
            <a:off x="3360388" y="1032196"/>
            <a:ext cx="4928299" cy="461665"/>
          </a:xfrm>
          <a:prstGeom prst="rect">
            <a:avLst/>
          </a:prstGeom>
          <a:noFill/>
          <a:ln w="9525">
            <a:noFill/>
            <a:miter lim="800000"/>
            <a:headEnd/>
            <a:tailEnd/>
          </a:ln>
          <a:effectLst/>
        </p:spPr>
        <p:txBody>
          <a:bodyPr wrap="square">
            <a:spAutoFit/>
          </a:bodyPr>
          <a:lstStyle/>
          <a:p>
            <a:pPr algn="ctr">
              <a:spcBef>
                <a:spcPct val="50000"/>
              </a:spcBef>
            </a:pPr>
            <a:r>
              <a:rPr lang="en-US" sz="2400" b="1" dirty="0">
                <a:solidFill>
                  <a:srgbClr val="FF0000"/>
                </a:solidFill>
                <a:latin typeface="Visa Dialect" pitchFamily="2" charset="0"/>
                <a:cs typeface="Arial" charset="0"/>
              </a:rPr>
              <a:t>C: STATE THE CRITERIA</a:t>
            </a:r>
          </a:p>
        </p:txBody>
      </p:sp>
      <p:sp>
        <p:nvSpPr>
          <p:cNvPr id="4" name="Text Box 5">
            <a:extLst>
              <a:ext uri="{FF2B5EF4-FFF2-40B4-BE49-F238E27FC236}">
                <a16:creationId xmlns:a16="http://schemas.microsoft.com/office/drawing/2014/main" id="{07261F85-1205-BCCA-5895-6A012D84C9FD}"/>
              </a:ext>
            </a:extLst>
          </p:cNvPr>
          <p:cNvSpPr txBox="1">
            <a:spLocks noChangeArrowheads="1"/>
          </p:cNvSpPr>
          <p:nvPr/>
        </p:nvSpPr>
        <p:spPr bwMode="auto">
          <a:xfrm>
            <a:off x="2717027" y="1695785"/>
            <a:ext cx="5678157" cy="400110"/>
          </a:xfrm>
          <a:prstGeom prst="rect">
            <a:avLst/>
          </a:prstGeom>
          <a:noFill/>
          <a:ln w="9525">
            <a:noFill/>
            <a:miter lim="800000"/>
            <a:headEnd/>
            <a:tailEnd/>
          </a:ln>
          <a:effectLst/>
        </p:spPr>
        <p:txBody>
          <a:bodyPr wrap="none">
            <a:spAutoFit/>
          </a:bodyPr>
          <a:lstStyle/>
          <a:p>
            <a:r>
              <a:rPr lang="en-US" sz="2000" dirty="0">
                <a:solidFill>
                  <a:srgbClr val="0033CC"/>
                </a:solidFill>
                <a:latin typeface="Visa Dialect" pitchFamily="2" charset="0"/>
                <a:cs typeface="Arial" charset="0"/>
              </a:rPr>
              <a:t>Problem:  Which college should you attend?</a:t>
            </a:r>
            <a:endParaRPr lang="en-US" sz="2400" dirty="0">
              <a:solidFill>
                <a:prstClr val="black"/>
              </a:solidFill>
              <a:latin typeface="Visa Dialect" pitchFamily="2" charset="0"/>
              <a:cs typeface="Arial" charset="0"/>
            </a:endParaRPr>
          </a:p>
        </p:txBody>
      </p:sp>
      <p:sp>
        <p:nvSpPr>
          <p:cNvPr id="5" name="TextBox 4">
            <a:extLst>
              <a:ext uri="{FF2B5EF4-FFF2-40B4-BE49-F238E27FC236}">
                <a16:creationId xmlns:a16="http://schemas.microsoft.com/office/drawing/2014/main" id="{D9DD5F49-3E1B-AAA9-1110-BC14BB0482EA}"/>
              </a:ext>
            </a:extLst>
          </p:cNvPr>
          <p:cNvSpPr txBox="1"/>
          <p:nvPr/>
        </p:nvSpPr>
        <p:spPr>
          <a:xfrm>
            <a:off x="2703151" y="3334073"/>
            <a:ext cx="1072730" cy="307777"/>
          </a:xfrm>
          <a:prstGeom prst="rect">
            <a:avLst/>
          </a:prstGeom>
          <a:noFill/>
        </p:spPr>
        <p:txBody>
          <a:bodyPr wrap="none" rtlCol="0">
            <a:spAutoFit/>
          </a:bodyPr>
          <a:lstStyle/>
          <a:p>
            <a:r>
              <a:rPr lang="en-US" sz="1400" b="1" dirty="0">
                <a:solidFill>
                  <a:prstClr val="black"/>
                </a:solidFill>
                <a:latin typeface="Visa Dialect Semibold" pitchFamily="2" charset="0"/>
                <a:cs typeface="Arial" charset="0"/>
              </a:rPr>
              <a:t>Big City U</a:t>
            </a:r>
          </a:p>
        </p:txBody>
      </p:sp>
      <p:sp>
        <p:nvSpPr>
          <p:cNvPr id="6" name="TextBox 5">
            <a:extLst>
              <a:ext uri="{FF2B5EF4-FFF2-40B4-BE49-F238E27FC236}">
                <a16:creationId xmlns:a16="http://schemas.microsoft.com/office/drawing/2014/main" id="{8F8F1698-8B29-F884-207C-F6523D64C1B2}"/>
              </a:ext>
            </a:extLst>
          </p:cNvPr>
          <p:cNvSpPr txBox="1"/>
          <p:nvPr/>
        </p:nvSpPr>
        <p:spPr>
          <a:xfrm>
            <a:off x="2703151" y="4187734"/>
            <a:ext cx="1447800" cy="461665"/>
          </a:xfrm>
          <a:prstGeom prst="rect">
            <a:avLst/>
          </a:prstGeom>
          <a:noFill/>
        </p:spPr>
        <p:txBody>
          <a:bodyPr wrap="square" rtlCol="0">
            <a:spAutoFit/>
          </a:bodyPr>
          <a:lstStyle/>
          <a:p>
            <a:r>
              <a:rPr lang="en-US" sz="1200" b="1" dirty="0">
                <a:solidFill>
                  <a:prstClr val="black"/>
                </a:solidFill>
                <a:latin typeface="Visa Dialect Semibold" pitchFamily="2" charset="0"/>
                <a:cs typeface="Arial" charset="0"/>
              </a:rPr>
              <a:t>Small Private </a:t>
            </a:r>
          </a:p>
          <a:p>
            <a:r>
              <a:rPr lang="en-US" sz="1200" b="1" dirty="0">
                <a:solidFill>
                  <a:prstClr val="black"/>
                </a:solidFill>
                <a:latin typeface="Visa Dialect Semibold" pitchFamily="2" charset="0"/>
                <a:cs typeface="Arial" charset="0"/>
              </a:rPr>
              <a:t>College</a:t>
            </a:r>
          </a:p>
        </p:txBody>
      </p:sp>
      <p:sp>
        <p:nvSpPr>
          <p:cNvPr id="7" name="TextBox 6">
            <a:extLst>
              <a:ext uri="{FF2B5EF4-FFF2-40B4-BE49-F238E27FC236}">
                <a16:creationId xmlns:a16="http://schemas.microsoft.com/office/drawing/2014/main" id="{8A21EBCE-4877-7293-47C3-1C73F715B71F}"/>
              </a:ext>
            </a:extLst>
          </p:cNvPr>
          <p:cNvSpPr txBox="1"/>
          <p:nvPr/>
        </p:nvSpPr>
        <p:spPr>
          <a:xfrm>
            <a:off x="2703151" y="5168023"/>
            <a:ext cx="772969" cy="307777"/>
          </a:xfrm>
          <a:prstGeom prst="rect">
            <a:avLst/>
          </a:prstGeom>
          <a:noFill/>
        </p:spPr>
        <p:txBody>
          <a:bodyPr wrap="none" rtlCol="0">
            <a:spAutoFit/>
          </a:bodyPr>
          <a:lstStyle/>
          <a:p>
            <a:r>
              <a:rPr lang="en-US" sz="1400" b="1" dirty="0">
                <a:solidFill>
                  <a:prstClr val="black"/>
                </a:solidFill>
                <a:latin typeface="Visa Dialect Semibold" pitchFamily="2" charset="0"/>
                <a:cs typeface="Arial" charset="0"/>
              </a:rPr>
              <a:t>Elite U</a:t>
            </a:r>
          </a:p>
        </p:txBody>
      </p:sp>
      <p:sp>
        <p:nvSpPr>
          <p:cNvPr id="8" name="Rectangle 8">
            <a:extLst>
              <a:ext uri="{FF2B5EF4-FFF2-40B4-BE49-F238E27FC236}">
                <a16:creationId xmlns:a16="http://schemas.microsoft.com/office/drawing/2014/main" id="{25F6B113-0803-F7DD-4CA3-7166EEFC23B0}"/>
              </a:ext>
            </a:extLst>
          </p:cNvPr>
          <p:cNvSpPr>
            <a:spLocks noChangeArrowheads="1"/>
          </p:cNvSpPr>
          <p:nvPr/>
        </p:nvSpPr>
        <p:spPr bwMode="auto">
          <a:xfrm>
            <a:off x="5181467" y="2435851"/>
            <a:ext cx="1269899" cy="523220"/>
          </a:xfrm>
          <a:prstGeom prst="rect">
            <a:avLst/>
          </a:prstGeom>
          <a:noFill/>
          <a:ln w="9525">
            <a:noFill/>
            <a:miter lim="800000"/>
            <a:headEnd/>
            <a:tailEnd/>
          </a:ln>
          <a:effectLst/>
        </p:spPr>
        <p:txBody>
          <a:bodyPr wrap="none">
            <a:spAutoFit/>
          </a:bodyPr>
          <a:lstStyle/>
          <a:p>
            <a:r>
              <a:rPr lang="en-US" sz="1400" dirty="0">
                <a:solidFill>
                  <a:schemeClr val="accent4"/>
                </a:solidFill>
                <a:latin typeface="Visa Dialect" pitchFamily="2" charset="0"/>
                <a:cs typeface="Arial" charset="0"/>
              </a:rPr>
              <a:t>High quality </a:t>
            </a:r>
          </a:p>
          <a:p>
            <a:r>
              <a:rPr lang="en-US" sz="1400" dirty="0">
                <a:solidFill>
                  <a:schemeClr val="accent4"/>
                </a:solidFill>
                <a:latin typeface="Visa Dialect" pitchFamily="2" charset="0"/>
                <a:cs typeface="Arial" charset="0"/>
              </a:rPr>
              <a:t>education</a:t>
            </a:r>
          </a:p>
        </p:txBody>
      </p:sp>
      <p:sp>
        <p:nvSpPr>
          <p:cNvPr id="9" name="Rectangle 9">
            <a:extLst>
              <a:ext uri="{FF2B5EF4-FFF2-40B4-BE49-F238E27FC236}">
                <a16:creationId xmlns:a16="http://schemas.microsoft.com/office/drawing/2014/main" id="{D9393823-D0E8-E79B-74C8-5648588FB0F8}"/>
              </a:ext>
            </a:extLst>
          </p:cNvPr>
          <p:cNvSpPr>
            <a:spLocks noChangeArrowheads="1"/>
          </p:cNvSpPr>
          <p:nvPr/>
        </p:nvSpPr>
        <p:spPr bwMode="auto">
          <a:xfrm>
            <a:off x="6508697" y="2415571"/>
            <a:ext cx="1045479" cy="584775"/>
          </a:xfrm>
          <a:prstGeom prst="rect">
            <a:avLst/>
          </a:prstGeom>
          <a:noFill/>
          <a:ln w="9525">
            <a:noFill/>
            <a:miter lim="800000"/>
            <a:headEnd/>
            <a:tailEnd/>
          </a:ln>
          <a:effectLst/>
        </p:spPr>
        <p:txBody>
          <a:bodyPr wrap="none">
            <a:spAutoFit/>
          </a:bodyPr>
          <a:lstStyle/>
          <a:p>
            <a:r>
              <a:rPr lang="en-US" sz="1600" dirty="0">
                <a:solidFill>
                  <a:schemeClr val="accent4"/>
                </a:solidFill>
                <a:latin typeface="Visa Dialect" pitchFamily="2" charset="0"/>
                <a:cs typeface="Arial" charset="0"/>
              </a:rPr>
              <a:t>Close to </a:t>
            </a:r>
          </a:p>
          <a:p>
            <a:r>
              <a:rPr lang="en-US" sz="1600" dirty="0">
                <a:solidFill>
                  <a:schemeClr val="accent4"/>
                </a:solidFill>
                <a:latin typeface="Visa Dialect" pitchFamily="2" charset="0"/>
                <a:cs typeface="Arial" charset="0"/>
              </a:rPr>
              <a:t>home</a:t>
            </a:r>
          </a:p>
        </p:txBody>
      </p:sp>
      <p:sp>
        <p:nvSpPr>
          <p:cNvPr id="11" name="TextBox 10">
            <a:extLst>
              <a:ext uri="{FF2B5EF4-FFF2-40B4-BE49-F238E27FC236}">
                <a16:creationId xmlns:a16="http://schemas.microsoft.com/office/drawing/2014/main" id="{BCFBF527-8C44-3EC3-E055-FA048C2FF298}"/>
              </a:ext>
            </a:extLst>
          </p:cNvPr>
          <p:cNvSpPr txBox="1"/>
          <p:nvPr/>
        </p:nvSpPr>
        <p:spPr>
          <a:xfrm>
            <a:off x="3917735" y="2530318"/>
            <a:ext cx="1269899" cy="369332"/>
          </a:xfrm>
          <a:prstGeom prst="rect">
            <a:avLst/>
          </a:prstGeom>
          <a:noFill/>
        </p:spPr>
        <p:txBody>
          <a:bodyPr wrap="square" rtlCol="0">
            <a:spAutoFit/>
          </a:bodyPr>
          <a:lstStyle/>
          <a:p>
            <a:r>
              <a:rPr lang="en-US" dirty="0">
                <a:solidFill>
                  <a:schemeClr val="accent4"/>
                </a:solidFill>
                <a:latin typeface="Visa Dialect" pitchFamily="2" charset="0"/>
                <a:cs typeface="Times New Roman" panose="02020603050405020304" pitchFamily="18" charset="0"/>
              </a:rPr>
              <a:t>Low cost</a:t>
            </a:r>
          </a:p>
        </p:txBody>
      </p:sp>
    </p:spTree>
    <p:extLst>
      <p:ext uri="{BB962C8B-B14F-4D97-AF65-F5344CB8AC3E}">
        <p14:creationId xmlns:p14="http://schemas.microsoft.com/office/powerpoint/2010/main" val="426388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8"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09808-2274-7796-AE9F-EFE6B0269FD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1A1B315-3CBA-8560-32CA-56FDFA6F0900}"/>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8C477B4-1EED-B9E9-CB37-9E9C102F78E9}"/>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079EBC96-3578-411F-8FB4-28AE5E6D7BCD}"/>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FD1B466-D5D7-D1FB-354B-D1B116DBADB1}"/>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7C9CF0D0-2DA9-D678-A252-62D427E2517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20DBF0B1-E022-5FCA-9E88-152B246C6C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1EC51C13-0AE7-B6B2-3DE9-B0C78B17AE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96FF0891-F3B6-9AF0-9C0B-9C20D014F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03AA6DD4-B43C-3025-0D6B-F6209F30DF66}"/>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148B14C-356D-7E39-21B9-BD35FB8371B4}"/>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B2A35375-E9BE-4054-EA37-046FE1FC6CF5}"/>
              </a:ext>
            </a:extLst>
          </p:cNvPr>
          <p:cNvSpPr/>
          <p:nvPr/>
        </p:nvSpPr>
        <p:spPr>
          <a:xfrm>
            <a:off x="0" y="736620"/>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5A507F7-64E8-30C7-779B-586F00026325}"/>
              </a:ext>
            </a:extLst>
          </p:cNvPr>
          <p:cNvSpPr/>
          <p:nvPr/>
        </p:nvSpPr>
        <p:spPr>
          <a:xfrm>
            <a:off x="0" y="491083"/>
            <a:ext cx="12192000" cy="28549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A2C081C-4F76-1C21-C9E0-2DA97E7A3BC5}"/>
              </a:ext>
            </a:extLst>
          </p:cNvPr>
          <p:cNvSpPr/>
          <p:nvPr/>
        </p:nvSpPr>
        <p:spPr>
          <a:xfrm>
            <a:off x="0" y="-1"/>
            <a:ext cx="12192000" cy="4910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2">
            <a:extLst>
              <a:ext uri="{FF2B5EF4-FFF2-40B4-BE49-F238E27FC236}">
                <a16:creationId xmlns:a16="http://schemas.microsoft.com/office/drawing/2014/main" id="{F39BAFD7-226A-236A-2327-91EDCB04A467}"/>
              </a:ext>
            </a:extLst>
          </p:cNvPr>
          <p:cNvGraphicFramePr>
            <a:graphicFrameLocks noChangeAspect="1"/>
          </p:cNvGraphicFramePr>
          <p:nvPr/>
        </p:nvGraphicFramePr>
        <p:xfrm>
          <a:off x="2573338" y="1616075"/>
          <a:ext cx="6502400" cy="4321593"/>
        </p:xfrm>
        <a:graphic>
          <a:graphicData uri="http://schemas.openxmlformats.org/presentationml/2006/ole">
            <mc:AlternateContent xmlns:mc="http://schemas.openxmlformats.org/markup-compatibility/2006">
              <mc:Choice xmlns:v="urn:schemas-microsoft-com:vml" Requires="v">
                <p:oleObj name="Document" r:id="rId6" imgW="6248400" imgH="4457700" progId="Word.Document.8">
                  <p:embed/>
                </p:oleObj>
              </mc:Choice>
              <mc:Fallback>
                <p:oleObj name="Document" r:id="rId6" imgW="6248400" imgH="4457700" progId="Word.Document.8">
                  <p:embed/>
                  <p:pic>
                    <p:nvPicPr>
                      <p:cNvPr id="2" name="Object 2">
                        <a:extLst>
                          <a:ext uri="{FF2B5EF4-FFF2-40B4-BE49-F238E27FC236}">
                            <a16:creationId xmlns:a16="http://schemas.microsoft.com/office/drawing/2014/main" id="{F39BAFD7-226A-236A-2327-91EDCB04A467}"/>
                          </a:ext>
                        </a:extLst>
                      </p:cNvPr>
                      <p:cNvPicPr>
                        <a:picLocks noChangeAspect="1" noChangeArrowheads="1"/>
                      </p:cNvPicPr>
                      <p:nvPr/>
                    </p:nvPicPr>
                    <p:blipFill>
                      <a:blip r:embed="rId7"/>
                      <a:srcRect/>
                      <a:stretch>
                        <a:fillRect/>
                      </a:stretch>
                    </p:blipFill>
                    <p:spPr bwMode="auto">
                      <a:xfrm>
                        <a:off x="2573338" y="1616075"/>
                        <a:ext cx="6502400" cy="4321593"/>
                      </a:xfrm>
                      <a:prstGeom prst="rect">
                        <a:avLst/>
                      </a:prstGeom>
                      <a:noFill/>
                    </p:spPr>
                  </p:pic>
                </p:oleObj>
              </mc:Fallback>
            </mc:AlternateContent>
          </a:graphicData>
        </a:graphic>
      </p:graphicFrame>
      <p:sp>
        <p:nvSpPr>
          <p:cNvPr id="3" name="Text Box 27">
            <a:extLst>
              <a:ext uri="{FF2B5EF4-FFF2-40B4-BE49-F238E27FC236}">
                <a16:creationId xmlns:a16="http://schemas.microsoft.com/office/drawing/2014/main" id="{5F795A7D-51AC-0B8E-F63C-F9B89D7E2C56}"/>
              </a:ext>
            </a:extLst>
          </p:cNvPr>
          <p:cNvSpPr txBox="1">
            <a:spLocks noChangeArrowheads="1"/>
          </p:cNvSpPr>
          <p:nvPr/>
        </p:nvSpPr>
        <p:spPr bwMode="auto">
          <a:xfrm>
            <a:off x="2826449" y="902192"/>
            <a:ext cx="6258274" cy="461665"/>
          </a:xfrm>
          <a:prstGeom prst="rect">
            <a:avLst/>
          </a:prstGeom>
          <a:noFill/>
          <a:ln w="9525">
            <a:noFill/>
            <a:miter lim="800000"/>
            <a:headEnd/>
            <a:tailEnd/>
          </a:ln>
          <a:effectLst/>
        </p:spPr>
        <p:txBody>
          <a:bodyPr wrap="square">
            <a:spAutoFit/>
          </a:bodyPr>
          <a:lstStyle/>
          <a:p>
            <a:pPr algn="ctr">
              <a:spcBef>
                <a:spcPct val="50000"/>
              </a:spcBef>
            </a:pPr>
            <a:r>
              <a:rPr lang="en-US" sz="2400" b="1" dirty="0">
                <a:solidFill>
                  <a:srgbClr val="FF0000"/>
                </a:solidFill>
                <a:latin typeface="Visa Dialect" pitchFamily="2" charset="0"/>
                <a:cs typeface="Arial" charset="0"/>
              </a:rPr>
              <a:t>E: EVALUATE THE ALTERNATIVES</a:t>
            </a:r>
          </a:p>
        </p:txBody>
      </p:sp>
      <p:sp>
        <p:nvSpPr>
          <p:cNvPr id="4" name="Text Box 5">
            <a:extLst>
              <a:ext uri="{FF2B5EF4-FFF2-40B4-BE49-F238E27FC236}">
                <a16:creationId xmlns:a16="http://schemas.microsoft.com/office/drawing/2014/main" id="{E50B5DAF-924A-281D-E588-0919903361A1}"/>
              </a:ext>
            </a:extLst>
          </p:cNvPr>
          <p:cNvSpPr txBox="1">
            <a:spLocks noChangeArrowheads="1"/>
          </p:cNvSpPr>
          <p:nvPr/>
        </p:nvSpPr>
        <p:spPr bwMode="auto">
          <a:xfrm>
            <a:off x="2717027" y="1695785"/>
            <a:ext cx="5678157" cy="400110"/>
          </a:xfrm>
          <a:prstGeom prst="rect">
            <a:avLst/>
          </a:prstGeom>
          <a:noFill/>
          <a:ln w="9525">
            <a:noFill/>
            <a:miter lim="800000"/>
            <a:headEnd/>
            <a:tailEnd/>
          </a:ln>
          <a:effectLst/>
        </p:spPr>
        <p:txBody>
          <a:bodyPr wrap="none">
            <a:spAutoFit/>
          </a:bodyPr>
          <a:lstStyle/>
          <a:p>
            <a:r>
              <a:rPr lang="en-US" sz="2000" dirty="0">
                <a:solidFill>
                  <a:srgbClr val="0033CC"/>
                </a:solidFill>
                <a:latin typeface="Visa Dialect" pitchFamily="2" charset="0"/>
                <a:cs typeface="Arial" charset="0"/>
              </a:rPr>
              <a:t>Problem:  Which college should you attend?</a:t>
            </a:r>
            <a:endParaRPr lang="en-US" sz="2400" dirty="0">
              <a:solidFill>
                <a:prstClr val="black"/>
              </a:solidFill>
              <a:latin typeface="Visa Dialect" pitchFamily="2" charset="0"/>
              <a:cs typeface="Arial" charset="0"/>
            </a:endParaRPr>
          </a:p>
        </p:txBody>
      </p:sp>
      <p:sp>
        <p:nvSpPr>
          <p:cNvPr id="5" name="TextBox 4">
            <a:extLst>
              <a:ext uri="{FF2B5EF4-FFF2-40B4-BE49-F238E27FC236}">
                <a16:creationId xmlns:a16="http://schemas.microsoft.com/office/drawing/2014/main" id="{BA5D6324-9971-8070-16C8-5DDF8B935225}"/>
              </a:ext>
            </a:extLst>
          </p:cNvPr>
          <p:cNvSpPr txBox="1"/>
          <p:nvPr/>
        </p:nvSpPr>
        <p:spPr>
          <a:xfrm>
            <a:off x="2703151" y="3334073"/>
            <a:ext cx="1072730" cy="307777"/>
          </a:xfrm>
          <a:prstGeom prst="rect">
            <a:avLst/>
          </a:prstGeom>
          <a:noFill/>
        </p:spPr>
        <p:txBody>
          <a:bodyPr wrap="none" rtlCol="0">
            <a:spAutoFit/>
          </a:bodyPr>
          <a:lstStyle/>
          <a:p>
            <a:r>
              <a:rPr lang="en-US" sz="1400" b="1" dirty="0">
                <a:solidFill>
                  <a:prstClr val="black"/>
                </a:solidFill>
                <a:latin typeface="Visa Dialect Semibold" pitchFamily="2" charset="0"/>
                <a:cs typeface="Arial" charset="0"/>
              </a:rPr>
              <a:t>Big City U</a:t>
            </a:r>
          </a:p>
        </p:txBody>
      </p:sp>
      <p:sp>
        <p:nvSpPr>
          <p:cNvPr id="6" name="TextBox 5">
            <a:extLst>
              <a:ext uri="{FF2B5EF4-FFF2-40B4-BE49-F238E27FC236}">
                <a16:creationId xmlns:a16="http://schemas.microsoft.com/office/drawing/2014/main" id="{CF68494E-AC7B-4162-B892-32D02FB1513E}"/>
              </a:ext>
            </a:extLst>
          </p:cNvPr>
          <p:cNvSpPr txBox="1"/>
          <p:nvPr/>
        </p:nvSpPr>
        <p:spPr>
          <a:xfrm>
            <a:off x="2703151" y="4187734"/>
            <a:ext cx="1447800" cy="461665"/>
          </a:xfrm>
          <a:prstGeom prst="rect">
            <a:avLst/>
          </a:prstGeom>
          <a:noFill/>
        </p:spPr>
        <p:txBody>
          <a:bodyPr wrap="square" rtlCol="0">
            <a:spAutoFit/>
          </a:bodyPr>
          <a:lstStyle/>
          <a:p>
            <a:r>
              <a:rPr lang="en-US" sz="1200" b="1" dirty="0">
                <a:solidFill>
                  <a:prstClr val="black"/>
                </a:solidFill>
                <a:latin typeface="Visa Dialect Semibold" pitchFamily="2" charset="0"/>
                <a:cs typeface="Arial" charset="0"/>
              </a:rPr>
              <a:t>Small Private </a:t>
            </a:r>
          </a:p>
          <a:p>
            <a:r>
              <a:rPr lang="en-US" sz="1200" b="1" dirty="0">
                <a:solidFill>
                  <a:prstClr val="black"/>
                </a:solidFill>
                <a:latin typeface="Visa Dialect Semibold" pitchFamily="2" charset="0"/>
                <a:cs typeface="Arial" charset="0"/>
              </a:rPr>
              <a:t>College</a:t>
            </a:r>
          </a:p>
        </p:txBody>
      </p:sp>
      <p:sp>
        <p:nvSpPr>
          <p:cNvPr id="7" name="TextBox 6">
            <a:extLst>
              <a:ext uri="{FF2B5EF4-FFF2-40B4-BE49-F238E27FC236}">
                <a16:creationId xmlns:a16="http://schemas.microsoft.com/office/drawing/2014/main" id="{C86EF4AC-85DE-764F-6038-8A07AB392270}"/>
              </a:ext>
            </a:extLst>
          </p:cNvPr>
          <p:cNvSpPr txBox="1"/>
          <p:nvPr/>
        </p:nvSpPr>
        <p:spPr>
          <a:xfrm>
            <a:off x="2703151" y="5168023"/>
            <a:ext cx="772969" cy="307777"/>
          </a:xfrm>
          <a:prstGeom prst="rect">
            <a:avLst/>
          </a:prstGeom>
          <a:noFill/>
        </p:spPr>
        <p:txBody>
          <a:bodyPr wrap="none" rtlCol="0">
            <a:spAutoFit/>
          </a:bodyPr>
          <a:lstStyle/>
          <a:p>
            <a:r>
              <a:rPr lang="en-US" sz="1400" b="1" dirty="0">
                <a:solidFill>
                  <a:prstClr val="black"/>
                </a:solidFill>
                <a:latin typeface="Visa Dialect Semibold" pitchFamily="2" charset="0"/>
                <a:cs typeface="Arial" charset="0"/>
              </a:rPr>
              <a:t>Elite U</a:t>
            </a:r>
          </a:p>
        </p:txBody>
      </p:sp>
      <p:sp>
        <p:nvSpPr>
          <p:cNvPr id="8" name="Rectangle 8">
            <a:extLst>
              <a:ext uri="{FF2B5EF4-FFF2-40B4-BE49-F238E27FC236}">
                <a16:creationId xmlns:a16="http://schemas.microsoft.com/office/drawing/2014/main" id="{C656FEB0-D94B-2C52-1F7C-7AE4B10BBABB}"/>
              </a:ext>
            </a:extLst>
          </p:cNvPr>
          <p:cNvSpPr>
            <a:spLocks noChangeArrowheads="1"/>
          </p:cNvSpPr>
          <p:nvPr/>
        </p:nvSpPr>
        <p:spPr bwMode="auto">
          <a:xfrm>
            <a:off x="5181467" y="2435851"/>
            <a:ext cx="1269899" cy="523220"/>
          </a:xfrm>
          <a:prstGeom prst="rect">
            <a:avLst/>
          </a:prstGeom>
          <a:noFill/>
          <a:ln w="9525">
            <a:noFill/>
            <a:miter lim="800000"/>
            <a:headEnd/>
            <a:tailEnd/>
          </a:ln>
          <a:effectLst/>
        </p:spPr>
        <p:txBody>
          <a:bodyPr wrap="none">
            <a:spAutoFit/>
          </a:bodyPr>
          <a:lstStyle/>
          <a:p>
            <a:r>
              <a:rPr lang="en-US" sz="1400" dirty="0">
                <a:solidFill>
                  <a:schemeClr val="accent4"/>
                </a:solidFill>
                <a:latin typeface="Visa Dialect" pitchFamily="2" charset="0"/>
                <a:cs typeface="Arial" charset="0"/>
              </a:rPr>
              <a:t>High quality </a:t>
            </a:r>
          </a:p>
          <a:p>
            <a:r>
              <a:rPr lang="en-US" sz="1400" dirty="0">
                <a:solidFill>
                  <a:schemeClr val="accent4"/>
                </a:solidFill>
                <a:latin typeface="Visa Dialect" pitchFamily="2" charset="0"/>
                <a:cs typeface="Arial" charset="0"/>
              </a:rPr>
              <a:t>education</a:t>
            </a:r>
          </a:p>
        </p:txBody>
      </p:sp>
      <p:sp>
        <p:nvSpPr>
          <p:cNvPr id="9" name="Rectangle 9">
            <a:extLst>
              <a:ext uri="{FF2B5EF4-FFF2-40B4-BE49-F238E27FC236}">
                <a16:creationId xmlns:a16="http://schemas.microsoft.com/office/drawing/2014/main" id="{00D9ADB9-23D1-5EFE-8846-A40EF52CC85D}"/>
              </a:ext>
            </a:extLst>
          </p:cNvPr>
          <p:cNvSpPr>
            <a:spLocks noChangeArrowheads="1"/>
          </p:cNvSpPr>
          <p:nvPr/>
        </p:nvSpPr>
        <p:spPr bwMode="auto">
          <a:xfrm>
            <a:off x="6508697" y="2415571"/>
            <a:ext cx="1045479" cy="584775"/>
          </a:xfrm>
          <a:prstGeom prst="rect">
            <a:avLst/>
          </a:prstGeom>
          <a:noFill/>
          <a:ln w="9525">
            <a:noFill/>
            <a:miter lim="800000"/>
            <a:headEnd/>
            <a:tailEnd/>
          </a:ln>
          <a:effectLst/>
        </p:spPr>
        <p:txBody>
          <a:bodyPr wrap="none">
            <a:spAutoFit/>
          </a:bodyPr>
          <a:lstStyle/>
          <a:p>
            <a:r>
              <a:rPr lang="en-US" sz="1600" dirty="0">
                <a:solidFill>
                  <a:schemeClr val="accent4"/>
                </a:solidFill>
                <a:latin typeface="Visa Dialect" pitchFamily="2" charset="0"/>
                <a:cs typeface="Arial" charset="0"/>
              </a:rPr>
              <a:t>Close to </a:t>
            </a:r>
          </a:p>
          <a:p>
            <a:r>
              <a:rPr lang="en-US" sz="1600" dirty="0">
                <a:solidFill>
                  <a:schemeClr val="accent4"/>
                </a:solidFill>
                <a:latin typeface="Visa Dialect" pitchFamily="2" charset="0"/>
                <a:cs typeface="Arial" charset="0"/>
              </a:rPr>
              <a:t>home</a:t>
            </a:r>
          </a:p>
        </p:txBody>
      </p:sp>
      <p:sp>
        <p:nvSpPr>
          <p:cNvPr id="11" name="TextBox 10">
            <a:extLst>
              <a:ext uri="{FF2B5EF4-FFF2-40B4-BE49-F238E27FC236}">
                <a16:creationId xmlns:a16="http://schemas.microsoft.com/office/drawing/2014/main" id="{B1E08865-1A35-5215-A90E-DA9831E890F7}"/>
              </a:ext>
            </a:extLst>
          </p:cNvPr>
          <p:cNvSpPr txBox="1"/>
          <p:nvPr/>
        </p:nvSpPr>
        <p:spPr>
          <a:xfrm>
            <a:off x="3917735" y="2530318"/>
            <a:ext cx="1269899" cy="369332"/>
          </a:xfrm>
          <a:prstGeom prst="rect">
            <a:avLst/>
          </a:prstGeom>
          <a:noFill/>
        </p:spPr>
        <p:txBody>
          <a:bodyPr wrap="square" rtlCol="0">
            <a:spAutoFit/>
          </a:bodyPr>
          <a:lstStyle/>
          <a:p>
            <a:r>
              <a:rPr lang="en-US" dirty="0">
                <a:solidFill>
                  <a:schemeClr val="accent4"/>
                </a:solidFill>
                <a:latin typeface="Visa Dialect" pitchFamily="2" charset="0"/>
                <a:cs typeface="Times New Roman" panose="02020603050405020304" pitchFamily="18" charset="0"/>
              </a:rPr>
              <a:t>Low cost</a:t>
            </a:r>
          </a:p>
        </p:txBody>
      </p:sp>
      <p:sp>
        <p:nvSpPr>
          <p:cNvPr id="13" name="TextBox 12">
            <a:extLst>
              <a:ext uri="{FF2B5EF4-FFF2-40B4-BE49-F238E27FC236}">
                <a16:creationId xmlns:a16="http://schemas.microsoft.com/office/drawing/2014/main" id="{CE0D6E91-2602-2469-48E0-E3BF8692C845}"/>
              </a:ext>
            </a:extLst>
          </p:cNvPr>
          <p:cNvSpPr txBox="1"/>
          <p:nvPr/>
        </p:nvSpPr>
        <p:spPr>
          <a:xfrm>
            <a:off x="2906597" y="1249124"/>
            <a:ext cx="6097978" cy="338554"/>
          </a:xfrm>
          <a:prstGeom prst="rect">
            <a:avLst/>
          </a:prstGeom>
          <a:noFill/>
        </p:spPr>
        <p:txBody>
          <a:bodyPr wrap="square">
            <a:spAutoFit/>
          </a:bodyPr>
          <a:lstStyle/>
          <a:p>
            <a:pPr algn="ctr"/>
            <a:r>
              <a:rPr lang="en-US" sz="1600" dirty="0">
                <a:solidFill>
                  <a:srgbClr val="000000"/>
                </a:solidFill>
                <a:latin typeface="Visa Dialect" pitchFamily="2" charset="0"/>
                <a:cs typeface="Arial" charset="0"/>
              </a:rPr>
              <a:t>Rate On A Scale From 3 (Best) to 1 (Worst)</a:t>
            </a:r>
          </a:p>
        </p:txBody>
      </p:sp>
      <p:sp>
        <p:nvSpPr>
          <p:cNvPr id="14" name="Text Box 11">
            <a:extLst>
              <a:ext uri="{FF2B5EF4-FFF2-40B4-BE49-F238E27FC236}">
                <a16:creationId xmlns:a16="http://schemas.microsoft.com/office/drawing/2014/main" id="{65374692-CADF-1A0A-9B8E-85BB01D56B8F}"/>
              </a:ext>
            </a:extLst>
          </p:cNvPr>
          <p:cNvSpPr txBox="1">
            <a:spLocks noChangeArrowheads="1"/>
          </p:cNvSpPr>
          <p:nvPr/>
        </p:nvSpPr>
        <p:spPr bwMode="auto">
          <a:xfrm>
            <a:off x="4427401" y="3201599"/>
            <a:ext cx="37702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2</a:t>
            </a:r>
            <a:endParaRPr lang="en-US" sz="2400" dirty="0">
              <a:solidFill>
                <a:prstClr val="black"/>
              </a:solidFill>
              <a:latin typeface="Visa Dialect" pitchFamily="2" charset="0"/>
              <a:cs typeface="Arial" charset="0"/>
            </a:endParaRPr>
          </a:p>
        </p:txBody>
      </p:sp>
      <p:sp>
        <p:nvSpPr>
          <p:cNvPr id="15" name="Text Box 12">
            <a:extLst>
              <a:ext uri="{FF2B5EF4-FFF2-40B4-BE49-F238E27FC236}">
                <a16:creationId xmlns:a16="http://schemas.microsoft.com/office/drawing/2014/main" id="{67C13E06-D413-1405-6EDB-20BD91523AB6}"/>
              </a:ext>
            </a:extLst>
          </p:cNvPr>
          <p:cNvSpPr txBox="1">
            <a:spLocks noChangeArrowheads="1"/>
          </p:cNvSpPr>
          <p:nvPr/>
        </p:nvSpPr>
        <p:spPr bwMode="auto">
          <a:xfrm>
            <a:off x="6924304" y="3277799"/>
            <a:ext cx="373820"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3</a:t>
            </a:r>
            <a:endParaRPr lang="en-US" sz="2400" dirty="0">
              <a:solidFill>
                <a:prstClr val="black"/>
              </a:solidFill>
              <a:latin typeface="Visa Dialect" pitchFamily="2" charset="0"/>
              <a:cs typeface="Arial" charset="0"/>
            </a:endParaRPr>
          </a:p>
        </p:txBody>
      </p:sp>
      <p:sp>
        <p:nvSpPr>
          <p:cNvPr id="28" name="Text Box 13">
            <a:extLst>
              <a:ext uri="{FF2B5EF4-FFF2-40B4-BE49-F238E27FC236}">
                <a16:creationId xmlns:a16="http://schemas.microsoft.com/office/drawing/2014/main" id="{19771DD5-CA5C-0936-2099-7FA9ACCFEB65}"/>
              </a:ext>
            </a:extLst>
          </p:cNvPr>
          <p:cNvSpPr txBox="1">
            <a:spLocks noChangeArrowheads="1"/>
          </p:cNvSpPr>
          <p:nvPr/>
        </p:nvSpPr>
        <p:spPr bwMode="auto">
          <a:xfrm>
            <a:off x="4427401" y="4115999"/>
            <a:ext cx="37702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2</a:t>
            </a:r>
            <a:endParaRPr lang="en-US" sz="2400" dirty="0">
              <a:solidFill>
                <a:prstClr val="black"/>
              </a:solidFill>
              <a:latin typeface="Visa Dialect" pitchFamily="2" charset="0"/>
              <a:cs typeface="Arial" charset="0"/>
            </a:endParaRPr>
          </a:p>
        </p:txBody>
      </p:sp>
      <p:sp>
        <p:nvSpPr>
          <p:cNvPr id="29" name="Text Box 14">
            <a:extLst>
              <a:ext uri="{FF2B5EF4-FFF2-40B4-BE49-F238E27FC236}">
                <a16:creationId xmlns:a16="http://schemas.microsoft.com/office/drawing/2014/main" id="{6EC584BC-648A-555C-5FF3-9F7F7D2C80A7}"/>
              </a:ext>
            </a:extLst>
          </p:cNvPr>
          <p:cNvSpPr txBox="1">
            <a:spLocks noChangeArrowheads="1"/>
          </p:cNvSpPr>
          <p:nvPr/>
        </p:nvSpPr>
        <p:spPr bwMode="auto">
          <a:xfrm>
            <a:off x="6941937" y="5030400"/>
            <a:ext cx="338554"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1</a:t>
            </a:r>
            <a:endParaRPr lang="en-US" sz="2400" dirty="0">
              <a:solidFill>
                <a:prstClr val="black"/>
              </a:solidFill>
              <a:latin typeface="Visa Dialect" pitchFamily="2" charset="0"/>
              <a:cs typeface="Arial" charset="0"/>
            </a:endParaRPr>
          </a:p>
        </p:txBody>
      </p:sp>
      <p:sp>
        <p:nvSpPr>
          <p:cNvPr id="30" name="Text Box 15">
            <a:extLst>
              <a:ext uri="{FF2B5EF4-FFF2-40B4-BE49-F238E27FC236}">
                <a16:creationId xmlns:a16="http://schemas.microsoft.com/office/drawing/2014/main" id="{0B40F331-5C79-2A54-C2E1-B80E10837B1F}"/>
              </a:ext>
            </a:extLst>
          </p:cNvPr>
          <p:cNvSpPr txBox="1">
            <a:spLocks noChangeArrowheads="1"/>
          </p:cNvSpPr>
          <p:nvPr/>
        </p:nvSpPr>
        <p:spPr bwMode="auto">
          <a:xfrm>
            <a:off x="4446637" y="5030400"/>
            <a:ext cx="338554"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1</a:t>
            </a:r>
            <a:endParaRPr lang="en-US" sz="2400" dirty="0">
              <a:solidFill>
                <a:prstClr val="black"/>
              </a:solidFill>
              <a:latin typeface="Visa Dialect" pitchFamily="2" charset="0"/>
              <a:cs typeface="Arial" charset="0"/>
            </a:endParaRPr>
          </a:p>
        </p:txBody>
      </p:sp>
      <p:sp>
        <p:nvSpPr>
          <p:cNvPr id="31" name="Text Box 16">
            <a:extLst>
              <a:ext uri="{FF2B5EF4-FFF2-40B4-BE49-F238E27FC236}">
                <a16:creationId xmlns:a16="http://schemas.microsoft.com/office/drawing/2014/main" id="{933B29B0-E8D3-B022-C88B-9D87B668B26F}"/>
              </a:ext>
            </a:extLst>
          </p:cNvPr>
          <p:cNvSpPr txBox="1">
            <a:spLocks noChangeArrowheads="1"/>
          </p:cNvSpPr>
          <p:nvPr/>
        </p:nvSpPr>
        <p:spPr bwMode="auto">
          <a:xfrm>
            <a:off x="6922701" y="4192200"/>
            <a:ext cx="37702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2</a:t>
            </a:r>
            <a:endParaRPr lang="en-US" sz="2400" dirty="0">
              <a:solidFill>
                <a:prstClr val="black"/>
              </a:solidFill>
              <a:latin typeface="Visa Dialect" pitchFamily="2" charset="0"/>
              <a:cs typeface="Arial" charset="0"/>
            </a:endParaRPr>
          </a:p>
        </p:txBody>
      </p:sp>
      <p:sp>
        <p:nvSpPr>
          <p:cNvPr id="32" name="Text Box 17">
            <a:extLst>
              <a:ext uri="{FF2B5EF4-FFF2-40B4-BE49-F238E27FC236}">
                <a16:creationId xmlns:a16="http://schemas.microsoft.com/office/drawing/2014/main" id="{870025DA-3695-3744-4923-0A841E758356}"/>
              </a:ext>
            </a:extLst>
          </p:cNvPr>
          <p:cNvSpPr txBox="1">
            <a:spLocks noChangeArrowheads="1"/>
          </p:cNvSpPr>
          <p:nvPr/>
        </p:nvSpPr>
        <p:spPr bwMode="auto">
          <a:xfrm>
            <a:off x="5623441" y="3257305"/>
            <a:ext cx="37702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2</a:t>
            </a:r>
            <a:endParaRPr lang="en-US" sz="2400" dirty="0">
              <a:solidFill>
                <a:prstClr val="black"/>
              </a:solidFill>
              <a:latin typeface="Visa Dialect" pitchFamily="2" charset="0"/>
              <a:cs typeface="Arial" charset="0"/>
            </a:endParaRPr>
          </a:p>
        </p:txBody>
      </p:sp>
      <p:sp>
        <p:nvSpPr>
          <p:cNvPr id="33" name="Text Box 19">
            <a:extLst>
              <a:ext uri="{FF2B5EF4-FFF2-40B4-BE49-F238E27FC236}">
                <a16:creationId xmlns:a16="http://schemas.microsoft.com/office/drawing/2014/main" id="{428A8A14-7F70-7DCE-4E35-2235448C3BE8}"/>
              </a:ext>
            </a:extLst>
          </p:cNvPr>
          <p:cNvSpPr txBox="1">
            <a:spLocks noChangeArrowheads="1"/>
          </p:cNvSpPr>
          <p:nvPr/>
        </p:nvSpPr>
        <p:spPr bwMode="auto">
          <a:xfrm>
            <a:off x="5625044" y="4192199"/>
            <a:ext cx="373820"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3</a:t>
            </a:r>
            <a:endParaRPr lang="en-US" sz="2400" dirty="0">
              <a:solidFill>
                <a:prstClr val="black"/>
              </a:solidFill>
              <a:latin typeface="Visa Dialect" pitchFamily="2" charset="0"/>
              <a:cs typeface="Arial" charset="0"/>
            </a:endParaRPr>
          </a:p>
        </p:txBody>
      </p:sp>
      <p:sp>
        <p:nvSpPr>
          <p:cNvPr id="34" name="Text Box 21">
            <a:extLst>
              <a:ext uri="{FF2B5EF4-FFF2-40B4-BE49-F238E27FC236}">
                <a16:creationId xmlns:a16="http://schemas.microsoft.com/office/drawing/2014/main" id="{6081D023-1776-B418-E74F-5A29AB8A23F8}"/>
              </a:ext>
            </a:extLst>
          </p:cNvPr>
          <p:cNvSpPr txBox="1">
            <a:spLocks noChangeArrowheads="1"/>
          </p:cNvSpPr>
          <p:nvPr/>
        </p:nvSpPr>
        <p:spPr bwMode="auto">
          <a:xfrm>
            <a:off x="5625044" y="5030399"/>
            <a:ext cx="373820"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3</a:t>
            </a:r>
            <a:endParaRPr lang="en-US" sz="2400" dirty="0">
              <a:solidFill>
                <a:prstClr val="black"/>
              </a:solidFill>
              <a:latin typeface="Visa Dialect" pitchFamily="2" charset="0"/>
              <a:cs typeface="Arial" charset="0"/>
            </a:endParaRPr>
          </a:p>
        </p:txBody>
      </p:sp>
    </p:spTree>
    <p:extLst>
      <p:ext uri="{BB962C8B-B14F-4D97-AF65-F5344CB8AC3E}">
        <p14:creationId xmlns:p14="http://schemas.microsoft.com/office/powerpoint/2010/main" val="363246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1+#ppt_w/2"/>
                                          </p:val>
                                        </p:tav>
                                        <p:tav tm="100000">
                                          <p:val>
                                            <p:strVal val="#ppt_x"/>
                                          </p:val>
                                        </p:tav>
                                      </p:tavLst>
                                    </p:anim>
                                    <p:anim calcmode="lin" valueType="num">
                                      <p:cBhvr additive="base">
                                        <p:cTn id="3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1+#ppt_w/2"/>
                                          </p:val>
                                        </p:tav>
                                        <p:tav tm="100000">
                                          <p:val>
                                            <p:strVal val="#ppt_x"/>
                                          </p:val>
                                        </p:tav>
                                      </p:tavLst>
                                    </p:anim>
                                    <p:anim calcmode="lin" valueType="num">
                                      <p:cBhvr additive="base">
                                        <p:cTn id="40"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1+#ppt_w/2"/>
                                          </p:val>
                                        </p:tav>
                                        <p:tav tm="100000">
                                          <p:val>
                                            <p:strVal val="#ppt_x"/>
                                          </p:val>
                                        </p:tav>
                                      </p:tavLst>
                                    </p:anim>
                                    <p:anim calcmode="lin" valueType="num">
                                      <p:cBhvr additive="base">
                                        <p:cTn id="4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ppt_x"/>
                                          </p:val>
                                        </p:tav>
                                        <p:tav tm="100000">
                                          <p:val>
                                            <p:strVal val="#ppt_x"/>
                                          </p:val>
                                        </p:tav>
                                      </p:tavLst>
                                    </p:anim>
                                    <p:anim calcmode="lin" valueType="num">
                                      <p:cBhvr additive="base">
                                        <p:cTn id="5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ppt_x"/>
                                          </p:val>
                                        </p:tav>
                                        <p:tav tm="100000">
                                          <p:val>
                                            <p:strVal val="#ppt_x"/>
                                          </p:val>
                                        </p:tav>
                                      </p:tavLst>
                                    </p:anim>
                                    <p:anim calcmode="lin" valueType="num">
                                      <p:cBhvr additive="base">
                                        <p:cTn id="6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13" grpId="0"/>
      <p:bldP spid="14" grpId="0" autoUpdateAnimBg="0"/>
      <p:bldP spid="15" grpId="0" autoUpdateAnimBg="0"/>
      <p:bldP spid="28" grpId="0" autoUpdateAnimBg="0"/>
      <p:bldP spid="29" grpId="0" autoUpdateAnimBg="0"/>
      <p:bldP spid="30" grpId="0" autoUpdateAnimBg="0"/>
      <p:bldP spid="31" grpId="0" autoUpdateAnimBg="0"/>
      <p:bldP spid="32" grpId="0" autoUpdateAnimBg="0"/>
      <p:bldP spid="33" grpId="0" autoUpdateAnimBg="0"/>
      <p:bldP spid="3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A68DB-7530-92A5-3855-D278B402B6B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9541EB8-DC5E-5E40-14D4-79EF0F60FDBB}"/>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6B773F1-DD85-0D11-AA32-663A487E1CB0}"/>
              </a:ext>
            </a:extLst>
          </p:cNvPr>
          <p:cNvSpPr>
            <a:spLocks noGrp="1"/>
          </p:cNvSpPr>
          <p:nvPr>
            <p:ph type="title"/>
          </p:nvPr>
        </p:nvSpPr>
        <p:spPr/>
        <p:txBody>
          <a:bodyPr/>
          <a:lstStyle/>
          <a:p>
            <a:r>
              <a:rPr lang="en-US" sz="2800" dirty="0"/>
              <a:t>Agenda</a:t>
            </a:r>
          </a:p>
        </p:txBody>
      </p:sp>
      <p:sp>
        <p:nvSpPr>
          <p:cNvPr id="4" name="TextBox 3">
            <a:extLst>
              <a:ext uri="{FF2B5EF4-FFF2-40B4-BE49-F238E27FC236}">
                <a16:creationId xmlns:a16="http://schemas.microsoft.com/office/drawing/2014/main" id="{940B1508-1A65-07A8-88D1-1DE7BF2796CF}"/>
              </a:ext>
            </a:extLst>
          </p:cNvPr>
          <p:cNvSpPr txBox="1"/>
          <p:nvPr/>
        </p:nvSpPr>
        <p:spPr>
          <a:xfrm>
            <a:off x="609600" y="1108204"/>
            <a:ext cx="10972799" cy="2797945"/>
          </a:xfrm>
          <a:prstGeom prst="rect">
            <a:avLst/>
          </a:prstGeom>
          <a:noFill/>
        </p:spPr>
        <p:txBody>
          <a:bodyPr wrap="square">
            <a:spAutoFit/>
          </a:bodyPr>
          <a:lstStyle/>
          <a:p>
            <a:pPr marL="581025" indent="-569913">
              <a:lnSpc>
                <a:spcPct val="150000"/>
              </a:lnSpc>
              <a:buFont typeface="System Font Regular"/>
              <a:buChar char="—"/>
            </a:pPr>
            <a:r>
              <a:rPr lang="en-US" sz="2400" dirty="0">
                <a:cs typeface="Calibri"/>
              </a:rPr>
              <a:t>Personal Finance Skills – Decision-Making and Cost / Benefit Analysis</a:t>
            </a:r>
          </a:p>
          <a:p>
            <a:pPr marL="571500" indent="-571500">
              <a:lnSpc>
                <a:spcPct val="150000"/>
              </a:lnSpc>
              <a:buFont typeface="System Font Regular"/>
              <a:buChar char="—"/>
            </a:pPr>
            <a:r>
              <a:rPr lang="en-US" sz="2400" dirty="0">
                <a:cs typeface="Calibri"/>
              </a:rPr>
              <a:t>Managing Your Money</a:t>
            </a:r>
          </a:p>
          <a:p>
            <a:pPr marL="571500" indent="-571500">
              <a:lnSpc>
                <a:spcPct val="150000"/>
              </a:lnSpc>
              <a:buFont typeface="System Font Regular"/>
              <a:buChar char="—"/>
            </a:pPr>
            <a:r>
              <a:rPr lang="en-US" sz="2400" dirty="0">
                <a:cs typeface="Calibri"/>
              </a:rPr>
              <a:t>Uncle Sam Takes a Bite – Taxes</a:t>
            </a:r>
          </a:p>
          <a:p>
            <a:pPr marL="571500" indent="-571500">
              <a:lnSpc>
                <a:spcPct val="150000"/>
              </a:lnSpc>
              <a:buFont typeface="System Font Regular"/>
              <a:buChar char="—"/>
            </a:pPr>
            <a:r>
              <a:rPr lang="en-US" sz="2400" dirty="0">
                <a:cs typeface="Calibri"/>
              </a:rPr>
              <a:t>Credit Reports and Credit Scores</a:t>
            </a:r>
          </a:p>
          <a:p>
            <a:pPr marL="571500" indent="-571500">
              <a:lnSpc>
                <a:spcPct val="150000"/>
              </a:lnSpc>
              <a:buFont typeface="System Font Regular"/>
              <a:buChar char="—"/>
            </a:pPr>
            <a:r>
              <a:rPr lang="en-US" sz="2400" dirty="0">
                <a:cs typeface="Calibri"/>
              </a:rPr>
              <a:t>Investing Risks and Tolerance</a:t>
            </a:r>
          </a:p>
        </p:txBody>
      </p:sp>
      <p:grpSp>
        <p:nvGrpSpPr>
          <p:cNvPr id="2" name="Group 1">
            <a:extLst>
              <a:ext uri="{FF2B5EF4-FFF2-40B4-BE49-F238E27FC236}">
                <a16:creationId xmlns:a16="http://schemas.microsoft.com/office/drawing/2014/main" id="{CDADCE97-0DAA-2D3C-BE14-FB0612E63277}"/>
              </a:ext>
            </a:extLst>
          </p:cNvPr>
          <p:cNvGrpSpPr/>
          <p:nvPr/>
        </p:nvGrpSpPr>
        <p:grpSpPr>
          <a:xfrm>
            <a:off x="0" y="5948974"/>
            <a:ext cx="12192000" cy="917968"/>
            <a:chOff x="0" y="5948974"/>
            <a:chExt cx="12192000" cy="917968"/>
          </a:xfrm>
        </p:grpSpPr>
        <p:sp>
          <p:nvSpPr>
            <p:cNvPr id="6" name="Rectangle 5">
              <a:extLst>
                <a:ext uri="{FF2B5EF4-FFF2-40B4-BE49-F238E27FC236}">
                  <a16:creationId xmlns:a16="http://schemas.microsoft.com/office/drawing/2014/main" id="{FD048711-4461-FEE6-6707-264299729A4C}"/>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80F128B-D391-A6EE-67D0-C231E16FF009}"/>
                </a:ext>
              </a:extLst>
            </p:cNvPr>
            <p:cNvGrpSpPr/>
            <p:nvPr/>
          </p:nvGrpSpPr>
          <p:grpSpPr>
            <a:xfrm>
              <a:off x="786998" y="6165200"/>
              <a:ext cx="10570603" cy="701742"/>
              <a:chOff x="786998" y="6165200"/>
              <a:chExt cx="10570603" cy="701742"/>
            </a:xfrm>
          </p:grpSpPr>
          <p:pic>
            <p:nvPicPr>
              <p:cNvPr id="12" name="Picture 11">
                <a:extLst>
                  <a:ext uri="{FF2B5EF4-FFF2-40B4-BE49-F238E27FC236}">
                    <a16:creationId xmlns:a16="http://schemas.microsoft.com/office/drawing/2014/main" id="{29AB4712-314A-EA24-136E-50744B7AB1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14" name="Picture 13">
                <a:extLst>
                  <a:ext uri="{FF2B5EF4-FFF2-40B4-BE49-F238E27FC236}">
                    <a16:creationId xmlns:a16="http://schemas.microsoft.com/office/drawing/2014/main" id="{D95A98EB-267D-9873-F075-1F6AB452C0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15" name="Picture 2">
                <a:extLst>
                  <a:ext uri="{FF2B5EF4-FFF2-40B4-BE49-F238E27FC236}">
                    <a16:creationId xmlns:a16="http://schemas.microsoft.com/office/drawing/2014/main" id="{C051B9D3-86A8-EE9D-9023-C165F4637C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Visa Bolsters Global Banking Capabilities with $1B Acquisition of ...">
                <a:extLst>
                  <a:ext uri="{FF2B5EF4-FFF2-40B4-BE49-F238E27FC236}">
                    <a16:creationId xmlns:a16="http://schemas.microsoft.com/office/drawing/2014/main" id="{EA00DB3D-E64A-E22F-8F52-7D5F8027DE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2ADD682E-00AF-3ED2-4AA3-035015DAFEA7}"/>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E37224-4C24-82F9-9913-69F3919AB762}"/>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5953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21613-F10F-5983-836E-13379F2A781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86D497B-C27B-CEDA-86B5-B22B7BEBED21}"/>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D85F574-2B25-1D59-7C18-A4962DA5E1E0}"/>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9782793F-F1FB-4AC6-CE67-6251440E845E}"/>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176578E-6B06-BB84-FEA2-92A352B53B7F}"/>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53CC097F-2CB3-A1CA-9D63-3D773BB40C0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BCD6DBCB-4B27-2DAA-4F32-CD2048807C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150D3D81-27FE-5135-4E23-23182C992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2920505C-2A90-D0EA-814F-2A520990AC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C4A00311-D621-CA94-E8BF-717D1D0DA621}"/>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91E87F0-4233-E991-F01B-4C6AD62EB6C7}"/>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7FF6893B-7095-AA9D-42A2-8A1E2FF91E1C}"/>
              </a:ext>
            </a:extLst>
          </p:cNvPr>
          <p:cNvSpPr/>
          <p:nvPr/>
        </p:nvSpPr>
        <p:spPr>
          <a:xfrm>
            <a:off x="0" y="736620"/>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8DF9FCB-B006-7789-5C2F-354BC5DB7A14}"/>
              </a:ext>
            </a:extLst>
          </p:cNvPr>
          <p:cNvSpPr/>
          <p:nvPr/>
        </p:nvSpPr>
        <p:spPr>
          <a:xfrm>
            <a:off x="0" y="491083"/>
            <a:ext cx="12192000" cy="28549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9C91DD5-0EB3-05C7-79E8-068C28E175CD}"/>
              </a:ext>
            </a:extLst>
          </p:cNvPr>
          <p:cNvSpPr/>
          <p:nvPr/>
        </p:nvSpPr>
        <p:spPr>
          <a:xfrm>
            <a:off x="0" y="-1"/>
            <a:ext cx="12192000" cy="4910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2">
            <a:extLst>
              <a:ext uri="{FF2B5EF4-FFF2-40B4-BE49-F238E27FC236}">
                <a16:creationId xmlns:a16="http://schemas.microsoft.com/office/drawing/2014/main" id="{C4950A8D-D086-7B7C-80FA-72631458BF12}"/>
              </a:ext>
            </a:extLst>
          </p:cNvPr>
          <p:cNvGraphicFramePr>
            <a:graphicFrameLocks noChangeAspect="1"/>
          </p:cNvGraphicFramePr>
          <p:nvPr/>
        </p:nvGraphicFramePr>
        <p:xfrm>
          <a:off x="2573338" y="1616075"/>
          <a:ext cx="6502400" cy="4321593"/>
        </p:xfrm>
        <a:graphic>
          <a:graphicData uri="http://schemas.openxmlformats.org/presentationml/2006/ole">
            <mc:AlternateContent xmlns:mc="http://schemas.openxmlformats.org/markup-compatibility/2006">
              <mc:Choice xmlns:v="urn:schemas-microsoft-com:vml" Requires="v">
                <p:oleObj name="Document" r:id="rId6" imgW="6248400" imgH="4457700" progId="Word.Document.8">
                  <p:embed/>
                </p:oleObj>
              </mc:Choice>
              <mc:Fallback>
                <p:oleObj name="Document" r:id="rId6" imgW="6248400" imgH="4457700" progId="Word.Document.8">
                  <p:embed/>
                  <p:pic>
                    <p:nvPicPr>
                      <p:cNvPr id="2" name="Object 2">
                        <a:extLst>
                          <a:ext uri="{FF2B5EF4-FFF2-40B4-BE49-F238E27FC236}">
                            <a16:creationId xmlns:a16="http://schemas.microsoft.com/office/drawing/2014/main" id="{C4950A8D-D086-7B7C-80FA-72631458BF12}"/>
                          </a:ext>
                        </a:extLst>
                      </p:cNvPr>
                      <p:cNvPicPr>
                        <a:picLocks noChangeAspect="1" noChangeArrowheads="1"/>
                      </p:cNvPicPr>
                      <p:nvPr/>
                    </p:nvPicPr>
                    <p:blipFill>
                      <a:blip r:embed="rId7"/>
                      <a:srcRect/>
                      <a:stretch>
                        <a:fillRect/>
                      </a:stretch>
                    </p:blipFill>
                    <p:spPr bwMode="auto">
                      <a:xfrm>
                        <a:off x="2573338" y="1616075"/>
                        <a:ext cx="6502400" cy="4321593"/>
                      </a:xfrm>
                      <a:prstGeom prst="rect">
                        <a:avLst/>
                      </a:prstGeom>
                      <a:noFill/>
                    </p:spPr>
                  </p:pic>
                </p:oleObj>
              </mc:Fallback>
            </mc:AlternateContent>
          </a:graphicData>
        </a:graphic>
      </p:graphicFrame>
      <p:sp>
        <p:nvSpPr>
          <p:cNvPr id="4" name="Text Box 5">
            <a:extLst>
              <a:ext uri="{FF2B5EF4-FFF2-40B4-BE49-F238E27FC236}">
                <a16:creationId xmlns:a16="http://schemas.microsoft.com/office/drawing/2014/main" id="{9E49A078-06C1-B57F-86CC-FF97CEEA5380}"/>
              </a:ext>
            </a:extLst>
          </p:cNvPr>
          <p:cNvSpPr txBox="1">
            <a:spLocks noChangeArrowheads="1"/>
          </p:cNvSpPr>
          <p:nvPr/>
        </p:nvSpPr>
        <p:spPr bwMode="auto">
          <a:xfrm>
            <a:off x="2717027" y="1695785"/>
            <a:ext cx="5678157" cy="400110"/>
          </a:xfrm>
          <a:prstGeom prst="rect">
            <a:avLst/>
          </a:prstGeom>
          <a:noFill/>
          <a:ln w="9525">
            <a:noFill/>
            <a:miter lim="800000"/>
            <a:headEnd/>
            <a:tailEnd/>
          </a:ln>
          <a:effectLst/>
        </p:spPr>
        <p:txBody>
          <a:bodyPr wrap="none">
            <a:spAutoFit/>
          </a:bodyPr>
          <a:lstStyle/>
          <a:p>
            <a:r>
              <a:rPr lang="en-US" sz="2000" dirty="0">
                <a:solidFill>
                  <a:srgbClr val="0033CC"/>
                </a:solidFill>
                <a:latin typeface="Visa Dialect" pitchFamily="2" charset="0"/>
                <a:cs typeface="Arial" charset="0"/>
              </a:rPr>
              <a:t>Problem:  Which college should you attend?</a:t>
            </a:r>
            <a:endParaRPr lang="en-US" sz="2400" dirty="0">
              <a:solidFill>
                <a:prstClr val="black"/>
              </a:solidFill>
              <a:latin typeface="Visa Dialect" pitchFamily="2" charset="0"/>
              <a:cs typeface="Arial" charset="0"/>
            </a:endParaRPr>
          </a:p>
        </p:txBody>
      </p:sp>
      <p:sp>
        <p:nvSpPr>
          <p:cNvPr id="5" name="TextBox 4">
            <a:extLst>
              <a:ext uri="{FF2B5EF4-FFF2-40B4-BE49-F238E27FC236}">
                <a16:creationId xmlns:a16="http://schemas.microsoft.com/office/drawing/2014/main" id="{ACAA5811-0552-BC16-BC32-BD486A550C87}"/>
              </a:ext>
            </a:extLst>
          </p:cNvPr>
          <p:cNvSpPr txBox="1"/>
          <p:nvPr/>
        </p:nvSpPr>
        <p:spPr>
          <a:xfrm>
            <a:off x="2703151" y="3334073"/>
            <a:ext cx="1072730" cy="307777"/>
          </a:xfrm>
          <a:prstGeom prst="rect">
            <a:avLst/>
          </a:prstGeom>
          <a:noFill/>
        </p:spPr>
        <p:txBody>
          <a:bodyPr wrap="none" rtlCol="0">
            <a:spAutoFit/>
          </a:bodyPr>
          <a:lstStyle/>
          <a:p>
            <a:r>
              <a:rPr lang="en-US" sz="1400" b="1" dirty="0">
                <a:solidFill>
                  <a:prstClr val="black"/>
                </a:solidFill>
                <a:latin typeface="Visa Dialect Semibold" pitchFamily="2" charset="0"/>
                <a:cs typeface="Arial" charset="0"/>
              </a:rPr>
              <a:t>Big City U</a:t>
            </a:r>
          </a:p>
        </p:txBody>
      </p:sp>
      <p:sp>
        <p:nvSpPr>
          <p:cNvPr id="6" name="TextBox 5">
            <a:extLst>
              <a:ext uri="{FF2B5EF4-FFF2-40B4-BE49-F238E27FC236}">
                <a16:creationId xmlns:a16="http://schemas.microsoft.com/office/drawing/2014/main" id="{91EE3910-315C-391D-632D-652349CA9BCE}"/>
              </a:ext>
            </a:extLst>
          </p:cNvPr>
          <p:cNvSpPr txBox="1"/>
          <p:nvPr/>
        </p:nvSpPr>
        <p:spPr>
          <a:xfrm>
            <a:off x="2703151" y="4187734"/>
            <a:ext cx="1447800" cy="461665"/>
          </a:xfrm>
          <a:prstGeom prst="rect">
            <a:avLst/>
          </a:prstGeom>
          <a:noFill/>
        </p:spPr>
        <p:txBody>
          <a:bodyPr wrap="square" rtlCol="0">
            <a:spAutoFit/>
          </a:bodyPr>
          <a:lstStyle/>
          <a:p>
            <a:r>
              <a:rPr lang="en-US" sz="1200" b="1" dirty="0">
                <a:solidFill>
                  <a:prstClr val="black"/>
                </a:solidFill>
                <a:latin typeface="Visa Dialect Semibold" pitchFamily="2" charset="0"/>
                <a:cs typeface="Arial" charset="0"/>
              </a:rPr>
              <a:t>Small Private </a:t>
            </a:r>
          </a:p>
          <a:p>
            <a:r>
              <a:rPr lang="en-US" sz="1200" b="1" dirty="0">
                <a:solidFill>
                  <a:prstClr val="black"/>
                </a:solidFill>
                <a:latin typeface="Visa Dialect Semibold" pitchFamily="2" charset="0"/>
                <a:cs typeface="Arial" charset="0"/>
              </a:rPr>
              <a:t>College</a:t>
            </a:r>
          </a:p>
        </p:txBody>
      </p:sp>
      <p:sp>
        <p:nvSpPr>
          <p:cNvPr id="7" name="TextBox 6">
            <a:extLst>
              <a:ext uri="{FF2B5EF4-FFF2-40B4-BE49-F238E27FC236}">
                <a16:creationId xmlns:a16="http://schemas.microsoft.com/office/drawing/2014/main" id="{0E7035D7-2216-07B3-9A38-58A3CD16FE5B}"/>
              </a:ext>
            </a:extLst>
          </p:cNvPr>
          <p:cNvSpPr txBox="1"/>
          <p:nvPr/>
        </p:nvSpPr>
        <p:spPr>
          <a:xfrm>
            <a:off x="2703151" y="5168023"/>
            <a:ext cx="772969" cy="307777"/>
          </a:xfrm>
          <a:prstGeom prst="rect">
            <a:avLst/>
          </a:prstGeom>
          <a:noFill/>
        </p:spPr>
        <p:txBody>
          <a:bodyPr wrap="none" rtlCol="0">
            <a:spAutoFit/>
          </a:bodyPr>
          <a:lstStyle/>
          <a:p>
            <a:r>
              <a:rPr lang="en-US" sz="1400" b="1" dirty="0">
                <a:solidFill>
                  <a:prstClr val="black"/>
                </a:solidFill>
                <a:latin typeface="Visa Dialect Semibold" pitchFamily="2" charset="0"/>
                <a:cs typeface="Arial" charset="0"/>
              </a:rPr>
              <a:t>Elite U</a:t>
            </a:r>
          </a:p>
        </p:txBody>
      </p:sp>
      <p:sp>
        <p:nvSpPr>
          <p:cNvPr id="8" name="Rectangle 8">
            <a:extLst>
              <a:ext uri="{FF2B5EF4-FFF2-40B4-BE49-F238E27FC236}">
                <a16:creationId xmlns:a16="http://schemas.microsoft.com/office/drawing/2014/main" id="{DA01001A-95D0-556C-8748-7E1E5D7B7215}"/>
              </a:ext>
            </a:extLst>
          </p:cNvPr>
          <p:cNvSpPr>
            <a:spLocks noChangeArrowheads="1"/>
          </p:cNvSpPr>
          <p:nvPr/>
        </p:nvSpPr>
        <p:spPr bwMode="auto">
          <a:xfrm>
            <a:off x="5181467" y="2435851"/>
            <a:ext cx="1269899" cy="523220"/>
          </a:xfrm>
          <a:prstGeom prst="rect">
            <a:avLst/>
          </a:prstGeom>
          <a:noFill/>
          <a:ln w="9525">
            <a:noFill/>
            <a:miter lim="800000"/>
            <a:headEnd/>
            <a:tailEnd/>
          </a:ln>
          <a:effectLst/>
        </p:spPr>
        <p:txBody>
          <a:bodyPr wrap="none">
            <a:spAutoFit/>
          </a:bodyPr>
          <a:lstStyle/>
          <a:p>
            <a:r>
              <a:rPr lang="en-US" sz="1400" dirty="0">
                <a:solidFill>
                  <a:schemeClr val="accent4"/>
                </a:solidFill>
                <a:latin typeface="Visa Dialect" pitchFamily="2" charset="0"/>
                <a:cs typeface="Arial" charset="0"/>
              </a:rPr>
              <a:t>High quality </a:t>
            </a:r>
          </a:p>
          <a:p>
            <a:r>
              <a:rPr lang="en-US" sz="1400" dirty="0">
                <a:solidFill>
                  <a:schemeClr val="accent4"/>
                </a:solidFill>
                <a:latin typeface="Visa Dialect" pitchFamily="2" charset="0"/>
                <a:cs typeface="Arial" charset="0"/>
              </a:rPr>
              <a:t>education</a:t>
            </a:r>
          </a:p>
        </p:txBody>
      </p:sp>
      <p:sp>
        <p:nvSpPr>
          <p:cNvPr id="9" name="Rectangle 9">
            <a:extLst>
              <a:ext uri="{FF2B5EF4-FFF2-40B4-BE49-F238E27FC236}">
                <a16:creationId xmlns:a16="http://schemas.microsoft.com/office/drawing/2014/main" id="{8D8714A7-A1D3-C1E4-8256-3CD348362BE8}"/>
              </a:ext>
            </a:extLst>
          </p:cNvPr>
          <p:cNvSpPr>
            <a:spLocks noChangeArrowheads="1"/>
          </p:cNvSpPr>
          <p:nvPr/>
        </p:nvSpPr>
        <p:spPr bwMode="auto">
          <a:xfrm>
            <a:off x="6508697" y="2415571"/>
            <a:ext cx="1045479" cy="584775"/>
          </a:xfrm>
          <a:prstGeom prst="rect">
            <a:avLst/>
          </a:prstGeom>
          <a:noFill/>
          <a:ln w="9525">
            <a:noFill/>
            <a:miter lim="800000"/>
            <a:headEnd/>
            <a:tailEnd/>
          </a:ln>
          <a:effectLst/>
        </p:spPr>
        <p:txBody>
          <a:bodyPr wrap="none">
            <a:spAutoFit/>
          </a:bodyPr>
          <a:lstStyle/>
          <a:p>
            <a:r>
              <a:rPr lang="en-US" sz="1600" dirty="0">
                <a:solidFill>
                  <a:schemeClr val="accent4"/>
                </a:solidFill>
                <a:latin typeface="Visa Dialect" pitchFamily="2" charset="0"/>
                <a:cs typeface="Arial" charset="0"/>
              </a:rPr>
              <a:t>Close to </a:t>
            </a:r>
          </a:p>
          <a:p>
            <a:r>
              <a:rPr lang="en-US" sz="1600" dirty="0">
                <a:solidFill>
                  <a:schemeClr val="accent4"/>
                </a:solidFill>
                <a:latin typeface="Visa Dialect" pitchFamily="2" charset="0"/>
                <a:cs typeface="Arial" charset="0"/>
              </a:rPr>
              <a:t>home</a:t>
            </a:r>
          </a:p>
        </p:txBody>
      </p:sp>
      <p:sp>
        <p:nvSpPr>
          <p:cNvPr id="11" name="TextBox 10">
            <a:extLst>
              <a:ext uri="{FF2B5EF4-FFF2-40B4-BE49-F238E27FC236}">
                <a16:creationId xmlns:a16="http://schemas.microsoft.com/office/drawing/2014/main" id="{ADF0C1A5-EAEC-A218-A0E5-1BEDEAE89251}"/>
              </a:ext>
            </a:extLst>
          </p:cNvPr>
          <p:cNvSpPr txBox="1"/>
          <p:nvPr/>
        </p:nvSpPr>
        <p:spPr>
          <a:xfrm>
            <a:off x="3917735" y="2530318"/>
            <a:ext cx="1269899" cy="369332"/>
          </a:xfrm>
          <a:prstGeom prst="rect">
            <a:avLst/>
          </a:prstGeom>
          <a:noFill/>
        </p:spPr>
        <p:txBody>
          <a:bodyPr wrap="square" rtlCol="0">
            <a:spAutoFit/>
          </a:bodyPr>
          <a:lstStyle/>
          <a:p>
            <a:r>
              <a:rPr lang="en-US" dirty="0">
                <a:solidFill>
                  <a:schemeClr val="accent4"/>
                </a:solidFill>
                <a:latin typeface="Visa Dialect" pitchFamily="2" charset="0"/>
                <a:cs typeface="Times New Roman" panose="02020603050405020304" pitchFamily="18" charset="0"/>
              </a:rPr>
              <a:t>Low cost</a:t>
            </a:r>
          </a:p>
        </p:txBody>
      </p:sp>
      <p:sp>
        <p:nvSpPr>
          <p:cNvPr id="14" name="Text Box 11">
            <a:extLst>
              <a:ext uri="{FF2B5EF4-FFF2-40B4-BE49-F238E27FC236}">
                <a16:creationId xmlns:a16="http://schemas.microsoft.com/office/drawing/2014/main" id="{4EAEC636-17E9-6C9C-6B54-A2E5CB723DBD}"/>
              </a:ext>
            </a:extLst>
          </p:cNvPr>
          <p:cNvSpPr txBox="1">
            <a:spLocks noChangeArrowheads="1"/>
          </p:cNvSpPr>
          <p:nvPr/>
        </p:nvSpPr>
        <p:spPr bwMode="auto">
          <a:xfrm>
            <a:off x="4427401" y="3201599"/>
            <a:ext cx="37702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2</a:t>
            </a:r>
            <a:endParaRPr lang="en-US" sz="2400" dirty="0">
              <a:solidFill>
                <a:prstClr val="black"/>
              </a:solidFill>
              <a:latin typeface="Visa Dialect" pitchFamily="2" charset="0"/>
              <a:cs typeface="Arial" charset="0"/>
            </a:endParaRPr>
          </a:p>
        </p:txBody>
      </p:sp>
      <p:sp>
        <p:nvSpPr>
          <p:cNvPr id="15" name="Text Box 12">
            <a:extLst>
              <a:ext uri="{FF2B5EF4-FFF2-40B4-BE49-F238E27FC236}">
                <a16:creationId xmlns:a16="http://schemas.microsoft.com/office/drawing/2014/main" id="{5D01043E-01A4-519D-3193-4B143DD2AC19}"/>
              </a:ext>
            </a:extLst>
          </p:cNvPr>
          <p:cNvSpPr txBox="1">
            <a:spLocks noChangeArrowheads="1"/>
          </p:cNvSpPr>
          <p:nvPr/>
        </p:nvSpPr>
        <p:spPr bwMode="auto">
          <a:xfrm>
            <a:off x="6924304" y="3277799"/>
            <a:ext cx="373820"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3</a:t>
            </a:r>
            <a:endParaRPr lang="en-US" sz="2400" dirty="0">
              <a:solidFill>
                <a:prstClr val="black"/>
              </a:solidFill>
              <a:latin typeface="Visa Dialect" pitchFamily="2" charset="0"/>
              <a:cs typeface="Arial" charset="0"/>
            </a:endParaRPr>
          </a:p>
        </p:txBody>
      </p:sp>
      <p:sp>
        <p:nvSpPr>
          <p:cNvPr id="28" name="Text Box 13">
            <a:extLst>
              <a:ext uri="{FF2B5EF4-FFF2-40B4-BE49-F238E27FC236}">
                <a16:creationId xmlns:a16="http://schemas.microsoft.com/office/drawing/2014/main" id="{94C7DB4A-7B27-62E6-6F7C-F96A77D8C349}"/>
              </a:ext>
            </a:extLst>
          </p:cNvPr>
          <p:cNvSpPr txBox="1">
            <a:spLocks noChangeArrowheads="1"/>
          </p:cNvSpPr>
          <p:nvPr/>
        </p:nvSpPr>
        <p:spPr bwMode="auto">
          <a:xfrm>
            <a:off x="4427401" y="4115999"/>
            <a:ext cx="37702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2</a:t>
            </a:r>
            <a:endParaRPr lang="en-US" sz="2400" dirty="0">
              <a:solidFill>
                <a:prstClr val="black"/>
              </a:solidFill>
              <a:latin typeface="Visa Dialect" pitchFamily="2" charset="0"/>
              <a:cs typeface="Arial" charset="0"/>
            </a:endParaRPr>
          </a:p>
        </p:txBody>
      </p:sp>
      <p:sp>
        <p:nvSpPr>
          <p:cNvPr id="29" name="Text Box 14">
            <a:extLst>
              <a:ext uri="{FF2B5EF4-FFF2-40B4-BE49-F238E27FC236}">
                <a16:creationId xmlns:a16="http://schemas.microsoft.com/office/drawing/2014/main" id="{DAAAA4D1-16DD-5423-372C-521B29F12500}"/>
              </a:ext>
            </a:extLst>
          </p:cNvPr>
          <p:cNvSpPr txBox="1">
            <a:spLocks noChangeArrowheads="1"/>
          </p:cNvSpPr>
          <p:nvPr/>
        </p:nvSpPr>
        <p:spPr bwMode="auto">
          <a:xfrm>
            <a:off x="6941937" y="5030400"/>
            <a:ext cx="338554"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1</a:t>
            </a:r>
            <a:endParaRPr lang="en-US" sz="2400" dirty="0">
              <a:solidFill>
                <a:prstClr val="black"/>
              </a:solidFill>
              <a:latin typeface="Visa Dialect" pitchFamily="2" charset="0"/>
              <a:cs typeface="Arial" charset="0"/>
            </a:endParaRPr>
          </a:p>
        </p:txBody>
      </p:sp>
      <p:sp>
        <p:nvSpPr>
          <p:cNvPr id="30" name="Text Box 15">
            <a:extLst>
              <a:ext uri="{FF2B5EF4-FFF2-40B4-BE49-F238E27FC236}">
                <a16:creationId xmlns:a16="http://schemas.microsoft.com/office/drawing/2014/main" id="{85E4F57F-0790-ADA9-CCF4-18F40F444453}"/>
              </a:ext>
            </a:extLst>
          </p:cNvPr>
          <p:cNvSpPr txBox="1">
            <a:spLocks noChangeArrowheads="1"/>
          </p:cNvSpPr>
          <p:nvPr/>
        </p:nvSpPr>
        <p:spPr bwMode="auto">
          <a:xfrm>
            <a:off x="4446637" y="5030400"/>
            <a:ext cx="338554"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1</a:t>
            </a:r>
            <a:endParaRPr lang="en-US" sz="2400" dirty="0">
              <a:solidFill>
                <a:prstClr val="black"/>
              </a:solidFill>
              <a:latin typeface="Visa Dialect" pitchFamily="2" charset="0"/>
              <a:cs typeface="Arial" charset="0"/>
            </a:endParaRPr>
          </a:p>
        </p:txBody>
      </p:sp>
      <p:sp>
        <p:nvSpPr>
          <p:cNvPr id="31" name="Text Box 16">
            <a:extLst>
              <a:ext uri="{FF2B5EF4-FFF2-40B4-BE49-F238E27FC236}">
                <a16:creationId xmlns:a16="http://schemas.microsoft.com/office/drawing/2014/main" id="{DEDBDA7D-2A40-B381-9C0A-9BE58717591F}"/>
              </a:ext>
            </a:extLst>
          </p:cNvPr>
          <p:cNvSpPr txBox="1">
            <a:spLocks noChangeArrowheads="1"/>
          </p:cNvSpPr>
          <p:nvPr/>
        </p:nvSpPr>
        <p:spPr bwMode="auto">
          <a:xfrm>
            <a:off x="6922701" y="4192200"/>
            <a:ext cx="37702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2</a:t>
            </a:r>
            <a:endParaRPr lang="en-US" sz="2400" dirty="0">
              <a:solidFill>
                <a:prstClr val="black"/>
              </a:solidFill>
              <a:latin typeface="Visa Dialect" pitchFamily="2" charset="0"/>
              <a:cs typeface="Arial" charset="0"/>
            </a:endParaRPr>
          </a:p>
        </p:txBody>
      </p:sp>
      <p:sp>
        <p:nvSpPr>
          <p:cNvPr id="32" name="Text Box 17">
            <a:extLst>
              <a:ext uri="{FF2B5EF4-FFF2-40B4-BE49-F238E27FC236}">
                <a16:creationId xmlns:a16="http://schemas.microsoft.com/office/drawing/2014/main" id="{C7AFEBD2-A89C-EE17-14E0-98608F68B6F9}"/>
              </a:ext>
            </a:extLst>
          </p:cNvPr>
          <p:cNvSpPr txBox="1">
            <a:spLocks noChangeArrowheads="1"/>
          </p:cNvSpPr>
          <p:nvPr/>
        </p:nvSpPr>
        <p:spPr bwMode="auto">
          <a:xfrm>
            <a:off x="5623441" y="3257305"/>
            <a:ext cx="37702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2</a:t>
            </a:r>
            <a:endParaRPr lang="en-US" sz="2400" dirty="0">
              <a:solidFill>
                <a:prstClr val="black"/>
              </a:solidFill>
              <a:latin typeface="Visa Dialect" pitchFamily="2" charset="0"/>
              <a:cs typeface="Arial" charset="0"/>
            </a:endParaRPr>
          </a:p>
        </p:txBody>
      </p:sp>
      <p:sp>
        <p:nvSpPr>
          <p:cNvPr id="33" name="Text Box 19">
            <a:extLst>
              <a:ext uri="{FF2B5EF4-FFF2-40B4-BE49-F238E27FC236}">
                <a16:creationId xmlns:a16="http://schemas.microsoft.com/office/drawing/2014/main" id="{5A3DFCF4-BF45-F32E-87AA-BF0539061642}"/>
              </a:ext>
            </a:extLst>
          </p:cNvPr>
          <p:cNvSpPr txBox="1">
            <a:spLocks noChangeArrowheads="1"/>
          </p:cNvSpPr>
          <p:nvPr/>
        </p:nvSpPr>
        <p:spPr bwMode="auto">
          <a:xfrm>
            <a:off x="5625044" y="4192199"/>
            <a:ext cx="373820"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3</a:t>
            </a:r>
            <a:endParaRPr lang="en-US" sz="2400" dirty="0">
              <a:solidFill>
                <a:prstClr val="black"/>
              </a:solidFill>
              <a:latin typeface="Visa Dialect" pitchFamily="2" charset="0"/>
              <a:cs typeface="Arial" charset="0"/>
            </a:endParaRPr>
          </a:p>
        </p:txBody>
      </p:sp>
      <p:sp>
        <p:nvSpPr>
          <p:cNvPr id="34" name="Text Box 21">
            <a:extLst>
              <a:ext uri="{FF2B5EF4-FFF2-40B4-BE49-F238E27FC236}">
                <a16:creationId xmlns:a16="http://schemas.microsoft.com/office/drawing/2014/main" id="{B651D10E-FF88-0BDC-E38A-03BE01578B9E}"/>
              </a:ext>
            </a:extLst>
          </p:cNvPr>
          <p:cNvSpPr txBox="1">
            <a:spLocks noChangeArrowheads="1"/>
          </p:cNvSpPr>
          <p:nvPr/>
        </p:nvSpPr>
        <p:spPr bwMode="auto">
          <a:xfrm>
            <a:off x="5625044" y="5030399"/>
            <a:ext cx="373820"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3</a:t>
            </a:r>
            <a:endParaRPr lang="en-US" sz="2400" dirty="0">
              <a:solidFill>
                <a:prstClr val="black"/>
              </a:solidFill>
              <a:latin typeface="Visa Dialect" pitchFamily="2" charset="0"/>
              <a:cs typeface="Arial" charset="0"/>
            </a:endParaRPr>
          </a:p>
        </p:txBody>
      </p:sp>
      <p:sp>
        <p:nvSpPr>
          <p:cNvPr id="12" name="Text Box 23">
            <a:extLst>
              <a:ext uri="{FF2B5EF4-FFF2-40B4-BE49-F238E27FC236}">
                <a16:creationId xmlns:a16="http://schemas.microsoft.com/office/drawing/2014/main" id="{FC200211-4379-5AB8-8C87-CC5113E5879B}"/>
              </a:ext>
            </a:extLst>
          </p:cNvPr>
          <p:cNvSpPr txBox="1">
            <a:spLocks noChangeArrowheads="1"/>
          </p:cNvSpPr>
          <p:nvPr/>
        </p:nvSpPr>
        <p:spPr bwMode="auto">
          <a:xfrm>
            <a:off x="3212778" y="889106"/>
            <a:ext cx="5476179" cy="707886"/>
          </a:xfrm>
          <a:prstGeom prst="rect">
            <a:avLst/>
          </a:prstGeom>
          <a:noFill/>
          <a:ln w="9525">
            <a:noFill/>
            <a:miter lim="800000"/>
            <a:headEnd/>
            <a:tailEnd/>
          </a:ln>
          <a:effectLst/>
        </p:spPr>
        <p:txBody>
          <a:bodyPr wrap="none">
            <a:spAutoFit/>
          </a:bodyPr>
          <a:lstStyle/>
          <a:p>
            <a:pPr algn="ctr"/>
            <a:r>
              <a:rPr lang="en-US" sz="2400" dirty="0">
                <a:solidFill>
                  <a:srgbClr val="000000"/>
                </a:solidFill>
                <a:latin typeface="Visa Dialect" pitchFamily="2" charset="0"/>
                <a:cs typeface="Arial" charset="0"/>
              </a:rPr>
              <a:t>E: EVALUATE THE ALTERNATIVES</a:t>
            </a:r>
            <a:r>
              <a:rPr lang="en-US" sz="2400" dirty="0">
                <a:solidFill>
                  <a:prstClr val="black"/>
                </a:solidFill>
                <a:latin typeface="Visa Dialect" pitchFamily="2" charset="0"/>
                <a:cs typeface="Arial" charset="0"/>
              </a:rPr>
              <a:t>  </a:t>
            </a:r>
          </a:p>
          <a:p>
            <a:pPr algn="ctr"/>
            <a:r>
              <a:rPr lang="en-US" sz="1600" b="1" dirty="0">
                <a:solidFill>
                  <a:srgbClr val="FF0000"/>
                </a:solidFill>
                <a:latin typeface="Visa Dialect" pitchFamily="2" charset="0"/>
                <a:cs typeface="Arial" charset="0"/>
              </a:rPr>
              <a:t>ADD UP THE NUMBERS</a:t>
            </a:r>
            <a:endParaRPr lang="en-US" sz="1600" dirty="0">
              <a:solidFill>
                <a:srgbClr val="FF0000"/>
              </a:solidFill>
              <a:latin typeface="Visa Dialect" pitchFamily="2" charset="0"/>
              <a:cs typeface="Arial" charset="0"/>
            </a:endParaRPr>
          </a:p>
        </p:txBody>
      </p:sp>
      <p:sp>
        <p:nvSpPr>
          <p:cNvPr id="35" name="Text Box 24">
            <a:extLst>
              <a:ext uri="{FF2B5EF4-FFF2-40B4-BE49-F238E27FC236}">
                <a16:creationId xmlns:a16="http://schemas.microsoft.com/office/drawing/2014/main" id="{00816A0E-2620-EE64-EEFD-DDC5BF676F35}"/>
              </a:ext>
            </a:extLst>
          </p:cNvPr>
          <p:cNvSpPr txBox="1">
            <a:spLocks noChangeArrowheads="1"/>
          </p:cNvSpPr>
          <p:nvPr/>
        </p:nvSpPr>
        <p:spPr bwMode="auto">
          <a:xfrm>
            <a:off x="8982950" y="3239973"/>
            <a:ext cx="590226" cy="461665"/>
          </a:xfrm>
          <a:prstGeom prst="rect">
            <a:avLst/>
          </a:prstGeom>
          <a:noFill/>
          <a:ln w="9525">
            <a:noFill/>
            <a:miter lim="800000"/>
            <a:headEnd/>
            <a:tailEnd/>
          </a:ln>
          <a:effectLst/>
        </p:spPr>
        <p:txBody>
          <a:bodyPr wrap="none">
            <a:spAutoFit/>
          </a:bodyPr>
          <a:lstStyle/>
          <a:p>
            <a:r>
              <a:rPr lang="en-US" sz="2400" b="1" dirty="0">
                <a:solidFill>
                  <a:srgbClr val="FF0000"/>
                </a:solidFill>
                <a:latin typeface="Visa Dialect Semibold" pitchFamily="2" charset="0"/>
                <a:cs typeface="Arial" charset="0"/>
              </a:rPr>
              <a:t>= 7</a:t>
            </a:r>
          </a:p>
        </p:txBody>
      </p:sp>
      <p:sp>
        <p:nvSpPr>
          <p:cNvPr id="36" name="Text Box 25">
            <a:extLst>
              <a:ext uri="{FF2B5EF4-FFF2-40B4-BE49-F238E27FC236}">
                <a16:creationId xmlns:a16="http://schemas.microsoft.com/office/drawing/2014/main" id="{C0478F0E-E704-7066-DB18-BE7D6AA12682}"/>
              </a:ext>
            </a:extLst>
          </p:cNvPr>
          <p:cNvSpPr txBox="1">
            <a:spLocks noChangeArrowheads="1"/>
          </p:cNvSpPr>
          <p:nvPr/>
        </p:nvSpPr>
        <p:spPr bwMode="auto">
          <a:xfrm>
            <a:off x="8982950" y="4154373"/>
            <a:ext cx="590226" cy="461665"/>
          </a:xfrm>
          <a:prstGeom prst="rect">
            <a:avLst/>
          </a:prstGeom>
          <a:noFill/>
          <a:ln w="9525">
            <a:noFill/>
            <a:miter lim="800000"/>
            <a:headEnd/>
            <a:tailEnd/>
          </a:ln>
          <a:effectLst/>
        </p:spPr>
        <p:txBody>
          <a:bodyPr wrap="none">
            <a:spAutoFit/>
          </a:bodyPr>
          <a:lstStyle/>
          <a:p>
            <a:r>
              <a:rPr lang="en-US" sz="2400" b="1" dirty="0">
                <a:solidFill>
                  <a:srgbClr val="FF0000"/>
                </a:solidFill>
                <a:latin typeface="Visa Dialect Semibold" pitchFamily="2" charset="0"/>
                <a:cs typeface="Arial" charset="0"/>
              </a:rPr>
              <a:t>= 7</a:t>
            </a:r>
          </a:p>
        </p:txBody>
      </p:sp>
      <p:sp>
        <p:nvSpPr>
          <p:cNvPr id="37" name="Text Box 26">
            <a:extLst>
              <a:ext uri="{FF2B5EF4-FFF2-40B4-BE49-F238E27FC236}">
                <a16:creationId xmlns:a16="http://schemas.microsoft.com/office/drawing/2014/main" id="{CC4A2294-D2EB-5DCD-2366-E9E05C10FF8E}"/>
              </a:ext>
            </a:extLst>
          </p:cNvPr>
          <p:cNvSpPr txBox="1">
            <a:spLocks noChangeArrowheads="1"/>
          </p:cNvSpPr>
          <p:nvPr/>
        </p:nvSpPr>
        <p:spPr bwMode="auto">
          <a:xfrm>
            <a:off x="8982950" y="5068773"/>
            <a:ext cx="599844" cy="461665"/>
          </a:xfrm>
          <a:prstGeom prst="rect">
            <a:avLst/>
          </a:prstGeom>
          <a:noFill/>
          <a:ln w="9525">
            <a:noFill/>
            <a:miter lim="800000"/>
            <a:headEnd/>
            <a:tailEnd/>
          </a:ln>
          <a:effectLst/>
        </p:spPr>
        <p:txBody>
          <a:bodyPr wrap="none">
            <a:spAutoFit/>
          </a:bodyPr>
          <a:lstStyle/>
          <a:p>
            <a:r>
              <a:rPr lang="en-US" sz="2400" b="1" dirty="0">
                <a:solidFill>
                  <a:srgbClr val="FF0000"/>
                </a:solidFill>
                <a:latin typeface="Visa Dialect Semibold" pitchFamily="2" charset="0"/>
                <a:cs typeface="Arial" charset="0"/>
              </a:rPr>
              <a:t>= 5</a:t>
            </a:r>
          </a:p>
        </p:txBody>
      </p:sp>
    </p:spTree>
    <p:extLst>
      <p:ext uri="{BB962C8B-B14F-4D97-AF65-F5344CB8AC3E}">
        <p14:creationId xmlns:p14="http://schemas.microsoft.com/office/powerpoint/2010/main" val="131725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35" grpId="0" autoUpdateAnimBg="0"/>
      <p:bldP spid="36" grpId="0" autoUpdateAnimBg="0"/>
      <p:bldP spid="37"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0E6CF-94E6-025C-65DB-F570B328A10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D51FF7D-0ECF-E7F7-6093-1862D0A3F1E6}"/>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DD882B-9E01-1C48-4C73-6F028789901F}"/>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A7C7FDCB-1511-A289-B7D0-F95287743F08}"/>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2A30E430-A498-70AD-ACD8-2A66B5EFDB90}"/>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C9766FC6-1A9F-4992-B539-D15CC6EA9E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2F534C33-E9EC-DD61-975C-6D6FA39D25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59262C85-E28E-8B8E-9CEB-BBBECEE623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F8089A39-8C4C-A0BE-F773-288590DE80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7D25A494-0099-47AC-5F0F-8134967E89A1}"/>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D7B5510-650A-9BBD-92C6-9F633AC57C22}"/>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B4CB0727-A2E6-31B0-36DA-A7222C7A253E}"/>
              </a:ext>
            </a:extLst>
          </p:cNvPr>
          <p:cNvSpPr/>
          <p:nvPr/>
        </p:nvSpPr>
        <p:spPr>
          <a:xfrm>
            <a:off x="0" y="736620"/>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A335644-8A36-81AA-6302-57FE82CBB665}"/>
              </a:ext>
            </a:extLst>
          </p:cNvPr>
          <p:cNvSpPr/>
          <p:nvPr/>
        </p:nvSpPr>
        <p:spPr>
          <a:xfrm>
            <a:off x="0" y="491083"/>
            <a:ext cx="12192000" cy="28549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E1D4A37-2BDD-9D67-D416-20A6697ABE1E}"/>
              </a:ext>
            </a:extLst>
          </p:cNvPr>
          <p:cNvSpPr/>
          <p:nvPr/>
        </p:nvSpPr>
        <p:spPr>
          <a:xfrm>
            <a:off x="0" y="-1"/>
            <a:ext cx="12192000" cy="4910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2">
            <a:extLst>
              <a:ext uri="{FF2B5EF4-FFF2-40B4-BE49-F238E27FC236}">
                <a16:creationId xmlns:a16="http://schemas.microsoft.com/office/drawing/2014/main" id="{7D350CF8-160A-0ACF-0B26-1E1D9AC9D640}"/>
              </a:ext>
            </a:extLst>
          </p:cNvPr>
          <p:cNvGraphicFramePr>
            <a:graphicFrameLocks noChangeAspect="1"/>
          </p:cNvGraphicFramePr>
          <p:nvPr/>
        </p:nvGraphicFramePr>
        <p:xfrm>
          <a:off x="2573338" y="1616075"/>
          <a:ext cx="6502400" cy="4321593"/>
        </p:xfrm>
        <a:graphic>
          <a:graphicData uri="http://schemas.openxmlformats.org/presentationml/2006/ole">
            <mc:AlternateContent xmlns:mc="http://schemas.openxmlformats.org/markup-compatibility/2006">
              <mc:Choice xmlns:v="urn:schemas-microsoft-com:vml" Requires="v">
                <p:oleObj name="Document" r:id="rId6" imgW="6248400" imgH="4457700" progId="Word.Document.8">
                  <p:embed/>
                </p:oleObj>
              </mc:Choice>
              <mc:Fallback>
                <p:oleObj name="Document" r:id="rId6" imgW="6248400" imgH="4457700" progId="Word.Document.8">
                  <p:embed/>
                  <p:pic>
                    <p:nvPicPr>
                      <p:cNvPr id="2" name="Object 2">
                        <a:extLst>
                          <a:ext uri="{FF2B5EF4-FFF2-40B4-BE49-F238E27FC236}">
                            <a16:creationId xmlns:a16="http://schemas.microsoft.com/office/drawing/2014/main" id="{7D350CF8-160A-0ACF-0B26-1E1D9AC9D640}"/>
                          </a:ext>
                        </a:extLst>
                      </p:cNvPr>
                      <p:cNvPicPr>
                        <a:picLocks noChangeAspect="1" noChangeArrowheads="1"/>
                      </p:cNvPicPr>
                      <p:nvPr/>
                    </p:nvPicPr>
                    <p:blipFill>
                      <a:blip r:embed="rId7"/>
                      <a:srcRect/>
                      <a:stretch>
                        <a:fillRect/>
                      </a:stretch>
                    </p:blipFill>
                    <p:spPr bwMode="auto">
                      <a:xfrm>
                        <a:off x="2573338" y="1616075"/>
                        <a:ext cx="6502400" cy="4321593"/>
                      </a:xfrm>
                      <a:prstGeom prst="rect">
                        <a:avLst/>
                      </a:prstGeom>
                      <a:noFill/>
                    </p:spPr>
                  </p:pic>
                </p:oleObj>
              </mc:Fallback>
            </mc:AlternateContent>
          </a:graphicData>
        </a:graphic>
      </p:graphicFrame>
      <p:sp>
        <p:nvSpPr>
          <p:cNvPr id="4" name="Text Box 5">
            <a:extLst>
              <a:ext uri="{FF2B5EF4-FFF2-40B4-BE49-F238E27FC236}">
                <a16:creationId xmlns:a16="http://schemas.microsoft.com/office/drawing/2014/main" id="{04EF7480-E501-57C8-9F85-25A6F1C37356}"/>
              </a:ext>
            </a:extLst>
          </p:cNvPr>
          <p:cNvSpPr txBox="1">
            <a:spLocks noChangeArrowheads="1"/>
          </p:cNvSpPr>
          <p:nvPr/>
        </p:nvSpPr>
        <p:spPr bwMode="auto">
          <a:xfrm>
            <a:off x="2717027" y="1695785"/>
            <a:ext cx="5678157" cy="400110"/>
          </a:xfrm>
          <a:prstGeom prst="rect">
            <a:avLst/>
          </a:prstGeom>
          <a:noFill/>
          <a:ln w="9525">
            <a:noFill/>
            <a:miter lim="800000"/>
            <a:headEnd/>
            <a:tailEnd/>
          </a:ln>
          <a:effectLst/>
        </p:spPr>
        <p:txBody>
          <a:bodyPr wrap="none">
            <a:spAutoFit/>
          </a:bodyPr>
          <a:lstStyle/>
          <a:p>
            <a:r>
              <a:rPr lang="en-US" sz="2000" dirty="0">
                <a:solidFill>
                  <a:srgbClr val="0033CC"/>
                </a:solidFill>
                <a:latin typeface="Visa Dialect" pitchFamily="2" charset="0"/>
                <a:cs typeface="Arial" charset="0"/>
              </a:rPr>
              <a:t>Problem:  Which college should you attend?</a:t>
            </a:r>
            <a:endParaRPr lang="en-US" sz="2400" dirty="0">
              <a:solidFill>
                <a:prstClr val="black"/>
              </a:solidFill>
              <a:latin typeface="Visa Dialect" pitchFamily="2" charset="0"/>
              <a:cs typeface="Arial" charset="0"/>
            </a:endParaRPr>
          </a:p>
        </p:txBody>
      </p:sp>
      <p:sp>
        <p:nvSpPr>
          <p:cNvPr id="5" name="TextBox 4">
            <a:extLst>
              <a:ext uri="{FF2B5EF4-FFF2-40B4-BE49-F238E27FC236}">
                <a16:creationId xmlns:a16="http://schemas.microsoft.com/office/drawing/2014/main" id="{E6F9F78C-A47C-8E90-5CDA-313165EA3AE1}"/>
              </a:ext>
            </a:extLst>
          </p:cNvPr>
          <p:cNvSpPr txBox="1"/>
          <p:nvPr/>
        </p:nvSpPr>
        <p:spPr>
          <a:xfrm>
            <a:off x="2703151" y="3334073"/>
            <a:ext cx="1072730" cy="307777"/>
          </a:xfrm>
          <a:prstGeom prst="rect">
            <a:avLst/>
          </a:prstGeom>
          <a:noFill/>
        </p:spPr>
        <p:txBody>
          <a:bodyPr wrap="none" rtlCol="0">
            <a:spAutoFit/>
          </a:bodyPr>
          <a:lstStyle/>
          <a:p>
            <a:r>
              <a:rPr lang="en-US" sz="1400" b="1" dirty="0">
                <a:solidFill>
                  <a:prstClr val="black"/>
                </a:solidFill>
                <a:latin typeface="Visa Dialect Semibold" pitchFamily="2" charset="0"/>
                <a:cs typeface="Arial" charset="0"/>
              </a:rPr>
              <a:t>Big City U</a:t>
            </a:r>
          </a:p>
        </p:txBody>
      </p:sp>
      <p:sp>
        <p:nvSpPr>
          <p:cNvPr id="6" name="TextBox 5">
            <a:extLst>
              <a:ext uri="{FF2B5EF4-FFF2-40B4-BE49-F238E27FC236}">
                <a16:creationId xmlns:a16="http://schemas.microsoft.com/office/drawing/2014/main" id="{2658A53B-0807-3E51-4984-F5F13DCB7CD6}"/>
              </a:ext>
            </a:extLst>
          </p:cNvPr>
          <p:cNvSpPr txBox="1"/>
          <p:nvPr/>
        </p:nvSpPr>
        <p:spPr>
          <a:xfrm>
            <a:off x="2703151" y="4187734"/>
            <a:ext cx="1447800" cy="461665"/>
          </a:xfrm>
          <a:prstGeom prst="rect">
            <a:avLst/>
          </a:prstGeom>
          <a:noFill/>
        </p:spPr>
        <p:txBody>
          <a:bodyPr wrap="square" rtlCol="0">
            <a:spAutoFit/>
          </a:bodyPr>
          <a:lstStyle/>
          <a:p>
            <a:r>
              <a:rPr lang="en-US" sz="1200" b="1" dirty="0">
                <a:solidFill>
                  <a:prstClr val="black"/>
                </a:solidFill>
                <a:latin typeface="Visa Dialect Semibold" pitchFamily="2" charset="0"/>
                <a:cs typeface="Arial" charset="0"/>
              </a:rPr>
              <a:t>Small Private </a:t>
            </a:r>
          </a:p>
          <a:p>
            <a:r>
              <a:rPr lang="en-US" sz="1200" b="1" dirty="0">
                <a:solidFill>
                  <a:prstClr val="black"/>
                </a:solidFill>
                <a:latin typeface="Visa Dialect Semibold" pitchFamily="2" charset="0"/>
                <a:cs typeface="Arial" charset="0"/>
              </a:rPr>
              <a:t>College</a:t>
            </a:r>
          </a:p>
        </p:txBody>
      </p:sp>
      <p:sp>
        <p:nvSpPr>
          <p:cNvPr id="7" name="TextBox 6">
            <a:extLst>
              <a:ext uri="{FF2B5EF4-FFF2-40B4-BE49-F238E27FC236}">
                <a16:creationId xmlns:a16="http://schemas.microsoft.com/office/drawing/2014/main" id="{46D8E9C2-A429-FEE9-F2DA-C85B3310ADB5}"/>
              </a:ext>
            </a:extLst>
          </p:cNvPr>
          <p:cNvSpPr txBox="1"/>
          <p:nvPr/>
        </p:nvSpPr>
        <p:spPr>
          <a:xfrm>
            <a:off x="2703151" y="5168023"/>
            <a:ext cx="772969" cy="307777"/>
          </a:xfrm>
          <a:prstGeom prst="rect">
            <a:avLst/>
          </a:prstGeom>
          <a:noFill/>
        </p:spPr>
        <p:txBody>
          <a:bodyPr wrap="none" rtlCol="0">
            <a:spAutoFit/>
          </a:bodyPr>
          <a:lstStyle/>
          <a:p>
            <a:r>
              <a:rPr lang="en-US" sz="1400" b="1" dirty="0">
                <a:solidFill>
                  <a:prstClr val="black"/>
                </a:solidFill>
                <a:latin typeface="Visa Dialect Semibold" pitchFamily="2" charset="0"/>
                <a:cs typeface="Arial" charset="0"/>
              </a:rPr>
              <a:t>Elite U</a:t>
            </a:r>
          </a:p>
        </p:txBody>
      </p:sp>
      <p:sp>
        <p:nvSpPr>
          <p:cNvPr id="8" name="Rectangle 8">
            <a:extLst>
              <a:ext uri="{FF2B5EF4-FFF2-40B4-BE49-F238E27FC236}">
                <a16:creationId xmlns:a16="http://schemas.microsoft.com/office/drawing/2014/main" id="{629DB6B0-4A95-9ECB-E105-5DC86A26F704}"/>
              </a:ext>
            </a:extLst>
          </p:cNvPr>
          <p:cNvSpPr>
            <a:spLocks noChangeArrowheads="1"/>
          </p:cNvSpPr>
          <p:nvPr/>
        </p:nvSpPr>
        <p:spPr bwMode="auto">
          <a:xfrm>
            <a:off x="5181467" y="2435851"/>
            <a:ext cx="1269899" cy="523220"/>
          </a:xfrm>
          <a:prstGeom prst="rect">
            <a:avLst/>
          </a:prstGeom>
          <a:noFill/>
          <a:ln w="9525">
            <a:noFill/>
            <a:miter lim="800000"/>
            <a:headEnd/>
            <a:tailEnd/>
          </a:ln>
          <a:effectLst/>
        </p:spPr>
        <p:txBody>
          <a:bodyPr wrap="none">
            <a:spAutoFit/>
          </a:bodyPr>
          <a:lstStyle/>
          <a:p>
            <a:r>
              <a:rPr lang="en-US" sz="1400" dirty="0">
                <a:solidFill>
                  <a:schemeClr val="accent4"/>
                </a:solidFill>
                <a:latin typeface="Visa Dialect" pitchFamily="2" charset="0"/>
                <a:cs typeface="Arial" charset="0"/>
              </a:rPr>
              <a:t>High quality </a:t>
            </a:r>
          </a:p>
          <a:p>
            <a:r>
              <a:rPr lang="en-US" sz="1400" dirty="0">
                <a:solidFill>
                  <a:schemeClr val="accent4"/>
                </a:solidFill>
                <a:latin typeface="Visa Dialect" pitchFamily="2" charset="0"/>
                <a:cs typeface="Arial" charset="0"/>
              </a:rPr>
              <a:t>education</a:t>
            </a:r>
          </a:p>
        </p:txBody>
      </p:sp>
      <p:sp>
        <p:nvSpPr>
          <p:cNvPr id="9" name="Rectangle 9">
            <a:extLst>
              <a:ext uri="{FF2B5EF4-FFF2-40B4-BE49-F238E27FC236}">
                <a16:creationId xmlns:a16="http://schemas.microsoft.com/office/drawing/2014/main" id="{DFC12387-C4EB-8483-24E5-CB0E7440E413}"/>
              </a:ext>
            </a:extLst>
          </p:cNvPr>
          <p:cNvSpPr>
            <a:spLocks noChangeArrowheads="1"/>
          </p:cNvSpPr>
          <p:nvPr/>
        </p:nvSpPr>
        <p:spPr bwMode="auto">
          <a:xfrm>
            <a:off x="6508697" y="2415571"/>
            <a:ext cx="1045479" cy="584775"/>
          </a:xfrm>
          <a:prstGeom prst="rect">
            <a:avLst/>
          </a:prstGeom>
          <a:noFill/>
          <a:ln w="9525">
            <a:noFill/>
            <a:miter lim="800000"/>
            <a:headEnd/>
            <a:tailEnd/>
          </a:ln>
          <a:effectLst/>
        </p:spPr>
        <p:txBody>
          <a:bodyPr wrap="none">
            <a:spAutoFit/>
          </a:bodyPr>
          <a:lstStyle/>
          <a:p>
            <a:r>
              <a:rPr lang="en-US" sz="1600" dirty="0">
                <a:solidFill>
                  <a:schemeClr val="accent4"/>
                </a:solidFill>
                <a:latin typeface="Visa Dialect" pitchFamily="2" charset="0"/>
                <a:cs typeface="Arial" charset="0"/>
              </a:rPr>
              <a:t>Close to </a:t>
            </a:r>
          </a:p>
          <a:p>
            <a:r>
              <a:rPr lang="en-US" sz="1600" dirty="0">
                <a:solidFill>
                  <a:schemeClr val="accent4"/>
                </a:solidFill>
                <a:latin typeface="Visa Dialect" pitchFamily="2" charset="0"/>
                <a:cs typeface="Arial" charset="0"/>
              </a:rPr>
              <a:t>home</a:t>
            </a:r>
          </a:p>
        </p:txBody>
      </p:sp>
      <p:sp>
        <p:nvSpPr>
          <p:cNvPr id="11" name="TextBox 10">
            <a:extLst>
              <a:ext uri="{FF2B5EF4-FFF2-40B4-BE49-F238E27FC236}">
                <a16:creationId xmlns:a16="http://schemas.microsoft.com/office/drawing/2014/main" id="{281E7888-B4A4-16A7-3740-0A4A57E124D6}"/>
              </a:ext>
            </a:extLst>
          </p:cNvPr>
          <p:cNvSpPr txBox="1"/>
          <p:nvPr/>
        </p:nvSpPr>
        <p:spPr>
          <a:xfrm>
            <a:off x="3917735" y="2530318"/>
            <a:ext cx="1269899" cy="369332"/>
          </a:xfrm>
          <a:prstGeom prst="rect">
            <a:avLst/>
          </a:prstGeom>
          <a:noFill/>
        </p:spPr>
        <p:txBody>
          <a:bodyPr wrap="square" rtlCol="0">
            <a:spAutoFit/>
          </a:bodyPr>
          <a:lstStyle/>
          <a:p>
            <a:r>
              <a:rPr lang="en-US" dirty="0">
                <a:solidFill>
                  <a:schemeClr val="accent4"/>
                </a:solidFill>
                <a:latin typeface="Visa Dialect" pitchFamily="2" charset="0"/>
                <a:cs typeface="Times New Roman" panose="02020603050405020304" pitchFamily="18" charset="0"/>
              </a:rPr>
              <a:t>Low cost</a:t>
            </a:r>
          </a:p>
        </p:txBody>
      </p:sp>
      <p:sp>
        <p:nvSpPr>
          <p:cNvPr id="14" name="Text Box 11">
            <a:extLst>
              <a:ext uri="{FF2B5EF4-FFF2-40B4-BE49-F238E27FC236}">
                <a16:creationId xmlns:a16="http://schemas.microsoft.com/office/drawing/2014/main" id="{7F379D0A-543D-F3B6-4F9D-F16959C18E84}"/>
              </a:ext>
            </a:extLst>
          </p:cNvPr>
          <p:cNvSpPr txBox="1">
            <a:spLocks noChangeArrowheads="1"/>
          </p:cNvSpPr>
          <p:nvPr/>
        </p:nvSpPr>
        <p:spPr bwMode="auto">
          <a:xfrm>
            <a:off x="4427401" y="3201599"/>
            <a:ext cx="37702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2</a:t>
            </a:r>
            <a:endParaRPr lang="en-US" sz="2400" dirty="0">
              <a:solidFill>
                <a:prstClr val="black"/>
              </a:solidFill>
              <a:latin typeface="Visa Dialect" pitchFamily="2" charset="0"/>
              <a:cs typeface="Arial" charset="0"/>
            </a:endParaRPr>
          </a:p>
        </p:txBody>
      </p:sp>
      <p:sp>
        <p:nvSpPr>
          <p:cNvPr id="15" name="Text Box 12">
            <a:extLst>
              <a:ext uri="{FF2B5EF4-FFF2-40B4-BE49-F238E27FC236}">
                <a16:creationId xmlns:a16="http://schemas.microsoft.com/office/drawing/2014/main" id="{43BC3B2A-5627-7534-E538-30D843F4BEE3}"/>
              </a:ext>
            </a:extLst>
          </p:cNvPr>
          <p:cNvSpPr txBox="1">
            <a:spLocks noChangeArrowheads="1"/>
          </p:cNvSpPr>
          <p:nvPr/>
        </p:nvSpPr>
        <p:spPr bwMode="auto">
          <a:xfrm>
            <a:off x="6924304" y="3277799"/>
            <a:ext cx="373820"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3</a:t>
            </a:r>
            <a:endParaRPr lang="en-US" sz="2400" dirty="0">
              <a:solidFill>
                <a:prstClr val="black"/>
              </a:solidFill>
              <a:latin typeface="Visa Dialect" pitchFamily="2" charset="0"/>
              <a:cs typeface="Arial" charset="0"/>
            </a:endParaRPr>
          </a:p>
        </p:txBody>
      </p:sp>
      <p:sp>
        <p:nvSpPr>
          <p:cNvPr id="28" name="Text Box 13">
            <a:extLst>
              <a:ext uri="{FF2B5EF4-FFF2-40B4-BE49-F238E27FC236}">
                <a16:creationId xmlns:a16="http://schemas.microsoft.com/office/drawing/2014/main" id="{03FE0A6F-788E-46E0-46C8-FEC4D345BAE0}"/>
              </a:ext>
            </a:extLst>
          </p:cNvPr>
          <p:cNvSpPr txBox="1">
            <a:spLocks noChangeArrowheads="1"/>
          </p:cNvSpPr>
          <p:nvPr/>
        </p:nvSpPr>
        <p:spPr bwMode="auto">
          <a:xfrm>
            <a:off x="4427401" y="4115999"/>
            <a:ext cx="37702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2</a:t>
            </a:r>
            <a:endParaRPr lang="en-US" sz="2400" dirty="0">
              <a:solidFill>
                <a:prstClr val="black"/>
              </a:solidFill>
              <a:latin typeface="Visa Dialect" pitchFamily="2" charset="0"/>
              <a:cs typeface="Arial" charset="0"/>
            </a:endParaRPr>
          </a:p>
        </p:txBody>
      </p:sp>
      <p:sp>
        <p:nvSpPr>
          <p:cNvPr id="29" name="Text Box 14">
            <a:extLst>
              <a:ext uri="{FF2B5EF4-FFF2-40B4-BE49-F238E27FC236}">
                <a16:creationId xmlns:a16="http://schemas.microsoft.com/office/drawing/2014/main" id="{70CE6C44-9811-6EAB-5C3D-A08C95E9C47B}"/>
              </a:ext>
            </a:extLst>
          </p:cNvPr>
          <p:cNvSpPr txBox="1">
            <a:spLocks noChangeArrowheads="1"/>
          </p:cNvSpPr>
          <p:nvPr/>
        </p:nvSpPr>
        <p:spPr bwMode="auto">
          <a:xfrm>
            <a:off x="6941937" y="5030400"/>
            <a:ext cx="338554"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1</a:t>
            </a:r>
            <a:endParaRPr lang="en-US" sz="2400" dirty="0">
              <a:solidFill>
                <a:prstClr val="black"/>
              </a:solidFill>
              <a:latin typeface="Visa Dialect" pitchFamily="2" charset="0"/>
              <a:cs typeface="Arial" charset="0"/>
            </a:endParaRPr>
          </a:p>
        </p:txBody>
      </p:sp>
      <p:sp>
        <p:nvSpPr>
          <p:cNvPr id="30" name="Text Box 15">
            <a:extLst>
              <a:ext uri="{FF2B5EF4-FFF2-40B4-BE49-F238E27FC236}">
                <a16:creationId xmlns:a16="http://schemas.microsoft.com/office/drawing/2014/main" id="{B68C12C3-B9B0-54D4-A84D-A9400EB61CBB}"/>
              </a:ext>
            </a:extLst>
          </p:cNvPr>
          <p:cNvSpPr txBox="1">
            <a:spLocks noChangeArrowheads="1"/>
          </p:cNvSpPr>
          <p:nvPr/>
        </p:nvSpPr>
        <p:spPr bwMode="auto">
          <a:xfrm>
            <a:off x="4446637" y="5030400"/>
            <a:ext cx="338554"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1</a:t>
            </a:r>
            <a:endParaRPr lang="en-US" sz="2400" dirty="0">
              <a:solidFill>
                <a:prstClr val="black"/>
              </a:solidFill>
              <a:latin typeface="Visa Dialect" pitchFamily="2" charset="0"/>
              <a:cs typeface="Arial" charset="0"/>
            </a:endParaRPr>
          </a:p>
        </p:txBody>
      </p:sp>
      <p:sp>
        <p:nvSpPr>
          <p:cNvPr id="31" name="Text Box 16">
            <a:extLst>
              <a:ext uri="{FF2B5EF4-FFF2-40B4-BE49-F238E27FC236}">
                <a16:creationId xmlns:a16="http://schemas.microsoft.com/office/drawing/2014/main" id="{56910CF7-381A-1B4F-B576-0D71CD6D17C3}"/>
              </a:ext>
            </a:extLst>
          </p:cNvPr>
          <p:cNvSpPr txBox="1">
            <a:spLocks noChangeArrowheads="1"/>
          </p:cNvSpPr>
          <p:nvPr/>
        </p:nvSpPr>
        <p:spPr bwMode="auto">
          <a:xfrm>
            <a:off x="6922701" y="4192200"/>
            <a:ext cx="37702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2</a:t>
            </a:r>
            <a:endParaRPr lang="en-US" sz="2400" dirty="0">
              <a:solidFill>
                <a:prstClr val="black"/>
              </a:solidFill>
              <a:latin typeface="Visa Dialect" pitchFamily="2" charset="0"/>
              <a:cs typeface="Arial" charset="0"/>
            </a:endParaRPr>
          </a:p>
        </p:txBody>
      </p:sp>
      <p:sp>
        <p:nvSpPr>
          <p:cNvPr id="32" name="Text Box 17">
            <a:extLst>
              <a:ext uri="{FF2B5EF4-FFF2-40B4-BE49-F238E27FC236}">
                <a16:creationId xmlns:a16="http://schemas.microsoft.com/office/drawing/2014/main" id="{94B559C0-350B-AA3E-2D31-0FE385B1D4D0}"/>
              </a:ext>
            </a:extLst>
          </p:cNvPr>
          <p:cNvSpPr txBox="1">
            <a:spLocks noChangeArrowheads="1"/>
          </p:cNvSpPr>
          <p:nvPr/>
        </p:nvSpPr>
        <p:spPr bwMode="auto">
          <a:xfrm>
            <a:off x="5623441" y="3257305"/>
            <a:ext cx="37702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2</a:t>
            </a:r>
            <a:endParaRPr lang="en-US" sz="2400" dirty="0">
              <a:solidFill>
                <a:prstClr val="black"/>
              </a:solidFill>
              <a:latin typeface="Visa Dialect" pitchFamily="2" charset="0"/>
              <a:cs typeface="Arial" charset="0"/>
            </a:endParaRPr>
          </a:p>
        </p:txBody>
      </p:sp>
      <p:sp>
        <p:nvSpPr>
          <p:cNvPr id="33" name="Text Box 19">
            <a:extLst>
              <a:ext uri="{FF2B5EF4-FFF2-40B4-BE49-F238E27FC236}">
                <a16:creationId xmlns:a16="http://schemas.microsoft.com/office/drawing/2014/main" id="{46BC3937-6364-0C18-8A1B-283E8C419189}"/>
              </a:ext>
            </a:extLst>
          </p:cNvPr>
          <p:cNvSpPr txBox="1">
            <a:spLocks noChangeArrowheads="1"/>
          </p:cNvSpPr>
          <p:nvPr/>
        </p:nvSpPr>
        <p:spPr bwMode="auto">
          <a:xfrm>
            <a:off x="5625044" y="4192199"/>
            <a:ext cx="373820"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3</a:t>
            </a:r>
            <a:endParaRPr lang="en-US" sz="2400" dirty="0">
              <a:solidFill>
                <a:prstClr val="black"/>
              </a:solidFill>
              <a:latin typeface="Visa Dialect" pitchFamily="2" charset="0"/>
              <a:cs typeface="Arial" charset="0"/>
            </a:endParaRPr>
          </a:p>
        </p:txBody>
      </p:sp>
      <p:sp>
        <p:nvSpPr>
          <p:cNvPr id="34" name="Text Box 21">
            <a:extLst>
              <a:ext uri="{FF2B5EF4-FFF2-40B4-BE49-F238E27FC236}">
                <a16:creationId xmlns:a16="http://schemas.microsoft.com/office/drawing/2014/main" id="{CFC7D9A9-1C24-4A0E-E78D-94B874ED56C8}"/>
              </a:ext>
            </a:extLst>
          </p:cNvPr>
          <p:cNvSpPr txBox="1">
            <a:spLocks noChangeArrowheads="1"/>
          </p:cNvSpPr>
          <p:nvPr/>
        </p:nvSpPr>
        <p:spPr bwMode="auto">
          <a:xfrm>
            <a:off x="5625044" y="5030399"/>
            <a:ext cx="373820"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3</a:t>
            </a:r>
            <a:endParaRPr lang="en-US" sz="2400" dirty="0">
              <a:solidFill>
                <a:prstClr val="black"/>
              </a:solidFill>
              <a:latin typeface="Visa Dialect" pitchFamily="2" charset="0"/>
              <a:cs typeface="Arial" charset="0"/>
            </a:endParaRPr>
          </a:p>
        </p:txBody>
      </p:sp>
      <p:sp>
        <p:nvSpPr>
          <p:cNvPr id="12" name="Text Box 23">
            <a:extLst>
              <a:ext uri="{FF2B5EF4-FFF2-40B4-BE49-F238E27FC236}">
                <a16:creationId xmlns:a16="http://schemas.microsoft.com/office/drawing/2014/main" id="{E6C954D4-270C-1EE8-394D-10CF3745B0C9}"/>
              </a:ext>
            </a:extLst>
          </p:cNvPr>
          <p:cNvSpPr txBox="1">
            <a:spLocks noChangeArrowheads="1"/>
          </p:cNvSpPr>
          <p:nvPr/>
        </p:nvSpPr>
        <p:spPr bwMode="auto">
          <a:xfrm>
            <a:off x="3212778" y="889106"/>
            <a:ext cx="5476179" cy="707886"/>
          </a:xfrm>
          <a:prstGeom prst="rect">
            <a:avLst/>
          </a:prstGeom>
          <a:noFill/>
          <a:ln w="9525">
            <a:noFill/>
            <a:miter lim="800000"/>
            <a:headEnd/>
            <a:tailEnd/>
          </a:ln>
          <a:effectLst/>
        </p:spPr>
        <p:txBody>
          <a:bodyPr wrap="none">
            <a:spAutoFit/>
          </a:bodyPr>
          <a:lstStyle/>
          <a:p>
            <a:pPr algn="ctr"/>
            <a:r>
              <a:rPr lang="en-US" sz="2400" dirty="0">
                <a:solidFill>
                  <a:srgbClr val="000000"/>
                </a:solidFill>
                <a:latin typeface="Visa Dialect" pitchFamily="2" charset="0"/>
                <a:cs typeface="Arial" charset="0"/>
              </a:rPr>
              <a:t>E: EVALUATE THE ALTERNATIVES</a:t>
            </a:r>
            <a:r>
              <a:rPr lang="en-US" sz="2400" dirty="0">
                <a:solidFill>
                  <a:prstClr val="black"/>
                </a:solidFill>
                <a:latin typeface="Visa Dialect" pitchFamily="2" charset="0"/>
                <a:cs typeface="Arial" charset="0"/>
              </a:rPr>
              <a:t>  </a:t>
            </a:r>
          </a:p>
          <a:p>
            <a:pPr algn="ctr"/>
            <a:r>
              <a:rPr lang="en-US" sz="1600" b="1" dirty="0">
                <a:solidFill>
                  <a:srgbClr val="FF0000"/>
                </a:solidFill>
                <a:latin typeface="Visa Dialect" pitchFamily="2" charset="0"/>
                <a:cs typeface="Arial" charset="0"/>
              </a:rPr>
              <a:t>ADD UP THE NUMBERS</a:t>
            </a:r>
            <a:endParaRPr lang="en-US" sz="1600" dirty="0">
              <a:solidFill>
                <a:srgbClr val="FF0000"/>
              </a:solidFill>
              <a:latin typeface="Visa Dialect" pitchFamily="2" charset="0"/>
              <a:cs typeface="Arial" charset="0"/>
            </a:endParaRPr>
          </a:p>
        </p:txBody>
      </p:sp>
      <p:sp>
        <p:nvSpPr>
          <p:cNvPr id="35" name="Text Box 24">
            <a:extLst>
              <a:ext uri="{FF2B5EF4-FFF2-40B4-BE49-F238E27FC236}">
                <a16:creationId xmlns:a16="http://schemas.microsoft.com/office/drawing/2014/main" id="{8CD2E56B-F64B-7DCB-D01D-47C197D46BD4}"/>
              </a:ext>
            </a:extLst>
          </p:cNvPr>
          <p:cNvSpPr txBox="1">
            <a:spLocks noChangeArrowheads="1"/>
          </p:cNvSpPr>
          <p:nvPr/>
        </p:nvSpPr>
        <p:spPr bwMode="auto">
          <a:xfrm>
            <a:off x="8982950" y="3239973"/>
            <a:ext cx="590226" cy="461665"/>
          </a:xfrm>
          <a:prstGeom prst="rect">
            <a:avLst/>
          </a:prstGeom>
          <a:noFill/>
          <a:ln w="9525">
            <a:noFill/>
            <a:miter lim="800000"/>
            <a:headEnd/>
            <a:tailEnd/>
          </a:ln>
          <a:effectLst/>
        </p:spPr>
        <p:txBody>
          <a:bodyPr wrap="none">
            <a:spAutoFit/>
          </a:bodyPr>
          <a:lstStyle/>
          <a:p>
            <a:r>
              <a:rPr lang="en-US" sz="2400" b="1" dirty="0">
                <a:solidFill>
                  <a:srgbClr val="FF0000"/>
                </a:solidFill>
                <a:latin typeface="Visa Dialect Semibold" pitchFamily="2" charset="0"/>
                <a:cs typeface="Arial" charset="0"/>
              </a:rPr>
              <a:t>= 7</a:t>
            </a:r>
          </a:p>
        </p:txBody>
      </p:sp>
      <p:sp>
        <p:nvSpPr>
          <p:cNvPr id="36" name="Text Box 25">
            <a:extLst>
              <a:ext uri="{FF2B5EF4-FFF2-40B4-BE49-F238E27FC236}">
                <a16:creationId xmlns:a16="http://schemas.microsoft.com/office/drawing/2014/main" id="{14FF9B0E-CC3B-D88E-C73B-081791788C4B}"/>
              </a:ext>
            </a:extLst>
          </p:cNvPr>
          <p:cNvSpPr txBox="1">
            <a:spLocks noChangeArrowheads="1"/>
          </p:cNvSpPr>
          <p:nvPr/>
        </p:nvSpPr>
        <p:spPr bwMode="auto">
          <a:xfrm>
            <a:off x="8982950" y="4154373"/>
            <a:ext cx="590226" cy="461665"/>
          </a:xfrm>
          <a:prstGeom prst="rect">
            <a:avLst/>
          </a:prstGeom>
          <a:noFill/>
          <a:ln w="9525">
            <a:noFill/>
            <a:miter lim="800000"/>
            <a:headEnd/>
            <a:tailEnd/>
          </a:ln>
          <a:effectLst/>
        </p:spPr>
        <p:txBody>
          <a:bodyPr wrap="none">
            <a:spAutoFit/>
          </a:bodyPr>
          <a:lstStyle/>
          <a:p>
            <a:r>
              <a:rPr lang="en-US" sz="2400" b="1" dirty="0">
                <a:solidFill>
                  <a:srgbClr val="FF0000"/>
                </a:solidFill>
                <a:latin typeface="Visa Dialect Semibold" pitchFamily="2" charset="0"/>
                <a:cs typeface="Arial" charset="0"/>
              </a:rPr>
              <a:t>= 7</a:t>
            </a:r>
          </a:p>
        </p:txBody>
      </p:sp>
      <p:sp>
        <p:nvSpPr>
          <p:cNvPr id="37" name="Text Box 26">
            <a:extLst>
              <a:ext uri="{FF2B5EF4-FFF2-40B4-BE49-F238E27FC236}">
                <a16:creationId xmlns:a16="http://schemas.microsoft.com/office/drawing/2014/main" id="{22BAC75C-78E5-F082-23CC-E0B8FEBD9048}"/>
              </a:ext>
            </a:extLst>
          </p:cNvPr>
          <p:cNvSpPr txBox="1">
            <a:spLocks noChangeArrowheads="1"/>
          </p:cNvSpPr>
          <p:nvPr/>
        </p:nvSpPr>
        <p:spPr bwMode="auto">
          <a:xfrm>
            <a:off x="8982950" y="5068773"/>
            <a:ext cx="599844" cy="461665"/>
          </a:xfrm>
          <a:prstGeom prst="rect">
            <a:avLst/>
          </a:prstGeom>
          <a:noFill/>
          <a:ln w="9525">
            <a:noFill/>
            <a:miter lim="800000"/>
            <a:headEnd/>
            <a:tailEnd/>
          </a:ln>
          <a:effectLst/>
        </p:spPr>
        <p:txBody>
          <a:bodyPr wrap="none">
            <a:spAutoFit/>
          </a:bodyPr>
          <a:lstStyle/>
          <a:p>
            <a:r>
              <a:rPr lang="en-US" sz="2400" b="1" dirty="0">
                <a:solidFill>
                  <a:srgbClr val="FF0000"/>
                </a:solidFill>
                <a:latin typeface="Visa Dialect Semibold" pitchFamily="2" charset="0"/>
                <a:cs typeface="Arial" charset="0"/>
              </a:rPr>
              <a:t>= 5</a:t>
            </a:r>
          </a:p>
        </p:txBody>
      </p:sp>
      <p:sp>
        <p:nvSpPr>
          <p:cNvPr id="3" name="TextBox 2">
            <a:extLst>
              <a:ext uri="{FF2B5EF4-FFF2-40B4-BE49-F238E27FC236}">
                <a16:creationId xmlns:a16="http://schemas.microsoft.com/office/drawing/2014/main" id="{9F43FAC9-7390-A4BF-A635-02450EC46027}"/>
              </a:ext>
            </a:extLst>
          </p:cNvPr>
          <p:cNvSpPr txBox="1"/>
          <p:nvPr/>
        </p:nvSpPr>
        <p:spPr>
          <a:xfrm>
            <a:off x="5951886" y="2018606"/>
            <a:ext cx="505267" cy="400110"/>
          </a:xfrm>
          <a:prstGeom prst="rect">
            <a:avLst/>
          </a:prstGeom>
          <a:solidFill>
            <a:srgbClr val="FFFF00"/>
          </a:solidFill>
          <a:ln>
            <a:noFill/>
          </a:ln>
        </p:spPr>
        <p:txBody>
          <a:bodyPr wrap="none" rtlCol="0">
            <a:spAutoFit/>
          </a:bodyPr>
          <a:lstStyle/>
          <a:p>
            <a:r>
              <a:rPr lang="en-US" sz="2000" b="1" dirty="0">
                <a:solidFill>
                  <a:srgbClr val="FF0000"/>
                </a:solidFill>
                <a:latin typeface="Visa Dialect" pitchFamily="2" charset="0"/>
                <a:cs typeface="Arial" charset="0"/>
              </a:rPr>
              <a:t>x2</a:t>
            </a:r>
          </a:p>
        </p:txBody>
      </p:sp>
      <p:sp>
        <p:nvSpPr>
          <p:cNvPr id="13" name="TextBox 12">
            <a:extLst>
              <a:ext uri="{FF2B5EF4-FFF2-40B4-BE49-F238E27FC236}">
                <a16:creationId xmlns:a16="http://schemas.microsoft.com/office/drawing/2014/main" id="{F97E2A4F-F657-E6A2-13FB-EEB6BBDBF2DA}"/>
              </a:ext>
            </a:extLst>
          </p:cNvPr>
          <p:cNvSpPr txBox="1"/>
          <p:nvPr/>
        </p:nvSpPr>
        <p:spPr>
          <a:xfrm>
            <a:off x="8287213" y="1371545"/>
            <a:ext cx="2375520" cy="461665"/>
          </a:xfrm>
          <a:prstGeom prst="rect">
            <a:avLst/>
          </a:prstGeom>
          <a:solidFill>
            <a:srgbClr val="FFFF00"/>
          </a:solidFill>
        </p:spPr>
        <p:txBody>
          <a:bodyPr wrap="square" rtlCol="0">
            <a:spAutoFit/>
          </a:bodyPr>
          <a:lstStyle/>
          <a:p>
            <a:pPr algn="ctr"/>
            <a:r>
              <a:rPr lang="en-US" sz="1200" dirty="0">
                <a:solidFill>
                  <a:prstClr val="black"/>
                </a:solidFill>
                <a:latin typeface="Visa Dialect Medium" pitchFamily="2" charset="0"/>
                <a:cs typeface="Arial" charset="0"/>
              </a:rPr>
              <a:t>What if one criteria is more important than the others?</a:t>
            </a:r>
          </a:p>
        </p:txBody>
      </p:sp>
    </p:spTree>
    <p:extLst>
      <p:ext uri="{BB962C8B-B14F-4D97-AF65-F5344CB8AC3E}">
        <p14:creationId xmlns:p14="http://schemas.microsoft.com/office/powerpoint/2010/main" val="329007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17A32-1CCA-114A-D532-56D2F5C1C9E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0045C1B-2A11-954A-D8F2-45381DDD527C}"/>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A1CCC682-C03B-7756-7D69-87EE0E33E08E}"/>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C9815C20-B7BF-CA21-1577-597546CC9849}"/>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3C5E2210-24BE-5117-D625-8824258746E9}"/>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DD7AEA71-A3FC-FCA5-31BF-1F97C96DB1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B51217CB-46FD-79D7-0008-106BA47DF8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0D7FF8D8-97CB-07C6-4EDE-B06CF5310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38F8587F-C4B4-32BF-2385-7E3C0AA21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4B135E20-FF41-1090-4C20-F183800D35BC}"/>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C8C10B7-568F-AE64-B191-B110B581D3BE}"/>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AE542A31-8997-95F5-7E68-F58F941D24CF}"/>
              </a:ext>
            </a:extLst>
          </p:cNvPr>
          <p:cNvSpPr/>
          <p:nvPr/>
        </p:nvSpPr>
        <p:spPr>
          <a:xfrm>
            <a:off x="0" y="736620"/>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F2D5C26-003C-5C76-13D6-6DE7BD337F13}"/>
              </a:ext>
            </a:extLst>
          </p:cNvPr>
          <p:cNvSpPr/>
          <p:nvPr/>
        </p:nvSpPr>
        <p:spPr>
          <a:xfrm>
            <a:off x="0" y="491083"/>
            <a:ext cx="12192000" cy="28549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598DB57-7085-0928-84B0-3025F7E17B01}"/>
              </a:ext>
            </a:extLst>
          </p:cNvPr>
          <p:cNvSpPr/>
          <p:nvPr/>
        </p:nvSpPr>
        <p:spPr>
          <a:xfrm>
            <a:off x="0" y="-1"/>
            <a:ext cx="12192000" cy="4910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2">
            <a:extLst>
              <a:ext uri="{FF2B5EF4-FFF2-40B4-BE49-F238E27FC236}">
                <a16:creationId xmlns:a16="http://schemas.microsoft.com/office/drawing/2014/main" id="{E1E38811-2511-8122-C957-3994164974E6}"/>
              </a:ext>
            </a:extLst>
          </p:cNvPr>
          <p:cNvGraphicFramePr>
            <a:graphicFrameLocks noChangeAspect="1"/>
          </p:cNvGraphicFramePr>
          <p:nvPr/>
        </p:nvGraphicFramePr>
        <p:xfrm>
          <a:off x="2573338" y="1616075"/>
          <a:ext cx="6502400" cy="4321593"/>
        </p:xfrm>
        <a:graphic>
          <a:graphicData uri="http://schemas.openxmlformats.org/presentationml/2006/ole">
            <mc:AlternateContent xmlns:mc="http://schemas.openxmlformats.org/markup-compatibility/2006">
              <mc:Choice xmlns:v="urn:schemas-microsoft-com:vml" Requires="v">
                <p:oleObj name="Document" r:id="rId6" imgW="6248400" imgH="4457700" progId="Word.Document.8">
                  <p:embed/>
                </p:oleObj>
              </mc:Choice>
              <mc:Fallback>
                <p:oleObj name="Document" r:id="rId6" imgW="6248400" imgH="4457700" progId="Word.Document.8">
                  <p:embed/>
                  <p:pic>
                    <p:nvPicPr>
                      <p:cNvPr id="2" name="Object 2">
                        <a:extLst>
                          <a:ext uri="{FF2B5EF4-FFF2-40B4-BE49-F238E27FC236}">
                            <a16:creationId xmlns:a16="http://schemas.microsoft.com/office/drawing/2014/main" id="{E1E38811-2511-8122-C957-3994164974E6}"/>
                          </a:ext>
                        </a:extLst>
                      </p:cNvPr>
                      <p:cNvPicPr>
                        <a:picLocks noChangeAspect="1" noChangeArrowheads="1"/>
                      </p:cNvPicPr>
                      <p:nvPr/>
                    </p:nvPicPr>
                    <p:blipFill>
                      <a:blip r:embed="rId7"/>
                      <a:srcRect/>
                      <a:stretch>
                        <a:fillRect/>
                      </a:stretch>
                    </p:blipFill>
                    <p:spPr bwMode="auto">
                      <a:xfrm>
                        <a:off x="2573338" y="1616075"/>
                        <a:ext cx="6502400" cy="4321593"/>
                      </a:xfrm>
                      <a:prstGeom prst="rect">
                        <a:avLst/>
                      </a:prstGeom>
                      <a:noFill/>
                    </p:spPr>
                  </p:pic>
                </p:oleObj>
              </mc:Fallback>
            </mc:AlternateContent>
          </a:graphicData>
        </a:graphic>
      </p:graphicFrame>
      <p:sp>
        <p:nvSpPr>
          <p:cNvPr id="4" name="Text Box 5">
            <a:extLst>
              <a:ext uri="{FF2B5EF4-FFF2-40B4-BE49-F238E27FC236}">
                <a16:creationId xmlns:a16="http://schemas.microsoft.com/office/drawing/2014/main" id="{29123CCF-588F-46EA-2280-35FAFF3289D8}"/>
              </a:ext>
            </a:extLst>
          </p:cNvPr>
          <p:cNvSpPr txBox="1">
            <a:spLocks noChangeArrowheads="1"/>
          </p:cNvSpPr>
          <p:nvPr/>
        </p:nvSpPr>
        <p:spPr bwMode="auto">
          <a:xfrm>
            <a:off x="2717027" y="1695785"/>
            <a:ext cx="5678157" cy="400110"/>
          </a:xfrm>
          <a:prstGeom prst="rect">
            <a:avLst/>
          </a:prstGeom>
          <a:noFill/>
          <a:ln w="9525">
            <a:noFill/>
            <a:miter lim="800000"/>
            <a:headEnd/>
            <a:tailEnd/>
          </a:ln>
          <a:effectLst/>
        </p:spPr>
        <p:txBody>
          <a:bodyPr wrap="none">
            <a:spAutoFit/>
          </a:bodyPr>
          <a:lstStyle/>
          <a:p>
            <a:r>
              <a:rPr lang="en-US" sz="2000" dirty="0">
                <a:solidFill>
                  <a:srgbClr val="0033CC"/>
                </a:solidFill>
                <a:latin typeface="Visa Dialect" pitchFamily="2" charset="0"/>
                <a:cs typeface="Arial" charset="0"/>
              </a:rPr>
              <a:t>Problem:  Which college should you attend?</a:t>
            </a:r>
            <a:endParaRPr lang="en-US" sz="2400" dirty="0">
              <a:solidFill>
                <a:prstClr val="black"/>
              </a:solidFill>
              <a:latin typeface="Visa Dialect" pitchFamily="2" charset="0"/>
              <a:cs typeface="Arial" charset="0"/>
            </a:endParaRPr>
          </a:p>
        </p:txBody>
      </p:sp>
      <p:sp>
        <p:nvSpPr>
          <p:cNvPr id="5" name="TextBox 4">
            <a:extLst>
              <a:ext uri="{FF2B5EF4-FFF2-40B4-BE49-F238E27FC236}">
                <a16:creationId xmlns:a16="http://schemas.microsoft.com/office/drawing/2014/main" id="{0E784489-7E10-6C71-332A-16512E30382D}"/>
              </a:ext>
            </a:extLst>
          </p:cNvPr>
          <p:cNvSpPr txBox="1"/>
          <p:nvPr/>
        </p:nvSpPr>
        <p:spPr>
          <a:xfrm>
            <a:off x="2703151" y="3334073"/>
            <a:ext cx="1072730" cy="307777"/>
          </a:xfrm>
          <a:prstGeom prst="rect">
            <a:avLst/>
          </a:prstGeom>
          <a:noFill/>
        </p:spPr>
        <p:txBody>
          <a:bodyPr wrap="none" rtlCol="0">
            <a:spAutoFit/>
          </a:bodyPr>
          <a:lstStyle/>
          <a:p>
            <a:r>
              <a:rPr lang="en-US" sz="1400" b="1" dirty="0">
                <a:solidFill>
                  <a:prstClr val="black"/>
                </a:solidFill>
                <a:latin typeface="Visa Dialect Semibold" pitchFamily="2" charset="0"/>
                <a:cs typeface="Arial" charset="0"/>
              </a:rPr>
              <a:t>Big City U</a:t>
            </a:r>
          </a:p>
        </p:txBody>
      </p:sp>
      <p:sp>
        <p:nvSpPr>
          <p:cNvPr id="6" name="TextBox 5">
            <a:extLst>
              <a:ext uri="{FF2B5EF4-FFF2-40B4-BE49-F238E27FC236}">
                <a16:creationId xmlns:a16="http://schemas.microsoft.com/office/drawing/2014/main" id="{66F267CE-FEBB-3333-41F5-05652EDA8495}"/>
              </a:ext>
            </a:extLst>
          </p:cNvPr>
          <p:cNvSpPr txBox="1"/>
          <p:nvPr/>
        </p:nvSpPr>
        <p:spPr>
          <a:xfrm>
            <a:off x="2703151" y="4187734"/>
            <a:ext cx="1447800" cy="461665"/>
          </a:xfrm>
          <a:prstGeom prst="rect">
            <a:avLst/>
          </a:prstGeom>
          <a:noFill/>
        </p:spPr>
        <p:txBody>
          <a:bodyPr wrap="square" rtlCol="0">
            <a:spAutoFit/>
          </a:bodyPr>
          <a:lstStyle/>
          <a:p>
            <a:r>
              <a:rPr lang="en-US" sz="1200" b="1" dirty="0">
                <a:solidFill>
                  <a:prstClr val="black"/>
                </a:solidFill>
                <a:latin typeface="Visa Dialect Semibold" pitchFamily="2" charset="0"/>
                <a:cs typeface="Arial" charset="0"/>
              </a:rPr>
              <a:t>Small Private </a:t>
            </a:r>
          </a:p>
          <a:p>
            <a:r>
              <a:rPr lang="en-US" sz="1200" b="1" dirty="0">
                <a:solidFill>
                  <a:prstClr val="black"/>
                </a:solidFill>
                <a:latin typeface="Visa Dialect Semibold" pitchFamily="2" charset="0"/>
                <a:cs typeface="Arial" charset="0"/>
              </a:rPr>
              <a:t>College</a:t>
            </a:r>
          </a:p>
        </p:txBody>
      </p:sp>
      <p:sp>
        <p:nvSpPr>
          <p:cNvPr id="7" name="TextBox 6">
            <a:extLst>
              <a:ext uri="{FF2B5EF4-FFF2-40B4-BE49-F238E27FC236}">
                <a16:creationId xmlns:a16="http://schemas.microsoft.com/office/drawing/2014/main" id="{576634F7-44E0-F379-3751-B29304EFEF8F}"/>
              </a:ext>
            </a:extLst>
          </p:cNvPr>
          <p:cNvSpPr txBox="1"/>
          <p:nvPr/>
        </p:nvSpPr>
        <p:spPr>
          <a:xfrm>
            <a:off x="2703151" y="5168023"/>
            <a:ext cx="772969" cy="307777"/>
          </a:xfrm>
          <a:prstGeom prst="rect">
            <a:avLst/>
          </a:prstGeom>
          <a:noFill/>
        </p:spPr>
        <p:txBody>
          <a:bodyPr wrap="none" rtlCol="0">
            <a:spAutoFit/>
          </a:bodyPr>
          <a:lstStyle/>
          <a:p>
            <a:r>
              <a:rPr lang="en-US" sz="1400" b="1" dirty="0">
                <a:solidFill>
                  <a:prstClr val="black"/>
                </a:solidFill>
                <a:latin typeface="Visa Dialect Semibold" pitchFamily="2" charset="0"/>
                <a:cs typeface="Arial" charset="0"/>
              </a:rPr>
              <a:t>Elite U</a:t>
            </a:r>
          </a:p>
        </p:txBody>
      </p:sp>
      <p:sp>
        <p:nvSpPr>
          <p:cNvPr id="8" name="Rectangle 8">
            <a:extLst>
              <a:ext uri="{FF2B5EF4-FFF2-40B4-BE49-F238E27FC236}">
                <a16:creationId xmlns:a16="http://schemas.microsoft.com/office/drawing/2014/main" id="{13471C3A-6C68-29D4-30AB-5E2103E9E67A}"/>
              </a:ext>
            </a:extLst>
          </p:cNvPr>
          <p:cNvSpPr>
            <a:spLocks noChangeArrowheads="1"/>
          </p:cNvSpPr>
          <p:nvPr/>
        </p:nvSpPr>
        <p:spPr bwMode="auto">
          <a:xfrm>
            <a:off x="5181467" y="2435851"/>
            <a:ext cx="1269899" cy="523220"/>
          </a:xfrm>
          <a:prstGeom prst="rect">
            <a:avLst/>
          </a:prstGeom>
          <a:noFill/>
          <a:ln w="9525">
            <a:noFill/>
            <a:miter lim="800000"/>
            <a:headEnd/>
            <a:tailEnd/>
          </a:ln>
          <a:effectLst/>
        </p:spPr>
        <p:txBody>
          <a:bodyPr wrap="none">
            <a:spAutoFit/>
          </a:bodyPr>
          <a:lstStyle/>
          <a:p>
            <a:r>
              <a:rPr lang="en-US" sz="1400" dirty="0">
                <a:solidFill>
                  <a:schemeClr val="accent4"/>
                </a:solidFill>
                <a:latin typeface="Visa Dialect" pitchFamily="2" charset="0"/>
                <a:cs typeface="Arial" charset="0"/>
              </a:rPr>
              <a:t>High quality </a:t>
            </a:r>
          </a:p>
          <a:p>
            <a:r>
              <a:rPr lang="en-US" sz="1400" dirty="0">
                <a:solidFill>
                  <a:schemeClr val="accent4"/>
                </a:solidFill>
                <a:latin typeface="Visa Dialect" pitchFamily="2" charset="0"/>
                <a:cs typeface="Arial" charset="0"/>
              </a:rPr>
              <a:t>education</a:t>
            </a:r>
          </a:p>
        </p:txBody>
      </p:sp>
      <p:sp>
        <p:nvSpPr>
          <p:cNvPr id="9" name="Rectangle 9">
            <a:extLst>
              <a:ext uri="{FF2B5EF4-FFF2-40B4-BE49-F238E27FC236}">
                <a16:creationId xmlns:a16="http://schemas.microsoft.com/office/drawing/2014/main" id="{E141CBC4-5A48-4F50-2BA3-178481BF58C2}"/>
              </a:ext>
            </a:extLst>
          </p:cNvPr>
          <p:cNvSpPr>
            <a:spLocks noChangeArrowheads="1"/>
          </p:cNvSpPr>
          <p:nvPr/>
        </p:nvSpPr>
        <p:spPr bwMode="auto">
          <a:xfrm>
            <a:off x="6508697" y="2415571"/>
            <a:ext cx="1045479" cy="584775"/>
          </a:xfrm>
          <a:prstGeom prst="rect">
            <a:avLst/>
          </a:prstGeom>
          <a:noFill/>
          <a:ln w="9525">
            <a:noFill/>
            <a:miter lim="800000"/>
            <a:headEnd/>
            <a:tailEnd/>
          </a:ln>
          <a:effectLst/>
        </p:spPr>
        <p:txBody>
          <a:bodyPr wrap="none">
            <a:spAutoFit/>
          </a:bodyPr>
          <a:lstStyle/>
          <a:p>
            <a:r>
              <a:rPr lang="en-US" sz="1600" dirty="0">
                <a:solidFill>
                  <a:schemeClr val="accent4"/>
                </a:solidFill>
                <a:latin typeface="Visa Dialect" pitchFamily="2" charset="0"/>
                <a:cs typeface="Arial" charset="0"/>
              </a:rPr>
              <a:t>Close to </a:t>
            </a:r>
          </a:p>
          <a:p>
            <a:r>
              <a:rPr lang="en-US" sz="1600" dirty="0">
                <a:solidFill>
                  <a:schemeClr val="accent4"/>
                </a:solidFill>
                <a:latin typeface="Visa Dialect" pitchFamily="2" charset="0"/>
                <a:cs typeface="Arial" charset="0"/>
              </a:rPr>
              <a:t>home</a:t>
            </a:r>
          </a:p>
        </p:txBody>
      </p:sp>
      <p:sp>
        <p:nvSpPr>
          <p:cNvPr id="11" name="TextBox 10">
            <a:extLst>
              <a:ext uri="{FF2B5EF4-FFF2-40B4-BE49-F238E27FC236}">
                <a16:creationId xmlns:a16="http://schemas.microsoft.com/office/drawing/2014/main" id="{9CC7312F-1551-6BC8-4A08-FA34E0309430}"/>
              </a:ext>
            </a:extLst>
          </p:cNvPr>
          <p:cNvSpPr txBox="1"/>
          <p:nvPr/>
        </p:nvSpPr>
        <p:spPr>
          <a:xfrm>
            <a:off x="3917735" y="2530318"/>
            <a:ext cx="1269899" cy="369332"/>
          </a:xfrm>
          <a:prstGeom prst="rect">
            <a:avLst/>
          </a:prstGeom>
          <a:noFill/>
        </p:spPr>
        <p:txBody>
          <a:bodyPr wrap="square" rtlCol="0">
            <a:spAutoFit/>
          </a:bodyPr>
          <a:lstStyle/>
          <a:p>
            <a:r>
              <a:rPr lang="en-US" dirty="0">
                <a:solidFill>
                  <a:schemeClr val="accent4"/>
                </a:solidFill>
                <a:latin typeface="Visa Dialect" pitchFamily="2" charset="0"/>
                <a:cs typeface="Times New Roman" panose="02020603050405020304" pitchFamily="18" charset="0"/>
              </a:rPr>
              <a:t>Low cost</a:t>
            </a:r>
          </a:p>
        </p:txBody>
      </p:sp>
      <p:sp>
        <p:nvSpPr>
          <p:cNvPr id="14" name="Text Box 11">
            <a:extLst>
              <a:ext uri="{FF2B5EF4-FFF2-40B4-BE49-F238E27FC236}">
                <a16:creationId xmlns:a16="http://schemas.microsoft.com/office/drawing/2014/main" id="{41430675-3150-E0C0-2CA3-64762F61F40C}"/>
              </a:ext>
            </a:extLst>
          </p:cNvPr>
          <p:cNvSpPr txBox="1">
            <a:spLocks noChangeArrowheads="1"/>
          </p:cNvSpPr>
          <p:nvPr/>
        </p:nvSpPr>
        <p:spPr bwMode="auto">
          <a:xfrm>
            <a:off x="4427401" y="3201599"/>
            <a:ext cx="37702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2</a:t>
            </a:r>
            <a:endParaRPr lang="en-US" sz="2400" dirty="0">
              <a:solidFill>
                <a:prstClr val="black"/>
              </a:solidFill>
              <a:latin typeface="Visa Dialect" pitchFamily="2" charset="0"/>
              <a:cs typeface="Arial" charset="0"/>
            </a:endParaRPr>
          </a:p>
        </p:txBody>
      </p:sp>
      <p:sp>
        <p:nvSpPr>
          <p:cNvPr id="15" name="Text Box 12">
            <a:extLst>
              <a:ext uri="{FF2B5EF4-FFF2-40B4-BE49-F238E27FC236}">
                <a16:creationId xmlns:a16="http://schemas.microsoft.com/office/drawing/2014/main" id="{021E3FE8-DBEB-E6F9-E615-FC60111A3062}"/>
              </a:ext>
            </a:extLst>
          </p:cNvPr>
          <p:cNvSpPr txBox="1">
            <a:spLocks noChangeArrowheads="1"/>
          </p:cNvSpPr>
          <p:nvPr/>
        </p:nvSpPr>
        <p:spPr bwMode="auto">
          <a:xfrm>
            <a:off x="6924304" y="3277799"/>
            <a:ext cx="373820"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3</a:t>
            </a:r>
            <a:endParaRPr lang="en-US" sz="2400" dirty="0">
              <a:solidFill>
                <a:prstClr val="black"/>
              </a:solidFill>
              <a:latin typeface="Visa Dialect" pitchFamily="2" charset="0"/>
              <a:cs typeface="Arial" charset="0"/>
            </a:endParaRPr>
          </a:p>
        </p:txBody>
      </p:sp>
      <p:sp>
        <p:nvSpPr>
          <p:cNvPr id="28" name="Text Box 13">
            <a:extLst>
              <a:ext uri="{FF2B5EF4-FFF2-40B4-BE49-F238E27FC236}">
                <a16:creationId xmlns:a16="http://schemas.microsoft.com/office/drawing/2014/main" id="{A16192B3-7772-F8F7-A4E6-CC58F1A49378}"/>
              </a:ext>
            </a:extLst>
          </p:cNvPr>
          <p:cNvSpPr txBox="1">
            <a:spLocks noChangeArrowheads="1"/>
          </p:cNvSpPr>
          <p:nvPr/>
        </p:nvSpPr>
        <p:spPr bwMode="auto">
          <a:xfrm>
            <a:off x="4427401" y="4115999"/>
            <a:ext cx="37702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2</a:t>
            </a:r>
            <a:endParaRPr lang="en-US" sz="2400" dirty="0">
              <a:solidFill>
                <a:prstClr val="black"/>
              </a:solidFill>
              <a:latin typeface="Visa Dialect" pitchFamily="2" charset="0"/>
              <a:cs typeface="Arial" charset="0"/>
            </a:endParaRPr>
          </a:p>
        </p:txBody>
      </p:sp>
      <p:sp>
        <p:nvSpPr>
          <p:cNvPr id="29" name="Text Box 14">
            <a:extLst>
              <a:ext uri="{FF2B5EF4-FFF2-40B4-BE49-F238E27FC236}">
                <a16:creationId xmlns:a16="http://schemas.microsoft.com/office/drawing/2014/main" id="{810EE8DF-2C30-3616-F6B6-3F570D1E6428}"/>
              </a:ext>
            </a:extLst>
          </p:cNvPr>
          <p:cNvSpPr txBox="1">
            <a:spLocks noChangeArrowheads="1"/>
          </p:cNvSpPr>
          <p:nvPr/>
        </p:nvSpPr>
        <p:spPr bwMode="auto">
          <a:xfrm>
            <a:off x="6941937" y="5030400"/>
            <a:ext cx="338554"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1</a:t>
            </a:r>
            <a:endParaRPr lang="en-US" sz="2400" dirty="0">
              <a:solidFill>
                <a:prstClr val="black"/>
              </a:solidFill>
              <a:latin typeface="Visa Dialect" pitchFamily="2" charset="0"/>
              <a:cs typeface="Arial" charset="0"/>
            </a:endParaRPr>
          </a:p>
        </p:txBody>
      </p:sp>
      <p:sp>
        <p:nvSpPr>
          <p:cNvPr id="30" name="Text Box 15">
            <a:extLst>
              <a:ext uri="{FF2B5EF4-FFF2-40B4-BE49-F238E27FC236}">
                <a16:creationId xmlns:a16="http://schemas.microsoft.com/office/drawing/2014/main" id="{DA95F86A-DF05-4CE0-A2E3-E5982141C956}"/>
              </a:ext>
            </a:extLst>
          </p:cNvPr>
          <p:cNvSpPr txBox="1">
            <a:spLocks noChangeArrowheads="1"/>
          </p:cNvSpPr>
          <p:nvPr/>
        </p:nvSpPr>
        <p:spPr bwMode="auto">
          <a:xfrm>
            <a:off x="4446637" y="5030400"/>
            <a:ext cx="338554"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1</a:t>
            </a:r>
            <a:endParaRPr lang="en-US" sz="2400" dirty="0">
              <a:solidFill>
                <a:prstClr val="black"/>
              </a:solidFill>
              <a:latin typeface="Visa Dialect" pitchFamily="2" charset="0"/>
              <a:cs typeface="Arial" charset="0"/>
            </a:endParaRPr>
          </a:p>
        </p:txBody>
      </p:sp>
      <p:sp>
        <p:nvSpPr>
          <p:cNvPr id="31" name="Text Box 16">
            <a:extLst>
              <a:ext uri="{FF2B5EF4-FFF2-40B4-BE49-F238E27FC236}">
                <a16:creationId xmlns:a16="http://schemas.microsoft.com/office/drawing/2014/main" id="{CA1A5BDB-EB51-E2C1-66B4-0CADF5F1A3B5}"/>
              </a:ext>
            </a:extLst>
          </p:cNvPr>
          <p:cNvSpPr txBox="1">
            <a:spLocks noChangeArrowheads="1"/>
          </p:cNvSpPr>
          <p:nvPr/>
        </p:nvSpPr>
        <p:spPr bwMode="auto">
          <a:xfrm>
            <a:off x="6922701" y="4192200"/>
            <a:ext cx="37702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2</a:t>
            </a:r>
            <a:endParaRPr lang="en-US" sz="2400" dirty="0">
              <a:solidFill>
                <a:prstClr val="black"/>
              </a:solidFill>
              <a:latin typeface="Visa Dialect" pitchFamily="2" charset="0"/>
              <a:cs typeface="Arial" charset="0"/>
            </a:endParaRPr>
          </a:p>
        </p:txBody>
      </p:sp>
      <p:sp>
        <p:nvSpPr>
          <p:cNvPr id="32" name="Text Box 17">
            <a:extLst>
              <a:ext uri="{FF2B5EF4-FFF2-40B4-BE49-F238E27FC236}">
                <a16:creationId xmlns:a16="http://schemas.microsoft.com/office/drawing/2014/main" id="{1C1EE66A-0E3A-0678-66F0-C38AE98D0627}"/>
              </a:ext>
            </a:extLst>
          </p:cNvPr>
          <p:cNvSpPr txBox="1">
            <a:spLocks noChangeArrowheads="1"/>
          </p:cNvSpPr>
          <p:nvPr/>
        </p:nvSpPr>
        <p:spPr bwMode="auto">
          <a:xfrm>
            <a:off x="5623441" y="3257305"/>
            <a:ext cx="37702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2</a:t>
            </a:r>
            <a:endParaRPr lang="en-US" sz="2400" dirty="0">
              <a:solidFill>
                <a:prstClr val="black"/>
              </a:solidFill>
              <a:latin typeface="Visa Dialect" pitchFamily="2" charset="0"/>
              <a:cs typeface="Arial" charset="0"/>
            </a:endParaRPr>
          </a:p>
        </p:txBody>
      </p:sp>
      <p:sp>
        <p:nvSpPr>
          <p:cNvPr id="33" name="Text Box 19">
            <a:extLst>
              <a:ext uri="{FF2B5EF4-FFF2-40B4-BE49-F238E27FC236}">
                <a16:creationId xmlns:a16="http://schemas.microsoft.com/office/drawing/2014/main" id="{C37FAC9D-5FC1-20E5-46C8-9DAE1C8345C0}"/>
              </a:ext>
            </a:extLst>
          </p:cNvPr>
          <p:cNvSpPr txBox="1">
            <a:spLocks noChangeArrowheads="1"/>
          </p:cNvSpPr>
          <p:nvPr/>
        </p:nvSpPr>
        <p:spPr bwMode="auto">
          <a:xfrm>
            <a:off x="5625044" y="4192199"/>
            <a:ext cx="373820"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3</a:t>
            </a:r>
            <a:endParaRPr lang="en-US" sz="2400" dirty="0">
              <a:solidFill>
                <a:prstClr val="black"/>
              </a:solidFill>
              <a:latin typeface="Visa Dialect" pitchFamily="2" charset="0"/>
              <a:cs typeface="Arial" charset="0"/>
            </a:endParaRPr>
          </a:p>
        </p:txBody>
      </p:sp>
      <p:sp>
        <p:nvSpPr>
          <p:cNvPr id="34" name="Text Box 21">
            <a:extLst>
              <a:ext uri="{FF2B5EF4-FFF2-40B4-BE49-F238E27FC236}">
                <a16:creationId xmlns:a16="http://schemas.microsoft.com/office/drawing/2014/main" id="{ED18C7D1-6784-845C-4A7C-4E59C8E1B661}"/>
              </a:ext>
            </a:extLst>
          </p:cNvPr>
          <p:cNvSpPr txBox="1">
            <a:spLocks noChangeArrowheads="1"/>
          </p:cNvSpPr>
          <p:nvPr/>
        </p:nvSpPr>
        <p:spPr bwMode="auto">
          <a:xfrm>
            <a:off x="5625044" y="5030399"/>
            <a:ext cx="373820"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3</a:t>
            </a:r>
            <a:endParaRPr lang="en-US" sz="2400" dirty="0">
              <a:solidFill>
                <a:prstClr val="black"/>
              </a:solidFill>
              <a:latin typeface="Visa Dialect" pitchFamily="2" charset="0"/>
              <a:cs typeface="Arial" charset="0"/>
            </a:endParaRPr>
          </a:p>
        </p:txBody>
      </p:sp>
      <p:sp>
        <p:nvSpPr>
          <p:cNvPr id="12" name="Text Box 23">
            <a:extLst>
              <a:ext uri="{FF2B5EF4-FFF2-40B4-BE49-F238E27FC236}">
                <a16:creationId xmlns:a16="http://schemas.microsoft.com/office/drawing/2014/main" id="{7183C3A8-5B9F-8904-0362-78EFC4CF1B46}"/>
              </a:ext>
            </a:extLst>
          </p:cNvPr>
          <p:cNvSpPr txBox="1">
            <a:spLocks noChangeArrowheads="1"/>
          </p:cNvSpPr>
          <p:nvPr/>
        </p:nvSpPr>
        <p:spPr bwMode="auto">
          <a:xfrm>
            <a:off x="4176184" y="1103601"/>
            <a:ext cx="3549370" cy="461665"/>
          </a:xfrm>
          <a:prstGeom prst="rect">
            <a:avLst/>
          </a:prstGeom>
          <a:noFill/>
          <a:ln w="9525">
            <a:noFill/>
            <a:miter lim="800000"/>
            <a:headEnd/>
            <a:tailEnd/>
          </a:ln>
          <a:effectLst/>
        </p:spPr>
        <p:txBody>
          <a:bodyPr wrap="none">
            <a:spAutoFit/>
          </a:bodyPr>
          <a:lstStyle/>
          <a:p>
            <a:pPr algn="ctr"/>
            <a:r>
              <a:rPr lang="en-US" sz="2400" b="1" dirty="0">
                <a:solidFill>
                  <a:srgbClr val="FF0000"/>
                </a:solidFill>
                <a:latin typeface="Visa Dialect" pitchFamily="2" charset="0"/>
                <a:cs typeface="Arial" charset="0"/>
              </a:rPr>
              <a:t>D: MAKE A DECISION</a:t>
            </a:r>
          </a:p>
        </p:txBody>
      </p:sp>
      <p:sp>
        <p:nvSpPr>
          <p:cNvPr id="35" name="Text Box 24">
            <a:extLst>
              <a:ext uri="{FF2B5EF4-FFF2-40B4-BE49-F238E27FC236}">
                <a16:creationId xmlns:a16="http://schemas.microsoft.com/office/drawing/2014/main" id="{D4CEB49D-40BE-1D6E-EDF2-D33BB533D476}"/>
              </a:ext>
            </a:extLst>
          </p:cNvPr>
          <p:cNvSpPr txBox="1">
            <a:spLocks noChangeArrowheads="1"/>
          </p:cNvSpPr>
          <p:nvPr/>
        </p:nvSpPr>
        <p:spPr bwMode="auto">
          <a:xfrm>
            <a:off x="8982950" y="3239973"/>
            <a:ext cx="615874" cy="461665"/>
          </a:xfrm>
          <a:prstGeom prst="rect">
            <a:avLst/>
          </a:prstGeom>
          <a:noFill/>
          <a:ln w="9525">
            <a:noFill/>
            <a:miter lim="800000"/>
            <a:headEnd/>
            <a:tailEnd/>
          </a:ln>
          <a:effectLst/>
        </p:spPr>
        <p:txBody>
          <a:bodyPr wrap="none">
            <a:spAutoFit/>
          </a:bodyPr>
          <a:lstStyle/>
          <a:p>
            <a:r>
              <a:rPr lang="en-US" sz="2400" b="1" dirty="0">
                <a:solidFill>
                  <a:srgbClr val="FF0000"/>
                </a:solidFill>
                <a:latin typeface="Visa Dialect Semibold" pitchFamily="2" charset="0"/>
                <a:cs typeface="Arial" charset="0"/>
              </a:rPr>
              <a:t>= 9</a:t>
            </a:r>
          </a:p>
        </p:txBody>
      </p:sp>
      <p:sp>
        <p:nvSpPr>
          <p:cNvPr id="36" name="Text Box 25">
            <a:extLst>
              <a:ext uri="{FF2B5EF4-FFF2-40B4-BE49-F238E27FC236}">
                <a16:creationId xmlns:a16="http://schemas.microsoft.com/office/drawing/2014/main" id="{302C37BF-29A2-E479-A888-303CA56AC01E}"/>
              </a:ext>
            </a:extLst>
          </p:cNvPr>
          <p:cNvSpPr txBox="1">
            <a:spLocks noChangeArrowheads="1"/>
          </p:cNvSpPr>
          <p:nvPr/>
        </p:nvSpPr>
        <p:spPr bwMode="auto">
          <a:xfrm>
            <a:off x="8982950" y="4154373"/>
            <a:ext cx="753732" cy="461665"/>
          </a:xfrm>
          <a:prstGeom prst="rect">
            <a:avLst/>
          </a:prstGeom>
          <a:noFill/>
          <a:ln w="9525">
            <a:noFill/>
            <a:miter lim="800000"/>
            <a:headEnd/>
            <a:tailEnd/>
          </a:ln>
          <a:effectLst/>
        </p:spPr>
        <p:txBody>
          <a:bodyPr wrap="none">
            <a:spAutoFit/>
          </a:bodyPr>
          <a:lstStyle/>
          <a:p>
            <a:r>
              <a:rPr lang="en-US" sz="2400" b="1" dirty="0">
                <a:solidFill>
                  <a:srgbClr val="FF0000"/>
                </a:solidFill>
                <a:latin typeface="Visa Dialect Semibold" pitchFamily="2" charset="0"/>
                <a:cs typeface="Arial" charset="0"/>
              </a:rPr>
              <a:t>= 10</a:t>
            </a:r>
          </a:p>
        </p:txBody>
      </p:sp>
      <p:sp>
        <p:nvSpPr>
          <p:cNvPr id="37" name="Text Box 26">
            <a:extLst>
              <a:ext uri="{FF2B5EF4-FFF2-40B4-BE49-F238E27FC236}">
                <a16:creationId xmlns:a16="http://schemas.microsoft.com/office/drawing/2014/main" id="{EF504F2B-CB97-A3A2-E10F-5CA3A7D0E0FC}"/>
              </a:ext>
            </a:extLst>
          </p:cNvPr>
          <p:cNvSpPr txBox="1">
            <a:spLocks noChangeArrowheads="1"/>
          </p:cNvSpPr>
          <p:nvPr/>
        </p:nvSpPr>
        <p:spPr bwMode="auto">
          <a:xfrm>
            <a:off x="8982950" y="5068773"/>
            <a:ext cx="607859" cy="461665"/>
          </a:xfrm>
          <a:prstGeom prst="rect">
            <a:avLst/>
          </a:prstGeom>
          <a:noFill/>
          <a:ln w="9525">
            <a:noFill/>
            <a:miter lim="800000"/>
            <a:headEnd/>
            <a:tailEnd/>
          </a:ln>
          <a:effectLst/>
        </p:spPr>
        <p:txBody>
          <a:bodyPr wrap="none">
            <a:spAutoFit/>
          </a:bodyPr>
          <a:lstStyle/>
          <a:p>
            <a:r>
              <a:rPr lang="en-US" sz="2400" b="1" dirty="0">
                <a:solidFill>
                  <a:srgbClr val="FF0000"/>
                </a:solidFill>
                <a:latin typeface="Visa Dialect Semibold" pitchFamily="2" charset="0"/>
                <a:cs typeface="Arial" charset="0"/>
              </a:rPr>
              <a:t>= 8</a:t>
            </a:r>
          </a:p>
        </p:txBody>
      </p:sp>
      <p:sp>
        <p:nvSpPr>
          <p:cNvPr id="39" name="TextBox 38">
            <a:extLst>
              <a:ext uri="{FF2B5EF4-FFF2-40B4-BE49-F238E27FC236}">
                <a16:creationId xmlns:a16="http://schemas.microsoft.com/office/drawing/2014/main" id="{3F7D1E3E-EDE5-F1C1-74F9-ADB78391F2F1}"/>
              </a:ext>
            </a:extLst>
          </p:cNvPr>
          <p:cNvSpPr txBox="1"/>
          <p:nvPr/>
        </p:nvSpPr>
        <p:spPr>
          <a:xfrm>
            <a:off x="7887978" y="1028284"/>
            <a:ext cx="2375520" cy="461665"/>
          </a:xfrm>
          <a:prstGeom prst="rect">
            <a:avLst/>
          </a:prstGeom>
          <a:noFill/>
        </p:spPr>
        <p:txBody>
          <a:bodyPr wrap="square" rtlCol="0">
            <a:spAutoFit/>
          </a:bodyPr>
          <a:lstStyle/>
          <a:p>
            <a:pPr algn="ctr"/>
            <a:r>
              <a:rPr lang="en-US" sz="1200" dirty="0">
                <a:solidFill>
                  <a:prstClr val="black"/>
                </a:solidFill>
                <a:latin typeface="Visa Dialect Medium" pitchFamily="2" charset="0"/>
                <a:cs typeface="Arial" charset="0"/>
              </a:rPr>
              <a:t>What if one criteria is more important than the others?</a:t>
            </a:r>
          </a:p>
        </p:txBody>
      </p:sp>
      <p:sp>
        <p:nvSpPr>
          <p:cNvPr id="40" name="TextBox 39">
            <a:extLst>
              <a:ext uri="{FF2B5EF4-FFF2-40B4-BE49-F238E27FC236}">
                <a16:creationId xmlns:a16="http://schemas.microsoft.com/office/drawing/2014/main" id="{F905F34D-EA88-28C8-F8B9-6675D22B295A}"/>
              </a:ext>
            </a:extLst>
          </p:cNvPr>
          <p:cNvSpPr txBox="1"/>
          <p:nvPr/>
        </p:nvSpPr>
        <p:spPr>
          <a:xfrm>
            <a:off x="5990897" y="2041792"/>
            <a:ext cx="445956" cy="338554"/>
          </a:xfrm>
          <a:prstGeom prst="rect">
            <a:avLst/>
          </a:prstGeom>
          <a:solidFill>
            <a:srgbClr val="FFFF00"/>
          </a:solidFill>
          <a:ln>
            <a:noFill/>
          </a:ln>
        </p:spPr>
        <p:txBody>
          <a:bodyPr wrap="square" rtlCol="0">
            <a:spAutoFit/>
          </a:bodyPr>
          <a:lstStyle/>
          <a:p>
            <a:r>
              <a:rPr lang="en-US" sz="1600" b="1" dirty="0">
                <a:solidFill>
                  <a:srgbClr val="FF0000"/>
                </a:solidFill>
                <a:latin typeface="Visa Dialect" pitchFamily="2" charset="0"/>
                <a:cs typeface="Arial" charset="0"/>
              </a:rPr>
              <a:t>x2</a:t>
            </a:r>
          </a:p>
        </p:txBody>
      </p:sp>
      <p:sp>
        <p:nvSpPr>
          <p:cNvPr id="42" name="Text Box 17">
            <a:extLst>
              <a:ext uri="{FF2B5EF4-FFF2-40B4-BE49-F238E27FC236}">
                <a16:creationId xmlns:a16="http://schemas.microsoft.com/office/drawing/2014/main" id="{66DB5693-5D37-9274-E9F0-7125E075D958}"/>
              </a:ext>
            </a:extLst>
          </p:cNvPr>
          <p:cNvSpPr txBox="1">
            <a:spLocks noChangeArrowheads="1"/>
          </p:cNvSpPr>
          <p:nvPr/>
        </p:nvSpPr>
        <p:spPr bwMode="auto">
          <a:xfrm>
            <a:off x="5628395" y="3296449"/>
            <a:ext cx="478091" cy="457200"/>
          </a:xfrm>
          <a:prstGeom prst="rect">
            <a:avLst/>
          </a:prstGeom>
          <a:solidFill>
            <a:srgbClr val="93E286"/>
          </a:solidFill>
          <a:ln w="9525">
            <a:noFill/>
            <a:miter lim="800000"/>
            <a:headEnd/>
            <a:tailEnd/>
          </a:ln>
          <a:effectLst/>
        </p:spPr>
        <p:txBody>
          <a:bodyPr wrap="square">
            <a:spAutoFit/>
          </a:bodyPr>
          <a:lstStyle/>
          <a:p>
            <a:pPr algn="ctr"/>
            <a:r>
              <a:rPr lang="en-US" sz="2400" b="1" dirty="0">
                <a:solidFill>
                  <a:srgbClr val="FF0000"/>
                </a:solidFill>
                <a:latin typeface="Visa Dialect Semibold" pitchFamily="2" charset="0"/>
                <a:cs typeface="Arial" charset="0"/>
              </a:rPr>
              <a:t>4</a:t>
            </a:r>
          </a:p>
        </p:txBody>
      </p:sp>
      <p:sp>
        <p:nvSpPr>
          <p:cNvPr id="44" name="Text Box 19">
            <a:extLst>
              <a:ext uri="{FF2B5EF4-FFF2-40B4-BE49-F238E27FC236}">
                <a16:creationId xmlns:a16="http://schemas.microsoft.com/office/drawing/2014/main" id="{679592DA-6CFE-751E-3613-908378F8F054}"/>
              </a:ext>
            </a:extLst>
          </p:cNvPr>
          <p:cNvSpPr txBox="1">
            <a:spLocks noChangeArrowheads="1"/>
          </p:cNvSpPr>
          <p:nvPr/>
        </p:nvSpPr>
        <p:spPr bwMode="auto">
          <a:xfrm>
            <a:off x="5626971" y="4217448"/>
            <a:ext cx="480938" cy="461665"/>
          </a:xfrm>
          <a:prstGeom prst="rect">
            <a:avLst/>
          </a:prstGeom>
          <a:solidFill>
            <a:srgbClr val="93E286"/>
          </a:solidFill>
          <a:ln w="9525">
            <a:noFill/>
            <a:miter lim="800000"/>
            <a:headEnd/>
            <a:tailEnd/>
          </a:ln>
          <a:effectLst/>
        </p:spPr>
        <p:txBody>
          <a:bodyPr wrap="square">
            <a:spAutoFit/>
          </a:bodyPr>
          <a:lstStyle/>
          <a:p>
            <a:pPr algn="ctr"/>
            <a:r>
              <a:rPr lang="en-US" sz="2400" b="1" dirty="0">
                <a:solidFill>
                  <a:srgbClr val="FF0000"/>
                </a:solidFill>
                <a:latin typeface="Visa Dialect Semibold" pitchFamily="2" charset="0"/>
                <a:cs typeface="Arial" charset="0"/>
              </a:rPr>
              <a:t>6</a:t>
            </a:r>
          </a:p>
        </p:txBody>
      </p:sp>
      <p:sp>
        <p:nvSpPr>
          <p:cNvPr id="46" name="Text Box 21">
            <a:extLst>
              <a:ext uri="{FF2B5EF4-FFF2-40B4-BE49-F238E27FC236}">
                <a16:creationId xmlns:a16="http://schemas.microsoft.com/office/drawing/2014/main" id="{3796A8A2-AE08-CCD1-C49F-34BEAC238F4D}"/>
              </a:ext>
            </a:extLst>
          </p:cNvPr>
          <p:cNvSpPr txBox="1">
            <a:spLocks noChangeArrowheads="1"/>
          </p:cNvSpPr>
          <p:nvPr/>
        </p:nvSpPr>
        <p:spPr bwMode="auto">
          <a:xfrm>
            <a:off x="5628395" y="5097892"/>
            <a:ext cx="478091" cy="457200"/>
          </a:xfrm>
          <a:prstGeom prst="rect">
            <a:avLst/>
          </a:prstGeom>
          <a:solidFill>
            <a:srgbClr val="93E286"/>
          </a:solidFill>
          <a:ln w="9525">
            <a:noFill/>
            <a:miter lim="800000"/>
            <a:headEnd/>
            <a:tailEnd/>
          </a:ln>
          <a:effectLst/>
        </p:spPr>
        <p:txBody>
          <a:bodyPr wrap="square">
            <a:spAutoFit/>
          </a:bodyPr>
          <a:lstStyle/>
          <a:p>
            <a:pPr algn="ctr"/>
            <a:r>
              <a:rPr lang="en-US" sz="2400" b="1" dirty="0">
                <a:solidFill>
                  <a:srgbClr val="FF0000"/>
                </a:solidFill>
                <a:latin typeface="Visa Dialect Semibold" pitchFamily="2" charset="0"/>
                <a:cs typeface="Arial" charset="0"/>
              </a:rPr>
              <a:t>6</a:t>
            </a:r>
          </a:p>
        </p:txBody>
      </p:sp>
      <p:sp>
        <p:nvSpPr>
          <p:cNvPr id="47" name="Text Box 27">
            <a:extLst>
              <a:ext uri="{FF2B5EF4-FFF2-40B4-BE49-F238E27FC236}">
                <a16:creationId xmlns:a16="http://schemas.microsoft.com/office/drawing/2014/main" id="{35DCCF9D-E5E0-0AE6-DBF8-EBE8EE84899E}"/>
              </a:ext>
            </a:extLst>
          </p:cNvPr>
          <p:cNvSpPr txBox="1">
            <a:spLocks noChangeArrowheads="1"/>
          </p:cNvSpPr>
          <p:nvPr/>
        </p:nvSpPr>
        <p:spPr bwMode="auto">
          <a:xfrm>
            <a:off x="5085753" y="3191154"/>
            <a:ext cx="1524000" cy="2387600"/>
          </a:xfrm>
          <a:prstGeom prst="rect">
            <a:avLst/>
          </a:prstGeom>
          <a:solidFill>
            <a:schemeClr val="bg1"/>
          </a:solidFill>
          <a:ln w="9525">
            <a:solidFill>
              <a:srgbClr val="000000"/>
            </a:solidFill>
            <a:miter lim="800000"/>
            <a:headEnd/>
            <a:tailEnd/>
          </a:ln>
          <a:effectLst/>
        </p:spPr>
        <p:txBody>
          <a:bodyPr wrap="square">
            <a:spAutoFit/>
          </a:bodyPr>
          <a:lstStyle/>
          <a:p>
            <a:pPr algn="ctr">
              <a:spcBef>
                <a:spcPct val="50000"/>
              </a:spcBef>
            </a:pPr>
            <a:r>
              <a:rPr lang="en-US" sz="15000" dirty="0">
                <a:solidFill>
                  <a:srgbClr val="000000"/>
                </a:solidFill>
                <a:latin typeface="Times New Roman" pitchFamily="18" charset="0"/>
                <a:cs typeface="Arial" charset="0"/>
              </a:rPr>
              <a:t>?</a:t>
            </a:r>
            <a:endParaRPr lang="en-US" sz="2400" dirty="0">
              <a:solidFill>
                <a:srgbClr val="000000"/>
              </a:solidFill>
              <a:latin typeface="Times New Roman" pitchFamily="18" charset="0"/>
              <a:cs typeface="Arial" charset="0"/>
            </a:endParaRPr>
          </a:p>
        </p:txBody>
      </p:sp>
    </p:spTree>
    <p:extLst>
      <p:ext uri="{BB962C8B-B14F-4D97-AF65-F5344CB8AC3E}">
        <p14:creationId xmlns:p14="http://schemas.microsoft.com/office/powerpoint/2010/main" val="192126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additive="base">
                                        <p:cTn id="42" dur="500" fill="hold"/>
                                        <p:tgtEl>
                                          <p:spTgt spid="47"/>
                                        </p:tgtEl>
                                        <p:attrNameLst>
                                          <p:attrName>ppt_x</p:attrName>
                                        </p:attrNameLst>
                                      </p:cBhvr>
                                      <p:tavLst>
                                        <p:tav tm="0">
                                          <p:val>
                                            <p:strVal val="0-#ppt_w/2"/>
                                          </p:val>
                                        </p:tav>
                                        <p:tav tm="100000">
                                          <p:val>
                                            <p:strVal val="#ppt_x"/>
                                          </p:val>
                                        </p:tav>
                                      </p:tavLst>
                                    </p:anim>
                                    <p:anim calcmode="lin" valueType="num">
                                      <p:cBhvr additive="base">
                                        <p:cTn id="43"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5" grpId="0"/>
      <p:bldP spid="36" grpId="0"/>
      <p:bldP spid="37" grpId="0"/>
      <p:bldP spid="40" grpId="0" animBg="1"/>
      <p:bldP spid="42" grpId="0" animBg="1"/>
      <p:bldP spid="44" grpId="0" animBg="1"/>
      <p:bldP spid="46" grpId="0" animBg="1"/>
      <p:bldP spid="47"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90D2F-0545-D1FF-8F83-165B6B01538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6A7989F-BF3E-7609-46DD-44F036AAAD3B}"/>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D53302C-C7F2-73DC-E467-C4CEFA899948}"/>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19B1946E-B7D4-95CD-ADBF-47004920719D}"/>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BF48C1D-459A-FD40-D765-F47FCB34ED0F}"/>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5FA6915D-26DC-4A9E-F5F2-FD399678DB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6196C3A7-2A65-716B-22F7-1D7DD65CFF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90A282F9-AD0B-9361-D15F-232B55658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DB650C68-8FE7-7DF6-64D4-7980FE90FB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D73671ED-E58F-79AE-2929-4CC7F605EF0B}"/>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D5F3DB0-7350-D18A-2202-23BBCC6AF11D}"/>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55D23BBA-3878-84CB-A8B9-B363E1612797}"/>
              </a:ext>
            </a:extLst>
          </p:cNvPr>
          <p:cNvSpPr/>
          <p:nvPr/>
        </p:nvSpPr>
        <p:spPr>
          <a:xfrm>
            <a:off x="0" y="736620"/>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EC0210E-40D0-9488-42D0-F16737E003A3}"/>
              </a:ext>
            </a:extLst>
          </p:cNvPr>
          <p:cNvSpPr/>
          <p:nvPr/>
        </p:nvSpPr>
        <p:spPr>
          <a:xfrm>
            <a:off x="0" y="491083"/>
            <a:ext cx="12192000" cy="28549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7961D09-1905-112F-E8D0-6315DDD84DF9}"/>
              </a:ext>
            </a:extLst>
          </p:cNvPr>
          <p:cNvSpPr/>
          <p:nvPr/>
        </p:nvSpPr>
        <p:spPr>
          <a:xfrm>
            <a:off x="0" y="-1"/>
            <a:ext cx="12192000" cy="4910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2">
            <a:extLst>
              <a:ext uri="{FF2B5EF4-FFF2-40B4-BE49-F238E27FC236}">
                <a16:creationId xmlns:a16="http://schemas.microsoft.com/office/drawing/2014/main" id="{982A775A-53EE-51A8-6610-6F9E6DC761A9}"/>
              </a:ext>
            </a:extLst>
          </p:cNvPr>
          <p:cNvGraphicFramePr>
            <a:graphicFrameLocks noChangeAspect="1"/>
          </p:cNvGraphicFramePr>
          <p:nvPr/>
        </p:nvGraphicFramePr>
        <p:xfrm>
          <a:off x="2573338" y="1616075"/>
          <a:ext cx="6502400" cy="4321593"/>
        </p:xfrm>
        <a:graphic>
          <a:graphicData uri="http://schemas.openxmlformats.org/presentationml/2006/ole">
            <mc:AlternateContent xmlns:mc="http://schemas.openxmlformats.org/markup-compatibility/2006">
              <mc:Choice xmlns:v="urn:schemas-microsoft-com:vml" Requires="v">
                <p:oleObj name="Document" r:id="rId6" imgW="6248400" imgH="4457700" progId="Word.Document.8">
                  <p:embed/>
                </p:oleObj>
              </mc:Choice>
              <mc:Fallback>
                <p:oleObj name="Document" r:id="rId6" imgW="6248400" imgH="4457700" progId="Word.Document.8">
                  <p:embed/>
                  <p:pic>
                    <p:nvPicPr>
                      <p:cNvPr id="2" name="Object 2">
                        <a:extLst>
                          <a:ext uri="{FF2B5EF4-FFF2-40B4-BE49-F238E27FC236}">
                            <a16:creationId xmlns:a16="http://schemas.microsoft.com/office/drawing/2014/main" id="{982A775A-53EE-51A8-6610-6F9E6DC761A9}"/>
                          </a:ext>
                        </a:extLst>
                      </p:cNvPr>
                      <p:cNvPicPr>
                        <a:picLocks noChangeAspect="1" noChangeArrowheads="1"/>
                      </p:cNvPicPr>
                      <p:nvPr/>
                    </p:nvPicPr>
                    <p:blipFill>
                      <a:blip r:embed="rId7"/>
                      <a:srcRect/>
                      <a:stretch>
                        <a:fillRect/>
                      </a:stretch>
                    </p:blipFill>
                    <p:spPr bwMode="auto">
                      <a:xfrm>
                        <a:off x="2573338" y="1616075"/>
                        <a:ext cx="6502400" cy="4321593"/>
                      </a:xfrm>
                      <a:prstGeom prst="rect">
                        <a:avLst/>
                      </a:prstGeom>
                      <a:noFill/>
                    </p:spPr>
                  </p:pic>
                </p:oleObj>
              </mc:Fallback>
            </mc:AlternateContent>
          </a:graphicData>
        </a:graphic>
      </p:graphicFrame>
      <p:sp>
        <p:nvSpPr>
          <p:cNvPr id="4" name="Text Box 5">
            <a:extLst>
              <a:ext uri="{FF2B5EF4-FFF2-40B4-BE49-F238E27FC236}">
                <a16:creationId xmlns:a16="http://schemas.microsoft.com/office/drawing/2014/main" id="{DA4FD7CB-1B3C-31C2-2106-01D4934CB4F2}"/>
              </a:ext>
            </a:extLst>
          </p:cNvPr>
          <p:cNvSpPr txBox="1">
            <a:spLocks noChangeArrowheads="1"/>
          </p:cNvSpPr>
          <p:nvPr/>
        </p:nvSpPr>
        <p:spPr bwMode="auto">
          <a:xfrm>
            <a:off x="2717027" y="1695785"/>
            <a:ext cx="5678157" cy="400110"/>
          </a:xfrm>
          <a:prstGeom prst="rect">
            <a:avLst/>
          </a:prstGeom>
          <a:noFill/>
          <a:ln w="9525">
            <a:noFill/>
            <a:miter lim="800000"/>
            <a:headEnd/>
            <a:tailEnd/>
          </a:ln>
          <a:effectLst/>
        </p:spPr>
        <p:txBody>
          <a:bodyPr wrap="none">
            <a:spAutoFit/>
          </a:bodyPr>
          <a:lstStyle/>
          <a:p>
            <a:r>
              <a:rPr lang="en-US" sz="2000" dirty="0">
                <a:solidFill>
                  <a:srgbClr val="0033CC"/>
                </a:solidFill>
                <a:latin typeface="Visa Dialect" pitchFamily="2" charset="0"/>
                <a:cs typeface="Arial" charset="0"/>
              </a:rPr>
              <a:t>Problem:  Which college should you attend?</a:t>
            </a:r>
            <a:endParaRPr lang="en-US" sz="2400" dirty="0">
              <a:solidFill>
                <a:prstClr val="black"/>
              </a:solidFill>
              <a:latin typeface="Visa Dialect" pitchFamily="2" charset="0"/>
              <a:cs typeface="Arial" charset="0"/>
            </a:endParaRPr>
          </a:p>
        </p:txBody>
      </p:sp>
      <p:sp>
        <p:nvSpPr>
          <p:cNvPr id="5" name="TextBox 4">
            <a:extLst>
              <a:ext uri="{FF2B5EF4-FFF2-40B4-BE49-F238E27FC236}">
                <a16:creationId xmlns:a16="http://schemas.microsoft.com/office/drawing/2014/main" id="{E8FD23BE-D690-3F92-7F22-A7EDBC05B3A3}"/>
              </a:ext>
            </a:extLst>
          </p:cNvPr>
          <p:cNvSpPr txBox="1"/>
          <p:nvPr/>
        </p:nvSpPr>
        <p:spPr>
          <a:xfrm>
            <a:off x="2703151" y="3334073"/>
            <a:ext cx="1072730" cy="307777"/>
          </a:xfrm>
          <a:prstGeom prst="rect">
            <a:avLst/>
          </a:prstGeom>
          <a:noFill/>
        </p:spPr>
        <p:txBody>
          <a:bodyPr wrap="none" rtlCol="0">
            <a:spAutoFit/>
          </a:bodyPr>
          <a:lstStyle/>
          <a:p>
            <a:r>
              <a:rPr lang="en-US" sz="1400" b="1" dirty="0">
                <a:solidFill>
                  <a:prstClr val="black"/>
                </a:solidFill>
                <a:latin typeface="Visa Dialect Semibold" pitchFamily="2" charset="0"/>
                <a:cs typeface="Arial" charset="0"/>
              </a:rPr>
              <a:t>Big City U</a:t>
            </a:r>
          </a:p>
        </p:txBody>
      </p:sp>
      <p:sp>
        <p:nvSpPr>
          <p:cNvPr id="6" name="TextBox 5">
            <a:extLst>
              <a:ext uri="{FF2B5EF4-FFF2-40B4-BE49-F238E27FC236}">
                <a16:creationId xmlns:a16="http://schemas.microsoft.com/office/drawing/2014/main" id="{BF244976-8684-A8D2-F221-5EA2EB991294}"/>
              </a:ext>
            </a:extLst>
          </p:cNvPr>
          <p:cNvSpPr txBox="1"/>
          <p:nvPr/>
        </p:nvSpPr>
        <p:spPr>
          <a:xfrm>
            <a:off x="2703151" y="4187734"/>
            <a:ext cx="1447800" cy="461665"/>
          </a:xfrm>
          <a:prstGeom prst="rect">
            <a:avLst/>
          </a:prstGeom>
          <a:noFill/>
        </p:spPr>
        <p:txBody>
          <a:bodyPr wrap="square" rtlCol="0">
            <a:spAutoFit/>
          </a:bodyPr>
          <a:lstStyle/>
          <a:p>
            <a:r>
              <a:rPr lang="en-US" sz="1200" b="1" dirty="0">
                <a:solidFill>
                  <a:prstClr val="black"/>
                </a:solidFill>
                <a:latin typeface="Visa Dialect Semibold" pitchFamily="2" charset="0"/>
                <a:cs typeface="Arial" charset="0"/>
              </a:rPr>
              <a:t>Small Private </a:t>
            </a:r>
          </a:p>
          <a:p>
            <a:r>
              <a:rPr lang="en-US" sz="1200" b="1" dirty="0">
                <a:solidFill>
                  <a:prstClr val="black"/>
                </a:solidFill>
                <a:latin typeface="Visa Dialect Semibold" pitchFamily="2" charset="0"/>
                <a:cs typeface="Arial" charset="0"/>
              </a:rPr>
              <a:t>College</a:t>
            </a:r>
          </a:p>
        </p:txBody>
      </p:sp>
      <p:sp>
        <p:nvSpPr>
          <p:cNvPr id="7" name="TextBox 6">
            <a:extLst>
              <a:ext uri="{FF2B5EF4-FFF2-40B4-BE49-F238E27FC236}">
                <a16:creationId xmlns:a16="http://schemas.microsoft.com/office/drawing/2014/main" id="{02DDA0D4-D240-F922-7C82-8F01AC8C1432}"/>
              </a:ext>
            </a:extLst>
          </p:cNvPr>
          <p:cNvSpPr txBox="1"/>
          <p:nvPr/>
        </p:nvSpPr>
        <p:spPr>
          <a:xfrm>
            <a:off x="2703151" y="5168023"/>
            <a:ext cx="772969" cy="307777"/>
          </a:xfrm>
          <a:prstGeom prst="rect">
            <a:avLst/>
          </a:prstGeom>
          <a:noFill/>
        </p:spPr>
        <p:txBody>
          <a:bodyPr wrap="none" rtlCol="0">
            <a:spAutoFit/>
          </a:bodyPr>
          <a:lstStyle/>
          <a:p>
            <a:r>
              <a:rPr lang="en-US" sz="1400" b="1" dirty="0">
                <a:solidFill>
                  <a:prstClr val="black"/>
                </a:solidFill>
                <a:latin typeface="Visa Dialect Semibold" pitchFamily="2" charset="0"/>
                <a:cs typeface="Arial" charset="0"/>
              </a:rPr>
              <a:t>Elite U</a:t>
            </a:r>
          </a:p>
        </p:txBody>
      </p:sp>
      <p:sp>
        <p:nvSpPr>
          <p:cNvPr id="8" name="Rectangle 8">
            <a:extLst>
              <a:ext uri="{FF2B5EF4-FFF2-40B4-BE49-F238E27FC236}">
                <a16:creationId xmlns:a16="http://schemas.microsoft.com/office/drawing/2014/main" id="{A1D6C669-24A4-346A-2E4A-F5C597297B8A}"/>
              </a:ext>
            </a:extLst>
          </p:cNvPr>
          <p:cNvSpPr>
            <a:spLocks noChangeArrowheads="1"/>
          </p:cNvSpPr>
          <p:nvPr/>
        </p:nvSpPr>
        <p:spPr bwMode="auto">
          <a:xfrm>
            <a:off x="5181467" y="2435851"/>
            <a:ext cx="1269899" cy="523220"/>
          </a:xfrm>
          <a:prstGeom prst="rect">
            <a:avLst/>
          </a:prstGeom>
          <a:noFill/>
          <a:ln w="9525">
            <a:noFill/>
            <a:miter lim="800000"/>
            <a:headEnd/>
            <a:tailEnd/>
          </a:ln>
          <a:effectLst/>
        </p:spPr>
        <p:txBody>
          <a:bodyPr wrap="none">
            <a:spAutoFit/>
          </a:bodyPr>
          <a:lstStyle/>
          <a:p>
            <a:r>
              <a:rPr lang="en-US" sz="1400" dirty="0">
                <a:solidFill>
                  <a:schemeClr val="accent4"/>
                </a:solidFill>
                <a:latin typeface="Visa Dialect" pitchFamily="2" charset="0"/>
                <a:cs typeface="Arial" charset="0"/>
              </a:rPr>
              <a:t>High quality </a:t>
            </a:r>
          </a:p>
          <a:p>
            <a:r>
              <a:rPr lang="en-US" sz="1400" dirty="0">
                <a:solidFill>
                  <a:schemeClr val="accent4"/>
                </a:solidFill>
                <a:latin typeface="Visa Dialect" pitchFamily="2" charset="0"/>
                <a:cs typeface="Arial" charset="0"/>
              </a:rPr>
              <a:t>education</a:t>
            </a:r>
          </a:p>
        </p:txBody>
      </p:sp>
      <p:sp>
        <p:nvSpPr>
          <p:cNvPr id="9" name="Rectangle 9">
            <a:extLst>
              <a:ext uri="{FF2B5EF4-FFF2-40B4-BE49-F238E27FC236}">
                <a16:creationId xmlns:a16="http://schemas.microsoft.com/office/drawing/2014/main" id="{7030FB8C-10C3-E1FD-1B3C-284F8C9A2F34}"/>
              </a:ext>
            </a:extLst>
          </p:cNvPr>
          <p:cNvSpPr>
            <a:spLocks noChangeArrowheads="1"/>
          </p:cNvSpPr>
          <p:nvPr/>
        </p:nvSpPr>
        <p:spPr bwMode="auto">
          <a:xfrm>
            <a:off x="6508697" y="2415571"/>
            <a:ext cx="1045479" cy="584775"/>
          </a:xfrm>
          <a:prstGeom prst="rect">
            <a:avLst/>
          </a:prstGeom>
          <a:noFill/>
          <a:ln w="9525">
            <a:noFill/>
            <a:miter lim="800000"/>
            <a:headEnd/>
            <a:tailEnd/>
          </a:ln>
          <a:effectLst/>
        </p:spPr>
        <p:txBody>
          <a:bodyPr wrap="none">
            <a:spAutoFit/>
          </a:bodyPr>
          <a:lstStyle/>
          <a:p>
            <a:r>
              <a:rPr lang="en-US" sz="1600" dirty="0">
                <a:solidFill>
                  <a:schemeClr val="accent4"/>
                </a:solidFill>
                <a:latin typeface="Visa Dialect" pitchFamily="2" charset="0"/>
                <a:cs typeface="Arial" charset="0"/>
              </a:rPr>
              <a:t>Close to </a:t>
            </a:r>
          </a:p>
          <a:p>
            <a:r>
              <a:rPr lang="en-US" sz="1600" dirty="0">
                <a:solidFill>
                  <a:schemeClr val="accent4"/>
                </a:solidFill>
                <a:latin typeface="Visa Dialect" pitchFamily="2" charset="0"/>
                <a:cs typeface="Arial" charset="0"/>
              </a:rPr>
              <a:t>home</a:t>
            </a:r>
          </a:p>
        </p:txBody>
      </p:sp>
      <p:sp>
        <p:nvSpPr>
          <p:cNvPr id="11" name="TextBox 10">
            <a:extLst>
              <a:ext uri="{FF2B5EF4-FFF2-40B4-BE49-F238E27FC236}">
                <a16:creationId xmlns:a16="http://schemas.microsoft.com/office/drawing/2014/main" id="{1F9D8CC1-6660-6935-7734-4C241C9FFF3E}"/>
              </a:ext>
            </a:extLst>
          </p:cNvPr>
          <p:cNvSpPr txBox="1"/>
          <p:nvPr/>
        </p:nvSpPr>
        <p:spPr>
          <a:xfrm>
            <a:off x="3917735" y="2530318"/>
            <a:ext cx="1269899" cy="369332"/>
          </a:xfrm>
          <a:prstGeom prst="rect">
            <a:avLst/>
          </a:prstGeom>
          <a:noFill/>
        </p:spPr>
        <p:txBody>
          <a:bodyPr wrap="square" rtlCol="0">
            <a:spAutoFit/>
          </a:bodyPr>
          <a:lstStyle/>
          <a:p>
            <a:r>
              <a:rPr lang="en-US" dirty="0">
                <a:solidFill>
                  <a:schemeClr val="accent4"/>
                </a:solidFill>
                <a:latin typeface="Visa Dialect" pitchFamily="2" charset="0"/>
                <a:cs typeface="Times New Roman" panose="02020603050405020304" pitchFamily="18" charset="0"/>
              </a:rPr>
              <a:t>Low cost</a:t>
            </a:r>
          </a:p>
        </p:txBody>
      </p:sp>
      <p:sp>
        <p:nvSpPr>
          <p:cNvPr id="14" name="Text Box 11">
            <a:extLst>
              <a:ext uri="{FF2B5EF4-FFF2-40B4-BE49-F238E27FC236}">
                <a16:creationId xmlns:a16="http://schemas.microsoft.com/office/drawing/2014/main" id="{69749A3A-32B9-AFC4-3F43-55F5C6BC5DC3}"/>
              </a:ext>
            </a:extLst>
          </p:cNvPr>
          <p:cNvSpPr txBox="1">
            <a:spLocks noChangeArrowheads="1"/>
          </p:cNvSpPr>
          <p:nvPr/>
        </p:nvSpPr>
        <p:spPr bwMode="auto">
          <a:xfrm>
            <a:off x="4427401" y="3201599"/>
            <a:ext cx="37702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2</a:t>
            </a:r>
            <a:endParaRPr lang="en-US" sz="2400" dirty="0">
              <a:solidFill>
                <a:prstClr val="black"/>
              </a:solidFill>
              <a:latin typeface="Visa Dialect" pitchFamily="2" charset="0"/>
              <a:cs typeface="Arial" charset="0"/>
            </a:endParaRPr>
          </a:p>
        </p:txBody>
      </p:sp>
      <p:sp>
        <p:nvSpPr>
          <p:cNvPr id="15" name="Text Box 12">
            <a:extLst>
              <a:ext uri="{FF2B5EF4-FFF2-40B4-BE49-F238E27FC236}">
                <a16:creationId xmlns:a16="http://schemas.microsoft.com/office/drawing/2014/main" id="{E12A9064-FBAE-38CE-814F-49018EF8787E}"/>
              </a:ext>
            </a:extLst>
          </p:cNvPr>
          <p:cNvSpPr txBox="1">
            <a:spLocks noChangeArrowheads="1"/>
          </p:cNvSpPr>
          <p:nvPr/>
        </p:nvSpPr>
        <p:spPr bwMode="auto">
          <a:xfrm>
            <a:off x="6924304" y="3277799"/>
            <a:ext cx="373820"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3</a:t>
            </a:r>
            <a:endParaRPr lang="en-US" sz="2400" dirty="0">
              <a:solidFill>
                <a:prstClr val="black"/>
              </a:solidFill>
              <a:latin typeface="Visa Dialect" pitchFamily="2" charset="0"/>
              <a:cs typeface="Arial" charset="0"/>
            </a:endParaRPr>
          </a:p>
        </p:txBody>
      </p:sp>
      <p:sp>
        <p:nvSpPr>
          <p:cNvPr id="28" name="Text Box 13">
            <a:extLst>
              <a:ext uri="{FF2B5EF4-FFF2-40B4-BE49-F238E27FC236}">
                <a16:creationId xmlns:a16="http://schemas.microsoft.com/office/drawing/2014/main" id="{F0E1D26A-F511-B699-4D39-02E7E0D53596}"/>
              </a:ext>
            </a:extLst>
          </p:cNvPr>
          <p:cNvSpPr txBox="1">
            <a:spLocks noChangeArrowheads="1"/>
          </p:cNvSpPr>
          <p:nvPr/>
        </p:nvSpPr>
        <p:spPr bwMode="auto">
          <a:xfrm>
            <a:off x="4427401" y="4115999"/>
            <a:ext cx="37702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2</a:t>
            </a:r>
            <a:endParaRPr lang="en-US" sz="2400" dirty="0">
              <a:solidFill>
                <a:prstClr val="black"/>
              </a:solidFill>
              <a:latin typeface="Visa Dialect" pitchFamily="2" charset="0"/>
              <a:cs typeface="Arial" charset="0"/>
            </a:endParaRPr>
          </a:p>
        </p:txBody>
      </p:sp>
      <p:sp>
        <p:nvSpPr>
          <p:cNvPr id="29" name="Text Box 14">
            <a:extLst>
              <a:ext uri="{FF2B5EF4-FFF2-40B4-BE49-F238E27FC236}">
                <a16:creationId xmlns:a16="http://schemas.microsoft.com/office/drawing/2014/main" id="{8BD9CC84-11FB-6956-7B90-CE6D22063ECB}"/>
              </a:ext>
            </a:extLst>
          </p:cNvPr>
          <p:cNvSpPr txBox="1">
            <a:spLocks noChangeArrowheads="1"/>
          </p:cNvSpPr>
          <p:nvPr/>
        </p:nvSpPr>
        <p:spPr bwMode="auto">
          <a:xfrm>
            <a:off x="6941937" y="5030400"/>
            <a:ext cx="338554"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1</a:t>
            </a:r>
            <a:endParaRPr lang="en-US" sz="2400" dirty="0">
              <a:solidFill>
                <a:prstClr val="black"/>
              </a:solidFill>
              <a:latin typeface="Visa Dialect" pitchFamily="2" charset="0"/>
              <a:cs typeface="Arial" charset="0"/>
            </a:endParaRPr>
          </a:p>
        </p:txBody>
      </p:sp>
      <p:sp>
        <p:nvSpPr>
          <p:cNvPr id="30" name="Text Box 15">
            <a:extLst>
              <a:ext uri="{FF2B5EF4-FFF2-40B4-BE49-F238E27FC236}">
                <a16:creationId xmlns:a16="http://schemas.microsoft.com/office/drawing/2014/main" id="{B5D79558-268B-CC8E-ABE7-85F38963AB17}"/>
              </a:ext>
            </a:extLst>
          </p:cNvPr>
          <p:cNvSpPr txBox="1">
            <a:spLocks noChangeArrowheads="1"/>
          </p:cNvSpPr>
          <p:nvPr/>
        </p:nvSpPr>
        <p:spPr bwMode="auto">
          <a:xfrm>
            <a:off x="4446637" y="5030400"/>
            <a:ext cx="338554"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1</a:t>
            </a:r>
            <a:endParaRPr lang="en-US" sz="2400" dirty="0">
              <a:solidFill>
                <a:prstClr val="black"/>
              </a:solidFill>
              <a:latin typeface="Visa Dialect" pitchFamily="2" charset="0"/>
              <a:cs typeface="Arial" charset="0"/>
            </a:endParaRPr>
          </a:p>
        </p:txBody>
      </p:sp>
      <p:sp>
        <p:nvSpPr>
          <p:cNvPr id="31" name="Text Box 16">
            <a:extLst>
              <a:ext uri="{FF2B5EF4-FFF2-40B4-BE49-F238E27FC236}">
                <a16:creationId xmlns:a16="http://schemas.microsoft.com/office/drawing/2014/main" id="{8074BB15-364B-3698-771C-75B2F49D0768}"/>
              </a:ext>
            </a:extLst>
          </p:cNvPr>
          <p:cNvSpPr txBox="1">
            <a:spLocks noChangeArrowheads="1"/>
          </p:cNvSpPr>
          <p:nvPr/>
        </p:nvSpPr>
        <p:spPr bwMode="auto">
          <a:xfrm>
            <a:off x="6922701" y="4192200"/>
            <a:ext cx="37702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2</a:t>
            </a:r>
            <a:endParaRPr lang="en-US" sz="2400" dirty="0">
              <a:solidFill>
                <a:prstClr val="black"/>
              </a:solidFill>
              <a:latin typeface="Visa Dialect" pitchFamily="2" charset="0"/>
              <a:cs typeface="Arial" charset="0"/>
            </a:endParaRPr>
          </a:p>
        </p:txBody>
      </p:sp>
      <p:sp>
        <p:nvSpPr>
          <p:cNvPr id="32" name="Text Box 17">
            <a:extLst>
              <a:ext uri="{FF2B5EF4-FFF2-40B4-BE49-F238E27FC236}">
                <a16:creationId xmlns:a16="http://schemas.microsoft.com/office/drawing/2014/main" id="{1D06089B-8582-F7DA-1BDB-91E89571DD53}"/>
              </a:ext>
            </a:extLst>
          </p:cNvPr>
          <p:cNvSpPr txBox="1">
            <a:spLocks noChangeArrowheads="1"/>
          </p:cNvSpPr>
          <p:nvPr/>
        </p:nvSpPr>
        <p:spPr bwMode="auto">
          <a:xfrm>
            <a:off x="5623441" y="3257305"/>
            <a:ext cx="391454"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4</a:t>
            </a:r>
            <a:endParaRPr lang="en-US" sz="2400" dirty="0">
              <a:solidFill>
                <a:prstClr val="black"/>
              </a:solidFill>
              <a:latin typeface="Visa Dialect" pitchFamily="2" charset="0"/>
              <a:cs typeface="Arial" charset="0"/>
            </a:endParaRPr>
          </a:p>
        </p:txBody>
      </p:sp>
      <p:sp>
        <p:nvSpPr>
          <p:cNvPr id="33" name="Text Box 19">
            <a:extLst>
              <a:ext uri="{FF2B5EF4-FFF2-40B4-BE49-F238E27FC236}">
                <a16:creationId xmlns:a16="http://schemas.microsoft.com/office/drawing/2014/main" id="{4A0B459F-80EE-5C5F-3A0B-9B0B3BC66BA0}"/>
              </a:ext>
            </a:extLst>
          </p:cNvPr>
          <p:cNvSpPr txBox="1">
            <a:spLocks noChangeArrowheads="1"/>
          </p:cNvSpPr>
          <p:nvPr/>
        </p:nvSpPr>
        <p:spPr bwMode="auto">
          <a:xfrm>
            <a:off x="5625044" y="4192199"/>
            <a:ext cx="40908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6</a:t>
            </a:r>
            <a:endParaRPr lang="en-US" sz="2400" dirty="0">
              <a:solidFill>
                <a:prstClr val="black"/>
              </a:solidFill>
              <a:latin typeface="Visa Dialect" pitchFamily="2" charset="0"/>
              <a:cs typeface="Arial" charset="0"/>
            </a:endParaRPr>
          </a:p>
        </p:txBody>
      </p:sp>
      <p:sp>
        <p:nvSpPr>
          <p:cNvPr id="34" name="Text Box 21">
            <a:extLst>
              <a:ext uri="{FF2B5EF4-FFF2-40B4-BE49-F238E27FC236}">
                <a16:creationId xmlns:a16="http://schemas.microsoft.com/office/drawing/2014/main" id="{7B22B532-682F-2F37-AAD0-B1407F206477}"/>
              </a:ext>
            </a:extLst>
          </p:cNvPr>
          <p:cNvSpPr txBox="1">
            <a:spLocks noChangeArrowheads="1"/>
          </p:cNvSpPr>
          <p:nvPr/>
        </p:nvSpPr>
        <p:spPr bwMode="auto">
          <a:xfrm>
            <a:off x="5625044" y="5030399"/>
            <a:ext cx="409086" cy="461665"/>
          </a:xfrm>
          <a:prstGeom prst="rect">
            <a:avLst/>
          </a:prstGeom>
          <a:noFill/>
          <a:ln w="9525">
            <a:noFill/>
            <a:miter lim="800000"/>
            <a:headEnd/>
            <a:tailEnd/>
          </a:ln>
          <a:effectLst/>
        </p:spPr>
        <p:txBody>
          <a:bodyPr wrap="none">
            <a:spAutoFit/>
          </a:bodyPr>
          <a:lstStyle/>
          <a:p>
            <a:r>
              <a:rPr lang="en-US" sz="2400" b="1" dirty="0">
                <a:solidFill>
                  <a:srgbClr val="0000FF"/>
                </a:solidFill>
                <a:latin typeface="Visa Dialect" pitchFamily="2" charset="0"/>
                <a:cs typeface="Arial" charset="0"/>
              </a:rPr>
              <a:t>6</a:t>
            </a:r>
            <a:endParaRPr lang="en-US" sz="2400" dirty="0">
              <a:solidFill>
                <a:prstClr val="black"/>
              </a:solidFill>
              <a:latin typeface="Visa Dialect" pitchFamily="2" charset="0"/>
              <a:cs typeface="Arial" charset="0"/>
            </a:endParaRPr>
          </a:p>
        </p:txBody>
      </p:sp>
      <p:sp>
        <p:nvSpPr>
          <p:cNvPr id="12" name="Text Box 23">
            <a:extLst>
              <a:ext uri="{FF2B5EF4-FFF2-40B4-BE49-F238E27FC236}">
                <a16:creationId xmlns:a16="http://schemas.microsoft.com/office/drawing/2014/main" id="{83355BBA-D056-8969-6D90-AD83956ACF02}"/>
              </a:ext>
            </a:extLst>
          </p:cNvPr>
          <p:cNvSpPr txBox="1">
            <a:spLocks noChangeArrowheads="1"/>
          </p:cNvSpPr>
          <p:nvPr/>
        </p:nvSpPr>
        <p:spPr bwMode="auto">
          <a:xfrm>
            <a:off x="4176184" y="1103601"/>
            <a:ext cx="3549370" cy="461665"/>
          </a:xfrm>
          <a:prstGeom prst="rect">
            <a:avLst/>
          </a:prstGeom>
          <a:noFill/>
          <a:ln w="9525">
            <a:noFill/>
            <a:miter lim="800000"/>
            <a:headEnd/>
            <a:tailEnd/>
          </a:ln>
          <a:effectLst/>
        </p:spPr>
        <p:txBody>
          <a:bodyPr wrap="none">
            <a:spAutoFit/>
          </a:bodyPr>
          <a:lstStyle/>
          <a:p>
            <a:pPr algn="ctr"/>
            <a:r>
              <a:rPr lang="en-US" sz="2400" b="1" dirty="0">
                <a:solidFill>
                  <a:srgbClr val="FF0000"/>
                </a:solidFill>
                <a:latin typeface="Visa Dialect" pitchFamily="2" charset="0"/>
                <a:cs typeface="Arial" charset="0"/>
              </a:rPr>
              <a:t>D: MAKE A DECISION</a:t>
            </a:r>
          </a:p>
        </p:txBody>
      </p:sp>
      <p:sp>
        <p:nvSpPr>
          <p:cNvPr id="35" name="Text Box 24">
            <a:extLst>
              <a:ext uri="{FF2B5EF4-FFF2-40B4-BE49-F238E27FC236}">
                <a16:creationId xmlns:a16="http://schemas.microsoft.com/office/drawing/2014/main" id="{9A2B024C-048A-211E-D051-1EE7D976A524}"/>
              </a:ext>
            </a:extLst>
          </p:cNvPr>
          <p:cNvSpPr txBox="1">
            <a:spLocks noChangeArrowheads="1"/>
          </p:cNvSpPr>
          <p:nvPr/>
        </p:nvSpPr>
        <p:spPr bwMode="auto">
          <a:xfrm>
            <a:off x="8982950" y="3239973"/>
            <a:ext cx="615874" cy="461665"/>
          </a:xfrm>
          <a:prstGeom prst="rect">
            <a:avLst/>
          </a:prstGeom>
          <a:noFill/>
          <a:ln w="9525">
            <a:noFill/>
            <a:miter lim="800000"/>
            <a:headEnd/>
            <a:tailEnd/>
          </a:ln>
          <a:effectLst/>
        </p:spPr>
        <p:txBody>
          <a:bodyPr wrap="none">
            <a:spAutoFit/>
          </a:bodyPr>
          <a:lstStyle/>
          <a:p>
            <a:r>
              <a:rPr lang="en-US" sz="2400" b="1" dirty="0">
                <a:solidFill>
                  <a:srgbClr val="FF0000"/>
                </a:solidFill>
                <a:latin typeface="Visa Dialect Semibold" pitchFamily="2" charset="0"/>
                <a:cs typeface="Arial" charset="0"/>
              </a:rPr>
              <a:t>= 9</a:t>
            </a:r>
          </a:p>
        </p:txBody>
      </p:sp>
      <p:sp>
        <p:nvSpPr>
          <p:cNvPr id="36" name="Text Box 25">
            <a:extLst>
              <a:ext uri="{FF2B5EF4-FFF2-40B4-BE49-F238E27FC236}">
                <a16:creationId xmlns:a16="http://schemas.microsoft.com/office/drawing/2014/main" id="{0114025E-B2CE-6DD3-C6D4-F774D49B3412}"/>
              </a:ext>
            </a:extLst>
          </p:cNvPr>
          <p:cNvSpPr txBox="1">
            <a:spLocks noChangeArrowheads="1"/>
          </p:cNvSpPr>
          <p:nvPr/>
        </p:nvSpPr>
        <p:spPr bwMode="auto">
          <a:xfrm>
            <a:off x="8982950" y="4154373"/>
            <a:ext cx="753732" cy="461665"/>
          </a:xfrm>
          <a:prstGeom prst="rect">
            <a:avLst/>
          </a:prstGeom>
          <a:noFill/>
          <a:ln w="9525">
            <a:noFill/>
            <a:miter lim="800000"/>
            <a:headEnd/>
            <a:tailEnd/>
          </a:ln>
          <a:effectLst/>
        </p:spPr>
        <p:txBody>
          <a:bodyPr wrap="none">
            <a:spAutoFit/>
          </a:bodyPr>
          <a:lstStyle/>
          <a:p>
            <a:r>
              <a:rPr lang="en-US" sz="2400" b="1" dirty="0">
                <a:solidFill>
                  <a:srgbClr val="FF0000"/>
                </a:solidFill>
                <a:latin typeface="Visa Dialect Semibold" pitchFamily="2" charset="0"/>
                <a:cs typeface="Arial" charset="0"/>
              </a:rPr>
              <a:t>= 10</a:t>
            </a:r>
          </a:p>
        </p:txBody>
      </p:sp>
      <p:sp>
        <p:nvSpPr>
          <p:cNvPr id="37" name="Text Box 26">
            <a:extLst>
              <a:ext uri="{FF2B5EF4-FFF2-40B4-BE49-F238E27FC236}">
                <a16:creationId xmlns:a16="http://schemas.microsoft.com/office/drawing/2014/main" id="{1AA2025C-076D-76BF-EBDA-182517A2DE65}"/>
              </a:ext>
            </a:extLst>
          </p:cNvPr>
          <p:cNvSpPr txBox="1">
            <a:spLocks noChangeArrowheads="1"/>
          </p:cNvSpPr>
          <p:nvPr/>
        </p:nvSpPr>
        <p:spPr bwMode="auto">
          <a:xfrm>
            <a:off x="8982950" y="5068773"/>
            <a:ext cx="607859" cy="461665"/>
          </a:xfrm>
          <a:prstGeom prst="rect">
            <a:avLst/>
          </a:prstGeom>
          <a:noFill/>
          <a:ln w="9525">
            <a:noFill/>
            <a:miter lim="800000"/>
            <a:headEnd/>
            <a:tailEnd/>
          </a:ln>
          <a:effectLst/>
        </p:spPr>
        <p:txBody>
          <a:bodyPr wrap="none">
            <a:spAutoFit/>
          </a:bodyPr>
          <a:lstStyle/>
          <a:p>
            <a:r>
              <a:rPr lang="en-US" sz="2400" b="1" dirty="0">
                <a:solidFill>
                  <a:srgbClr val="FF0000"/>
                </a:solidFill>
                <a:latin typeface="Visa Dialect Semibold" pitchFamily="2" charset="0"/>
                <a:cs typeface="Arial" charset="0"/>
              </a:rPr>
              <a:t>= 8</a:t>
            </a:r>
          </a:p>
        </p:txBody>
      </p:sp>
      <p:sp>
        <p:nvSpPr>
          <p:cNvPr id="39" name="TextBox 38">
            <a:extLst>
              <a:ext uri="{FF2B5EF4-FFF2-40B4-BE49-F238E27FC236}">
                <a16:creationId xmlns:a16="http://schemas.microsoft.com/office/drawing/2014/main" id="{9384EEE6-40E6-C910-21CC-42F909A74D54}"/>
              </a:ext>
            </a:extLst>
          </p:cNvPr>
          <p:cNvSpPr txBox="1"/>
          <p:nvPr/>
        </p:nvSpPr>
        <p:spPr>
          <a:xfrm>
            <a:off x="2656277" y="933349"/>
            <a:ext cx="6336521" cy="646331"/>
          </a:xfrm>
          <a:prstGeom prst="rect">
            <a:avLst/>
          </a:prstGeom>
          <a:solidFill>
            <a:srgbClr val="FFFF00"/>
          </a:solidFill>
        </p:spPr>
        <p:txBody>
          <a:bodyPr wrap="square" rtlCol="0">
            <a:spAutoFit/>
          </a:bodyPr>
          <a:lstStyle/>
          <a:p>
            <a:pPr algn="ctr"/>
            <a:r>
              <a:rPr lang="en-US" dirty="0">
                <a:solidFill>
                  <a:prstClr val="black"/>
                </a:solidFill>
                <a:latin typeface="Visa Dialect Medium" pitchFamily="2" charset="0"/>
                <a:cs typeface="Arial" charset="0"/>
              </a:rPr>
              <a:t>What was my opportunity cost?</a:t>
            </a:r>
          </a:p>
          <a:p>
            <a:pPr algn="ctr"/>
            <a:r>
              <a:rPr lang="en-US" dirty="0">
                <a:solidFill>
                  <a:prstClr val="black"/>
                </a:solidFill>
                <a:latin typeface="Visa Dialect Medium" pitchFamily="2" charset="0"/>
                <a:cs typeface="Arial" charset="0"/>
              </a:rPr>
              <a:t>What was given up when I made my choice? </a:t>
            </a:r>
          </a:p>
        </p:txBody>
      </p:sp>
      <p:sp>
        <p:nvSpPr>
          <p:cNvPr id="40" name="TextBox 39">
            <a:extLst>
              <a:ext uri="{FF2B5EF4-FFF2-40B4-BE49-F238E27FC236}">
                <a16:creationId xmlns:a16="http://schemas.microsoft.com/office/drawing/2014/main" id="{AE9641EF-6B97-9513-B253-8A4DE899B498}"/>
              </a:ext>
            </a:extLst>
          </p:cNvPr>
          <p:cNvSpPr txBox="1"/>
          <p:nvPr/>
        </p:nvSpPr>
        <p:spPr>
          <a:xfrm>
            <a:off x="5990897" y="2041792"/>
            <a:ext cx="445956" cy="338554"/>
          </a:xfrm>
          <a:prstGeom prst="rect">
            <a:avLst/>
          </a:prstGeom>
          <a:solidFill>
            <a:srgbClr val="FFFF00"/>
          </a:solidFill>
          <a:ln>
            <a:noFill/>
          </a:ln>
        </p:spPr>
        <p:txBody>
          <a:bodyPr wrap="square" rtlCol="0">
            <a:spAutoFit/>
          </a:bodyPr>
          <a:lstStyle/>
          <a:p>
            <a:r>
              <a:rPr lang="en-US" sz="1600" b="1" dirty="0">
                <a:solidFill>
                  <a:srgbClr val="FF0000"/>
                </a:solidFill>
                <a:latin typeface="Visa Dialect" pitchFamily="2" charset="0"/>
                <a:cs typeface="Arial" charset="0"/>
              </a:rPr>
              <a:t>x2</a:t>
            </a:r>
          </a:p>
        </p:txBody>
      </p:sp>
    </p:spTree>
    <p:extLst>
      <p:ext uri="{BB962C8B-B14F-4D97-AF65-F5344CB8AC3E}">
        <p14:creationId xmlns:p14="http://schemas.microsoft.com/office/powerpoint/2010/main" val="294081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B1232-EB58-EEE9-D812-33404F3F7FE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22CADBA-8957-7F92-31AB-DF59ACB2A732}"/>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5E9E33DE-D710-84ED-EB02-EB04AEB72454}"/>
              </a:ext>
            </a:extLst>
          </p:cNvPr>
          <p:cNvSpPr>
            <a:spLocks noGrp="1"/>
          </p:cNvSpPr>
          <p:nvPr/>
        </p:nvSpPr>
        <p:spPr>
          <a:xfrm>
            <a:off x="438150" y="1064323"/>
            <a:ext cx="11315700" cy="657646"/>
          </a:xfr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Calibri" panose="020F050202020403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Calibri" panose="020F050202020403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Calibri" panose="020F050202020403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9pPr>
          </a:lstStyle>
          <a:p>
            <a:pPr marL="109220" indent="0" algn="ctr">
              <a:spcAft>
                <a:spcPts val="2400"/>
              </a:spcAft>
              <a:buNone/>
            </a:pPr>
            <a:r>
              <a:rPr lang="en-US" sz="3600" u="sng" dirty="0">
                <a:solidFill>
                  <a:srgbClr val="1434CB"/>
                </a:solidFill>
                <a:latin typeface="+mj-lt"/>
              </a:rPr>
              <a:t>Opportunity Cost</a:t>
            </a:r>
            <a:endParaRPr lang="en-US">
              <a:ea typeface="Calibri" panose="020F0502020204030204"/>
              <a:cs typeface="Calibri" panose="020F0502020204030204"/>
            </a:endParaRPr>
          </a:p>
          <a:p>
            <a:pPr marL="10922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solidFill>
              <a:latin typeface="+mn-lt"/>
            </a:endParaRPr>
          </a:p>
          <a:p>
            <a:pPr marL="10922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solidFill>
              <a:latin typeface="+mn-lt"/>
            </a:endParaRPr>
          </a:p>
          <a:p>
            <a:pPr marL="10922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solidFill>
              <a:latin typeface="+mn-lt"/>
            </a:endParaRPr>
          </a:p>
          <a:p>
            <a:pPr marL="10922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solidFill>
              <a:latin typeface="+mn-lt"/>
            </a:endParaRPr>
          </a:p>
        </p:txBody>
      </p:sp>
      <p:grpSp>
        <p:nvGrpSpPr>
          <p:cNvPr id="16" name="Group 15">
            <a:extLst>
              <a:ext uri="{FF2B5EF4-FFF2-40B4-BE49-F238E27FC236}">
                <a16:creationId xmlns:a16="http://schemas.microsoft.com/office/drawing/2014/main" id="{2B31482A-9172-AA22-B47C-70BA16F521D5}"/>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AB9944EA-6AB5-15D5-CE56-C3E4A9D0372F}"/>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15B3ABD4-FF6B-E559-8A3E-B5FAEDB10D1F}"/>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1BCD4A5E-01C0-8A99-CCE6-F9385E15644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CCEB62E9-75FA-DEC1-2DDF-8BCF2946AF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33B35F4F-44EF-662F-F030-C04192A18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3B18B617-F5E9-FA24-21CD-10F86F193B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EEE23C56-68FC-86CE-8311-6D44D06F2185}"/>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130DDBA-AF86-B992-8665-455073E957B3}"/>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126BBAE4-8F85-F403-110B-2D18A63B7ABA}"/>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4F11D65-AEFD-DCE7-A0C1-27259C336647}"/>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574C549-8BC5-3E88-4113-A3016B07308E}"/>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0E781840-6AED-9013-EBDC-9DD1F1E82542}"/>
              </a:ext>
            </a:extLst>
          </p:cNvPr>
          <p:cNvSpPr txBox="1">
            <a:spLocks/>
          </p:cNvSpPr>
          <p:nvPr/>
        </p:nvSpPr>
        <p:spPr>
          <a:xfrm>
            <a:off x="2204916" y="1715477"/>
            <a:ext cx="7789007" cy="4350044"/>
          </a:xfrm>
          <a:prstGeom prst="rect">
            <a:avLst/>
          </a:prstGeom>
        </p:spPr>
        <p:txBody>
          <a:bodyPr>
            <a:normAutofit/>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a:latin typeface="Visa Dialect Regular"/>
              </a:rPr>
              <a:t>All tools must include an intentional analysis of </a:t>
            </a:r>
            <a:r>
              <a:rPr lang="en-US" sz="3600" b="1" u="sng">
                <a:latin typeface="Visa Dialect Regular"/>
              </a:rPr>
              <a:t>what is given up</a:t>
            </a:r>
            <a:r>
              <a:rPr lang="en-US" sz="3600">
                <a:latin typeface="Visa Dialect Regular"/>
              </a:rPr>
              <a:t> when making a choice!</a:t>
            </a:r>
          </a:p>
          <a:p>
            <a:pPr algn="ctr"/>
            <a:endParaRPr lang="en-US" sz="3600">
              <a:latin typeface="Visa Dialect Regular"/>
            </a:endParaRPr>
          </a:p>
          <a:p>
            <a:pPr algn="ctr"/>
            <a:r>
              <a:rPr lang="en-US" sz="3600">
                <a:latin typeface="Visa Dialect Regular"/>
              </a:rPr>
              <a:t>After each decision ask:</a:t>
            </a:r>
          </a:p>
          <a:p>
            <a:pPr algn="ctr"/>
            <a:r>
              <a:rPr lang="en-US" sz="3600">
                <a:latin typeface="Visa Dialect Regular"/>
              </a:rPr>
              <a:t>What is my opportunity cost? </a:t>
            </a:r>
          </a:p>
        </p:txBody>
      </p:sp>
    </p:spTree>
    <p:extLst>
      <p:ext uri="{BB962C8B-B14F-4D97-AF65-F5344CB8AC3E}">
        <p14:creationId xmlns:p14="http://schemas.microsoft.com/office/powerpoint/2010/main" val="394083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651F9-F7DE-0041-7B1E-5295397785E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FA18CFB-AA7A-0B6F-A64D-8A27C15271FC}"/>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36B1D1FA-0E72-F5B6-EB7C-EF6775F5CADB}"/>
              </a:ext>
            </a:extLst>
          </p:cNvPr>
          <p:cNvSpPr>
            <a:spLocks noGrp="1"/>
          </p:cNvSpPr>
          <p:nvPr/>
        </p:nvSpPr>
        <p:spPr>
          <a:xfrm>
            <a:off x="438150" y="1002485"/>
            <a:ext cx="11315700" cy="3754492"/>
          </a:xfr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Calibri" panose="020F050202020403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Calibri" panose="020F050202020403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Calibri" panose="020F050202020403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9pPr>
          </a:lstStyle>
          <a:p>
            <a:pPr marL="109220" indent="0">
              <a:spcAft>
                <a:spcPts val="2400"/>
              </a:spcAft>
              <a:buNone/>
            </a:pPr>
            <a:r>
              <a:rPr lang="en-US" sz="3600" u="sng" dirty="0">
                <a:solidFill>
                  <a:srgbClr val="1434CB"/>
                </a:solidFill>
                <a:latin typeface="+mj-lt"/>
              </a:rPr>
              <a:t>PACED Decision Grid</a:t>
            </a:r>
            <a:endParaRPr lang="en-US"/>
          </a:p>
          <a:p>
            <a:pPr marL="10922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solidFill>
              <a:latin typeface="+mn-lt"/>
            </a:endParaRPr>
          </a:p>
        </p:txBody>
      </p:sp>
      <p:grpSp>
        <p:nvGrpSpPr>
          <p:cNvPr id="16" name="Group 15">
            <a:extLst>
              <a:ext uri="{FF2B5EF4-FFF2-40B4-BE49-F238E27FC236}">
                <a16:creationId xmlns:a16="http://schemas.microsoft.com/office/drawing/2014/main" id="{6CC7D6EE-10CD-2EB0-E939-A09142BBE4D6}"/>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1CD4EB1E-B14D-3491-71F0-A22F29F94ED7}"/>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2E72CE68-0F28-1FCF-34B5-F2EE0F3ED50F}"/>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327017E2-9D86-8E55-43E5-3B7CA746AA5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F4C55708-2B15-A00B-C628-DD7FD477EE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9D8990AE-0EE4-8C7E-48BC-BD282E233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6B5A4A02-C9FC-3E2B-5BBE-C60A317688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C47EA6AA-3430-6F0E-7884-E6CFB488566D}"/>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C7ED2B7-2A9A-FFCD-3E4F-BB84434929BF}"/>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6D2FBBD4-7033-19BC-8726-CFBD69AA13B3}"/>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36203A9-0E53-27CD-CCCD-CF6A6DE1733C}"/>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44195E9-2E8E-7CF8-3E26-A4D36E570DB7}"/>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25F29B0-C098-E275-4E76-37F450B24C4C}"/>
              </a:ext>
            </a:extLst>
          </p:cNvPr>
          <p:cNvSpPr txBox="1"/>
          <p:nvPr/>
        </p:nvSpPr>
        <p:spPr>
          <a:xfrm>
            <a:off x="605692" y="1612569"/>
            <a:ext cx="10705123" cy="4216539"/>
          </a:xfrm>
          <a:prstGeom prst="rect">
            <a:avLst/>
          </a:prstGeom>
          <a:noFill/>
        </p:spPr>
        <p:txBody>
          <a:bodyPr wrap="square" lIns="91440" tIns="45720" rIns="91440" bIns="45720" rtlCol="0" anchor="t">
            <a:spAutoFit/>
          </a:bodyPr>
          <a:lstStyle/>
          <a:p>
            <a:endParaRPr lang="en-US" sz="2800" dirty="0">
              <a:solidFill>
                <a:prstClr val="black"/>
              </a:solidFill>
              <a:latin typeface="Constantia"/>
              <a:cs typeface="Arial"/>
            </a:endParaRPr>
          </a:p>
          <a:p>
            <a:pPr marL="457200" indent="-457200">
              <a:buFont typeface="Arial"/>
              <a:buChar char="•"/>
            </a:pPr>
            <a:r>
              <a:rPr lang="en-US" sz="2800" dirty="0">
                <a:solidFill>
                  <a:prstClr val="black"/>
                </a:solidFill>
                <a:latin typeface="Visa Dialect Regular"/>
                <a:cs typeface="Arial"/>
              </a:rPr>
              <a:t>What apartment should I rent?</a:t>
            </a:r>
            <a:endParaRPr lang="en-US" sz="2800">
              <a:solidFill>
                <a:prstClr val="black"/>
              </a:solidFill>
              <a:latin typeface="Visa Dialect Regular"/>
              <a:cs typeface="Arial" charset="0"/>
            </a:endParaRPr>
          </a:p>
          <a:p>
            <a:pPr marL="457200" indent="-457200">
              <a:buFont typeface="Arial"/>
              <a:buChar char="•"/>
            </a:pPr>
            <a:r>
              <a:rPr lang="en-US" sz="2800" dirty="0">
                <a:solidFill>
                  <a:prstClr val="black"/>
                </a:solidFill>
                <a:latin typeface="Visa Dialect Regular"/>
                <a:cs typeface="Times New Roman"/>
              </a:rPr>
              <a:t>What are the costs and benefits of different forms of business organizations?</a:t>
            </a:r>
            <a:endParaRPr lang="en-US" sz="2800">
              <a:solidFill>
                <a:prstClr val="black"/>
              </a:solidFill>
              <a:latin typeface="Visa Dialect Regular"/>
              <a:cs typeface="Arial" charset="0"/>
            </a:endParaRPr>
          </a:p>
          <a:p>
            <a:pPr marL="457200" indent="-457200">
              <a:buFont typeface="Arial"/>
              <a:buChar char="•"/>
            </a:pPr>
            <a:r>
              <a:rPr lang="en-US" sz="2800" dirty="0">
                <a:solidFill>
                  <a:prstClr val="black"/>
                </a:solidFill>
                <a:latin typeface="Visa Dialect Regular"/>
                <a:cs typeface="Times New Roman"/>
              </a:rPr>
              <a:t>Which car should I buy?</a:t>
            </a:r>
            <a:endParaRPr lang="en-US" sz="2800" dirty="0">
              <a:solidFill>
                <a:prstClr val="black"/>
              </a:solidFill>
              <a:latin typeface="Visa Dialect Regular"/>
              <a:cs typeface="Arial" charset="0"/>
            </a:endParaRPr>
          </a:p>
          <a:p>
            <a:pPr marL="457200" indent="-457200">
              <a:buFont typeface="Arial"/>
              <a:buChar char="•"/>
            </a:pPr>
            <a:r>
              <a:rPr lang="en-US" sz="2800" dirty="0">
                <a:solidFill>
                  <a:prstClr val="black"/>
                </a:solidFill>
                <a:latin typeface="Visa Dialect Regular"/>
                <a:cs typeface="Times New Roman"/>
              </a:rPr>
              <a:t>Where should I invest my money? </a:t>
            </a:r>
            <a:endParaRPr lang="en-US" sz="2800" dirty="0">
              <a:solidFill>
                <a:prstClr val="black"/>
              </a:solidFill>
              <a:latin typeface="Visa Dialect Regular"/>
              <a:cs typeface="Arial" charset="0"/>
            </a:endParaRPr>
          </a:p>
          <a:p>
            <a:pPr>
              <a:buFont typeface="Arial" pitchFamily="2" charset="2"/>
              <a:buChar char="•"/>
            </a:pPr>
            <a:endParaRPr lang="en-US" sz="2800">
              <a:solidFill>
                <a:prstClr val="black"/>
              </a:solidFill>
              <a:latin typeface="Constantia"/>
              <a:cs typeface="Times New Roman" panose="02020603050405020304" pitchFamily="18" charset="0"/>
            </a:endParaRPr>
          </a:p>
          <a:p>
            <a:endParaRPr lang="en-US">
              <a:solidFill>
                <a:prstClr val="black"/>
              </a:solidFill>
              <a:latin typeface="Constantia"/>
              <a:cs typeface="Arial" charset="0"/>
            </a:endParaRPr>
          </a:p>
          <a:p>
            <a:endParaRPr lang="en-US">
              <a:solidFill>
                <a:prstClr val="black"/>
              </a:solidFill>
              <a:latin typeface="Constantia"/>
              <a:cs typeface="Arial" charset="0"/>
            </a:endParaRPr>
          </a:p>
          <a:p>
            <a:endParaRPr lang="en-US">
              <a:solidFill>
                <a:prstClr val="black"/>
              </a:solidFill>
              <a:latin typeface="Constantia"/>
              <a:cs typeface="Arial" charset="0"/>
            </a:endParaRPr>
          </a:p>
          <a:p>
            <a:endParaRPr lang="en-US">
              <a:solidFill>
                <a:prstClr val="black"/>
              </a:solidFill>
              <a:latin typeface="Constantia"/>
              <a:cs typeface="Arial" charset="0"/>
            </a:endParaRPr>
          </a:p>
        </p:txBody>
      </p:sp>
    </p:spTree>
    <p:extLst>
      <p:ext uri="{BB962C8B-B14F-4D97-AF65-F5344CB8AC3E}">
        <p14:creationId xmlns:p14="http://schemas.microsoft.com/office/powerpoint/2010/main" val="155494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B41A3-0C48-0414-75B9-6EAFB7E5045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1E37AB6-FB5C-8974-F313-9DB7D571AE24}"/>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AB9428D2-E698-DB4F-DB89-CDC15264ED3E}"/>
              </a:ext>
            </a:extLst>
          </p:cNvPr>
          <p:cNvSpPr>
            <a:spLocks noGrp="1"/>
          </p:cNvSpPr>
          <p:nvPr/>
        </p:nvSpPr>
        <p:spPr>
          <a:xfrm>
            <a:off x="438150" y="1002485"/>
            <a:ext cx="11315700" cy="695686"/>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Calibri" panose="020F050202020403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Calibri" panose="020F050202020403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Calibri" panose="020F050202020403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9pPr>
          </a:lstStyle>
          <a:p>
            <a:pPr marL="109537" indent="0">
              <a:spcAft>
                <a:spcPts val="2400"/>
              </a:spcAft>
              <a:buNone/>
            </a:pPr>
            <a:r>
              <a:rPr lang="en-US" sz="3600" u="sng" dirty="0">
                <a:solidFill>
                  <a:srgbClr val="1434CB"/>
                </a:solidFill>
                <a:latin typeface="+mj-lt"/>
              </a:rPr>
              <a:t>PACED Grid: Teaching Tips</a:t>
            </a:r>
          </a:p>
        </p:txBody>
      </p:sp>
      <p:grpSp>
        <p:nvGrpSpPr>
          <p:cNvPr id="16" name="Group 15">
            <a:extLst>
              <a:ext uri="{FF2B5EF4-FFF2-40B4-BE49-F238E27FC236}">
                <a16:creationId xmlns:a16="http://schemas.microsoft.com/office/drawing/2014/main" id="{F245D28A-3CB2-7909-4415-A085EEF51AFF}"/>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4F438F09-C186-9CEF-12E6-F0627B4493B7}"/>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50B02FB-1A01-0386-80B1-4FB667A9647A}"/>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F407E0BC-0EFF-86AE-8EA9-F0FD66C1B7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87B8BB1D-0FB4-02F1-C5C3-E6D5224728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7672C950-F4EE-00FF-00B0-C156A89318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636FAC62-8A0A-0F0E-E032-B6CCB6813B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1980F6EB-0A10-1122-C800-41AD7D5B273D}"/>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F997213-6A53-F64A-9197-E3B838ECE7AF}"/>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33F36EB3-1865-9E48-8E62-2C8D8C4B2E58}"/>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FC60363-E082-3C63-7E63-1681CB27F913}"/>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3FCE666-199F-7DB1-EC38-FE0CD26FF37C}"/>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17C7DB0-E6B8-0EA8-4B2B-C010BF6D7F1A}"/>
              </a:ext>
            </a:extLst>
          </p:cNvPr>
          <p:cNvSpPr txBox="1">
            <a:spLocks/>
          </p:cNvSpPr>
          <p:nvPr/>
        </p:nvSpPr>
        <p:spPr>
          <a:xfrm>
            <a:off x="438150" y="1839215"/>
            <a:ext cx="10863423" cy="9041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7713" lvl="1" indent="-569913">
              <a:spcAft>
                <a:spcPts val="1200"/>
              </a:spcAft>
              <a:buFont typeface="System Font Regular"/>
              <a:buChar char="—"/>
            </a:pPr>
            <a:r>
              <a:rPr lang="en-US" sz="2800" dirty="0">
                <a:ea typeface="Calibri Light"/>
                <a:cs typeface="Calibri Light"/>
              </a:rPr>
              <a:t>Have students determine criteria in groups,  or decide as a class.</a:t>
            </a:r>
          </a:p>
          <a:p>
            <a:pPr marL="747713" lvl="1" indent="-569913">
              <a:spcAft>
                <a:spcPts val="1200"/>
              </a:spcAft>
              <a:buFont typeface="System Font Regular"/>
              <a:buChar char="—"/>
            </a:pPr>
            <a:r>
              <a:rPr lang="en-US" sz="2800" dirty="0">
                <a:ea typeface="Calibri Light"/>
                <a:cs typeface="Calibri Light"/>
              </a:rPr>
              <a:t>Make sure the criteria wording is “positive”  - what you want instead of what you don’t want</a:t>
            </a:r>
          </a:p>
          <a:p>
            <a:pPr marL="747713" lvl="1" indent="-569913">
              <a:spcAft>
                <a:spcPts val="1200"/>
              </a:spcAft>
              <a:buFont typeface="System Font Regular"/>
              <a:buChar char="—"/>
            </a:pPr>
            <a:r>
              <a:rPr lang="en-US" sz="2800" dirty="0">
                <a:ea typeface="Calibri Light"/>
                <a:cs typeface="Calibri Light"/>
              </a:rPr>
              <a:t>Don’t forget the opportunity cost. </a:t>
            </a:r>
          </a:p>
          <a:p>
            <a:pPr marL="747713" lvl="1" indent="-569913">
              <a:spcAft>
                <a:spcPts val="1200"/>
              </a:spcAft>
              <a:buFont typeface="System Font Regular"/>
              <a:buChar char="—"/>
            </a:pPr>
            <a:r>
              <a:rPr lang="en-US" sz="2800" dirty="0">
                <a:ea typeface="Calibri Light"/>
                <a:cs typeface="Calibri Light"/>
              </a:rPr>
              <a:t>When grading, there is no right or wrong answer. Turn this into a writing prompt and have students defend their answers instead.  It’s about the process.</a:t>
            </a:r>
          </a:p>
          <a:p>
            <a:pPr marL="457200" lvl="1" indent="0">
              <a:spcAft>
                <a:spcPts val="1200"/>
              </a:spcAft>
              <a:buNone/>
            </a:pPr>
            <a:endParaRPr lang="en-US" sz="2800" dirty="0">
              <a:ea typeface="Calibri Light"/>
              <a:cs typeface="Calibri Light"/>
            </a:endParaRPr>
          </a:p>
        </p:txBody>
      </p:sp>
    </p:spTree>
    <p:extLst>
      <p:ext uri="{BB962C8B-B14F-4D97-AF65-F5344CB8AC3E}">
        <p14:creationId xmlns:p14="http://schemas.microsoft.com/office/powerpoint/2010/main" val="65513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107F1-6683-8308-F8DC-5D826684F37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969128C-4C0F-827B-2886-B0202523F422}"/>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E0ABF16-E55F-60FA-0489-84C994E5B951}"/>
              </a:ext>
            </a:extLst>
          </p:cNvPr>
          <p:cNvSpPr>
            <a:spLocks noGrp="1"/>
          </p:cNvSpPr>
          <p:nvPr>
            <p:ph type="title"/>
          </p:nvPr>
        </p:nvSpPr>
        <p:spPr/>
        <p:txBody>
          <a:bodyPr/>
          <a:lstStyle/>
          <a:p>
            <a:r>
              <a:rPr lang="en-US" sz="2800" dirty="0"/>
              <a:t>Lesson 3: Teaching Tips</a:t>
            </a:r>
          </a:p>
        </p:txBody>
      </p:sp>
      <p:grpSp>
        <p:nvGrpSpPr>
          <p:cNvPr id="17" name="Group 16">
            <a:extLst>
              <a:ext uri="{FF2B5EF4-FFF2-40B4-BE49-F238E27FC236}">
                <a16:creationId xmlns:a16="http://schemas.microsoft.com/office/drawing/2014/main" id="{55EA62F1-6C3B-1593-C2BB-719AA144E609}"/>
              </a:ext>
            </a:extLst>
          </p:cNvPr>
          <p:cNvGrpSpPr/>
          <p:nvPr/>
        </p:nvGrpSpPr>
        <p:grpSpPr>
          <a:xfrm>
            <a:off x="0" y="5948974"/>
            <a:ext cx="12192000" cy="917968"/>
            <a:chOff x="0" y="5948974"/>
            <a:chExt cx="12192000" cy="917968"/>
          </a:xfrm>
        </p:grpSpPr>
        <p:sp>
          <p:nvSpPr>
            <p:cNvPr id="18" name="Rectangle 17">
              <a:extLst>
                <a:ext uri="{FF2B5EF4-FFF2-40B4-BE49-F238E27FC236}">
                  <a16:creationId xmlns:a16="http://schemas.microsoft.com/office/drawing/2014/main" id="{E368FFBC-E6A4-9F7B-5C0A-3DF8EFFF6453}"/>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09F9DA64-5014-7DB4-FE1D-49B84D0D7578}"/>
                </a:ext>
              </a:extLst>
            </p:cNvPr>
            <p:cNvGrpSpPr/>
            <p:nvPr/>
          </p:nvGrpSpPr>
          <p:grpSpPr>
            <a:xfrm>
              <a:off x="786998" y="6165200"/>
              <a:ext cx="10570603" cy="701742"/>
              <a:chOff x="786998" y="6165200"/>
              <a:chExt cx="10570603" cy="701742"/>
            </a:xfrm>
          </p:grpSpPr>
          <p:pic>
            <p:nvPicPr>
              <p:cNvPr id="22" name="Picture 21">
                <a:extLst>
                  <a:ext uri="{FF2B5EF4-FFF2-40B4-BE49-F238E27FC236}">
                    <a16:creationId xmlns:a16="http://schemas.microsoft.com/office/drawing/2014/main" id="{C59BA034-F1F9-E8ED-F647-A4A4A2B99E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3" name="Picture 22">
                <a:extLst>
                  <a:ext uri="{FF2B5EF4-FFF2-40B4-BE49-F238E27FC236}">
                    <a16:creationId xmlns:a16="http://schemas.microsoft.com/office/drawing/2014/main" id="{C8439ACD-C992-93C2-C588-6375E4CF44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4" name="Picture 2">
                <a:extLst>
                  <a:ext uri="{FF2B5EF4-FFF2-40B4-BE49-F238E27FC236}">
                    <a16:creationId xmlns:a16="http://schemas.microsoft.com/office/drawing/2014/main" id="{82C44EF6-C603-9112-9D5D-CA92FFB76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584137A6-E6A8-3C59-C156-CB5CC441C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DE51BA7E-3461-056A-E462-61EF62B9DD72}"/>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15321A0-7E0E-92FC-D4AD-6F3DE2710241}"/>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2">
            <a:extLst>
              <a:ext uri="{FF2B5EF4-FFF2-40B4-BE49-F238E27FC236}">
                <a16:creationId xmlns:a16="http://schemas.microsoft.com/office/drawing/2014/main" id="{E8451CD5-7259-E7F9-13BB-52052A89BC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3250" y="1092531"/>
            <a:ext cx="9445499" cy="473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646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BBE0F-BC7B-6B5D-9BE1-D345117378B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32F2564-9082-A2C4-4B33-B9BC75C476E8}"/>
              </a:ext>
            </a:extLst>
          </p:cNvPr>
          <p:cNvSpPr/>
          <p:nvPr/>
        </p:nvSpPr>
        <p:spPr>
          <a:xfrm>
            <a:off x="0" y="-12192"/>
            <a:ext cx="12192000" cy="16470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588F355-D774-A997-ABC3-BC41A8F7C23C}"/>
              </a:ext>
            </a:extLst>
          </p:cNvPr>
          <p:cNvSpPr/>
          <p:nvPr/>
        </p:nvSpPr>
        <p:spPr>
          <a:xfrm>
            <a:off x="0" y="1634818"/>
            <a:ext cx="12192000" cy="400639"/>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08E4FEE-2E98-C87E-31A2-66F55F75C58B}"/>
              </a:ext>
            </a:extLst>
          </p:cNvPr>
          <p:cNvSpPr/>
          <p:nvPr/>
        </p:nvSpPr>
        <p:spPr>
          <a:xfrm>
            <a:off x="0" y="946123"/>
            <a:ext cx="12192000" cy="688695"/>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9D9CC0C-6021-26C9-B146-6F78F49D6AB5}"/>
              </a:ext>
            </a:extLst>
          </p:cNvPr>
          <p:cNvGrpSpPr/>
          <p:nvPr/>
        </p:nvGrpSpPr>
        <p:grpSpPr>
          <a:xfrm>
            <a:off x="0" y="5948974"/>
            <a:ext cx="12192000" cy="917968"/>
            <a:chOff x="0" y="5948974"/>
            <a:chExt cx="12192000" cy="917968"/>
          </a:xfrm>
        </p:grpSpPr>
        <p:sp>
          <p:nvSpPr>
            <p:cNvPr id="7" name="Rectangle 6">
              <a:extLst>
                <a:ext uri="{FF2B5EF4-FFF2-40B4-BE49-F238E27FC236}">
                  <a16:creationId xmlns:a16="http://schemas.microsoft.com/office/drawing/2014/main" id="{3F25B25B-91C9-010F-0EE8-6069E932CB29}"/>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04986AC-A739-E467-4872-727437A14499}"/>
                </a:ext>
              </a:extLst>
            </p:cNvPr>
            <p:cNvGrpSpPr/>
            <p:nvPr/>
          </p:nvGrpSpPr>
          <p:grpSpPr>
            <a:xfrm>
              <a:off x="786998" y="6165200"/>
              <a:ext cx="10570603" cy="701742"/>
              <a:chOff x="786998" y="6165200"/>
              <a:chExt cx="10570603" cy="701742"/>
            </a:xfrm>
          </p:grpSpPr>
          <p:pic>
            <p:nvPicPr>
              <p:cNvPr id="11" name="Picture 10">
                <a:extLst>
                  <a:ext uri="{FF2B5EF4-FFF2-40B4-BE49-F238E27FC236}">
                    <a16:creationId xmlns:a16="http://schemas.microsoft.com/office/drawing/2014/main" id="{F5FCA3B3-8AF9-6B4F-A577-D7A34D32A8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12" name="Picture 11">
                <a:extLst>
                  <a:ext uri="{FF2B5EF4-FFF2-40B4-BE49-F238E27FC236}">
                    <a16:creationId xmlns:a16="http://schemas.microsoft.com/office/drawing/2014/main" id="{9A2F7FE1-FEC2-8994-0F79-6030B2F5F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13" name="Picture 2">
                <a:extLst>
                  <a:ext uri="{FF2B5EF4-FFF2-40B4-BE49-F238E27FC236}">
                    <a16:creationId xmlns:a16="http://schemas.microsoft.com/office/drawing/2014/main" id="{815C6842-1C46-17A6-6EEC-34D5916BBA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Visa Bolsters Global Banking Capabilities with $1B Acquisition of ...">
                <a:extLst>
                  <a:ext uri="{FF2B5EF4-FFF2-40B4-BE49-F238E27FC236}">
                    <a16:creationId xmlns:a16="http://schemas.microsoft.com/office/drawing/2014/main" id="{E7A925A3-5108-BA8D-48D7-D4C7F5C6D2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75F21D14-98F1-6D59-B823-4E81A6657909}"/>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32B8AF-4145-2F81-8847-B4A58B4FA720}"/>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51F27E48-DC11-A929-D3FF-8239613FDD4B}"/>
              </a:ext>
            </a:extLst>
          </p:cNvPr>
          <p:cNvSpPr txBox="1"/>
          <p:nvPr/>
        </p:nvSpPr>
        <p:spPr>
          <a:xfrm>
            <a:off x="517614" y="2886385"/>
            <a:ext cx="11369586" cy="2554545"/>
          </a:xfrm>
          <a:prstGeom prst="rect">
            <a:avLst/>
          </a:prstGeom>
          <a:noFill/>
        </p:spPr>
        <p:txBody>
          <a:bodyPr wrap="square" rtlCol="0">
            <a:spAutoFit/>
          </a:bodyPr>
          <a:lstStyle/>
          <a:p>
            <a:pPr>
              <a:buNone/>
            </a:pPr>
            <a:r>
              <a:rPr lang="en-US" sz="4400" b="1" dirty="0">
                <a:solidFill>
                  <a:schemeClr val="accent1"/>
                </a:solidFill>
                <a:latin typeface="Visa Dialect Semibold" pitchFamily="2" charset="0"/>
              </a:rPr>
              <a:t>Name</a:t>
            </a:r>
          </a:p>
          <a:p>
            <a:pPr>
              <a:buNone/>
            </a:pPr>
            <a:r>
              <a:rPr lang="en-US" sz="3600" dirty="0">
                <a:solidFill>
                  <a:srgbClr val="262626"/>
                </a:solidFill>
                <a:latin typeface="Visa Dialect" pitchFamily="2" charset="0"/>
              </a:rPr>
              <a:t>Title</a:t>
            </a:r>
          </a:p>
          <a:p>
            <a:pPr>
              <a:buNone/>
            </a:pPr>
            <a:r>
              <a:rPr lang="en-US" sz="3600" dirty="0">
                <a:solidFill>
                  <a:srgbClr val="262626"/>
                </a:solidFill>
                <a:latin typeface="Visa Dialect" pitchFamily="2" charset="0"/>
              </a:rPr>
              <a:t>Camden National Bank</a:t>
            </a:r>
          </a:p>
          <a:p>
            <a:pPr>
              <a:buNone/>
            </a:pPr>
            <a:endParaRPr lang="en-US" sz="4400" dirty="0">
              <a:solidFill>
                <a:srgbClr val="262626"/>
              </a:solidFill>
              <a:latin typeface="Visa Dialect" pitchFamily="2" charset="0"/>
            </a:endParaRPr>
          </a:p>
        </p:txBody>
      </p:sp>
    </p:spTree>
    <p:extLst>
      <p:ext uri="{BB962C8B-B14F-4D97-AF65-F5344CB8AC3E}">
        <p14:creationId xmlns:p14="http://schemas.microsoft.com/office/powerpoint/2010/main" val="3406244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9DC50-877A-03B1-32BF-9721FCBDB62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3587303-7C7E-083A-868A-4E00CF788960}"/>
              </a:ext>
            </a:extLst>
          </p:cNvPr>
          <p:cNvSpPr>
            <a:spLocks noGrp="1"/>
          </p:cNvSpPr>
          <p:nvPr>
            <p:ph type="title"/>
          </p:nvPr>
        </p:nvSpPr>
        <p:spPr>
          <a:xfrm>
            <a:off x="368302" y="1854200"/>
            <a:ext cx="4821215" cy="1025504"/>
          </a:xfrm>
        </p:spPr>
        <p:txBody>
          <a:bodyPr/>
          <a:lstStyle/>
          <a:p>
            <a:r>
              <a:rPr lang="en-US" sz="4000" dirty="0">
                <a:solidFill>
                  <a:srgbClr val="C7EDFF"/>
                </a:solidFill>
              </a:rPr>
              <a:t>Financial Fitness for Life</a:t>
            </a:r>
            <a:br>
              <a:rPr lang="en-US" dirty="0"/>
            </a:br>
            <a:r>
              <a:rPr lang="en-US" dirty="0"/>
              <a:t> </a:t>
            </a:r>
            <a:br>
              <a:rPr lang="en-US" dirty="0"/>
            </a:br>
            <a:r>
              <a:rPr lang="en-US" dirty="0">
                <a:latin typeface="+mn-lt"/>
              </a:rPr>
              <a:t>Lesson 7:</a:t>
            </a:r>
            <a:br>
              <a:rPr lang="en-US" dirty="0">
                <a:latin typeface="+mn-lt"/>
              </a:rPr>
            </a:br>
            <a:r>
              <a:rPr lang="en-US" dirty="0">
                <a:latin typeface="+mn-lt"/>
              </a:rPr>
              <a:t>Uncle Sam Takes A Bite</a:t>
            </a:r>
          </a:p>
        </p:txBody>
      </p:sp>
      <p:pic>
        <p:nvPicPr>
          <p:cNvPr id="6" name="Picture 5">
            <a:extLst>
              <a:ext uri="{FF2B5EF4-FFF2-40B4-BE49-F238E27FC236}">
                <a16:creationId xmlns:a16="http://schemas.microsoft.com/office/drawing/2014/main" id="{F60A395A-8EDF-2960-4186-7074BC606D43}"/>
              </a:ext>
            </a:extLst>
          </p:cNvPr>
          <p:cNvPicPr>
            <a:picLocks noChangeAspect="1"/>
          </p:cNvPicPr>
          <p:nvPr/>
        </p:nvPicPr>
        <p:blipFill>
          <a:blip r:embed="rId2"/>
          <a:srcRect b="10899"/>
          <a:stretch/>
        </p:blipFill>
        <p:spPr>
          <a:xfrm>
            <a:off x="6337301" y="0"/>
            <a:ext cx="5854700" cy="6858000"/>
          </a:xfrm>
          <a:prstGeom prst="rect">
            <a:avLst/>
          </a:prstGeom>
        </p:spPr>
      </p:pic>
      <p:grpSp>
        <p:nvGrpSpPr>
          <p:cNvPr id="18" name="Group 17">
            <a:extLst>
              <a:ext uri="{FF2B5EF4-FFF2-40B4-BE49-F238E27FC236}">
                <a16:creationId xmlns:a16="http://schemas.microsoft.com/office/drawing/2014/main" id="{1BB89B90-633D-CB4B-3962-23C8097B7897}"/>
              </a:ext>
            </a:extLst>
          </p:cNvPr>
          <p:cNvGrpSpPr/>
          <p:nvPr/>
        </p:nvGrpSpPr>
        <p:grpSpPr>
          <a:xfrm>
            <a:off x="0" y="5948974"/>
            <a:ext cx="12192000" cy="917968"/>
            <a:chOff x="0" y="5948974"/>
            <a:chExt cx="12192000" cy="917968"/>
          </a:xfrm>
        </p:grpSpPr>
        <p:sp>
          <p:nvSpPr>
            <p:cNvPr id="19" name="Rectangle 18">
              <a:extLst>
                <a:ext uri="{FF2B5EF4-FFF2-40B4-BE49-F238E27FC236}">
                  <a16:creationId xmlns:a16="http://schemas.microsoft.com/office/drawing/2014/main" id="{16D99C80-2789-47A8-3517-7084160699DE}"/>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C0CC1447-2AD8-F5D5-D0F7-BF38FE7BDBD8}"/>
                </a:ext>
              </a:extLst>
            </p:cNvPr>
            <p:cNvGrpSpPr/>
            <p:nvPr/>
          </p:nvGrpSpPr>
          <p:grpSpPr>
            <a:xfrm>
              <a:off x="786998" y="6165200"/>
              <a:ext cx="10570603" cy="701742"/>
              <a:chOff x="786998" y="6165200"/>
              <a:chExt cx="10570603" cy="701742"/>
            </a:xfrm>
          </p:grpSpPr>
          <p:pic>
            <p:nvPicPr>
              <p:cNvPr id="23" name="Picture 22">
                <a:extLst>
                  <a:ext uri="{FF2B5EF4-FFF2-40B4-BE49-F238E27FC236}">
                    <a16:creationId xmlns:a16="http://schemas.microsoft.com/office/drawing/2014/main" id="{E6008C78-83D4-F626-439F-3468EC42D2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4" name="Picture 23">
                <a:extLst>
                  <a:ext uri="{FF2B5EF4-FFF2-40B4-BE49-F238E27FC236}">
                    <a16:creationId xmlns:a16="http://schemas.microsoft.com/office/drawing/2014/main" id="{9411E5AB-AC30-3580-FED3-C00DC70A23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5" name="Picture 2">
                <a:extLst>
                  <a:ext uri="{FF2B5EF4-FFF2-40B4-BE49-F238E27FC236}">
                    <a16:creationId xmlns:a16="http://schemas.microsoft.com/office/drawing/2014/main" id="{CE1B5163-B26B-F5CC-81F5-4AC60EF320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isa Bolsters Global Banking Capabilities with $1B Acquisition of ...">
                <a:extLst>
                  <a:ext uri="{FF2B5EF4-FFF2-40B4-BE49-F238E27FC236}">
                    <a16:creationId xmlns:a16="http://schemas.microsoft.com/office/drawing/2014/main" id="{C8DCD456-85D9-F00A-3935-BE88BFBECE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6A7B4ECF-888E-B55A-BC44-ED91461A4159}"/>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0055C1D-7944-ABF4-5FD6-CE98D6687755}"/>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06424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BF9C89-ABF4-0545-8716-3F5F958392E8}"/>
              </a:ext>
            </a:extLst>
          </p:cNvPr>
          <p:cNvSpPr>
            <a:spLocks noGrp="1"/>
          </p:cNvSpPr>
          <p:nvPr>
            <p:ph type="title"/>
          </p:nvPr>
        </p:nvSpPr>
        <p:spPr>
          <a:xfrm>
            <a:off x="368302" y="1854200"/>
            <a:ext cx="4910834" cy="1025504"/>
          </a:xfrm>
        </p:spPr>
        <p:txBody>
          <a:bodyPr/>
          <a:lstStyle/>
          <a:p>
            <a:r>
              <a:rPr lang="en-US" sz="4000" dirty="0">
                <a:solidFill>
                  <a:srgbClr val="C7EDFF"/>
                </a:solidFill>
              </a:rPr>
              <a:t>Financial Fitness for Life</a:t>
            </a:r>
            <a:br>
              <a:rPr lang="en-US" dirty="0"/>
            </a:br>
            <a:r>
              <a:rPr lang="en-US" dirty="0"/>
              <a:t> </a:t>
            </a:r>
            <a:br>
              <a:rPr lang="en-US" dirty="0"/>
            </a:br>
            <a:r>
              <a:rPr lang="en-US" dirty="0">
                <a:latin typeface="+mn-lt"/>
              </a:rPr>
              <a:t>Lessons 2 and 3</a:t>
            </a:r>
            <a:br>
              <a:rPr lang="en-US" dirty="0">
                <a:latin typeface="+mn-lt"/>
              </a:rPr>
            </a:br>
            <a:r>
              <a:rPr lang="en-US" dirty="0">
                <a:latin typeface="+mn-lt"/>
              </a:rPr>
              <a:t>Decision-Making Skills</a:t>
            </a:r>
          </a:p>
        </p:txBody>
      </p:sp>
      <p:pic>
        <p:nvPicPr>
          <p:cNvPr id="6" name="Picture 5">
            <a:extLst>
              <a:ext uri="{FF2B5EF4-FFF2-40B4-BE49-F238E27FC236}">
                <a16:creationId xmlns:a16="http://schemas.microsoft.com/office/drawing/2014/main" id="{98FE64FE-7E6B-EB34-C03C-0C200F6DAAB2}"/>
              </a:ext>
            </a:extLst>
          </p:cNvPr>
          <p:cNvPicPr>
            <a:picLocks noChangeAspect="1"/>
          </p:cNvPicPr>
          <p:nvPr/>
        </p:nvPicPr>
        <p:blipFill>
          <a:blip r:embed="rId2"/>
          <a:srcRect b="10899"/>
          <a:stretch/>
        </p:blipFill>
        <p:spPr>
          <a:xfrm>
            <a:off x="6337301" y="0"/>
            <a:ext cx="5854700" cy="6858000"/>
          </a:xfrm>
          <a:prstGeom prst="rect">
            <a:avLst/>
          </a:prstGeom>
        </p:spPr>
      </p:pic>
      <p:grpSp>
        <p:nvGrpSpPr>
          <p:cNvPr id="13" name="Group 12">
            <a:extLst>
              <a:ext uri="{FF2B5EF4-FFF2-40B4-BE49-F238E27FC236}">
                <a16:creationId xmlns:a16="http://schemas.microsoft.com/office/drawing/2014/main" id="{B9242056-E531-ABC4-11FA-0F95D989624A}"/>
              </a:ext>
            </a:extLst>
          </p:cNvPr>
          <p:cNvGrpSpPr/>
          <p:nvPr/>
        </p:nvGrpSpPr>
        <p:grpSpPr>
          <a:xfrm>
            <a:off x="0" y="5948974"/>
            <a:ext cx="12192000" cy="917968"/>
            <a:chOff x="0" y="5948974"/>
            <a:chExt cx="12192000" cy="917968"/>
          </a:xfrm>
        </p:grpSpPr>
        <p:sp>
          <p:nvSpPr>
            <p:cNvPr id="14" name="Rectangle 13">
              <a:extLst>
                <a:ext uri="{FF2B5EF4-FFF2-40B4-BE49-F238E27FC236}">
                  <a16:creationId xmlns:a16="http://schemas.microsoft.com/office/drawing/2014/main" id="{4BD9975B-21AB-6543-A0C9-3E6CAFA7C45B}"/>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7E34EAA-75E9-4736-9F47-EB053B2E7C79}"/>
                </a:ext>
              </a:extLst>
            </p:cNvPr>
            <p:cNvGrpSpPr/>
            <p:nvPr/>
          </p:nvGrpSpPr>
          <p:grpSpPr>
            <a:xfrm>
              <a:off x="786998" y="6165200"/>
              <a:ext cx="10570603" cy="701742"/>
              <a:chOff x="786998" y="6165200"/>
              <a:chExt cx="10570603" cy="701742"/>
            </a:xfrm>
          </p:grpSpPr>
          <p:pic>
            <p:nvPicPr>
              <p:cNvPr id="18" name="Picture 17">
                <a:extLst>
                  <a:ext uri="{FF2B5EF4-FFF2-40B4-BE49-F238E27FC236}">
                    <a16:creationId xmlns:a16="http://schemas.microsoft.com/office/drawing/2014/main" id="{805D34AE-028E-8FE1-1CE8-7D0F8195FD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19" name="Picture 18">
                <a:extLst>
                  <a:ext uri="{FF2B5EF4-FFF2-40B4-BE49-F238E27FC236}">
                    <a16:creationId xmlns:a16="http://schemas.microsoft.com/office/drawing/2014/main" id="{DBC1AA9D-056D-333F-51DD-A8653D0059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0" name="Picture 2">
                <a:extLst>
                  <a:ext uri="{FF2B5EF4-FFF2-40B4-BE49-F238E27FC236}">
                    <a16:creationId xmlns:a16="http://schemas.microsoft.com/office/drawing/2014/main" id="{3EBDC1F6-AFE4-8AE2-E015-85BCF4C4E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Visa Bolsters Global Banking Capabilities with $1B Acquisition of ...">
                <a:extLst>
                  <a:ext uri="{FF2B5EF4-FFF2-40B4-BE49-F238E27FC236}">
                    <a16:creationId xmlns:a16="http://schemas.microsoft.com/office/drawing/2014/main" id="{E25834C5-F6DF-8202-8CE7-C66C9AEBC3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a:extLst>
                <a:ext uri="{FF2B5EF4-FFF2-40B4-BE49-F238E27FC236}">
                  <a16:creationId xmlns:a16="http://schemas.microsoft.com/office/drawing/2014/main" id="{EC988B4F-F166-73EF-BA9D-DA2867A30E60}"/>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B96F321-BFD6-8D91-0742-466E4D08F612}"/>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7932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56D3D-058A-825C-936A-7B8F64B49E7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C9E181D-038E-E77A-717E-F008DEF3FCB8}"/>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3">
            <a:extLst>
              <a:ext uri="{FF2B5EF4-FFF2-40B4-BE49-F238E27FC236}">
                <a16:creationId xmlns:a16="http://schemas.microsoft.com/office/drawing/2014/main" id="{161A8AC8-F875-005F-071B-7DA192BAE98F}"/>
              </a:ext>
            </a:extLst>
          </p:cNvPr>
          <p:cNvSpPr txBox="1">
            <a:spLocks/>
          </p:cNvSpPr>
          <p:nvPr/>
        </p:nvSpPr>
        <p:spPr>
          <a:xfrm>
            <a:off x="609600" y="1209221"/>
            <a:ext cx="10922000" cy="3218223"/>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Miquel and Anna Green use the standard deduction of $24,000 allowed for a married couple when paying their federal  income tax. </a:t>
            </a:r>
          </a:p>
          <a:p>
            <a:endParaRPr lang="en-US" sz="2800" dirty="0"/>
          </a:p>
          <a:p>
            <a:r>
              <a:rPr lang="en-US" sz="2800" dirty="0"/>
              <a:t>Why the standard deduction? </a:t>
            </a:r>
          </a:p>
          <a:p>
            <a:pPr marL="742950" lvl="2" indent="-457200">
              <a:buFont typeface="System Font Regular"/>
              <a:buChar char="—"/>
            </a:pPr>
            <a:r>
              <a:rPr lang="en-US" sz="2800" dirty="0"/>
              <a:t>No children. </a:t>
            </a:r>
          </a:p>
          <a:p>
            <a:pPr marL="742950" lvl="2" indent="-457200">
              <a:buFont typeface="System Font Regular"/>
              <a:buChar char="—"/>
            </a:pPr>
            <a:r>
              <a:rPr lang="en-US" sz="2800" dirty="0"/>
              <a:t>With a combined income of $84,000. </a:t>
            </a:r>
          </a:p>
          <a:p>
            <a:pPr marL="742950" lvl="2" indent="-457200">
              <a:buFont typeface="System Font Regular"/>
              <a:buChar char="—"/>
            </a:pPr>
            <a:r>
              <a:rPr lang="en-US" sz="2800" dirty="0"/>
              <a:t>They enjoy living in a rental near downtown.</a:t>
            </a:r>
          </a:p>
        </p:txBody>
      </p:sp>
      <p:grpSp>
        <p:nvGrpSpPr>
          <p:cNvPr id="17" name="Group 16">
            <a:extLst>
              <a:ext uri="{FF2B5EF4-FFF2-40B4-BE49-F238E27FC236}">
                <a16:creationId xmlns:a16="http://schemas.microsoft.com/office/drawing/2014/main" id="{EF69529D-EE04-690B-9CB1-B9619690BBE0}"/>
              </a:ext>
            </a:extLst>
          </p:cNvPr>
          <p:cNvGrpSpPr/>
          <p:nvPr/>
        </p:nvGrpSpPr>
        <p:grpSpPr>
          <a:xfrm>
            <a:off x="0" y="5948974"/>
            <a:ext cx="12192000" cy="917968"/>
            <a:chOff x="0" y="5948974"/>
            <a:chExt cx="12192000" cy="917968"/>
          </a:xfrm>
        </p:grpSpPr>
        <p:sp>
          <p:nvSpPr>
            <p:cNvPr id="18" name="Rectangle 17">
              <a:extLst>
                <a:ext uri="{FF2B5EF4-FFF2-40B4-BE49-F238E27FC236}">
                  <a16:creationId xmlns:a16="http://schemas.microsoft.com/office/drawing/2014/main" id="{27DC32AE-DC5B-2FA9-748C-4E7BFA93B302}"/>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E7423208-8C51-E609-0D01-E0C00E8F38DA}"/>
                </a:ext>
              </a:extLst>
            </p:cNvPr>
            <p:cNvGrpSpPr/>
            <p:nvPr/>
          </p:nvGrpSpPr>
          <p:grpSpPr>
            <a:xfrm>
              <a:off x="786998" y="6165200"/>
              <a:ext cx="10570603" cy="701742"/>
              <a:chOff x="786998" y="6165200"/>
              <a:chExt cx="10570603" cy="701742"/>
            </a:xfrm>
          </p:grpSpPr>
          <p:pic>
            <p:nvPicPr>
              <p:cNvPr id="22" name="Picture 21">
                <a:extLst>
                  <a:ext uri="{FF2B5EF4-FFF2-40B4-BE49-F238E27FC236}">
                    <a16:creationId xmlns:a16="http://schemas.microsoft.com/office/drawing/2014/main" id="{D5F2F7DE-0AE1-B1DC-3B43-5C4F1E253C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3" name="Picture 22">
                <a:extLst>
                  <a:ext uri="{FF2B5EF4-FFF2-40B4-BE49-F238E27FC236}">
                    <a16:creationId xmlns:a16="http://schemas.microsoft.com/office/drawing/2014/main" id="{CB4609EB-16EC-781D-F8EB-ED09357157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4" name="Picture 2">
                <a:extLst>
                  <a:ext uri="{FF2B5EF4-FFF2-40B4-BE49-F238E27FC236}">
                    <a16:creationId xmlns:a16="http://schemas.microsoft.com/office/drawing/2014/main" id="{911DB677-2516-3EE4-2346-60D4CD3E46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FA010781-FBA9-CA3A-F2A9-4389093AA7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EAF8B2B8-E32F-D7F2-4C42-3BD97076F22E}"/>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DC3446E-6732-552D-C5E2-97DA449E404C}"/>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itle 4">
            <a:extLst>
              <a:ext uri="{FF2B5EF4-FFF2-40B4-BE49-F238E27FC236}">
                <a16:creationId xmlns:a16="http://schemas.microsoft.com/office/drawing/2014/main" id="{F177D587-4223-1EAB-29ED-20193542B95C}"/>
              </a:ext>
            </a:extLst>
          </p:cNvPr>
          <p:cNvSpPr>
            <a:spLocks noGrp="1"/>
          </p:cNvSpPr>
          <p:nvPr>
            <p:ph type="title"/>
          </p:nvPr>
        </p:nvSpPr>
        <p:spPr>
          <a:xfrm>
            <a:off x="609600" y="471459"/>
            <a:ext cx="10972800" cy="236825"/>
          </a:xfrm>
        </p:spPr>
        <p:txBody>
          <a:bodyPr/>
          <a:lstStyle/>
          <a:p>
            <a:r>
              <a:rPr lang="en-US" sz="2800" dirty="0"/>
              <a:t>HANDOUTS: </a:t>
            </a:r>
            <a:r>
              <a:rPr lang="en-US" sz="2800" dirty="0">
                <a:latin typeface="Visa Dialect" pitchFamily="2" charset="0"/>
              </a:rPr>
              <a:t>PAGE 3</a:t>
            </a:r>
          </a:p>
        </p:txBody>
      </p:sp>
    </p:spTree>
    <p:extLst>
      <p:ext uri="{BB962C8B-B14F-4D97-AF65-F5344CB8AC3E}">
        <p14:creationId xmlns:p14="http://schemas.microsoft.com/office/powerpoint/2010/main" val="353007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5C0E8-4739-C9C8-989C-0846D51EB8F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F296146-171B-6963-6749-65C258972FF1}"/>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8">
            <a:extLst>
              <a:ext uri="{FF2B5EF4-FFF2-40B4-BE49-F238E27FC236}">
                <a16:creationId xmlns:a16="http://schemas.microsoft.com/office/drawing/2014/main" id="{FB7EE4B1-A0FA-0414-3F93-C87D7A154CDE}"/>
              </a:ext>
            </a:extLst>
          </p:cNvPr>
          <p:cNvSpPr>
            <a:spLocks noGrp="1"/>
          </p:cNvSpPr>
          <p:nvPr>
            <p:ph type="title"/>
          </p:nvPr>
        </p:nvSpPr>
        <p:spPr>
          <a:xfrm>
            <a:off x="689113" y="470452"/>
            <a:ext cx="10664687" cy="900134"/>
          </a:xfrm>
        </p:spPr>
        <p:txBody>
          <a:bodyPr/>
          <a:lstStyle/>
          <a:p>
            <a:r>
              <a:rPr lang="en-US" sz="2800" dirty="0"/>
              <a:t>Calculating Progressive Taxes</a:t>
            </a:r>
          </a:p>
        </p:txBody>
      </p:sp>
      <p:pic>
        <p:nvPicPr>
          <p:cNvPr id="15" name="Picture 14">
            <a:extLst>
              <a:ext uri="{FF2B5EF4-FFF2-40B4-BE49-F238E27FC236}">
                <a16:creationId xmlns:a16="http://schemas.microsoft.com/office/drawing/2014/main" id="{472C119F-6CF2-D90D-0FA3-0AD72FAD5CE0}"/>
              </a:ext>
            </a:extLst>
          </p:cNvPr>
          <p:cNvPicPr>
            <a:picLocks noChangeAspect="1"/>
          </p:cNvPicPr>
          <p:nvPr/>
        </p:nvPicPr>
        <p:blipFill>
          <a:blip r:embed="rId2"/>
          <a:stretch>
            <a:fillRect/>
          </a:stretch>
        </p:blipFill>
        <p:spPr>
          <a:xfrm>
            <a:off x="414472" y="1322100"/>
            <a:ext cx="6471714" cy="3082354"/>
          </a:xfrm>
          <a:prstGeom prst="rect">
            <a:avLst/>
          </a:prstGeom>
        </p:spPr>
      </p:pic>
      <p:sp>
        <p:nvSpPr>
          <p:cNvPr id="16" name="TextBox 15">
            <a:extLst>
              <a:ext uri="{FF2B5EF4-FFF2-40B4-BE49-F238E27FC236}">
                <a16:creationId xmlns:a16="http://schemas.microsoft.com/office/drawing/2014/main" id="{1FC7B7AC-7D71-4E7F-AC3E-AC14F8D2AD0F}"/>
              </a:ext>
            </a:extLst>
          </p:cNvPr>
          <p:cNvSpPr txBox="1"/>
          <p:nvPr/>
        </p:nvSpPr>
        <p:spPr>
          <a:xfrm>
            <a:off x="6986413" y="1893734"/>
            <a:ext cx="2569934" cy="1815882"/>
          </a:xfrm>
          <a:prstGeom prst="rect">
            <a:avLst/>
          </a:prstGeom>
          <a:noFill/>
        </p:spPr>
        <p:txBody>
          <a:bodyPr wrap="none" rtlCol="0">
            <a:spAutoFit/>
          </a:bodyPr>
          <a:lstStyle/>
          <a:p>
            <a:r>
              <a:rPr lang="en-US" sz="2800" dirty="0"/>
              <a:t>How do you </a:t>
            </a:r>
          </a:p>
          <a:p>
            <a:r>
              <a:rPr lang="en-US" sz="2800" dirty="0"/>
              <a:t>know this is a </a:t>
            </a:r>
          </a:p>
          <a:p>
            <a:r>
              <a:rPr lang="en-US" sz="2800" dirty="0"/>
              <a:t>Progressive </a:t>
            </a:r>
          </a:p>
          <a:p>
            <a:r>
              <a:rPr lang="en-US" sz="2800" dirty="0"/>
              <a:t>income tax?</a:t>
            </a:r>
          </a:p>
        </p:txBody>
      </p:sp>
      <p:sp>
        <p:nvSpPr>
          <p:cNvPr id="17" name="TextBox 16">
            <a:extLst>
              <a:ext uri="{FF2B5EF4-FFF2-40B4-BE49-F238E27FC236}">
                <a16:creationId xmlns:a16="http://schemas.microsoft.com/office/drawing/2014/main" id="{2F14F791-F12C-6CA4-3046-12F61E5C09C2}"/>
              </a:ext>
            </a:extLst>
          </p:cNvPr>
          <p:cNvSpPr txBox="1"/>
          <p:nvPr/>
        </p:nvSpPr>
        <p:spPr>
          <a:xfrm>
            <a:off x="689113" y="4626503"/>
            <a:ext cx="9757317" cy="954107"/>
          </a:xfrm>
          <a:prstGeom prst="rect">
            <a:avLst/>
          </a:prstGeom>
          <a:noFill/>
        </p:spPr>
        <p:txBody>
          <a:bodyPr wrap="square" rtlCol="0">
            <a:spAutoFit/>
          </a:bodyPr>
          <a:lstStyle/>
          <a:p>
            <a:r>
              <a:rPr lang="en-US" sz="2800" dirty="0"/>
              <a:t>The Green Family makes $84,000 a year – what is their </a:t>
            </a:r>
            <a:r>
              <a:rPr lang="en-US" sz="2800" dirty="0">
                <a:solidFill>
                  <a:srgbClr val="FF0000"/>
                </a:solidFill>
              </a:rPr>
              <a:t>marginal</a:t>
            </a:r>
            <a:r>
              <a:rPr lang="en-US" sz="2800" dirty="0"/>
              <a:t> tax rate?</a:t>
            </a:r>
          </a:p>
        </p:txBody>
      </p:sp>
      <p:grpSp>
        <p:nvGrpSpPr>
          <p:cNvPr id="19" name="Group 18">
            <a:extLst>
              <a:ext uri="{FF2B5EF4-FFF2-40B4-BE49-F238E27FC236}">
                <a16:creationId xmlns:a16="http://schemas.microsoft.com/office/drawing/2014/main" id="{44A13D9C-052A-0349-6A99-9FB0B77AE273}"/>
              </a:ext>
            </a:extLst>
          </p:cNvPr>
          <p:cNvGrpSpPr/>
          <p:nvPr/>
        </p:nvGrpSpPr>
        <p:grpSpPr>
          <a:xfrm>
            <a:off x="0" y="5948974"/>
            <a:ext cx="12192000" cy="917968"/>
            <a:chOff x="0" y="5948974"/>
            <a:chExt cx="12192000" cy="917968"/>
          </a:xfrm>
        </p:grpSpPr>
        <p:sp>
          <p:nvSpPr>
            <p:cNvPr id="20" name="Rectangle 19">
              <a:extLst>
                <a:ext uri="{FF2B5EF4-FFF2-40B4-BE49-F238E27FC236}">
                  <a16:creationId xmlns:a16="http://schemas.microsoft.com/office/drawing/2014/main" id="{5EE4641E-C5DA-FBE2-BD28-0C5A4FB7484F}"/>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8DD6D56-E449-B6FD-DB7B-276290721C1A}"/>
                </a:ext>
              </a:extLst>
            </p:cNvPr>
            <p:cNvGrpSpPr/>
            <p:nvPr/>
          </p:nvGrpSpPr>
          <p:grpSpPr>
            <a:xfrm>
              <a:off x="786998" y="6165200"/>
              <a:ext cx="10570603" cy="701742"/>
              <a:chOff x="786998" y="6165200"/>
              <a:chExt cx="10570603" cy="701742"/>
            </a:xfrm>
          </p:grpSpPr>
          <p:pic>
            <p:nvPicPr>
              <p:cNvPr id="24" name="Picture 23">
                <a:extLst>
                  <a:ext uri="{FF2B5EF4-FFF2-40B4-BE49-F238E27FC236}">
                    <a16:creationId xmlns:a16="http://schemas.microsoft.com/office/drawing/2014/main" id="{16CE045C-A4EF-AB3E-3909-059B3FC438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5" name="Picture 24">
                <a:extLst>
                  <a:ext uri="{FF2B5EF4-FFF2-40B4-BE49-F238E27FC236}">
                    <a16:creationId xmlns:a16="http://schemas.microsoft.com/office/drawing/2014/main" id="{6E690945-6A2A-F28E-C404-3E9ACB91F7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6" name="Picture 2">
                <a:extLst>
                  <a:ext uri="{FF2B5EF4-FFF2-40B4-BE49-F238E27FC236}">
                    <a16:creationId xmlns:a16="http://schemas.microsoft.com/office/drawing/2014/main" id="{03DF7396-7544-76A0-034A-1C76DDBE82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Visa Bolsters Global Banking Capabilities with $1B Acquisition of ...">
                <a:extLst>
                  <a:ext uri="{FF2B5EF4-FFF2-40B4-BE49-F238E27FC236}">
                    <a16:creationId xmlns:a16="http://schemas.microsoft.com/office/drawing/2014/main" id="{D19E3E1C-CBAB-083E-CFAA-80D17A406D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6F6061ED-E714-ED6D-5A3E-BB28DCF97746}"/>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CFE6D49-8342-C81C-2746-19B9582BF310}"/>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id="{443253CC-555A-D011-6CE2-44144E6B6DC7}"/>
              </a:ext>
            </a:extLst>
          </p:cNvPr>
          <p:cNvSpPr/>
          <p:nvPr/>
        </p:nvSpPr>
        <p:spPr>
          <a:xfrm rot="5207632">
            <a:off x="3107119" y="2642283"/>
            <a:ext cx="2059814" cy="85953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3" name="TextBox 2">
            <a:extLst>
              <a:ext uri="{FF2B5EF4-FFF2-40B4-BE49-F238E27FC236}">
                <a16:creationId xmlns:a16="http://schemas.microsoft.com/office/drawing/2014/main" id="{573E84DC-936C-14A1-B6E2-A6342FCACF0F}"/>
              </a:ext>
            </a:extLst>
          </p:cNvPr>
          <p:cNvSpPr txBox="1"/>
          <p:nvPr/>
        </p:nvSpPr>
        <p:spPr>
          <a:xfrm>
            <a:off x="2873948" y="5124247"/>
            <a:ext cx="914400" cy="584775"/>
          </a:xfrm>
          <a:prstGeom prst="rect">
            <a:avLst/>
          </a:prstGeom>
          <a:noFill/>
        </p:spPr>
        <p:txBody>
          <a:bodyPr wrap="square" rtlCol="0">
            <a:spAutoFit/>
          </a:bodyPr>
          <a:lstStyle/>
          <a:p>
            <a:r>
              <a:rPr lang="en-US" sz="3200" dirty="0">
                <a:solidFill>
                  <a:srgbClr val="FF0000"/>
                </a:solidFill>
              </a:rPr>
              <a:t>28%</a:t>
            </a:r>
          </a:p>
        </p:txBody>
      </p:sp>
    </p:spTree>
    <p:extLst>
      <p:ext uri="{BB962C8B-B14F-4D97-AF65-F5344CB8AC3E}">
        <p14:creationId xmlns:p14="http://schemas.microsoft.com/office/powerpoint/2010/main" val="384311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7C401-B2C1-DAA4-3B2F-9B762D1DDB5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F98557D-4C08-9E51-D99B-A4921B1A86EE}"/>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8">
            <a:extLst>
              <a:ext uri="{FF2B5EF4-FFF2-40B4-BE49-F238E27FC236}">
                <a16:creationId xmlns:a16="http://schemas.microsoft.com/office/drawing/2014/main" id="{E38BDD02-4340-9045-415C-A6545776E5F9}"/>
              </a:ext>
            </a:extLst>
          </p:cNvPr>
          <p:cNvSpPr>
            <a:spLocks noGrp="1"/>
          </p:cNvSpPr>
          <p:nvPr>
            <p:ph type="title"/>
          </p:nvPr>
        </p:nvSpPr>
        <p:spPr>
          <a:xfrm>
            <a:off x="689113" y="470452"/>
            <a:ext cx="10664687" cy="900134"/>
          </a:xfrm>
        </p:spPr>
        <p:txBody>
          <a:bodyPr/>
          <a:lstStyle/>
          <a:p>
            <a:r>
              <a:rPr lang="en-US" sz="2800" dirty="0"/>
              <a:t>Calculating Progressive Taxes</a:t>
            </a:r>
          </a:p>
        </p:txBody>
      </p:sp>
      <p:pic>
        <p:nvPicPr>
          <p:cNvPr id="18" name="Picture 17">
            <a:extLst>
              <a:ext uri="{FF2B5EF4-FFF2-40B4-BE49-F238E27FC236}">
                <a16:creationId xmlns:a16="http://schemas.microsoft.com/office/drawing/2014/main" id="{F8B42A5C-43D4-D357-F07F-FE374922F48C}"/>
              </a:ext>
            </a:extLst>
          </p:cNvPr>
          <p:cNvPicPr>
            <a:picLocks noChangeAspect="1"/>
          </p:cNvPicPr>
          <p:nvPr/>
        </p:nvPicPr>
        <p:blipFill>
          <a:blip r:embed="rId2"/>
          <a:stretch>
            <a:fillRect/>
          </a:stretch>
        </p:blipFill>
        <p:spPr>
          <a:xfrm>
            <a:off x="2060944" y="989387"/>
            <a:ext cx="8070112" cy="3843640"/>
          </a:xfrm>
          <a:prstGeom prst="rect">
            <a:avLst/>
          </a:prstGeom>
        </p:spPr>
      </p:pic>
      <p:sp>
        <p:nvSpPr>
          <p:cNvPr id="19" name="Oval 18">
            <a:extLst>
              <a:ext uri="{FF2B5EF4-FFF2-40B4-BE49-F238E27FC236}">
                <a16:creationId xmlns:a16="http://schemas.microsoft.com/office/drawing/2014/main" id="{49D95EF0-6D1A-DF75-F1F8-D0CE019A1BFF}"/>
              </a:ext>
            </a:extLst>
          </p:cNvPr>
          <p:cNvSpPr/>
          <p:nvPr/>
        </p:nvSpPr>
        <p:spPr>
          <a:xfrm>
            <a:off x="7578756" y="1506749"/>
            <a:ext cx="2264735" cy="76554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20" name="TextBox 19">
            <a:extLst>
              <a:ext uri="{FF2B5EF4-FFF2-40B4-BE49-F238E27FC236}">
                <a16:creationId xmlns:a16="http://schemas.microsoft.com/office/drawing/2014/main" id="{19C3CA36-7885-F449-8CF3-4C832E8C6C2F}"/>
              </a:ext>
            </a:extLst>
          </p:cNvPr>
          <p:cNvSpPr txBox="1"/>
          <p:nvPr/>
        </p:nvSpPr>
        <p:spPr>
          <a:xfrm>
            <a:off x="728132" y="5028327"/>
            <a:ext cx="9777035" cy="707886"/>
          </a:xfrm>
          <a:prstGeom prst="rect">
            <a:avLst/>
          </a:prstGeom>
          <a:noFill/>
        </p:spPr>
        <p:txBody>
          <a:bodyPr wrap="none" rtlCol="0">
            <a:spAutoFit/>
          </a:bodyPr>
          <a:lstStyle/>
          <a:p>
            <a:r>
              <a:rPr lang="en-US" sz="2000" dirty="0"/>
              <a:t>Why are the Greens paying taxes on $60,000 when their income is $84,000?</a:t>
            </a:r>
          </a:p>
          <a:p>
            <a:r>
              <a:rPr lang="en-US" sz="2000" dirty="0"/>
              <a:t>How much will they be paying in taxes?   </a:t>
            </a:r>
          </a:p>
        </p:txBody>
      </p:sp>
      <p:sp>
        <p:nvSpPr>
          <p:cNvPr id="21" name="TextBox 20">
            <a:extLst>
              <a:ext uri="{FF2B5EF4-FFF2-40B4-BE49-F238E27FC236}">
                <a16:creationId xmlns:a16="http://schemas.microsoft.com/office/drawing/2014/main" id="{CDD935FD-3B05-6925-9886-7EE6EB1AF15F}"/>
              </a:ext>
            </a:extLst>
          </p:cNvPr>
          <p:cNvSpPr txBox="1"/>
          <p:nvPr/>
        </p:nvSpPr>
        <p:spPr>
          <a:xfrm>
            <a:off x="5648548" y="5346736"/>
            <a:ext cx="3353803" cy="400110"/>
          </a:xfrm>
          <a:prstGeom prst="rect">
            <a:avLst/>
          </a:prstGeom>
          <a:noFill/>
        </p:spPr>
        <p:txBody>
          <a:bodyPr wrap="none" rtlCol="0">
            <a:spAutoFit/>
          </a:bodyPr>
          <a:lstStyle/>
          <a:p>
            <a:r>
              <a:rPr lang="en-US" sz="2000" dirty="0">
                <a:solidFill>
                  <a:srgbClr val="FF0000"/>
                </a:solidFill>
              </a:rPr>
              <a:t>$11,343.75 (NOT $15,000)</a:t>
            </a:r>
          </a:p>
        </p:txBody>
      </p:sp>
      <p:grpSp>
        <p:nvGrpSpPr>
          <p:cNvPr id="16" name="Group 15">
            <a:extLst>
              <a:ext uri="{FF2B5EF4-FFF2-40B4-BE49-F238E27FC236}">
                <a16:creationId xmlns:a16="http://schemas.microsoft.com/office/drawing/2014/main" id="{8C143E00-CC3A-F767-5661-54801B675105}"/>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7A914E6C-4D24-9AC4-81A4-38F5CF01BAE9}"/>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895B0B1D-8492-C37F-C152-F58EA4EFC64B}"/>
                </a:ext>
              </a:extLst>
            </p:cNvPr>
            <p:cNvGrpSpPr/>
            <p:nvPr/>
          </p:nvGrpSpPr>
          <p:grpSpPr>
            <a:xfrm>
              <a:off x="786998" y="6165200"/>
              <a:ext cx="10570603" cy="701742"/>
              <a:chOff x="786998" y="6165200"/>
              <a:chExt cx="10570603" cy="701742"/>
            </a:xfrm>
          </p:grpSpPr>
          <p:pic>
            <p:nvPicPr>
              <p:cNvPr id="25" name="Picture 24">
                <a:extLst>
                  <a:ext uri="{FF2B5EF4-FFF2-40B4-BE49-F238E27FC236}">
                    <a16:creationId xmlns:a16="http://schemas.microsoft.com/office/drawing/2014/main" id="{1E841472-66B9-8FB6-C1F1-7E4A9DA1B4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6" name="Picture 25">
                <a:extLst>
                  <a:ext uri="{FF2B5EF4-FFF2-40B4-BE49-F238E27FC236}">
                    <a16:creationId xmlns:a16="http://schemas.microsoft.com/office/drawing/2014/main" id="{C2A68649-5668-35FB-77E4-710B2E700F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7" name="Picture 2">
                <a:extLst>
                  <a:ext uri="{FF2B5EF4-FFF2-40B4-BE49-F238E27FC236}">
                    <a16:creationId xmlns:a16="http://schemas.microsoft.com/office/drawing/2014/main" id="{D5ADF4BD-25E8-5E80-2B31-1E474D5A05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Visa Bolsters Global Banking Capabilities with $1B Acquisition of ...">
                <a:extLst>
                  <a:ext uri="{FF2B5EF4-FFF2-40B4-BE49-F238E27FC236}">
                    <a16:creationId xmlns:a16="http://schemas.microsoft.com/office/drawing/2014/main" id="{6B8E1877-E4BB-0DDA-E5D7-CC5E470395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22">
              <a:extLst>
                <a:ext uri="{FF2B5EF4-FFF2-40B4-BE49-F238E27FC236}">
                  <a16:creationId xmlns:a16="http://schemas.microsoft.com/office/drawing/2014/main" id="{9EE0F387-125A-6AF6-3D63-D9CA2B8493E4}"/>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3AFA5A5-E2AF-8CD7-EFEE-23522233A879}"/>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035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85151-B7EA-20DB-9B58-AD25DD4C7CF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87CFF54-9263-81F0-C0FC-72C8358350E4}"/>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99AFA09-7DEE-AA42-84C1-DD7D8517E374}"/>
              </a:ext>
            </a:extLst>
          </p:cNvPr>
          <p:cNvSpPr>
            <a:spLocks noGrp="1"/>
          </p:cNvSpPr>
          <p:nvPr>
            <p:ph type="title"/>
          </p:nvPr>
        </p:nvSpPr>
        <p:spPr/>
        <p:txBody>
          <a:bodyPr/>
          <a:lstStyle/>
          <a:p>
            <a:r>
              <a:rPr lang="en-US" sz="2800" dirty="0"/>
              <a:t>Tax Basics: Marginal Tax Code (Federal Tax)</a:t>
            </a:r>
          </a:p>
        </p:txBody>
      </p:sp>
      <p:sp>
        <p:nvSpPr>
          <p:cNvPr id="5" name="TextBox 5">
            <a:extLst>
              <a:ext uri="{FF2B5EF4-FFF2-40B4-BE49-F238E27FC236}">
                <a16:creationId xmlns:a16="http://schemas.microsoft.com/office/drawing/2014/main" id="{66AE61D1-C45F-4FAC-5266-C79F8A2F6994}"/>
              </a:ext>
            </a:extLst>
          </p:cNvPr>
          <p:cNvSpPr txBox="1"/>
          <p:nvPr/>
        </p:nvSpPr>
        <p:spPr>
          <a:xfrm>
            <a:off x="387638" y="869242"/>
            <a:ext cx="457818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a typeface="+mn-lt"/>
                <a:cs typeface="+mn-lt"/>
              </a:rPr>
              <a:t>How Do Taxes Actually Work | Humprey Yang</a:t>
            </a:r>
          </a:p>
        </p:txBody>
      </p:sp>
      <p:sp>
        <p:nvSpPr>
          <p:cNvPr id="6" name="TextBox 3">
            <a:extLst>
              <a:ext uri="{FF2B5EF4-FFF2-40B4-BE49-F238E27FC236}">
                <a16:creationId xmlns:a16="http://schemas.microsoft.com/office/drawing/2014/main" id="{D6563920-0D73-7BF0-8D1E-472275ABAAC6}"/>
              </a:ext>
            </a:extLst>
          </p:cNvPr>
          <p:cNvSpPr txBox="1"/>
          <p:nvPr/>
        </p:nvSpPr>
        <p:spPr>
          <a:xfrm>
            <a:off x="6333833" y="808197"/>
            <a:ext cx="5177366"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0E2798"/>
                </a:solidFill>
                <a:hlinkClick r:id="rId4">
                  <a:extLst>
                    <a:ext uri="{A12FA001-AC4F-418D-AE19-62706E023703}">
                      <ahyp:hlinkClr xmlns:ahyp="http://schemas.microsoft.com/office/drawing/2018/hyperlinkcolor" val="tx"/>
                    </a:ext>
                  </a:extLst>
                </a:hlinkClick>
              </a:rPr>
              <a:t>How marginal tax rates actually work</a:t>
            </a:r>
            <a:r>
              <a:rPr lang="en-US" dirty="0">
                <a:solidFill>
                  <a:schemeClr val="accent1"/>
                </a:solidFill>
                <a:hlinkClick r:id="rId4">
                  <a:extLst>
                    <a:ext uri="{A12FA001-AC4F-418D-AE19-62706E023703}">
                      <ahyp:hlinkClr xmlns:ahyp="http://schemas.microsoft.com/office/drawing/2018/hyperlinkcolor" val="tx"/>
                    </a:ext>
                  </a:extLst>
                </a:hlinkClick>
              </a:rPr>
              <a:t>, explained with a cartoon | Vox</a:t>
            </a:r>
            <a:endParaRPr lang="en-US" dirty="0">
              <a:solidFill>
                <a:schemeClr val="accent1"/>
              </a:solidFill>
            </a:endParaRPr>
          </a:p>
        </p:txBody>
      </p:sp>
      <p:grpSp>
        <p:nvGrpSpPr>
          <p:cNvPr id="18" name="Group 17">
            <a:extLst>
              <a:ext uri="{FF2B5EF4-FFF2-40B4-BE49-F238E27FC236}">
                <a16:creationId xmlns:a16="http://schemas.microsoft.com/office/drawing/2014/main" id="{DAE34BFC-EED2-921E-303D-D08A932606F0}"/>
              </a:ext>
            </a:extLst>
          </p:cNvPr>
          <p:cNvGrpSpPr/>
          <p:nvPr/>
        </p:nvGrpSpPr>
        <p:grpSpPr>
          <a:xfrm>
            <a:off x="0" y="5948974"/>
            <a:ext cx="12192000" cy="917968"/>
            <a:chOff x="0" y="5948974"/>
            <a:chExt cx="12192000" cy="917968"/>
          </a:xfrm>
        </p:grpSpPr>
        <p:sp>
          <p:nvSpPr>
            <p:cNvPr id="19" name="Rectangle 18">
              <a:extLst>
                <a:ext uri="{FF2B5EF4-FFF2-40B4-BE49-F238E27FC236}">
                  <a16:creationId xmlns:a16="http://schemas.microsoft.com/office/drawing/2014/main" id="{DA60729C-A4E5-CA8A-F7EB-F00CFB9213A1}"/>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F84D0608-A4DF-CB61-BACE-F392916562C6}"/>
                </a:ext>
              </a:extLst>
            </p:cNvPr>
            <p:cNvGrpSpPr/>
            <p:nvPr/>
          </p:nvGrpSpPr>
          <p:grpSpPr>
            <a:xfrm>
              <a:off x="786998" y="6165200"/>
              <a:ext cx="10570603" cy="701742"/>
              <a:chOff x="786998" y="6165200"/>
              <a:chExt cx="10570603" cy="701742"/>
            </a:xfrm>
          </p:grpSpPr>
          <p:pic>
            <p:nvPicPr>
              <p:cNvPr id="23" name="Picture 22">
                <a:extLst>
                  <a:ext uri="{FF2B5EF4-FFF2-40B4-BE49-F238E27FC236}">
                    <a16:creationId xmlns:a16="http://schemas.microsoft.com/office/drawing/2014/main" id="{D74D0B73-538D-968D-71DE-1278AD8374A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4" name="Picture 23">
                <a:extLst>
                  <a:ext uri="{FF2B5EF4-FFF2-40B4-BE49-F238E27FC236}">
                    <a16:creationId xmlns:a16="http://schemas.microsoft.com/office/drawing/2014/main" id="{8F2C7CCB-DEB6-457D-61B2-12D02E87B2A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5" name="Picture 2">
                <a:extLst>
                  <a:ext uri="{FF2B5EF4-FFF2-40B4-BE49-F238E27FC236}">
                    <a16:creationId xmlns:a16="http://schemas.microsoft.com/office/drawing/2014/main" id="{DBEFC4A3-9A0B-EF4B-9649-8441F75B98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isa Bolsters Global Banking Capabilities with $1B Acquisition of ...">
                <a:extLst>
                  <a:ext uri="{FF2B5EF4-FFF2-40B4-BE49-F238E27FC236}">
                    <a16:creationId xmlns:a16="http://schemas.microsoft.com/office/drawing/2014/main" id="{081F8C9B-4F26-9AFF-ECBE-4005F45410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41103D1E-BB0F-B515-1F87-D744C5683F21}"/>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ACD6BA8-ED29-D0BE-8017-3948A3A9518C}"/>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Online Media 1" title="How tax brackets actually work">
            <a:hlinkClick r:id="" action="ppaction://media"/>
            <a:extLst>
              <a:ext uri="{FF2B5EF4-FFF2-40B4-BE49-F238E27FC236}">
                <a16:creationId xmlns:a16="http://schemas.microsoft.com/office/drawing/2014/main" id="{F987CB1B-DE6C-78C2-7CB9-C9B55B22B1C6}"/>
              </a:ext>
            </a:extLst>
          </p:cNvPr>
          <p:cNvPicPr>
            <a:picLocks noRot="1" noChangeAspect="1"/>
          </p:cNvPicPr>
          <p:nvPr>
            <a:videoFile r:link="rId1"/>
          </p:nvPr>
        </p:nvPicPr>
        <p:blipFill>
          <a:blip r:embed="rId9"/>
          <a:stretch>
            <a:fillRect/>
          </a:stretch>
        </p:blipFill>
        <p:spPr>
          <a:xfrm>
            <a:off x="1994170" y="1537785"/>
            <a:ext cx="7702827" cy="4348696"/>
          </a:xfrm>
          <a:prstGeom prst="rect">
            <a:avLst/>
          </a:prstGeom>
        </p:spPr>
      </p:pic>
    </p:spTree>
    <p:extLst>
      <p:ext uri="{BB962C8B-B14F-4D97-AF65-F5344CB8AC3E}">
        <p14:creationId xmlns:p14="http://schemas.microsoft.com/office/powerpoint/2010/main" val="412179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7C7E3-8758-DC10-21C4-4C27BCB8A98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8705661-6AA8-4FEB-9C08-56B2EEE62420}"/>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8">
            <a:extLst>
              <a:ext uri="{FF2B5EF4-FFF2-40B4-BE49-F238E27FC236}">
                <a16:creationId xmlns:a16="http://schemas.microsoft.com/office/drawing/2014/main" id="{12C87B98-5E06-B22D-0FD9-860D49EDF640}"/>
              </a:ext>
            </a:extLst>
          </p:cNvPr>
          <p:cNvSpPr>
            <a:spLocks noGrp="1"/>
          </p:cNvSpPr>
          <p:nvPr>
            <p:ph type="title"/>
          </p:nvPr>
        </p:nvSpPr>
        <p:spPr>
          <a:xfrm>
            <a:off x="689113" y="470452"/>
            <a:ext cx="10664687" cy="900134"/>
          </a:xfrm>
        </p:spPr>
        <p:txBody>
          <a:bodyPr/>
          <a:lstStyle/>
          <a:p>
            <a:r>
              <a:rPr lang="en-US" sz="2800" dirty="0"/>
              <a:t>Calculating Progressive Taxes</a:t>
            </a:r>
          </a:p>
        </p:txBody>
      </p:sp>
      <p:pic>
        <p:nvPicPr>
          <p:cNvPr id="2" name="Content Placeholder 5">
            <a:extLst>
              <a:ext uri="{FF2B5EF4-FFF2-40B4-BE49-F238E27FC236}">
                <a16:creationId xmlns:a16="http://schemas.microsoft.com/office/drawing/2014/main" id="{A959770E-68F9-93B5-E04A-0A73636B895A}"/>
              </a:ext>
            </a:extLst>
          </p:cNvPr>
          <p:cNvPicPr>
            <a:picLocks noChangeAspect="1"/>
          </p:cNvPicPr>
          <p:nvPr/>
        </p:nvPicPr>
        <p:blipFill>
          <a:blip r:embed="rId2"/>
          <a:stretch>
            <a:fillRect/>
          </a:stretch>
        </p:blipFill>
        <p:spPr>
          <a:xfrm>
            <a:off x="2386559" y="1038203"/>
            <a:ext cx="7069556" cy="3363913"/>
          </a:xfrm>
          <a:prstGeom prst="rect">
            <a:avLst/>
          </a:prstGeom>
        </p:spPr>
      </p:pic>
      <p:sp>
        <p:nvSpPr>
          <p:cNvPr id="4" name="TextBox 3">
            <a:extLst>
              <a:ext uri="{FF2B5EF4-FFF2-40B4-BE49-F238E27FC236}">
                <a16:creationId xmlns:a16="http://schemas.microsoft.com/office/drawing/2014/main" id="{C533CC7C-7B88-A087-474C-F632A66BC2A4}"/>
              </a:ext>
            </a:extLst>
          </p:cNvPr>
          <p:cNvSpPr txBox="1"/>
          <p:nvPr/>
        </p:nvSpPr>
        <p:spPr>
          <a:xfrm>
            <a:off x="2105247" y="4710806"/>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B7383841-01DD-F3F4-B9EF-7069CE71C055}"/>
              </a:ext>
            </a:extLst>
          </p:cNvPr>
          <p:cNvSpPr txBox="1"/>
          <p:nvPr/>
        </p:nvSpPr>
        <p:spPr>
          <a:xfrm>
            <a:off x="1904822" y="4408098"/>
            <a:ext cx="9006455" cy="923330"/>
          </a:xfrm>
          <a:prstGeom prst="rect">
            <a:avLst/>
          </a:prstGeom>
          <a:noFill/>
        </p:spPr>
        <p:txBody>
          <a:bodyPr wrap="square" rtlCol="0">
            <a:spAutoFit/>
          </a:bodyPr>
          <a:lstStyle/>
          <a:p>
            <a:r>
              <a:rPr lang="en-US" dirty="0"/>
              <a:t>Taxable income range                                                 Taxes paid at that income range</a:t>
            </a:r>
          </a:p>
          <a:p>
            <a:r>
              <a:rPr lang="en-US" dirty="0"/>
              <a:t>$8,025 – $0 = $8,025</a:t>
            </a:r>
          </a:p>
          <a:p>
            <a:endParaRPr lang="en-US" dirty="0"/>
          </a:p>
        </p:txBody>
      </p:sp>
      <p:sp>
        <p:nvSpPr>
          <p:cNvPr id="6" name="TextBox 5">
            <a:extLst>
              <a:ext uri="{FF2B5EF4-FFF2-40B4-BE49-F238E27FC236}">
                <a16:creationId xmlns:a16="http://schemas.microsoft.com/office/drawing/2014/main" id="{715444AC-4CF7-D7C3-111F-FAE4FA077FA3}"/>
              </a:ext>
            </a:extLst>
          </p:cNvPr>
          <p:cNvSpPr txBox="1"/>
          <p:nvPr/>
        </p:nvSpPr>
        <p:spPr>
          <a:xfrm>
            <a:off x="6678944" y="4696175"/>
            <a:ext cx="2505814" cy="369332"/>
          </a:xfrm>
          <a:prstGeom prst="rect">
            <a:avLst/>
          </a:prstGeom>
          <a:noFill/>
        </p:spPr>
        <p:txBody>
          <a:bodyPr wrap="none" rtlCol="0">
            <a:spAutoFit/>
          </a:bodyPr>
          <a:lstStyle/>
          <a:p>
            <a:r>
              <a:rPr lang="en-US" dirty="0"/>
              <a:t>10% of $8,025 = $802.50</a:t>
            </a:r>
          </a:p>
        </p:txBody>
      </p:sp>
      <p:sp>
        <p:nvSpPr>
          <p:cNvPr id="7" name="TextBox 6">
            <a:extLst>
              <a:ext uri="{FF2B5EF4-FFF2-40B4-BE49-F238E27FC236}">
                <a16:creationId xmlns:a16="http://schemas.microsoft.com/office/drawing/2014/main" id="{472F3F55-ED0D-62F2-92FC-30C8319FB689}"/>
              </a:ext>
            </a:extLst>
          </p:cNvPr>
          <p:cNvSpPr txBox="1"/>
          <p:nvPr/>
        </p:nvSpPr>
        <p:spPr>
          <a:xfrm>
            <a:off x="6678944" y="4962096"/>
            <a:ext cx="2850460" cy="369332"/>
          </a:xfrm>
          <a:prstGeom prst="rect">
            <a:avLst/>
          </a:prstGeom>
          <a:noFill/>
        </p:spPr>
        <p:txBody>
          <a:bodyPr wrap="none" rtlCol="0">
            <a:spAutoFit/>
          </a:bodyPr>
          <a:lstStyle/>
          <a:p>
            <a:r>
              <a:rPr lang="en-US" dirty="0"/>
              <a:t>15% of $24,525 =  $3,678.75</a:t>
            </a:r>
          </a:p>
        </p:txBody>
      </p:sp>
      <p:sp>
        <p:nvSpPr>
          <p:cNvPr id="9" name="TextBox 8">
            <a:extLst>
              <a:ext uri="{FF2B5EF4-FFF2-40B4-BE49-F238E27FC236}">
                <a16:creationId xmlns:a16="http://schemas.microsoft.com/office/drawing/2014/main" id="{CF8E3C2A-5B2F-1459-6CAE-3B1AA24EDFE6}"/>
              </a:ext>
            </a:extLst>
          </p:cNvPr>
          <p:cNvSpPr txBox="1"/>
          <p:nvPr/>
        </p:nvSpPr>
        <p:spPr>
          <a:xfrm>
            <a:off x="6678944" y="5283827"/>
            <a:ext cx="2744662" cy="369332"/>
          </a:xfrm>
          <a:prstGeom prst="rect">
            <a:avLst/>
          </a:prstGeom>
          <a:noFill/>
        </p:spPr>
        <p:txBody>
          <a:bodyPr wrap="none" rtlCol="0">
            <a:spAutoFit/>
          </a:bodyPr>
          <a:lstStyle/>
          <a:p>
            <a:r>
              <a:rPr lang="en-US" dirty="0"/>
              <a:t>25% of $27,450 =$6,862.50</a:t>
            </a:r>
          </a:p>
        </p:txBody>
      </p:sp>
      <p:sp>
        <p:nvSpPr>
          <p:cNvPr id="11" name="TextBox 10">
            <a:extLst>
              <a:ext uri="{FF2B5EF4-FFF2-40B4-BE49-F238E27FC236}">
                <a16:creationId xmlns:a16="http://schemas.microsoft.com/office/drawing/2014/main" id="{5BBBCC15-392A-B8A7-7CDA-95A22567E2D5}"/>
              </a:ext>
            </a:extLst>
          </p:cNvPr>
          <p:cNvSpPr txBox="1"/>
          <p:nvPr/>
        </p:nvSpPr>
        <p:spPr>
          <a:xfrm>
            <a:off x="7575058" y="1986159"/>
            <a:ext cx="944489" cy="369332"/>
          </a:xfrm>
          <a:prstGeom prst="rect">
            <a:avLst/>
          </a:prstGeom>
          <a:noFill/>
        </p:spPr>
        <p:txBody>
          <a:bodyPr wrap="none" rtlCol="0">
            <a:spAutoFit/>
          </a:bodyPr>
          <a:lstStyle/>
          <a:p>
            <a:r>
              <a:rPr lang="en-US" dirty="0">
                <a:solidFill>
                  <a:srgbClr val="FF0000"/>
                </a:solidFill>
              </a:rPr>
              <a:t>$802.50</a:t>
            </a:r>
          </a:p>
        </p:txBody>
      </p:sp>
      <p:sp>
        <p:nvSpPr>
          <p:cNvPr id="12" name="TextBox 11">
            <a:extLst>
              <a:ext uri="{FF2B5EF4-FFF2-40B4-BE49-F238E27FC236}">
                <a16:creationId xmlns:a16="http://schemas.microsoft.com/office/drawing/2014/main" id="{544C1859-B129-42AB-D195-BC74A926F36F}"/>
              </a:ext>
            </a:extLst>
          </p:cNvPr>
          <p:cNvSpPr txBox="1"/>
          <p:nvPr/>
        </p:nvSpPr>
        <p:spPr>
          <a:xfrm>
            <a:off x="7575058" y="2298312"/>
            <a:ext cx="1119217" cy="369332"/>
          </a:xfrm>
          <a:prstGeom prst="rect">
            <a:avLst/>
          </a:prstGeom>
          <a:noFill/>
        </p:spPr>
        <p:txBody>
          <a:bodyPr wrap="none" rtlCol="0">
            <a:spAutoFit/>
          </a:bodyPr>
          <a:lstStyle/>
          <a:p>
            <a:r>
              <a:rPr lang="en-US" dirty="0">
                <a:solidFill>
                  <a:srgbClr val="FF0000"/>
                </a:solidFill>
              </a:rPr>
              <a:t>$3,678.75</a:t>
            </a:r>
          </a:p>
        </p:txBody>
      </p:sp>
      <p:sp>
        <p:nvSpPr>
          <p:cNvPr id="15" name="TextBox 14">
            <a:extLst>
              <a:ext uri="{FF2B5EF4-FFF2-40B4-BE49-F238E27FC236}">
                <a16:creationId xmlns:a16="http://schemas.microsoft.com/office/drawing/2014/main" id="{5CD2214B-75AE-E36E-E104-E03CAC91B577}"/>
              </a:ext>
            </a:extLst>
          </p:cNvPr>
          <p:cNvSpPr txBox="1"/>
          <p:nvPr/>
        </p:nvSpPr>
        <p:spPr>
          <a:xfrm>
            <a:off x="7575058" y="2624630"/>
            <a:ext cx="1119217" cy="369332"/>
          </a:xfrm>
          <a:prstGeom prst="rect">
            <a:avLst/>
          </a:prstGeom>
          <a:noFill/>
        </p:spPr>
        <p:txBody>
          <a:bodyPr wrap="none" rtlCol="0">
            <a:spAutoFit/>
          </a:bodyPr>
          <a:lstStyle/>
          <a:p>
            <a:r>
              <a:rPr lang="en-US" dirty="0">
                <a:solidFill>
                  <a:srgbClr val="FF0000"/>
                </a:solidFill>
              </a:rPr>
              <a:t>$6,862.50</a:t>
            </a:r>
          </a:p>
        </p:txBody>
      </p:sp>
      <p:sp>
        <p:nvSpPr>
          <p:cNvPr id="16" name="TextBox 15">
            <a:extLst>
              <a:ext uri="{FF2B5EF4-FFF2-40B4-BE49-F238E27FC236}">
                <a16:creationId xmlns:a16="http://schemas.microsoft.com/office/drawing/2014/main" id="{F4D9E45C-3488-E648-B6C4-38782BC24D90}"/>
              </a:ext>
            </a:extLst>
          </p:cNvPr>
          <p:cNvSpPr txBox="1"/>
          <p:nvPr/>
        </p:nvSpPr>
        <p:spPr>
          <a:xfrm>
            <a:off x="7538016" y="3762847"/>
            <a:ext cx="1351652" cy="954107"/>
          </a:xfrm>
          <a:prstGeom prst="rect">
            <a:avLst/>
          </a:prstGeom>
          <a:noFill/>
        </p:spPr>
        <p:txBody>
          <a:bodyPr wrap="none" rtlCol="0">
            <a:spAutoFit/>
          </a:bodyPr>
          <a:lstStyle/>
          <a:p>
            <a:r>
              <a:rPr lang="en-US" sz="2000" dirty="0">
                <a:solidFill>
                  <a:srgbClr val="FF0000"/>
                </a:solidFill>
              </a:rPr>
              <a:t>$11,343.75</a:t>
            </a:r>
          </a:p>
          <a:p>
            <a:endParaRPr lang="en-US" dirty="0">
              <a:solidFill>
                <a:srgbClr val="FF0000"/>
              </a:solidFill>
            </a:endParaRPr>
          </a:p>
          <a:p>
            <a:endParaRPr lang="en-US" dirty="0"/>
          </a:p>
        </p:txBody>
      </p:sp>
      <p:sp>
        <p:nvSpPr>
          <p:cNvPr id="17" name="TextBox 16">
            <a:extLst>
              <a:ext uri="{FF2B5EF4-FFF2-40B4-BE49-F238E27FC236}">
                <a16:creationId xmlns:a16="http://schemas.microsoft.com/office/drawing/2014/main" id="{E9B933D7-2207-71C4-6226-CE3ADDD2BB94}"/>
              </a:ext>
            </a:extLst>
          </p:cNvPr>
          <p:cNvSpPr txBox="1"/>
          <p:nvPr/>
        </p:nvSpPr>
        <p:spPr>
          <a:xfrm>
            <a:off x="1904822" y="4987805"/>
            <a:ext cx="2842445" cy="646331"/>
          </a:xfrm>
          <a:prstGeom prst="rect">
            <a:avLst/>
          </a:prstGeom>
          <a:noFill/>
        </p:spPr>
        <p:txBody>
          <a:bodyPr wrap="none" rtlCol="0">
            <a:spAutoFit/>
          </a:bodyPr>
          <a:lstStyle/>
          <a:p>
            <a:r>
              <a:rPr lang="en-US" dirty="0"/>
              <a:t>$32,550 – $8,025 =  $24,525</a:t>
            </a:r>
          </a:p>
          <a:p>
            <a:endParaRPr lang="en-US" dirty="0"/>
          </a:p>
        </p:txBody>
      </p:sp>
      <p:sp>
        <p:nvSpPr>
          <p:cNvPr id="22" name="TextBox 21">
            <a:extLst>
              <a:ext uri="{FF2B5EF4-FFF2-40B4-BE49-F238E27FC236}">
                <a16:creationId xmlns:a16="http://schemas.microsoft.com/office/drawing/2014/main" id="{F0377A9F-046E-64E6-F5E3-4A11302B7A14}"/>
              </a:ext>
            </a:extLst>
          </p:cNvPr>
          <p:cNvSpPr txBox="1"/>
          <p:nvPr/>
        </p:nvSpPr>
        <p:spPr>
          <a:xfrm>
            <a:off x="1904822" y="5310970"/>
            <a:ext cx="2959465" cy="646331"/>
          </a:xfrm>
          <a:prstGeom prst="rect">
            <a:avLst/>
          </a:prstGeom>
          <a:noFill/>
        </p:spPr>
        <p:txBody>
          <a:bodyPr wrap="none" rtlCol="0">
            <a:spAutoFit/>
          </a:bodyPr>
          <a:lstStyle/>
          <a:p>
            <a:r>
              <a:rPr lang="en-US" dirty="0"/>
              <a:t>$60,000 – $32,550 =  $27,450</a:t>
            </a:r>
          </a:p>
          <a:p>
            <a:endParaRPr lang="en-US" dirty="0"/>
          </a:p>
        </p:txBody>
      </p:sp>
      <p:grpSp>
        <p:nvGrpSpPr>
          <p:cNvPr id="28" name="Group 27">
            <a:extLst>
              <a:ext uri="{FF2B5EF4-FFF2-40B4-BE49-F238E27FC236}">
                <a16:creationId xmlns:a16="http://schemas.microsoft.com/office/drawing/2014/main" id="{1EF636E3-3AEB-D5B7-601A-C7CF0A27A39D}"/>
              </a:ext>
            </a:extLst>
          </p:cNvPr>
          <p:cNvGrpSpPr/>
          <p:nvPr/>
        </p:nvGrpSpPr>
        <p:grpSpPr>
          <a:xfrm>
            <a:off x="0" y="5948974"/>
            <a:ext cx="12192000" cy="917968"/>
            <a:chOff x="0" y="5948974"/>
            <a:chExt cx="12192000" cy="917968"/>
          </a:xfrm>
        </p:grpSpPr>
        <p:sp>
          <p:nvSpPr>
            <p:cNvPr id="29" name="Rectangle 28">
              <a:extLst>
                <a:ext uri="{FF2B5EF4-FFF2-40B4-BE49-F238E27FC236}">
                  <a16:creationId xmlns:a16="http://schemas.microsoft.com/office/drawing/2014/main" id="{80A0020C-310A-2C6A-B565-AAEC11BA5C3B}"/>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3BA3A1D2-9D52-8621-FD28-A5480E47D1A0}"/>
                </a:ext>
              </a:extLst>
            </p:cNvPr>
            <p:cNvGrpSpPr/>
            <p:nvPr/>
          </p:nvGrpSpPr>
          <p:grpSpPr>
            <a:xfrm>
              <a:off x="786998" y="6165200"/>
              <a:ext cx="10570603" cy="701742"/>
              <a:chOff x="786998" y="6165200"/>
              <a:chExt cx="10570603" cy="701742"/>
            </a:xfrm>
          </p:grpSpPr>
          <p:pic>
            <p:nvPicPr>
              <p:cNvPr id="33" name="Picture 32">
                <a:extLst>
                  <a:ext uri="{FF2B5EF4-FFF2-40B4-BE49-F238E27FC236}">
                    <a16:creationId xmlns:a16="http://schemas.microsoft.com/office/drawing/2014/main" id="{62022489-C5CD-EB61-0E69-CB8A275F2B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34" name="Picture 33">
                <a:extLst>
                  <a:ext uri="{FF2B5EF4-FFF2-40B4-BE49-F238E27FC236}">
                    <a16:creationId xmlns:a16="http://schemas.microsoft.com/office/drawing/2014/main" id="{A2879784-3641-62B7-6721-2DF764B6BDC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35" name="Picture 2">
                <a:extLst>
                  <a:ext uri="{FF2B5EF4-FFF2-40B4-BE49-F238E27FC236}">
                    <a16:creationId xmlns:a16="http://schemas.microsoft.com/office/drawing/2014/main" id="{B44F155B-C6C8-8278-B969-73891BCDC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Visa Bolsters Global Banking Capabilities with $1B Acquisition of ...">
                <a:extLst>
                  <a:ext uri="{FF2B5EF4-FFF2-40B4-BE49-F238E27FC236}">
                    <a16:creationId xmlns:a16="http://schemas.microsoft.com/office/drawing/2014/main" id="{637ECBF0-5F4E-D897-6F22-FE93CCE78F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ectangle 30">
              <a:extLst>
                <a:ext uri="{FF2B5EF4-FFF2-40B4-BE49-F238E27FC236}">
                  <a16:creationId xmlns:a16="http://schemas.microsoft.com/office/drawing/2014/main" id="{86AB5116-1D63-1270-0F10-8A7EC02AC610}"/>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7BB9F5E-53E9-DFAC-A94C-E024276FBB42}"/>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0753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2000" fill="hold"/>
                                        <p:tgtEl>
                                          <p:spTgt spid="16"/>
                                        </p:tgtEl>
                                        <p:attrNameLst>
                                          <p:attrName>ppt_x</p:attrName>
                                        </p:attrNameLst>
                                      </p:cBhvr>
                                      <p:tavLst>
                                        <p:tav tm="0">
                                          <p:val>
                                            <p:strVal val="#ppt_x"/>
                                          </p:val>
                                        </p:tav>
                                        <p:tav tm="100000">
                                          <p:val>
                                            <p:strVal val="#ppt_x"/>
                                          </p:val>
                                        </p:tav>
                                      </p:tavLst>
                                    </p:anim>
                                    <p:anim calcmode="lin" valueType="num">
                                      <p:cBhvr additive="base">
                                        <p:cTn id="44" dur="20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15" grpId="0"/>
      <p:bldP spid="16" grpId="0"/>
      <p:bldP spid="17"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559BD-FA3B-C6A1-1607-A05BD044675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45330E3-D799-EA09-BA72-8DC1BE9E3DCD}"/>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8">
            <a:extLst>
              <a:ext uri="{FF2B5EF4-FFF2-40B4-BE49-F238E27FC236}">
                <a16:creationId xmlns:a16="http://schemas.microsoft.com/office/drawing/2014/main" id="{AA76BDCF-2B3A-0B5F-EC5E-1F72892A3D94}"/>
              </a:ext>
            </a:extLst>
          </p:cNvPr>
          <p:cNvSpPr>
            <a:spLocks noGrp="1"/>
          </p:cNvSpPr>
          <p:nvPr>
            <p:ph type="title"/>
          </p:nvPr>
        </p:nvSpPr>
        <p:spPr>
          <a:xfrm>
            <a:off x="689113" y="470452"/>
            <a:ext cx="10664687" cy="900134"/>
          </a:xfrm>
        </p:spPr>
        <p:txBody>
          <a:bodyPr/>
          <a:lstStyle/>
          <a:p>
            <a:r>
              <a:rPr lang="en-US" sz="2800" dirty="0"/>
              <a:t>Calculating Progressive Taxes</a:t>
            </a:r>
          </a:p>
        </p:txBody>
      </p:sp>
      <p:pic>
        <p:nvPicPr>
          <p:cNvPr id="18" name="Content Placeholder 5">
            <a:extLst>
              <a:ext uri="{FF2B5EF4-FFF2-40B4-BE49-F238E27FC236}">
                <a16:creationId xmlns:a16="http://schemas.microsoft.com/office/drawing/2014/main" id="{80557A07-FA36-A512-57E5-C9E55514B8F8}"/>
              </a:ext>
            </a:extLst>
          </p:cNvPr>
          <p:cNvPicPr>
            <a:picLocks noChangeAspect="1"/>
          </p:cNvPicPr>
          <p:nvPr/>
        </p:nvPicPr>
        <p:blipFill>
          <a:blip r:embed="rId2"/>
          <a:stretch>
            <a:fillRect/>
          </a:stretch>
        </p:blipFill>
        <p:spPr>
          <a:xfrm>
            <a:off x="2386613" y="1029812"/>
            <a:ext cx="7069556" cy="3363913"/>
          </a:xfrm>
          <a:prstGeom prst="rect">
            <a:avLst/>
          </a:prstGeom>
        </p:spPr>
      </p:pic>
      <p:sp>
        <p:nvSpPr>
          <p:cNvPr id="19" name="TextBox 18">
            <a:extLst>
              <a:ext uri="{FF2B5EF4-FFF2-40B4-BE49-F238E27FC236}">
                <a16:creationId xmlns:a16="http://schemas.microsoft.com/office/drawing/2014/main" id="{14D26828-CA87-FE5A-D6AD-5CF84836203E}"/>
              </a:ext>
            </a:extLst>
          </p:cNvPr>
          <p:cNvSpPr txBox="1"/>
          <p:nvPr/>
        </p:nvSpPr>
        <p:spPr>
          <a:xfrm>
            <a:off x="2190307" y="4553656"/>
            <a:ext cx="184731" cy="369332"/>
          </a:xfrm>
          <a:prstGeom prst="rect">
            <a:avLst/>
          </a:prstGeom>
          <a:noFill/>
        </p:spPr>
        <p:txBody>
          <a:bodyPr wrap="none" rtlCol="0">
            <a:spAutoFit/>
          </a:bodyPr>
          <a:lstStyle/>
          <a:p>
            <a:endParaRPr lang="en-US"/>
          </a:p>
        </p:txBody>
      </p:sp>
      <p:sp>
        <p:nvSpPr>
          <p:cNvPr id="20" name="TextBox 19">
            <a:extLst>
              <a:ext uri="{FF2B5EF4-FFF2-40B4-BE49-F238E27FC236}">
                <a16:creationId xmlns:a16="http://schemas.microsoft.com/office/drawing/2014/main" id="{22C15088-D3FC-D6BF-96B4-5F6FF383A12A}"/>
              </a:ext>
            </a:extLst>
          </p:cNvPr>
          <p:cNvSpPr txBox="1"/>
          <p:nvPr/>
        </p:nvSpPr>
        <p:spPr>
          <a:xfrm>
            <a:off x="7579693" y="1981584"/>
            <a:ext cx="944489" cy="369332"/>
          </a:xfrm>
          <a:prstGeom prst="rect">
            <a:avLst/>
          </a:prstGeom>
          <a:noFill/>
        </p:spPr>
        <p:txBody>
          <a:bodyPr wrap="none" rtlCol="0">
            <a:spAutoFit/>
          </a:bodyPr>
          <a:lstStyle/>
          <a:p>
            <a:r>
              <a:rPr lang="en-US" dirty="0">
                <a:solidFill>
                  <a:srgbClr val="FF0000"/>
                </a:solidFill>
              </a:rPr>
              <a:t>$802.50</a:t>
            </a:r>
          </a:p>
        </p:txBody>
      </p:sp>
      <p:sp>
        <p:nvSpPr>
          <p:cNvPr id="21" name="TextBox 20">
            <a:extLst>
              <a:ext uri="{FF2B5EF4-FFF2-40B4-BE49-F238E27FC236}">
                <a16:creationId xmlns:a16="http://schemas.microsoft.com/office/drawing/2014/main" id="{27B75D79-6F2C-E285-EFEB-94F5D131FC77}"/>
              </a:ext>
            </a:extLst>
          </p:cNvPr>
          <p:cNvSpPr txBox="1"/>
          <p:nvPr/>
        </p:nvSpPr>
        <p:spPr>
          <a:xfrm>
            <a:off x="7579693" y="2283062"/>
            <a:ext cx="1119217" cy="369332"/>
          </a:xfrm>
          <a:prstGeom prst="rect">
            <a:avLst/>
          </a:prstGeom>
          <a:noFill/>
        </p:spPr>
        <p:txBody>
          <a:bodyPr wrap="none" rtlCol="0">
            <a:spAutoFit/>
          </a:bodyPr>
          <a:lstStyle/>
          <a:p>
            <a:r>
              <a:rPr lang="en-US" dirty="0">
                <a:solidFill>
                  <a:srgbClr val="FF0000"/>
                </a:solidFill>
              </a:rPr>
              <a:t>$3,678.75</a:t>
            </a:r>
          </a:p>
        </p:txBody>
      </p:sp>
      <p:sp>
        <p:nvSpPr>
          <p:cNvPr id="23" name="TextBox 22">
            <a:extLst>
              <a:ext uri="{FF2B5EF4-FFF2-40B4-BE49-F238E27FC236}">
                <a16:creationId xmlns:a16="http://schemas.microsoft.com/office/drawing/2014/main" id="{F73E439A-58CE-2FD0-BF08-B7E7298A85DF}"/>
              </a:ext>
            </a:extLst>
          </p:cNvPr>
          <p:cNvSpPr txBox="1"/>
          <p:nvPr/>
        </p:nvSpPr>
        <p:spPr>
          <a:xfrm>
            <a:off x="7579693" y="2609380"/>
            <a:ext cx="1119217" cy="369332"/>
          </a:xfrm>
          <a:prstGeom prst="rect">
            <a:avLst/>
          </a:prstGeom>
          <a:noFill/>
        </p:spPr>
        <p:txBody>
          <a:bodyPr wrap="none" rtlCol="0">
            <a:spAutoFit/>
          </a:bodyPr>
          <a:lstStyle/>
          <a:p>
            <a:r>
              <a:rPr lang="en-US" dirty="0">
                <a:solidFill>
                  <a:srgbClr val="FF0000"/>
                </a:solidFill>
              </a:rPr>
              <a:t>$6,862.50</a:t>
            </a:r>
          </a:p>
        </p:txBody>
      </p:sp>
      <p:sp>
        <p:nvSpPr>
          <p:cNvPr id="24" name="TextBox 23">
            <a:extLst>
              <a:ext uri="{FF2B5EF4-FFF2-40B4-BE49-F238E27FC236}">
                <a16:creationId xmlns:a16="http://schemas.microsoft.com/office/drawing/2014/main" id="{FD04FE1A-28A7-61E3-0593-301B60EF38D0}"/>
              </a:ext>
            </a:extLst>
          </p:cNvPr>
          <p:cNvSpPr txBox="1"/>
          <p:nvPr/>
        </p:nvSpPr>
        <p:spPr>
          <a:xfrm>
            <a:off x="7542051" y="3748042"/>
            <a:ext cx="1351652" cy="954107"/>
          </a:xfrm>
          <a:prstGeom prst="rect">
            <a:avLst/>
          </a:prstGeom>
          <a:noFill/>
        </p:spPr>
        <p:txBody>
          <a:bodyPr wrap="none" rtlCol="0">
            <a:spAutoFit/>
          </a:bodyPr>
          <a:lstStyle/>
          <a:p>
            <a:r>
              <a:rPr lang="en-US" sz="2000" dirty="0">
                <a:solidFill>
                  <a:srgbClr val="FF0000"/>
                </a:solidFill>
              </a:rPr>
              <a:t>$11,343.75</a:t>
            </a:r>
          </a:p>
          <a:p>
            <a:endParaRPr lang="en-US" dirty="0">
              <a:solidFill>
                <a:srgbClr val="FF0000"/>
              </a:solidFill>
            </a:endParaRPr>
          </a:p>
          <a:p>
            <a:endParaRPr lang="en-US" dirty="0"/>
          </a:p>
        </p:txBody>
      </p:sp>
      <p:sp>
        <p:nvSpPr>
          <p:cNvPr id="25" name="TextBox 24">
            <a:extLst>
              <a:ext uri="{FF2B5EF4-FFF2-40B4-BE49-F238E27FC236}">
                <a16:creationId xmlns:a16="http://schemas.microsoft.com/office/drawing/2014/main" id="{AA3A1471-AE6B-B27D-74AD-235A74187A49}"/>
              </a:ext>
            </a:extLst>
          </p:cNvPr>
          <p:cNvSpPr txBox="1"/>
          <p:nvPr/>
        </p:nvSpPr>
        <p:spPr>
          <a:xfrm>
            <a:off x="1125278" y="4393806"/>
            <a:ext cx="10228522" cy="830997"/>
          </a:xfrm>
          <a:prstGeom prst="rect">
            <a:avLst/>
          </a:prstGeom>
          <a:noFill/>
        </p:spPr>
        <p:txBody>
          <a:bodyPr wrap="square" rtlCol="0">
            <a:spAutoFit/>
          </a:bodyPr>
          <a:lstStyle/>
          <a:p>
            <a:r>
              <a:rPr lang="en-US" sz="2400" dirty="0"/>
              <a:t>Making $84,000 – The Green Family has a Marginal Tax rate of 28%</a:t>
            </a:r>
          </a:p>
          <a:p>
            <a:r>
              <a:rPr lang="en-US" sz="2400" dirty="0"/>
              <a:t>Paying </a:t>
            </a:r>
            <a:r>
              <a:rPr lang="en-US" sz="2400" dirty="0">
                <a:solidFill>
                  <a:srgbClr val="FF0000"/>
                </a:solidFill>
              </a:rPr>
              <a:t>$11,343.75 in taxes </a:t>
            </a:r>
            <a:r>
              <a:rPr lang="en-US" sz="2400" dirty="0"/>
              <a:t>– what is their Effective tax rate? </a:t>
            </a:r>
          </a:p>
        </p:txBody>
      </p:sp>
      <p:sp>
        <p:nvSpPr>
          <p:cNvPr id="26" name="TextBox 25">
            <a:extLst>
              <a:ext uri="{FF2B5EF4-FFF2-40B4-BE49-F238E27FC236}">
                <a16:creationId xmlns:a16="http://schemas.microsoft.com/office/drawing/2014/main" id="{1E82862D-36AD-B603-6D4A-D2C14A4DD8FA}"/>
              </a:ext>
            </a:extLst>
          </p:cNvPr>
          <p:cNvSpPr txBox="1"/>
          <p:nvPr/>
        </p:nvSpPr>
        <p:spPr>
          <a:xfrm>
            <a:off x="1125278" y="5397927"/>
            <a:ext cx="3251211" cy="738664"/>
          </a:xfrm>
          <a:prstGeom prst="rect">
            <a:avLst/>
          </a:prstGeom>
          <a:noFill/>
        </p:spPr>
        <p:txBody>
          <a:bodyPr wrap="none" rtlCol="0">
            <a:spAutoFit/>
          </a:bodyPr>
          <a:lstStyle/>
          <a:p>
            <a:r>
              <a:rPr lang="en-US" sz="2400" dirty="0">
                <a:solidFill>
                  <a:srgbClr val="FF0000"/>
                </a:solidFill>
              </a:rPr>
              <a:t>$11,343.75 </a:t>
            </a:r>
            <a:r>
              <a:rPr lang="en-US" sz="2400" dirty="0">
                <a:solidFill>
                  <a:srgbClr val="FF0000"/>
                </a:solidFill>
                <a:latin typeface="Visa Dialect" pitchFamily="2" charset="0"/>
                <a:ea typeface="Cambria Math" panose="02040503050406030204" pitchFamily="18" charset="0"/>
              </a:rPr>
              <a:t>÷ $84,000  =</a:t>
            </a:r>
            <a:endParaRPr lang="en-US" sz="2400" dirty="0">
              <a:solidFill>
                <a:srgbClr val="FF0000"/>
              </a:solidFill>
              <a:latin typeface="Visa Dialect" pitchFamily="2" charset="0"/>
            </a:endParaRPr>
          </a:p>
          <a:p>
            <a:endParaRPr lang="en-US" dirty="0"/>
          </a:p>
        </p:txBody>
      </p:sp>
      <p:sp>
        <p:nvSpPr>
          <p:cNvPr id="27" name="TextBox 26">
            <a:extLst>
              <a:ext uri="{FF2B5EF4-FFF2-40B4-BE49-F238E27FC236}">
                <a16:creationId xmlns:a16="http://schemas.microsoft.com/office/drawing/2014/main" id="{85C1513C-A9F8-5D24-4253-9504CAC1B9C9}"/>
              </a:ext>
            </a:extLst>
          </p:cNvPr>
          <p:cNvSpPr txBox="1"/>
          <p:nvPr/>
        </p:nvSpPr>
        <p:spPr>
          <a:xfrm>
            <a:off x="4683802" y="5397927"/>
            <a:ext cx="1031051" cy="461665"/>
          </a:xfrm>
          <a:prstGeom prst="rect">
            <a:avLst/>
          </a:prstGeom>
          <a:noFill/>
        </p:spPr>
        <p:txBody>
          <a:bodyPr wrap="none" rtlCol="0">
            <a:spAutoFit/>
          </a:bodyPr>
          <a:lstStyle/>
          <a:p>
            <a:r>
              <a:rPr lang="en-US" sz="2400" dirty="0">
                <a:solidFill>
                  <a:srgbClr val="FF0000"/>
                </a:solidFill>
                <a:latin typeface="Visa Dialect" pitchFamily="2" charset="0"/>
                <a:ea typeface="Cambria Math" panose="02040503050406030204" pitchFamily="18" charset="0"/>
              </a:rPr>
              <a:t>13.5%</a:t>
            </a:r>
            <a:endParaRPr lang="en-US" sz="2400" dirty="0">
              <a:latin typeface="Visa Dialect" pitchFamily="2" charset="0"/>
            </a:endParaRPr>
          </a:p>
        </p:txBody>
      </p:sp>
      <p:grpSp>
        <p:nvGrpSpPr>
          <p:cNvPr id="16" name="Group 15">
            <a:extLst>
              <a:ext uri="{FF2B5EF4-FFF2-40B4-BE49-F238E27FC236}">
                <a16:creationId xmlns:a16="http://schemas.microsoft.com/office/drawing/2014/main" id="{E0BF5275-AE5B-F24D-318C-521D2547EACD}"/>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4A7599AD-6E3F-0899-3284-81DA8D14FE00}"/>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48BC5FE-FC64-5C1B-2036-BD0BA1B0A956}"/>
                </a:ext>
              </a:extLst>
            </p:cNvPr>
            <p:cNvGrpSpPr/>
            <p:nvPr/>
          </p:nvGrpSpPr>
          <p:grpSpPr>
            <a:xfrm>
              <a:off x="786998" y="6165200"/>
              <a:ext cx="10570603" cy="701742"/>
              <a:chOff x="786998" y="6165200"/>
              <a:chExt cx="10570603" cy="701742"/>
            </a:xfrm>
          </p:grpSpPr>
          <p:pic>
            <p:nvPicPr>
              <p:cNvPr id="30" name="Picture 29">
                <a:extLst>
                  <a:ext uri="{FF2B5EF4-FFF2-40B4-BE49-F238E27FC236}">
                    <a16:creationId xmlns:a16="http://schemas.microsoft.com/office/drawing/2014/main" id="{215EAA0F-2537-85E5-4CAB-A6CF0F89AE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31" name="Picture 30">
                <a:extLst>
                  <a:ext uri="{FF2B5EF4-FFF2-40B4-BE49-F238E27FC236}">
                    <a16:creationId xmlns:a16="http://schemas.microsoft.com/office/drawing/2014/main" id="{CA4470A7-DAD9-7AE7-21FE-D4B53A63BE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32" name="Picture 2">
                <a:extLst>
                  <a:ext uri="{FF2B5EF4-FFF2-40B4-BE49-F238E27FC236}">
                    <a16:creationId xmlns:a16="http://schemas.microsoft.com/office/drawing/2014/main" id="{E5497630-CE33-7700-71D4-355BE4400C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Visa Bolsters Global Banking Capabilities with $1B Acquisition of ...">
                <a:extLst>
                  <a:ext uri="{FF2B5EF4-FFF2-40B4-BE49-F238E27FC236}">
                    <a16:creationId xmlns:a16="http://schemas.microsoft.com/office/drawing/2014/main" id="{FD3492AD-CD1D-3754-CD49-EE4E7F412C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27">
              <a:extLst>
                <a:ext uri="{FF2B5EF4-FFF2-40B4-BE49-F238E27FC236}">
                  <a16:creationId xmlns:a16="http://schemas.microsoft.com/office/drawing/2014/main" id="{DFA32F0C-7015-1B7D-9091-F7D5B9C546BA}"/>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38B8E29-348C-9F9A-A683-C341F56432A8}"/>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133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C8F4C04-6B99-CA7D-E0CB-8B817AFC787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049A890-9D61-13AF-2555-E53B7F36F8B3}"/>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8">
            <a:extLst>
              <a:ext uri="{FF2B5EF4-FFF2-40B4-BE49-F238E27FC236}">
                <a16:creationId xmlns:a16="http://schemas.microsoft.com/office/drawing/2014/main" id="{7668B6F7-24D1-22EB-7542-77F829516434}"/>
              </a:ext>
            </a:extLst>
          </p:cNvPr>
          <p:cNvSpPr>
            <a:spLocks noGrp="1"/>
          </p:cNvSpPr>
          <p:nvPr>
            <p:ph type="title"/>
          </p:nvPr>
        </p:nvSpPr>
        <p:spPr>
          <a:xfrm>
            <a:off x="689113" y="470452"/>
            <a:ext cx="10664687" cy="900134"/>
          </a:xfrm>
        </p:spPr>
        <p:txBody>
          <a:bodyPr/>
          <a:lstStyle/>
          <a:p>
            <a:r>
              <a:rPr lang="en-US" sz="2800" dirty="0"/>
              <a:t>Calculating Progressive Taxes</a:t>
            </a:r>
          </a:p>
        </p:txBody>
      </p:sp>
      <p:sp>
        <p:nvSpPr>
          <p:cNvPr id="19" name="TextBox 18">
            <a:extLst>
              <a:ext uri="{FF2B5EF4-FFF2-40B4-BE49-F238E27FC236}">
                <a16:creationId xmlns:a16="http://schemas.microsoft.com/office/drawing/2014/main" id="{5953D19E-496E-C761-F1EE-F758B7A9EE5A}"/>
              </a:ext>
            </a:extLst>
          </p:cNvPr>
          <p:cNvSpPr txBox="1"/>
          <p:nvPr/>
        </p:nvSpPr>
        <p:spPr>
          <a:xfrm>
            <a:off x="2190307" y="4553656"/>
            <a:ext cx="184731" cy="369332"/>
          </a:xfrm>
          <a:prstGeom prst="rect">
            <a:avLst/>
          </a:prstGeom>
          <a:noFill/>
        </p:spPr>
        <p:txBody>
          <a:bodyPr wrap="none" rtlCol="0">
            <a:spAutoFit/>
          </a:bodyPr>
          <a:lstStyle/>
          <a:p>
            <a:endParaRPr lang="en-US"/>
          </a:p>
        </p:txBody>
      </p:sp>
      <p:pic>
        <p:nvPicPr>
          <p:cNvPr id="33798" name="Picture 6">
            <a:extLst>
              <a:ext uri="{FF2B5EF4-FFF2-40B4-BE49-F238E27FC236}">
                <a16:creationId xmlns:a16="http://schemas.microsoft.com/office/drawing/2014/main" id="{9327E22D-51D2-928E-E50F-FF78BF76B9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85" t="6962" b="4690"/>
          <a:stretch/>
        </p:blipFill>
        <p:spPr bwMode="auto">
          <a:xfrm>
            <a:off x="8843058" y="2382212"/>
            <a:ext cx="2171177" cy="2274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7BCB81-7333-BB4C-1CC5-34E813092E20}"/>
              </a:ext>
            </a:extLst>
          </p:cNvPr>
          <p:cNvSpPr txBox="1"/>
          <p:nvPr/>
        </p:nvSpPr>
        <p:spPr>
          <a:xfrm>
            <a:off x="689113" y="1388479"/>
            <a:ext cx="7593650" cy="3789820"/>
          </a:xfrm>
          <a:prstGeom prst="rect">
            <a:avLst/>
          </a:prstGeom>
          <a:noFill/>
        </p:spPr>
        <p:txBody>
          <a:bodyPr wrap="square">
            <a:spAutoFit/>
          </a:bodyPr>
          <a:lstStyle/>
          <a:p>
            <a:pPr algn="l" rtl="0" fontAlgn="base">
              <a:lnSpc>
                <a:spcPts val="3075"/>
              </a:lnSpc>
              <a:buNone/>
            </a:pPr>
            <a:r>
              <a:rPr lang="en-US" b="0" i="0" u="none" strike="noStrike" dirty="0">
                <a:solidFill>
                  <a:srgbClr val="000000"/>
                </a:solidFill>
                <a:effectLst/>
              </a:rPr>
              <a:t>Taxes Tic Tac Toe </a:t>
            </a:r>
            <a:r>
              <a:rPr lang="en-US" b="0" i="0" dirty="0">
                <a:solidFill>
                  <a:srgbClr val="000000"/>
                </a:solidFill>
                <a:effectLst/>
              </a:rPr>
              <a:t>​</a:t>
            </a:r>
          </a:p>
          <a:p>
            <a:pPr algn="l" rtl="0" fontAlgn="base">
              <a:lnSpc>
                <a:spcPts val="3075"/>
              </a:lnSpc>
              <a:buNone/>
            </a:pPr>
            <a:r>
              <a:rPr lang="en-US" b="0" i="0" u="sng" strike="noStrike" dirty="0">
                <a:solidFill>
                  <a:srgbClr val="000000"/>
                </a:solidFill>
                <a:effectLst/>
                <a:hlinkClick r:id="rId3"/>
              </a:rPr>
              <a:t>https://econedlink.org/resources/taxes-tic-tac-toe/</a:t>
            </a:r>
            <a:r>
              <a:rPr lang="en-US" b="0" i="0" dirty="0">
                <a:solidFill>
                  <a:srgbClr val="000000"/>
                </a:solidFill>
                <a:effectLst/>
              </a:rPr>
              <a:t>​</a:t>
            </a:r>
          </a:p>
          <a:p>
            <a:pPr algn="l" rtl="0" fontAlgn="base">
              <a:lnSpc>
                <a:spcPts val="3075"/>
              </a:lnSpc>
              <a:buNone/>
            </a:pPr>
            <a:r>
              <a:rPr lang="en-US" b="0" i="0" dirty="0">
                <a:solidFill>
                  <a:srgbClr val="000000"/>
                </a:solidFill>
                <a:effectLst/>
              </a:rPr>
              <a:t>​</a:t>
            </a:r>
          </a:p>
          <a:p>
            <a:pPr algn="l" rtl="0" fontAlgn="base">
              <a:lnSpc>
                <a:spcPts val="2325"/>
              </a:lnSpc>
              <a:buNone/>
            </a:pPr>
            <a:r>
              <a:rPr lang="en-US" b="0" i="0" u="none" strike="noStrike" dirty="0">
                <a:solidFill>
                  <a:srgbClr val="000000"/>
                </a:solidFill>
                <a:effectLst/>
              </a:rPr>
              <a:t>Video: Standard vs. Itemized Deductions </a:t>
            </a:r>
            <a:r>
              <a:rPr lang="en-US" b="0" i="0" u="sng" strike="noStrike" dirty="0">
                <a:solidFill>
                  <a:srgbClr val="000000"/>
                </a:solidFill>
                <a:effectLst/>
                <a:hlinkClick r:id="rId4"/>
              </a:rPr>
              <a:t>https://www.youtube.com/watch?v=QP8PU0IAG7I</a:t>
            </a:r>
            <a:r>
              <a:rPr lang="en-US" b="0" i="0" dirty="0">
                <a:solidFill>
                  <a:srgbClr val="000000"/>
                </a:solidFill>
                <a:effectLst/>
              </a:rPr>
              <a:t>​</a:t>
            </a:r>
          </a:p>
          <a:p>
            <a:pPr algn="l" rtl="0" fontAlgn="base">
              <a:lnSpc>
                <a:spcPts val="2325"/>
              </a:lnSpc>
              <a:buNone/>
            </a:pPr>
            <a:r>
              <a:rPr lang="en-US" b="0" i="0" u="none" strike="noStrike" dirty="0">
                <a:solidFill>
                  <a:srgbClr val="393A3D"/>
                </a:solidFill>
                <a:effectLst/>
                <a:highlight>
                  <a:srgbClr val="FFFFFF"/>
                </a:highlight>
              </a:rPr>
              <a:t>TurboTax simulation, where students practice filing taxes alongside a fictional user - Antonio Davis. </a:t>
            </a:r>
            <a:r>
              <a:rPr lang="en-US" b="0" i="0" u="sng" strike="noStrike" dirty="0">
                <a:solidFill>
                  <a:srgbClr val="000000"/>
                </a:solidFill>
                <a:effectLst/>
                <a:hlinkClick r:id="rId5"/>
              </a:rPr>
              <a:t>https://intuit4education.app.intuit.com/home/simulation/turbotax/practicing_exploring_taxes</a:t>
            </a:r>
            <a:r>
              <a:rPr lang="en-US" b="0" i="0" dirty="0">
                <a:solidFill>
                  <a:srgbClr val="000000"/>
                </a:solidFill>
                <a:effectLst/>
              </a:rPr>
              <a:t>​</a:t>
            </a:r>
          </a:p>
          <a:p>
            <a:pPr algn="l" rtl="0" fontAlgn="base">
              <a:lnSpc>
                <a:spcPts val="3075"/>
              </a:lnSpc>
            </a:pPr>
            <a:r>
              <a:rPr lang="en-US" b="0" i="0" u="none" strike="noStrike" dirty="0">
                <a:solidFill>
                  <a:srgbClr val="000000"/>
                </a:solidFill>
                <a:effectLst/>
              </a:rPr>
              <a:t>5-part simulation that goes more in-depth </a:t>
            </a:r>
            <a:r>
              <a:rPr lang="en-US" b="0" i="0" u="sng" strike="noStrike" dirty="0">
                <a:solidFill>
                  <a:srgbClr val="000000"/>
                </a:solidFill>
                <a:effectLst/>
                <a:hlinkClick r:id="rId6"/>
              </a:rPr>
              <a:t>https://turbotax.everfi.com/tax-curriculum/</a:t>
            </a:r>
            <a:endParaRPr lang="en-US" b="0" i="0" dirty="0">
              <a:solidFill>
                <a:srgbClr val="000000"/>
              </a:solidFill>
              <a:effectLst/>
            </a:endParaRPr>
          </a:p>
        </p:txBody>
      </p:sp>
      <p:grpSp>
        <p:nvGrpSpPr>
          <p:cNvPr id="17" name="Group 16">
            <a:extLst>
              <a:ext uri="{FF2B5EF4-FFF2-40B4-BE49-F238E27FC236}">
                <a16:creationId xmlns:a16="http://schemas.microsoft.com/office/drawing/2014/main" id="{F01F22C7-DF66-5442-ECE4-80E761578D5B}"/>
              </a:ext>
            </a:extLst>
          </p:cNvPr>
          <p:cNvGrpSpPr/>
          <p:nvPr/>
        </p:nvGrpSpPr>
        <p:grpSpPr>
          <a:xfrm>
            <a:off x="0" y="5948974"/>
            <a:ext cx="12192000" cy="917968"/>
            <a:chOff x="0" y="5948974"/>
            <a:chExt cx="12192000" cy="917968"/>
          </a:xfrm>
        </p:grpSpPr>
        <p:sp>
          <p:nvSpPr>
            <p:cNvPr id="18" name="Rectangle 17">
              <a:extLst>
                <a:ext uri="{FF2B5EF4-FFF2-40B4-BE49-F238E27FC236}">
                  <a16:creationId xmlns:a16="http://schemas.microsoft.com/office/drawing/2014/main" id="{8DDF5C01-E96E-2E9E-EDC3-DED537CB7C2E}"/>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52D74BC-E597-A282-4BAE-966F3D6D2A59}"/>
                </a:ext>
              </a:extLst>
            </p:cNvPr>
            <p:cNvGrpSpPr/>
            <p:nvPr/>
          </p:nvGrpSpPr>
          <p:grpSpPr>
            <a:xfrm>
              <a:off x="786998" y="6165200"/>
              <a:ext cx="10570603" cy="701742"/>
              <a:chOff x="786998" y="6165200"/>
              <a:chExt cx="10570603" cy="701742"/>
            </a:xfrm>
          </p:grpSpPr>
          <p:pic>
            <p:nvPicPr>
              <p:cNvPr id="23" name="Picture 22">
                <a:extLst>
                  <a:ext uri="{FF2B5EF4-FFF2-40B4-BE49-F238E27FC236}">
                    <a16:creationId xmlns:a16="http://schemas.microsoft.com/office/drawing/2014/main" id="{1D3D0630-4C36-D2EE-CE41-040AA803C31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4" name="Picture 23">
                <a:extLst>
                  <a:ext uri="{FF2B5EF4-FFF2-40B4-BE49-F238E27FC236}">
                    <a16:creationId xmlns:a16="http://schemas.microsoft.com/office/drawing/2014/main" id="{F33B4721-2FC6-2A12-685A-743A68D1296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5" name="Picture 2">
                <a:extLst>
                  <a:ext uri="{FF2B5EF4-FFF2-40B4-BE49-F238E27FC236}">
                    <a16:creationId xmlns:a16="http://schemas.microsoft.com/office/drawing/2014/main" id="{F7CE087E-EA86-D726-39EB-9E44B42B3E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isa Bolsters Global Banking Capabilities with $1B Acquisition of ...">
                <a:extLst>
                  <a:ext uri="{FF2B5EF4-FFF2-40B4-BE49-F238E27FC236}">
                    <a16:creationId xmlns:a16="http://schemas.microsoft.com/office/drawing/2014/main" id="{232CE870-7FF6-A701-D4D9-B5BF61B9C7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6703A5DF-C6A0-2500-6498-2A2DA004E5A3}"/>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3C61C3A-0FD7-BCB9-ABA0-3D9723B75FAF}"/>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5468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547B1-6F7B-D010-DBF7-4573991BDC6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96BB9FB-0EAF-51F5-4B82-AE29A0843BBA}"/>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A64413D-9070-1F7E-5F5D-F20832D58DC2}"/>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39461F8-7CC4-A94A-590C-61CD72707636}"/>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8369E2D-576C-AE0C-4762-687FA4FA79B7}"/>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297D0DC7-583D-AF13-3ED3-6291A56CF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064" y="781884"/>
            <a:ext cx="5261044" cy="500321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B28148C-8BEA-FF25-B508-26355744254B}"/>
              </a:ext>
            </a:extLst>
          </p:cNvPr>
          <p:cNvGrpSpPr/>
          <p:nvPr/>
        </p:nvGrpSpPr>
        <p:grpSpPr>
          <a:xfrm>
            <a:off x="0" y="5948974"/>
            <a:ext cx="12192000" cy="917968"/>
            <a:chOff x="0" y="5948974"/>
            <a:chExt cx="12192000" cy="917968"/>
          </a:xfrm>
        </p:grpSpPr>
        <p:sp>
          <p:nvSpPr>
            <p:cNvPr id="7" name="Rectangle 6">
              <a:extLst>
                <a:ext uri="{FF2B5EF4-FFF2-40B4-BE49-F238E27FC236}">
                  <a16:creationId xmlns:a16="http://schemas.microsoft.com/office/drawing/2014/main" id="{3F5CE709-DEAA-7953-AE4E-2133CC4BD89D}"/>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925AFD4-2E18-E7D7-A50A-6833AFEC8A6B}"/>
                </a:ext>
              </a:extLst>
            </p:cNvPr>
            <p:cNvGrpSpPr/>
            <p:nvPr/>
          </p:nvGrpSpPr>
          <p:grpSpPr>
            <a:xfrm>
              <a:off x="786998" y="6165200"/>
              <a:ext cx="10570603" cy="701742"/>
              <a:chOff x="786998" y="6165200"/>
              <a:chExt cx="10570603" cy="701742"/>
            </a:xfrm>
          </p:grpSpPr>
          <p:pic>
            <p:nvPicPr>
              <p:cNvPr id="13" name="Picture 12">
                <a:extLst>
                  <a:ext uri="{FF2B5EF4-FFF2-40B4-BE49-F238E27FC236}">
                    <a16:creationId xmlns:a16="http://schemas.microsoft.com/office/drawing/2014/main" id="{07D16722-2282-EA1A-E0F4-8EBD5DBBAF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14" name="Picture 13">
                <a:extLst>
                  <a:ext uri="{FF2B5EF4-FFF2-40B4-BE49-F238E27FC236}">
                    <a16:creationId xmlns:a16="http://schemas.microsoft.com/office/drawing/2014/main" id="{CB9EE78A-D7C1-C002-C01B-6C9BC3002F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15" name="Picture 2">
                <a:extLst>
                  <a:ext uri="{FF2B5EF4-FFF2-40B4-BE49-F238E27FC236}">
                    <a16:creationId xmlns:a16="http://schemas.microsoft.com/office/drawing/2014/main" id="{736FC4D9-6B35-C7B7-320B-FFECA88BE6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25A98325-DC88-1E6E-35CA-10E8B9B6D9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FC0875EC-FD53-EAD3-D4A7-5A68EF688E03}"/>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E30DA6-B818-6BB5-A9D4-AE5052C02726}"/>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30546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DAE56-DE60-79A7-ACC4-53FC5C972E7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4433B71-7F10-BB54-F68A-C90A96DF2D3D}"/>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64305AF-491F-0DA1-1168-FA57C24E07C2}"/>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2B7DB11-BE39-BE37-D637-CFDB63071FF5}"/>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66E3892-5073-1F13-9FF0-6CFB330DE58B}"/>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5097219-62F0-3508-536B-B2D149157B88}"/>
              </a:ext>
            </a:extLst>
          </p:cNvPr>
          <p:cNvGrpSpPr/>
          <p:nvPr/>
        </p:nvGrpSpPr>
        <p:grpSpPr>
          <a:xfrm>
            <a:off x="0" y="5948974"/>
            <a:ext cx="12192000" cy="917968"/>
            <a:chOff x="0" y="5948974"/>
            <a:chExt cx="12192000" cy="917968"/>
          </a:xfrm>
        </p:grpSpPr>
        <p:sp>
          <p:nvSpPr>
            <p:cNvPr id="7" name="Rectangle 6">
              <a:extLst>
                <a:ext uri="{FF2B5EF4-FFF2-40B4-BE49-F238E27FC236}">
                  <a16:creationId xmlns:a16="http://schemas.microsoft.com/office/drawing/2014/main" id="{8A6DB87A-AA51-7500-EB29-5A5B5F54422B}"/>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A2BEC26-5048-EFA6-F113-C0690372A938}"/>
                </a:ext>
              </a:extLst>
            </p:cNvPr>
            <p:cNvGrpSpPr/>
            <p:nvPr/>
          </p:nvGrpSpPr>
          <p:grpSpPr>
            <a:xfrm>
              <a:off x="786998" y="6165200"/>
              <a:ext cx="10570603" cy="701742"/>
              <a:chOff x="786998" y="6165200"/>
              <a:chExt cx="10570603" cy="701742"/>
            </a:xfrm>
          </p:grpSpPr>
          <p:pic>
            <p:nvPicPr>
              <p:cNvPr id="13" name="Picture 12">
                <a:extLst>
                  <a:ext uri="{FF2B5EF4-FFF2-40B4-BE49-F238E27FC236}">
                    <a16:creationId xmlns:a16="http://schemas.microsoft.com/office/drawing/2014/main" id="{9A7070FB-C8DC-89D0-33E2-ABCB0FB854F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14" name="Picture 13">
                <a:extLst>
                  <a:ext uri="{FF2B5EF4-FFF2-40B4-BE49-F238E27FC236}">
                    <a16:creationId xmlns:a16="http://schemas.microsoft.com/office/drawing/2014/main" id="{784AE11F-20BB-376A-7F8E-92278CB7BB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15" name="Picture 2">
                <a:extLst>
                  <a:ext uri="{FF2B5EF4-FFF2-40B4-BE49-F238E27FC236}">
                    <a16:creationId xmlns:a16="http://schemas.microsoft.com/office/drawing/2014/main" id="{BE6FD403-0473-B0BF-8CAE-B602A1163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FD1DA278-896C-6967-8C66-F1CE31E66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C745E2BE-54AB-0A96-C4A7-A536FE612CAA}"/>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BAEA50-40A3-076E-30E3-5A7F9CEEA36A}"/>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2">
            <a:extLst>
              <a:ext uri="{FF2B5EF4-FFF2-40B4-BE49-F238E27FC236}">
                <a16:creationId xmlns:a16="http://schemas.microsoft.com/office/drawing/2014/main" id="{0386923E-A549-95F0-8EBD-16A5A29C8C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5350" y="679151"/>
            <a:ext cx="6141299" cy="1557363"/>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EBEBBC71-7E62-66A0-75EE-8696FBBACF31}"/>
              </a:ext>
            </a:extLst>
          </p:cNvPr>
          <p:cNvSpPr>
            <a:spLocks noGrp="1"/>
          </p:cNvSpPr>
          <p:nvPr/>
        </p:nvSpPr>
        <p:spPr>
          <a:xfrm>
            <a:off x="842739" y="3295924"/>
            <a:ext cx="10515600" cy="1325563"/>
          </a:xfrm>
          <a:prstGeom prst="rect">
            <a:avLst/>
          </a:prstGeom>
        </p:spPr>
        <p:txBody>
          <a:bodyPr vert="horz" lIns="91440" tIns="45720" rIns="91440" bIns="45720" rtlCol="0" anchor="ctr">
            <a:normAutofit fontScale="2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11200" dirty="0"/>
              <a:t>Budgeting Tools</a:t>
            </a:r>
          </a:p>
          <a:p>
            <a:pPr algn="ctr">
              <a:lnSpc>
                <a:spcPct val="120000"/>
              </a:lnSpc>
            </a:pPr>
            <a:br>
              <a:rPr lang="en-US" sz="11200" dirty="0"/>
            </a:br>
            <a:r>
              <a:rPr lang="en-US" sz="11200" dirty="0">
                <a:solidFill>
                  <a:schemeClr val="accent1"/>
                </a:solidFill>
                <a:latin typeface="+mn-lt"/>
                <a:hlinkClick r:id="rId7">
                  <a:extLst>
                    <a:ext uri="{A12FA001-AC4F-418D-AE19-62706E023703}">
                      <ahyp:hlinkClr xmlns:ahyp="http://schemas.microsoft.com/office/drawing/2018/hyperlinkcolor" val="tx"/>
                    </a:ext>
                  </a:extLst>
                </a:hlinkClick>
              </a:rPr>
              <a:t>https://www.practicalmoneyskills.com/en/resources/financial-calculators/budget-goals.html</a:t>
            </a:r>
            <a:br>
              <a:rPr lang="en-US" dirty="0"/>
            </a:br>
            <a:br>
              <a:rPr lang="en-US" dirty="0"/>
            </a:br>
            <a:r>
              <a:rPr lang="en-US" dirty="0"/>
              <a:t> </a:t>
            </a:r>
          </a:p>
        </p:txBody>
      </p:sp>
    </p:spTree>
    <p:extLst>
      <p:ext uri="{BB962C8B-B14F-4D97-AF65-F5344CB8AC3E}">
        <p14:creationId xmlns:p14="http://schemas.microsoft.com/office/powerpoint/2010/main" val="2703730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C58AB-46DF-6FA1-16AA-ADC2D2D543F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F48B6B-1719-640F-F001-361DAA240BC4}"/>
              </a:ext>
            </a:extLst>
          </p:cNvPr>
          <p:cNvSpPr>
            <a:spLocks noGrp="1"/>
          </p:cNvSpPr>
          <p:nvPr>
            <p:ph type="title"/>
          </p:nvPr>
        </p:nvSpPr>
        <p:spPr>
          <a:xfrm>
            <a:off x="368302" y="1854200"/>
            <a:ext cx="4828731" cy="1025504"/>
          </a:xfrm>
        </p:spPr>
        <p:txBody>
          <a:bodyPr/>
          <a:lstStyle/>
          <a:p>
            <a:r>
              <a:rPr lang="en-US" sz="4000" dirty="0">
                <a:solidFill>
                  <a:srgbClr val="C7EDFF"/>
                </a:solidFill>
              </a:rPr>
              <a:t>Financial Fitness for Life</a:t>
            </a:r>
            <a:br>
              <a:rPr lang="en-US" dirty="0"/>
            </a:br>
            <a:r>
              <a:rPr lang="en-US" dirty="0"/>
              <a:t> </a:t>
            </a:r>
            <a:br>
              <a:rPr lang="en-US" dirty="0"/>
            </a:br>
            <a:r>
              <a:rPr lang="en-US" dirty="0">
                <a:latin typeface="+mn-lt"/>
              </a:rPr>
              <a:t>Lesson 8:</a:t>
            </a:r>
            <a:br>
              <a:rPr lang="en-US" dirty="0">
                <a:latin typeface="+mn-lt"/>
              </a:rPr>
            </a:br>
            <a:r>
              <a:rPr lang="en-US" dirty="0">
                <a:latin typeface="+mn-lt"/>
              </a:rPr>
              <a:t>Managing Your Money</a:t>
            </a:r>
          </a:p>
        </p:txBody>
      </p:sp>
      <p:pic>
        <p:nvPicPr>
          <p:cNvPr id="6" name="Picture 5">
            <a:extLst>
              <a:ext uri="{FF2B5EF4-FFF2-40B4-BE49-F238E27FC236}">
                <a16:creationId xmlns:a16="http://schemas.microsoft.com/office/drawing/2014/main" id="{BFDA0B83-0A93-C8D2-038B-4C23316C6C5B}"/>
              </a:ext>
            </a:extLst>
          </p:cNvPr>
          <p:cNvPicPr>
            <a:picLocks noChangeAspect="1"/>
          </p:cNvPicPr>
          <p:nvPr/>
        </p:nvPicPr>
        <p:blipFill>
          <a:blip r:embed="rId2"/>
          <a:srcRect b="10899"/>
          <a:stretch/>
        </p:blipFill>
        <p:spPr>
          <a:xfrm>
            <a:off x="6337301" y="0"/>
            <a:ext cx="5854700" cy="6858000"/>
          </a:xfrm>
          <a:prstGeom prst="rect">
            <a:avLst/>
          </a:prstGeom>
        </p:spPr>
      </p:pic>
      <p:grpSp>
        <p:nvGrpSpPr>
          <p:cNvPr id="18" name="Group 17">
            <a:extLst>
              <a:ext uri="{FF2B5EF4-FFF2-40B4-BE49-F238E27FC236}">
                <a16:creationId xmlns:a16="http://schemas.microsoft.com/office/drawing/2014/main" id="{A0B1711C-E5E9-B83E-A126-D09190D412C3}"/>
              </a:ext>
            </a:extLst>
          </p:cNvPr>
          <p:cNvGrpSpPr/>
          <p:nvPr/>
        </p:nvGrpSpPr>
        <p:grpSpPr>
          <a:xfrm>
            <a:off x="0" y="5948974"/>
            <a:ext cx="12192000" cy="917968"/>
            <a:chOff x="0" y="5948974"/>
            <a:chExt cx="12192000" cy="917968"/>
          </a:xfrm>
        </p:grpSpPr>
        <p:sp>
          <p:nvSpPr>
            <p:cNvPr id="19" name="Rectangle 18">
              <a:extLst>
                <a:ext uri="{FF2B5EF4-FFF2-40B4-BE49-F238E27FC236}">
                  <a16:creationId xmlns:a16="http://schemas.microsoft.com/office/drawing/2014/main" id="{A1C7437C-E6A1-9B06-34E6-7DC7AA051BA0}"/>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A2B32E7-D3CC-B3B2-19BB-ABE29D216C6E}"/>
                </a:ext>
              </a:extLst>
            </p:cNvPr>
            <p:cNvGrpSpPr/>
            <p:nvPr/>
          </p:nvGrpSpPr>
          <p:grpSpPr>
            <a:xfrm>
              <a:off x="786998" y="6165200"/>
              <a:ext cx="10570603" cy="701742"/>
              <a:chOff x="786998" y="6165200"/>
              <a:chExt cx="10570603" cy="701742"/>
            </a:xfrm>
          </p:grpSpPr>
          <p:pic>
            <p:nvPicPr>
              <p:cNvPr id="23" name="Picture 22">
                <a:extLst>
                  <a:ext uri="{FF2B5EF4-FFF2-40B4-BE49-F238E27FC236}">
                    <a16:creationId xmlns:a16="http://schemas.microsoft.com/office/drawing/2014/main" id="{EEA3E3EC-1C2E-3DE0-4A3B-625ABD42D3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4" name="Picture 23">
                <a:extLst>
                  <a:ext uri="{FF2B5EF4-FFF2-40B4-BE49-F238E27FC236}">
                    <a16:creationId xmlns:a16="http://schemas.microsoft.com/office/drawing/2014/main" id="{451A60EA-3106-1CA3-5197-DF509D7A02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5" name="Picture 2">
                <a:extLst>
                  <a:ext uri="{FF2B5EF4-FFF2-40B4-BE49-F238E27FC236}">
                    <a16:creationId xmlns:a16="http://schemas.microsoft.com/office/drawing/2014/main" id="{1974D466-4101-63C6-A22E-90F7D5D878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isa Bolsters Global Banking Capabilities with $1B Acquisition of ...">
                <a:extLst>
                  <a:ext uri="{FF2B5EF4-FFF2-40B4-BE49-F238E27FC236}">
                    <a16:creationId xmlns:a16="http://schemas.microsoft.com/office/drawing/2014/main" id="{B648C159-CDFB-5D5F-05BA-69C582BFCD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F3B70DD2-298A-E0E6-7F30-A75D28B0C5F8}"/>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D6791D2-6442-180D-2395-41FD74FCCD3D}"/>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04081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5914E-74F2-468B-BD95-0F1E4534252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AD1D0FD-C4AE-0BA5-71A7-A588AEACA11C}"/>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4ECC4DC-7838-E413-9E7F-C4B2BB0E28A5}"/>
              </a:ext>
            </a:extLst>
          </p:cNvPr>
          <p:cNvSpPr>
            <a:spLocks noGrp="1"/>
          </p:cNvSpPr>
          <p:nvPr>
            <p:ph type="title"/>
          </p:nvPr>
        </p:nvSpPr>
        <p:spPr/>
        <p:txBody>
          <a:bodyPr/>
          <a:lstStyle/>
          <a:p>
            <a:r>
              <a:rPr lang="en-US" sz="2800" dirty="0"/>
              <a:t>Purpose of a Decision-Making Model</a:t>
            </a:r>
          </a:p>
        </p:txBody>
      </p:sp>
      <p:sp>
        <p:nvSpPr>
          <p:cNvPr id="6" name="Content Placeholder 1">
            <a:extLst>
              <a:ext uri="{FF2B5EF4-FFF2-40B4-BE49-F238E27FC236}">
                <a16:creationId xmlns:a16="http://schemas.microsoft.com/office/drawing/2014/main" id="{4A2245D5-EAE4-4A10-98FB-F42951C6657B}"/>
              </a:ext>
            </a:extLst>
          </p:cNvPr>
          <p:cNvSpPr txBox="1">
            <a:spLocks/>
          </p:cNvSpPr>
          <p:nvPr/>
        </p:nvSpPr>
        <p:spPr>
          <a:xfrm>
            <a:off x="609600" y="1121735"/>
            <a:ext cx="10511482" cy="4876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7525" indent="-517525">
              <a:spcAft>
                <a:spcPts val="1200"/>
              </a:spcAft>
              <a:buFont typeface="System Font Regular"/>
              <a:buChar char="—"/>
            </a:pPr>
            <a:r>
              <a:rPr kumimoji="0" lang="en-US" sz="2400" b="0" i="0" u="none" strike="noStrike" kern="1200" cap="none" spc="0" normalizeH="0" baseline="0" noProof="0" dirty="0">
                <a:ln>
                  <a:noFill/>
                </a:ln>
                <a:solidFill>
                  <a:sysClr val="windowText" lastClr="000000"/>
                </a:solidFill>
                <a:effectLst/>
                <a:uLnTx/>
                <a:uFillTx/>
                <a:ea typeface="+mn-ea"/>
                <a:cs typeface="+mn-cs"/>
              </a:rPr>
              <a:t>To better understand the choices people faced in the past</a:t>
            </a:r>
          </a:p>
          <a:p>
            <a:pPr marL="517525" indent="-517525">
              <a:spcAft>
                <a:spcPts val="1200"/>
              </a:spcAft>
              <a:buFont typeface="System Font Regular"/>
              <a:buChar char="—"/>
            </a:pPr>
            <a:r>
              <a:rPr kumimoji="0" lang="en-US" sz="2400" b="0" i="0" u="none" strike="noStrike" kern="1200" cap="none" spc="0" normalizeH="0" baseline="0" noProof="0" dirty="0">
                <a:ln>
                  <a:noFill/>
                </a:ln>
                <a:solidFill>
                  <a:sysClr val="windowText" lastClr="000000"/>
                </a:solidFill>
                <a:effectLst/>
                <a:uLnTx/>
                <a:uFillTx/>
                <a:ea typeface="+mn-ea"/>
                <a:cs typeface="+mn-cs"/>
              </a:rPr>
              <a:t>To analyze the outcomes of the decisions that people have already made</a:t>
            </a:r>
          </a:p>
          <a:p>
            <a:pPr marL="517525" indent="-517525">
              <a:spcAft>
                <a:spcPts val="1200"/>
              </a:spcAft>
              <a:buFont typeface="System Font Regular"/>
              <a:buChar char="—"/>
            </a:pPr>
            <a:r>
              <a:rPr kumimoji="0" lang="en-US" sz="2400" b="0" i="0" u="none" strike="noStrike" kern="1200" cap="none" spc="0" normalizeH="0" baseline="0" noProof="0" dirty="0">
                <a:ln>
                  <a:noFill/>
                </a:ln>
                <a:solidFill>
                  <a:sysClr val="windowText" lastClr="000000"/>
                </a:solidFill>
                <a:effectLst/>
                <a:uLnTx/>
                <a:uFillTx/>
                <a:ea typeface="+mn-ea"/>
                <a:cs typeface="+mn-cs"/>
              </a:rPr>
              <a:t>To see a problem from a variety of perspectives and consider the consequences before a choice is made</a:t>
            </a:r>
          </a:p>
          <a:p>
            <a:pPr marL="452437" marR="0" lvl="0" indent="-342900" algn="l" defTabSz="914400" rtl="0" eaLnBrk="1" fontAlgn="auto" latinLnBrk="0" hangingPunct="1">
              <a:lnSpc>
                <a:spcPct val="90000"/>
              </a:lnSpc>
              <a:spcBef>
                <a:spcPts val="1000"/>
              </a:spcBef>
              <a:spcAft>
                <a:spcPts val="1200"/>
              </a:spcAft>
              <a:buClrTx/>
              <a:buSzTx/>
              <a:buFont typeface="System Font Regular"/>
              <a:buChar char="—"/>
              <a:tabLst/>
              <a:defRPr/>
            </a:pPr>
            <a:endParaRPr kumimoji="0" lang="en-US" sz="2400" b="0" i="0" u="none" strike="noStrike" kern="1200" cap="none" spc="0" normalizeH="0" baseline="0" noProof="0" dirty="0">
              <a:ln>
                <a:noFill/>
              </a:ln>
              <a:solidFill>
                <a:sysClr val="windowText" lastClr="000000"/>
              </a:solidFill>
              <a:effectLst/>
              <a:uLnTx/>
              <a:uFillTx/>
              <a:ea typeface="+mn-ea"/>
              <a:cs typeface="+mn-cs"/>
            </a:endParaRPr>
          </a:p>
          <a:p>
            <a:pPr marL="452437" marR="0" lvl="0" indent="-342900" algn="l" defTabSz="914400" rtl="0" eaLnBrk="1" fontAlgn="auto" latinLnBrk="0" hangingPunct="1">
              <a:lnSpc>
                <a:spcPct val="90000"/>
              </a:lnSpc>
              <a:spcBef>
                <a:spcPts val="1000"/>
              </a:spcBef>
              <a:spcAft>
                <a:spcPts val="1200"/>
              </a:spcAft>
              <a:buClrTx/>
              <a:buSzTx/>
              <a:buFont typeface="System Font Regular"/>
              <a:buChar char="—"/>
              <a:tabLst/>
              <a:defRPr/>
            </a:pPr>
            <a:endParaRPr kumimoji="0" lang="en-US" sz="2400" b="0" i="0" u="none" strike="noStrike" kern="1200" cap="none" spc="0" normalizeH="0" baseline="0" noProof="0" dirty="0">
              <a:ln>
                <a:noFill/>
              </a:ln>
              <a:solidFill>
                <a:sysClr val="windowText" lastClr="000000"/>
              </a:solidFill>
              <a:effectLst/>
              <a:uLnTx/>
              <a:uFillTx/>
              <a:ea typeface="+mn-ea"/>
              <a:cs typeface="+mn-cs"/>
            </a:endParaRPr>
          </a:p>
          <a:p>
            <a:pPr marR="0" lvl="0" algn="l" defTabSz="914400" rtl="0" eaLnBrk="1" fontAlgn="auto" latinLnBrk="0" hangingPunct="1">
              <a:lnSpc>
                <a:spcPct val="90000"/>
              </a:lnSpc>
              <a:spcBef>
                <a:spcPts val="1000"/>
              </a:spcBef>
              <a:spcAft>
                <a:spcPts val="1200"/>
              </a:spcAft>
              <a:buClrTx/>
              <a:buSzTx/>
              <a:buFont typeface="System Font Regular"/>
              <a:buChar char="—"/>
              <a:tabLst/>
              <a:defRPr/>
            </a:pPr>
            <a:endParaRPr kumimoji="0" lang="en-US" sz="2400" b="0" i="0" u="none" strike="noStrike" kern="1200" cap="none" spc="0" normalizeH="0" baseline="0" noProof="0" dirty="0">
              <a:ln>
                <a:noFill/>
              </a:ln>
              <a:solidFill>
                <a:sysClr val="windowText" lastClr="000000"/>
              </a:solidFill>
              <a:effectLst/>
              <a:uLnTx/>
              <a:uFillTx/>
              <a:ea typeface="+mn-ea"/>
              <a:cs typeface="+mn-cs"/>
            </a:endParaRPr>
          </a:p>
        </p:txBody>
      </p:sp>
      <p:grpSp>
        <p:nvGrpSpPr>
          <p:cNvPr id="17" name="Group 16">
            <a:extLst>
              <a:ext uri="{FF2B5EF4-FFF2-40B4-BE49-F238E27FC236}">
                <a16:creationId xmlns:a16="http://schemas.microsoft.com/office/drawing/2014/main" id="{941CAA0C-EA22-5E1A-6C24-7B7090C0D4D1}"/>
              </a:ext>
            </a:extLst>
          </p:cNvPr>
          <p:cNvGrpSpPr/>
          <p:nvPr/>
        </p:nvGrpSpPr>
        <p:grpSpPr>
          <a:xfrm>
            <a:off x="0" y="5948974"/>
            <a:ext cx="12192000" cy="917968"/>
            <a:chOff x="0" y="5948974"/>
            <a:chExt cx="12192000" cy="917968"/>
          </a:xfrm>
        </p:grpSpPr>
        <p:sp>
          <p:nvSpPr>
            <p:cNvPr id="18" name="Rectangle 17">
              <a:extLst>
                <a:ext uri="{FF2B5EF4-FFF2-40B4-BE49-F238E27FC236}">
                  <a16:creationId xmlns:a16="http://schemas.microsoft.com/office/drawing/2014/main" id="{7CE33C47-D21E-9682-F8A7-1D2548EB0F3E}"/>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F8C1A35-B427-D38F-4F94-0E454BA08380}"/>
                </a:ext>
              </a:extLst>
            </p:cNvPr>
            <p:cNvGrpSpPr/>
            <p:nvPr/>
          </p:nvGrpSpPr>
          <p:grpSpPr>
            <a:xfrm>
              <a:off x="786998" y="6165200"/>
              <a:ext cx="10570603" cy="701742"/>
              <a:chOff x="786998" y="6165200"/>
              <a:chExt cx="10570603" cy="701742"/>
            </a:xfrm>
          </p:grpSpPr>
          <p:pic>
            <p:nvPicPr>
              <p:cNvPr id="22" name="Picture 21">
                <a:extLst>
                  <a:ext uri="{FF2B5EF4-FFF2-40B4-BE49-F238E27FC236}">
                    <a16:creationId xmlns:a16="http://schemas.microsoft.com/office/drawing/2014/main" id="{DA08BED2-97E3-CD1A-9357-3F60568B8B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3" name="Picture 22">
                <a:extLst>
                  <a:ext uri="{FF2B5EF4-FFF2-40B4-BE49-F238E27FC236}">
                    <a16:creationId xmlns:a16="http://schemas.microsoft.com/office/drawing/2014/main" id="{EFDBE8B2-0467-D286-657F-FC624915E2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4" name="Picture 2">
                <a:extLst>
                  <a:ext uri="{FF2B5EF4-FFF2-40B4-BE49-F238E27FC236}">
                    <a16:creationId xmlns:a16="http://schemas.microsoft.com/office/drawing/2014/main" id="{3EFE12E2-612F-F0AD-F6EC-CBC240FF23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958F657A-9E38-5F9E-5F93-2B8B4FB3B2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A81DA1DB-DDCD-18CD-1E8F-2363DEE36210}"/>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5EE6D1C-BA00-5BF8-8C7A-716A6BBDAB92}"/>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791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AF73E-8E98-F086-134F-0FD67732E4E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722C651-6740-2A05-2458-DB9D3DEE2883}"/>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3DE8237-A660-C1AE-C7BF-4452A755CF51}"/>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042109F-06D6-B508-F196-794264111770}"/>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716675A-42DB-74DE-EF39-7A7F9136582D}"/>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23127CF-C6A6-63C0-9F42-D57E5BF37C49}"/>
              </a:ext>
            </a:extLst>
          </p:cNvPr>
          <p:cNvGrpSpPr/>
          <p:nvPr/>
        </p:nvGrpSpPr>
        <p:grpSpPr>
          <a:xfrm>
            <a:off x="0" y="5948974"/>
            <a:ext cx="12192000" cy="917968"/>
            <a:chOff x="0" y="5948974"/>
            <a:chExt cx="12192000" cy="917968"/>
          </a:xfrm>
        </p:grpSpPr>
        <p:sp>
          <p:nvSpPr>
            <p:cNvPr id="7" name="Rectangle 6">
              <a:extLst>
                <a:ext uri="{FF2B5EF4-FFF2-40B4-BE49-F238E27FC236}">
                  <a16:creationId xmlns:a16="http://schemas.microsoft.com/office/drawing/2014/main" id="{B761FC2C-CA88-BF9A-AA7D-12C8208D8492}"/>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AAC845C-5B8B-5C80-94D6-432BE73DB6F0}"/>
                </a:ext>
              </a:extLst>
            </p:cNvPr>
            <p:cNvGrpSpPr/>
            <p:nvPr/>
          </p:nvGrpSpPr>
          <p:grpSpPr>
            <a:xfrm>
              <a:off x="786998" y="6165200"/>
              <a:ext cx="10570603" cy="701742"/>
              <a:chOff x="786998" y="6165200"/>
              <a:chExt cx="10570603" cy="701742"/>
            </a:xfrm>
          </p:grpSpPr>
          <p:pic>
            <p:nvPicPr>
              <p:cNvPr id="13" name="Picture 12">
                <a:extLst>
                  <a:ext uri="{FF2B5EF4-FFF2-40B4-BE49-F238E27FC236}">
                    <a16:creationId xmlns:a16="http://schemas.microsoft.com/office/drawing/2014/main" id="{8ACEF156-FE11-F122-9E34-99C6B04CF1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14" name="Picture 13">
                <a:extLst>
                  <a:ext uri="{FF2B5EF4-FFF2-40B4-BE49-F238E27FC236}">
                    <a16:creationId xmlns:a16="http://schemas.microsoft.com/office/drawing/2014/main" id="{51FA07CA-B7FD-BBA1-9DF8-B85EE8E62D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15" name="Picture 2">
                <a:extLst>
                  <a:ext uri="{FF2B5EF4-FFF2-40B4-BE49-F238E27FC236}">
                    <a16:creationId xmlns:a16="http://schemas.microsoft.com/office/drawing/2014/main" id="{43728A5F-57A9-9167-F4EC-B52F427B9D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B71695F1-8F66-E8B8-22D6-2C715E8069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32E37042-D35C-C6E0-06F9-6E9AE8F8064E}"/>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54DD0D-7C5E-66FC-509E-B7B6EA262AB7}"/>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2">
            <a:extLst>
              <a:ext uri="{FF2B5EF4-FFF2-40B4-BE49-F238E27FC236}">
                <a16:creationId xmlns:a16="http://schemas.microsoft.com/office/drawing/2014/main" id="{B1116B77-1DA2-7137-D847-0610096BC1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0385" y="739262"/>
            <a:ext cx="6651229" cy="4971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41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56FDF-FB81-DF35-3E42-75FC3B0A074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EEFF00C-6E7E-97E9-CFA5-5031DFD22182}"/>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B74A7AD-222B-809C-9291-A5B6F1C3ADCF}"/>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685F9A8-DF95-EF1E-8660-94CCF5699E10}"/>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DEF5C49-24AC-4449-1180-F472687140D8}"/>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BFBE595-7A3B-2098-7627-43D2D76E3549}"/>
              </a:ext>
            </a:extLst>
          </p:cNvPr>
          <p:cNvGrpSpPr/>
          <p:nvPr/>
        </p:nvGrpSpPr>
        <p:grpSpPr>
          <a:xfrm>
            <a:off x="0" y="5948974"/>
            <a:ext cx="12192000" cy="917968"/>
            <a:chOff x="0" y="5948974"/>
            <a:chExt cx="12192000" cy="917968"/>
          </a:xfrm>
        </p:grpSpPr>
        <p:sp>
          <p:nvSpPr>
            <p:cNvPr id="7" name="Rectangle 6">
              <a:extLst>
                <a:ext uri="{FF2B5EF4-FFF2-40B4-BE49-F238E27FC236}">
                  <a16:creationId xmlns:a16="http://schemas.microsoft.com/office/drawing/2014/main" id="{DC2C5A2E-95CF-47C4-5185-20E1ADD32196}"/>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E5062C0-D51E-0262-1300-64E62C42DB96}"/>
                </a:ext>
              </a:extLst>
            </p:cNvPr>
            <p:cNvGrpSpPr/>
            <p:nvPr/>
          </p:nvGrpSpPr>
          <p:grpSpPr>
            <a:xfrm>
              <a:off x="786998" y="6165200"/>
              <a:ext cx="10570603" cy="701742"/>
              <a:chOff x="786998" y="6165200"/>
              <a:chExt cx="10570603" cy="701742"/>
            </a:xfrm>
          </p:grpSpPr>
          <p:pic>
            <p:nvPicPr>
              <p:cNvPr id="13" name="Picture 12">
                <a:extLst>
                  <a:ext uri="{FF2B5EF4-FFF2-40B4-BE49-F238E27FC236}">
                    <a16:creationId xmlns:a16="http://schemas.microsoft.com/office/drawing/2014/main" id="{CDF91A03-5E83-B371-D53F-D38EE44913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14" name="Picture 13">
                <a:extLst>
                  <a:ext uri="{FF2B5EF4-FFF2-40B4-BE49-F238E27FC236}">
                    <a16:creationId xmlns:a16="http://schemas.microsoft.com/office/drawing/2014/main" id="{1D71E717-1AAF-4C85-82B9-5C7E4D91F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15" name="Picture 2">
                <a:extLst>
                  <a:ext uri="{FF2B5EF4-FFF2-40B4-BE49-F238E27FC236}">
                    <a16:creationId xmlns:a16="http://schemas.microsoft.com/office/drawing/2014/main" id="{870BB941-883C-5E13-D8CB-F5C6F75AA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0382F0FB-A84A-784C-27E8-8226F51800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49D5531D-826E-0772-F5EB-D1691DD1317C}"/>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EDF34E-3063-17AF-C601-2AE573674162}"/>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5">
            <a:extLst>
              <a:ext uri="{FF2B5EF4-FFF2-40B4-BE49-F238E27FC236}">
                <a16:creationId xmlns:a16="http://schemas.microsoft.com/office/drawing/2014/main" id="{910DDAF9-6108-005C-6EDA-1FB6C5736991}"/>
              </a:ext>
            </a:extLst>
          </p:cNvPr>
          <p:cNvSpPr txBox="1">
            <a:spLocks/>
          </p:cNvSpPr>
          <p:nvPr/>
        </p:nvSpPr>
        <p:spPr>
          <a:xfrm>
            <a:off x="6458455" y="2450271"/>
            <a:ext cx="3323498" cy="978729"/>
          </a:xfrm>
          <a:prstGeom prst="rect">
            <a:avLst/>
          </a:prstGeom>
          <a:noFill/>
        </p:spPr>
        <p:txBody>
          <a:bodyPr wrap="square" rtlCol="0">
            <a:spAutoFit/>
          </a:bodyPr>
          <a:lstStyle>
            <a:lvl1pPr algn="l" defTabSz="914400" rtl="0" eaLnBrk="1" latinLnBrk="0" hangingPunct="1">
              <a:lnSpc>
                <a:spcPct val="90000"/>
              </a:lnSpc>
              <a:spcBef>
                <a:spcPct val="0"/>
              </a:spcBef>
              <a:buNone/>
              <a:defRPr sz="3400" b="0" i="0" kern="1200" spc="-100" baseline="0">
                <a:solidFill>
                  <a:schemeClr val="tx1"/>
                </a:solidFill>
                <a:latin typeface="+mj-lt"/>
                <a:ea typeface="Calibri Light" panose="020F0302020204030204" pitchFamily="34" charset="0"/>
                <a:cs typeface="Calibri Light" panose="020F0302020204030204" pitchFamily="34" charset="0"/>
              </a:defRPr>
            </a:lvl1pPr>
          </a:lstStyle>
          <a:p>
            <a:r>
              <a:rPr lang="en-US" sz="3200" b="1" dirty="0">
                <a:solidFill>
                  <a:srgbClr val="1434CB"/>
                </a:solidFill>
              </a:rPr>
              <a:t>HANDOUTS: </a:t>
            </a:r>
            <a:r>
              <a:rPr lang="en-US" sz="3200" dirty="0">
                <a:solidFill>
                  <a:srgbClr val="1434CB"/>
                </a:solidFill>
                <a:latin typeface="+mn-lt"/>
              </a:rPr>
              <a:t>PAGE 4-5  </a:t>
            </a:r>
          </a:p>
        </p:txBody>
      </p:sp>
      <p:pic>
        <p:nvPicPr>
          <p:cNvPr id="16" name="Picture 15">
            <a:extLst>
              <a:ext uri="{FF2B5EF4-FFF2-40B4-BE49-F238E27FC236}">
                <a16:creationId xmlns:a16="http://schemas.microsoft.com/office/drawing/2014/main" id="{78588886-367A-FF8C-8032-DEEDC577F17F}"/>
              </a:ext>
            </a:extLst>
          </p:cNvPr>
          <p:cNvPicPr>
            <a:picLocks noChangeAspect="1"/>
          </p:cNvPicPr>
          <p:nvPr/>
        </p:nvPicPr>
        <p:blipFill>
          <a:blip r:embed="rId6"/>
          <a:stretch>
            <a:fillRect/>
          </a:stretch>
        </p:blipFill>
        <p:spPr>
          <a:xfrm rot="21247721">
            <a:off x="1306414" y="885391"/>
            <a:ext cx="3695843" cy="4703205"/>
          </a:xfrm>
          <a:prstGeom prst="rect">
            <a:avLst/>
          </a:prstGeom>
        </p:spPr>
      </p:pic>
    </p:spTree>
    <p:extLst>
      <p:ext uri="{BB962C8B-B14F-4D97-AF65-F5344CB8AC3E}">
        <p14:creationId xmlns:p14="http://schemas.microsoft.com/office/powerpoint/2010/main" val="99317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484AC-E8EA-9541-CF40-9552766B487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84EA188-C025-7181-BC1B-428312FB5F6A}"/>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C8C520-5642-EE26-E904-E9E6BF42E013}"/>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8B00209-09BA-4281-F63F-6BBC5060BBDD}"/>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D6CF494-45EE-E5AC-08FA-1078A5C4B154}"/>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7687013D-6827-A562-769F-D36470C07252}"/>
              </a:ext>
            </a:extLst>
          </p:cNvPr>
          <p:cNvGrpSpPr/>
          <p:nvPr/>
        </p:nvGrpSpPr>
        <p:grpSpPr>
          <a:xfrm>
            <a:off x="0" y="5948974"/>
            <a:ext cx="12192000" cy="917968"/>
            <a:chOff x="0" y="5948974"/>
            <a:chExt cx="12192000" cy="917968"/>
          </a:xfrm>
        </p:grpSpPr>
        <p:sp>
          <p:nvSpPr>
            <p:cNvPr id="7" name="Rectangle 6">
              <a:extLst>
                <a:ext uri="{FF2B5EF4-FFF2-40B4-BE49-F238E27FC236}">
                  <a16:creationId xmlns:a16="http://schemas.microsoft.com/office/drawing/2014/main" id="{1BF08644-0AEF-FB84-F72A-008B28F5F421}"/>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C8BF89C-53BF-421E-2207-F922DF011909}"/>
                </a:ext>
              </a:extLst>
            </p:cNvPr>
            <p:cNvGrpSpPr/>
            <p:nvPr/>
          </p:nvGrpSpPr>
          <p:grpSpPr>
            <a:xfrm>
              <a:off x="786998" y="6165200"/>
              <a:ext cx="10570603" cy="701742"/>
              <a:chOff x="786998" y="6165200"/>
              <a:chExt cx="10570603" cy="701742"/>
            </a:xfrm>
          </p:grpSpPr>
          <p:pic>
            <p:nvPicPr>
              <p:cNvPr id="13" name="Picture 12">
                <a:extLst>
                  <a:ext uri="{FF2B5EF4-FFF2-40B4-BE49-F238E27FC236}">
                    <a16:creationId xmlns:a16="http://schemas.microsoft.com/office/drawing/2014/main" id="{C62E58FD-0349-B144-8DC0-87D5BAF73C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14" name="Picture 13">
                <a:extLst>
                  <a:ext uri="{FF2B5EF4-FFF2-40B4-BE49-F238E27FC236}">
                    <a16:creationId xmlns:a16="http://schemas.microsoft.com/office/drawing/2014/main" id="{F2896B15-C6BE-948B-4A80-EA9454CC22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15" name="Picture 2">
                <a:extLst>
                  <a:ext uri="{FF2B5EF4-FFF2-40B4-BE49-F238E27FC236}">
                    <a16:creationId xmlns:a16="http://schemas.microsoft.com/office/drawing/2014/main" id="{B3DD28A4-A2A9-4049-8783-97A799805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96DAC91C-C6A2-4221-F749-B2E953C205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C6054FB5-AAD6-A0A5-0BB4-BD8DA280E58B}"/>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F174D4-C99B-F55E-E770-AB8705F0C428}"/>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itle 1">
            <a:extLst>
              <a:ext uri="{FF2B5EF4-FFF2-40B4-BE49-F238E27FC236}">
                <a16:creationId xmlns:a16="http://schemas.microsoft.com/office/drawing/2014/main" id="{8F1B1558-B493-5335-D60A-69FFA54AD21B}"/>
              </a:ext>
            </a:extLst>
          </p:cNvPr>
          <p:cNvSpPr>
            <a:spLocks noGrp="1"/>
          </p:cNvSpPr>
          <p:nvPr>
            <p:ph type="title"/>
          </p:nvPr>
        </p:nvSpPr>
        <p:spPr>
          <a:xfrm>
            <a:off x="556435" y="1897065"/>
            <a:ext cx="11223256" cy="1325563"/>
          </a:xfrm>
        </p:spPr>
        <p:txBody>
          <a:bodyPr/>
          <a:lstStyle/>
          <a:p>
            <a:r>
              <a:rPr lang="en-US" sz="2800" dirty="0"/>
              <a:t>Read about John and Marsha, their daughter Ashley, </a:t>
            </a:r>
            <a:br>
              <a:rPr lang="en-US" sz="2800" dirty="0"/>
            </a:br>
            <a:r>
              <a:rPr lang="en-US" sz="2800" dirty="0"/>
              <a:t>and their goldfish, Shark.</a:t>
            </a:r>
            <a:br>
              <a:rPr lang="en-US" sz="2800" dirty="0"/>
            </a:br>
            <a:br>
              <a:rPr lang="en-US" sz="2800" dirty="0"/>
            </a:br>
            <a:br>
              <a:rPr lang="en-US" sz="2800" dirty="0"/>
            </a:br>
            <a:br>
              <a:rPr lang="en-US" sz="2800" dirty="0"/>
            </a:br>
            <a:endParaRPr lang="en-US" sz="2800" dirty="0"/>
          </a:p>
        </p:txBody>
      </p:sp>
      <p:sp>
        <p:nvSpPr>
          <p:cNvPr id="19" name="Text Placeholder 2">
            <a:extLst>
              <a:ext uri="{FF2B5EF4-FFF2-40B4-BE49-F238E27FC236}">
                <a16:creationId xmlns:a16="http://schemas.microsoft.com/office/drawing/2014/main" id="{EB103AC0-B522-CB23-D972-EC6454032D09}"/>
              </a:ext>
            </a:extLst>
          </p:cNvPr>
          <p:cNvSpPr txBox="1">
            <a:spLocks/>
          </p:cNvSpPr>
          <p:nvPr/>
        </p:nvSpPr>
        <p:spPr>
          <a:xfrm>
            <a:off x="556435" y="862272"/>
            <a:ext cx="11223256" cy="914400"/>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John and Marsha’s Monthly Savings Plan</a:t>
            </a:r>
          </a:p>
        </p:txBody>
      </p:sp>
      <p:sp>
        <p:nvSpPr>
          <p:cNvPr id="20" name="TextBox 19">
            <a:extLst>
              <a:ext uri="{FF2B5EF4-FFF2-40B4-BE49-F238E27FC236}">
                <a16:creationId xmlns:a16="http://schemas.microsoft.com/office/drawing/2014/main" id="{1616448F-C7F2-D3C7-A2D6-3419900D2D07}"/>
              </a:ext>
            </a:extLst>
          </p:cNvPr>
          <p:cNvSpPr txBox="1"/>
          <p:nvPr/>
        </p:nvSpPr>
        <p:spPr>
          <a:xfrm>
            <a:off x="556435" y="3038112"/>
            <a:ext cx="11079130" cy="2462213"/>
          </a:xfrm>
          <a:prstGeom prst="rect">
            <a:avLst/>
          </a:prstGeom>
          <a:noFill/>
        </p:spPr>
        <p:txBody>
          <a:bodyPr wrap="square" rtlCol="0">
            <a:spAutoFit/>
          </a:bodyPr>
          <a:lstStyle/>
          <a:p>
            <a:pPr>
              <a:spcAft>
                <a:spcPts val="2400"/>
              </a:spcAft>
            </a:pPr>
            <a:r>
              <a:rPr lang="en-US" sz="2400" dirty="0">
                <a:latin typeface="Visa Dialect" pitchFamily="2" charset="0"/>
              </a:rPr>
              <a:t>As you read about their lives, </a:t>
            </a:r>
            <a:r>
              <a:rPr lang="en-US" sz="2400" b="1" dirty="0">
                <a:solidFill>
                  <a:srgbClr val="FF0000"/>
                </a:solidFill>
                <a:latin typeface="Visa Dialect" pitchFamily="2" charset="0"/>
              </a:rPr>
              <a:t>circle</a:t>
            </a:r>
            <a:r>
              <a:rPr lang="en-US" sz="2400" dirty="0">
                <a:solidFill>
                  <a:srgbClr val="FF0000"/>
                </a:solidFill>
                <a:latin typeface="Visa Dialect" pitchFamily="2" charset="0"/>
              </a:rPr>
              <a:t> </a:t>
            </a:r>
            <a:r>
              <a:rPr lang="en-US" sz="2400" dirty="0">
                <a:latin typeface="Visa Dialect" pitchFamily="2" charset="0"/>
              </a:rPr>
              <a:t>all of their expenses listed in the paragraphs above the chart. </a:t>
            </a:r>
          </a:p>
          <a:p>
            <a:pPr>
              <a:spcAft>
                <a:spcPts val="2400"/>
              </a:spcAft>
            </a:pPr>
            <a:r>
              <a:rPr lang="en-US" sz="2400" b="1" dirty="0">
                <a:solidFill>
                  <a:srgbClr val="FF0000"/>
                </a:solidFill>
                <a:latin typeface="Visa Dialect" pitchFamily="2" charset="0"/>
              </a:rPr>
              <a:t>Underline</a:t>
            </a:r>
            <a:r>
              <a:rPr lang="en-US" sz="2400" dirty="0">
                <a:latin typeface="Visa Dialect" pitchFamily="2" charset="0"/>
              </a:rPr>
              <a:t> their savings goal for the next year. What do they want to buy?</a:t>
            </a:r>
          </a:p>
          <a:p>
            <a:pPr>
              <a:spcAft>
                <a:spcPts val="2400"/>
              </a:spcAft>
            </a:pPr>
            <a:r>
              <a:rPr lang="en-US" sz="2400" dirty="0">
                <a:latin typeface="Visa Dialect" pitchFamily="2" charset="0"/>
              </a:rPr>
              <a:t>How are they going to adjust their savings to reach that goal?</a:t>
            </a:r>
            <a:br>
              <a:rPr lang="en-US" sz="1800" dirty="0">
                <a:latin typeface="Visa Dialect" pitchFamily="2" charset="0"/>
              </a:rPr>
            </a:br>
            <a:endParaRPr lang="en-US" dirty="0">
              <a:latin typeface="Visa Dialect" pitchFamily="2" charset="0"/>
            </a:endParaRPr>
          </a:p>
        </p:txBody>
      </p:sp>
    </p:spTree>
    <p:extLst>
      <p:ext uri="{BB962C8B-B14F-4D97-AF65-F5344CB8AC3E}">
        <p14:creationId xmlns:p14="http://schemas.microsoft.com/office/powerpoint/2010/main" val="159259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42A5D-EFC2-A360-ABE9-32373E7F657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5CCB9BC-AD02-6C64-3DE4-81C8CE5A1674}"/>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9FF81EB-209A-D939-D27C-BF7E214567D1}"/>
              </a:ext>
            </a:extLst>
          </p:cNvPr>
          <p:cNvSpPr txBox="1"/>
          <p:nvPr/>
        </p:nvSpPr>
        <p:spPr>
          <a:xfrm>
            <a:off x="2190307" y="4553656"/>
            <a:ext cx="184731" cy="369332"/>
          </a:xfrm>
          <a:prstGeom prst="rect">
            <a:avLst/>
          </a:prstGeom>
          <a:noFill/>
        </p:spPr>
        <p:txBody>
          <a:bodyPr wrap="none" rtlCol="0">
            <a:spAutoFit/>
          </a:bodyPr>
          <a:lstStyle/>
          <a:p>
            <a:endParaRPr lang="en-US"/>
          </a:p>
        </p:txBody>
      </p:sp>
      <p:grpSp>
        <p:nvGrpSpPr>
          <p:cNvPr id="16" name="Group 15">
            <a:extLst>
              <a:ext uri="{FF2B5EF4-FFF2-40B4-BE49-F238E27FC236}">
                <a16:creationId xmlns:a16="http://schemas.microsoft.com/office/drawing/2014/main" id="{2A1612C1-0C30-E30E-C833-9EF0724705E0}"/>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F3545F33-C80A-D134-B69C-CE095D2A7DFC}"/>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0FA4A2E-9873-A86D-4B25-8057E6828619}"/>
                </a:ext>
              </a:extLst>
            </p:cNvPr>
            <p:cNvGrpSpPr/>
            <p:nvPr/>
          </p:nvGrpSpPr>
          <p:grpSpPr>
            <a:xfrm>
              <a:off x="786998" y="6165200"/>
              <a:ext cx="10570603" cy="701742"/>
              <a:chOff x="786998" y="6165200"/>
              <a:chExt cx="10570603" cy="701742"/>
            </a:xfrm>
          </p:grpSpPr>
          <p:pic>
            <p:nvPicPr>
              <p:cNvPr id="30" name="Picture 29">
                <a:extLst>
                  <a:ext uri="{FF2B5EF4-FFF2-40B4-BE49-F238E27FC236}">
                    <a16:creationId xmlns:a16="http://schemas.microsoft.com/office/drawing/2014/main" id="{88EAC639-4FE5-3052-1695-D4BDB2012A8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31" name="Picture 30">
                <a:extLst>
                  <a:ext uri="{FF2B5EF4-FFF2-40B4-BE49-F238E27FC236}">
                    <a16:creationId xmlns:a16="http://schemas.microsoft.com/office/drawing/2014/main" id="{4DD324B9-D28C-6E35-455E-87E276E562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32" name="Picture 2">
                <a:extLst>
                  <a:ext uri="{FF2B5EF4-FFF2-40B4-BE49-F238E27FC236}">
                    <a16:creationId xmlns:a16="http://schemas.microsoft.com/office/drawing/2014/main" id="{51967603-7DAA-CE9B-5613-5C64908039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Visa Bolsters Global Banking Capabilities with $1B Acquisition of ...">
                <a:extLst>
                  <a:ext uri="{FF2B5EF4-FFF2-40B4-BE49-F238E27FC236}">
                    <a16:creationId xmlns:a16="http://schemas.microsoft.com/office/drawing/2014/main" id="{5CC3EA89-0C48-F1AF-00E4-01714C5736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27">
              <a:extLst>
                <a:ext uri="{FF2B5EF4-FFF2-40B4-BE49-F238E27FC236}">
                  <a16:creationId xmlns:a16="http://schemas.microsoft.com/office/drawing/2014/main" id="{2B5609DA-2053-013A-863A-70B6CC969C5F}"/>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C6C60A4-A851-3A7F-5580-EDE327EACE39}"/>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5">
            <a:extLst>
              <a:ext uri="{FF2B5EF4-FFF2-40B4-BE49-F238E27FC236}">
                <a16:creationId xmlns:a16="http://schemas.microsoft.com/office/drawing/2014/main" id="{4F8428EE-F8E4-4BC3-8680-F40C58406B3E}"/>
              </a:ext>
            </a:extLst>
          </p:cNvPr>
          <p:cNvSpPr txBox="1">
            <a:spLocks/>
          </p:cNvSpPr>
          <p:nvPr/>
        </p:nvSpPr>
        <p:spPr>
          <a:xfrm>
            <a:off x="509162" y="446671"/>
            <a:ext cx="3810659" cy="480131"/>
          </a:xfrm>
          <a:prstGeom prst="rect">
            <a:avLst/>
          </a:prstGeom>
          <a:noFill/>
        </p:spPr>
        <p:txBody>
          <a:bodyPr wrap="none" rtlCol="0">
            <a:spAutoFit/>
          </a:bodyPr>
          <a:lstStyle>
            <a:lvl1pPr algn="l" defTabSz="914400" rtl="0" eaLnBrk="1" latinLnBrk="0" hangingPunct="1">
              <a:lnSpc>
                <a:spcPct val="90000"/>
              </a:lnSpc>
              <a:spcBef>
                <a:spcPct val="0"/>
              </a:spcBef>
              <a:buNone/>
              <a:defRPr sz="3400" b="0" i="0" kern="1200" spc="-100" baseline="0">
                <a:solidFill>
                  <a:schemeClr val="tx1"/>
                </a:solidFill>
                <a:latin typeface="+mj-lt"/>
                <a:ea typeface="Calibri Light" panose="020F0302020204030204" pitchFamily="34" charset="0"/>
                <a:cs typeface="Calibri Light" panose="020F0302020204030204" pitchFamily="34" charset="0"/>
              </a:defRPr>
            </a:lvl1pPr>
          </a:lstStyle>
          <a:p>
            <a:r>
              <a:rPr lang="en-US" sz="2800" dirty="0">
                <a:solidFill>
                  <a:srgbClr val="1434CB"/>
                </a:solidFill>
              </a:rPr>
              <a:t>HANDOUTS: </a:t>
            </a:r>
            <a:r>
              <a:rPr lang="en-US" sz="2800" dirty="0">
                <a:solidFill>
                  <a:srgbClr val="1434CB"/>
                </a:solidFill>
                <a:latin typeface="Visa Dialect" pitchFamily="2" charset="0"/>
              </a:rPr>
              <a:t>PAGE 5 </a:t>
            </a:r>
          </a:p>
        </p:txBody>
      </p:sp>
      <p:pic>
        <p:nvPicPr>
          <p:cNvPr id="5" name="Picture 4">
            <a:extLst>
              <a:ext uri="{FF2B5EF4-FFF2-40B4-BE49-F238E27FC236}">
                <a16:creationId xmlns:a16="http://schemas.microsoft.com/office/drawing/2014/main" id="{1CAC7EAA-4817-B1A0-A00A-DAC3BFFA58E2}"/>
              </a:ext>
            </a:extLst>
          </p:cNvPr>
          <p:cNvPicPr>
            <a:picLocks noChangeAspect="1"/>
          </p:cNvPicPr>
          <p:nvPr/>
        </p:nvPicPr>
        <p:blipFill>
          <a:blip r:embed="rId6"/>
          <a:stretch>
            <a:fillRect/>
          </a:stretch>
        </p:blipFill>
        <p:spPr>
          <a:xfrm>
            <a:off x="688975" y="1005431"/>
            <a:ext cx="4139317" cy="4786965"/>
          </a:xfrm>
          <a:prstGeom prst="rect">
            <a:avLst/>
          </a:prstGeom>
        </p:spPr>
      </p:pic>
      <p:sp>
        <p:nvSpPr>
          <p:cNvPr id="6" name="Title 1">
            <a:extLst>
              <a:ext uri="{FF2B5EF4-FFF2-40B4-BE49-F238E27FC236}">
                <a16:creationId xmlns:a16="http://schemas.microsoft.com/office/drawing/2014/main" id="{319ED4DA-EA9E-96D6-15D0-5EBE9B8504C6}"/>
              </a:ext>
            </a:extLst>
          </p:cNvPr>
          <p:cNvSpPr txBox="1">
            <a:spLocks/>
          </p:cNvSpPr>
          <p:nvPr/>
        </p:nvSpPr>
        <p:spPr>
          <a:xfrm>
            <a:off x="5799469" y="1282325"/>
            <a:ext cx="5099484" cy="1325563"/>
          </a:xfrm>
          <a:prstGeom prst="rect">
            <a:avLst/>
          </a:prstGeom>
        </p:spPr>
        <p:txBody>
          <a:bodyPr/>
          <a:lstStyle>
            <a:lvl1pPr algn="l" defTabSz="914400" rtl="0" eaLnBrk="1" latinLnBrk="0" hangingPunct="1">
              <a:lnSpc>
                <a:spcPct val="90000"/>
              </a:lnSpc>
              <a:spcBef>
                <a:spcPct val="0"/>
              </a:spcBef>
              <a:buNone/>
              <a:defRPr sz="3400" b="0" i="0" kern="1200" spc="-100" baseline="0">
                <a:solidFill>
                  <a:schemeClr val="tx1"/>
                </a:solidFill>
                <a:latin typeface="+mj-lt"/>
                <a:ea typeface="Calibri Light" panose="020F0302020204030204" pitchFamily="34" charset="0"/>
                <a:cs typeface="Calibri Light" panose="020F0302020204030204" pitchFamily="34" charset="0"/>
              </a:defRPr>
            </a:lvl1pPr>
          </a:lstStyle>
          <a:p>
            <a:r>
              <a:rPr lang="en-US" sz="2800" dirty="0">
                <a:latin typeface="+mn-lt"/>
              </a:rPr>
              <a:t>Work with a neighbor to determine how  John and Marsha will adjust their VARIABLE expenses to reach their goal of a downpayment for a second car.</a:t>
            </a:r>
            <a:br>
              <a:rPr lang="en-US" sz="2800" dirty="0">
                <a:latin typeface="+mn-lt"/>
              </a:rPr>
            </a:br>
            <a:br>
              <a:rPr lang="en-US" sz="2800" dirty="0">
                <a:latin typeface="+mn-lt"/>
              </a:rPr>
            </a:br>
            <a:r>
              <a:rPr lang="en-US" sz="2800" dirty="0">
                <a:latin typeface="+mn-lt"/>
              </a:rPr>
              <a:t>How will you advise them to cut their variable expenses by $325 to reach their goal?</a:t>
            </a:r>
            <a:br>
              <a:rPr lang="en-US" sz="2800" dirty="0">
                <a:latin typeface="+mn-lt"/>
              </a:rPr>
            </a:br>
            <a:br>
              <a:rPr lang="en-US" sz="2400" dirty="0"/>
            </a:br>
            <a:br>
              <a:rPr lang="en-US" sz="2800" dirty="0"/>
            </a:br>
            <a:endParaRPr lang="en-US" sz="2800" dirty="0"/>
          </a:p>
        </p:txBody>
      </p:sp>
    </p:spTree>
    <p:extLst>
      <p:ext uri="{BB962C8B-B14F-4D97-AF65-F5344CB8AC3E}">
        <p14:creationId xmlns:p14="http://schemas.microsoft.com/office/powerpoint/2010/main" val="336932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A4562-75DD-05E5-D034-15271B2DC75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F47AA67-B0A8-845E-9DBF-BCBBF5CF2EE8}"/>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AA29993-AEE0-9F3C-9493-4F046525C726}"/>
              </a:ext>
            </a:extLst>
          </p:cNvPr>
          <p:cNvSpPr txBox="1"/>
          <p:nvPr/>
        </p:nvSpPr>
        <p:spPr>
          <a:xfrm>
            <a:off x="2190307" y="4553656"/>
            <a:ext cx="184731" cy="369332"/>
          </a:xfrm>
          <a:prstGeom prst="rect">
            <a:avLst/>
          </a:prstGeom>
          <a:noFill/>
        </p:spPr>
        <p:txBody>
          <a:bodyPr wrap="none" rtlCol="0">
            <a:spAutoFit/>
          </a:bodyPr>
          <a:lstStyle/>
          <a:p>
            <a:endParaRPr lang="en-US"/>
          </a:p>
        </p:txBody>
      </p:sp>
      <p:grpSp>
        <p:nvGrpSpPr>
          <p:cNvPr id="16" name="Group 15">
            <a:extLst>
              <a:ext uri="{FF2B5EF4-FFF2-40B4-BE49-F238E27FC236}">
                <a16:creationId xmlns:a16="http://schemas.microsoft.com/office/drawing/2014/main" id="{295A9C21-854B-B10C-53FA-E9CA21A1F536}"/>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2085D097-9BB9-95CB-FFF1-4CD7AFAFECB2}"/>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BFBDA62-C425-FBE4-6574-2564E7C3266E}"/>
                </a:ext>
              </a:extLst>
            </p:cNvPr>
            <p:cNvGrpSpPr/>
            <p:nvPr/>
          </p:nvGrpSpPr>
          <p:grpSpPr>
            <a:xfrm>
              <a:off x="786998" y="6165200"/>
              <a:ext cx="10570603" cy="701742"/>
              <a:chOff x="786998" y="6165200"/>
              <a:chExt cx="10570603" cy="701742"/>
            </a:xfrm>
          </p:grpSpPr>
          <p:pic>
            <p:nvPicPr>
              <p:cNvPr id="30" name="Picture 29">
                <a:extLst>
                  <a:ext uri="{FF2B5EF4-FFF2-40B4-BE49-F238E27FC236}">
                    <a16:creationId xmlns:a16="http://schemas.microsoft.com/office/drawing/2014/main" id="{9C5A9388-4DF6-0E3A-C821-9699CD131E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31" name="Picture 30">
                <a:extLst>
                  <a:ext uri="{FF2B5EF4-FFF2-40B4-BE49-F238E27FC236}">
                    <a16:creationId xmlns:a16="http://schemas.microsoft.com/office/drawing/2014/main" id="{FFC024A9-E1ED-CDD7-6F45-0A505399E5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32" name="Picture 2">
                <a:extLst>
                  <a:ext uri="{FF2B5EF4-FFF2-40B4-BE49-F238E27FC236}">
                    <a16:creationId xmlns:a16="http://schemas.microsoft.com/office/drawing/2014/main" id="{2D241C70-74F3-6556-6444-03A6751630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Visa Bolsters Global Banking Capabilities with $1B Acquisition of ...">
                <a:extLst>
                  <a:ext uri="{FF2B5EF4-FFF2-40B4-BE49-F238E27FC236}">
                    <a16:creationId xmlns:a16="http://schemas.microsoft.com/office/drawing/2014/main" id="{8F269CD3-A5D0-2A51-A6AB-F39D5034F7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27">
              <a:extLst>
                <a:ext uri="{FF2B5EF4-FFF2-40B4-BE49-F238E27FC236}">
                  <a16:creationId xmlns:a16="http://schemas.microsoft.com/office/drawing/2014/main" id="{DD8864D7-053B-A8A9-2C89-1B66CED6DBBD}"/>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DAE6CED-AFDA-7021-AC97-700661719C9F}"/>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E7AE6DD-FEBD-49F8-2E7F-FF9BC178FB76}"/>
              </a:ext>
            </a:extLst>
          </p:cNvPr>
          <p:cNvSpPr>
            <a:spLocks noGrp="1"/>
          </p:cNvSpPr>
          <p:nvPr>
            <p:ph type="title"/>
          </p:nvPr>
        </p:nvSpPr>
        <p:spPr>
          <a:xfrm>
            <a:off x="611667" y="457991"/>
            <a:ext cx="10664687" cy="900134"/>
          </a:xfrm>
        </p:spPr>
        <p:txBody>
          <a:bodyPr/>
          <a:lstStyle/>
          <a:p>
            <a:r>
              <a:rPr lang="en-US" sz="2800" dirty="0"/>
              <a:t>The Magic of Compound Interest</a:t>
            </a:r>
          </a:p>
        </p:txBody>
      </p:sp>
      <p:sp>
        <p:nvSpPr>
          <p:cNvPr id="3" name="Content Placeholder 5">
            <a:extLst>
              <a:ext uri="{FF2B5EF4-FFF2-40B4-BE49-F238E27FC236}">
                <a16:creationId xmlns:a16="http://schemas.microsoft.com/office/drawing/2014/main" id="{273E7766-8B4D-817F-A899-03380E000F5C}"/>
              </a:ext>
            </a:extLst>
          </p:cNvPr>
          <p:cNvSpPr txBox="1">
            <a:spLocks/>
          </p:cNvSpPr>
          <p:nvPr/>
        </p:nvSpPr>
        <p:spPr>
          <a:xfrm>
            <a:off x="609600" y="1138588"/>
            <a:ext cx="11342475" cy="777273"/>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CEE’s Compound Interest Calculator </a:t>
            </a:r>
            <a:r>
              <a:rPr lang="en-US" dirty="0">
                <a:solidFill>
                  <a:schemeClr val="accent4"/>
                </a:solidFill>
                <a:hlinkClick r:id="rId6">
                  <a:extLst>
                    <a:ext uri="{A12FA001-AC4F-418D-AE19-62706E023703}">
                      <ahyp:hlinkClr xmlns:ahyp="http://schemas.microsoft.com/office/drawing/2018/hyperlinkcolor" val="tx"/>
                    </a:ext>
                  </a:extLst>
                </a:hlinkClick>
              </a:rPr>
              <a:t>https://econedlink.org/resources/compound-interest-calculator/</a:t>
            </a:r>
            <a:endParaRPr lang="en-US" dirty="0">
              <a:solidFill>
                <a:schemeClr val="accent4"/>
              </a:solidFill>
            </a:endParaRPr>
          </a:p>
          <a:p>
            <a:endParaRPr lang="en-US" dirty="0"/>
          </a:p>
          <a:p>
            <a:endParaRPr lang="en-US" dirty="0"/>
          </a:p>
          <a:p>
            <a:endParaRPr lang="en-US" dirty="0"/>
          </a:p>
          <a:p>
            <a:endParaRPr lang="en-US" dirty="0"/>
          </a:p>
        </p:txBody>
      </p:sp>
      <p:sp>
        <p:nvSpPr>
          <p:cNvPr id="7" name="Title 5">
            <a:extLst>
              <a:ext uri="{FF2B5EF4-FFF2-40B4-BE49-F238E27FC236}">
                <a16:creationId xmlns:a16="http://schemas.microsoft.com/office/drawing/2014/main" id="{4A432288-9127-8E00-977E-941238BC21C6}"/>
              </a:ext>
            </a:extLst>
          </p:cNvPr>
          <p:cNvSpPr txBox="1">
            <a:spLocks/>
          </p:cNvSpPr>
          <p:nvPr/>
        </p:nvSpPr>
        <p:spPr>
          <a:xfrm>
            <a:off x="7956831" y="420513"/>
            <a:ext cx="3829895" cy="480131"/>
          </a:xfrm>
          <a:prstGeom prst="rect">
            <a:avLst/>
          </a:prstGeom>
          <a:noFill/>
        </p:spPr>
        <p:txBody>
          <a:bodyPr wrap="none" rtlCol="0">
            <a:spAutoFit/>
          </a:bodyPr>
          <a:lstStyle>
            <a:lvl1pPr algn="l" defTabSz="914400" rtl="0" eaLnBrk="1" latinLnBrk="0" hangingPunct="1">
              <a:lnSpc>
                <a:spcPct val="90000"/>
              </a:lnSpc>
              <a:spcBef>
                <a:spcPct val="0"/>
              </a:spcBef>
              <a:buNone/>
              <a:defRPr sz="3400" b="0" i="0" kern="1200" spc="-100" baseline="0">
                <a:solidFill>
                  <a:schemeClr val="tx1"/>
                </a:solidFill>
                <a:latin typeface="+mj-lt"/>
                <a:ea typeface="Calibri Light" panose="020F0302020204030204" pitchFamily="34" charset="0"/>
                <a:cs typeface="Calibri Light" panose="020F0302020204030204" pitchFamily="34" charset="0"/>
              </a:defRPr>
            </a:lvl1pPr>
          </a:lstStyle>
          <a:p>
            <a:r>
              <a:rPr lang="en-US" sz="2800" dirty="0">
                <a:solidFill>
                  <a:srgbClr val="1434CB"/>
                </a:solidFill>
              </a:rPr>
              <a:t>HANDOUTS: </a:t>
            </a:r>
            <a:r>
              <a:rPr lang="en-US" sz="2800" dirty="0">
                <a:solidFill>
                  <a:srgbClr val="1434CB"/>
                </a:solidFill>
                <a:latin typeface="Visa Dialect" pitchFamily="2" charset="0"/>
              </a:rPr>
              <a:t>PAGE 6 </a:t>
            </a:r>
          </a:p>
        </p:txBody>
      </p:sp>
      <p:sp>
        <p:nvSpPr>
          <p:cNvPr id="8" name="TextBox 7">
            <a:extLst>
              <a:ext uri="{FF2B5EF4-FFF2-40B4-BE49-F238E27FC236}">
                <a16:creationId xmlns:a16="http://schemas.microsoft.com/office/drawing/2014/main" id="{8BC048CE-B09C-599E-ECAB-75CE991377B3}"/>
              </a:ext>
            </a:extLst>
          </p:cNvPr>
          <p:cNvSpPr txBox="1"/>
          <p:nvPr/>
        </p:nvSpPr>
        <p:spPr>
          <a:xfrm>
            <a:off x="593105" y="1912880"/>
            <a:ext cx="10682307" cy="4832092"/>
          </a:xfrm>
          <a:prstGeom prst="rect">
            <a:avLst/>
          </a:prstGeom>
          <a:noFill/>
        </p:spPr>
        <p:txBody>
          <a:bodyPr wrap="square" rtlCol="0">
            <a:spAutoFit/>
          </a:bodyPr>
          <a:lstStyle/>
          <a:p>
            <a:pPr algn="l"/>
            <a:endParaRPr lang="en-US" sz="2800" b="0" i="0" u="none" strike="noStrike" baseline="0" dirty="0">
              <a:solidFill>
                <a:srgbClr val="000000"/>
              </a:solidFill>
            </a:endParaRPr>
          </a:p>
          <a:p>
            <a:r>
              <a:rPr lang="en-US" sz="2800" dirty="0">
                <a:solidFill>
                  <a:srgbClr val="211E1E"/>
                </a:solidFill>
              </a:rPr>
              <a:t>H</a:t>
            </a:r>
            <a:r>
              <a:rPr lang="en-US" sz="2800" b="0" i="0" u="none" strike="noStrike" baseline="0" dirty="0">
                <a:solidFill>
                  <a:srgbClr val="211E1E"/>
                </a:solidFill>
              </a:rPr>
              <a:t>ow much of their paychecks were John and Marcia setting aside for their retirement? </a:t>
            </a:r>
          </a:p>
          <a:p>
            <a:endParaRPr lang="en-US" sz="2800" dirty="0">
              <a:solidFill>
                <a:srgbClr val="211E1E"/>
              </a:solidFill>
            </a:endParaRPr>
          </a:p>
          <a:p>
            <a:r>
              <a:rPr lang="en-US" sz="2800" dirty="0">
                <a:solidFill>
                  <a:srgbClr val="211E1E"/>
                </a:solidFill>
              </a:rPr>
              <a:t>H</a:t>
            </a:r>
            <a:r>
              <a:rPr lang="en-US" sz="2800" b="0" i="0" u="none" strike="noStrike" baseline="0" dirty="0">
                <a:solidFill>
                  <a:srgbClr val="211E1E"/>
                </a:solidFill>
              </a:rPr>
              <a:t>ow much money will they have saved by the age of 65 if they started saving at age 20?</a:t>
            </a:r>
          </a:p>
          <a:p>
            <a:endParaRPr lang="en-US" sz="2800" dirty="0">
              <a:solidFill>
                <a:srgbClr val="211E1E"/>
              </a:solidFill>
            </a:endParaRPr>
          </a:p>
          <a:p>
            <a:r>
              <a:rPr lang="en-US" sz="2800" b="0" i="0" u="none" strike="noStrike" baseline="0" dirty="0">
                <a:solidFill>
                  <a:srgbClr val="211E1E"/>
                </a:solidFill>
              </a:rPr>
              <a:t>Let’s go to the Calculator!</a:t>
            </a:r>
          </a:p>
          <a:p>
            <a:r>
              <a:rPr lang="en-US" sz="2800" dirty="0">
                <a:solidFill>
                  <a:schemeClr val="accent4"/>
                </a:solidFill>
                <a:hlinkClick r:id="rId7">
                  <a:extLst>
                    <a:ext uri="{A12FA001-AC4F-418D-AE19-62706E023703}">
                      <ahyp:hlinkClr xmlns:ahyp="http://schemas.microsoft.com/office/drawing/2018/hyperlinkcolor" val="tx"/>
                    </a:ext>
                  </a:extLst>
                </a:hlinkClick>
              </a:rPr>
              <a:t>Www.tinyurl.com/compound-CEE</a:t>
            </a:r>
            <a:endParaRPr lang="en-US" sz="2800" dirty="0">
              <a:solidFill>
                <a:schemeClr val="accent4"/>
              </a:solidFill>
            </a:endParaRPr>
          </a:p>
          <a:p>
            <a:endParaRPr lang="en-US" sz="2800" b="0" i="0" u="none" strike="noStrike" baseline="0" dirty="0">
              <a:solidFill>
                <a:srgbClr val="000000"/>
              </a:solidFill>
            </a:endParaRPr>
          </a:p>
          <a:p>
            <a:endParaRPr lang="en-US" sz="2800" dirty="0"/>
          </a:p>
        </p:txBody>
      </p:sp>
      <p:pic>
        <p:nvPicPr>
          <p:cNvPr id="9" name="Picture 8">
            <a:extLst>
              <a:ext uri="{FF2B5EF4-FFF2-40B4-BE49-F238E27FC236}">
                <a16:creationId xmlns:a16="http://schemas.microsoft.com/office/drawing/2014/main" id="{88633FA5-6705-61B4-7FF9-5755F1752508}"/>
              </a:ext>
            </a:extLst>
          </p:cNvPr>
          <p:cNvPicPr>
            <a:picLocks noChangeAspect="1"/>
          </p:cNvPicPr>
          <p:nvPr/>
        </p:nvPicPr>
        <p:blipFill>
          <a:blip r:embed="rId8"/>
          <a:stretch>
            <a:fillRect/>
          </a:stretch>
        </p:blipFill>
        <p:spPr>
          <a:xfrm>
            <a:off x="8673056" y="4025779"/>
            <a:ext cx="1676634" cy="1790950"/>
          </a:xfrm>
          <a:prstGeom prst="rect">
            <a:avLst/>
          </a:prstGeom>
        </p:spPr>
      </p:pic>
    </p:spTree>
    <p:extLst>
      <p:ext uri="{BB962C8B-B14F-4D97-AF65-F5344CB8AC3E}">
        <p14:creationId xmlns:p14="http://schemas.microsoft.com/office/powerpoint/2010/main" val="205644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03E0A-052C-2A2D-F7E9-D76AE887EDD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B433DDE-FEFE-6DF1-72F5-A427A7A4E3C4}"/>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93A95A6D-49D1-4CED-FB4E-94E2A4675DCB}"/>
              </a:ext>
            </a:extLst>
          </p:cNvPr>
          <p:cNvSpPr>
            <a:spLocks noGrp="1"/>
          </p:cNvSpPr>
          <p:nvPr>
            <p:ph type="title"/>
          </p:nvPr>
        </p:nvSpPr>
        <p:spPr/>
        <p:txBody>
          <a:bodyPr/>
          <a:lstStyle/>
          <a:p>
            <a:r>
              <a:rPr lang="en-US" sz="2800" dirty="0"/>
              <a:t>Online Activities and Videos</a:t>
            </a:r>
          </a:p>
        </p:txBody>
      </p:sp>
      <p:sp>
        <p:nvSpPr>
          <p:cNvPr id="12" name="Content Placeholder 8">
            <a:extLst>
              <a:ext uri="{FF2B5EF4-FFF2-40B4-BE49-F238E27FC236}">
                <a16:creationId xmlns:a16="http://schemas.microsoft.com/office/drawing/2014/main" id="{EE628A1E-1B52-5EB6-3FA6-98160F6B2772}"/>
              </a:ext>
            </a:extLst>
          </p:cNvPr>
          <p:cNvSpPr>
            <a:spLocks noGrp="1"/>
          </p:cNvSpPr>
          <p:nvPr/>
        </p:nvSpPr>
        <p:spPr>
          <a:xfrm>
            <a:off x="609600" y="1644173"/>
            <a:ext cx="10830339" cy="33636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100" baseline="0">
                <a:solidFill>
                  <a:schemeClr val="tx1"/>
                </a:solidFill>
                <a:latin typeface="+mj-lt"/>
                <a:ea typeface="Calibri Light" panose="020F030202020403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spc="-100" baseline="0">
                <a:solidFill>
                  <a:schemeClr val="tx1"/>
                </a:solidFill>
                <a:latin typeface="+mj-lt"/>
                <a:ea typeface="Calibri Light" panose="020F0302020204030204" pitchFamily="34" charset="0"/>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spc="-100" baseline="0">
                <a:solidFill>
                  <a:schemeClr val="tx1"/>
                </a:solidFill>
                <a:latin typeface="+mj-lt"/>
                <a:ea typeface="Calibri Light" panose="020F030202020403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tx1"/>
                </a:solidFill>
                <a:latin typeface="+mj-lt"/>
                <a:ea typeface="Calibri Light" panose="020F030202020403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tx1"/>
                </a:solidFill>
                <a:latin typeface="+mj-lt"/>
                <a:ea typeface="Calibri Light" panose="020F030202020403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0375" indent="-449263">
              <a:buFont typeface="System Font Regular"/>
              <a:buChar char="—"/>
            </a:pPr>
            <a:r>
              <a:rPr lang="en-US" dirty="0">
                <a:latin typeface="+mn-lt"/>
              </a:rPr>
              <a:t>Budget Odyssey Game </a:t>
            </a:r>
          </a:p>
          <a:p>
            <a:pPr marL="11112" indent="0">
              <a:buNone/>
            </a:pPr>
            <a:r>
              <a:rPr lang="en-US" dirty="0">
                <a:latin typeface="+mn-lt"/>
                <a:hlinkClick r:id="rId2"/>
              </a:rPr>
              <a:t>https://econedlink.org/resources/budget-odyssey-classifying-expenses/</a:t>
            </a:r>
            <a:endParaRPr lang="en-US" dirty="0">
              <a:latin typeface="+mn-lt"/>
            </a:endParaRPr>
          </a:p>
          <a:p>
            <a:pPr marL="460375" indent="-449263">
              <a:buFont typeface="System Font Regular"/>
              <a:buChar char="—"/>
            </a:pPr>
            <a:endParaRPr lang="en-US" dirty="0">
              <a:latin typeface="+mn-lt"/>
            </a:endParaRPr>
          </a:p>
          <a:p>
            <a:pPr marL="460375" indent="-449263">
              <a:buFont typeface="System Font Regular"/>
              <a:buChar char="—"/>
            </a:pPr>
            <a:r>
              <a:rPr lang="en-US" dirty="0">
                <a:latin typeface="+mn-lt"/>
              </a:rPr>
              <a:t>Student Budget Analysis</a:t>
            </a:r>
          </a:p>
          <a:p>
            <a:pPr marL="11112" indent="0">
              <a:buNone/>
            </a:pPr>
            <a:r>
              <a:rPr lang="en-US" dirty="0">
                <a:latin typeface="+mn-lt"/>
                <a:hlinkClick r:id="rId3"/>
              </a:rPr>
              <a:t>https://econedlink.org/resources/student-budget-analysis-calculator/</a:t>
            </a:r>
            <a:endParaRPr lang="en-US" dirty="0">
              <a:latin typeface="+mn-lt"/>
            </a:endParaRPr>
          </a:p>
          <a:p>
            <a:pPr marL="460375" indent="-449263">
              <a:buFont typeface="System Font Regular"/>
              <a:buChar char="—"/>
            </a:pPr>
            <a:endParaRPr lang="en-US" dirty="0">
              <a:latin typeface="+mn-lt"/>
            </a:endParaRPr>
          </a:p>
          <a:p>
            <a:pPr marL="460375" indent="-449263">
              <a:buFont typeface="System Font Regular"/>
              <a:buChar char="—"/>
            </a:pPr>
            <a:r>
              <a:rPr lang="en-US" dirty="0">
                <a:latin typeface="+mn-lt"/>
              </a:rPr>
              <a:t> Video - Money Management and Budgeting</a:t>
            </a:r>
          </a:p>
          <a:p>
            <a:pPr marL="11112" indent="0">
              <a:buNone/>
            </a:pPr>
            <a:r>
              <a:rPr lang="en-US" dirty="0">
                <a:latin typeface="+mn-lt"/>
                <a:hlinkClick r:id="rId4"/>
              </a:rPr>
              <a:t>https://econedlink.org/resources/budgeting-video-and-quiz/</a:t>
            </a:r>
            <a:endParaRPr lang="en-US" dirty="0">
              <a:latin typeface="+mn-lt"/>
            </a:endParaRPr>
          </a:p>
          <a:p>
            <a:pPr marL="460375" indent="-449263">
              <a:buFont typeface="System Font Regular"/>
              <a:buChar char="—"/>
            </a:pPr>
            <a:endParaRPr lang="en-US" dirty="0"/>
          </a:p>
        </p:txBody>
      </p:sp>
      <p:grpSp>
        <p:nvGrpSpPr>
          <p:cNvPr id="17" name="Group 16">
            <a:extLst>
              <a:ext uri="{FF2B5EF4-FFF2-40B4-BE49-F238E27FC236}">
                <a16:creationId xmlns:a16="http://schemas.microsoft.com/office/drawing/2014/main" id="{1FB68616-2108-0912-FE9F-371C970B5A39}"/>
              </a:ext>
            </a:extLst>
          </p:cNvPr>
          <p:cNvGrpSpPr/>
          <p:nvPr/>
        </p:nvGrpSpPr>
        <p:grpSpPr>
          <a:xfrm>
            <a:off x="0" y="5948974"/>
            <a:ext cx="12192000" cy="917968"/>
            <a:chOff x="0" y="5948974"/>
            <a:chExt cx="12192000" cy="917968"/>
          </a:xfrm>
        </p:grpSpPr>
        <p:sp>
          <p:nvSpPr>
            <p:cNvPr id="18" name="Rectangle 17">
              <a:extLst>
                <a:ext uri="{FF2B5EF4-FFF2-40B4-BE49-F238E27FC236}">
                  <a16:creationId xmlns:a16="http://schemas.microsoft.com/office/drawing/2014/main" id="{10DDF8CF-2F52-EFA4-858E-92B5B7DEE988}"/>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9F48853-9110-8C34-5B16-1769272BF282}"/>
                </a:ext>
              </a:extLst>
            </p:cNvPr>
            <p:cNvGrpSpPr/>
            <p:nvPr/>
          </p:nvGrpSpPr>
          <p:grpSpPr>
            <a:xfrm>
              <a:off x="786998" y="6165200"/>
              <a:ext cx="10570603" cy="701742"/>
              <a:chOff x="786998" y="6165200"/>
              <a:chExt cx="10570603" cy="701742"/>
            </a:xfrm>
          </p:grpSpPr>
          <p:pic>
            <p:nvPicPr>
              <p:cNvPr id="22" name="Picture 21">
                <a:extLst>
                  <a:ext uri="{FF2B5EF4-FFF2-40B4-BE49-F238E27FC236}">
                    <a16:creationId xmlns:a16="http://schemas.microsoft.com/office/drawing/2014/main" id="{5A01C9F5-213D-E695-21C9-C19E1806809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3" name="Picture 22">
                <a:extLst>
                  <a:ext uri="{FF2B5EF4-FFF2-40B4-BE49-F238E27FC236}">
                    <a16:creationId xmlns:a16="http://schemas.microsoft.com/office/drawing/2014/main" id="{CE3398D3-A498-4968-AFEB-A31EF660E46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4" name="Picture 2">
                <a:extLst>
                  <a:ext uri="{FF2B5EF4-FFF2-40B4-BE49-F238E27FC236}">
                    <a16:creationId xmlns:a16="http://schemas.microsoft.com/office/drawing/2014/main" id="{94D32179-BF35-E464-DC31-7B68F93C68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3674B77C-2AFA-A670-DBE3-95886A9AE9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E127F0B7-7E55-6CA2-0642-15CB39A72626}"/>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4AF215-AEC2-2B4F-60B8-CDCD597B4D89}"/>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0779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8D97D-3127-A98D-96AE-D7CC964020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4F318D4-40EE-CC6F-7A1B-889EA039547E}"/>
              </a:ext>
            </a:extLst>
          </p:cNvPr>
          <p:cNvSpPr>
            <a:spLocks noGrp="1"/>
          </p:cNvSpPr>
          <p:nvPr>
            <p:ph type="title"/>
          </p:nvPr>
        </p:nvSpPr>
        <p:spPr>
          <a:xfrm>
            <a:off x="368302" y="1854200"/>
            <a:ext cx="4886604" cy="1025504"/>
          </a:xfrm>
        </p:spPr>
        <p:txBody>
          <a:bodyPr/>
          <a:lstStyle/>
          <a:p>
            <a:r>
              <a:rPr lang="en-US" sz="4000" dirty="0">
                <a:solidFill>
                  <a:srgbClr val="C7EDFF"/>
                </a:solidFill>
              </a:rPr>
              <a:t>Financial Fitness for Life </a:t>
            </a:r>
            <a:br>
              <a:rPr lang="en-US" sz="4000" dirty="0"/>
            </a:br>
            <a:br>
              <a:rPr lang="en-US" dirty="0"/>
            </a:br>
            <a:r>
              <a:rPr lang="en-US" dirty="0">
                <a:latin typeface="+mn-lt"/>
              </a:rPr>
              <a:t>Lesson 12:</a:t>
            </a:r>
            <a:br>
              <a:rPr lang="en-US" dirty="0">
                <a:latin typeface="+mn-lt"/>
              </a:rPr>
            </a:br>
            <a:r>
              <a:rPr lang="en-US" dirty="0">
                <a:latin typeface="+mn-lt"/>
              </a:rPr>
              <a:t>Making Credit Choices</a:t>
            </a:r>
          </a:p>
        </p:txBody>
      </p:sp>
      <p:pic>
        <p:nvPicPr>
          <p:cNvPr id="6" name="Picture 5">
            <a:extLst>
              <a:ext uri="{FF2B5EF4-FFF2-40B4-BE49-F238E27FC236}">
                <a16:creationId xmlns:a16="http://schemas.microsoft.com/office/drawing/2014/main" id="{DF57BB8B-8AA4-D799-96D7-1EF41873D55E}"/>
              </a:ext>
            </a:extLst>
          </p:cNvPr>
          <p:cNvPicPr>
            <a:picLocks noChangeAspect="1"/>
          </p:cNvPicPr>
          <p:nvPr/>
        </p:nvPicPr>
        <p:blipFill>
          <a:blip r:embed="rId2"/>
          <a:srcRect b="10899"/>
          <a:stretch/>
        </p:blipFill>
        <p:spPr>
          <a:xfrm>
            <a:off x="6337301" y="0"/>
            <a:ext cx="5854700" cy="6858000"/>
          </a:xfrm>
          <a:prstGeom prst="rect">
            <a:avLst/>
          </a:prstGeom>
        </p:spPr>
      </p:pic>
      <p:grpSp>
        <p:nvGrpSpPr>
          <p:cNvPr id="18" name="Group 17">
            <a:extLst>
              <a:ext uri="{FF2B5EF4-FFF2-40B4-BE49-F238E27FC236}">
                <a16:creationId xmlns:a16="http://schemas.microsoft.com/office/drawing/2014/main" id="{FE9C463D-E27E-DA3A-BB0B-3AEDD5C3B51D}"/>
              </a:ext>
            </a:extLst>
          </p:cNvPr>
          <p:cNvGrpSpPr/>
          <p:nvPr/>
        </p:nvGrpSpPr>
        <p:grpSpPr>
          <a:xfrm>
            <a:off x="0" y="5948974"/>
            <a:ext cx="12192000" cy="917968"/>
            <a:chOff x="0" y="5948974"/>
            <a:chExt cx="12192000" cy="917968"/>
          </a:xfrm>
        </p:grpSpPr>
        <p:sp>
          <p:nvSpPr>
            <p:cNvPr id="19" name="Rectangle 18">
              <a:extLst>
                <a:ext uri="{FF2B5EF4-FFF2-40B4-BE49-F238E27FC236}">
                  <a16:creationId xmlns:a16="http://schemas.microsoft.com/office/drawing/2014/main" id="{0F3E6F4F-03ED-6567-0842-DC070150FC2B}"/>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60B6B4F-63A3-D8D4-FE3D-B56D570AF8F8}"/>
                </a:ext>
              </a:extLst>
            </p:cNvPr>
            <p:cNvGrpSpPr/>
            <p:nvPr/>
          </p:nvGrpSpPr>
          <p:grpSpPr>
            <a:xfrm>
              <a:off x="786998" y="6165200"/>
              <a:ext cx="10570603" cy="701742"/>
              <a:chOff x="786998" y="6165200"/>
              <a:chExt cx="10570603" cy="701742"/>
            </a:xfrm>
          </p:grpSpPr>
          <p:pic>
            <p:nvPicPr>
              <p:cNvPr id="23" name="Picture 22">
                <a:extLst>
                  <a:ext uri="{FF2B5EF4-FFF2-40B4-BE49-F238E27FC236}">
                    <a16:creationId xmlns:a16="http://schemas.microsoft.com/office/drawing/2014/main" id="{B57F8626-B833-F8DA-B1A1-66C17CB1B5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4" name="Picture 23">
                <a:extLst>
                  <a:ext uri="{FF2B5EF4-FFF2-40B4-BE49-F238E27FC236}">
                    <a16:creationId xmlns:a16="http://schemas.microsoft.com/office/drawing/2014/main" id="{7042DA74-C1E4-A71D-D8BC-916D858AC6C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5" name="Picture 2">
                <a:extLst>
                  <a:ext uri="{FF2B5EF4-FFF2-40B4-BE49-F238E27FC236}">
                    <a16:creationId xmlns:a16="http://schemas.microsoft.com/office/drawing/2014/main" id="{57D037D1-AC1A-5C08-FB5D-8D11DFF337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isa Bolsters Global Banking Capabilities with $1B Acquisition of ...">
                <a:extLst>
                  <a:ext uri="{FF2B5EF4-FFF2-40B4-BE49-F238E27FC236}">
                    <a16:creationId xmlns:a16="http://schemas.microsoft.com/office/drawing/2014/main" id="{22F882A9-D7DE-EAED-60FC-F329F84B73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D54216A4-940A-A9D6-C584-F36384FD21ED}"/>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23DB1DF-584A-EA96-81F4-3834A24BB2F8}"/>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9786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BE0F7-CABD-8912-229E-3AB6A4B446D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2B5599F-0E03-9D14-916C-4679C66EAE31}"/>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6CA9D2F-9064-EE72-DDA6-D082B7179D64}"/>
              </a:ext>
            </a:extLst>
          </p:cNvPr>
          <p:cNvSpPr>
            <a:spLocks noGrp="1"/>
          </p:cNvSpPr>
          <p:nvPr>
            <p:ph type="title"/>
          </p:nvPr>
        </p:nvSpPr>
        <p:spPr/>
        <p:txBody>
          <a:bodyPr/>
          <a:lstStyle/>
          <a:p>
            <a:r>
              <a:rPr lang="en-US" sz="2800" dirty="0"/>
              <a:t>Bell Ringers</a:t>
            </a:r>
          </a:p>
        </p:txBody>
      </p:sp>
      <p:sp>
        <p:nvSpPr>
          <p:cNvPr id="2" name="Title 1">
            <a:extLst>
              <a:ext uri="{FF2B5EF4-FFF2-40B4-BE49-F238E27FC236}">
                <a16:creationId xmlns:a16="http://schemas.microsoft.com/office/drawing/2014/main" id="{A2ECEC4F-EDF8-F346-5864-6F93D99416C7}"/>
              </a:ext>
            </a:extLst>
          </p:cNvPr>
          <p:cNvSpPr txBox="1">
            <a:spLocks/>
          </p:cNvSpPr>
          <p:nvPr/>
        </p:nvSpPr>
        <p:spPr>
          <a:xfrm>
            <a:off x="609600" y="1592847"/>
            <a:ext cx="6770582" cy="853921"/>
          </a:xfrm>
          <a:prstGeom prst="rect">
            <a:avLst/>
          </a:prstGeom>
        </p:spPr>
        <p:txBody>
          <a:bodyPr vert="horz" wrap="none" lIns="0" tIns="0" rIns="0" bIns="91440" rtlCol="0" anchor="t" anchorCtr="0">
            <a:noAutofit/>
          </a:bodyPr>
          <a:lstStyle>
            <a:lvl1pPr algn="l" defTabSz="914400" rtl="0" eaLnBrk="1" latinLnBrk="0" hangingPunct="1">
              <a:lnSpc>
                <a:spcPct val="90000"/>
              </a:lnSpc>
              <a:spcBef>
                <a:spcPct val="0"/>
              </a:spcBef>
              <a:buNone/>
              <a:defRPr sz="2000" kern="1200">
                <a:solidFill>
                  <a:schemeClr val="accent1"/>
                </a:solidFill>
                <a:latin typeface="+mj-lt"/>
                <a:ea typeface="+mj-ea"/>
                <a:cs typeface="+mj-cs"/>
              </a:defRPr>
            </a:lvl1pPr>
          </a:lstStyle>
          <a:p>
            <a:r>
              <a:rPr lang="en-US" sz="3200" dirty="0">
                <a:solidFill>
                  <a:srgbClr val="1434CB"/>
                </a:solidFill>
              </a:rPr>
              <a:t>A friend asks to borrow a significant amount of </a:t>
            </a:r>
          </a:p>
          <a:p>
            <a:r>
              <a:rPr lang="en-US" sz="3200" dirty="0">
                <a:solidFill>
                  <a:srgbClr val="1434CB"/>
                </a:solidFill>
              </a:rPr>
              <a:t>money from you.  </a:t>
            </a:r>
            <a:br>
              <a:rPr lang="en-US" sz="2800" dirty="0">
                <a:solidFill>
                  <a:srgbClr val="1434CB"/>
                </a:solidFill>
              </a:rPr>
            </a:br>
            <a:br>
              <a:rPr lang="en-US" sz="2800" dirty="0">
                <a:solidFill>
                  <a:srgbClr val="1434CB"/>
                </a:solidFill>
              </a:rPr>
            </a:br>
            <a:endParaRPr lang="en-US" sz="2800" dirty="0">
              <a:solidFill>
                <a:srgbClr val="1434CB"/>
              </a:solidFill>
            </a:endParaRPr>
          </a:p>
        </p:txBody>
      </p:sp>
      <p:sp>
        <p:nvSpPr>
          <p:cNvPr id="4" name="TextBox 3">
            <a:extLst>
              <a:ext uri="{FF2B5EF4-FFF2-40B4-BE49-F238E27FC236}">
                <a16:creationId xmlns:a16="http://schemas.microsoft.com/office/drawing/2014/main" id="{DA58B56A-096A-E6B3-BAFB-3732CE7D0AAF}"/>
              </a:ext>
            </a:extLst>
          </p:cNvPr>
          <p:cNvSpPr txBox="1"/>
          <p:nvPr/>
        </p:nvSpPr>
        <p:spPr>
          <a:xfrm>
            <a:off x="513905" y="3067459"/>
            <a:ext cx="10972799" cy="1323439"/>
          </a:xfrm>
          <a:prstGeom prst="rect">
            <a:avLst/>
          </a:prstGeom>
          <a:noFill/>
        </p:spPr>
        <p:txBody>
          <a:bodyPr wrap="square" rtlCol="0">
            <a:spAutoFit/>
          </a:bodyPr>
          <a:lstStyle/>
          <a:p>
            <a:r>
              <a:rPr lang="en-US" sz="4000" dirty="0">
                <a:latin typeface="+mj-lt"/>
              </a:rPr>
              <a:t>What factors do you think you might </a:t>
            </a:r>
          </a:p>
          <a:p>
            <a:r>
              <a:rPr lang="en-US" sz="4000" dirty="0">
                <a:latin typeface="+mj-lt"/>
              </a:rPr>
              <a:t>consider when making that decision?</a:t>
            </a:r>
          </a:p>
        </p:txBody>
      </p:sp>
      <p:grpSp>
        <p:nvGrpSpPr>
          <p:cNvPr id="18" name="Group 17">
            <a:extLst>
              <a:ext uri="{FF2B5EF4-FFF2-40B4-BE49-F238E27FC236}">
                <a16:creationId xmlns:a16="http://schemas.microsoft.com/office/drawing/2014/main" id="{8AE8FCD7-72A6-07F2-F949-84812675502F}"/>
              </a:ext>
            </a:extLst>
          </p:cNvPr>
          <p:cNvGrpSpPr/>
          <p:nvPr/>
        </p:nvGrpSpPr>
        <p:grpSpPr>
          <a:xfrm>
            <a:off x="0" y="5948974"/>
            <a:ext cx="12192000" cy="917968"/>
            <a:chOff x="0" y="5948974"/>
            <a:chExt cx="12192000" cy="917968"/>
          </a:xfrm>
        </p:grpSpPr>
        <p:sp>
          <p:nvSpPr>
            <p:cNvPr id="19" name="Rectangle 18">
              <a:extLst>
                <a:ext uri="{FF2B5EF4-FFF2-40B4-BE49-F238E27FC236}">
                  <a16:creationId xmlns:a16="http://schemas.microsoft.com/office/drawing/2014/main" id="{4578398C-2076-C59E-C884-E852040E67D3}"/>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8BD0A2A-BB8D-80E8-E2BC-2314A5D46CC0}"/>
                </a:ext>
              </a:extLst>
            </p:cNvPr>
            <p:cNvGrpSpPr/>
            <p:nvPr/>
          </p:nvGrpSpPr>
          <p:grpSpPr>
            <a:xfrm>
              <a:off x="786998" y="6165200"/>
              <a:ext cx="10570603" cy="701742"/>
              <a:chOff x="786998" y="6165200"/>
              <a:chExt cx="10570603" cy="701742"/>
            </a:xfrm>
          </p:grpSpPr>
          <p:pic>
            <p:nvPicPr>
              <p:cNvPr id="23" name="Picture 22">
                <a:extLst>
                  <a:ext uri="{FF2B5EF4-FFF2-40B4-BE49-F238E27FC236}">
                    <a16:creationId xmlns:a16="http://schemas.microsoft.com/office/drawing/2014/main" id="{DB7A6272-49D8-7C5E-F898-A2F57E0AF68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4" name="Picture 23">
                <a:extLst>
                  <a:ext uri="{FF2B5EF4-FFF2-40B4-BE49-F238E27FC236}">
                    <a16:creationId xmlns:a16="http://schemas.microsoft.com/office/drawing/2014/main" id="{D9B98FAF-F783-12E6-990C-6B86C9E97C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5" name="Picture 2">
                <a:extLst>
                  <a:ext uri="{FF2B5EF4-FFF2-40B4-BE49-F238E27FC236}">
                    <a16:creationId xmlns:a16="http://schemas.microsoft.com/office/drawing/2014/main" id="{D18150FC-4A75-C413-553D-4605BFEB9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isa Bolsters Global Banking Capabilities with $1B Acquisition of ...">
                <a:extLst>
                  <a:ext uri="{FF2B5EF4-FFF2-40B4-BE49-F238E27FC236}">
                    <a16:creationId xmlns:a16="http://schemas.microsoft.com/office/drawing/2014/main" id="{34214CDF-D0A9-1B69-043A-CC545965BE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2C392774-3C40-255A-D18F-7614C88A103F}"/>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69FDDF7-CA91-0AA6-506D-ADC82C16E175}"/>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216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85171-A847-5791-E6D5-D10E2D05EC4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4DECBD2-7C8D-BAA4-5B0D-3613DB36DD4A}"/>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8C11C4B-5DC2-9827-DE82-0CEFC9834F94}"/>
              </a:ext>
            </a:extLst>
          </p:cNvPr>
          <p:cNvPicPr>
            <a:picLocks noChangeAspect="1"/>
          </p:cNvPicPr>
          <p:nvPr/>
        </p:nvPicPr>
        <p:blipFill>
          <a:blip r:embed="rId2"/>
          <a:srcRect t="13395"/>
          <a:stretch/>
        </p:blipFill>
        <p:spPr>
          <a:xfrm>
            <a:off x="3211032" y="817884"/>
            <a:ext cx="5488634" cy="3551919"/>
          </a:xfrm>
          <a:prstGeom prst="rect">
            <a:avLst/>
          </a:prstGeom>
        </p:spPr>
      </p:pic>
      <p:sp>
        <p:nvSpPr>
          <p:cNvPr id="6" name="TextBox 5">
            <a:extLst>
              <a:ext uri="{FF2B5EF4-FFF2-40B4-BE49-F238E27FC236}">
                <a16:creationId xmlns:a16="http://schemas.microsoft.com/office/drawing/2014/main" id="{1B3DD68F-E925-E25E-872A-2260EDFF6E27}"/>
              </a:ext>
            </a:extLst>
          </p:cNvPr>
          <p:cNvSpPr txBox="1"/>
          <p:nvPr/>
        </p:nvSpPr>
        <p:spPr>
          <a:xfrm>
            <a:off x="2228143" y="4687426"/>
            <a:ext cx="7735712" cy="954107"/>
          </a:xfrm>
          <a:prstGeom prst="rect">
            <a:avLst/>
          </a:prstGeom>
          <a:noFill/>
          <a:ln w="28575">
            <a:solidFill>
              <a:srgbClr val="2B94F5"/>
            </a:solidFill>
          </a:ln>
        </p:spPr>
        <p:txBody>
          <a:bodyPr wrap="square" rtlCol="0">
            <a:spAutoFit/>
          </a:bodyPr>
          <a:lstStyle/>
          <a:p>
            <a:pPr algn="ctr"/>
            <a:r>
              <a:rPr lang="en-US" sz="2800" dirty="0"/>
              <a:t>THE THREE Cs of Credit – </a:t>
            </a:r>
          </a:p>
          <a:p>
            <a:pPr algn="ctr"/>
            <a:r>
              <a:rPr lang="en-US" sz="2800" dirty="0"/>
              <a:t>Capacity, Character, and Collateral </a:t>
            </a:r>
          </a:p>
        </p:txBody>
      </p:sp>
      <p:grpSp>
        <p:nvGrpSpPr>
          <p:cNvPr id="17" name="Group 16">
            <a:extLst>
              <a:ext uri="{FF2B5EF4-FFF2-40B4-BE49-F238E27FC236}">
                <a16:creationId xmlns:a16="http://schemas.microsoft.com/office/drawing/2014/main" id="{D889303F-8CAF-1AB6-D660-3D2412C6A525}"/>
              </a:ext>
            </a:extLst>
          </p:cNvPr>
          <p:cNvGrpSpPr/>
          <p:nvPr/>
        </p:nvGrpSpPr>
        <p:grpSpPr>
          <a:xfrm>
            <a:off x="0" y="5948974"/>
            <a:ext cx="12192000" cy="917968"/>
            <a:chOff x="0" y="5948974"/>
            <a:chExt cx="12192000" cy="917968"/>
          </a:xfrm>
        </p:grpSpPr>
        <p:sp>
          <p:nvSpPr>
            <p:cNvPr id="18" name="Rectangle 17">
              <a:extLst>
                <a:ext uri="{FF2B5EF4-FFF2-40B4-BE49-F238E27FC236}">
                  <a16:creationId xmlns:a16="http://schemas.microsoft.com/office/drawing/2014/main" id="{F8242E12-9158-C5E9-0466-FAA53C09DC8E}"/>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F467F0E6-1FC1-77A2-3CB3-C3618999D7AA}"/>
                </a:ext>
              </a:extLst>
            </p:cNvPr>
            <p:cNvGrpSpPr/>
            <p:nvPr/>
          </p:nvGrpSpPr>
          <p:grpSpPr>
            <a:xfrm>
              <a:off x="786998" y="6165200"/>
              <a:ext cx="10570603" cy="701742"/>
              <a:chOff x="786998" y="6165200"/>
              <a:chExt cx="10570603" cy="701742"/>
            </a:xfrm>
          </p:grpSpPr>
          <p:pic>
            <p:nvPicPr>
              <p:cNvPr id="22" name="Picture 21">
                <a:extLst>
                  <a:ext uri="{FF2B5EF4-FFF2-40B4-BE49-F238E27FC236}">
                    <a16:creationId xmlns:a16="http://schemas.microsoft.com/office/drawing/2014/main" id="{9AC2EBB8-618F-C2BA-99B4-D820D4208F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3" name="Picture 22">
                <a:extLst>
                  <a:ext uri="{FF2B5EF4-FFF2-40B4-BE49-F238E27FC236}">
                    <a16:creationId xmlns:a16="http://schemas.microsoft.com/office/drawing/2014/main" id="{1541787C-CDDD-1F00-8BFC-4FE2A8A929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4" name="Picture 2">
                <a:extLst>
                  <a:ext uri="{FF2B5EF4-FFF2-40B4-BE49-F238E27FC236}">
                    <a16:creationId xmlns:a16="http://schemas.microsoft.com/office/drawing/2014/main" id="{954635EE-6F24-FCCA-8F75-2876EA0942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B12DE5C1-1E7A-17B1-6112-582CE7CC31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1D9CE50A-548A-D09F-88B5-48EAFB2189DC}"/>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74C8457-7B4A-B724-8DC8-7E10C885C2CD}"/>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A83B9F8-A8EC-D13B-428B-E2D7B1C9D1CF}"/>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898BB46-DDAD-B65C-D336-FF3DAEF4A2BD}"/>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57F7540-59E3-5AB4-4938-D6BEA1783340}"/>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97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D07C7-B4FE-8D30-E544-38CA7192BA8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7E65097-F8E6-7F01-8D60-113703A8DB1F}"/>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21;p24">
            <a:extLst>
              <a:ext uri="{FF2B5EF4-FFF2-40B4-BE49-F238E27FC236}">
                <a16:creationId xmlns:a16="http://schemas.microsoft.com/office/drawing/2014/main" id="{0ACC0856-1926-90E9-BA21-606A9B053C51}"/>
              </a:ext>
            </a:extLst>
          </p:cNvPr>
          <p:cNvSpPr txBox="1">
            <a:spLocks noGrp="1"/>
          </p:cNvSpPr>
          <p:nvPr/>
        </p:nvSpPr>
        <p:spPr>
          <a:xfrm>
            <a:off x="914400" y="2704164"/>
            <a:ext cx="10363200" cy="1546500"/>
          </a:xfrm>
          <a:prstGeom prst="rect">
            <a:avLst/>
          </a:prstGeom>
        </p:spPr>
        <p:txBody>
          <a:bodyPr spcFirstLastPara="1" wrap="square" lIns="91425" tIns="45700" rIns="91425" bIns="45700" anchor="b" anchorCtr="0">
            <a:noAutofit/>
          </a:bodyPr>
          <a:lstStyle>
            <a:lvl1pPr lvl="0" algn="ctr" defTabSz="914400" rtl="0" eaLnBrk="1" latinLnBrk="0" hangingPunct="1">
              <a:lnSpc>
                <a:spcPct val="90000"/>
              </a:lnSpc>
              <a:spcBef>
                <a:spcPts val="0"/>
              </a:spcBef>
              <a:spcAft>
                <a:spcPts val="0"/>
              </a:spcAft>
              <a:buSzPts val="4800"/>
              <a:buNone/>
              <a:defRPr sz="4800" kern="1200">
                <a:solidFill>
                  <a:schemeClr val="tx1"/>
                </a:solidFill>
                <a:latin typeface="+mj-lt"/>
                <a:ea typeface="+mj-ea"/>
                <a:cs typeface="+mj-cs"/>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rPr lang="en-US" sz="6000" dirty="0">
                <a:solidFill>
                  <a:srgbClr val="000000"/>
                </a:solidFill>
              </a:rPr>
              <a:t>1</a:t>
            </a:r>
            <a:r>
              <a:rPr lang="en-US" sz="6000" dirty="0"/>
              <a:t>.</a:t>
            </a:r>
          </a:p>
          <a:p>
            <a:endParaRPr lang="en-US" dirty="0"/>
          </a:p>
          <a:p>
            <a:r>
              <a:rPr lang="en-US" dirty="0"/>
              <a:t>Capacity</a:t>
            </a:r>
          </a:p>
        </p:txBody>
      </p:sp>
      <p:sp>
        <p:nvSpPr>
          <p:cNvPr id="9" name="Google Shape;122;p24">
            <a:extLst>
              <a:ext uri="{FF2B5EF4-FFF2-40B4-BE49-F238E27FC236}">
                <a16:creationId xmlns:a16="http://schemas.microsoft.com/office/drawing/2014/main" id="{DA1519E0-5DDE-8421-4F98-7D8E23F6DB92}"/>
              </a:ext>
            </a:extLst>
          </p:cNvPr>
          <p:cNvSpPr txBox="1">
            <a:spLocks noGrp="1"/>
          </p:cNvSpPr>
          <p:nvPr/>
        </p:nvSpPr>
        <p:spPr>
          <a:xfrm>
            <a:off x="914400" y="4569195"/>
            <a:ext cx="10363200" cy="1046400"/>
          </a:xfrm>
          <a:prstGeom prst="rect">
            <a:avLst/>
          </a:prstGeom>
        </p:spPr>
        <p:txBody>
          <a:bodyPr spcFirstLastPara="1" wrap="square" lIns="91425" tIns="45700" rIns="91425" bIns="45700" anchor="t" anchorCtr="0">
            <a:noAutofit/>
          </a:bodyPr>
          <a:lstStyle>
            <a:lvl1pPr marL="228600" lvl="0" indent="-228600" algn="ctr" defTabSz="914400" rtl="0" eaLnBrk="1" latinLnBrk="0" hangingPunct="1">
              <a:lnSpc>
                <a:spcPct val="90000"/>
              </a:lnSpc>
              <a:spcBef>
                <a:spcPts val="0"/>
              </a:spcBef>
              <a:spcAft>
                <a:spcPts val="0"/>
              </a:spcAft>
              <a:buSzPts val="28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90000"/>
              </a:lnSpc>
              <a:spcBef>
                <a:spcPts val="1800"/>
              </a:spcBef>
              <a:spcAft>
                <a:spcPts val="0"/>
              </a:spcAft>
              <a:buSzPts val="3000"/>
              <a:buFont typeface="Arial" panose="020B0604020202020204" pitchFamily="34" charset="0"/>
              <a:buNone/>
              <a:defRPr sz="3000" kern="1200">
                <a:solidFill>
                  <a:schemeClr val="tx1"/>
                </a:solidFill>
                <a:latin typeface="+mn-lt"/>
                <a:ea typeface="+mn-ea"/>
                <a:cs typeface="+mn-cs"/>
              </a:defRPr>
            </a:lvl2pPr>
            <a:lvl3pPr marL="1143000" lvl="2" indent="-228600" algn="ctr" defTabSz="914400" rtl="0" eaLnBrk="1" latinLnBrk="0" hangingPunct="1">
              <a:lnSpc>
                <a:spcPct val="90000"/>
              </a:lnSpc>
              <a:spcBef>
                <a:spcPts val="1800"/>
              </a:spcBef>
              <a:spcAft>
                <a:spcPts val="0"/>
              </a:spcAft>
              <a:buSzPts val="3000"/>
              <a:buFont typeface="Arial" panose="020B0604020202020204" pitchFamily="34" charset="0"/>
              <a:buNone/>
              <a:defRPr sz="3000" kern="1200">
                <a:solidFill>
                  <a:schemeClr val="tx1"/>
                </a:solidFill>
                <a:latin typeface="+mn-lt"/>
                <a:ea typeface="+mn-ea"/>
                <a:cs typeface="+mn-cs"/>
              </a:defRPr>
            </a:lvl3pPr>
            <a:lvl4pPr marL="1600200" lvl="3" indent="-228600" algn="ctr" defTabSz="914400" rtl="0" eaLnBrk="1" latinLnBrk="0" hangingPunct="1">
              <a:lnSpc>
                <a:spcPct val="90000"/>
              </a:lnSpc>
              <a:spcBef>
                <a:spcPts val="1800"/>
              </a:spcBef>
              <a:spcAft>
                <a:spcPts val="0"/>
              </a:spcAft>
              <a:buSzPts val="3000"/>
              <a:buFont typeface="Arial" panose="020B0604020202020204" pitchFamily="34" charset="0"/>
              <a:buNone/>
              <a:defRPr sz="3000" kern="1200">
                <a:solidFill>
                  <a:schemeClr val="tx1"/>
                </a:solidFill>
                <a:latin typeface="+mn-lt"/>
                <a:ea typeface="+mn-ea"/>
                <a:cs typeface="+mn-cs"/>
              </a:defRPr>
            </a:lvl4pPr>
            <a:lvl5pPr marL="2057400" lvl="4" indent="-228600" algn="ctr" defTabSz="914400" rtl="0" eaLnBrk="1" latinLnBrk="0" hangingPunct="1">
              <a:lnSpc>
                <a:spcPct val="90000"/>
              </a:lnSpc>
              <a:spcBef>
                <a:spcPts val="1800"/>
              </a:spcBef>
              <a:spcAft>
                <a:spcPts val="0"/>
              </a:spcAft>
              <a:buSzPts val="3000"/>
              <a:buFont typeface="Arial" panose="020B0604020202020204" pitchFamily="34" charset="0"/>
              <a:buNone/>
              <a:defRPr sz="3000" kern="1200">
                <a:solidFill>
                  <a:schemeClr val="tx1"/>
                </a:solidFill>
                <a:latin typeface="+mn-lt"/>
                <a:ea typeface="+mn-ea"/>
                <a:cs typeface="+mn-cs"/>
              </a:defRPr>
            </a:lvl5pPr>
            <a:lvl6pPr marL="2514600" lvl="5" indent="-228600" algn="ctr" defTabSz="914400" rtl="0" eaLnBrk="1" latinLnBrk="0" hangingPunct="1">
              <a:lnSpc>
                <a:spcPct val="90000"/>
              </a:lnSpc>
              <a:spcBef>
                <a:spcPts val="1800"/>
              </a:spcBef>
              <a:spcAft>
                <a:spcPts val="0"/>
              </a:spcAft>
              <a:buSzPts val="3000"/>
              <a:buFont typeface="Arial" panose="020B0604020202020204" pitchFamily="34" charset="0"/>
              <a:buNone/>
              <a:defRPr sz="3000" kern="1200">
                <a:solidFill>
                  <a:schemeClr val="tx1"/>
                </a:solidFill>
                <a:latin typeface="+mn-lt"/>
                <a:ea typeface="+mn-ea"/>
                <a:cs typeface="+mn-cs"/>
              </a:defRPr>
            </a:lvl6pPr>
            <a:lvl7pPr marL="2971800" lvl="6" indent="-228600" algn="ctr" defTabSz="914400" rtl="0" eaLnBrk="1" latinLnBrk="0" hangingPunct="1">
              <a:lnSpc>
                <a:spcPct val="90000"/>
              </a:lnSpc>
              <a:spcBef>
                <a:spcPts val="0"/>
              </a:spcBef>
              <a:spcAft>
                <a:spcPts val="0"/>
              </a:spcAft>
              <a:buSzPts val="3000"/>
              <a:buFont typeface="Arial" panose="020B0604020202020204" pitchFamily="34" charset="0"/>
              <a:buNone/>
              <a:defRPr sz="3000" kern="1200">
                <a:solidFill>
                  <a:schemeClr val="tx1"/>
                </a:solidFill>
                <a:latin typeface="+mn-lt"/>
                <a:ea typeface="+mn-ea"/>
                <a:cs typeface="+mn-cs"/>
              </a:defRPr>
            </a:lvl7pPr>
            <a:lvl8pPr marL="3429000" lvl="7" indent="-228600" algn="ctr" defTabSz="914400" rtl="0" eaLnBrk="1" latinLnBrk="0" hangingPunct="1">
              <a:lnSpc>
                <a:spcPct val="90000"/>
              </a:lnSpc>
              <a:spcBef>
                <a:spcPts val="0"/>
              </a:spcBef>
              <a:spcAft>
                <a:spcPts val="0"/>
              </a:spcAft>
              <a:buSzPts val="3000"/>
              <a:buFont typeface="Arial" panose="020B0604020202020204" pitchFamily="34" charset="0"/>
              <a:buNone/>
              <a:defRPr sz="3000" kern="1200">
                <a:solidFill>
                  <a:schemeClr val="tx1"/>
                </a:solidFill>
                <a:latin typeface="+mn-lt"/>
                <a:ea typeface="+mn-ea"/>
                <a:cs typeface="+mn-cs"/>
              </a:defRPr>
            </a:lvl8pPr>
            <a:lvl9pPr marL="3886200" lvl="8" indent="-228600" algn="ctr" defTabSz="914400" rtl="0" eaLnBrk="1" latinLnBrk="0" hangingPunct="1">
              <a:lnSpc>
                <a:spcPct val="90000"/>
              </a:lnSpc>
              <a:spcBef>
                <a:spcPts val="0"/>
              </a:spcBef>
              <a:spcAft>
                <a:spcPts val="0"/>
              </a:spcAft>
              <a:buSzPts val="3000"/>
              <a:buFont typeface="Arial" panose="020B0604020202020204" pitchFamily="34" charset="0"/>
              <a:buNone/>
              <a:defRPr sz="3000" kern="1200">
                <a:solidFill>
                  <a:schemeClr val="tx1"/>
                </a:solidFill>
                <a:latin typeface="+mn-lt"/>
                <a:ea typeface="+mn-ea"/>
                <a:cs typeface="+mn-cs"/>
              </a:defRPr>
            </a:lvl9pPr>
          </a:lstStyle>
          <a:p>
            <a:pPr marL="0" indent="0">
              <a:spcAft>
                <a:spcPts val="1800"/>
              </a:spcAft>
            </a:pPr>
            <a:r>
              <a:rPr lang="en-US" dirty="0">
                <a:latin typeface="Visa Dialect" pitchFamily="2" charset="0"/>
              </a:rPr>
              <a:t>Considers the individual’s </a:t>
            </a:r>
            <a:r>
              <a:rPr lang="en-US" b="1" u="sng" dirty="0">
                <a:solidFill>
                  <a:schemeClr val="accent1"/>
                </a:solidFill>
                <a:latin typeface="Visa Dialect" pitchFamily="2" charset="0"/>
              </a:rPr>
              <a:t>ability</a:t>
            </a:r>
            <a:r>
              <a:rPr lang="en-US" dirty="0">
                <a:solidFill>
                  <a:srgbClr val="005CB8"/>
                </a:solidFill>
                <a:latin typeface="Visa Dialect" pitchFamily="2" charset="0"/>
              </a:rPr>
              <a:t> </a:t>
            </a:r>
            <a:r>
              <a:rPr lang="en-US" dirty="0">
                <a:latin typeface="Visa Dialect" pitchFamily="2" charset="0"/>
              </a:rPr>
              <a:t>to repay the loan</a:t>
            </a:r>
            <a:endParaRPr dirty="0">
              <a:latin typeface="Visa Dialect" pitchFamily="2" charset="0"/>
            </a:endParaRPr>
          </a:p>
        </p:txBody>
      </p:sp>
      <p:sp>
        <p:nvSpPr>
          <p:cNvPr id="12" name="Google Shape;123;p24">
            <a:extLst>
              <a:ext uri="{FF2B5EF4-FFF2-40B4-BE49-F238E27FC236}">
                <a16:creationId xmlns:a16="http://schemas.microsoft.com/office/drawing/2014/main" id="{FA15EF5E-F4A1-E3E8-D4D6-1294413D58CD}"/>
              </a:ext>
            </a:extLst>
          </p:cNvPr>
          <p:cNvSpPr/>
          <p:nvPr/>
        </p:nvSpPr>
        <p:spPr>
          <a:xfrm>
            <a:off x="5102101" y="1244291"/>
            <a:ext cx="1733303" cy="2269758"/>
          </a:xfrm>
          <a:custGeom>
            <a:avLst/>
            <a:gdLst/>
            <a:ahLst/>
            <a:cxnLst/>
            <a:rect l="l" t="t" r="r" b="b"/>
            <a:pathLst>
              <a:path w="73112" h="68207" extrusionOk="0">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a:solidFill>
            <a:srgbClr val="7A99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nvGrpSpPr>
          <p:cNvPr id="18" name="Group 17">
            <a:extLst>
              <a:ext uri="{FF2B5EF4-FFF2-40B4-BE49-F238E27FC236}">
                <a16:creationId xmlns:a16="http://schemas.microsoft.com/office/drawing/2014/main" id="{681DDA86-02F3-54DA-E969-11C8DEAD3BEC}"/>
              </a:ext>
            </a:extLst>
          </p:cNvPr>
          <p:cNvGrpSpPr/>
          <p:nvPr/>
        </p:nvGrpSpPr>
        <p:grpSpPr>
          <a:xfrm>
            <a:off x="0" y="5948974"/>
            <a:ext cx="12192000" cy="917968"/>
            <a:chOff x="0" y="5948974"/>
            <a:chExt cx="12192000" cy="917968"/>
          </a:xfrm>
        </p:grpSpPr>
        <p:sp>
          <p:nvSpPr>
            <p:cNvPr id="19" name="Rectangle 18">
              <a:extLst>
                <a:ext uri="{FF2B5EF4-FFF2-40B4-BE49-F238E27FC236}">
                  <a16:creationId xmlns:a16="http://schemas.microsoft.com/office/drawing/2014/main" id="{6CDE45EC-5526-469B-F3B4-929FC20CDEAE}"/>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46227028-0027-9540-64B5-C74F45222F47}"/>
                </a:ext>
              </a:extLst>
            </p:cNvPr>
            <p:cNvGrpSpPr/>
            <p:nvPr/>
          </p:nvGrpSpPr>
          <p:grpSpPr>
            <a:xfrm>
              <a:off x="786998" y="6165200"/>
              <a:ext cx="10570603" cy="701742"/>
              <a:chOff x="786998" y="6165200"/>
              <a:chExt cx="10570603" cy="701742"/>
            </a:xfrm>
          </p:grpSpPr>
          <p:pic>
            <p:nvPicPr>
              <p:cNvPr id="23" name="Picture 22">
                <a:extLst>
                  <a:ext uri="{FF2B5EF4-FFF2-40B4-BE49-F238E27FC236}">
                    <a16:creationId xmlns:a16="http://schemas.microsoft.com/office/drawing/2014/main" id="{C7CBFAFE-9B6F-0616-B0EA-075F5DDF5A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4" name="Picture 23">
                <a:extLst>
                  <a:ext uri="{FF2B5EF4-FFF2-40B4-BE49-F238E27FC236}">
                    <a16:creationId xmlns:a16="http://schemas.microsoft.com/office/drawing/2014/main" id="{2339F469-4BD0-014C-DFF4-5E04EF86F0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5" name="Picture 2">
                <a:extLst>
                  <a:ext uri="{FF2B5EF4-FFF2-40B4-BE49-F238E27FC236}">
                    <a16:creationId xmlns:a16="http://schemas.microsoft.com/office/drawing/2014/main" id="{12BCF5BB-27FD-0DFE-6E20-6115C3ED65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isa Bolsters Global Banking Capabilities with $1B Acquisition of ...">
                <a:extLst>
                  <a:ext uri="{FF2B5EF4-FFF2-40B4-BE49-F238E27FC236}">
                    <a16:creationId xmlns:a16="http://schemas.microsoft.com/office/drawing/2014/main" id="{099627B4-C9F2-FAF7-DD40-04A77F2910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77D22BE5-129E-17A7-1E73-4F11678359A5}"/>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B2C71A7-8864-DF14-8EAF-327E6B1BE861}"/>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11100C6B-AC2A-C49E-16A9-A9EAA8619050}"/>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8D8B6E5-8C3A-77FC-249A-C68A99187506}"/>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7E6AD2B-B889-30E6-2DD5-82AAC1EDDA58}"/>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6645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9BACE10-9E96-6615-6BAF-EC7DF6939D6E}"/>
              </a:ext>
            </a:extLst>
          </p:cNvPr>
          <p:cNvSpPr txBox="1">
            <a:spLocks noGrp="1"/>
          </p:cNvSpPr>
          <p:nvPr>
            <p:ph type="title" idx="4294967295"/>
          </p:nvPr>
        </p:nvSpPr>
        <p:spPr>
          <a:xfrm>
            <a:off x="0" y="2203251"/>
            <a:ext cx="12192000" cy="2035175"/>
          </a:xfrm>
          <a:prstGeom prst="rect">
            <a:avLst/>
          </a:prstGeom>
          <a:noFill/>
          <a:ln>
            <a:noFill/>
            <a:prstDash/>
          </a:ln>
          <a:effectLst/>
        </p:spPr>
        <p:txBody>
          <a:bodyPr rot="0" spcFirstLastPara="0" vertOverflow="overflow" horzOverflow="overflow" vert="horz" wrap="square" lIns="0" tIns="0" rIns="0" bIns="9144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6000" kern="1200">
                <a:solidFill>
                  <a:schemeClr val="accent1"/>
                </a:solidFill>
                <a:latin typeface="Visa Dialect Medium"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u="none" strike="noStrike" kern="1200" cap="none" spc="0" normalizeH="0" baseline="0" noProof="0" dirty="0">
                <a:ln>
                  <a:noFill/>
                </a:ln>
                <a:solidFill>
                  <a:schemeClr val="tx1"/>
                </a:solidFill>
                <a:effectLst/>
                <a:uLnTx/>
                <a:uFillTx/>
              </a:rPr>
              <a:t>Definitions </a:t>
            </a:r>
            <a:br>
              <a:rPr kumimoji="0" lang="en-US" sz="4400" u="none" strike="noStrike" kern="1200" cap="none" spc="0" normalizeH="0" baseline="0" noProof="0" dirty="0">
                <a:ln>
                  <a:noFill/>
                </a:ln>
                <a:solidFill>
                  <a:schemeClr val="tx1"/>
                </a:solidFill>
                <a:effectLst/>
                <a:uLnTx/>
                <a:uFillTx/>
              </a:rPr>
            </a:br>
            <a:r>
              <a:rPr kumimoji="0" lang="en-US" sz="4400" u="none" strike="noStrike" kern="1200" cap="none" spc="0" normalizeH="0" baseline="0" noProof="0" dirty="0">
                <a:ln>
                  <a:noFill/>
                </a:ln>
                <a:solidFill>
                  <a:schemeClr val="tx1"/>
                </a:solidFill>
                <a:effectLst/>
                <a:uLnTx/>
                <a:uFillTx/>
              </a:rPr>
              <a:t>&amp;</a:t>
            </a:r>
            <a:br>
              <a:rPr kumimoji="0" lang="en-US" sz="4400" u="none" strike="noStrike" kern="1200" cap="none" spc="0" normalizeH="0" baseline="0" noProof="0" dirty="0">
                <a:ln>
                  <a:noFill/>
                </a:ln>
                <a:solidFill>
                  <a:schemeClr val="tx1"/>
                </a:solidFill>
                <a:effectLst/>
                <a:uLnTx/>
                <a:uFillTx/>
              </a:rPr>
            </a:br>
            <a:r>
              <a:rPr kumimoji="0" lang="en-US" sz="4400" u="none" strike="noStrike" kern="1200" cap="none" spc="0" normalizeH="0" baseline="0" noProof="0" dirty="0">
                <a:ln>
                  <a:noFill/>
                </a:ln>
                <a:solidFill>
                  <a:schemeClr val="tx1"/>
                </a:solidFill>
                <a:effectLst/>
                <a:uLnTx/>
                <a:uFillTx/>
              </a:rPr>
              <a:t>Vocabulary</a:t>
            </a:r>
          </a:p>
        </p:txBody>
      </p:sp>
      <p:pic>
        <p:nvPicPr>
          <p:cNvPr id="17" name="Picture 16">
            <a:extLst>
              <a:ext uri="{FF2B5EF4-FFF2-40B4-BE49-F238E27FC236}">
                <a16:creationId xmlns:a16="http://schemas.microsoft.com/office/drawing/2014/main" id="{DDA5E8A6-82E7-F284-D489-3ABF8D59463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628749" y="359229"/>
            <a:ext cx="2905760" cy="1522730"/>
          </a:xfrm>
          <a:prstGeom prst="rect">
            <a:avLst/>
          </a:prstGeom>
        </p:spPr>
      </p:pic>
      <p:pic>
        <p:nvPicPr>
          <p:cNvPr id="18" name="Picture 17">
            <a:extLst>
              <a:ext uri="{FF2B5EF4-FFF2-40B4-BE49-F238E27FC236}">
                <a16:creationId xmlns:a16="http://schemas.microsoft.com/office/drawing/2014/main" id="{E0D76B07-1085-B53B-D327-E29DBD03AB2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628750" y="4214676"/>
            <a:ext cx="2905758" cy="1522730"/>
          </a:xfrm>
          <a:prstGeom prst="rect">
            <a:avLst/>
          </a:prstGeom>
        </p:spPr>
      </p:pic>
      <p:grpSp>
        <p:nvGrpSpPr>
          <p:cNvPr id="19" name="Group 18">
            <a:extLst>
              <a:ext uri="{FF2B5EF4-FFF2-40B4-BE49-F238E27FC236}">
                <a16:creationId xmlns:a16="http://schemas.microsoft.com/office/drawing/2014/main" id="{874E2073-8A3A-5218-6462-EF9C3976375C}"/>
              </a:ext>
            </a:extLst>
          </p:cNvPr>
          <p:cNvGrpSpPr/>
          <p:nvPr/>
        </p:nvGrpSpPr>
        <p:grpSpPr>
          <a:xfrm>
            <a:off x="0" y="5948974"/>
            <a:ext cx="12192000" cy="917968"/>
            <a:chOff x="0" y="5948974"/>
            <a:chExt cx="12192000" cy="917968"/>
          </a:xfrm>
        </p:grpSpPr>
        <p:sp>
          <p:nvSpPr>
            <p:cNvPr id="20" name="Rectangle 19">
              <a:extLst>
                <a:ext uri="{FF2B5EF4-FFF2-40B4-BE49-F238E27FC236}">
                  <a16:creationId xmlns:a16="http://schemas.microsoft.com/office/drawing/2014/main" id="{34D008F2-65B3-6150-F5FA-7EAB59D5A584}"/>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17526DA-CEEC-F712-CD0A-9F88644DD3FB}"/>
                </a:ext>
              </a:extLst>
            </p:cNvPr>
            <p:cNvGrpSpPr/>
            <p:nvPr/>
          </p:nvGrpSpPr>
          <p:grpSpPr>
            <a:xfrm>
              <a:off x="786998" y="6165200"/>
              <a:ext cx="10570603" cy="701742"/>
              <a:chOff x="786998" y="6165200"/>
              <a:chExt cx="10570603" cy="701742"/>
            </a:xfrm>
          </p:grpSpPr>
          <p:pic>
            <p:nvPicPr>
              <p:cNvPr id="24" name="Picture 23">
                <a:extLst>
                  <a:ext uri="{FF2B5EF4-FFF2-40B4-BE49-F238E27FC236}">
                    <a16:creationId xmlns:a16="http://schemas.microsoft.com/office/drawing/2014/main" id="{87120D2A-F799-C3D0-280E-5198ED116B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5" name="Picture 24">
                <a:extLst>
                  <a:ext uri="{FF2B5EF4-FFF2-40B4-BE49-F238E27FC236}">
                    <a16:creationId xmlns:a16="http://schemas.microsoft.com/office/drawing/2014/main" id="{0A3D8EB1-1DB9-BA7A-DF3C-FBEFD5DC887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6" name="Picture 2">
                <a:extLst>
                  <a:ext uri="{FF2B5EF4-FFF2-40B4-BE49-F238E27FC236}">
                    <a16:creationId xmlns:a16="http://schemas.microsoft.com/office/drawing/2014/main" id="{9A36CC0F-04C0-228C-3F2F-C3789DC009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Visa Bolsters Global Banking Capabilities with $1B Acquisition of ...">
                <a:extLst>
                  <a:ext uri="{FF2B5EF4-FFF2-40B4-BE49-F238E27FC236}">
                    <a16:creationId xmlns:a16="http://schemas.microsoft.com/office/drawing/2014/main" id="{E0F4F715-424B-9FBF-BCD8-9305B420DC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C750F84A-DB47-0892-FA72-8D1ADCE32E06}"/>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ECC2ECD-AA97-31A2-ABA3-D2FFE19C6FDE}"/>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573291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635AE-6EBE-0270-ABDF-36A33B24ACD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CE4B1B1-FC8C-92EF-5684-36F5BF45CD3F}"/>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29;p25">
            <a:extLst>
              <a:ext uri="{FF2B5EF4-FFF2-40B4-BE49-F238E27FC236}">
                <a16:creationId xmlns:a16="http://schemas.microsoft.com/office/drawing/2014/main" id="{8C1275D2-DADC-7EA9-7AAC-645F5234673C}"/>
              </a:ext>
            </a:extLst>
          </p:cNvPr>
          <p:cNvSpPr txBox="1">
            <a:spLocks noGrp="1"/>
          </p:cNvSpPr>
          <p:nvPr/>
        </p:nvSpPr>
        <p:spPr>
          <a:xfrm>
            <a:off x="525789" y="887991"/>
            <a:ext cx="9156000" cy="1143300"/>
          </a:xfrm>
          <a:prstGeom prst="rect">
            <a:avLst/>
          </a:prstGeom>
        </p:spPr>
        <p:txBody>
          <a:bodyPr spcFirstLastPara="1" wrap="square" lIns="91425" tIns="45700" rIns="91425" bIns="4570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sz="3600" b="1" u="sng" dirty="0">
                <a:solidFill>
                  <a:schemeClr val="accent1"/>
                </a:solidFill>
              </a:rPr>
              <a:t>Capacity</a:t>
            </a:r>
          </a:p>
          <a:p>
            <a:endParaRPr sz="3600" b="1" u="sng" dirty="0">
              <a:solidFill>
                <a:schemeClr val="accent1"/>
              </a:solidFill>
            </a:endParaRPr>
          </a:p>
          <a:p>
            <a:r>
              <a:rPr lang="en-US" sz="2800" dirty="0">
                <a:latin typeface="+mn-lt"/>
              </a:rPr>
              <a:t>What is the individual’s ability to repay the loan?</a:t>
            </a:r>
            <a:endParaRPr sz="2800" dirty="0">
              <a:latin typeface="+mn-lt"/>
            </a:endParaRPr>
          </a:p>
        </p:txBody>
      </p:sp>
      <p:sp>
        <p:nvSpPr>
          <p:cNvPr id="6" name="Google Shape;131;p25">
            <a:extLst>
              <a:ext uri="{FF2B5EF4-FFF2-40B4-BE49-F238E27FC236}">
                <a16:creationId xmlns:a16="http://schemas.microsoft.com/office/drawing/2014/main" id="{F26C2705-BD07-3F19-29F4-44881F455D4C}"/>
              </a:ext>
            </a:extLst>
          </p:cNvPr>
          <p:cNvSpPr txBox="1"/>
          <p:nvPr/>
        </p:nvSpPr>
        <p:spPr>
          <a:xfrm>
            <a:off x="525789" y="2270259"/>
            <a:ext cx="10372583" cy="3287700"/>
          </a:xfrm>
          <a:prstGeom prst="rect">
            <a:avLst/>
          </a:prstGeom>
          <a:no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400" dirty="0">
                <a:ea typeface="Sniglet"/>
                <a:cs typeface="Calibri" panose="020F0502020204030204" pitchFamily="34" charset="0"/>
                <a:sym typeface="Sniglet"/>
              </a:rPr>
              <a:t>Factors include: </a:t>
            </a:r>
          </a:p>
          <a:p>
            <a:pPr marL="633413" indent="-311150">
              <a:spcAft>
                <a:spcPts val="600"/>
              </a:spcAft>
              <a:buFont typeface="System Font Regular"/>
              <a:buChar char="—"/>
            </a:pPr>
            <a:r>
              <a:rPr lang="en-US" sz="2400" dirty="0">
                <a:ea typeface="Sniglet"/>
                <a:cs typeface="Calibri" panose="020F0502020204030204" pitchFamily="34" charset="0"/>
                <a:sym typeface="Sniglet"/>
              </a:rPr>
              <a:t>Amount and sources of income</a:t>
            </a:r>
          </a:p>
          <a:p>
            <a:pPr marL="633413" indent="-311150">
              <a:spcAft>
                <a:spcPts val="600"/>
              </a:spcAft>
              <a:buFont typeface="System Font Regular"/>
              <a:buChar char="—"/>
            </a:pPr>
            <a:r>
              <a:rPr lang="en-US" sz="2400" dirty="0">
                <a:ea typeface="Sniglet"/>
                <a:cs typeface="Calibri" panose="020F0502020204030204" pitchFamily="34" charset="0"/>
                <a:sym typeface="Sniglet"/>
              </a:rPr>
              <a:t>Steadiness of income (e.g., years with the same employer and/or stable dividend income)</a:t>
            </a:r>
          </a:p>
          <a:p>
            <a:pPr marL="633413" indent="-311150">
              <a:spcAft>
                <a:spcPts val="600"/>
              </a:spcAft>
              <a:buFont typeface="System Font Regular"/>
              <a:buChar char="—"/>
            </a:pPr>
            <a:r>
              <a:rPr lang="en-US" sz="2400" dirty="0">
                <a:ea typeface="Sniglet"/>
                <a:cs typeface="Calibri" panose="020F0502020204030204" pitchFamily="34" charset="0"/>
                <a:sym typeface="Sniglet"/>
              </a:rPr>
              <a:t>Amount of monthly living expenses (including debt, alimony, or child support)</a:t>
            </a:r>
          </a:p>
          <a:p>
            <a:pPr marL="633413" indent="-311150">
              <a:spcAft>
                <a:spcPts val="600"/>
              </a:spcAft>
              <a:buFont typeface="System Font Regular"/>
              <a:buChar char="—"/>
            </a:pPr>
            <a:r>
              <a:rPr lang="en-US" sz="2400" dirty="0">
                <a:ea typeface="Sniglet"/>
                <a:cs typeface="Calibri" panose="020F0502020204030204" pitchFamily="34" charset="0"/>
                <a:sym typeface="Sniglet"/>
              </a:rPr>
              <a:t>Number of dependents</a:t>
            </a:r>
          </a:p>
          <a:p>
            <a:pPr marL="633413" indent="-311150">
              <a:spcAft>
                <a:spcPts val="600"/>
              </a:spcAft>
              <a:buFont typeface="System Font Regular"/>
              <a:buChar char="—"/>
            </a:pPr>
            <a:r>
              <a:rPr lang="en-US" sz="2400" dirty="0">
                <a:ea typeface="Sniglet"/>
                <a:cs typeface="Calibri" panose="020F0502020204030204" pitchFamily="34" charset="0"/>
                <a:sym typeface="Sniglet"/>
              </a:rPr>
              <a:t>Level of education training</a:t>
            </a:r>
            <a:endParaRPr sz="2400" dirty="0">
              <a:ea typeface="Sniglet"/>
              <a:cs typeface="Calibri" panose="020F0502020204030204" pitchFamily="34" charset="0"/>
              <a:sym typeface="Sniglet"/>
            </a:endParaRPr>
          </a:p>
        </p:txBody>
      </p:sp>
      <p:sp>
        <p:nvSpPr>
          <p:cNvPr id="18" name="Rectangle 17">
            <a:extLst>
              <a:ext uri="{FF2B5EF4-FFF2-40B4-BE49-F238E27FC236}">
                <a16:creationId xmlns:a16="http://schemas.microsoft.com/office/drawing/2014/main" id="{820A1596-FA22-3FB4-CCA9-A9C4C73A1DAE}"/>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785835E-8A99-CC1A-D1BB-F7EDC295D828}"/>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B89E957-082A-5A01-D473-563DA8AE2F63}"/>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17B2065E-C4A6-7F32-4DB6-B90349848D56}"/>
              </a:ext>
            </a:extLst>
          </p:cNvPr>
          <p:cNvGrpSpPr/>
          <p:nvPr/>
        </p:nvGrpSpPr>
        <p:grpSpPr>
          <a:xfrm>
            <a:off x="0" y="5948974"/>
            <a:ext cx="12192000" cy="917968"/>
            <a:chOff x="0" y="5948974"/>
            <a:chExt cx="12192000" cy="917968"/>
          </a:xfrm>
        </p:grpSpPr>
        <p:sp>
          <p:nvSpPr>
            <p:cNvPr id="24" name="Rectangle 23">
              <a:extLst>
                <a:ext uri="{FF2B5EF4-FFF2-40B4-BE49-F238E27FC236}">
                  <a16:creationId xmlns:a16="http://schemas.microsoft.com/office/drawing/2014/main" id="{C6158B73-5F4B-06A2-9592-083FCD1FD5EC}"/>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AA5A38A-39CA-45F3-FAB6-3A66E3A991A3}"/>
                </a:ext>
              </a:extLst>
            </p:cNvPr>
            <p:cNvGrpSpPr/>
            <p:nvPr/>
          </p:nvGrpSpPr>
          <p:grpSpPr>
            <a:xfrm>
              <a:off x="786998" y="6165200"/>
              <a:ext cx="10570603" cy="701742"/>
              <a:chOff x="786998" y="6165200"/>
              <a:chExt cx="10570603" cy="701742"/>
            </a:xfrm>
          </p:grpSpPr>
          <p:pic>
            <p:nvPicPr>
              <p:cNvPr id="28" name="Picture 27">
                <a:extLst>
                  <a:ext uri="{FF2B5EF4-FFF2-40B4-BE49-F238E27FC236}">
                    <a16:creationId xmlns:a16="http://schemas.microsoft.com/office/drawing/2014/main" id="{0920A369-21EE-F2C3-BD2B-1FF061B639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9" name="Picture 28">
                <a:extLst>
                  <a:ext uri="{FF2B5EF4-FFF2-40B4-BE49-F238E27FC236}">
                    <a16:creationId xmlns:a16="http://schemas.microsoft.com/office/drawing/2014/main" id="{34EBEA69-F3D6-C64F-C346-C7EBDE000D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30" name="Picture 2">
                <a:extLst>
                  <a:ext uri="{FF2B5EF4-FFF2-40B4-BE49-F238E27FC236}">
                    <a16:creationId xmlns:a16="http://schemas.microsoft.com/office/drawing/2014/main" id="{0ED6324C-B855-B895-22AB-1D6D28BC0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Visa Bolsters Global Banking Capabilities with $1B Acquisition of ...">
                <a:extLst>
                  <a:ext uri="{FF2B5EF4-FFF2-40B4-BE49-F238E27FC236}">
                    <a16:creationId xmlns:a16="http://schemas.microsoft.com/office/drawing/2014/main" id="{205A2C49-8538-5D12-B6A4-CEFDF24D97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id="{496AEF68-5E32-717F-92D4-F55861235DE7}"/>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25BF216-8855-71E6-A422-7293CC7EA94C}"/>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455506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8BECC-E479-9BBA-944A-E674C541EB3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0DAC4A9-4A62-3E7A-337C-ED88A7D6082A}"/>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21;p24">
            <a:extLst>
              <a:ext uri="{FF2B5EF4-FFF2-40B4-BE49-F238E27FC236}">
                <a16:creationId xmlns:a16="http://schemas.microsoft.com/office/drawing/2014/main" id="{8CDE100B-D1B2-79B2-E739-9D9FD688627B}"/>
              </a:ext>
            </a:extLst>
          </p:cNvPr>
          <p:cNvSpPr txBox="1">
            <a:spLocks noGrp="1"/>
          </p:cNvSpPr>
          <p:nvPr/>
        </p:nvSpPr>
        <p:spPr>
          <a:xfrm>
            <a:off x="914400" y="2704164"/>
            <a:ext cx="10363200" cy="1546500"/>
          </a:xfrm>
          <a:prstGeom prst="rect">
            <a:avLst/>
          </a:prstGeom>
        </p:spPr>
        <p:txBody>
          <a:bodyPr spcFirstLastPara="1" wrap="square" lIns="91425" tIns="45700" rIns="91425" bIns="45700" anchor="b" anchorCtr="0">
            <a:noAutofit/>
          </a:bodyPr>
          <a:lstStyle>
            <a:lvl1pPr lvl="0" algn="ctr" defTabSz="914400" rtl="0" eaLnBrk="1" latinLnBrk="0" hangingPunct="1">
              <a:lnSpc>
                <a:spcPct val="90000"/>
              </a:lnSpc>
              <a:spcBef>
                <a:spcPts val="0"/>
              </a:spcBef>
              <a:spcAft>
                <a:spcPts val="0"/>
              </a:spcAft>
              <a:buSzPts val="4800"/>
              <a:buNone/>
              <a:defRPr sz="4800" kern="1200">
                <a:solidFill>
                  <a:schemeClr val="tx1"/>
                </a:solidFill>
                <a:latin typeface="+mj-lt"/>
                <a:ea typeface="+mj-ea"/>
                <a:cs typeface="+mj-cs"/>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rPr lang="en-US" sz="6000" dirty="0">
                <a:solidFill>
                  <a:srgbClr val="000000"/>
                </a:solidFill>
              </a:rPr>
              <a:t>2</a:t>
            </a:r>
            <a:r>
              <a:rPr lang="en-US" sz="6000" dirty="0"/>
              <a:t>.</a:t>
            </a:r>
          </a:p>
          <a:p>
            <a:endParaRPr lang="en-US" dirty="0"/>
          </a:p>
          <a:p>
            <a:r>
              <a:rPr lang="en-US" dirty="0"/>
              <a:t>Character</a:t>
            </a:r>
          </a:p>
        </p:txBody>
      </p:sp>
      <p:sp>
        <p:nvSpPr>
          <p:cNvPr id="9" name="Google Shape;122;p24">
            <a:extLst>
              <a:ext uri="{FF2B5EF4-FFF2-40B4-BE49-F238E27FC236}">
                <a16:creationId xmlns:a16="http://schemas.microsoft.com/office/drawing/2014/main" id="{C8F25840-CA10-EB24-BD3A-2FD170E8863C}"/>
              </a:ext>
            </a:extLst>
          </p:cNvPr>
          <p:cNvSpPr txBox="1">
            <a:spLocks noGrp="1"/>
          </p:cNvSpPr>
          <p:nvPr/>
        </p:nvSpPr>
        <p:spPr>
          <a:xfrm>
            <a:off x="914400" y="4569195"/>
            <a:ext cx="10363200" cy="1046400"/>
          </a:xfrm>
          <a:prstGeom prst="rect">
            <a:avLst/>
          </a:prstGeom>
        </p:spPr>
        <p:txBody>
          <a:bodyPr spcFirstLastPara="1" wrap="square" lIns="91425" tIns="45700" rIns="91425" bIns="45700" anchor="t" anchorCtr="0">
            <a:noAutofit/>
          </a:bodyPr>
          <a:lstStyle>
            <a:lvl1pPr marL="228600" lvl="0" indent="-228600" algn="ctr" defTabSz="914400" rtl="0" eaLnBrk="1" latinLnBrk="0" hangingPunct="1">
              <a:lnSpc>
                <a:spcPct val="90000"/>
              </a:lnSpc>
              <a:spcBef>
                <a:spcPts val="0"/>
              </a:spcBef>
              <a:spcAft>
                <a:spcPts val="0"/>
              </a:spcAft>
              <a:buSzPts val="28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90000"/>
              </a:lnSpc>
              <a:spcBef>
                <a:spcPts val="1800"/>
              </a:spcBef>
              <a:spcAft>
                <a:spcPts val="0"/>
              </a:spcAft>
              <a:buSzPts val="3000"/>
              <a:buFont typeface="Arial" panose="020B0604020202020204" pitchFamily="34" charset="0"/>
              <a:buNone/>
              <a:defRPr sz="3000" kern="1200">
                <a:solidFill>
                  <a:schemeClr val="tx1"/>
                </a:solidFill>
                <a:latin typeface="+mn-lt"/>
                <a:ea typeface="+mn-ea"/>
                <a:cs typeface="+mn-cs"/>
              </a:defRPr>
            </a:lvl2pPr>
            <a:lvl3pPr marL="1143000" lvl="2" indent="-228600" algn="ctr" defTabSz="914400" rtl="0" eaLnBrk="1" latinLnBrk="0" hangingPunct="1">
              <a:lnSpc>
                <a:spcPct val="90000"/>
              </a:lnSpc>
              <a:spcBef>
                <a:spcPts val="1800"/>
              </a:spcBef>
              <a:spcAft>
                <a:spcPts val="0"/>
              </a:spcAft>
              <a:buSzPts val="3000"/>
              <a:buFont typeface="Arial" panose="020B0604020202020204" pitchFamily="34" charset="0"/>
              <a:buNone/>
              <a:defRPr sz="3000" kern="1200">
                <a:solidFill>
                  <a:schemeClr val="tx1"/>
                </a:solidFill>
                <a:latin typeface="+mn-lt"/>
                <a:ea typeface="+mn-ea"/>
                <a:cs typeface="+mn-cs"/>
              </a:defRPr>
            </a:lvl3pPr>
            <a:lvl4pPr marL="1600200" lvl="3" indent="-228600" algn="ctr" defTabSz="914400" rtl="0" eaLnBrk="1" latinLnBrk="0" hangingPunct="1">
              <a:lnSpc>
                <a:spcPct val="90000"/>
              </a:lnSpc>
              <a:spcBef>
                <a:spcPts val="1800"/>
              </a:spcBef>
              <a:spcAft>
                <a:spcPts val="0"/>
              </a:spcAft>
              <a:buSzPts val="3000"/>
              <a:buFont typeface="Arial" panose="020B0604020202020204" pitchFamily="34" charset="0"/>
              <a:buNone/>
              <a:defRPr sz="3000" kern="1200">
                <a:solidFill>
                  <a:schemeClr val="tx1"/>
                </a:solidFill>
                <a:latin typeface="+mn-lt"/>
                <a:ea typeface="+mn-ea"/>
                <a:cs typeface="+mn-cs"/>
              </a:defRPr>
            </a:lvl4pPr>
            <a:lvl5pPr marL="2057400" lvl="4" indent="-228600" algn="ctr" defTabSz="914400" rtl="0" eaLnBrk="1" latinLnBrk="0" hangingPunct="1">
              <a:lnSpc>
                <a:spcPct val="90000"/>
              </a:lnSpc>
              <a:spcBef>
                <a:spcPts val="1800"/>
              </a:spcBef>
              <a:spcAft>
                <a:spcPts val="0"/>
              </a:spcAft>
              <a:buSzPts val="3000"/>
              <a:buFont typeface="Arial" panose="020B0604020202020204" pitchFamily="34" charset="0"/>
              <a:buNone/>
              <a:defRPr sz="3000" kern="1200">
                <a:solidFill>
                  <a:schemeClr val="tx1"/>
                </a:solidFill>
                <a:latin typeface="+mn-lt"/>
                <a:ea typeface="+mn-ea"/>
                <a:cs typeface="+mn-cs"/>
              </a:defRPr>
            </a:lvl5pPr>
            <a:lvl6pPr marL="2514600" lvl="5" indent="-228600" algn="ctr" defTabSz="914400" rtl="0" eaLnBrk="1" latinLnBrk="0" hangingPunct="1">
              <a:lnSpc>
                <a:spcPct val="90000"/>
              </a:lnSpc>
              <a:spcBef>
                <a:spcPts val="1800"/>
              </a:spcBef>
              <a:spcAft>
                <a:spcPts val="0"/>
              </a:spcAft>
              <a:buSzPts val="3000"/>
              <a:buFont typeface="Arial" panose="020B0604020202020204" pitchFamily="34" charset="0"/>
              <a:buNone/>
              <a:defRPr sz="3000" kern="1200">
                <a:solidFill>
                  <a:schemeClr val="tx1"/>
                </a:solidFill>
                <a:latin typeface="+mn-lt"/>
                <a:ea typeface="+mn-ea"/>
                <a:cs typeface="+mn-cs"/>
              </a:defRPr>
            </a:lvl6pPr>
            <a:lvl7pPr marL="2971800" lvl="6" indent="-228600" algn="ctr" defTabSz="914400" rtl="0" eaLnBrk="1" latinLnBrk="0" hangingPunct="1">
              <a:lnSpc>
                <a:spcPct val="90000"/>
              </a:lnSpc>
              <a:spcBef>
                <a:spcPts val="0"/>
              </a:spcBef>
              <a:spcAft>
                <a:spcPts val="0"/>
              </a:spcAft>
              <a:buSzPts val="3000"/>
              <a:buFont typeface="Arial" panose="020B0604020202020204" pitchFamily="34" charset="0"/>
              <a:buNone/>
              <a:defRPr sz="3000" kern="1200">
                <a:solidFill>
                  <a:schemeClr val="tx1"/>
                </a:solidFill>
                <a:latin typeface="+mn-lt"/>
                <a:ea typeface="+mn-ea"/>
                <a:cs typeface="+mn-cs"/>
              </a:defRPr>
            </a:lvl7pPr>
            <a:lvl8pPr marL="3429000" lvl="7" indent="-228600" algn="ctr" defTabSz="914400" rtl="0" eaLnBrk="1" latinLnBrk="0" hangingPunct="1">
              <a:lnSpc>
                <a:spcPct val="90000"/>
              </a:lnSpc>
              <a:spcBef>
                <a:spcPts val="0"/>
              </a:spcBef>
              <a:spcAft>
                <a:spcPts val="0"/>
              </a:spcAft>
              <a:buSzPts val="3000"/>
              <a:buFont typeface="Arial" panose="020B0604020202020204" pitchFamily="34" charset="0"/>
              <a:buNone/>
              <a:defRPr sz="3000" kern="1200">
                <a:solidFill>
                  <a:schemeClr val="tx1"/>
                </a:solidFill>
                <a:latin typeface="+mn-lt"/>
                <a:ea typeface="+mn-ea"/>
                <a:cs typeface="+mn-cs"/>
              </a:defRPr>
            </a:lvl8pPr>
            <a:lvl9pPr marL="3886200" lvl="8" indent="-228600" algn="ctr" defTabSz="914400" rtl="0" eaLnBrk="1" latinLnBrk="0" hangingPunct="1">
              <a:lnSpc>
                <a:spcPct val="90000"/>
              </a:lnSpc>
              <a:spcBef>
                <a:spcPts val="0"/>
              </a:spcBef>
              <a:spcAft>
                <a:spcPts val="0"/>
              </a:spcAft>
              <a:buSzPts val="3000"/>
              <a:buFont typeface="Arial" panose="020B0604020202020204" pitchFamily="34" charset="0"/>
              <a:buNone/>
              <a:defRPr sz="3000" kern="1200">
                <a:solidFill>
                  <a:schemeClr val="tx1"/>
                </a:solidFill>
                <a:latin typeface="+mn-lt"/>
                <a:ea typeface="+mn-ea"/>
                <a:cs typeface="+mn-cs"/>
              </a:defRPr>
            </a:lvl9pPr>
          </a:lstStyle>
          <a:p>
            <a:pPr marL="0" indent="0">
              <a:spcAft>
                <a:spcPts val="1800"/>
              </a:spcAft>
            </a:pPr>
            <a:r>
              <a:rPr lang="en-US" dirty="0">
                <a:latin typeface="Visa Dialect" pitchFamily="2" charset="0"/>
              </a:rPr>
              <a:t>Considers the individual’s </a:t>
            </a:r>
            <a:r>
              <a:rPr lang="en-US" b="1" u="sng" dirty="0">
                <a:solidFill>
                  <a:schemeClr val="accent1"/>
                </a:solidFill>
                <a:latin typeface="Visa Dialect" pitchFamily="2" charset="0"/>
              </a:rPr>
              <a:t>reliability</a:t>
            </a:r>
            <a:r>
              <a:rPr lang="en-US" dirty="0">
                <a:latin typeface="Visa Dialect" pitchFamily="2" charset="0"/>
              </a:rPr>
              <a:t> to repay the loan</a:t>
            </a:r>
          </a:p>
        </p:txBody>
      </p:sp>
      <p:sp>
        <p:nvSpPr>
          <p:cNvPr id="12" name="Google Shape;123;p24">
            <a:extLst>
              <a:ext uri="{FF2B5EF4-FFF2-40B4-BE49-F238E27FC236}">
                <a16:creationId xmlns:a16="http://schemas.microsoft.com/office/drawing/2014/main" id="{E8F7FEBF-2353-CD5F-AED0-BFE2B0D3676E}"/>
              </a:ext>
            </a:extLst>
          </p:cNvPr>
          <p:cNvSpPr/>
          <p:nvPr/>
        </p:nvSpPr>
        <p:spPr>
          <a:xfrm>
            <a:off x="5102101" y="1244291"/>
            <a:ext cx="1733303" cy="2269758"/>
          </a:xfrm>
          <a:custGeom>
            <a:avLst/>
            <a:gdLst/>
            <a:ahLst/>
            <a:cxnLst/>
            <a:rect l="l" t="t" r="r" b="b"/>
            <a:pathLst>
              <a:path w="73112" h="68207" extrusionOk="0">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a:solidFill>
            <a:srgbClr val="7A99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nvGrpSpPr>
          <p:cNvPr id="18" name="Group 17">
            <a:extLst>
              <a:ext uri="{FF2B5EF4-FFF2-40B4-BE49-F238E27FC236}">
                <a16:creationId xmlns:a16="http://schemas.microsoft.com/office/drawing/2014/main" id="{5DA3FAE7-83C5-E482-3C83-68FB47221F42}"/>
              </a:ext>
            </a:extLst>
          </p:cNvPr>
          <p:cNvGrpSpPr/>
          <p:nvPr/>
        </p:nvGrpSpPr>
        <p:grpSpPr>
          <a:xfrm>
            <a:off x="0" y="5948974"/>
            <a:ext cx="12192000" cy="917968"/>
            <a:chOff x="0" y="5948974"/>
            <a:chExt cx="12192000" cy="917968"/>
          </a:xfrm>
        </p:grpSpPr>
        <p:sp>
          <p:nvSpPr>
            <p:cNvPr id="19" name="Rectangle 18">
              <a:extLst>
                <a:ext uri="{FF2B5EF4-FFF2-40B4-BE49-F238E27FC236}">
                  <a16:creationId xmlns:a16="http://schemas.microsoft.com/office/drawing/2014/main" id="{24AF72F7-2254-AEE7-24E8-CD7A06F24A6C}"/>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C23CEF46-6048-017B-C4FB-228C0AF1A99D}"/>
                </a:ext>
              </a:extLst>
            </p:cNvPr>
            <p:cNvGrpSpPr/>
            <p:nvPr/>
          </p:nvGrpSpPr>
          <p:grpSpPr>
            <a:xfrm>
              <a:off x="786998" y="6165200"/>
              <a:ext cx="10570603" cy="701742"/>
              <a:chOff x="786998" y="6165200"/>
              <a:chExt cx="10570603" cy="701742"/>
            </a:xfrm>
          </p:grpSpPr>
          <p:pic>
            <p:nvPicPr>
              <p:cNvPr id="23" name="Picture 22">
                <a:extLst>
                  <a:ext uri="{FF2B5EF4-FFF2-40B4-BE49-F238E27FC236}">
                    <a16:creationId xmlns:a16="http://schemas.microsoft.com/office/drawing/2014/main" id="{98A6B636-3D14-D91F-A1C8-0D06CFE7E3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4" name="Picture 23">
                <a:extLst>
                  <a:ext uri="{FF2B5EF4-FFF2-40B4-BE49-F238E27FC236}">
                    <a16:creationId xmlns:a16="http://schemas.microsoft.com/office/drawing/2014/main" id="{70CE400C-398A-A4D1-8FAE-565D23BBBD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5" name="Picture 2">
                <a:extLst>
                  <a:ext uri="{FF2B5EF4-FFF2-40B4-BE49-F238E27FC236}">
                    <a16:creationId xmlns:a16="http://schemas.microsoft.com/office/drawing/2014/main" id="{6CC58109-A777-935A-01A5-C9706AE58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isa Bolsters Global Banking Capabilities with $1B Acquisition of ...">
                <a:extLst>
                  <a:ext uri="{FF2B5EF4-FFF2-40B4-BE49-F238E27FC236}">
                    <a16:creationId xmlns:a16="http://schemas.microsoft.com/office/drawing/2014/main" id="{AC66B89B-A2A9-4687-4169-6E362DEED0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4A377554-FF5D-C45C-DEAE-408EDE79EDAF}"/>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BA16674-C253-8221-F99B-7C89B3CAA27A}"/>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E65EEB3-1275-9A96-8639-3BF4CA847ED7}"/>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A138A43-2086-CDF0-7C70-9DAED38334DD}"/>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DE25F87-FFD1-7C44-95CA-25B1DEEF1B4C}"/>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1387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60DB1-09A6-D093-18C5-0CDBC3EA515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62BCE70-BE0B-8D7E-5922-7F5CABB64AE6}"/>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29;p25">
            <a:extLst>
              <a:ext uri="{FF2B5EF4-FFF2-40B4-BE49-F238E27FC236}">
                <a16:creationId xmlns:a16="http://schemas.microsoft.com/office/drawing/2014/main" id="{912EE633-8831-3BB9-4B16-B6F26C66C023}"/>
              </a:ext>
            </a:extLst>
          </p:cNvPr>
          <p:cNvSpPr txBox="1">
            <a:spLocks noGrp="1"/>
          </p:cNvSpPr>
          <p:nvPr/>
        </p:nvSpPr>
        <p:spPr>
          <a:xfrm>
            <a:off x="525789" y="983233"/>
            <a:ext cx="9156000" cy="1143300"/>
          </a:xfrm>
          <a:prstGeom prst="rect">
            <a:avLst/>
          </a:prstGeom>
        </p:spPr>
        <p:txBody>
          <a:bodyPr spcFirstLastPara="1" wrap="square" lIns="91425" tIns="45700" rIns="91425" bIns="4570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sz="3600" b="1" u="sng" dirty="0">
                <a:solidFill>
                  <a:schemeClr val="accent1"/>
                </a:solidFill>
              </a:rPr>
              <a:t>Character</a:t>
            </a:r>
          </a:p>
          <a:p>
            <a:endParaRPr sz="3600" b="1" u="sng" dirty="0">
              <a:solidFill>
                <a:schemeClr val="accent1"/>
              </a:solidFill>
            </a:endParaRPr>
          </a:p>
          <a:p>
            <a:r>
              <a:rPr lang="en-US" sz="2800" dirty="0">
                <a:latin typeface="+mn-lt"/>
              </a:rPr>
              <a:t>Is the person reliable with his/her use of credit?</a:t>
            </a:r>
          </a:p>
        </p:txBody>
      </p:sp>
      <p:sp>
        <p:nvSpPr>
          <p:cNvPr id="6" name="Google Shape;131;p25">
            <a:extLst>
              <a:ext uri="{FF2B5EF4-FFF2-40B4-BE49-F238E27FC236}">
                <a16:creationId xmlns:a16="http://schemas.microsoft.com/office/drawing/2014/main" id="{0482A7F0-E157-C80C-06B9-C2620C908966}"/>
              </a:ext>
            </a:extLst>
          </p:cNvPr>
          <p:cNvSpPr txBox="1"/>
          <p:nvPr/>
        </p:nvSpPr>
        <p:spPr>
          <a:xfrm>
            <a:off x="525789" y="2365501"/>
            <a:ext cx="10372583" cy="3287700"/>
          </a:xfrm>
          <a:prstGeom prst="rect">
            <a:avLst/>
          </a:prstGeom>
          <a:no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1200"/>
              </a:spcAft>
              <a:buFont typeface="System Font Regular"/>
              <a:buChar char="—"/>
            </a:pPr>
            <a:r>
              <a:rPr lang="en-US" sz="2400" dirty="0">
                <a:ea typeface="Sniglet"/>
                <a:cs typeface="Calibri" panose="020F0502020204030204" pitchFamily="34" charset="0"/>
                <a:sym typeface="Sniglet"/>
              </a:rPr>
              <a:t>Credit score (which measures an individual’s credit risk-based bill payment history, length of time using credit and open balances as a percentage of their limits and other measures)​</a:t>
            </a:r>
          </a:p>
          <a:p>
            <a:pPr marL="342900" indent="-342900">
              <a:spcAft>
                <a:spcPts val="1200"/>
              </a:spcAft>
              <a:buFont typeface="System Font Regular"/>
              <a:buChar char="—"/>
            </a:pPr>
            <a:r>
              <a:rPr lang="en-US" sz="2400" dirty="0">
                <a:ea typeface="Sniglet"/>
                <a:cs typeface="Calibri" panose="020F0502020204030204" pitchFamily="34" charset="0"/>
                <a:sym typeface="Sniglet"/>
              </a:rPr>
              <a:t>Years of living at the same address​</a:t>
            </a:r>
          </a:p>
          <a:p>
            <a:pPr marL="342900" indent="-342900">
              <a:spcAft>
                <a:spcPts val="1200"/>
              </a:spcAft>
              <a:buFont typeface="System Font Regular"/>
              <a:buChar char="—"/>
            </a:pPr>
            <a:r>
              <a:rPr lang="en-US" sz="2400" dirty="0">
                <a:ea typeface="Sniglet"/>
                <a:cs typeface="Calibri" panose="020F0502020204030204" pitchFamily="34" charset="0"/>
                <a:sym typeface="Sniglet"/>
              </a:rPr>
              <a:t>Criminal record​</a:t>
            </a:r>
          </a:p>
          <a:p>
            <a:pPr marL="342900" indent="-342900">
              <a:spcAft>
                <a:spcPts val="1200"/>
              </a:spcAft>
              <a:buFont typeface="System Font Regular"/>
              <a:buChar char="—"/>
            </a:pPr>
            <a:r>
              <a:rPr lang="en-US" sz="2400" dirty="0">
                <a:ea typeface="Sniglet"/>
                <a:cs typeface="Calibri" panose="020F0502020204030204" pitchFamily="34" charset="0"/>
                <a:sym typeface="Sniglet"/>
              </a:rPr>
              <a:t>Quality of character and references​</a:t>
            </a:r>
          </a:p>
          <a:p>
            <a:pPr marL="633413" indent="-311150">
              <a:spcAft>
                <a:spcPts val="1200"/>
              </a:spcAft>
              <a:buFont typeface="System Font Regular"/>
              <a:buChar char="—"/>
            </a:pPr>
            <a:r>
              <a:rPr lang="en-US" sz="2400" dirty="0">
                <a:ea typeface="Sniglet"/>
                <a:cs typeface="Calibri" panose="020F0502020204030204" pitchFamily="34" charset="0"/>
                <a:sym typeface="Sniglet"/>
              </a:rPr>
              <a:t>Credit score is an indicator of character</a:t>
            </a:r>
            <a:endParaRPr sz="2400" dirty="0">
              <a:ea typeface="Sniglet"/>
              <a:cs typeface="Calibri" panose="020F0502020204030204" pitchFamily="34" charset="0"/>
              <a:sym typeface="Sniglet"/>
            </a:endParaRPr>
          </a:p>
        </p:txBody>
      </p:sp>
      <p:sp>
        <p:nvSpPr>
          <p:cNvPr id="18" name="Rectangle 17">
            <a:extLst>
              <a:ext uri="{FF2B5EF4-FFF2-40B4-BE49-F238E27FC236}">
                <a16:creationId xmlns:a16="http://schemas.microsoft.com/office/drawing/2014/main" id="{5DCBC64B-EBE4-A1FD-358B-BD443D2CFE83}"/>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D37CA38-AD29-1C58-FF6F-37501AB4C500}"/>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38D10BA-20D2-B47C-379B-30B8DF576D0F}"/>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4898C10-8645-7ED6-7BA1-4E2D0C4429C1}"/>
              </a:ext>
            </a:extLst>
          </p:cNvPr>
          <p:cNvGrpSpPr/>
          <p:nvPr/>
        </p:nvGrpSpPr>
        <p:grpSpPr>
          <a:xfrm>
            <a:off x="0" y="5948974"/>
            <a:ext cx="12192000" cy="917968"/>
            <a:chOff x="0" y="5948974"/>
            <a:chExt cx="12192000" cy="917968"/>
          </a:xfrm>
        </p:grpSpPr>
        <p:sp>
          <p:nvSpPr>
            <p:cNvPr id="24" name="Rectangle 23">
              <a:extLst>
                <a:ext uri="{FF2B5EF4-FFF2-40B4-BE49-F238E27FC236}">
                  <a16:creationId xmlns:a16="http://schemas.microsoft.com/office/drawing/2014/main" id="{A90983ED-2E3C-E8C6-80DD-9234DACDDB86}"/>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B20BA26F-6602-8FFC-47DD-4DA4B2162E1B}"/>
                </a:ext>
              </a:extLst>
            </p:cNvPr>
            <p:cNvGrpSpPr/>
            <p:nvPr/>
          </p:nvGrpSpPr>
          <p:grpSpPr>
            <a:xfrm>
              <a:off x="786998" y="6165200"/>
              <a:ext cx="10570603" cy="701742"/>
              <a:chOff x="786998" y="6165200"/>
              <a:chExt cx="10570603" cy="701742"/>
            </a:xfrm>
          </p:grpSpPr>
          <p:pic>
            <p:nvPicPr>
              <p:cNvPr id="28" name="Picture 27">
                <a:extLst>
                  <a:ext uri="{FF2B5EF4-FFF2-40B4-BE49-F238E27FC236}">
                    <a16:creationId xmlns:a16="http://schemas.microsoft.com/office/drawing/2014/main" id="{A852965C-5860-5276-73B8-08E3CB347E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9" name="Picture 28">
                <a:extLst>
                  <a:ext uri="{FF2B5EF4-FFF2-40B4-BE49-F238E27FC236}">
                    <a16:creationId xmlns:a16="http://schemas.microsoft.com/office/drawing/2014/main" id="{6229E6EE-ED5D-BACD-8E83-FA96AD2D16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30" name="Picture 2">
                <a:extLst>
                  <a:ext uri="{FF2B5EF4-FFF2-40B4-BE49-F238E27FC236}">
                    <a16:creationId xmlns:a16="http://schemas.microsoft.com/office/drawing/2014/main" id="{13F351B8-AA60-48C2-264F-1B43F9A121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Visa Bolsters Global Banking Capabilities with $1B Acquisition of ...">
                <a:extLst>
                  <a:ext uri="{FF2B5EF4-FFF2-40B4-BE49-F238E27FC236}">
                    <a16:creationId xmlns:a16="http://schemas.microsoft.com/office/drawing/2014/main" id="{0B89DF9C-4D52-B072-4819-B9D2A0A5C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id="{1CAF2580-0651-F9B7-29C5-FBE104BC226F}"/>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2EF441E-7C97-C013-A2AF-A1CC4C94CB84}"/>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4924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088FF-4CB2-6BAD-8DC6-BEB73C30F7E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A868665-E220-F4F9-81FA-1CA81EB197A0}"/>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21;p24">
            <a:extLst>
              <a:ext uri="{FF2B5EF4-FFF2-40B4-BE49-F238E27FC236}">
                <a16:creationId xmlns:a16="http://schemas.microsoft.com/office/drawing/2014/main" id="{4161C703-18C5-AD1B-B386-B38EDBCFF5F4}"/>
              </a:ext>
            </a:extLst>
          </p:cNvPr>
          <p:cNvSpPr txBox="1">
            <a:spLocks noGrp="1"/>
          </p:cNvSpPr>
          <p:nvPr/>
        </p:nvSpPr>
        <p:spPr>
          <a:xfrm>
            <a:off x="914400" y="2704164"/>
            <a:ext cx="10363200" cy="1546500"/>
          </a:xfrm>
          <a:prstGeom prst="rect">
            <a:avLst/>
          </a:prstGeom>
        </p:spPr>
        <p:txBody>
          <a:bodyPr spcFirstLastPara="1" wrap="square" lIns="91425" tIns="45700" rIns="91425" bIns="45700" anchor="b" anchorCtr="0">
            <a:noAutofit/>
          </a:bodyPr>
          <a:lstStyle>
            <a:lvl1pPr lvl="0" algn="ctr" defTabSz="914400" rtl="0" eaLnBrk="1" latinLnBrk="0" hangingPunct="1">
              <a:lnSpc>
                <a:spcPct val="90000"/>
              </a:lnSpc>
              <a:spcBef>
                <a:spcPts val="0"/>
              </a:spcBef>
              <a:spcAft>
                <a:spcPts val="0"/>
              </a:spcAft>
              <a:buSzPts val="4800"/>
              <a:buNone/>
              <a:defRPr sz="4800" kern="1200">
                <a:solidFill>
                  <a:schemeClr val="tx1"/>
                </a:solidFill>
                <a:latin typeface="+mj-lt"/>
                <a:ea typeface="+mj-ea"/>
                <a:cs typeface="+mj-cs"/>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rPr lang="en-US" sz="6000" dirty="0">
                <a:solidFill>
                  <a:srgbClr val="000000"/>
                </a:solidFill>
              </a:rPr>
              <a:t>3</a:t>
            </a:r>
            <a:r>
              <a:rPr lang="en-US" sz="6000" dirty="0"/>
              <a:t>.</a:t>
            </a:r>
          </a:p>
          <a:p>
            <a:endParaRPr lang="en-US" dirty="0"/>
          </a:p>
          <a:p>
            <a:r>
              <a:rPr lang="en-US" dirty="0"/>
              <a:t>Collateral</a:t>
            </a:r>
          </a:p>
        </p:txBody>
      </p:sp>
      <p:sp>
        <p:nvSpPr>
          <p:cNvPr id="9" name="Google Shape;122;p24">
            <a:extLst>
              <a:ext uri="{FF2B5EF4-FFF2-40B4-BE49-F238E27FC236}">
                <a16:creationId xmlns:a16="http://schemas.microsoft.com/office/drawing/2014/main" id="{C35B2CD8-FC79-CF17-DCFB-A204374ABA5F}"/>
              </a:ext>
            </a:extLst>
          </p:cNvPr>
          <p:cNvSpPr txBox="1">
            <a:spLocks noGrp="1"/>
          </p:cNvSpPr>
          <p:nvPr/>
        </p:nvSpPr>
        <p:spPr>
          <a:xfrm>
            <a:off x="914400" y="4569195"/>
            <a:ext cx="10363200" cy="1046400"/>
          </a:xfrm>
          <a:prstGeom prst="rect">
            <a:avLst/>
          </a:prstGeom>
        </p:spPr>
        <p:txBody>
          <a:bodyPr spcFirstLastPara="1" wrap="square" lIns="91425" tIns="45700" rIns="91425" bIns="45700" anchor="t" anchorCtr="0">
            <a:noAutofit/>
          </a:bodyPr>
          <a:lstStyle>
            <a:lvl1pPr marL="228600" lvl="0" indent="-228600" algn="ctr" defTabSz="914400" rtl="0" eaLnBrk="1" latinLnBrk="0" hangingPunct="1">
              <a:lnSpc>
                <a:spcPct val="90000"/>
              </a:lnSpc>
              <a:spcBef>
                <a:spcPts val="0"/>
              </a:spcBef>
              <a:spcAft>
                <a:spcPts val="0"/>
              </a:spcAft>
              <a:buSzPts val="28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90000"/>
              </a:lnSpc>
              <a:spcBef>
                <a:spcPts val="1800"/>
              </a:spcBef>
              <a:spcAft>
                <a:spcPts val="0"/>
              </a:spcAft>
              <a:buSzPts val="3000"/>
              <a:buFont typeface="Arial" panose="020B0604020202020204" pitchFamily="34" charset="0"/>
              <a:buNone/>
              <a:defRPr sz="3000" kern="1200">
                <a:solidFill>
                  <a:schemeClr val="tx1"/>
                </a:solidFill>
                <a:latin typeface="+mn-lt"/>
                <a:ea typeface="+mn-ea"/>
                <a:cs typeface="+mn-cs"/>
              </a:defRPr>
            </a:lvl2pPr>
            <a:lvl3pPr marL="1143000" lvl="2" indent="-228600" algn="ctr" defTabSz="914400" rtl="0" eaLnBrk="1" latinLnBrk="0" hangingPunct="1">
              <a:lnSpc>
                <a:spcPct val="90000"/>
              </a:lnSpc>
              <a:spcBef>
                <a:spcPts val="1800"/>
              </a:spcBef>
              <a:spcAft>
                <a:spcPts val="0"/>
              </a:spcAft>
              <a:buSzPts val="3000"/>
              <a:buFont typeface="Arial" panose="020B0604020202020204" pitchFamily="34" charset="0"/>
              <a:buNone/>
              <a:defRPr sz="3000" kern="1200">
                <a:solidFill>
                  <a:schemeClr val="tx1"/>
                </a:solidFill>
                <a:latin typeface="+mn-lt"/>
                <a:ea typeface="+mn-ea"/>
                <a:cs typeface="+mn-cs"/>
              </a:defRPr>
            </a:lvl3pPr>
            <a:lvl4pPr marL="1600200" lvl="3" indent="-228600" algn="ctr" defTabSz="914400" rtl="0" eaLnBrk="1" latinLnBrk="0" hangingPunct="1">
              <a:lnSpc>
                <a:spcPct val="90000"/>
              </a:lnSpc>
              <a:spcBef>
                <a:spcPts val="1800"/>
              </a:spcBef>
              <a:spcAft>
                <a:spcPts val="0"/>
              </a:spcAft>
              <a:buSzPts val="3000"/>
              <a:buFont typeface="Arial" panose="020B0604020202020204" pitchFamily="34" charset="0"/>
              <a:buNone/>
              <a:defRPr sz="3000" kern="1200">
                <a:solidFill>
                  <a:schemeClr val="tx1"/>
                </a:solidFill>
                <a:latin typeface="+mn-lt"/>
                <a:ea typeface="+mn-ea"/>
                <a:cs typeface="+mn-cs"/>
              </a:defRPr>
            </a:lvl4pPr>
            <a:lvl5pPr marL="2057400" lvl="4" indent="-228600" algn="ctr" defTabSz="914400" rtl="0" eaLnBrk="1" latinLnBrk="0" hangingPunct="1">
              <a:lnSpc>
                <a:spcPct val="90000"/>
              </a:lnSpc>
              <a:spcBef>
                <a:spcPts val="1800"/>
              </a:spcBef>
              <a:spcAft>
                <a:spcPts val="0"/>
              </a:spcAft>
              <a:buSzPts val="3000"/>
              <a:buFont typeface="Arial" panose="020B0604020202020204" pitchFamily="34" charset="0"/>
              <a:buNone/>
              <a:defRPr sz="3000" kern="1200">
                <a:solidFill>
                  <a:schemeClr val="tx1"/>
                </a:solidFill>
                <a:latin typeface="+mn-lt"/>
                <a:ea typeface="+mn-ea"/>
                <a:cs typeface="+mn-cs"/>
              </a:defRPr>
            </a:lvl5pPr>
            <a:lvl6pPr marL="2514600" lvl="5" indent="-228600" algn="ctr" defTabSz="914400" rtl="0" eaLnBrk="1" latinLnBrk="0" hangingPunct="1">
              <a:lnSpc>
                <a:spcPct val="90000"/>
              </a:lnSpc>
              <a:spcBef>
                <a:spcPts val="1800"/>
              </a:spcBef>
              <a:spcAft>
                <a:spcPts val="0"/>
              </a:spcAft>
              <a:buSzPts val="3000"/>
              <a:buFont typeface="Arial" panose="020B0604020202020204" pitchFamily="34" charset="0"/>
              <a:buNone/>
              <a:defRPr sz="3000" kern="1200">
                <a:solidFill>
                  <a:schemeClr val="tx1"/>
                </a:solidFill>
                <a:latin typeface="+mn-lt"/>
                <a:ea typeface="+mn-ea"/>
                <a:cs typeface="+mn-cs"/>
              </a:defRPr>
            </a:lvl6pPr>
            <a:lvl7pPr marL="2971800" lvl="6" indent="-228600" algn="ctr" defTabSz="914400" rtl="0" eaLnBrk="1" latinLnBrk="0" hangingPunct="1">
              <a:lnSpc>
                <a:spcPct val="90000"/>
              </a:lnSpc>
              <a:spcBef>
                <a:spcPts val="0"/>
              </a:spcBef>
              <a:spcAft>
                <a:spcPts val="0"/>
              </a:spcAft>
              <a:buSzPts val="3000"/>
              <a:buFont typeface="Arial" panose="020B0604020202020204" pitchFamily="34" charset="0"/>
              <a:buNone/>
              <a:defRPr sz="3000" kern="1200">
                <a:solidFill>
                  <a:schemeClr val="tx1"/>
                </a:solidFill>
                <a:latin typeface="+mn-lt"/>
                <a:ea typeface="+mn-ea"/>
                <a:cs typeface="+mn-cs"/>
              </a:defRPr>
            </a:lvl7pPr>
            <a:lvl8pPr marL="3429000" lvl="7" indent="-228600" algn="ctr" defTabSz="914400" rtl="0" eaLnBrk="1" latinLnBrk="0" hangingPunct="1">
              <a:lnSpc>
                <a:spcPct val="90000"/>
              </a:lnSpc>
              <a:spcBef>
                <a:spcPts val="0"/>
              </a:spcBef>
              <a:spcAft>
                <a:spcPts val="0"/>
              </a:spcAft>
              <a:buSzPts val="3000"/>
              <a:buFont typeface="Arial" panose="020B0604020202020204" pitchFamily="34" charset="0"/>
              <a:buNone/>
              <a:defRPr sz="3000" kern="1200">
                <a:solidFill>
                  <a:schemeClr val="tx1"/>
                </a:solidFill>
                <a:latin typeface="+mn-lt"/>
                <a:ea typeface="+mn-ea"/>
                <a:cs typeface="+mn-cs"/>
              </a:defRPr>
            </a:lvl8pPr>
            <a:lvl9pPr marL="3886200" lvl="8" indent="-228600" algn="ctr" defTabSz="914400" rtl="0" eaLnBrk="1" latinLnBrk="0" hangingPunct="1">
              <a:lnSpc>
                <a:spcPct val="90000"/>
              </a:lnSpc>
              <a:spcBef>
                <a:spcPts val="0"/>
              </a:spcBef>
              <a:spcAft>
                <a:spcPts val="0"/>
              </a:spcAft>
              <a:buSzPts val="3000"/>
              <a:buFont typeface="Arial" panose="020B0604020202020204" pitchFamily="34" charset="0"/>
              <a:buNone/>
              <a:defRPr sz="3000" kern="1200">
                <a:solidFill>
                  <a:schemeClr val="tx1"/>
                </a:solidFill>
                <a:latin typeface="+mn-lt"/>
                <a:ea typeface="+mn-ea"/>
                <a:cs typeface="+mn-cs"/>
              </a:defRPr>
            </a:lvl9pPr>
          </a:lstStyle>
          <a:p>
            <a:pPr marL="0" indent="0">
              <a:spcAft>
                <a:spcPts val="1800"/>
              </a:spcAft>
            </a:pPr>
            <a:r>
              <a:rPr lang="en-US" dirty="0">
                <a:latin typeface="Visa Dialect" pitchFamily="2" charset="0"/>
              </a:rPr>
              <a:t>Considers the individual’s </a:t>
            </a:r>
            <a:r>
              <a:rPr lang="en-US" b="1" u="sng" dirty="0">
                <a:solidFill>
                  <a:schemeClr val="accent1"/>
                </a:solidFill>
                <a:latin typeface="Visa Dialect" pitchFamily="2" charset="0"/>
              </a:rPr>
              <a:t>assets</a:t>
            </a:r>
            <a:r>
              <a:rPr lang="en-US" dirty="0">
                <a:latin typeface="Visa Dialect" pitchFamily="2" charset="0"/>
              </a:rPr>
              <a:t> that could be used to repay the loan</a:t>
            </a:r>
          </a:p>
        </p:txBody>
      </p:sp>
      <p:sp>
        <p:nvSpPr>
          <p:cNvPr id="12" name="Google Shape;123;p24">
            <a:extLst>
              <a:ext uri="{FF2B5EF4-FFF2-40B4-BE49-F238E27FC236}">
                <a16:creationId xmlns:a16="http://schemas.microsoft.com/office/drawing/2014/main" id="{30FC6E2A-AC2C-2DC2-DA58-EAF020563BEB}"/>
              </a:ext>
            </a:extLst>
          </p:cNvPr>
          <p:cNvSpPr/>
          <p:nvPr/>
        </p:nvSpPr>
        <p:spPr>
          <a:xfrm>
            <a:off x="5102101" y="1244291"/>
            <a:ext cx="1733303" cy="2269758"/>
          </a:xfrm>
          <a:custGeom>
            <a:avLst/>
            <a:gdLst/>
            <a:ahLst/>
            <a:cxnLst/>
            <a:rect l="l" t="t" r="r" b="b"/>
            <a:pathLst>
              <a:path w="73112" h="68207" extrusionOk="0">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a:solidFill>
            <a:srgbClr val="7A99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nvGrpSpPr>
          <p:cNvPr id="18" name="Group 17">
            <a:extLst>
              <a:ext uri="{FF2B5EF4-FFF2-40B4-BE49-F238E27FC236}">
                <a16:creationId xmlns:a16="http://schemas.microsoft.com/office/drawing/2014/main" id="{03BA12BC-B8C6-48AE-9D21-67229DE7D541}"/>
              </a:ext>
            </a:extLst>
          </p:cNvPr>
          <p:cNvGrpSpPr/>
          <p:nvPr/>
        </p:nvGrpSpPr>
        <p:grpSpPr>
          <a:xfrm>
            <a:off x="0" y="5948974"/>
            <a:ext cx="12192000" cy="917968"/>
            <a:chOff x="0" y="5948974"/>
            <a:chExt cx="12192000" cy="917968"/>
          </a:xfrm>
        </p:grpSpPr>
        <p:sp>
          <p:nvSpPr>
            <p:cNvPr id="19" name="Rectangle 18">
              <a:extLst>
                <a:ext uri="{FF2B5EF4-FFF2-40B4-BE49-F238E27FC236}">
                  <a16:creationId xmlns:a16="http://schemas.microsoft.com/office/drawing/2014/main" id="{8E53B06A-2737-1888-F8FB-2C63759CED69}"/>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F6893D8-A29D-8D3A-CF4E-E4BC9BFE9610}"/>
                </a:ext>
              </a:extLst>
            </p:cNvPr>
            <p:cNvGrpSpPr/>
            <p:nvPr/>
          </p:nvGrpSpPr>
          <p:grpSpPr>
            <a:xfrm>
              <a:off x="786998" y="6165200"/>
              <a:ext cx="10570603" cy="701742"/>
              <a:chOff x="786998" y="6165200"/>
              <a:chExt cx="10570603" cy="701742"/>
            </a:xfrm>
          </p:grpSpPr>
          <p:pic>
            <p:nvPicPr>
              <p:cNvPr id="23" name="Picture 22">
                <a:extLst>
                  <a:ext uri="{FF2B5EF4-FFF2-40B4-BE49-F238E27FC236}">
                    <a16:creationId xmlns:a16="http://schemas.microsoft.com/office/drawing/2014/main" id="{4D798EB9-874C-EB09-BBE2-8D30F18247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4" name="Picture 23">
                <a:extLst>
                  <a:ext uri="{FF2B5EF4-FFF2-40B4-BE49-F238E27FC236}">
                    <a16:creationId xmlns:a16="http://schemas.microsoft.com/office/drawing/2014/main" id="{85409362-26AF-4252-967D-53EDB48032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5" name="Picture 2">
                <a:extLst>
                  <a:ext uri="{FF2B5EF4-FFF2-40B4-BE49-F238E27FC236}">
                    <a16:creationId xmlns:a16="http://schemas.microsoft.com/office/drawing/2014/main" id="{67471161-69B4-A91A-E553-D7F84C4A9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isa Bolsters Global Banking Capabilities with $1B Acquisition of ...">
                <a:extLst>
                  <a:ext uri="{FF2B5EF4-FFF2-40B4-BE49-F238E27FC236}">
                    <a16:creationId xmlns:a16="http://schemas.microsoft.com/office/drawing/2014/main" id="{7294C595-EEF7-73E8-0840-1403D979E8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FE1A31C9-852C-86CD-5208-4075B6425ECD}"/>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7F2AD1-2D96-D3CD-143B-AB6FF8E84F84}"/>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B1400BFD-C0E4-A3C5-B02C-970E4078D907}"/>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CBC5EA0-61EC-D773-2BAD-C5D37E6DBC4D}"/>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5AEB67A-D108-7439-9B06-BC60AC8B60BF}"/>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642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5C048-6EEE-C8DD-91CC-543DDD118A5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D4E5061-22FF-BB86-A0CB-4B80E5E844CF}"/>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29;p25">
            <a:extLst>
              <a:ext uri="{FF2B5EF4-FFF2-40B4-BE49-F238E27FC236}">
                <a16:creationId xmlns:a16="http://schemas.microsoft.com/office/drawing/2014/main" id="{AA53D08D-DA15-AA9E-F0D1-D539494A6DCC}"/>
              </a:ext>
            </a:extLst>
          </p:cNvPr>
          <p:cNvSpPr txBox="1">
            <a:spLocks noGrp="1"/>
          </p:cNvSpPr>
          <p:nvPr/>
        </p:nvSpPr>
        <p:spPr>
          <a:xfrm>
            <a:off x="525789" y="983233"/>
            <a:ext cx="9156000" cy="1143300"/>
          </a:xfrm>
          <a:prstGeom prst="rect">
            <a:avLst/>
          </a:prstGeom>
        </p:spPr>
        <p:txBody>
          <a:bodyPr spcFirstLastPara="1" wrap="square" lIns="91425" tIns="45700" rIns="91425" bIns="4570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sz="3600" b="1" u="sng" dirty="0">
                <a:solidFill>
                  <a:schemeClr val="accent1"/>
                </a:solidFill>
              </a:rPr>
              <a:t>Collateral</a:t>
            </a:r>
          </a:p>
          <a:p>
            <a:endParaRPr sz="3600" b="1" u="sng" dirty="0">
              <a:solidFill>
                <a:schemeClr val="accent1"/>
              </a:solidFill>
            </a:endParaRPr>
          </a:p>
          <a:p>
            <a:r>
              <a:rPr lang="en-US" sz="2800" dirty="0">
                <a:latin typeface="+mn-lt"/>
              </a:rPr>
              <a:t>What assets could be sold to repay the loan?</a:t>
            </a:r>
          </a:p>
        </p:txBody>
      </p:sp>
      <p:sp>
        <p:nvSpPr>
          <p:cNvPr id="18" name="Rectangle 17">
            <a:extLst>
              <a:ext uri="{FF2B5EF4-FFF2-40B4-BE49-F238E27FC236}">
                <a16:creationId xmlns:a16="http://schemas.microsoft.com/office/drawing/2014/main" id="{86302589-B012-56F2-C241-BCCCB127A8B6}"/>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18DEBE5-CD41-EFDB-D7D5-70F0303458CE}"/>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B71655E-B779-FECC-95A6-1EFD09580480}"/>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FD1EA6E-671B-A6DB-4FE7-71C777C38DD9}"/>
              </a:ext>
            </a:extLst>
          </p:cNvPr>
          <p:cNvGrpSpPr/>
          <p:nvPr/>
        </p:nvGrpSpPr>
        <p:grpSpPr>
          <a:xfrm>
            <a:off x="0" y="5948974"/>
            <a:ext cx="12192000" cy="917968"/>
            <a:chOff x="0" y="5948974"/>
            <a:chExt cx="12192000" cy="917968"/>
          </a:xfrm>
        </p:grpSpPr>
        <p:sp>
          <p:nvSpPr>
            <p:cNvPr id="24" name="Rectangle 23">
              <a:extLst>
                <a:ext uri="{FF2B5EF4-FFF2-40B4-BE49-F238E27FC236}">
                  <a16:creationId xmlns:a16="http://schemas.microsoft.com/office/drawing/2014/main" id="{A83A3830-29F1-6C0F-289E-FE463DA54CCA}"/>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95D35875-BBA5-7E4D-AD31-8CAA3C8665A5}"/>
                </a:ext>
              </a:extLst>
            </p:cNvPr>
            <p:cNvGrpSpPr/>
            <p:nvPr/>
          </p:nvGrpSpPr>
          <p:grpSpPr>
            <a:xfrm>
              <a:off x="786998" y="6165200"/>
              <a:ext cx="10570603" cy="701742"/>
              <a:chOff x="786998" y="6165200"/>
              <a:chExt cx="10570603" cy="701742"/>
            </a:xfrm>
          </p:grpSpPr>
          <p:pic>
            <p:nvPicPr>
              <p:cNvPr id="28" name="Picture 27">
                <a:extLst>
                  <a:ext uri="{FF2B5EF4-FFF2-40B4-BE49-F238E27FC236}">
                    <a16:creationId xmlns:a16="http://schemas.microsoft.com/office/drawing/2014/main" id="{1CFD7E68-13D9-0581-FC4F-A90AAEFD6D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9" name="Picture 28">
                <a:extLst>
                  <a:ext uri="{FF2B5EF4-FFF2-40B4-BE49-F238E27FC236}">
                    <a16:creationId xmlns:a16="http://schemas.microsoft.com/office/drawing/2014/main" id="{8720A65F-9DDC-4269-A82D-6E26C058AE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30" name="Picture 2">
                <a:extLst>
                  <a:ext uri="{FF2B5EF4-FFF2-40B4-BE49-F238E27FC236}">
                    <a16:creationId xmlns:a16="http://schemas.microsoft.com/office/drawing/2014/main" id="{7846C908-B7C1-3D1C-C8A4-0A2B7CE9A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Visa Bolsters Global Banking Capabilities with $1B Acquisition of ...">
                <a:extLst>
                  <a:ext uri="{FF2B5EF4-FFF2-40B4-BE49-F238E27FC236}">
                    <a16:creationId xmlns:a16="http://schemas.microsoft.com/office/drawing/2014/main" id="{41AD4704-617A-3114-BEB3-8D3919FFFA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id="{79F9F73F-779C-E11D-E9AD-25C4F6065FB9}"/>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3A7709A-700C-E4CA-180E-ABADD5D59C34}"/>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Google Shape;131;p25">
            <a:extLst>
              <a:ext uri="{FF2B5EF4-FFF2-40B4-BE49-F238E27FC236}">
                <a16:creationId xmlns:a16="http://schemas.microsoft.com/office/drawing/2014/main" id="{46AF24C1-44C7-A063-8AEE-D72F48FFD14A}"/>
              </a:ext>
            </a:extLst>
          </p:cNvPr>
          <p:cNvSpPr txBox="1"/>
          <p:nvPr/>
        </p:nvSpPr>
        <p:spPr>
          <a:xfrm>
            <a:off x="525789" y="2336028"/>
            <a:ext cx="10372583" cy="3287700"/>
          </a:xfrm>
          <a:prstGeom prst="rect">
            <a:avLst/>
          </a:prstGeom>
          <a:no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400" dirty="0">
                <a:ea typeface="Sniglet"/>
                <a:cs typeface="Calibri" panose="020F0502020204030204" pitchFamily="34" charset="0"/>
                <a:sym typeface="Sniglet"/>
              </a:rPr>
              <a:t>Factors include: </a:t>
            </a:r>
          </a:p>
          <a:p>
            <a:pPr marL="633413" indent="-311150">
              <a:spcAft>
                <a:spcPts val="600"/>
              </a:spcAft>
              <a:buFont typeface="System Font Regular"/>
              <a:buChar char="—"/>
            </a:pPr>
            <a:r>
              <a:rPr lang="en-US" sz="2400" dirty="0">
                <a:ea typeface="Sniglet"/>
                <a:cs typeface="Calibri" panose="020F0502020204030204" pitchFamily="34" charset="0"/>
                <a:sym typeface="Sniglet"/>
              </a:rPr>
              <a:t>Amount of financial assets (e.g., savings, stock and bond holdings, and/or 401(k)/403(b) account balance)​</a:t>
            </a:r>
          </a:p>
          <a:p>
            <a:pPr marL="633413" indent="-311150">
              <a:spcAft>
                <a:spcPts val="600"/>
              </a:spcAft>
              <a:buFont typeface="System Font Regular"/>
              <a:buChar char="—"/>
            </a:pPr>
            <a:endParaRPr lang="en-US" sz="2400" dirty="0">
              <a:ea typeface="Sniglet"/>
              <a:cs typeface="Calibri" panose="020F0502020204030204" pitchFamily="34" charset="0"/>
              <a:sym typeface="Sniglet"/>
            </a:endParaRPr>
          </a:p>
          <a:p>
            <a:pPr marL="633413" indent="-311150">
              <a:spcAft>
                <a:spcPts val="600"/>
              </a:spcAft>
              <a:buFont typeface="System Font Regular"/>
              <a:buChar char="—"/>
            </a:pPr>
            <a:r>
              <a:rPr lang="en-US" sz="2400" dirty="0">
                <a:ea typeface="Sniglet"/>
                <a:cs typeface="Calibri" panose="020F0502020204030204" pitchFamily="34" charset="0"/>
                <a:sym typeface="Sniglet"/>
              </a:rPr>
              <a:t>Market value of real assets (e.g., land, homes, cars, boats, electronics, jewelry, antiques and/or precious metals)</a:t>
            </a:r>
          </a:p>
        </p:txBody>
      </p:sp>
    </p:spTree>
    <p:extLst>
      <p:ext uri="{BB962C8B-B14F-4D97-AF65-F5344CB8AC3E}">
        <p14:creationId xmlns:p14="http://schemas.microsoft.com/office/powerpoint/2010/main" val="9862111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93C4D-C3A5-BD22-737F-3F96D29CF938}"/>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00BBDF98-3798-7F2B-438E-9CDFEB6F2AAC}"/>
              </a:ext>
            </a:extLst>
          </p:cNvPr>
          <p:cNvSpPr/>
          <p:nvPr/>
        </p:nvSpPr>
        <p:spPr>
          <a:xfrm>
            <a:off x="1581874" y="1461172"/>
            <a:ext cx="9028253" cy="946185"/>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E528AF-3AF6-5DCB-809C-1636905CF422}"/>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89;p33">
            <a:extLst>
              <a:ext uri="{FF2B5EF4-FFF2-40B4-BE49-F238E27FC236}">
                <a16:creationId xmlns:a16="http://schemas.microsoft.com/office/drawing/2014/main" id="{ECCDD86F-A093-BE08-13D3-1204C3E6A960}"/>
              </a:ext>
            </a:extLst>
          </p:cNvPr>
          <p:cNvSpPr txBox="1">
            <a:spLocks/>
          </p:cNvSpPr>
          <p:nvPr/>
        </p:nvSpPr>
        <p:spPr>
          <a:xfrm>
            <a:off x="1190847" y="1362765"/>
            <a:ext cx="9810307" cy="1143000"/>
          </a:xfrm>
          <a:prstGeom prst="rect">
            <a:avLst/>
          </a:prstGeom>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2000" kern="1200">
                <a:solidFill>
                  <a:schemeClr val="accent1"/>
                </a:solidFill>
                <a:latin typeface="+mj-lt"/>
                <a:ea typeface="+mj-ea"/>
                <a:cs typeface="+mj-cs"/>
              </a:defRPr>
            </a:lvl1pPr>
          </a:lstStyle>
          <a:p>
            <a:pPr algn="ctr">
              <a:lnSpc>
                <a:spcPct val="100000"/>
              </a:lnSpc>
            </a:pPr>
            <a:r>
              <a:rPr lang="en-US" sz="4800" dirty="0"/>
              <a:t>“Sharp Financial Advisors”</a:t>
            </a:r>
            <a:endParaRPr lang="en-US" sz="4800" dirty="0">
              <a:solidFill>
                <a:schemeClr val="accent3">
                  <a:lumMod val="75000"/>
                </a:schemeClr>
              </a:solidFill>
            </a:endParaRPr>
          </a:p>
        </p:txBody>
      </p:sp>
      <p:sp>
        <p:nvSpPr>
          <p:cNvPr id="4" name="Google Shape;190;p33">
            <a:extLst>
              <a:ext uri="{FF2B5EF4-FFF2-40B4-BE49-F238E27FC236}">
                <a16:creationId xmlns:a16="http://schemas.microsoft.com/office/drawing/2014/main" id="{8C853FBB-78B7-4A1A-16FB-03B73FE8CBE6}"/>
              </a:ext>
            </a:extLst>
          </p:cNvPr>
          <p:cNvSpPr txBox="1">
            <a:spLocks/>
          </p:cNvSpPr>
          <p:nvPr/>
        </p:nvSpPr>
        <p:spPr>
          <a:xfrm>
            <a:off x="1981200" y="2750314"/>
            <a:ext cx="8229600" cy="3522900"/>
          </a:xfrm>
          <a:prstGeom prst="rect">
            <a:avLst/>
          </a:prstGeom>
        </p:spPr>
        <p:txBody>
          <a:bodyPr spcFirstLastPara="1" wrap="square" lIns="91425" tIns="45700" rIns="91425" bIns="45700" anchor="t" anchorCtr="0">
            <a:noAutofit/>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800"/>
              </a:spcAft>
            </a:pPr>
            <a:r>
              <a:rPr lang="en-US" sz="1800" dirty="0"/>
              <a:t>You run a small consulting business, giving advice to people who are </a:t>
            </a:r>
            <a:r>
              <a:rPr lang="en-US" sz="1800" dirty="0">
                <a:solidFill>
                  <a:schemeClr val="accent3">
                    <a:lumMod val="75000"/>
                  </a:schemeClr>
                </a:solidFill>
              </a:rPr>
              <a:t>thinking about applying for credit</a:t>
            </a:r>
            <a:r>
              <a:rPr lang="en-US" sz="1800" dirty="0"/>
              <a:t>. </a:t>
            </a:r>
          </a:p>
          <a:p>
            <a:pPr algn="just">
              <a:spcAft>
                <a:spcPts val="1800"/>
              </a:spcAft>
            </a:pPr>
            <a:r>
              <a:rPr lang="en-US" sz="1800" dirty="0"/>
              <a:t>For a small fee, you offer your customers advice on whether they should apply for a loan. </a:t>
            </a:r>
          </a:p>
          <a:p>
            <a:pPr algn="just">
              <a:spcAft>
                <a:spcPts val="1800"/>
              </a:spcAft>
            </a:pPr>
            <a:r>
              <a:rPr lang="en-US" sz="1800" dirty="0"/>
              <a:t>Your business has been successful because you understand the </a:t>
            </a:r>
            <a:r>
              <a:rPr lang="en-US" sz="1800" dirty="0">
                <a:solidFill>
                  <a:schemeClr val="accent3">
                    <a:lumMod val="75000"/>
                  </a:schemeClr>
                </a:solidFill>
              </a:rPr>
              <a:t>advantages and disadvantages of using credit</a:t>
            </a:r>
            <a:r>
              <a:rPr lang="en-US" sz="1800" dirty="0"/>
              <a:t>. </a:t>
            </a:r>
          </a:p>
        </p:txBody>
      </p:sp>
      <p:grpSp>
        <p:nvGrpSpPr>
          <p:cNvPr id="19" name="Group 18">
            <a:extLst>
              <a:ext uri="{FF2B5EF4-FFF2-40B4-BE49-F238E27FC236}">
                <a16:creationId xmlns:a16="http://schemas.microsoft.com/office/drawing/2014/main" id="{FFE56851-E829-8BCE-1AE8-C1041D96ED17}"/>
              </a:ext>
            </a:extLst>
          </p:cNvPr>
          <p:cNvGrpSpPr/>
          <p:nvPr/>
        </p:nvGrpSpPr>
        <p:grpSpPr>
          <a:xfrm>
            <a:off x="0" y="5948974"/>
            <a:ext cx="12192000" cy="917968"/>
            <a:chOff x="0" y="5948974"/>
            <a:chExt cx="12192000" cy="917968"/>
          </a:xfrm>
        </p:grpSpPr>
        <p:sp>
          <p:nvSpPr>
            <p:cNvPr id="20" name="Rectangle 19">
              <a:extLst>
                <a:ext uri="{FF2B5EF4-FFF2-40B4-BE49-F238E27FC236}">
                  <a16:creationId xmlns:a16="http://schemas.microsoft.com/office/drawing/2014/main" id="{E06FAC4B-1057-E71A-C2C2-D27D8F691D5B}"/>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E5E4B9F2-AA6E-45CD-BCDB-9F109D47A73B}"/>
                </a:ext>
              </a:extLst>
            </p:cNvPr>
            <p:cNvGrpSpPr/>
            <p:nvPr/>
          </p:nvGrpSpPr>
          <p:grpSpPr>
            <a:xfrm>
              <a:off x="786998" y="6165200"/>
              <a:ext cx="10570603" cy="701742"/>
              <a:chOff x="786998" y="6165200"/>
              <a:chExt cx="10570603" cy="701742"/>
            </a:xfrm>
          </p:grpSpPr>
          <p:pic>
            <p:nvPicPr>
              <p:cNvPr id="24" name="Picture 23">
                <a:extLst>
                  <a:ext uri="{FF2B5EF4-FFF2-40B4-BE49-F238E27FC236}">
                    <a16:creationId xmlns:a16="http://schemas.microsoft.com/office/drawing/2014/main" id="{9211C22C-DD67-7987-42C9-CA23DB23E12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5" name="Picture 24">
                <a:extLst>
                  <a:ext uri="{FF2B5EF4-FFF2-40B4-BE49-F238E27FC236}">
                    <a16:creationId xmlns:a16="http://schemas.microsoft.com/office/drawing/2014/main" id="{279EF128-84AE-DCA9-90C7-6B3F0F2965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6" name="Picture 2">
                <a:extLst>
                  <a:ext uri="{FF2B5EF4-FFF2-40B4-BE49-F238E27FC236}">
                    <a16:creationId xmlns:a16="http://schemas.microsoft.com/office/drawing/2014/main" id="{F241DC49-CD87-19F4-1D9A-0A6C38968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Visa Bolsters Global Banking Capabilities with $1B Acquisition of ...">
                <a:extLst>
                  <a:ext uri="{FF2B5EF4-FFF2-40B4-BE49-F238E27FC236}">
                    <a16:creationId xmlns:a16="http://schemas.microsoft.com/office/drawing/2014/main" id="{ACE28FF2-F3B2-B5BD-B5C0-A624AA6FF2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0C7B8ACB-8EC4-E57D-80F4-9E7F162D5553}"/>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F6025EF-6E57-171F-C92C-38181285E193}"/>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itle 4">
            <a:extLst>
              <a:ext uri="{FF2B5EF4-FFF2-40B4-BE49-F238E27FC236}">
                <a16:creationId xmlns:a16="http://schemas.microsoft.com/office/drawing/2014/main" id="{3932D8C0-4B84-62C9-CF34-364FC9CCEA95}"/>
              </a:ext>
            </a:extLst>
          </p:cNvPr>
          <p:cNvSpPr>
            <a:spLocks noGrp="1"/>
          </p:cNvSpPr>
          <p:nvPr>
            <p:ph type="title"/>
          </p:nvPr>
        </p:nvSpPr>
        <p:spPr>
          <a:xfrm>
            <a:off x="609600" y="471459"/>
            <a:ext cx="10972800" cy="236825"/>
          </a:xfrm>
        </p:spPr>
        <p:txBody>
          <a:bodyPr/>
          <a:lstStyle/>
          <a:p>
            <a:r>
              <a:rPr lang="en-US" sz="2800" dirty="0"/>
              <a:t>HANDOUTS: </a:t>
            </a:r>
            <a:r>
              <a:rPr lang="en-US" sz="2800" dirty="0">
                <a:latin typeface="Visa Dialect" pitchFamily="2" charset="0"/>
              </a:rPr>
              <a:t>PAGES 8-11</a:t>
            </a:r>
          </a:p>
        </p:txBody>
      </p:sp>
    </p:spTree>
    <p:extLst>
      <p:ext uri="{BB962C8B-B14F-4D97-AF65-F5344CB8AC3E}">
        <p14:creationId xmlns:p14="http://schemas.microsoft.com/office/powerpoint/2010/main" val="25862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83ACD-F164-E487-FB24-330F02BD9DE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1157647-CA03-8F24-C95F-5E661882EE6C}"/>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96B9069-1F53-DCA9-4CC0-353DB306DE84}"/>
              </a:ext>
            </a:extLst>
          </p:cNvPr>
          <p:cNvSpPr>
            <a:spLocks noGrp="1"/>
          </p:cNvSpPr>
          <p:nvPr>
            <p:ph type="title"/>
          </p:nvPr>
        </p:nvSpPr>
        <p:spPr>
          <a:xfrm>
            <a:off x="609600" y="837310"/>
            <a:ext cx="8229600" cy="1143000"/>
          </a:xfrm>
        </p:spPr>
        <p:txBody>
          <a:bodyPr/>
          <a:lstStyle/>
          <a:p>
            <a:r>
              <a:rPr lang="en-US" sz="4000" dirty="0"/>
              <a:t>What do you recommend?</a:t>
            </a:r>
          </a:p>
        </p:txBody>
      </p:sp>
      <p:sp>
        <p:nvSpPr>
          <p:cNvPr id="14" name="Text Placeholder 2">
            <a:extLst>
              <a:ext uri="{FF2B5EF4-FFF2-40B4-BE49-F238E27FC236}">
                <a16:creationId xmlns:a16="http://schemas.microsoft.com/office/drawing/2014/main" id="{474A41CE-253D-183E-2D2D-206F95966141}"/>
              </a:ext>
            </a:extLst>
          </p:cNvPr>
          <p:cNvSpPr txBox="1">
            <a:spLocks/>
          </p:cNvSpPr>
          <p:nvPr/>
        </p:nvSpPr>
        <p:spPr>
          <a:xfrm>
            <a:off x="1683488" y="2092953"/>
            <a:ext cx="8229600" cy="3779520"/>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Client 1</a:t>
            </a:r>
          </a:p>
          <a:p>
            <a:r>
              <a:rPr lang="en-US" sz="3200" dirty="0"/>
              <a:t>Client 2</a:t>
            </a:r>
          </a:p>
          <a:p>
            <a:r>
              <a:rPr lang="en-US" sz="3200" dirty="0"/>
              <a:t>Client 3</a:t>
            </a:r>
          </a:p>
          <a:p>
            <a:r>
              <a:rPr lang="en-US" sz="3200" dirty="0"/>
              <a:t>Client 4</a:t>
            </a:r>
          </a:p>
          <a:p>
            <a:r>
              <a:rPr lang="en-US" sz="3200" dirty="0"/>
              <a:t>Client 5</a:t>
            </a:r>
          </a:p>
        </p:txBody>
      </p:sp>
      <p:sp>
        <p:nvSpPr>
          <p:cNvPr id="17" name="Rectangle 16">
            <a:extLst>
              <a:ext uri="{FF2B5EF4-FFF2-40B4-BE49-F238E27FC236}">
                <a16:creationId xmlns:a16="http://schemas.microsoft.com/office/drawing/2014/main" id="{64182BCA-C1A0-8419-F6CD-5B7D64D694C5}"/>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EF589E8-0605-4D6A-4789-7E0F6A1C1FB7}"/>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97EAB3-06DF-C948-B4DD-642A46D543A9}"/>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CE64620A-0C60-759D-6DAF-659729F65D9A}"/>
              </a:ext>
            </a:extLst>
          </p:cNvPr>
          <p:cNvGrpSpPr/>
          <p:nvPr/>
        </p:nvGrpSpPr>
        <p:grpSpPr>
          <a:xfrm>
            <a:off x="0" y="5948974"/>
            <a:ext cx="12192000" cy="917968"/>
            <a:chOff x="0" y="5948974"/>
            <a:chExt cx="12192000" cy="917968"/>
          </a:xfrm>
        </p:grpSpPr>
        <p:sp>
          <p:nvSpPr>
            <p:cNvPr id="21" name="Rectangle 20">
              <a:extLst>
                <a:ext uri="{FF2B5EF4-FFF2-40B4-BE49-F238E27FC236}">
                  <a16:creationId xmlns:a16="http://schemas.microsoft.com/office/drawing/2014/main" id="{E36B1349-4AD2-44FB-E33B-DA9758B13E47}"/>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FB3CDD53-4CFE-ADD8-8397-C7E0EDC19280}"/>
                </a:ext>
              </a:extLst>
            </p:cNvPr>
            <p:cNvGrpSpPr/>
            <p:nvPr/>
          </p:nvGrpSpPr>
          <p:grpSpPr>
            <a:xfrm>
              <a:off x="786998" y="6165200"/>
              <a:ext cx="10570603" cy="701742"/>
              <a:chOff x="786998" y="6165200"/>
              <a:chExt cx="10570603" cy="701742"/>
            </a:xfrm>
          </p:grpSpPr>
          <p:pic>
            <p:nvPicPr>
              <p:cNvPr id="25" name="Picture 24">
                <a:extLst>
                  <a:ext uri="{FF2B5EF4-FFF2-40B4-BE49-F238E27FC236}">
                    <a16:creationId xmlns:a16="http://schemas.microsoft.com/office/drawing/2014/main" id="{3FDC2EB9-A1BD-A2E8-CF10-E5ABA8F30A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6" name="Picture 25">
                <a:extLst>
                  <a:ext uri="{FF2B5EF4-FFF2-40B4-BE49-F238E27FC236}">
                    <a16:creationId xmlns:a16="http://schemas.microsoft.com/office/drawing/2014/main" id="{3D8BCD7B-BBEE-4DE5-6FB3-899A496326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7" name="Picture 2">
                <a:extLst>
                  <a:ext uri="{FF2B5EF4-FFF2-40B4-BE49-F238E27FC236}">
                    <a16:creationId xmlns:a16="http://schemas.microsoft.com/office/drawing/2014/main" id="{FE91A75E-4B5F-96E2-5071-476548E97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Visa Bolsters Global Banking Capabilities with $1B Acquisition of ...">
                <a:extLst>
                  <a:ext uri="{FF2B5EF4-FFF2-40B4-BE49-F238E27FC236}">
                    <a16:creationId xmlns:a16="http://schemas.microsoft.com/office/drawing/2014/main" id="{D4C075E6-5F1A-18AA-CDDB-ACDB3FFE2A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22">
              <a:extLst>
                <a:ext uri="{FF2B5EF4-FFF2-40B4-BE49-F238E27FC236}">
                  <a16:creationId xmlns:a16="http://schemas.microsoft.com/office/drawing/2014/main" id="{05C26F31-002C-D247-EB03-84D82A906A9C}"/>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35BC1E6-76CD-70BF-913A-1F16AB99114A}"/>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147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3E806-12A0-ED68-CB63-19A9B366990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0698283-1B08-3D10-680D-5AA6C5419F02}"/>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334BC699-D60A-8254-3E44-E901547062F2}"/>
              </a:ext>
            </a:extLst>
          </p:cNvPr>
          <p:cNvSpPr>
            <a:spLocks noGrp="1"/>
          </p:cNvSpPr>
          <p:nvPr>
            <p:ph type="title"/>
          </p:nvPr>
        </p:nvSpPr>
        <p:spPr>
          <a:xfrm>
            <a:off x="609600" y="510897"/>
            <a:ext cx="10515600" cy="986597"/>
          </a:xfrm>
        </p:spPr>
        <p:txBody>
          <a:bodyPr/>
          <a:lstStyle/>
          <a:p>
            <a:r>
              <a:rPr lang="en-US" sz="2800" dirty="0"/>
              <a:t>Using Credit</a:t>
            </a:r>
          </a:p>
        </p:txBody>
      </p:sp>
      <p:sp>
        <p:nvSpPr>
          <p:cNvPr id="9" name="Content Placeholder 5">
            <a:extLst>
              <a:ext uri="{FF2B5EF4-FFF2-40B4-BE49-F238E27FC236}">
                <a16:creationId xmlns:a16="http://schemas.microsoft.com/office/drawing/2014/main" id="{A340FC1A-6C4C-6EBF-4A4D-E201B952786B}"/>
              </a:ext>
            </a:extLst>
          </p:cNvPr>
          <p:cNvSpPr txBox="1">
            <a:spLocks/>
          </p:cNvSpPr>
          <p:nvPr/>
        </p:nvSpPr>
        <p:spPr>
          <a:xfrm>
            <a:off x="839788" y="2047867"/>
            <a:ext cx="5157787" cy="3684588"/>
          </a:xfrm>
          <a:prstGeom prst="rect">
            <a:avLst/>
          </a:prstGeom>
          <a:ln w="28575">
            <a:solidFill>
              <a:schemeClr val="accent1"/>
            </a:solidFill>
          </a:ln>
        </p:spPr>
        <p:txBody>
          <a:bodyPr tIns="182880"/>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19100" indent="-342900">
              <a:spcBef>
                <a:spcPts val="0"/>
              </a:spcBef>
              <a:spcAft>
                <a:spcPts val="1200"/>
              </a:spcAft>
              <a:buSzPts val="2400"/>
              <a:buFont typeface="System Font Regular"/>
              <a:buChar char="—"/>
            </a:pPr>
            <a:r>
              <a:rPr lang="en-US" sz="2000" dirty="0">
                <a:solidFill>
                  <a:schemeClr val="tx1"/>
                </a:solidFill>
              </a:rPr>
              <a:t>Credit can help people acquire valuable assets</a:t>
            </a:r>
          </a:p>
          <a:p>
            <a:pPr marL="419100" indent="-342900">
              <a:spcBef>
                <a:spcPts val="0"/>
              </a:spcBef>
              <a:spcAft>
                <a:spcPts val="1200"/>
              </a:spcAft>
              <a:buSzPts val="2400"/>
              <a:buFont typeface="System Font Regular"/>
              <a:buChar char="—"/>
            </a:pPr>
            <a:r>
              <a:rPr lang="en-US" sz="2000" dirty="0">
                <a:solidFill>
                  <a:schemeClr val="tx1"/>
                </a:solidFill>
              </a:rPr>
              <a:t>Credit can help people lead happier lives</a:t>
            </a:r>
          </a:p>
          <a:p>
            <a:pPr marL="419100" indent="-342900">
              <a:spcBef>
                <a:spcPts val="0"/>
              </a:spcBef>
              <a:spcAft>
                <a:spcPts val="1200"/>
              </a:spcAft>
              <a:buSzPts val="2400"/>
              <a:buFont typeface="System Font Regular"/>
              <a:buChar char="—"/>
            </a:pPr>
            <a:r>
              <a:rPr lang="en-US" sz="2000" dirty="0">
                <a:solidFill>
                  <a:schemeClr val="tx1"/>
                </a:solidFill>
              </a:rPr>
              <a:t>Credit can help people in an emergency</a:t>
            </a:r>
          </a:p>
          <a:p>
            <a:endParaRPr lang="en-US" sz="2400" dirty="0"/>
          </a:p>
        </p:txBody>
      </p:sp>
      <p:sp>
        <p:nvSpPr>
          <p:cNvPr id="6" name="Text Placeholder 4">
            <a:extLst>
              <a:ext uri="{FF2B5EF4-FFF2-40B4-BE49-F238E27FC236}">
                <a16:creationId xmlns:a16="http://schemas.microsoft.com/office/drawing/2014/main" id="{0E34C7F6-06DA-88CE-F209-5A818123CB64}"/>
              </a:ext>
            </a:extLst>
          </p:cNvPr>
          <p:cNvSpPr txBox="1">
            <a:spLocks/>
          </p:cNvSpPr>
          <p:nvPr/>
        </p:nvSpPr>
        <p:spPr>
          <a:xfrm>
            <a:off x="825500" y="1246015"/>
            <a:ext cx="5187950" cy="823912"/>
          </a:xfrm>
          <a:prstGeom prst="rect">
            <a:avLst/>
          </a:prstGeom>
          <a:solidFill>
            <a:srgbClr val="C7EDFF"/>
          </a:solidFill>
        </p:spPr>
        <p:txBody>
          <a:bodyPr anchor="ct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t>Advantages</a:t>
            </a:r>
          </a:p>
        </p:txBody>
      </p:sp>
      <p:sp>
        <p:nvSpPr>
          <p:cNvPr id="12" name="Content Placeholder 7">
            <a:extLst>
              <a:ext uri="{FF2B5EF4-FFF2-40B4-BE49-F238E27FC236}">
                <a16:creationId xmlns:a16="http://schemas.microsoft.com/office/drawing/2014/main" id="{3A22128D-2101-1AA8-8B69-5DB4F70B2D31}"/>
              </a:ext>
            </a:extLst>
          </p:cNvPr>
          <p:cNvSpPr txBox="1">
            <a:spLocks/>
          </p:cNvSpPr>
          <p:nvPr/>
        </p:nvSpPr>
        <p:spPr>
          <a:xfrm>
            <a:off x="6172200" y="2047867"/>
            <a:ext cx="5183188" cy="3684588"/>
          </a:xfrm>
          <a:prstGeom prst="rect">
            <a:avLst/>
          </a:prstGeom>
          <a:ln w="28575">
            <a:solidFill>
              <a:schemeClr val="accent1"/>
            </a:solidFill>
          </a:ln>
        </p:spPr>
        <p:txBody>
          <a:bodyPr tIns="182880"/>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81000">
              <a:spcBef>
                <a:spcPts val="0"/>
              </a:spcBef>
              <a:spcAft>
                <a:spcPts val="1200"/>
              </a:spcAft>
              <a:buSzPts val="2400"/>
              <a:buFont typeface="System Font Regular"/>
              <a:buChar char="—"/>
            </a:pPr>
            <a:r>
              <a:rPr lang="en-US" sz="2000" dirty="0">
                <a:solidFill>
                  <a:schemeClr val="tx1"/>
                </a:solidFill>
              </a:rPr>
              <a:t>People may use too much credit in relation to their income</a:t>
            </a:r>
          </a:p>
          <a:p>
            <a:pPr marL="457200" indent="-381000">
              <a:spcBef>
                <a:spcPts val="0"/>
              </a:spcBef>
              <a:spcAft>
                <a:spcPts val="1200"/>
              </a:spcAft>
              <a:buSzPts val="2400"/>
              <a:buFont typeface="System Font Regular"/>
              <a:buChar char="—"/>
            </a:pPr>
            <a:r>
              <a:rPr lang="en-US" sz="2000" dirty="0">
                <a:solidFill>
                  <a:schemeClr val="tx1"/>
                </a:solidFill>
              </a:rPr>
              <a:t>Credit requires borrowers to pay interest</a:t>
            </a:r>
          </a:p>
          <a:p>
            <a:pPr marL="457200" indent="-381000">
              <a:spcBef>
                <a:spcPts val="0"/>
              </a:spcBef>
              <a:spcAft>
                <a:spcPts val="1200"/>
              </a:spcAft>
              <a:buSzPts val="2400"/>
              <a:buFont typeface="System Font Regular"/>
              <a:buChar char="—"/>
            </a:pPr>
            <a:r>
              <a:rPr lang="en-US" sz="2000" dirty="0">
                <a:solidFill>
                  <a:schemeClr val="tx1"/>
                </a:solidFill>
              </a:rPr>
              <a:t>Misuse can threaten ability to qualify for loans in the future</a:t>
            </a:r>
          </a:p>
          <a:p>
            <a:pPr marL="457200" indent="-381000">
              <a:spcBef>
                <a:spcPts val="0"/>
              </a:spcBef>
              <a:spcAft>
                <a:spcPts val="1200"/>
              </a:spcAft>
              <a:buSzPts val="2400"/>
              <a:buFont typeface="System Font Regular"/>
              <a:buChar char="—"/>
            </a:pPr>
            <a:r>
              <a:rPr lang="en-US" sz="2000" dirty="0">
                <a:solidFill>
                  <a:schemeClr val="tx1"/>
                </a:solidFill>
              </a:rPr>
              <a:t>Significant consequences for not repaying loans</a:t>
            </a:r>
          </a:p>
          <a:p>
            <a:endParaRPr lang="en-US" sz="2400" dirty="0"/>
          </a:p>
        </p:txBody>
      </p:sp>
      <p:sp>
        <p:nvSpPr>
          <p:cNvPr id="11" name="Text Placeholder 6">
            <a:extLst>
              <a:ext uri="{FF2B5EF4-FFF2-40B4-BE49-F238E27FC236}">
                <a16:creationId xmlns:a16="http://schemas.microsoft.com/office/drawing/2014/main" id="{D7F76F05-5BDE-A2A5-32CA-0E469A442917}"/>
              </a:ext>
            </a:extLst>
          </p:cNvPr>
          <p:cNvSpPr txBox="1">
            <a:spLocks/>
          </p:cNvSpPr>
          <p:nvPr/>
        </p:nvSpPr>
        <p:spPr>
          <a:xfrm>
            <a:off x="6156325" y="1246015"/>
            <a:ext cx="5216525" cy="823912"/>
          </a:xfrm>
          <a:prstGeom prst="rect">
            <a:avLst/>
          </a:prstGeom>
          <a:solidFill>
            <a:srgbClr val="C7EDFF"/>
          </a:solidFill>
        </p:spPr>
        <p:txBody>
          <a:bodyPr anchor="ct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t>Disadvantages</a:t>
            </a:r>
          </a:p>
        </p:txBody>
      </p:sp>
      <p:grpSp>
        <p:nvGrpSpPr>
          <p:cNvPr id="20" name="Group 19">
            <a:extLst>
              <a:ext uri="{FF2B5EF4-FFF2-40B4-BE49-F238E27FC236}">
                <a16:creationId xmlns:a16="http://schemas.microsoft.com/office/drawing/2014/main" id="{1591F4E3-342A-0400-570C-DCA946B2730A}"/>
              </a:ext>
            </a:extLst>
          </p:cNvPr>
          <p:cNvGrpSpPr/>
          <p:nvPr/>
        </p:nvGrpSpPr>
        <p:grpSpPr>
          <a:xfrm>
            <a:off x="0" y="5948974"/>
            <a:ext cx="12192000" cy="917968"/>
            <a:chOff x="0" y="5948974"/>
            <a:chExt cx="12192000" cy="917968"/>
          </a:xfrm>
        </p:grpSpPr>
        <p:sp>
          <p:nvSpPr>
            <p:cNvPr id="21" name="Rectangle 20">
              <a:extLst>
                <a:ext uri="{FF2B5EF4-FFF2-40B4-BE49-F238E27FC236}">
                  <a16:creationId xmlns:a16="http://schemas.microsoft.com/office/drawing/2014/main" id="{73F4F0CB-409C-53DC-3F6E-C000BA9C5D26}"/>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6BA6BD47-57AE-111E-BD71-34450FA8FDD4}"/>
                </a:ext>
              </a:extLst>
            </p:cNvPr>
            <p:cNvGrpSpPr/>
            <p:nvPr/>
          </p:nvGrpSpPr>
          <p:grpSpPr>
            <a:xfrm>
              <a:off x="786998" y="6165200"/>
              <a:ext cx="10570603" cy="701742"/>
              <a:chOff x="786998" y="6165200"/>
              <a:chExt cx="10570603" cy="701742"/>
            </a:xfrm>
          </p:grpSpPr>
          <p:pic>
            <p:nvPicPr>
              <p:cNvPr id="25" name="Picture 24">
                <a:extLst>
                  <a:ext uri="{FF2B5EF4-FFF2-40B4-BE49-F238E27FC236}">
                    <a16:creationId xmlns:a16="http://schemas.microsoft.com/office/drawing/2014/main" id="{44215CEC-366F-EEF6-A1A1-C7AADA5E98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6" name="Picture 25">
                <a:extLst>
                  <a:ext uri="{FF2B5EF4-FFF2-40B4-BE49-F238E27FC236}">
                    <a16:creationId xmlns:a16="http://schemas.microsoft.com/office/drawing/2014/main" id="{1DFF2BF0-E342-90AE-3C59-97FAA3E943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7" name="Picture 2">
                <a:extLst>
                  <a:ext uri="{FF2B5EF4-FFF2-40B4-BE49-F238E27FC236}">
                    <a16:creationId xmlns:a16="http://schemas.microsoft.com/office/drawing/2014/main" id="{DDED88AF-8F5A-421F-18CC-29D6363BA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Visa Bolsters Global Banking Capabilities with $1B Acquisition of ...">
                <a:extLst>
                  <a:ext uri="{FF2B5EF4-FFF2-40B4-BE49-F238E27FC236}">
                    <a16:creationId xmlns:a16="http://schemas.microsoft.com/office/drawing/2014/main" id="{174BEBE7-A03E-2BEC-1ED2-8C947EA107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22">
              <a:extLst>
                <a:ext uri="{FF2B5EF4-FFF2-40B4-BE49-F238E27FC236}">
                  <a16:creationId xmlns:a16="http://schemas.microsoft.com/office/drawing/2014/main" id="{A0998985-DD35-046D-652C-586B7F72B0A8}"/>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818EB72-2D15-4FD7-D9E4-67F1F4927ADD}"/>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117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4DB64-0EC6-8A60-889D-08114F56DC7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B3533F-8B25-895F-69DB-6113DC78D60D}"/>
              </a:ext>
            </a:extLst>
          </p:cNvPr>
          <p:cNvSpPr>
            <a:spLocks noGrp="1"/>
          </p:cNvSpPr>
          <p:nvPr>
            <p:ph type="title"/>
          </p:nvPr>
        </p:nvSpPr>
        <p:spPr>
          <a:xfrm>
            <a:off x="368302" y="1622706"/>
            <a:ext cx="4411746" cy="1025504"/>
          </a:xfrm>
        </p:spPr>
        <p:txBody>
          <a:bodyPr/>
          <a:lstStyle/>
          <a:p>
            <a:r>
              <a:rPr lang="en-US" sz="4000" dirty="0">
                <a:solidFill>
                  <a:srgbClr val="C7EDFF"/>
                </a:solidFill>
              </a:rPr>
              <a:t>Financial Fitness for Life</a:t>
            </a:r>
            <a:br>
              <a:rPr lang="en-US" dirty="0">
                <a:solidFill>
                  <a:srgbClr val="C7EDFF"/>
                </a:solidFill>
              </a:rPr>
            </a:br>
            <a:r>
              <a:rPr lang="en-US" dirty="0"/>
              <a:t> </a:t>
            </a:r>
            <a:br>
              <a:rPr lang="en-US" dirty="0"/>
            </a:br>
            <a:r>
              <a:rPr lang="en-US" dirty="0">
                <a:latin typeface="+mn-lt"/>
              </a:rPr>
              <a:t>Lesson 13:</a:t>
            </a:r>
            <a:br>
              <a:rPr lang="en-US" dirty="0">
                <a:latin typeface="+mn-lt"/>
              </a:rPr>
            </a:br>
            <a:r>
              <a:rPr lang="en-US" dirty="0">
                <a:latin typeface="+mn-lt"/>
              </a:rPr>
              <a:t>Credit Reports and Credit Scores</a:t>
            </a:r>
          </a:p>
        </p:txBody>
      </p:sp>
      <p:pic>
        <p:nvPicPr>
          <p:cNvPr id="6" name="Picture 5">
            <a:extLst>
              <a:ext uri="{FF2B5EF4-FFF2-40B4-BE49-F238E27FC236}">
                <a16:creationId xmlns:a16="http://schemas.microsoft.com/office/drawing/2014/main" id="{C4D5A164-3C70-E0FA-B174-89646C3A3F7A}"/>
              </a:ext>
            </a:extLst>
          </p:cNvPr>
          <p:cNvPicPr>
            <a:picLocks noChangeAspect="1"/>
          </p:cNvPicPr>
          <p:nvPr/>
        </p:nvPicPr>
        <p:blipFill>
          <a:blip r:embed="rId2"/>
          <a:srcRect b="10899"/>
          <a:stretch/>
        </p:blipFill>
        <p:spPr>
          <a:xfrm>
            <a:off x="6337301" y="0"/>
            <a:ext cx="5854700" cy="6858000"/>
          </a:xfrm>
          <a:prstGeom prst="rect">
            <a:avLst/>
          </a:prstGeom>
        </p:spPr>
      </p:pic>
      <p:grpSp>
        <p:nvGrpSpPr>
          <p:cNvPr id="18" name="Group 17">
            <a:extLst>
              <a:ext uri="{FF2B5EF4-FFF2-40B4-BE49-F238E27FC236}">
                <a16:creationId xmlns:a16="http://schemas.microsoft.com/office/drawing/2014/main" id="{3DDC2A1F-0E54-CD55-1B7F-C0180FB3555E}"/>
              </a:ext>
            </a:extLst>
          </p:cNvPr>
          <p:cNvGrpSpPr/>
          <p:nvPr/>
        </p:nvGrpSpPr>
        <p:grpSpPr>
          <a:xfrm>
            <a:off x="0" y="5948974"/>
            <a:ext cx="12192000" cy="917968"/>
            <a:chOff x="0" y="5948974"/>
            <a:chExt cx="12192000" cy="917968"/>
          </a:xfrm>
        </p:grpSpPr>
        <p:sp>
          <p:nvSpPr>
            <p:cNvPr id="19" name="Rectangle 18">
              <a:extLst>
                <a:ext uri="{FF2B5EF4-FFF2-40B4-BE49-F238E27FC236}">
                  <a16:creationId xmlns:a16="http://schemas.microsoft.com/office/drawing/2014/main" id="{62A6184B-3F3D-EBA4-B07C-17667FD67625}"/>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216F43F8-E197-0E04-9106-0DF52C666409}"/>
                </a:ext>
              </a:extLst>
            </p:cNvPr>
            <p:cNvGrpSpPr/>
            <p:nvPr/>
          </p:nvGrpSpPr>
          <p:grpSpPr>
            <a:xfrm>
              <a:off x="786998" y="6165200"/>
              <a:ext cx="10570603" cy="701742"/>
              <a:chOff x="786998" y="6165200"/>
              <a:chExt cx="10570603" cy="701742"/>
            </a:xfrm>
          </p:grpSpPr>
          <p:pic>
            <p:nvPicPr>
              <p:cNvPr id="23" name="Picture 22">
                <a:extLst>
                  <a:ext uri="{FF2B5EF4-FFF2-40B4-BE49-F238E27FC236}">
                    <a16:creationId xmlns:a16="http://schemas.microsoft.com/office/drawing/2014/main" id="{FC39F4C5-96F8-23AC-D588-5B0E3641DC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4" name="Picture 23">
                <a:extLst>
                  <a:ext uri="{FF2B5EF4-FFF2-40B4-BE49-F238E27FC236}">
                    <a16:creationId xmlns:a16="http://schemas.microsoft.com/office/drawing/2014/main" id="{7F88ABB7-A008-0585-73DE-FE50E5FA88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5" name="Picture 2">
                <a:extLst>
                  <a:ext uri="{FF2B5EF4-FFF2-40B4-BE49-F238E27FC236}">
                    <a16:creationId xmlns:a16="http://schemas.microsoft.com/office/drawing/2014/main" id="{D4CF2EC8-C81B-7C7A-F5EB-EE3520623B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isa Bolsters Global Banking Capabilities with $1B Acquisition of ...">
                <a:extLst>
                  <a:ext uri="{FF2B5EF4-FFF2-40B4-BE49-F238E27FC236}">
                    <a16:creationId xmlns:a16="http://schemas.microsoft.com/office/drawing/2014/main" id="{6DC691EA-C326-8F7E-C55F-7F6129BFBC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044EEA28-2CAF-A15A-0535-9FA09D019DD9}"/>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AC32C60-49B1-33C4-36D2-1B5160075359}"/>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782421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A09C3-A448-9E72-FE64-0E959515425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9EF32ED-08CA-5189-8883-18DEE3F8BB96}"/>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62" name="Picture 2">
            <a:extLst>
              <a:ext uri="{FF2B5EF4-FFF2-40B4-BE49-F238E27FC236}">
                <a16:creationId xmlns:a16="http://schemas.microsoft.com/office/drawing/2014/main" id="{CDF03C65-E7C0-07A3-04C7-F194EDB05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4062" y="636311"/>
            <a:ext cx="3923876" cy="522365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E6F95E8-DC42-2579-21A5-52F8B9033798}"/>
              </a:ext>
            </a:extLst>
          </p:cNvPr>
          <p:cNvGrpSpPr/>
          <p:nvPr/>
        </p:nvGrpSpPr>
        <p:grpSpPr>
          <a:xfrm>
            <a:off x="0" y="5948974"/>
            <a:ext cx="12192000" cy="917968"/>
            <a:chOff x="0" y="5948974"/>
            <a:chExt cx="12192000" cy="917968"/>
          </a:xfrm>
        </p:grpSpPr>
        <p:sp>
          <p:nvSpPr>
            <p:cNvPr id="16" name="Rectangle 15">
              <a:extLst>
                <a:ext uri="{FF2B5EF4-FFF2-40B4-BE49-F238E27FC236}">
                  <a16:creationId xmlns:a16="http://schemas.microsoft.com/office/drawing/2014/main" id="{8C87B20E-E266-928B-86AD-CFB7CD5982EF}"/>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B08309D-7DBA-29FD-BD0B-9B239EDB94BB}"/>
                </a:ext>
              </a:extLst>
            </p:cNvPr>
            <p:cNvGrpSpPr/>
            <p:nvPr/>
          </p:nvGrpSpPr>
          <p:grpSpPr>
            <a:xfrm>
              <a:off x="786998" y="6165200"/>
              <a:ext cx="10570603" cy="701742"/>
              <a:chOff x="786998" y="6165200"/>
              <a:chExt cx="10570603" cy="701742"/>
            </a:xfrm>
          </p:grpSpPr>
          <p:pic>
            <p:nvPicPr>
              <p:cNvPr id="20" name="Picture 19">
                <a:extLst>
                  <a:ext uri="{FF2B5EF4-FFF2-40B4-BE49-F238E27FC236}">
                    <a16:creationId xmlns:a16="http://schemas.microsoft.com/office/drawing/2014/main" id="{2DD46C23-7302-C6E9-3C9A-6AA8FCBD29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1" name="Picture 20">
                <a:extLst>
                  <a:ext uri="{FF2B5EF4-FFF2-40B4-BE49-F238E27FC236}">
                    <a16:creationId xmlns:a16="http://schemas.microsoft.com/office/drawing/2014/main" id="{A020BF85-2D66-FA93-00E1-F56872FFA3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2" name="Picture 2">
                <a:extLst>
                  <a:ext uri="{FF2B5EF4-FFF2-40B4-BE49-F238E27FC236}">
                    <a16:creationId xmlns:a16="http://schemas.microsoft.com/office/drawing/2014/main" id="{28D4F5FC-4291-8A69-3888-3EF654D582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Visa Bolsters Global Banking Capabilities with $1B Acquisition of ...">
                <a:extLst>
                  <a:ext uri="{FF2B5EF4-FFF2-40B4-BE49-F238E27FC236}">
                    <a16:creationId xmlns:a16="http://schemas.microsoft.com/office/drawing/2014/main" id="{9F67CC71-79AB-7A2E-04D3-0CF35BEDA9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FB0BF0A9-7334-F259-96A3-3E8B7997624E}"/>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AACCA2E-5623-5CDB-F5AE-ECE1C1C652F9}"/>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F20B69DD-C406-5D9D-EE03-374834737BC5}"/>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7CC9B5A-267A-20DF-6622-34B17B315029}"/>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9E36E0E-5409-568E-EFD5-0CF3A38B1518}"/>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184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F3BFE-0562-0641-7420-DD76A9C822D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70E74FB-B430-77BA-02CB-BE1207D85333}"/>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52DAAF7A-6B90-8F86-DFB9-C2ADBDCA5294}"/>
              </a:ext>
            </a:extLst>
          </p:cNvPr>
          <p:cNvSpPr>
            <a:spLocks noGrp="1"/>
          </p:cNvSpPr>
          <p:nvPr/>
        </p:nvSpPr>
        <p:spPr>
          <a:xfrm>
            <a:off x="438150" y="1406246"/>
            <a:ext cx="11315700" cy="618569"/>
          </a:xfr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Calibri" panose="020F050202020403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Calibri" panose="020F050202020403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Calibri" panose="020F050202020403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9pPr>
          </a:lstStyle>
          <a:p>
            <a:pPr marL="109220" indent="0">
              <a:buNone/>
            </a:pPr>
            <a:r>
              <a:rPr lang="en-US" sz="3600" u="sng" dirty="0">
                <a:solidFill>
                  <a:srgbClr val="1434CB"/>
                </a:solidFill>
                <a:latin typeface="+mj-lt"/>
              </a:rPr>
              <a:t>Definitions</a:t>
            </a:r>
            <a:endParaRPr lang="en-US"/>
          </a:p>
          <a:p>
            <a:pPr marL="109220" indent="0">
              <a:buNone/>
            </a:pPr>
            <a:endParaRPr lang="en-US" sz="3600" u="sng" dirty="0">
              <a:solidFill>
                <a:srgbClr val="1434CB"/>
              </a:solidFill>
              <a:latin typeface="+mj-lt"/>
            </a:endParaRPr>
          </a:p>
          <a:p>
            <a:pPr marL="109220" indent="0">
              <a:buNone/>
            </a:pPr>
            <a:endParaRPr lang="en-US" dirty="0">
              <a:latin typeface="Visa Dialect Regular"/>
            </a:endParaRPr>
          </a:p>
          <a:p>
            <a:endParaRPr lang="en-US" sz="3200" dirty="0"/>
          </a:p>
          <a:p>
            <a:endParaRPr lang="en-US" dirty="0"/>
          </a:p>
        </p:txBody>
      </p:sp>
      <p:grpSp>
        <p:nvGrpSpPr>
          <p:cNvPr id="16" name="Group 15">
            <a:extLst>
              <a:ext uri="{FF2B5EF4-FFF2-40B4-BE49-F238E27FC236}">
                <a16:creationId xmlns:a16="http://schemas.microsoft.com/office/drawing/2014/main" id="{A5B21896-3CD2-EC98-A601-F72B2C430AE6}"/>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A18FF852-E101-44CB-A291-8A1E6637BBFD}"/>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613748A-E6DF-EBEE-945D-6E4D56EFED42}"/>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4B05F836-DB6C-7BFE-F83E-EF18EE15DD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9CC15365-E425-A428-57AF-BB22D55993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61B443FB-D04D-FA7D-3958-A5FE9B658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0FD573D3-25A0-5664-B1DC-4D30B99E8E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F6A1AA9B-155F-1D81-09B7-61BC75EEFF02}"/>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20352BE-E736-375D-D813-BC5DC421D25D}"/>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52282B6E-DA60-8272-03E5-5411D5C3D459}"/>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22CED46-CF7A-3E55-1271-024A16A40DCB}"/>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C21D60E-CCC3-0ADB-E2F5-4823818B2E69}"/>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1">
            <a:extLst>
              <a:ext uri="{FF2B5EF4-FFF2-40B4-BE49-F238E27FC236}">
                <a16:creationId xmlns:a16="http://schemas.microsoft.com/office/drawing/2014/main" id="{986150DA-859C-9BA2-09C0-F0C2526407C5}"/>
              </a:ext>
            </a:extLst>
          </p:cNvPr>
          <p:cNvSpPr txBox="1">
            <a:spLocks/>
          </p:cNvSpPr>
          <p:nvPr/>
        </p:nvSpPr>
        <p:spPr>
          <a:xfrm>
            <a:off x="453293" y="2020277"/>
            <a:ext cx="10437446" cy="2572116"/>
          </a:xfr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220" indent="0">
              <a:buFont typeface="Arial" panose="020B0604020202020204" pitchFamily="34" charset="0"/>
              <a:buNone/>
            </a:pPr>
            <a:endParaRPr lang="en-US" sz="3600" u="sng" dirty="0">
              <a:solidFill>
                <a:srgbClr val="660066"/>
              </a:solidFill>
            </a:endParaRPr>
          </a:p>
          <a:p>
            <a:pPr marL="109220" indent="0">
              <a:buFont typeface="Arial" panose="020B0604020202020204" pitchFamily="34" charset="0"/>
              <a:buNone/>
            </a:pPr>
            <a:r>
              <a:rPr lang="en-US" b="1" dirty="0">
                <a:solidFill>
                  <a:schemeClr val="accent1"/>
                </a:solidFill>
                <a:latin typeface="Visa Dialect Semibold"/>
              </a:rPr>
              <a:t>Benefit: </a:t>
            </a:r>
            <a:r>
              <a:rPr lang="en-US" dirty="0"/>
              <a:t>A benefit is what satisfies your wants. Benefits are what is gained when an action is taken or a choice is made.</a:t>
            </a:r>
          </a:p>
          <a:p>
            <a:endParaRPr lang="en-US" sz="5400" b="1">
              <a:solidFill>
                <a:srgbClr val="006600"/>
              </a:solidFill>
            </a:endParaRPr>
          </a:p>
          <a:p>
            <a:endParaRPr lang="en-US" sz="3200"/>
          </a:p>
          <a:p>
            <a:endParaRPr lang="en-US" sz="3200"/>
          </a:p>
          <a:p>
            <a:endParaRPr lang="en-US"/>
          </a:p>
        </p:txBody>
      </p:sp>
    </p:spTree>
    <p:extLst>
      <p:ext uri="{BB962C8B-B14F-4D97-AF65-F5344CB8AC3E}">
        <p14:creationId xmlns:p14="http://schemas.microsoft.com/office/powerpoint/2010/main" val="207404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B797A-D182-1903-C4DA-E74C56DE518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079A9C7-9C64-8BB9-1457-7BFA1B166031}"/>
              </a:ext>
            </a:extLst>
          </p:cNvPr>
          <p:cNvPicPr>
            <a:picLocks noChangeAspect="1"/>
          </p:cNvPicPr>
          <p:nvPr/>
        </p:nvPicPr>
        <p:blipFill>
          <a:blip r:embed="rId2"/>
          <a:stretch>
            <a:fillRect/>
          </a:stretch>
        </p:blipFill>
        <p:spPr>
          <a:xfrm rot="20566413">
            <a:off x="890575" y="1852152"/>
            <a:ext cx="5702336" cy="4925020"/>
          </a:xfrm>
          <a:prstGeom prst="rect">
            <a:avLst/>
          </a:prstGeom>
        </p:spPr>
      </p:pic>
      <p:sp>
        <p:nvSpPr>
          <p:cNvPr id="10" name="Rectangle 9">
            <a:extLst>
              <a:ext uri="{FF2B5EF4-FFF2-40B4-BE49-F238E27FC236}">
                <a16:creationId xmlns:a16="http://schemas.microsoft.com/office/drawing/2014/main" id="{F14C7EA7-6177-A2A0-5E7C-C52DA315F68D}"/>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F4AC7C-4EF4-3349-6D73-DE71D6F0AE7A}"/>
              </a:ext>
            </a:extLst>
          </p:cNvPr>
          <p:cNvSpPr txBox="1"/>
          <p:nvPr/>
        </p:nvSpPr>
        <p:spPr>
          <a:xfrm>
            <a:off x="7194282" y="1115034"/>
            <a:ext cx="4163319" cy="523220"/>
          </a:xfrm>
          <a:prstGeom prst="rect">
            <a:avLst/>
          </a:prstGeom>
          <a:noFill/>
        </p:spPr>
        <p:txBody>
          <a:bodyPr wrap="none" rtlCol="0">
            <a:spAutoFit/>
          </a:bodyPr>
          <a:lstStyle/>
          <a:p>
            <a:r>
              <a:rPr lang="en-US" sz="2800" dirty="0">
                <a:solidFill>
                  <a:srgbClr val="1434CB"/>
                </a:solidFill>
                <a:latin typeface="+mj-lt"/>
              </a:rPr>
              <a:t>HANDOUTS: </a:t>
            </a:r>
            <a:r>
              <a:rPr lang="en-US" sz="2800" dirty="0">
                <a:solidFill>
                  <a:srgbClr val="1434CB"/>
                </a:solidFill>
                <a:latin typeface="Visa Dialect" pitchFamily="2" charset="0"/>
              </a:rPr>
              <a:t>PAGE 12 </a:t>
            </a:r>
          </a:p>
        </p:txBody>
      </p:sp>
      <p:sp>
        <p:nvSpPr>
          <p:cNvPr id="5" name="TextBox 4">
            <a:extLst>
              <a:ext uri="{FF2B5EF4-FFF2-40B4-BE49-F238E27FC236}">
                <a16:creationId xmlns:a16="http://schemas.microsoft.com/office/drawing/2014/main" id="{FC1471A0-8D08-C894-3983-400289F46A67}"/>
              </a:ext>
            </a:extLst>
          </p:cNvPr>
          <p:cNvSpPr txBox="1"/>
          <p:nvPr/>
        </p:nvSpPr>
        <p:spPr>
          <a:xfrm>
            <a:off x="7390388" y="2067892"/>
            <a:ext cx="2674322" cy="2246769"/>
          </a:xfrm>
          <a:prstGeom prst="rect">
            <a:avLst/>
          </a:prstGeom>
          <a:noFill/>
        </p:spPr>
        <p:txBody>
          <a:bodyPr wrap="none" rtlCol="0">
            <a:spAutoFit/>
          </a:bodyPr>
          <a:lstStyle/>
          <a:p>
            <a:r>
              <a:rPr lang="en-US" sz="2800" dirty="0"/>
              <a:t>Fill out the </a:t>
            </a:r>
          </a:p>
          <a:p>
            <a:r>
              <a:rPr lang="en-US" sz="2800" dirty="0"/>
              <a:t>left side column.</a:t>
            </a:r>
          </a:p>
          <a:p>
            <a:r>
              <a:rPr lang="en-US" sz="2800" dirty="0"/>
              <a:t>Check your</a:t>
            </a:r>
          </a:p>
          <a:p>
            <a:r>
              <a:rPr lang="en-US" sz="2800" dirty="0"/>
              <a:t>answers with the</a:t>
            </a:r>
          </a:p>
          <a:p>
            <a:r>
              <a:rPr lang="en-US" sz="2800" dirty="0"/>
              <a:t> video.</a:t>
            </a:r>
          </a:p>
        </p:txBody>
      </p:sp>
      <p:grpSp>
        <p:nvGrpSpPr>
          <p:cNvPr id="18" name="Group 17">
            <a:extLst>
              <a:ext uri="{FF2B5EF4-FFF2-40B4-BE49-F238E27FC236}">
                <a16:creationId xmlns:a16="http://schemas.microsoft.com/office/drawing/2014/main" id="{DA4C04D9-4EB2-7B8E-36C2-33ED608EF38B}"/>
              </a:ext>
            </a:extLst>
          </p:cNvPr>
          <p:cNvGrpSpPr/>
          <p:nvPr/>
        </p:nvGrpSpPr>
        <p:grpSpPr>
          <a:xfrm>
            <a:off x="0" y="5948974"/>
            <a:ext cx="12192000" cy="917968"/>
            <a:chOff x="0" y="5948974"/>
            <a:chExt cx="12192000" cy="917968"/>
          </a:xfrm>
        </p:grpSpPr>
        <p:sp>
          <p:nvSpPr>
            <p:cNvPr id="19" name="Rectangle 18">
              <a:extLst>
                <a:ext uri="{FF2B5EF4-FFF2-40B4-BE49-F238E27FC236}">
                  <a16:creationId xmlns:a16="http://schemas.microsoft.com/office/drawing/2014/main" id="{1D9811E7-D415-E8BE-1904-E1D1038D86BE}"/>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4E644119-71D1-FCC8-D51D-DF232D67451B}"/>
                </a:ext>
              </a:extLst>
            </p:cNvPr>
            <p:cNvGrpSpPr/>
            <p:nvPr/>
          </p:nvGrpSpPr>
          <p:grpSpPr>
            <a:xfrm>
              <a:off x="786998" y="6165200"/>
              <a:ext cx="10570603" cy="701742"/>
              <a:chOff x="786998" y="6165200"/>
              <a:chExt cx="10570603" cy="701742"/>
            </a:xfrm>
          </p:grpSpPr>
          <p:pic>
            <p:nvPicPr>
              <p:cNvPr id="23" name="Picture 22">
                <a:extLst>
                  <a:ext uri="{FF2B5EF4-FFF2-40B4-BE49-F238E27FC236}">
                    <a16:creationId xmlns:a16="http://schemas.microsoft.com/office/drawing/2014/main" id="{F10BF116-CECC-090F-CF68-852DFBB02F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4" name="Picture 23">
                <a:extLst>
                  <a:ext uri="{FF2B5EF4-FFF2-40B4-BE49-F238E27FC236}">
                    <a16:creationId xmlns:a16="http://schemas.microsoft.com/office/drawing/2014/main" id="{1C29B31C-A46F-E8BD-8D5B-D3C5C9EA726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5" name="Picture 2">
                <a:extLst>
                  <a:ext uri="{FF2B5EF4-FFF2-40B4-BE49-F238E27FC236}">
                    <a16:creationId xmlns:a16="http://schemas.microsoft.com/office/drawing/2014/main" id="{7F512AC7-2FB6-6BF1-FC2F-63F3D6EA71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isa Bolsters Global Banking Capabilities with $1B Acquisition of ...">
                <a:extLst>
                  <a:ext uri="{FF2B5EF4-FFF2-40B4-BE49-F238E27FC236}">
                    <a16:creationId xmlns:a16="http://schemas.microsoft.com/office/drawing/2014/main" id="{174B8150-8958-E256-605D-B75A63E841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B660BEC6-52FA-B9D5-562B-72AB68D4F078}"/>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911CBCF-674A-DCA2-E3F8-D32141C9C2C7}"/>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F3203516-D7BB-96A1-6B0A-BE1F566DBAA2}"/>
              </a:ext>
            </a:extLst>
          </p:cNvPr>
          <p:cNvSpPr txBox="1"/>
          <p:nvPr/>
        </p:nvSpPr>
        <p:spPr>
          <a:xfrm>
            <a:off x="454270" y="430148"/>
            <a:ext cx="4907113" cy="523220"/>
          </a:xfrm>
          <a:prstGeom prst="rect">
            <a:avLst/>
          </a:prstGeom>
          <a:noFill/>
        </p:spPr>
        <p:txBody>
          <a:bodyPr wrap="none" rtlCol="0">
            <a:spAutoFit/>
          </a:bodyPr>
          <a:lstStyle/>
          <a:p>
            <a:r>
              <a:rPr lang="en-US" sz="2800" dirty="0">
                <a:solidFill>
                  <a:srgbClr val="1434CB"/>
                </a:solidFill>
                <a:latin typeface="+mj-lt"/>
              </a:rPr>
              <a:t>How Much Do You Know?</a:t>
            </a:r>
            <a:endParaRPr lang="en-US" sz="2800" dirty="0">
              <a:solidFill>
                <a:srgbClr val="1434CB"/>
              </a:solidFill>
              <a:latin typeface="Visa Dialect" pitchFamily="2" charset="0"/>
            </a:endParaRPr>
          </a:p>
        </p:txBody>
      </p:sp>
    </p:spTree>
    <p:extLst>
      <p:ext uri="{BB962C8B-B14F-4D97-AF65-F5344CB8AC3E}">
        <p14:creationId xmlns:p14="http://schemas.microsoft.com/office/powerpoint/2010/main" val="38929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E207D-6382-67E8-85A3-962E7E7411F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7C93EE0-8702-CA45-6D38-63B366DFFA84}"/>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AFDF3D1-5DF5-EC64-8E81-0752DD3B0E40}"/>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580A42E-E7AB-DEC7-BCFD-C957D4E7C74C}"/>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4BA9E47-93C3-779D-19DC-44C90C65474F}"/>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A180C26-5CBD-9247-00D3-0AEC65684613}"/>
              </a:ext>
            </a:extLst>
          </p:cNvPr>
          <p:cNvGrpSpPr/>
          <p:nvPr/>
        </p:nvGrpSpPr>
        <p:grpSpPr>
          <a:xfrm>
            <a:off x="0" y="5948974"/>
            <a:ext cx="12192000" cy="917968"/>
            <a:chOff x="0" y="5948974"/>
            <a:chExt cx="12192000" cy="917968"/>
          </a:xfrm>
        </p:grpSpPr>
        <p:sp>
          <p:nvSpPr>
            <p:cNvPr id="29" name="Rectangle 28">
              <a:extLst>
                <a:ext uri="{FF2B5EF4-FFF2-40B4-BE49-F238E27FC236}">
                  <a16:creationId xmlns:a16="http://schemas.microsoft.com/office/drawing/2014/main" id="{B214428E-879E-4F2F-F7C9-4CE841D651FF}"/>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BAEA8EB6-A2BA-66DD-A222-0048C5ED24A5}"/>
                </a:ext>
              </a:extLst>
            </p:cNvPr>
            <p:cNvGrpSpPr/>
            <p:nvPr/>
          </p:nvGrpSpPr>
          <p:grpSpPr>
            <a:xfrm>
              <a:off x="786998" y="6165200"/>
              <a:ext cx="10570603" cy="701742"/>
              <a:chOff x="786998" y="6165200"/>
              <a:chExt cx="10570603" cy="701742"/>
            </a:xfrm>
          </p:grpSpPr>
          <p:pic>
            <p:nvPicPr>
              <p:cNvPr id="33" name="Picture 32">
                <a:extLst>
                  <a:ext uri="{FF2B5EF4-FFF2-40B4-BE49-F238E27FC236}">
                    <a16:creationId xmlns:a16="http://schemas.microsoft.com/office/drawing/2014/main" id="{7944EA9E-92B2-7934-17D5-030F53E4C9E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34" name="Picture 33">
                <a:extLst>
                  <a:ext uri="{FF2B5EF4-FFF2-40B4-BE49-F238E27FC236}">
                    <a16:creationId xmlns:a16="http://schemas.microsoft.com/office/drawing/2014/main" id="{FCD229E3-0C58-8850-8186-442E0E2353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35" name="Picture 2">
                <a:extLst>
                  <a:ext uri="{FF2B5EF4-FFF2-40B4-BE49-F238E27FC236}">
                    <a16:creationId xmlns:a16="http://schemas.microsoft.com/office/drawing/2014/main" id="{3EC119E0-7178-FD85-FC6E-4FD3935886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Visa Bolsters Global Banking Capabilities with $1B Acquisition of ...">
                <a:extLst>
                  <a:ext uri="{FF2B5EF4-FFF2-40B4-BE49-F238E27FC236}">
                    <a16:creationId xmlns:a16="http://schemas.microsoft.com/office/drawing/2014/main" id="{34B83066-6B3C-A843-7D09-7CA228D558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ectangle 30">
              <a:extLst>
                <a:ext uri="{FF2B5EF4-FFF2-40B4-BE49-F238E27FC236}">
                  <a16:creationId xmlns:a16="http://schemas.microsoft.com/office/drawing/2014/main" id="{5DEF4086-AEBF-548F-A459-B49314A000DF}"/>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FBBC258-D7B7-1DEF-CE4B-E5FFB0951580}"/>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Google Shape;174;p31">
            <a:extLst>
              <a:ext uri="{FF2B5EF4-FFF2-40B4-BE49-F238E27FC236}">
                <a16:creationId xmlns:a16="http://schemas.microsoft.com/office/drawing/2014/main" id="{D1350C37-2A8C-FD88-C50A-7AC821306CC3}"/>
              </a:ext>
            </a:extLst>
          </p:cNvPr>
          <p:cNvSpPr txBox="1">
            <a:spLocks noGrp="1"/>
          </p:cNvSpPr>
          <p:nvPr>
            <p:ph type="title"/>
          </p:nvPr>
        </p:nvSpPr>
        <p:spPr>
          <a:xfrm>
            <a:off x="786998" y="177122"/>
            <a:ext cx="9861589" cy="1143000"/>
          </a:xfrm>
          <a:prstGeom prst="rect">
            <a:avLst/>
          </a:prstGeom>
        </p:spPr>
        <p:txBody>
          <a:bodyPr spcFirstLastPara="1" wrap="square" lIns="91425" tIns="45700" rIns="91425" bIns="45700" anchor="ctr" anchorCtr="0">
            <a:noAutofit/>
          </a:bodyPr>
          <a:lstStyle/>
          <a:p>
            <a:pPr algn="ctr">
              <a:lnSpc>
                <a:spcPct val="100000"/>
              </a:lnSpc>
            </a:pPr>
            <a:r>
              <a:rPr lang="en-US" sz="3600" u="sng" dirty="0">
                <a:solidFill>
                  <a:schemeClr val="accent3">
                    <a:lumMod val="75000"/>
                  </a:schemeClr>
                </a:solidFill>
                <a:hlinkClick r:id="rId8">
                  <a:extLst>
                    <a:ext uri="{A12FA001-AC4F-418D-AE19-62706E023703}">
                      <ahyp:hlinkClr xmlns:ahyp="http://schemas.microsoft.com/office/drawing/2018/hyperlinkcolor" val="tx"/>
                    </a:ext>
                  </a:extLst>
                </a:hlinkClick>
              </a:rPr>
              <a:t>What Goes Into Your Credit Score?</a:t>
            </a:r>
            <a:endParaRPr sz="3600" dirty="0">
              <a:solidFill>
                <a:schemeClr val="accent3">
                  <a:lumMod val="75000"/>
                </a:schemeClr>
              </a:solidFill>
            </a:endParaRPr>
          </a:p>
        </p:txBody>
      </p:sp>
      <p:pic>
        <p:nvPicPr>
          <p:cNvPr id="4" name="Online Media 3" title="What Goes Into Your Credit Score?">
            <a:hlinkClick r:id="" action="ppaction://media"/>
            <a:extLst>
              <a:ext uri="{FF2B5EF4-FFF2-40B4-BE49-F238E27FC236}">
                <a16:creationId xmlns:a16="http://schemas.microsoft.com/office/drawing/2014/main" id="{4979B090-C80C-39F8-CEAC-55B735155533}"/>
              </a:ext>
            </a:extLst>
          </p:cNvPr>
          <p:cNvPicPr>
            <a:picLocks noRot="1" noChangeAspect="1"/>
          </p:cNvPicPr>
          <p:nvPr>
            <a:videoFile r:link="rId1"/>
          </p:nvPr>
        </p:nvPicPr>
        <p:blipFill>
          <a:blip r:embed="rId9"/>
          <a:stretch>
            <a:fillRect/>
          </a:stretch>
        </p:blipFill>
        <p:spPr>
          <a:xfrm>
            <a:off x="1543413" y="1047624"/>
            <a:ext cx="8558669" cy="4831867"/>
          </a:xfrm>
          <a:prstGeom prst="rect">
            <a:avLst/>
          </a:prstGeom>
        </p:spPr>
      </p:pic>
    </p:spTree>
    <p:extLst>
      <p:ext uri="{BB962C8B-B14F-4D97-AF65-F5344CB8AC3E}">
        <p14:creationId xmlns:p14="http://schemas.microsoft.com/office/powerpoint/2010/main" val="406307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F665E-86FC-7570-FE0B-F233B85003C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E8CBDA5-BD80-C73A-CA49-E5D27CCC9ADE}"/>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85783F-E442-82BA-0C75-52646FF0037E}"/>
              </a:ext>
            </a:extLst>
          </p:cNvPr>
          <p:cNvSpPr txBox="1"/>
          <p:nvPr/>
        </p:nvSpPr>
        <p:spPr>
          <a:xfrm>
            <a:off x="516571" y="435649"/>
            <a:ext cx="5070619" cy="523220"/>
          </a:xfrm>
          <a:prstGeom prst="rect">
            <a:avLst/>
          </a:prstGeom>
          <a:noFill/>
        </p:spPr>
        <p:txBody>
          <a:bodyPr wrap="none" rtlCol="0">
            <a:spAutoFit/>
          </a:bodyPr>
          <a:lstStyle/>
          <a:p>
            <a:pPr>
              <a:buClrTx/>
              <a:buFontTx/>
              <a:buNone/>
            </a:pPr>
            <a:r>
              <a:rPr lang="en-US" sz="2800" b="1" dirty="0">
                <a:solidFill>
                  <a:srgbClr val="1434CB"/>
                </a:solidFill>
                <a:latin typeface="+mj-lt"/>
              </a:rPr>
              <a:t>What is in a Credit Report?</a:t>
            </a:r>
          </a:p>
        </p:txBody>
      </p:sp>
      <p:pic>
        <p:nvPicPr>
          <p:cNvPr id="62466" name="Picture 2" descr="How to Read a Credit Report to Understand Your Credit Score">
            <a:extLst>
              <a:ext uri="{FF2B5EF4-FFF2-40B4-BE49-F238E27FC236}">
                <a16:creationId xmlns:a16="http://schemas.microsoft.com/office/drawing/2014/main" id="{1E678827-F460-8924-0E52-30E2B13DD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9778" y="1606812"/>
            <a:ext cx="5058137" cy="33131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11E0E591-A88A-A278-A645-23758E7B3B8A}"/>
              </a:ext>
            </a:extLst>
          </p:cNvPr>
          <p:cNvSpPr>
            <a:spLocks noGrp="1" noChangeArrowheads="1"/>
          </p:cNvSpPr>
          <p:nvPr/>
        </p:nvSpPr>
        <p:spPr>
          <a:xfrm>
            <a:off x="816349" y="1218028"/>
            <a:ext cx="4876800" cy="434340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a:buClr>
                <a:schemeClr val="tx1"/>
              </a:buClr>
              <a:buFont typeface="System Font Regular"/>
              <a:buChar char="—"/>
            </a:pPr>
            <a:r>
              <a:rPr lang="en-US" sz="2000" dirty="0"/>
              <a:t>Personal Data</a:t>
            </a:r>
          </a:p>
          <a:p>
            <a:pPr marL="457200" indent="-342900">
              <a:buClr>
                <a:schemeClr val="tx1"/>
              </a:buClr>
              <a:buFont typeface="System Font Regular"/>
              <a:buChar char="—"/>
            </a:pPr>
            <a:r>
              <a:rPr lang="en-US" sz="2000" dirty="0"/>
              <a:t>Employment History</a:t>
            </a:r>
          </a:p>
          <a:p>
            <a:pPr marL="457200" indent="-342900">
              <a:buClr>
                <a:schemeClr val="tx1"/>
              </a:buClr>
              <a:buFont typeface="System Font Regular"/>
              <a:buChar char="—"/>
            </a:pPr>
            <a:r>
              <a:rPr lang="en-US" sz="2000" dirty="0"/>
              <a:t>Public Records  (liens, judgments, secured loans, foreclosures, bankruptcies, etc.)</a:t>
            </a:r>
          </a:p>
          <a:p>
            <a:pPr marL="457200" indent="-342900">
              <a:buClr>
                <a:schemeClr val="tx1"/>
              </a:buClr>
              <a:buFont typeface="System Font Regular"/>
              <a:buChar char="—"/>
            </a:pPr>
            <a:r>
              <a:rPr lang="en-US" sz="2000" dirty="0"/>
              <a:t>Collection Accounts (defaults and lateness)</a:t>
            </a:r>
          </a:p>
          <a:p>
            <a:pPr marL="457200" indent="-342900">
              <a:buClr>
                <a:schemeClr val="tx1"/>
              </a:buClr>
              <a:buFont typeface="System Font Regular"/>
              <a:buChar char="—"/>
            </a:pPr>
            <a:r>
              <a:rPr lang="en-US" sz="2000" dirty="0"/>
              <a:t>Credit Information (open accounts, date account was opened, payment status)</a:t>
            </a:r>
          </a:p>
          <a:p>
            <a:pPr marL="457200" indent="-342900">
              <a:buClr>
                <a:schemeClr val="tx1"/>
              </a:buClr>
              <a:buFont typeface="System Font Regular"/>
              <a:buChar char="—"/>
            </a:pPr>
            <a:r>
              <a:rPr lang="en-US" sz="2000" dirty="0"/>
              <a:t>Inquiries (approved requests and others seeking credit information)</a:t>
            </a:r>
          </a:p>
        </p:txBody>
      </p:sp>
      <p:grpSp>
        <p:nvGrpSpPr>
          <p:cNvPr id="17" name="Group 16">
            <a:extLst>
              <a:ext uri="{FF2B5EF4-FFF2-40B4-BE49-F238E27FC236}">
                <a16:creationId xmlns:a16="http://schemas.microsoft.com/office/drawing/2014/main" id="{4EEFC70D-8D49-84B9-30E1-4F08E3A0698F}"/>
              </a:ext>
            </a:extLst>
          </p:cNvPr>
          <p:cNvGrpSpPr/>
          <p:nvPr/>
        </p:nvGrpSpPr>
        <p:grpSpPr>
          <a:xfrm>
            <a:off x="0" y="5948974"/>
            <a:ext cx="12192000" cy="917968"/>
            <a:chOff x="0" y="5948974"/>
            <a:chExt cx="12192000" cy="917968"/>
          </a:xfrm>
        </p:grpSpPr>
        <p:sp>
          <p:nvSpPr>
            <p:cNvPr id="18" name="Rectangle 17">
              <a:extLst>
                <a:ext uri="{FF2B5EF4-FFF2-40B4-BE49-F238E27FC236}">
                  <a16:creationId xmlns:a16="http://schemas.microsoft.com/office/drawing/2014/main" id="{A3B11FEF-D4C6-4174-BECE-4B009FD4E2A0}"/>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422B680-6C11-506F-14C8-92179A2CF72C}"/>
                </a:ext>
              </a:extLst>
            </p:cNvPr>
            <p:cNvGrpSpPr/>
            <p:nvPr/>
          </p:nvGrpSpPr>
          <p:grpSpPr>
            <a:xfrm>
              <a:off x="786998" y="6165200"/>
              <a:ext cx="10570603" cy="701742"/>
              <a:chOff x="786998" y="6165200"/>
              <a:chExt cx="10570603" cy="701742"/>
            </a:xfrm>
          </p:grpSpPr>
          <p:pic>
            <p:nvPicPr>
              <p:cNvPr id="22" name="Picture 21">
                <a:extLst>
                  <a:ext uri="{FF2B5EF4-FFF2-40B4-BE49-F238E27FC236}">
                    <a16:creationId xmlns:a16="http://schemas.microsoft.com/office/drawing/2014/main" id="{C5B9B646-6A17-B3E5-DE2B-8D1696E534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3" name="Picture 22">
                <a:extLst>
                  <a:ext uri="{FF2B5EF4-FFF2-40B4-BE49-F238E27FC236}">
                    <a16:creationId xmlns:a16="http://schemas.microsoft.com/office/drawing/2014/main" id="{11E08AE9-2E6B-416A-91CB-CE4D0385FA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4" name="Picture 2">
                <a:extLst>
                  <a:ext uri="{FF2B5EF4-FFF2-40B4-BE49-F238E27FC236}">
                    <a16:creationId xmlns:a16="http://schemas.microsoft.com/office/drawing/2014/main" id="{3D89400A-BC39-A990-05DB-0DF567594E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1AAD4830-EABC-595D-8E0F-69E21B9908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087C46AB-2870-E0A2-2D6A-CD7A0487D20D}"/>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0DC45AC-682F-B7B8-BB18-383E5C3B11B2}"/>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24059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01C5E-D4FC-F7D9-75B4-D27FA1810CC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183DD65-0F1C-0BC4-E33C-05623A46F2D4}"/>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FF740D5D-FB93-5EF6-62D2-D54FCF13A6FF}"/>
              </a:ext>
            </a:extLst>
          </p:cNvPr>
          <p:cNvGraphicFramePr>
            <a:graphicFrameLocks noGrp="1"/>
          </p:cNvGraphicFramePr>
          <p:nvPr>
            <p:extLst>
              <p:ext uri="{D42A27DB-BD31-4B8C-83A1-F6EECF244321}">
                <p14:modId xmlns:p14="http://schemas.microsoft.com/office/powerpoint/2010/main" val="3023555824"/>
              </p:ext>
            </p:extLst>
          </p:nvPr>
        </p:nvGraphicFramePr>
        <p:xfrm>
          <a:off x="1562581" y="1099595"/>
          <a:ext cx="9190300" cy="4467825"/>
        </p:xfrm>
        <a:graphic>
          <a:graphicData uri="http://schemas.openxmlformats.org/drawingml/2006/table">
            <a:tbl>
              <a:tblPr firstRow="1" bandRow="1">
                <a:tableStyleId>{5C22544A-7EE6-4342-B048-85BDC9FD1C3A}</a:tableStyleId>
              </a:tblPr>
              <a:tblGrid>
                <a:gridCol w="4595150">
                  <a:extLst>
                    <a:ext uri="{9D8B030D-6E8A-4147-A177-3AD203B41FA5}">
                      <a16:colId xmlns:a16="http://schemas.microsoft.com/office/drawing/2014/main" val="3651890725"/>
                    </a:ext>
                  </a:extLst>
                </a:gridCol>
                <a:gridCol w="4595150">
                  <a:extLst>
                    <a:ext uri="{9D8B030D-6E8A-4147-A177-3AD203B41FA5}">
                      <a16:colId xmlns:a16="http://schemas.microsoft.com/office/drawing/2014/main" val="794427644"/>
                    </a:ext>
                  </a:extLst>
                </a:gridCol>
              </a:tblGrid>
              <a:tr h="496425">
                <a:tc>
                  <a:txBody>
                    <a:bodyPr/>
                    <a:lstStyle/>
                    <a:p>
                      <a:pPr algn="ctr"/>
                      <a:r>
                        <a:rPr lang="en-US" dirty="0">
                          <a:latin typeface="+mj-lt"/>
                        </a:rPr>
                        <a:t>Type</a:t>
                      </a:r>
                    </a:p>
                  </a:txBody>
                  <a:tcPr/>
                </a:tc>
                <a:tc>
                  <a:txBody>
                    <a:bodyPr/>
                    <a:lstStyle/>
                    <a:p>
                      <a:pPr algn="ctr"/>
                      <a:r>
                        <a:rPr lang="en-US" dirty="0">
                          <a:latin typeface="+mj-lt"/>
                        </a:rPr>
                        <a:t>Limitation</a:t>
                      </a:r>
                    </a:p>
                  </a:txBody>
                  <a:tcPr/>
                </a:tc>
                <a:extLst>
                  <a:ext uri="{0D108BD9-81ED-4DB2-BD59-A6C34878D82A}">
                    <a16:rowId xmlns:a16="http://schemas.microsoft.com/office/drawing/2014/main" val="2976347692"/>
                  </a:ext>
                </a:extLst>
              </a:tr>
              <a:tr h="496425">
                <a:tc>
                  <a:txBody>
                    <a:bodyPr/>
                    <a:lstStyle/>
                    <a:p>
                      <a:r>
                        <a:rPr lang="en-US" sz="1800" b="0" i="0" u="none" strike="noStrike" kern="1200" dirty="0">
                          <a:solidFill>
                            <a:schemeClr val="dk1"/>
                          </a:solidFill>
                          <a:effectLst/>
                          <a:latin typeface="+mn-lt"/>
                          <a:ea typeface="+mn-ea"/>
                          <a:cs typeface="+mn-cs"/>
                        </a:rPr>
                        <a:t>Closed Accounts in Good Standing</a:t>
                      </a:r>
                      <a:endParaRPr lang="en-US" dirty="0"/>
                    </a:p>
                  </a:txBody>
                  <a:tcPr/>
                </a:tc>
                <a:tc>
                  <a:txBody>
                    <a:bodyPr/>
                    <a:lstStyle/>
                    <a:p>
                      <a:r>
                        <a:rPr lang="en-US" dirty="0"/>
                        <a:t>10 Years</a:t>
                      </a:r>
                    </a:p>
                  </a:txBody>
                  <a:tcPr/>
                </a:tc>
                <a:extLst>
                  <a:ext uri="{0D108BD9-81ED-4DB2-BD59-A6C34878D82A}">
                    <a16:rowId xmlns:a16="http://schemas.microsoft.com/office/drawing/2014/main" val="2073376960"/>
                  </a:ext>
                </a:extLst>
              </a:tr>
              <a:tr h="496425">
                <a:tc>
                  <a:txBody>
                    <a:bodyPr/>
                    <a:lstStyle/>
                    <a:p>
                      <a:r>
                        <a:rPr lang="en-US" sz="1800" b="0" i="0" u="none" strike="noStrike" kern="1200" dirty="0">
                          <a:solidFill>
                            <a:schemeClr val="dk1"/>
                          </a:solidFill>
                          <a:effectLst/>
                          <a:latin typeface="+mn-lt"/>
                          <a:ea typeface="+mn-ea"/>
                          <a:cs typeface="+mn-cs"/>
                        </a:rPr>
                        <a:t>Suits &amp; Judgments</a:t>
                      </a:r>
                      <a:endParaRPr lang="en-US" dirty="0"/>
                    </a:p>
                  </a:txBody>
                  <a:tcPr/>
                </a:tc>
                <a:tc>
                  <a:txBody>
                    <a:bodyPr/>
                    <a:lstStyle/>
                    <a:p>
                      <a:r>
                        <a:rPr lang="en-US" dirty="0"/>
                        <a:t>7 Years</a:t>
                      </a:r>
                    </a:p>
                  </a:txBody>
                  <a:tcPr/>
                </a:tc>
                <a:extLst>
                  <a:ext uri="{0D108BD9-81ED-4DB2-BD59-A6C34878D82A}">
                    <a16:rowId xmlns:a16="http://schemas.microsoft.com/office/drawing/2014/main" val="2751453274"/>
                  </a:ext>
                </a:extLst>
              </a:tr>
              <a:tr h="496425">
                <a:tc>
                  <a:txBody>
                    <a:bodyPr/>
                    <a:lstStyle/>
                    <a:p>
                      <a:r>
                        <a:rPr lang="en-US" sz="1800" b="0" i="0" u="none" strike="noStrike" kern="1200" dirty="0">
                          <a:solidFill>
                            <a:schemeClr val="dk1"/>
                          </a:solidFill>
                          <a:effectLst/>
                          <a:latin typeface="+mn-lt"/>
                          <a:ea typeface="+mn-ea"/>
                          <a:cs typeface="+mn-cs"/>
                        </a:rPr>
                        <a:t>Tax Liens – Paid </a:t>
                      </a:r>
                      <a:endParaRPr lang="en-US" dirty="0"/>
                    </a:p>
                  </a:txBody>
                  <a:tcPr/>
                </a:tc>
                <a:tc>
                  <a:txBody>
                    <a:bodyPr/>
                    <a:lstStyle/>
                    <a:p>
                      <a:r>
                        <a:rPr lang="en-US" dirty="0"/>
                        <a:t>7 Years from Payment</a:t>
                      </a:r>
                    </a:p>
                  </a:txBody>
                  <a:tcPr/>
                </a:tc>
                <a:extLst>
                  <a:ext uri="{0D108BD9-81ED-4DB2-BD59-A6C34878D82A}">
                    <a16:rowId xmlns:a16="http://schemas.microsoft.com/office/drawing/2014/main" val="2681629263"/>
                  </a:ext>
                </a:extLst>
              </a:tr>
              <a:tr h="496425">
                <a:tc>
                  <a:txBody>
                    <a:bodyPr/>
                    <a:lstStyle/>
                    <a:p>
                      <a:r>
                        <a:rPr lang="en-US" sz="1800" b="0" i="0" u="none" strike="noStrike" kern="1200" dirty="0">
                          <a:solidFill>
                            <a:schemeClr val="dk1"/>
                          </a:solidFill>
                          <a:effectLst/>
                          <a:latin typeface="+mn-lt"/>
                          <a:ea typeface="+mn-ea"/>
                          <a:cs typeface="+mn-cs"/>
                        </a:rPr>
                        <a:t>Tax Liens – Unpaid</a:t>
                      </a:r>
                      <a:endParaRPr lang="en-US" dirty="0"/>
                    </a:p>
                  </a:txBody>
                  <a:tcPr/>
                </a:tc>
                <a:tc>
                  <a:txBody>
                    <a:bodyPr/>
                    <a:lstStyle/>
                    <a:p>
                      <a:r>
                        <a:rPr lang="en-US" dirty="0"/>
                        <a:t>No Limitation</a:t>
                      </a:r>
                    </a:p>
                  </a:txBody>
                  <a:tcPr/>
                </a:tc>
                <a:extLst>
                  <a:ext uri="{0D108BD9-81ED-4DB2-BD59-A6C34878D82A}">
                    <a16:rowId xmlns:a16="http://schemas.microsoft.com/office/drawing/2014/main" val="2791794744"/>
                  </a:ext>
                </a:extLst>
              </a:tr>
              <a:tr h="496425">
                <a:tc>
                  <a:txBody>
                    <a:bodyPr/>
                    <a:lstStyle/>
                    <a:p>
                      <a:r>
                        <a:rPr lang="en-US" sz="1800" b="0" i="0" u="none" strike="noStrike" kern="1200" dirty="0">
                          <a:solidFill>
                            <a:schemeClr val="dk1"/>
                          </a:solidFill>
                          <a:effectLst/>
                          <a:latin typeface="+mn-lt"/>
                          <a:ea typeface="+mn-ea"/>
                          <a:cs typeface="+mn-cs"/>
                        </a:rPr>
                        <a:t>Late Payments </a:t>
                      </a:r>
                      <a:endParaRPr lang="en-US" dirty="0"/>
                    </a:p>
                  </a:txBody>
                  <a:tcPr/>
                </a:tc>
                <a:tc>
                  <a:txBody>
                    <a:bodyPr/>
                    <a:lstStyle/>
                    <a:p>
                      <a:r>
                        <a:rPr lang="en-US" dirty="0"/>
                        <a:t>7 Years</a:t>
                      </a:r>
                    </a:p>
                  </a:txBody>
                  <a:tcPr/>
                </a:tc>
                <a:extLst>
                  <a:ext uri="{0D108BD9-81ED-4DB2-BD59-A6C34878D82A}">
                    <a16:rowId xmlns:a16="http://schemas.microsoft.com/office/drawing/2014/main" val="152856838"/>
                  </a:ext>
                </a:extLst>
              </a:tr>
              <a:tr h="496425">
                <a:tc>
                  <a:txBody>
                    <a:bodyPr/>
                    <a:lstStyle/>
                    <a:p>
                      <a:r>
                        <a:rPr lang="en-US" sz="1800" b="0" i="0" u="none" strike="noStrike" kern="1200" dirty="0">
                          <a:solidFill>
                            <a:schemeClr val="dk1"/>
                          </a:solidFill>
                          <a:effectLst/>
                          <a:latin typeface="+mn-lt"/>
                          <a:ea typeface="+mn-ea"/>
                          <a:cs typeface="+mn-cs"/>
                        </a:rPr>
                        <a:t>Debt Collections</a:t>
                      </a:r>
                      <a:endParaRPr lang="en-US" dirty="0"/>
                    </a:p>
                  </a:txBody>
                  <a:tcPr/>
                </a:tc>
                <a:tc>
                  <a:txBody>
                    <a:bodyPr/>
                    <a:lstStyle/>
                    <a:p>
                      <a:r>
                        <a:rPr lang="en-US" dirty="0"/>
                        <a:t>7 Years</a:t>
                      </a:r>
                    </a:p>
                  </a:txBody>
                  <a:tcPr/>
                </a:tc>
                <a:extLst>
                  <a:ext uri="{0D108BD9-81ED-4DB2-BD59-A6C34878D82A}">
                    <a16:rowId xmlns:a16="http://schemas.microsoft.com/office/drawing/2014/main" val="1751773924"/>
                  </a:ext>
                </a:extLst>
              </a:tr>
              <a:tr h="496425">
                <a:tc>
                  <a:txBody>
                    <a:bodyPr/>
                    <a:lstStyle/>
                    <a:p>
                      <a:r>
                        <a:rPr lang="en-US" sz="1800" b="0" i="0" u="none" strike="noStrike" kern="1200" dirty="0">
                          <a:solidFill>
                            <a:schemeClr val="dk1"/>
                          </a:solidFill>
                          <a:effectLst/>
                          <a:latin typeface="+mn-lt"/>
                          <a:ea typeface="+mn-ea"/>
                          <a:cs typeface="+mn-cs"/>
                        </a:rPr>
                        <a:t>Hard Credit Inquiries </a:t>
                      </a:r>
                      <a:endParaRPr lang="en-US" dirty="0"/>
                    </a:p>
                  </a:txBody>
                  <a:tcPr/>
                </a:tc>
                <a:tc>
                  <a:txBody>
                    <a:bodyPr/>
                    <a:lstStyle/>
                    <a:p>
                      <a:r>
                        <a:rPr lang="en-US" dirty="0"/>
                        <a:t>2 Years</a:t>
                      </a:r>
                    </a:p>
                  </a:txBody>
                  <a:tcPr/>
                </a:tc>
                <a:extLst>
                  <a:ext uri="{0D108BD9-81ED-4DB2-BD59-A6C34878D82A}">
                    <a16:rowId xmlns:a16="http://schemas.microsoft.com/office/drawing/2014/main" val="4111754085"/>
                  </a:ext>
                </a:extLst>
              </a:tr>
              <a:tr h="496425">
                <a:tc>
                  <a:txBody>
                    <a:bodyPr/>
                    <a:lstStyle/>
                    <a:p>
                      <a:r>
                        <a:rPr lang="en-US" sz="1800" b="0" i="0" u="none" strike="noStrike" kern="1200" dirty="0">
                          <a:solidFill>
                            <a:schemeClr val="dk1"/>
                          </a:solidFill>
                          <a:effectLst/>
                          <a:latin typeface="+mn-lt"/>
                          <a:ea typeface="+mn-ea"/>
                          <a:cs typeface="+mn-cs"/>
                        </a:rPr>
                        <a:t>Bankruptcy (Chapter 13, 7)</a:t>
                      </a:r>
                      <a:endParaRPr lang="en-US" dirty="0"/>
                    </a:p>
                  </a:txBody>
                  <a:tcPr/>
                </a:tc>
                <a:tc>
                  <a:txBody>
                    <a:bodyPr/>
                    <a:lstStyle/>
                    <a:p>
                      <a:r>
                        <a:rPr lang="en-US" dirty="0"/>
                        <a:t>7, 10 Years</a:t>
                      </a:r>
                    </a:p>
                  </a:txBody>
                  <a:tcPr/>
                </a:tc>
                <a:extLst>
                  <a:ext uri="{0D108BD9-81ED-4DB2-BD59-A6C34878D82A}">
                    <a16:rowId xmlns:a16="http://schemas.microsoft.com/office/drawing/2014/main" val="952554797"/>
                  </a:ext>
                </a:extLst>
              </a:tr>
            </a:tbl>
          </a:graphicData>
        </a:graphic>
      </p:graphicFrame>
      <p:sp>
        <p:nvSpPr>
          <p:cNvPr id="4" name="Title 10">
            <a:extLst>
              <a:ext uri="{FF2B5EF4-FFF2-40B4-BE49-F238E27FC236}">
                <a16:creationId xmlns:a16="http://schemas.microsoft.com/office/drawing/2014/main" id="{DA5D64C7-8E1E-F289-F4D7-9E6FF984A373}"/>
              </a:ext>
            </a:extLst>
          </p:cNvPr>
          <p:cNvSpPr>
            <a:spLocks noGrp="1"/>
          </p:cNvSpPr>
          <p:nvPr>
            <p:ph type="title"/>
          </p:nvPr>
        </p:nvSpPr>
        <p:spPr>
          <a:xfrm>
            <a:off x="609600" y="471459"/>
            <a:ext cx="10972800" cy="236825"/>
          </a:xfrm>
        </p:spPr>
        <p:txBody>
          <a:bodyPr/>
          <a:lstStyle/>
          <a:p>
            <a:r>
              <a:rPr lang="en-US" sz="2800" dirty="0"/>
              <a:t>Length of Information on a Credit Report</a:t>
            </a:r>
          </a:p>
        </p:txBody>
      </p:sp>
      <p:grpSp>
        <p:nvGrpSpPr>
          <p:cNvPr id="17" name="Group 16">
            <a:extLst>
              <a:ext uri="{FF2B5EF4-FFF2-40B4-BE49-F238E27FC236}">
                <a16:creationId xmlns:a16="http://schemas.microsoft.com/office/drawing/2014/main" id="{A39C8D80-7B6A-21C8-464E-B1A1F3D2997A}"/>
              </a:ext>
            </a:extLst>
          </p:cNvPr>
          <p:cNvGrpSpPr/>
          <p:nvPr/>
        </p:nvGrpSpPr>
        <p:grpSpPr>
          <a:xfrm>
            <a:off x="0" y="5948974"/>
            <a:ext cx="12192000" cy="917968"/>
            <a:chOff x="0" y="5948974"/>
            <a:chExt cx="12192000" cy="917968"/>
          </a:xfrm>
        </p:grpSpPr>
        <p:sp>
          <p:nvSpPr>
            <p:cNvPr id="18" name="Rectangle 17">
              <a:extLst>
                <a:ext uri="{FF2B5EF4-FFF2-40B4-BE49-F238E27FC236}">
                  <a16:creationId xmlns:a16="http://schemas.microsoft.com/office/drawing/2014/main" id="{68FCEEC4-4F75-8F2D-03B3-3526DF225333}"/>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AB110F4B-9675-EDEA-7B33-FBD036C785F0}"/>
                </a:ext>
              </a:extLst>
            </p:cNvPr>
            <p:cNvGrpSpPr/>
            <p:nvPr/>
          </p:nvGrpSpPr>
          <p:grpSpPr>
            <a:xfrm>
              <a:off x="786998" y="6165200"/>
              <a:ext cx="10570603" cy="701742"/>
              <a:chOff x="786998" y="6165200"/>
              <a:chExt cx="10570603" cy="701742"/>
            </a:xfrm>
          </p:grpSpPr>
          <p:pic>
            <p:nvPicPr>
              <p:cNvPr id="22" name="Picture 21">
                <a:extLst>
                  <a:ext uri="{FF2B5EF4-FFF2-40B4-BE49-F238E27FC236}">
                    <a16:creationId xmlns:a16="http://schemas.microsoft.com/office/drawing/2014/main" id="{4D2F036B-8E4E-9DCD-EEDB-E82FE222EF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3" name="Picture 22">
                <a:extLst>
                  <a:ext uri="{FF2B5EF4-FFF2-40B4-BE49-F238E27FC236}">
                    <a16:creationId xmlns:a16="http://schemas.microsoft.com/office/drawing/2014/main" id="{65F4A966-EED4-BC6F-C4BD-72B3B68EB7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4" name="Picture 2">
                <a:extLst>
                  <a:ext uri="{FF2B5EF4-FFF2-40B4-BE49-F238E27FC236}">
                    <a16:creationId xmlns:a16="http://schemas.microsoft.com/office/drawing/2014/main" id="{537F116E-4CE0-DF09-0DCB-BA951D843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CA4950EC-6E0F-3389-F1AF-CA2DF64B0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AAAAAE5F-2C5B-8707-006D-0F0B555034D7}"/>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1B5ED8-D526-97D2-53C9-0C30B602DAB2}"/>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122270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80749-3E15-D3D7-7752-CAE92760C0F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0A552FC-D3D6-3387-8B6D-F988A64B4545}"/>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BBE76D6-CD83-53E9-4955-0C6D687D2063}"/>
              </a:ext>
            </a:extLst>
          </p:cNvPr>
          <p:cNvSpPr>
            <a:spLocks noGrp="1" noChangeArrowheads="1"/>
          </p:cNvSpPr>
          <p:nvPr>
            <p:ph type="title"/>
          </p:nvPr>
        </p:nvSpPr>
        <p:spPr>
          <a:xfrm>
            <a:off x="529689" y="56649"/>
            <a:ext cx="9231000" cy="1116693"/>
          </a:xfrm>
        </p:spPr>
        <p:txBody>
          <a:bodyPr spcFirstLastPara="1" wrap="square" lIns="91425" tIns="45700" rIns="132080" bIns="45700" anchor="ctr" anchorCtr="0">
            <a:noAutofit/>
          </a:bodyPr>
          <a:lstStyle/>
          <a:p>
            <a:r>
              <a:rPr lang="en-US" sz="2800" b="1" dirty="0">
                <a:solidFill>
                  <a:srgbClr val="1434CB"/>
                </a:solidFill>
              </a:rPr>
              <a:t>Why is a Credit Score Important?  </a:t>
            </a:r>
          </a:p>
        </p:txBody>
      </p:sp>
      <p:sp>
        <p:nvSpPr>
          <p:cNvPr id="4" name="Rectangle 2">
            <a:extLst>
              <a:ext uri="{FF2B5EF4-FFF2-40B4-BE49-F238E27FC236}">
                <a16:creationId xmlns:a16="http://schemas.microsoft.com/office/drawing/2014/main" id="{AFC2B6C7-BBDA-781E-2F82-7EB6F36B72FD}"/>
              </a:ext>
            </a:extLst>
          </p:cNvPr>
          <p:cNvSpPr txBox="1">
            <a:spLocks noChangeArrowheads="1"/>
          </p:cNvSpPr>
          <p:nvPr/>
        </p:nvSpPr>
        <p:spPr>
          <a:xfrm>
            <a:off x="314308" y="1527820"/>
            <a:ext cx="8920842" cy="4341353"/>
          </a:xfrm>
          <a:prstGeom prst="rect">
            <a:avLst/>
          </a:prstGeom>
        </p:spPr>
        <p:txBody>
          <a:bodyPr spcFirstLastPara="1" wrap="square" lIns="91425" tIns="45700" rIns="132080" bIns="45700" anchor="t" anchorCtr="0">
            <a:noAutofit/>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39788" lvl="1">
              <a:lnSpc>
                <a:spcPct val="80000"/>
              </a:lnSpc>
              <a:spcAft>
                <a:spcPts val="600"/>
              </a:spcAft>
              <a:buClr>
                <a:srgbClr val="FF3300"/>
              </a:buClr>
            </a:pPr>
            <a:r>
              <a:rPr lang="en-US" sz="2800" b="1" dirty="0">
                <a:latin typeface="+mj-lt"/>
              </a:rPr>
              <a:t>A poor credit score can affect a person’s ability to:</a:t>
            </a:r>
          </a:p>
          <a:p>
            <a:pPr marL="1296988" lvl="2" indent="-342900">
              <a:lnSpc>
                <a:spcPct val="80000"/>
              </a:lnSpc>
              <a:spcAft>
                <a:spcPts val="600"/>
              </a:spcAft>
              <a:buFont typeface="System Font Regular"/>
              <a:buChar char="—"/>
            </a:pPr>
            <a:r>
              <a:rPr lang="en-US" sz="2400" dirty="0"/>
              <a:t>Obtain credit cards, car loans and mortgages</a:t>
            </a:r>
          </a:p>
          <a:p>
            <a:pPr marL="1296988" lvl="2" indent="-342900">
              <a:lnSpc>
                <a:spcPct val="80000"/>
              </a:lnSpc>
              <a:spcAft>
                <a:spcPts val="600"/>
              </a:spcAft>
              <a:buFont typeface="System Font Regular"/>
              <a:buChar char="—"/>
            </a:pPr>
            <a:r>
              <a:rPr lang="en-US" sz="2400" dirty="0"/>
              <a:t>Qualify for utility and cell phone services with no down payment or substantial security deposit.</a:t>
            </a:r>
          </a:p>
          <a:p>
            <a:pPr marL="1296988" lvl="2" indent="-342900">
              <a:lnSpc>
                <a:spcPct val="80000"/>
              </a:lnSpc>
              <a:spcAft>
                <a:spcPts val="600"/>
              </a:spcAft>
              <a:buFont typeface="System Font Regular"/>
              <a:buChar char="—"/>
            </a:pPr>
            <a:r>
              <a:rPr lang="en-US" sz="2400" dirty="0"/>
              <a:t>Rent or lease a house or apartment. </a:t>
            </a:r>
          </a:p>
          <a:p>
            <a:pPr marL="1296988" lvl="2" indent="-342900">
              <a:lnSpc>
                <a:spcPct val="80000"/>
              </a:lnSpc>
              <a:spcAft>
                <a:spcPts val="600"/>
              </a:spcAft>
              <a:buFont typeface="System Font Regular"/>
              <a:buChar char="—"/>
            </a:pPr>
            <a:r>
              <a:rPr lang="en-US" sz="2400" dirty="0"/>
              <a:t>Get a good rate on your car, life, and health insurance.</a:t>
            </a:r>
          </a:p>
          <a:p>
            <a:pPr marL="1296988" lvl="2" indent="-342900">
              <a:lnSpc>
                <a:spcPct val="80000"/>
              </a:lnSpc>
              <a:spcAft>
                <a:spcPts val="600"/>
              </a:spcAft>
              <a:buFont typeface="System Font Regular"/>
              <a:buChar char="—"/>
            </a:pPr>
            <a:r>
              <a:rPr lang="en-US" sz="2400" dirty="0"/>
              <a:t>Get a job!</a:t>
            </a:r>
            <a:endParaRPr lang="en-US" sz="1800" dirty="0"/>
          </a:p>
          <a:p>
            <a:pPr marL="954088" lvl="2" indent="0">
              <a:lnSpc>
                <a:spcPct val="80000"/>
              </a:lnSpc>
              <a:buClr>
                <a:srgbClr val="FF3300"/>
              </a:buClr>
              <a:buFont typeface="Arial" panose="020B0604020202020204" pitchFamily="34" charset="0"/>
              <a:buNone/>
            </a:pPr>
            <a:r>
              <a:rPr lang="en-US" sz="1800" u="sng" dirty="0"/>
              <a:t> </a:t>
            </a:r>
            <a:endParaRPr lang="en-US" sz="1800" dirty="0"/>
          </a:p>
          <a:p>
            <a:pPr marL="1182688" lvl="2">
              <a:lnSpc>
                <a:spcPct val="80000"/>
              </a:lnSpc>
              <a:buClr>
                <a:srgbClr val="FF3300"/>
              </a:buClr>
              <a:buFont typeface="Wingdings" pitchFamily="2" charset="2"/>
              <a:buChar char="§"/>
            </a:pPr>
            <a:endParaRPr lang="en-US" sz="1800" dirty="0"/>
          </a:p>
        </p:txBody>
      </p:sp>
      <p:pic>
        <p:nvPicPr>
          <p:cNvPr id="5" name="Picture 4">
            <a:extLst>
              <a:ext uri="{FF2B5EF4-FFF2-40B4-BE49-F238E27FC236}">
                <a16:creationId xmlns:a16="http://schemas.microsoft.com/office/drawing/2014/main" id="{28577F04-D9AA-1BBC-69EE-4517BACB4C97}"/>
              </a:ext>
            </a:extLst>
          </p:cNvPr>
          <p:cNvPicPr>
            <a:picLocks noChangeArrowheads="1"/>
          </p:cNvPicPr>
          <p:nvPr/>
        </p:nvPicPr>
        <p:blipFill>
          <a:blip r:embed="rId2" cstate="print"/>
          <a:srcRect/>
          <a:stretch>
            <a:fillRect/>
          </a:stretch>
        </p:blipFill>
        <p:spPr bwMode="auto">
          <a:xfrm>
            <a:off x="9340770" y="2129486"/>
            <a:ext cx="2299235" cy="2475510"/>
          </a:xfrm>
          <a:prstGeom prst="rect">
            <a:avLst/>
          </a:prstGeom>
          <a:noFill/>
          <a:ln w="9525">
            <a:noFill/>
            <a:miter lim="800000"/>
            <a:headEnd/>
            <a:tailEnd/>
          </a:ln>
        </p:spPr>
      </p:pic>
      <p:grpSp>
        <p:nvGrpSpPr>
          <p:cNvPr id="18" name="Group 17">
            <a:extLst>
              <a:ext uri="{FF2B5EF4-FFF2-40B4-BE49-F238E27FC236}">
                <a16:creationId xmlns:a16="http://schemas.microsoft.com/office/drawing/2014/main" id="{2F03185F-4CB3-DDE8-6A56-2F1D043997C0}"/>
              </a:ext>
            </a:extLst>
          </p:cNvPr>
          <p:cNvGrpSpPr/>
          <p:nvPr/>
        </p:nvGrpSpPr>
        <p:grpSpPr>
          <a:xfrm>
            <a:off x="0" y="5948974"/>
            <a:ext cx="12192000" cy="917968"/>
            <a:chOff x="0" y="5948974"/>
            <a:chExt cx="12192000" cy="917968"/>
          </a:xfrm>
        </p:grpSpPr>
        <p:sp>
          <p:nvSpPr>
            <p:cNvPr id="19" name="Rectangle 18">
              <a:extLst>
                <a:ext uri="{FF2B5EF4-FFF2-40B4-BE49-F238E27FC236}">
                  <a16:creationId xmlns:a16="http://schemas.microsoft.com/office/drawing/2014/main" id="{1773B008-97FE-746B-014C-251653AB961E}"/>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724E74FA-3A19-7B99-A771-87EC7A5DA328}"/>
                </a:ext>
              </a:extLst>
            </p:cNvPr>
            <p:cNvGrpSpPr/>
            <p:nvPr/>
          </p:nvGrpSpPr>
          <p:grpSpPr>
            <a:xfrm>
              <a:off x="786998" y="6165200"/>
              <a:ext cx="10570603" cy="701742"/>
              <a:chOff x="786998" y="6165200"/>
              <a:chExt cx="10570603" cy="701742"/>
            </a:xfrm>
          </p:grpSpPr>
          <p:pic>
            <p:nvPicPr>
              <p:cNvPr id="23" name="Picture 22">
                <a:extLst>
                  <a:ext uri="{FF2B5EF4-FFF2-40B4-BE49-F238E27FC236}">
                    <a16:creationId xmlns:a16="http://schemas.microsoft.com/office/drawing/2014/main" id="{09FD7CC0-85DE-38D3-D110-E471BCD29C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4" name="Picture 23">
                <a:extLst>
                  <a:ext uri="{FF2B5EF4-FFF2-40B4-BE49-F238E27FC236}">
                    <a16:creationId xmlns:a16="http://schemas.microsoft.com/office/drawing/2014/main" id="{A9631B15-72F2-48D0-A829-AA7992E01A3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5" name="Picture 2">
                <a:extLst>
                  <a:ext uri="{FF2B5EF4-FFF2-40B4-BE49-F238E27FC236}">
                    <a16:creationId xmlns:a16="http://schemas.microsoft.com/office/drawing/2014/main" id="{79F5E493-F13F-D7A4-FB7D-9811E36AA3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isa Bolsters Global Banking Capabilities with $1B Acquisition of ...">
                <a:extLst>
                  <a:ext uri="{FF2B5EF4-FFF2-40B4-BE49-F238E27FC236}">
                    <a16:creationId xmlns:a16="http://schemas.microsoft.com/office/drawing/2014/main" id="{C15F2833-0FA7-ADFE-CC22-EF366973C0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B63B4482-FE61-F9E2-C9E0-38655610E461}"/>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9275F4F-BB85-3CC0-A1B3-2AA5C7150D19}"/>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6886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6CB1C-51C9-7ACB-2684-27551A67707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BB84A8E-541E-CE23-43F0-0DC525FA45C4}"/>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E947E07-BF43-2D85-F035-203003457E3C}"/>
              </a:ext>
            </a:extLst>
          </p:cNvPr>
          <p:cNvSpPr>
            <a:spLocks noGrp="1" noChangeArrowheads="1"/>
          </p:cNvSpPr>
          <p:nvPr>
            <p:ph type="title"/>
          </p:nvPr>
        </p:nvSpPr>
        <p:spPr>
          <a:xfrm>
            <a:off x="529689" y="56649"/>
            <a:ext cx="9231000" cy="1116693"/>
          </a:xfrm>
        </p:spPr>
        <p:txBody>
          <a:bodyPr spcFirstLastPara="1" wrap="square" lIns="91425" tIns="45700" rIns="132080" bIns="45700" anchor="ctr" anchorCtr="0">
            <a:noAutofit/>
          </a:bodyPr>
          <a:lstStyle/>
          <a:p>
            <a:r>
              <a:rPr lang="en-US" sz="2800" b="1" dirty="0">
                <a:solidFill>
                  <a:srgbClr val="1434CB"/>
                </a:solidFill>
              </a:rPr>
              <a:t>Most credit scoring models don’t consider:</a:t>
            </a:r>
          </a:p>
        </p:txBody>
      </p:sp>
      <p:sp>
        <p:nvSpPr>
          <p:cNvPr id="6" name="Rectangle 3">
            <a:extLst>
              <a:ext uri="{FF2B5EF4-FFF2-40B4-BE49-F238E27FC236}">
                <a16:creationId xmlns:a16="http://schemas.microsoft.com/office/drawing/2014/main" id="{CF43E512-AAEA-BEB4-BA67-FA46083B7CD3}"/>
              </a:ext>
            </a:extLst>
          </p:cNvPr>
          <p:cNvSpPr>
            <a:spLocks/>
          </p:cNvSpPr>
          <p:nvPr/>
        </p:nvSpPr>
        <p:spPr bwMode="auto">
          <a:xfrm>
            <a:off x="878224" y="1122705"/>
            <a:ext cx="7708900" cy="3960815"/>
          </a:xfrm>
          <a:prstGeom prst="rect">
            <a:avLst/>
          </a:prstGeom>
          <a:noFill/>
          <a:ln w="12700">
            <a:noFill/>
            <a:miter lim="800000"/>
            <a:headEnd/>
            <a:tailEnd/>
          </a:ln>
        </p:spPr>
        <p:txBody>
          <a:bodyPr lIns="0" tIns="0" rIns="40639" bIns="0"/>
          <a:lstStyle/>
          <a:p>
            <a:pPr marL="382588" indent="-342900">
              <a:spcAft>
                <a:spcPts val="600"/>
              </a:spcAft>
              <a:buClr>
                <a:schemeClr val="tx1"/>
              </a:buClr>
              <a:buSzPct val="100000"/>
              <a:buFont typeface="System Font Regular"/>
              <a:buChar char="—"/>
            </a:pPr>
            <a:r>
              <a:rPr lang="en-US" sz="2400" dirty="0">
                <a:sym typeface="Lucida Grande" charset="0"/>
              </a:rPr>
              <a:t>Race, gender, or age</a:t>
            </a:r>
          </a:p>
          <a:p>
            <a:pPr marL="382588" indent="-342900">
              <a:spcAft>
                <a:spcPts val="600"/>
              </a:spcAft>
              <a:buClr>
                <a:schemeClr val="tx1"/>
              </a:buClr>
              <a:buSzPct val="100000"/>
              <a:buFont typeface="System Font Regular"/>
              <a:buChar char="—"/>
            </a:pPr>
            <a:r>
              <a:rPr lang="en-US" sz="2400" dirty="0">
                <a:sym typeface="Lucida Grande" charset="0"/>
              </a:rPr>
              <a:t>Income</a:t>
            </a:r>
          </a:p>
          <a:p>
            <a:pPr marL="382588" indent="-342900">
              <a:spcAft>
                <a:spcPts val="600"/>
              </a:spcAft>
              <a:buClr>
                <a:schemeClr val="tx1"/>
              </a:buClr>
              <a:buSzPct val="100000"/>
              <a:buFont typeface="System Font Regular"/>
              <a:buChar char="—"/>
            </a:pPr>
            <a:r>
              <a:rPr lang="en-US" sz="2400" dirty="0">
                <a:sym typeface="Lucida Grande" charset="0"/>
              </a:rPr>
              <a:t>Education</a:t>
            </a:r>
          </a:p>
          <a:p>
            <a:pPr marL="382588" indent="-342900">
              <a:spcAft>
                <a:spcPts val="600"/>
              </a:spcAft>
              <a:buClr>
                <a:schemeClr val="tx1"/>
              </a:buClr>
              <a:buSzPct val="100000"/>
              <a:buFont typeface="System Font Regular"/>
              <a:buChar char="—"/>
            </a:pPr>
            <a:r>
              <a:rPr lang="en-US" sz="2400" dirty="0">
                <a:sym typeface="Lucida Grande" charset="0"/>
              </a:rPr>
              <a:t>Marital status</a:t>
            </a:r>
          </a:p>
          <a:p>
            <a:pPr marL="382588" indent="-342900">
              <a:spcAft>
                <a:spcPts val="600"/>
              </a:spcAft>
              <a:buClr>
                <a:schemeClr val="tx1"/>
              </a:buClr>
              <a:buSzPct val="100000"/>
              <a:buFont typeface="System Font Regular"/>
              <a:buChar char="—"/>
            </a:pPr>
            <a:r>
              <a:rPr lang="en-US" sz="2400" dirty="0">
                <a:sym typeface="Lucida Grande" charset="0"/>
              </a:rPr>
              <a:t>Job or length of employment</a:t>
            </a:r>
          </a:p>
          <a:p>
            <a:pPr marL="382588" indent="-342900">
              <a:spcAft>
                <a:spcPts val="600"/>
              </a:spcAft>
              <a:buClr>
                <a:schemeClr val="tx1"/>
              </a:buClr>
              <a:buSzPct val="100000"/>
              <a:buFont typeface="System Font Regular"/>
              <a:buChar char="—"/>
            </a:pPr>
            <a:r>
              <a:rPr lang="en-US" sz="2400" dirty="0">
                <a:sym typeface="Lucida Grande" charset="0"/>
              </a:rPr>
              <a:t>Whether you've been turned down for credit</a:t>
            </a:r>
          </a:p>
          <a:p>
            <a:pPr marL="382588" indent="-342900">
              <a:spcAft>
                <a:spcPts val="600"/>
              </a:spcAft>
              <a:buClr>
                <a:schemeClr val="tx1"/>
              </a:buClr>
              <a:buSzPct val="100000"/>
              <a:buFont typeface="System Font Regular"/>
              <a:buChar char="—"/>
            </a:pPr>
            <a:r>
              <a:rPr lang="en-US" sz="2400" dirty="0">
                <a:sym typeface="Lucida Grande" charset="0"/>
              </a:rPr>
              <a:t>Length of time at your current address</a:t>
            </a:r>
          </a:p>
          <a:p>
            <a:pPr marL="382588" indent="-342900">
              <a:spcAft>
                <a:spcPts val="600"/>
              </a:spcAft>
              <a:buClr>
                <a:schemeClr val="tx1"/>
              </a:buClr>
              <a:buSzPct val="100000"/>
              <a:buFont typeface="System Font Regular"/>
              <a:buChar char="—"/>
            </a:pPr>
            <a:r>
              <a:rPr lang="en-US" sz="2400" dirty="0">
                <a:sym typeface="Lucida Grande" charset="0"/>
              </a:rPr>
              <a:t>Information not contained in your credit report</a:t>
            </a:r>
          </a:p>
          <a:p>
            <a:pPr marL="579438" indent="-539750">
              <a:spcAft>
                <a:spcPts val="600"/>
              </a:spcAft>
              <a:buClr>
                <a:schemeClr val="tx1"/>
              </a:buClr>
              <a:buSzPct val="100000"/>
              <a:buFont typeface="System Font Regular"/>
              <a:buChar char="—"/>
            </a:pPr>
            <a:endParaRPr lang="en-US" sz="2400" dirty="0">
              <a:latin typeface="Lucida Grande" charset="0"/>
              <a:sym typeface="Lucida Grande" charset="0"/>
            </a:endParaRPr>
          </a:p>
        </p:txBody>
      </p:sp>
      <p:pic>
        <p:nvPicPr>
          <p:cNvPr id="7" name="Picture 5">
            <a:extLst>
              <a:ext uri="{FF2B5EF4-FFF2-40B4-BE49-F238E27FC236}">
                <a16:creationId xmlns:a16="http://schemas.microsoft.com/office/drawing/2014/main" id="{7FD7E1E7-16C8-0B6B-3A1E-FE98A1F2C9E5}"/>
              </a:ext>
            </a:extLst>
          </p:cNvPr>
          <p:cNvPicPr>
            <a:picLocks noChangeArrowheads="1"/>
          </p:cNvPicPr>
          <p:nvPr/>
        </p:nvPicPr>
        <p:blipFill>
          <a:blip r:embed="rId2" cstate="print"/>
          <a:srcRect/>
          <a:stretch>
            <a:fillRect/>
          </a:stretch>
        </p:blipFill>
        <p:spPr bwMode="auto">
          <a:xfrm>
            <a:off x="8210145" y="1508128"/>
            <a:ext cx="3316952" cy="3273869"/>
          </a:xfrm>
          <a:prstGeom prst="rect">
            <a:avLst/>
          </a:prstGeom>
          <a:noFill/>
          <a:ln w="9525">
            <a:noFill/>
            <a:miter lim="800000"/>
            <a:headEnd/>
            <a:tailEnd/>
          </a:ln>
        </p:spPr>
      </p:pic>
      <p:sp>
        <p:nvSpPr>
          <p:cNvPr id="12" name="TextBox 11">
            <a:extLst>
              <a:ext uri="{FF2B5EF4-FFF2-40B4-BE49-F238E27FC236}">
                <a16:creationId xmlns:a16="http://schemas.microsoft.com/office/drawing/2014/main" id="{17B1BE11-651F-564C-38BC-EAD1747B2D20}"/>
              </a:ext>
            </a:extLst>
          </p:cNvPr>
          <p:cNvSpPr txBox="1"/>
          <p:nvPr/>
        </p:nvSpPr>
        <p:spPr>
          <a:xfrm>
            <a:off x="878224" y="4844490"/>
            <a:ext cx="9139040" cy="830997"/>
          </a:xfrm>
          <a:prstGeom prst="rect">
            <a:avLst/>
          </a:prstGeom>
          <a:noFill/>
        </p:spPr>
        <p:txBody>
          <a:bodyPr wrap="none" rtlCol="0">
            <a:spAutoFit/>
          </a:bodyPr>
          <a:lstStyle/>
          <a:p>
            <a:r>
              <a:rPr lang="en-US" sz="2400" dirty="0">
                <a:latin typeface="+mj-lt"/>
                <a:sym typeface="Helvetica" pitchFamily="34" charset="0"/>
              </a:rPr>
              <a:t>HOWEVER: A lender may consider some of these factors </a:t>
            </a:r>
          </a:p>
          <a:p>
            <a:r>
              <a:rPr lang="en-US" sz="2400" dirty="0">
                <a:latin typeface="+mj-lt"/>
                <a:sym typeface="Helvetica" pitchFamily="34" charset="0"/>
              </a:rPr>
              <a:t>when deciding whether to approve a loan application</a:t>
            </a:r>
            <a:endParaRPr lang="en-US" sz="2400" dirty="0">
              <a:latin typeface="+mj-lt"/>
            </a:endParaRPr>
          </a:p>
        </p:txBody>
      </p:sp>
      <p:grpSp>
        <p:nvGrpSpPr>
          <p:cNvPr id="19" name="Group 18">
            <a:extLst>
              <a:ext uri="{FF2B5EF4-FFF2-40B4-BE49-F238E27FC236}">
                <a16:creationId xmlns:a16="http://schemas.microsoft.com/office/drawing/2014/main" id="{357EEF59-DF15-358A-73D9-16D0A5C6F243}"/>
              </a:ext>
            </a:extLst>
          </p:cNvPr>
          <p:cNvGrpSpPr/>
          <p:nvPr/>
        </p:nvGrpSpPr>
        <p:grpSpPr>
          <a:xfrm>
            <a:off x="0" y="5948974"/>
            <a:ext cx="12192000" cy="917968"/>
            <a:chOff x="0" y="5948974"/>
            <a:chExt cx="12192000" cy="917968"/>
          </a:xfrm>
        </p:grpSpPr>
        <p:sp>
          <p:nvSpPr>
            <p:cNvPr id="20" name="Rectangle 19">
              <a:extLst>
                <a:ext uri="{FF2B5EF4-FFF2-40B4-BE49-F238E27FC236}">
                  <a16:creationId xmlns:a16="http://schemas.microsoft.com/office/drawing/2014/main" id="{50C9D735-4D80-87EB-4F33-0AE5DF9492BF}"/>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480392D-1AA6-3D7B-D9EE-D6B1D87A76F9}"/>
                </a:ext>
              </a:extLst>
            </p:cNvPr>
            <p:cNvGrpSpPr/>
            <p:nvPr/>
          </p:nvGrpSpPr>
          <p:grpSpPr>
            <a:xfrm>
              <a:off x="786998" y="6165200"/>
              <a:ext cx="10570603" cy="701742"/>
              <a:chOff x="786998" y="6165200"/>
              <a:chExt cx="10570603" cy="701742"/>
            </a:xfrm>
          </p:grpSpPr>
          <p:pic>
            <p:nvPicPr>
              <p:cNvPr id="24" name="Picture 23">
                <a:extLst>
                  <a:ext uri="{FF2B5EF4-FFF2-40B4-BE49-F238E27FC236}">
                    <a16:creationId xmlns:a16="http://schemas.microsoft.com/office/drawing/2014/main" id="{C67E5188-6B64-E2CB-F9BA-4F97D6F200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5" name="Picture 24">
                <a:extLst>
                  <a:ext uri="{FF2B5EF4-FFF2-40B4-BE49-F238E27FC236}">
                    <a16:creationId xmlns:a16="http://schemas.microsoft.com/office/drawing/2014/main" id="{96FA113B-2720-4EE4-84F4-0C1C67B667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6" name="Picture 2">
                <a:extLst>
                  <a:ext uri="{FF2B5EF4-FFF2-40B4-BE49-F238E27FC236}">
                    <a16:creationId xmlns:a16="http://schemas.microsoft.com/office/drawing/2014/main" id="{A4C60ADB-BDB3-9EF3-BA11-88A7FD106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Visa Bolsters Global Banking Capabilities with $1B Acquisition of ...">
                <a:extLst>
                  <a:ext uri="{FF2B5EF4-FFF2-40B4-BE49-F238E27FC236}">
                    <a16:creationId xmlns:a16="http://schemas.microsoft.com/office/drawing/2014/main" id="{9916BD42-A54E-A09E-213C-1EAADBFA31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022AC499-FBCB-DC74-9A45-0EE4B1CC7450}"/>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3ADEDF6-17D8-4ED3-3999-DC47BF5FC6B6}"/>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955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9B688-E4CD-12C2-4F7D-8108283B5BB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15A041B-B1E9-7E6A-3A1B-67E8A72AAA72}"/>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A6149F5-2977-1EB7-EC12-DF3822199C15}"/>
              </a:ext>
            </a:extLst>
          </p:cNvPr>
          <p:cNvSpPr>
            <a:spLocks noGrp="1" noChangeArrowheads="1"/>
          </p:cNvSpPr>
          <p:nvPr>
            <p:ph type="title"/>
          </p:nvPr>
        </p:nvSpPr>
        <p:spPr>
          <a:xfrm>
            <a:off x="529689" y="56649"/>
            <a:ext cx="9231000" cy="1116693"/>
          </a:xfrm>
        </p:spPr>
        <p:txBody>
          <a:bodyPr spcFirstLastPara="1" wrap="square" lIns="91425" tIns="45700" rIns="132080" bIns="45700" anchor="ctr" anchorCtr="0">
            <a:noAutofit/>
          </a:bodyPr>
          <a:lstStyle/>
          <a:p>
            <a:r>
              <a:rPr lang="en-US" sz="2800" b="1" dirty="0">
                <a:solidFill>
                  <a:srgbClr val="1434CB"/>
                </a:solidFill>
              </a:rPr>
              <a:t>Distribution of FICO</a:t>
            </a:r>
          </a:p>
        </p:txBody>
      </p:sp>
      <p:pic>
        <p:nvPicPr>
          <p:cNvPr id="5" name="Picture 3">
            <a:extLst>
              <a:ext uri="{FF2B5EF4-FFF2-40B4-BE49-F238E27FC236}">
                <a16:creationId xmlns:a16="http://schemas.microsoft.com/office/drawing/2014/main" id="{FD12E986-154F-5293-592F-0B84812E1FBF}"/>
              </a:ext>
            </a:extLst>
          </p:cNvPr>
          <p:cNvPicPr>
            <a:picLocks noChangeArrowheads="1"/>
          </p:cNvPicPr>
          <p:nvPr/>
        </p:nvPicPr>
        <p:blipFill>
          <a:blip r:embed="rId2" cstate="print"/>
          <a:srcRect/>
          <a:stretch>
            <a:fillRect/>
          </a:stretch>
        </p:blipFill>
        <p:spPr bwMode="auto">
          <a:xfrm>
            <a:off x="8162110" y="1792672"/>
            <a:ext cx="3197157" cy="2608487"/>
          </a:xfrm>
          <a:prstGeom prst="rect">
            <a:avLst/>
          </a:prstGeom>
          <a:noFill/>
          <a:ln w="9525">
            <a:noFill/>
            <a:miter lim="800000"/>
            <a:headEnd/>
            <a:tailEnd/>
          </a:ln>
        </p:spPr>
      </p:pic>
      <p:sp>
        <p:nvSpPr>
          <p:cNvPr id="9" name="Rectangle 70">
            <a:extLst>
              <a:ext uri="{FF2B5EF4-FFF2-40B4-BE49-F238E27FC236}">
                <a16:creationId xmlns:a16="http://schemas.microsoft.com/office/drawing/2014/main" id="{6543EABF-0D85-5CA4-F82B-CADED899E6F6}"/>
              </a:ext>
            </a:extLst>
          </p:cNvPr>
          <p:cNvSpPr>
            <a:spLocks/>
          </p:cNvSpPr>
          <p:nvPr/>
        </p:nvSpPr>
        <p:spPr bwMode="auto">
          <a:xfrm>
            <a:off x="609600" y="1216532"/>
            <a:ext cx="6807200" cy="685800"/>
          </a:xfrm>
          <a:prstGeom prst="rect">
            <a:avLst/>
          </a:prstGeom>
          <a:noFill/>
          <a:ln w="12700">
            <a:noFill/>
            <a:miter lim="800000"/>
            <a:headEnd/>
            <a:tailEnd/>
          </a:ln>
        </p:spPr>
        <p:txBody>
          <a:bodyPr lIns="0" tIns="0" rIns="40639" bIns="0" anchor="ctr"/>
          <a:lstStyle/>
          <a:p>
            <a:pPr marL="39688"/>
            <a:r>
              <a:rPr lang="en-US" sz="2400" b="1" dirty="0">
                <a:latin typeface="Visa Dialect Semibold" pitchFamily="2" charset="0"/>
                <a:sym typeface="Lucida Grande" charset="0"/>
              </a:rPr>
              <a:t>Fair Isaac </a:t>
            </a:r>
            <a:r>
              <a:rPr lang="en-US" sz="2400" dirty="0">
                <a:sym typeface="Lucida Grande" charset="0"/>
              </a:rPr>
              <a:t>reports that the American public's credit scores break out along these lines:</a:t>
            </a:r>
          </a:p>
        </p:txBody>
      </p:sp>
      <p:graphicFrame>
        <p:nvGraphicFramePr>
          <p:cNvPr id="11" name="Table 4">
            <a:extLst>
              <a:ext uri="{FF2B5EF4-FFF2-40B4-BE49-F238E27FC236}">
                <a16:creationId xmlns:a16="http://schemas.microsoft.com/office/drawing/2014/main" id="{0D957B69-0DF4-A31C-E109-48FA2AFB410F}"/>
              </a:ext>
            </a:extLst>
          </p:cNvPr>
          <p:cNvGraphicFramePr>
            <a:graphicFrameLocks noGrp="1"/>
          </p:cNvGraphicFramePr>
          <p:nvPr>
            <p:extLst>
              <p:ext uri="{D42A27DB-BD31-4B8C-83A1-F6EECF244321}">
                <p14:modId xmlns:p14="http://schemas.microsoft.com/office/powerpoint/2010/main" val="3482995664"/>
              </p:ext>
            </p:extLst>
          </p:nvPr>
        </p:nvGraphicFramePr>
        <p:xfrm>
          <a:off x="609599" y="2199748"/>
          <a:ext cx="6763473" cy="3262082"/>
        </p:xfrm>
        <a:graphic>
          <a:graphicData uri="http://schemas.openxmlformats.org/drawingml/2006/table">
            <a:tbl>
              <a:tblPr firstRow="1" bandRow="1">
                <a:tableStyleId>{5C22544A-7EE6-4342-B048-85BDC9FD1C3A}</a:tableStyleId>
              </a:tblPr>
              <a:tblGrid>
                <a:gridCol w="3366295">
                  <a:extLst>
                    <a:ext uri="{9D8B030D-6E8A-4147-A177-3AD203B41FA5}">
                      <a16:colId xmlns:a16="http://schemas.microsoft.com/office/drawing/2014/main" val="1352266955"/>
                    </a:ext>
                  </a:extLst>
                </a:gridCol>
                <a:gridCol w="3397178">
                  <a:extLst>
                    <a:ext uri="{9D8B030D-6E8A-4147-A177-3AD203B41FA5}">
                      <a16:colId xmlns:a16="http://schemas.microsoft.com/office/drawing/2014/main" val="4204735214"/>
                    </a:ext>
                  </a:extLst>
                </a:gridCol>
              </a:tblGrid>
              <a:tr h="520847">
                <a:tc>
                  <a:txBody>
                    <a:bodyPr/>
                    <a:lstStyle/>
                    <a:p>
                      <a:pPr algn="ctr"/>
                      <a:r>
                        <a:rPr lang="en-US" b="1" i="0" dirty="0">
                          <a:solidFill>
                            <a:srgbClr val="FFFFFF"/>
                          </a:solidFill>
                          <a:latin typeface="Visa Dialect Semibold" pitchFamily="2" charset="0"/>
                        </a:rPr>
                        <a:t>How Borrowers Rank</a:t>
                      </a:r>
                      <a:endParaRPr lang="en-US" b="1" i="0" dirty="0">
                        <a:ln>
                          <a:solidFill>
                            <a:schemeClr val="tx1"/>
                          </a:solidFill>
                        </a:ln>
                        <a:solidFill>
                          <a:srgbClr val="FFFFFF"/>
                        </a:solidFill>
                        <a:latin typeface="Visa Dialect Semibold" pitchFamily="2" charset="0"/>
                        <a:cs typeface="Calibri" panose="020F0502020204030204" pitchFamily="34" charset="0"/>
                      </a:endParaRPr>
                    </a:p>
                  </a:txBody>
                  <a:tcPr/>
                </a:tc>
                <a:tc>
                  <a:txBody>
                    <a:bodyPr/>
                    <a:lstStyle/>
                    <a:p>
                      <a:pPr algn="ctr"/>
                      <a:r>
                        <a:rPr lang="en-US" b="1" i="0" dirty="0">
                          <a:solidFill>
                            <a:srgbClr val="FFFFFF"/>
                          </a:solidFill>
                          <a:latin typeface="Visa Dialect Semibold" pitchFamily="2" charset="0"/>
                        </a:rPr>
                        <a:t>FICO Delinquency Rates</a:t>
                      </a:r>
                      <a:endParaRPr lang="en-US" sz="1800" b="1" i="0" kern="1200" dirty="0">
                        <a:ln>
                          <a:solidFill>
                            <a:schemeClr val="tx1"/>
                          </a:solidFill>
                        </a:ln>
                        <a:solidFill>
                          <a:srgbClr val="FFFFFF"/>
                        </a:solidFill>
                        <a:latin typeface="Visa Dialect Semibold" pitchFamily="2" charset="0"/>
                        <a:ea typeface="+mn-ea"/>
                        <a:cs typeface="Calibri" panose="020F0502020204030204" pitchFamily="34" charset="0"/>
                      </a:endParaRPr>
                    </a:p>
                  </a:txBody>
                  <a:tcPr/>
                </a:tc>
                <a:extLst>
                  <a:ext uri="{0D108BD9-81ED-4DB2-BD59-A6C34878D82A}">
                    <a16:rowId xmlns:a16="http://schemas.microsoft.com/office/drawing/2014/main" val="2569686312"/>
                  </a:ext>
                </a:extLst>
              </a:tr>
              <a:tr h="391605">
                <a:tc>
                  <a:txBody>
                    <a:bodyPr/>
                    <a:lstStyle/>
                    <a:p>
                      <a:r>
                        <a:rPr lang="en-US" b="0" i="0" dirty="0">
                          <a:ln>
                            <a:solidFill>
                              <a:schemeClr val="tx1"/>
                            </a:solidFill>
                          </a:ln>
                          <a:latin typeface="Visa Dialect" pitchFamily="2" charset="0"/>
                        </a:rPr>
                        <a:t>Up to 499               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n>
                            <a:solidFill>
                              <a:schemeClr val="tx1"/>
                            </a:solidFill>
                          </a:ln>
                          <a:latin typeface="Visa Dialect" pitchFamily="2" charset="0"/>
                        </a:rPr>
                        <a:t>Up to 499               87%</a:t>
                      </a:r>
                    </a:p>
                  </a:txBody>
                  <a:tcPr/>
                </a:tc>
                <a:extLst>
                  <a:ext uri="{0D108BD9-81ED-4DB2-BD59-A6C34878D82A}">
                    <a16:rowId xmlns:a16="http://schemas.microsoft.com/office/drawing/2014/main" val="1241359217"/>
                  </a:ext>
                </a:extLst>
              </a:tr>
              <a:tr h="391605">
                <a:tc>
                  <a:txBody>
                    <a:bodyPr/>
                    <a:lstStyle/>
                    <a:p>
                      <a:r>
                        <a:rPr lang="en-US" b="0" i="0" dirty="0">
                          <a:ln>
                            <a:solidFill>
                              <a:schemeClr val="tx1"/>
                            </a:solidFill>
                          </a:ln>
                          <a:latin typeface="Visa Dialect" pitchFamily="2" charset="0"/>
                        </a:rPr>
                        <a:t>500 to 549              5%               </a:t>
                      </a:r>
                    </a:p>
                  </a:txBody>
                  <a:tcPr/>
                </a:tc>
                <a:tc>
                  <a:txBody>
                    <a:bodyPr/>
                    <a:lstStyle/>
                    <a:p>
                      <a:r>
                        <a:rPr lang="en-US" b="0" i="0" dirty="0">
                          <a:ln>
                            <a:solidFill>
                              <a:schemeClr val="tx1"/>
                            </a:solidFill>
                          </a:ln>
                          <a:latin typeface="Visa Dialect" pitchFamily="2" charset="0"/>
                        </a:rPr>
                        <a:t>500 to 549              71% </a:t>
                      </a:r>
                    </a:p>
                  </a:txBody>
                  <a:tcPr/>
                </a:tc>
                <a:extLst>
                  <a:ext uri="{0D108BD9-81ED-4DB2-BD59-A6C34878D82A}">
                    <a16:rowId xmlns:a16="http://schemas.microsoft.com/office/drawing/2014/main" val="2643069794"/>
                  </a:ext>
                </a:extLst>
              </a:tr>
              <a:tr h="391605">
                <a:tc>
                  <a:txBody>
                    <a:bodyPr/>
                    <a:lstStyle/>
                    <a:p>
                      <a:r>
                        <a:rPr lang="en-US" b="0" i="0" dirty="0">
                          <a:ln>
                            <a:solidFill>
                              <a:schemeClr val="tx1"/>
                            </a:solidFill>
                          </a:ln>
                          <a:latin typeface="Visa Dialect" pitchFamily="2" charset="0"/>
                        </a:rPr>
                        <a:t>550 to 599              8%</a:t>
                      </a:r>
                    </a:p>
                  </a:txBody>
                  <a:tcPr/>
                </a:tc>
                <a:tc>
                  <a:txBody>
                    <a:bodyPr/>
                    <a:lstStyle/>
                    <a:p>
                      <a:r>
                        <a:rPr lang="en-US" b="0" i="0" dirty="0">
                          <a:ln>
                            <a:solidFill>
                              <a:schemeClr val="tx1"/>
                            </a:solidFill>
                          </a:ln>
                          <a:latin typeface="Visa Dialect" pitchFamily="2" charset="0"/>
                        </a:rPr>
                        <a:t>550 to 599              51%</a:t>
                      </a:r>
                    </a:p>
                  </a:txBody>
                  <a:tcPr/>
                </a:tc>
                <a:extLst>
                  <a:ext uri="{0D108BD9-81ED-4DB2-BD59-A6C34878D82A}">
                    <a16:rowId xmlns:a16="http://schemas.microsoft.com/office/drawing/2014/main" val="1481922608"/>
                  </a:ext>
                </a:extLst>
              </a:tr>
              <a:tr h="391605">
                <a:tc>
                  <a:txBody>
                    <a:bodyPr/>
                    <a:lstStyle/>
                    <a:p>
                      <a:r>
                        <a:rPr lang="en-US" b="0" i="0" dirty="0">
                          <a:ln>
                            <a:solidFill>
                              <a:schemeClr val="tx1"/>
                            </a:solidFill>
                          </a:ln>
                          <a:latin typeface="Visa Dialect" pitchFamily="2" charset="0"/>
                        </a:rPr>
                        <a:t>600 to 649            12%        </a:t>
                      </a:r>
                    </a:p>
                  </a:txBody>
                  <a:tcPr/>
                </a:tc>
                <a:tc>
                  <a:txBody>
                    <a:bodyPr/>
                    <a:lstStyle/>
                    <a:p>
                      <a:r>
                        <a:rPr lang="en-US" b="0" i="0" dirty="0">
                          <a:ln>
                            <a:solidFill>
                              <a:schemeClr val="tx1"/>
                            </a:solidFill>
                          </a:ln>
                          <a:latin typeface="Visa Dialect" pitchFamily="2" charset="0"/>
                        </a:rPr>
                        <a:t>600 to 649              31%</a:t>
                      </a:r>
                    </a:p>
                  </a:txBody>
                  <a:tcPr/>
                </a:tc>
                <a:extLst>
                  <a:ext uri="{0D108BD9-81ED-4DB2-BD59-A6C34878D82A}">
                    <a16:rowId xmlns:a16="http://schemas.microsoft.com/office/drawing/2014/main" val="2749403600"/>
                  </a:ext>
                </a:extLst>
              </a:tr>
              <a:tr h="391605">
                <a:tc>
                  <a:txBody>
                    <a:bodyPr/>
                    <a:lstStyle/>
                    <a:p>
                      <a:r>
                        <a:rPr lang="en-US" b="0" i="0" dirty="0">
                          <a:ln>
                            <a:solidFill>
                              <a:schemeClr val="tx1"/>
                            </a:solidFill>
                          </a:ln>
                          <a:latin typeface="Visa Dialect" pitchFamily="2" charset="0"/>
                        </a:rPr>
                        <a:t>650 to 699            15%</a:t>
                      </a:r>
                    </a:p>
                  </a:txBody>
                  <a:tcPr/>
                </a:tc>
                <a:tc>
                  <a:txBody>
                    <a:bodyPr/>
                    <a:lstStyle/>
                    <a:p>
                      <a:r>
                        <a:rPr lang="en-US" b="0" i="0" dirty="0">
                          <a:ln>
                            <a:solidFill>
                              <a:schemeClr val="tx1"/>
                            </a:solidFill>
                          </a:ln>
                          <a:latin typeface="Visa Dialect" pitchFamily="2" charset="0"/>
                        </a:rPr>
                        <a:t>650 to 699              15%</a:t>
                      </a:r>
                    </a:p>
                  </a:txBody>
                  <a:tcPr/>
                </a:tc>
                <a:extLst>
                  <a:ext uri="{0D108BD9-81ED-4DB2-BD59-A6C34878D82A}">
                    <a16:rowId xmlns:a16="http://schemas.microsoft.com/office/drawing/2014/main" val="2186433757"/>
                  </a:ext>
                </a:extLst>
              </a:tr>
              <a:tr h="391605">
                <a:tc>
                  <a:txBody>
                    <a:bodyPr/>
                    <a:lstStyle/>
                    <a:p>
                      <a:r>
                        <a:rPr lang="en-US" b="0" i="0" dirty="0">
                          <a:ln>
                            <a:solidFill>
                              <a:schemeClr val="tx1"/>
                            </a:solidFill>
                          </a:ln>
                          <a:latin typeface="Visa Dialect" pitchFamily="2" charset="0"/>
                        </a:rPr>
                        <a:t>700 to 749            18%</a:t>
                      </a:r>
                    </a:p>
                  </a:txBody>
                  <a:tcPr/>
                </a:tc>
                <a:tc>
                  <a:txBody>
                    <a:bodyPr/>
                    <a:lstStyle/>
                    <a:p>
                      <a:r>
                        <a:rPr lang="en-US" b="0" i="0" dirty="0">
                          <a:ln>
                            <a:solidFill>
                              <a:schemeClr val="tx1"/>
                            </a:solidFill>
                          </a:ln>
                          <a:latin typeface="Visa Dialect" pitchFamily="2" charset="0"/>
                        </a:rPr>
                        <a:t>700 to 749               5%</a:t>
                      </a:r>
                    </a:p>
                  </a:txBody>
                  <a:tcPr/>
                </a:tc>
                <a:extLst>
                  <a:ext uri="{0D108BD9-81ED-4DB2-BD59-A6C34878D82A}">
                    <a16:rowId xmlns:a16="http://schemas.microsoft.com/office/drawing/2014/main" val="1368809170"/>
                  </a:ext>
                </a:extLst>
              </a:tr>
              <a:tr h="391605">
                <a:tc>
                  <a:txBody>
                    <a:bodyPr/>
                    <a:lstStyle/>
                    <a:p>
                      <a:r>
                        <a:rPr lang="en-US" b="0" i="0" dirty="0">
                          <a:ln>
                            <a:solidFill>
                              <a:schemeClr val="tx1"/>
                            </a:solidFill>
                          </a:ln>
                          <a:latin typeface="Visa Dialect" pitchFamily="2" charset="0"/>
                        </a:rPr>
                        <a:t>750 to 799             27%</a:t>
                      </a:r>
                    </a:p>
                  </a:txBody>
                  <a:tcPr/>
                </a:tc>
                <a:tc>
                  <a:txBody>
                    <a:bodyPr/>
                    <a:lstStyle/>
                    <a:p>
                      <a:r>
                        <a:rPr lang="en-US" b="0" i="0" dirty="0">
                          <a:ln>
                            <a:solidFill>
                              <a:schemeClr val="tx1"/>
                            </a:solidFill>
                          </a:ln>
                          <a:latin typeface="Visa Dialect" pitchFamily="2" charset="0"/>
                        </a:rPr>
                        <a:t>750 to 799               2%</a:t>
                      </a:r>
                    </a:p>
                  </a:txBody>
                  <a:tcPr/>
                </a:tc>
                <a:extLst>
                  <a:ext uri="{0D108BD9-81ED-4DB2-BD59-A6C34878D82A}">
                    <a16:rowId xmlns:a16="http://schemas.microsoft.com/office/drawing/2014/main" val="1035248201"/>
                  </a:ext>
                </a:extLst>
              </a:tr>
            </a:tbl>
          </a:graphicData>
        </a:graphic>
      </p:graphicFrame>
      <p:grpSp>
        <p:nvGrpSpPr>
          <p:cNvPr id="19" name="Group 18">
            <a:extLst>
              <a:ext uri="{FF2B5EF4-FFF2-40B4-BE49-F238E27FC236}">
                <a16:creationId xmlns:a16="http://schemas.microsoft.com/office/drawing/2014/main" id="{1EED5FA8-ED8D-4EC7-14F5-B2F566E6B37E}"/>
              </a:ext>
            </a:extLst>
          </p:cNvPr>
          <p:cNvGrpSpPr/>
          <p:nvPr/>
        </p:nvGrpSpPr>
        <p:grpSpPr>
          <a:xfrm>
            <a:off x="0" y="5948974"/>
            <a:ext cx="12192000" cy="917968"/>
            <a:chOff x="0" y="5948974"/>
            <a:chExt cx="12192000" cy="917968"/>
          </a:xfrm>
        </p:grpSpPr>
        <p:sp>
          <p:nvSpPr>
            <p:cNvPr id="20" name="Rectangle 19">
              <a:extLst>
                <a:ext uri="{FF2B5EF4-FFF2-40B4-BE49-F238E27FC236}">
                  <a16:creationId xmlns:a16="http://schemas.microsoft.com/office/drawing/2014/main" id="{A768A0FC-94C9-E829-6A74-7B3CF668D20C}"/>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D10ABC59-7ECA-CB4A-89C8-6BDCE780423B}"/>
                </a:ext>
              </a:extLst>
            </p:cNvPr>
            <p:cNvGrpSpPr/>
            <p:nvPr/>
          </p:nvGrpSpPr>
          <p:grpSpPr>
            <a:xfrm>
              <a:off x="786998" y="6165200"/>
              <a:ext cx="10570603" cy="701742"/>
              <a:chOff x="786998" y="6165200"/>
              <a:chExt cx="10570603" cy="701742"/>
            </a:xfrm>
          </p:grpSpPr>
          <p:pic>
            <p:nvPicPr>
              <p:cNvPr id="24" name="Picture 23">
                <a:extLst>
                  <a:ext uri="{FF2B5EF4-FFF2-40B4-BE49-F238E27FC236}">
                    <a16:creationId xmlns:a16="http://schemas.microsoft.com/office/drawing/2014/main" id="{16D5EB5E-41BD-B308-A59B-5F71A43DB1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5" name="Picture 24">
                <a:extLst>
                  <a:ext uri="{FF2B5EF4-FFF2-40B4-BE49-F238E27FC236}">
                    <a16:creationId xmlns:a16="http://schemas.microsoft.com/office/drawing/2014/main" id="{5CA6651A-C4F4-6591-11E0-C3CF43FCC1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6" name="Picture 2">
                <a:extLst>
                  <a:ext uri="{FF2B5EF4-FFF2-40B4-BE49-F238E27FC236}">
                    <a16:creationId xmlns:a16="http://schemas.microsoft.com/office/drawing/2014/main" id="{BEE4F24B-853F-AF71-0BBD-CDC2F13167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Visa Bolsters Global Banking Capabilities with $1B Acquisition of ...">
                <a:extLst>
                  <a:ext uri="{FF2B5EF4-FFF2-40B4-BE49-F238E27FC236}">
                    <a16:creationId xmlns:a16="http://schemas.microsoft.com/office/drawing/2014/main" id="{4E6EC8CA-5FDE-F366-BED7-C15F6F7BE8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85BC6F86-939B-C5D3-0896-0BA0B976B0B7}"/>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46A34BE-81EC-9398-F779-DE5DD1551F4D}"/>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18173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707FA-E432-0FC4-7172-94026233834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4151E1E-4E53-E899-48A2-FA1E08BE2037}"/>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4709208-08E3-B907-315E-5406BC0F290A}"/>
              </a:ext>
            </a:extLst>
          </p:cNvPr>
          <p:cNvSpPr txBox="1">
            <a:spLocks/>
          </p:cNvSpPr>
          <p:nvPr/>
        </p:nvSpPr>
        <p:spPr>
          <a:xfrm>
            <a:off x="609600" y="921519"/>
            <a:ext cx="8229600" cy="1143000"/>
          </a:xfrm>
          <a:prstGeom prst="rect">
            <a:avLst/>
          </a:prstGeom>
        </p:spPr>
        <p:txBody>
          <a:bodyPr vert="horz" wrap="none" lIns="0" tIns="0" rIns="0" bIns="91440" rtlCol="0" anchor="t" anchorCtr="0">
            <a:noAutofit/>
          </a:bodyPr>
          <a:lstStyle>
            <a:lvl1pPr algn="l" defTabSz="914400" rtl="0" eaLnBrk="1" latinLnBrk="0" hangingPunct="1">
              <a:lnSpc>
                <a:spcPct val="90000"/>
              </a:lnSpc>
              <a:spcBef>
                <a:spcPct val="0"/>
              </a:spcBef>
              <a:buNone/>
              <a:defRPr sz="2000" kern="1200">
                <a:solidFill>
                  <a:schemeClr val="accent1"/>
                </a:solidFill>
                <a:latin typeface="+mj-lt"/>
                <a:ea typeface="+mj-ea"/>
                <a:cs typeface="+mj-cs"/>
              </a:defRPr>
            </a:lvl1pPr>
          </a:lstStyle>
          <a:p>
            <a:pPr>
              <a:lnSpc>
                <a:spcPct val="100000"/>
              </a:lnSpc>
              <a:spcAft>
                <a:spcPts val="600"/>
              </a:spcAft>
            </a:pPr>
            <a:r>
              <a:rPr lang="en-US" sz="3600" dirty="0">
                <a:solidFill>
                  <a:schemeClr val="accent3">
                    <a:lumMod val="75000"/>
                  </a:schemeClr>
                </a:solidFill>
              </a:rPr>
              <a:t>Exercise 13.3                                              </a:t>
            </a:r>
            <a:br>
              <a:rPr lang="en-US" sz="3600" dirty="0">
                <a:solidFill>
                  <a:schemeClr val="accent3">
                    <a:lumMod val="75000"/>
                  </a:schemeClr>
                </a:solidFill>
              </a:rPr>
            </a:br>
            <a:r>
              <a:rPr lang="en-US" sz="3600" dirty="0">
                <a:latin typeface="Visa Dialect Medium" pitchFamily="2" charset="0"/>
              </a:rPr>
              <a:t>Your Credit Score and the Price of a Car</a:t>
            </a:r>
          </a:p>
        </p:txBody>
      </p:sp>
      <p:sp>
        <p:nvSpPr>
          <p:cNvPr id="5" name="Content Placeholder 2">
            <a:extLst>
              <a:ext uri="{FF2B5EF4-FFF2-40B4-BE49-F238E27FC236}">
                <a16:creationId xmlns:a16="http://schemas.microsoft.com/office/drawing/2014/main" id="{91FECA39-104C-D90D-043B-1D38CB52A777}"/>
              </a:ext>
            </a:extLst>
          </p:cNvPr>
          <p:cNvSpPr txBox="1">
            <a:spLocks/>
          </p:cNvSpPr>
          <p:nvPr/>
        </p:nvSpPr>
        <p:spPr>
          <a:xfrm>
            <a:off x="4724400" y="2690909"/>
            <a:ext cx="7290122" cy="943336"/>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buFont typeface="Visa Dialect Regular" pitchFamily="2" charset="0"/>
              <a:buAutoNum type="arabicPeriod"/>
            </a:pPr>
            <a:r>
              <a:rPr lang="en-US" sz="2000" dirty="0">
                <a:solidFill>
                  <a:srgbClr val="1434CB"/>
                </a:solidFill>
                <a:latin typeface="+mn-lt"/>
              </a:rPr>
              <a:t> Log in to </a:t>
            </a:r>
            <a:r>
              <a:rPr lang="en-US" sz="2000" dirty="0">
                <a:solidFill>
                  <a:srgbClr val="1434CB"/>
                </a:solidFill>
                <a:latin typeface="+mn-lt"/>
                <a:hlinkClick r:id="rId2">
                  <a:extLst>
                    <a:ext uri="{A12FA001-AC4F-418D-AE19-62706E023703}">
                      <ahyp:hlinkClr xmlns:ahyp="http://schemas.microsoft.com/office/drawing/2018/hyperlinkcolor" val="tx"/>
                    </a:ext>
                  </a:extLst>
                </a:hlinkClick>
              </a:rPr>
              <a:t>http://councilforeconed.org/earningcredit</a:t>
            </a:r>
            <a:endParaRPr lang="en-US" sz="2000" dirty="0">
              <a:solidFill>
                <a:srgbClr val="1434CB"/>
              </a:solidFill>
              <a:latin typeface="+mn-lt"/>
            </a:endParaRPr>
          </a:p>
          <a:p>
            <a:pPr marL="342900">
              <a:buFont typeface="Visa Dialect Regular" pitchFamily="2" charset="0"/>
              <a:buAutoNum type="arabicPeriod"/>
            </a:pPr>
            <a:r>
              <a:rPr lang="en-US" sz="2000" dirty="0">
                <a:solidFill>
                  <a:srgbClr val="1434CB"/>
                </a:solidFill>
                <a:latin typeface="+mn-lt"/>
                <a:hlinkClick r:id="rId3">
                  <a:extLst>
                    <a:ext uri="{A12FA001-AC4F-418D-AE19-62706E023703}">
                      <ahyp:hlinkClr xmlns:ahyp="http://schemas.microsoft.com/office/drawing/2018/hyperlinkcolor" val="tx"/>
                    </a:ext>
                  </a:extLst>
                </a:hlinkClick>
              </a:rPr>
              <a:t> https://tinyurl.com/earning-credit</a:t>
            </a:r>
            <a:endParaRPr lang="en-US" sz="2000" dirty="0">
              <a:solidFill>
                <a:srgbClr val="1434CB"/>
              </a:solidFill>
              <a:latin typeface="+mn-lt"/>
            </a:endParaRPr>
          </a:p>
          <a:p>
            <a:pPr algn="just"/>
            <a:endParaRPr lang="en-US" sz="1800" dirty="0">
              <a:latin typeface="AvenirLTStd-Book"/>
            </a:endParaRPr>
          </a:p>
          <a:p>
            <a:pPr algn="just"/>
            <a:endParaRPr lang="en-US" sz="1800" dirty="0">
              <a:latin typeface="AvenirLTStd-Book"/>
            </a:endParaRPr>
          </a:p>
          <a:p>
            <a:pPr algn="just"/>
            <a:endParaRPr lang="en-US" sz="1800" dirty="0">
              <a:latin typeface="AvenirLTStd-Book"/>
            </a:endParaRPr>
          </a:p>
          <a:p>
            <a:pPr algn="just"/>
            <a:endParaRPr lang="en-US" sz="1800" dirty="0">
              <a:latin typeface="AvenirLTStd-Book"/>
            </a:endParaRPr>
          </a:p>
        </p:txBody>
      </p:sp>
      <p:pic>
        <p:nvPicPr>
          <p:cNvPr id="9" name="Picture 8">
            <a:extLst>
              <a:ext uri="{FF2B5EF4-FFF2-40B4-BE49-F238E27FC236}">
                <a16:creationId xmlns:a16="http://schemas.microsoft.com/office/drawing/2014/main" id="{82767734-2DBB-98F4-2E84-3B8C081E6219}"/>
              </a:ext>
            </a:extLst>
          </p:cNvPr>
          <p:cNvPicPr>
            <a:picLocks noChangeAspect="1"/>
          </p:cNvPicPr>
          <p:nvPr/>
        </p:nvPicPr>
        <p:blipFill>
          <a:blip r:embed="rId4"/>
          <a:stretch>
            <a:fillRect/>
          </a:stretch>
        </p:blipFill>
        <p:spPr>
          <a:xfrm>
            <a:off x="630030" y="2358005"/>
            <a:ext cx="3281426" cy="3122327"/>
          </a:xfrm>
          <a:prstGeom prst="rect">
            <a:avLst/>
          </a:prstGeom>
        </p:spPr>
      </p:pic>
      <p:sp>
        <p:nvSpPr>
          <p:cNvPr id="11" name="TextBox 10">
            <a:extLst>
              <a:ext uri="{FF2B5EF4-FFF2-40B4-BE49-F238E27FC236}">
                <a16:creationId xmlns:a16="http://schemas.microsoft.com/office/drawing/2014/main" id="{1BD5AFFA-3B04-8F44-16A4-455C283A574E}"/>
              </a:ext>
            </a:extLst>
          </p:cNvPr>
          <p:cNvSpPr txBox="1"/>
          <p:nvPr/>
        </p:nvSpPr>
        <p:spPr>
          <a:xfrm>
            <a:off x="507532" y="394579"/>
            <a:ext cx="4030270" cy="523220"/>
          </a:xfrm>
          <a:prstGeom prst="rect">
            <a:avLst/>
          </a:prstGeom>
          <a:noFill/>
        </p:spPr>
        <p:txBody>
          <a:bodyPr wrap="none" rtlCol="0">
            <a:spAutoFit/>
          </a:bodyPr>
          <a:lstStyle/>
          <a:p>
            <a:r>
              <a:rPr lang="en-US" sz="2800" b="1" dirty="0">
                <a:solidFill>
                  <a:srgbClr val="1434CB"/>
                </a:solidFill>
                <a:latin typeface="+mj-lt"/>
              </a:rPr>
              <a:t>HANDOUTS: </a:t>
            </a:r>
            <a:r>
              <a:rPr lang="en-US" sz="2800" dirty="0">
                <a:solidFill>
                  <a:srgbClr val="1434CB"/>
                </a:solidFill>
                <a:latin typeface="Visa Dialect" pitchFamily="2" charset="0"/>
              </a:rPr>
              <a:t>PAGE 13</a:t>
            </a:r>
          </a:p>
        </p:txBody>
      </p:sp>
      <p:pic>
        <p:nvPicPr>
          <p:cNvPr id="14" name="Picture 13">
            <a:extLst>
              <a:ext uri="{FF2B5EF4-FFF2-40B4-BE49-F238E27FC236}">
                <a16:creationId xmlns:a16="http://schemas.microsoft.com/office/drawing/2014/main" id="{C3F7AA21-3740-4180-4616-2E53659DE97F}"/>
              </a:ext>
            </a:extLst>
          </p:cNvPr>
          <p:cNvPicPr>
            <a:picLocks noChangeAspect="1"/>
          </p:cNvPicPr>
          <p:nvPr/>
        </p:nvPicPr>
        <p:blipFill>
          <a:blip r:embed="rId5"/>
          <a:stretch>
            <a:fillRect/>
          </a:stretch>
        </p:blipFill>
        <p:spPr>
          <a:xfrm>
            <a:off x="6955634" y="3596506"/>
            <a:ext cx="2095768" cy="2166412"/>
          </a:xfrm>
          <a:prstGeom prst="rect">
            <a:avLst/>
          </a:prstGeom>
        </p:spPr>
      </p:pic>
      <p:grpSp>
        <p:nvGrpSpPr>
          <p:cNvPr id="20" name="Group 19">
            <a:extLst>
              <a:ext uri="{FF2B5EF4-FFF2-40B4-BE49-F238E27FC236}">
                <a16:creationId xmlns:a16="http://schemas.microsoft.com/office/drawing/2014/main" id="{F54F862F-F872-FD16-CEC6-ED68D9A57D5A}"/>
              </a:ext>
            </a:extLst>
          </p:cNvPr>
          <p:cNvGrpSpPr/>
          <p:nvPr/>
        </p:nvGrpSpPr>
        <p:grpSpPr>
          <a:xfrm>
            <a:off x="0" y="5948974"/>
            <a:ext cx="12192000" cy="917968"/>
            <a:chOff x="0" y="5948974"/>
            <a:chExt cx="12192000" cy="917968"/>
          </a:xfrm>
        </p:grpSpPr>
        <p:sp>
          <p:nvSpPr>
            <p:cNvPr id="21" name="Rectangle 20">
              <a:extLst>
                <a:ext uri="{FF2B5EF4-FFF2-40B4-BE49-F238E27FC236}">
                  <a16:creationId xmlns:a16="http://schemas.microsoft.com/office/drawing/2014/main" id="{E633A03A-D262-45C9-B86C-AAF2A773876A}"/>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B07D6555-DA5F-3929-A118-0159153DAC00}"/>
                </a:ext>
              </a:extLst>
            </p:cNvPr>
            <p:cNvGrpSpPr/>
            <p:nvPr/>
          </p:nvGrpSpPr>
          <p:grpSpPr>
            <a:xfrm>
              <a:off x="786998" y="6165200"/>
              <a:ext cx="10570603" cy="701742"/>
              <a:chOff x="786998" y="6165200"/>
              <a:chExt cx="10570603" cy="701742"/>
            </a:xfrm>
          </p:grpSpPr>
          <p:pic>
            <p:nvPicPr>
              <p:cNvPr id="25" name="Picture 24">
                <a:extLst>
                  <a:ext uri="{FF2B5EF4-FFF2-40B4-BE49-F238E27FC236}">
                    <a16:creationId xmlns:a16="http://schemas.microsoft.com/office/drawing/2014/main" id="{39CD6C0C-8532-7C5E-2152-F83B0AD55FA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6" name="Picture 25">
                <a:extLst>
                  <a:ext uri="{FF2B5EF4-FFF2-40B4-BE49-F238E27FC236}">
                    <a16:creationId xmlns:a16="http://schemas.microsoft.com/office/drawing/2014/main" id="{D687C62D-A32F-D233-14A6-70D7E6A45AE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7" name="Picture 2">
                <a:extLst>
                  <a:ext uri="{FF2B5EF4-FFF2-40B4-BE49-F238E27FC236}">
                    <a16:creationId xmlns:a16="http://schemas.microsoft.com/office/drawing/2014/main" id="{C05B81B7-2370-A545-CD7F-75CD358481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Visa Bolsters Global Banking Capabilities with $1B Acquisition of ...">
                <a:extLst>
                  <a:ext uri="{FF2B5EF4-FFF2-40B4-BE49-F238E27FC236}">
                    <a16:creationId xmlns:a16="http://schemas.microsoft.com/office/drawing/2014/main" id="{472A920D-9190-24AA-1BB3-56795027D1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22">
              <a:extLst>
                <a:ext uri="{FF2B5EF4-FFF2-40B4-BE49-F238E27FC236}">
                  <a16:creationId xmlns:a16="http://schemas.microsoft.com/office/drawing/2014/main" id="{26A07FC7-C56A-13B0-BFE3-9603B02805F8}"/>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D311257-51DA-08B8-3833-4C63E76E7E79}"/>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700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927C9-59E5-3A4F-E7E6-39EECD55140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75F327A-5399-453C-E8DD-A9CC423653AD}"/>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3C9C1E-59F7-8512-2DD6-91FD1D2BF676}"/>
              </a:ext>
            </a:extLst>
          </p:cNvPr>
          <p:cNvSpPr>
            <a:spLocks noGrp="1"/>
          </p:cNvSpPr>
          <p:nvPr>
            <p:ph type="title"/>
          </p:nvPr>
        </p:nvSpPr>
        <p:spPr>
          <a:xfrm>
            <a:off x="609600" y="921903"/>
            <a:ext cx="8229600" cy="1143000"/>
          </a:xfrm>
        </p:spPr>
        <p:txBody>
          <a:bodyPr/>
          <a:lstStyle/>
          <a:p>
            <a:pPr>
              <a:lnSpc>
                <a:spcPct val="100000"/>
              </a:lnSpc>
              <a:spcAft>
                <a:spcPts val="600"/>
              </a:spcAft>
            </a:pPr>
            <a:r>
              <a:rPr lang="en-US" sz="3600" dirty="0">
                <a:solidFill>
                  <a:schemeClr val="accent3">
                    <a:lumMod val="75000"/>
                  </a:schemeClr>
                </a:solidFill>
              </a:rPr>
              <a:t>Exercise 13.3                                              </a:t>
            </a:r>
            <a:br>
              <a:rPr lang="en-US" sz="3600" dirty="0">
                <a:solidFill>
                  <a:schemeClr val="accent3">
                    <a:lumMod val="75000"/>
                  </a:schemeClr>
                </a:solidFill>
              </a:rPr>
            </a:br>
            <a:r>
              <a:rPr lang="en-US" sz="3600" dirty="0">
                <a:latin typeface="Visa Dialect Medium" pitchFamily="2" charset="0"/>
              </a:rPr>
              <a:t>Your Credit Score and the Price of a Car</a:t>
            </a:r>
          </a:p>
        </p:txBody>
      </p:sp>
      <p:sp>
        <p:nvSpPr>
          <p:cNvPr id="6" name="Content Placeholder 2">
            <a:extLst>
              <a:ext uri="{FF2B5EF4-FFF2-40B4-BE49-F238E27FC236}">
                <a16:creationId xmlns:a16="http://schemas.microsoft.com/office/drawing/2014/main" id="{62045E47-7CFE-9829-7BBA-0E9AFB6761E5}"/>
              </a:ext>
            </a:extLst>
          </p:cNvPr>
          <p:cNvSpPr txBox="1">
            <a:spLocks/>
          </p:cNvSpPr>
          <p:nvPr/>
        </p:nvSpPr>
        <p:spPr>
          <a:xfrm>
            <a:off x="5141997" y="2085683"/>
            <a:ext cx="6215604" cy="943336"/>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chemeClr val="tx1"/>
              </a:solidFill>
              <a:latin typeface="AvenirLTStd-Book"/>
            </a:endParaRPr>
          </a:p>
          <a:p>
            <a:pPr indent="-457200">
              <a:buFont typeface="Visa Dialect Regular" pitchFamily="2" charset="0"/>
              <a:buAutoNum type="arabicPeriod"/>
            </a:pPr>
            <a:r>
              <a:rPr lang="en-US" sz="2000" dirty="0">
                <a:solidFill>
                  <a:schemeClr val="tx1"/>
                </a:solidFill>
                <a:latin typeface="+mn-lt"/>
              </a:rPr>
              <a:t>Record the first score on your handout.</a:t>
            </a:r>
          </a:p>
          <a:p>
            <a:pPr indent="-457200">
              <a:buFont typeface="Visa Dialect Regular" pitchFamily="2" charset="0"/>
              <a:buAutoNum type="arabicPeriod"/>
            </a:pPr>
            <a:r>
              <a:rPr lang="en-US" sz="2000" dirty="0">
                <a:solidFill>
                  <a:schemeClr val="tx1"/>
                </a:solidFill>
                <a:latin typeface="+mn-lt"/>
              </a:rPr>
              <a:t>Click onward</a:t>
            </a:r>
          </a:p>
          <a:p>
            <a:pPr indent="-457200">
              <a:buFont typeface="Visa Dialect Regular" pitchFamily="2" charset="0"/>
              <a:buAutoNum type="arabicPeriod"/>
            </a:pPr>
            <a:r>
              <a:rPr lang="en-US" sz="2000" dirty="0">
                <a:solidFill>
                  <a:schemeClr val="tx1"/>
                </a:solidFill>
                <a:latin typeface="+mn-lt"/>
              </a:rPr>
              <a:t>Choose the interest that corresponds to your credit score. Record your interest rate on your handout.</a:t>
            </a:r>
          </a:p>
          <a:p>
            <a:pPr indent="-457200">
              <a:buFont typeface="Visa Dialect Regular" pitchFamily="2" charset="0"/>
              <a:buAutoNum type="arabicPeriod"/>
            </a:pPr>
            <a:r>
              <a:rPr lang="en-US" sz="2000" dirty="0">
                <a:solidFill>
                  <a:schemeClr val="tx1"/>
                </a:solidFill>
                <a:latin typeface="+mn-lt"/>
              </a:rPr>
              <a:t>Select Loan</a:t>
            </a:r>
          </a:p>
          <a:p>
            <a:pPr indent="-457200">
              <a:buFont typeface="Visa Dialect Regular" pitchFamily="2" charset="0"/>
              <a:buAutoNum type="arabicPeriod"/>
            </a:pPr>
            <a:r>
              <a:rPr lang="en-US" sz="2000" dirty="0">
                <a:solidFill>
                  <a:schemeClr val="tx1"/>
                </a:solidFill>
                <a:latin typeface="+mn-lt"/>
              </a:rPr>
              <a:t>Click onward and</a:t>
            </a:r>
          </a:p>
          <a:p>
            <a:pPr marL="460375" indent="-460375">
              <a:buFont typeface="Visa Dialect Regular" pitchFamily="2" charset="0"/>
              <a:buAutoNum type="arabicPeriod"/>
            </a:pPr>
            <a:r>
              <a:rPr lang="en-US" sz="2000" dirty="0">
                <a:solidFill>
                  <a:schemeClr val="tx1"/>
                </a:solidFill>
                <a:latin typeface="+mn-lt"/>
              </a:rPr>
              <a:t>Keep going and record the “Future” credit score </a:t>
            </a:r>
          </a:p>
          <a:p>
            <a:pPr algn="just"/>
            <a:endParaRPr lang="en-US" sz="1800" dirty="0">
              <a:solidFill>
                <a:schemeClr val="tx1"/>
              </a:solidFill>
              <a:latin typeface="AvenirLTStd-Book"/>
            </a:endParaRPr>
          </a:p>
          <a:p>
            <a:pPr algn="just"/>
            <a:endParaRPr lang="en-US" sz="1800" dirty="0">
              <a:solidFill>
                <a:schemeClr val="tx1"/>
              </a:solidFill>
              <a:latin typeface="AvenirLTStd-Book"/>
            </a:endParaRPr>
          </a:p>
          <a:p>
            <a:pPr algn="just"/>
            <a:endParaRPr lang="en-US" sz="1800" dirty="0">
              <a:solidFill>
                <a:schemeClr val="tx1"/>
              </a:solidFill>
              <a:latin typeface="AvenirLTStd-Book"/>
            </a:endParaRPr>
          </a:p>
        </p:txBody>
      </p:sp>
      <p:sp>
        <p:nvSpPr>
          <p:cNvPr id="7" name="TextBox 6">
            <a:extLst>
              <a:ext uri="{FF2B5EF4-FFF2-40B4-BE49-F238E27FC236}">
                <a16:creationId xmlns:a16="http://schemas.microsoft.com/office/drawing/2014/main" id="{DE629BD6-598B-5A5E-F066-FABA39F0A1DC}"/>
              </a:ext>
            </a:extLst>
          </p:cNvPr>
          <p:cNvSpPr txBox="1"/>
          <p:nvPr/>
        </p:nvSpPr>
        <p:spPr>
          <a:xfrm>
            <a:off x="513928" y="386153"/>
            <a:ext cx="4091185" cy="523220"/>
          </a:xfrm>
          <a:prstGeom prst="rect">
            <a:avLst/>
          </a:prstGeom>
          <a:noFill/>
        </p:spPr>
        <p:txBody>
          <a:bodyPr wrap="none" rtlCol="0">
            <a:spAutoFit/>
          </a:bodyPr>
          <a:lstStyle/>
          <a:p>
            <a:r>
              <a:rPr lang="en-US" sz="2800" b="1" dirty="0">
                <a:solidFill>
                  <a:srgbClr val="1434CB"/>
                </a:solidFill>
                <a:latin typeface="+mj-lt"/>
              </a:rPr>
              <a:t>HANDOUTS: </a:t>
            </a:r>
            <a:r>
              <a:rPr lang="en-US" sz="2800" dirty="0">
                <a:solidFill>
                  <a:srgbClr val="1434CB"/>
                </a:solidFill>
                <a:latin typeface="Visa Dialect" pitchFamily="2" charset="0"/>
              </a:rPr>
              <a:t>PAGE 13</a:t>
            </a:r>
          </a:p>
        </p:txBody>
      </p:sp>
      <p:pic>
        <p:nvPicPr>
          <p:cNvPr id="12" name="Picture 11">
            <a:extLst>
              <a:ext uri="{FF2B5EF4-FFF2-40B4-BE49-F238E27FC236}">
                <a16:creationId xmlns:a16="http://schemas.microsoft.com/office/drawing/2014/main" id="{93B1D49B-1A92-62A0-25DE-0702AB405F31}"/>
              </a:ext>
            </a:extLst>
          </p:cNvPr>
          <p:cNvPicPr>
            <a:picLocks noChangeAspect="1"/>
          </p:cNvPicPr>
          <p:nvPr/>
        </p:nvPicPr>
        <p:blipFill>
          <a:blip r:embed="rId2"/>
          <a:stretch>
            <a:fillRect/>
          </a:stretch>
        </p:blipFill>
        <p:spPr>
          <a:xfrm>
            <a:off x="861840" y="2211892"/>
            <a:ext cx="2974752" cy="3605595"/>
          </a:xfrm>
          <a:prstGeom prst="rect">
            <a:avLst/>
          </a:prstGeom>
        </p:spPr>
      </p:pic>
      <p:grpSp>
        <p:nvGrpSpPr>
          <p:cNvPr id="19" name="Group 18">
            <a:extLst>
              <a:ext uri="{FF2B5EF4-FFF2-40B4-BE49-F238E27FC236}">
                <a16:creationId xmlns:a16="http://schemas.microsoft.com/office/drawing/2014/main" id="{D4E3E1D3-A160-A59C-5D57-87B2A4226261}"/>
              </a:ext>
            </a:extLst>
          </p:cNvPr>
          <p:cNvGrpSpPr/>
          <p:nvPr/>
        </p:nvGrpSpPr>
        <p:grpSpPr>
          <a:xfrm>
            <a:off x="0" y="5948974"/>
            <a:ext cx="12192000" cy="917968"/>
            <a:chOff x="0" y="5948974"/>
            <a:chExt cx="12192000" cy="917968"/>
          </a:xfrm>
        </p:grpSpPr>
        <p:sp>
          <p:nvSpPr>
            <p:cNvPr id="20" name="Rectangle 19">
              <a:extLst>
                <a:ext uri="{FF2B5EF4-FFF2-40B4-BE49-F238E27FC236}">
                  <a16:creationId xmlns:a16="http://schemas.microsoft.com/office/drawing/2014/main" id="{3F56A97E-906F-F15E-61AD-4BD255446BA2}"/>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670AFCD-8B6B-6F1B-C279-E24B9E3A8253}"/>
                </a:ext>
              </a:extLst>
            </p:cNvPr>
            <p:cNvGrpSpPr/>
            <p:nvPr/>
          </p:nvGrpSpPr>
          <p:grpSpPr>
            <a:xfrm>
              <a:off x="786998" y="6165200"/>
              <a:ext cx="10570603" cy="701742"/>
              <a:chOff x="786998" y="6165200"/>
              <a:chExt cx="10570603" cy="701742"/>
            </a:xfrm>
          </p:grpSpPr>
          <p:pic>
            <p:nvPicPr>
              <p:cNvPr id="24" name="Picture 23">
                <a:extLst>
                  <a:ext uri="{FF2B5EF4-FFF2-40B4-BE49-F238E27FC236}">
                    <a16:creationId xmlns:a16="http://schemas.microsoft.com/office/drawing/2014/main" id="{7E765960-820B-A9A3-63F4-C923C3314A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5" name="Picture 24">
                <a:extLst>
                  <a:ext uri="{FF2B5EF4-FFF2-40B4-BE49-F238E27FC236}">
                    <a16:creationId xmlns:a16="http://schemas.microsoft.com/office/drawing/2014/main" id="{C8D673D7-13BD-FA0D-A661-E41D0AD9BB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6" name="Picture 2">
                <a:extLst>
                  <a:ext uri="{FF2B5EF4-FFF2-40B4-BE49-F238E27FC236}">
                    <a16:creationId xmlns:a16="http://schemas.microsoft.com/office/drawing/2014/main" id="{288B4E29-0415-B428-AD97-5DD4A0354A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Visa Bolsters Global Banking Capabilities with $1B Acquisition of ...">
                <a:extLst>
                  <a:ext uri="{FF2B5EF4-FFF2-40B4-BE49-F238E27FC236}">
                    <a16:creationId xmlns:a16="http://schemas.microsoft.com/office/drawing/2014/main" id="{E15835EE-5592-A09E-9A14-F9E7D2235A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B009FFC8-17BF-FBB0-EBC6-41CA58B8A28B}"/>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951F2A5-A2F8-97F2-09DF-98654B32BD52}"/>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101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D2BEC-8416-A316-7DBF-9DA220A369E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75CB68B-0EA4-F917-107B-B2ED6D0DCFA1}"/>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C9870F-7106-DC21-6FC5-6466ADA89A79}"/>
              </a:ext>
            </a:extLst>
          </p:cNvPr>
          <p:cNvSpPr txBox="1"/>
          <p:nvPr/>
        </p:nvSpPr>
        <p:spPr>
          <a:xfrm>
            <a:off x="502674" y="404219"/>
            <a:ext cx="9458600" cy="954107"/>
          </a:xfrm>
          <a:prstGeom prst="rect">
            <a:avLst/>
          </a:prstGeom>
          <a:noFill/>
        </p:spPr>
        <p:txBody>
          <a:bodyPr wrap="square">
            <a:spAutoFit/>
          </a:bodyPr>
          <a:lstStyle/>
          <a:p>
            <a:r>
              <a:rPr lang="en-US" sz="2800" b="1" dirty="0">
                <a:solidFill>
                  <a:srgbClr val="1434CB"/>
                </a:solidFill>
                <a:latin typeface="+mj-lt"/>
              </a:rPr>
              <a:t>Group Discussion Questions </a:t>
            </a:r>
            <a:br>
              <a:rPr lang="en-US" sz="2800" dirty="0">
                <a:solidFill>
                  <a:srgbClr val="1434CB"/>
                </a:solidFill>
                <a:latin typeface="+mj-lt"/>
              </a:rPr>
            </a:br>
            <a:endParaRPr lang="en-US" sz="2800" dirty="0">
              <a:solidFill>
                <a:srgbClr val="1434CB"/>
              </a:solidFill>
              <a:latin typeface="+mj-lt"/>
            </a:endParaRPr>
          </a:p>
        </p:txBody>
      </p:sp>
      <p:sp>
        <p:nvSpPr>
          <p:cNvPr id="11" name="TextBox 10">
            <a:extLst>
              <a:ext uri="{FF2B5EF4-FFF2-40B4-BE49-F238E27FC236}">
                <a16:creationId xmlns:a16="http://schemas.microsoft.com/office/drawing/2014/main" id="{7E6FA948-BD33-208B-2A1F-11BE8421F4E3}"/>
              </a:ext>
            </a:extLst>
          </p:cNvPr>
          <p:cNvSpPr txBox="1"/>
          <p:nvPr/>
        </p:nvSpPr>
        <p:spPr>
          <a:xfrm>
            <a:off x="541389" y="1297485"/>
            <a:ext cx="11109222" cy="4016484"/>
          </a:xfrm>
          <a:prstGeom prst="rect">
            <a:avLst/>
          </a:prstGeom>
          <a:noFill/>
        </p:spPr>
        <p:txBody>
          <a:bodyPr wrap="square" rtlCol="0">
            <a:spAutoFit/>
          </a:bodyPr>
          <a:lstStyle/>
          <a:p>
            <a:pPr>
              <a:spcAft>
                <a:spcPts val="600"/>
              </a:spcAft>
            </a:pPr>
            <a:r>
              <a:rPr lang="en-US" sz="2000" b="1" dirty="0">
                <a:latin typeface="Visa Dialect" pitchFamily="2" charset="0"/>
              </a:rPr>
              <a:t>In the computer simulation:</a:t>
            </a:r>
          </a:p>
          <a:p>
            <a:pPr marL="342900" indent="-342900">
              <a:spcAft>
                <a:spcPts val="600"/>
              </a:spcAft>
              <a:buFont typeface="System Font Regular"/>
              <a:buChar char="—"/>
            </a:pPr>
            <a:r>
              <a:rPr lang="en-US" sz="2000" dirty="0">
                <a:latin typeface="Visa Dialect" pitchFamily="2" charset="0"/>
              </a:rPr>
              <a:t>What behaviors caused some students to have </a:t>
            </a:r>
            <a:r>
              <a:rPr lang="en-US" sz="2000" dirty="0">
                <a:solidFill>
                  <a:schemeClr val="accent3">
                    <a:lumMod val="75000"/>
                  </a:schemeClr>
                </a:solidFill>
                <a:latin typeface="Visa Dialect" pitchFamily="2" charset="0"/>
              </a:rPr>
              <a:t>lower credit scores</a:t>
            </a:r>
            <a:r>
              <a:rPr lang="en-US" sz="2000" dirty="0">
                <a:latin typeface="Visa Dialect" pitchFamily="2" charset="0"/>
              </a:rPr>
              <a:t>?</a:t>
            </a:r>
          </a:p>
          <a:p>
            <a:pPr marL="342900" indent="-342900">
              <a:spcAft>
                <a:spcPts val="600"/>
              </a:spcAft>
              <a:buFont typeface="System Font Regular"/>
              <a:buChar char="—"/>
            </a:pPr>
            <a:r>
              <a:rPr lang="en-US" sz="2000" dirty="0">
                <a:latin typeface="Visa Dialect" pitchFamily="2" charset="0"/>
              </a:rPr>
              <a:t>What behaviors caused some students to have </a:t>
            </a:r>
            <a:r>
              <a:rPr lang="en-US" sz="2000" dirty="0">
                <a:solidFill>
                  <a:schemeClr val="accent3">
                    <a:lumMod val="75000"/>
                  </a:schemeClr>
                </a:solidFill>
                <a:latin typeface="Visa Dialect" pitchFamily="2" charset="0"/>
              </a:rPr>
              <a:t>higher credit scores</a:t>
            </a:r>
            <a:r>
              <a:rPr lang="en-US" sz="2000" dirty="0">
                <a:latin typeface="Visa Dialect" pitchFamily="2" charset="0"/>
              </a:rPr>
              <a:t>?</a:t>
            </a:r>
          </a:p>
          <a:p>
            <a:pPr marL="342900" indent="-342900">
              <a:spcAft>
                <a:spcPts val="600"/>
              </a:spcAft>
              <a:buFont typeface="System Font Regular"/>
              <a:buChar char="—"/>
            </a:pPr>
            <a:r>
              <a:rPr lang="en-US" sz="2000" dirty="0">
                <a:latin typeface="Visa Dialect" pitchFamily="2" charset="0"/>
              </a:rPr>
              <a:t>What could individuals with low simulated credit scores do to improve these credit scores?</a:t>
            </a:r>
          </a:p>
          <a:p>
            <a:pPr marL="342900" indent="-342900">
              <a:spcAft>
                <a:spcPts val="600"/>
              </a:spcAft>
              <a:buFont typeface="Arial" panose="020B0604020202020204" pitchFamily="34" charset="0"/>
              <a:buChar char="•"/>
            </a:pPr>
            <a:endParaRPr lang="en-US" sz="2000" dirty="0">
              <a:latin typeface="Visa Dialect" pitchFamily="2" charset="0"/>
            </a:endParaRPr>
          </a:p>
          <a:p>
            <a:pPr>
              <a:spcAft>
                <a:spcPts val="600"/>
              </a:spcAft>
            </a:pPr>
            <a:r>
              <a:rPr lang="en-US" sz="2000" b="1" dirty="0">
                <a:latin typeface="Visa Dialect" pitchFamily="2" charset="0"/>
              </a:rPr>
              <a:t>Now think about the categories used to calculate an actual credit score and your answers for when you are 30 years old. </a:t>
            </a:r>
          </a:p>
          <a:p>
            <a:pPr marL="342900" indent="-342900">
              <a:spcAft>
                <a:spcPts val="600"/>
              </a:spcAft>
              <a:buFont typeface="System Font Regular"/>
              <a:buChar char="—"/>
            </a:pPr>
            <a:r>
              <a:rPr lang="en-US" sz="2000" dirty="0">
                <a:latin typeface="Visa Dialect" pitchFamily="2" charset="0"/>
              </a:rPr>
              <a:t>What kinds of </a:t>
            </a:r>
            <a:r>
              <a:rPr lang="en-US" sz="2000" dirty="0">
                <a:solidFill>
                  <a:schemeClr val="accent3">
                    <a:lumMod val="75000"/>
                  </a:schemeClr>
                </a:solidFill>
                <a:latin typeface="Visa Dialect" pitchFamily="2" charset="0"/>
              </a:rPr>
              <a:t>behaviors</a:t>
            </a:r>
            <a:r>
              <a:rPr lang="en-US" sz="2000" dirty="0">
                <a:latin typeface="Visa Dialect" pitchFamily="2" charset="0"/>
              </a:rPr>
              <a:t> would result in a low score, representing a high risk?</a:t>
            </a:r>
          </a:p>
          <a:p>
            <a:pPr marL="342900" indent="-342900">
              <a:spcAft>
                <a:spcPts val="600"/>
              </a:spcAft>
              <a:buFont typeface="System Font Regular"/>
              <a:buChar char="—"/>
            </a:pPr>
            <a:r>
              <a:rPr lang="en-US" sz="2000" dirty="0">
                <a:latin typeface="Visa Dialect" pitchFamily="2" charset="0"/>
              </a:rPr>
              <a:t>What kinds of things can each individual do</a:t>
            </a:r>
            <a:r>
              <a:rPr lang="en-US" sz="2000" dirty="0">
                <a:solidFill>
                  <a:schemeClr val="accent3">
                    <a:lumMod val="75000"/>
                  </a:schemeClr>
                </a:solidFill>
                <a:latin typeface="Visa Dialect" pitchFamily="2" charset="0"/>
              </a:rPr>
              <a:t> in the future </a:t>
            </a:r>
            <a:r>
              <a:rPr lang="en-US" sz="2000" dirty="0">
                <a:latin typeface="Visa Dialect" pitchFamily="2" charset="0"/>
              </a:rPr>
              <a:t>to ensure that your real credit score is high?</a:t>
            </a:r>
            <a:endParaRPr lang="en-US" sz="2000" b="1" dirty="0">
              <a:ln w="11430"/>
              <a:effectLst>
                <a:outerShdw blurRad="80000" dist="40000" dir="5040000" algn="tl">
                  <a:srgbClr val="000000">
                    <a:alpha val="0"/>
                  </a:srgbClr>
                </a:outerShdw>
              </a:effectLst>
              <a:latin typeface="Visa Dialect" pitchFamily="2" charset="0"/>
              <a:ea typeface="+mj-ea"/>
              <a:cs typeface="Calibri" panose="020F0502020204030204" pitchFamily="34" charset="0"/>
            </a:endParaRPr>
          </a:p>
        </p:txBody>
      </p:sp>
      <p:grpSp>
        <p:nvGrpSpPr>
          <p:cNvPr id="17" name="Group 16">
            <a:extLst>
              <a:ext uri="{FF2B5EF4-FFF2-40B4-BE49-F238E27FC236}">
                <a16:creationId xmlns:a16="http://schemas.microsoft.com/office/drawing/2014/main" id="{C727064B-393A-76DC-5FE7-12694F5553C4}"/>
              </a:ext>
            </a:extLst>
          </p:cNvPr>
          <p:cNvGrpSpPr/>
          <p:nvPr/>
        </p:nvGrpSpPr>
        <p:grpSpPr>
          <a:xfrm>
            <a:off x="0" y="5948974"/>
            <a:ext cx="12192000" cy="917968"/>
            <a:chOff x="0" y="5948974"/>
            <a:chExt cx="12192000" cy="917968"/>
          </a:xfrm>
        </p:grpSpPr>
        <p:sp>
          <p:nvSpPr>
            <p:cNvPr id="18" name="Rectangle 17">
              <a:extLst>
                <a:ext uri="{FF2B5EF4-FFF2-40B4-BE49-F238E27FC236}">
                  <a16:creationId xmlns:a16="http://schemas.microsoft.com/office/drawing/2014/main" id="{6809C406-679E-3D74-7AD2-56F6916F2000}"/>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B7B8E94-6DBA-DEB6-72E8-21A879EEE923}"/>
                </a:ext>
              </a:extLst>
            </p:cNvPr>
            <p:cNvGrpSpPr/>
            <p:nvPr/>
          </p:nvGrpSpPr>
          <p:grpSpPr>
            <a:xfrm>
              <a:off x="786998" y="6165200"/>
              <a:ext cx="10570603" cy="701742"/>
              <a:chOff x="786998" y="6165200"/>
              <a:chExt cx="10570603" cy="701742"/>
            </a:xfrm>
          </p:grpSpPr>
          <p:pic>
            <p:nvPicPr>
              <p:cNvPr id="22" name="Picture 21">
                <a:extLst>
                  <a:ext uri="{FF2B5EF4-FFF2-40B4-BE49-F238E27FC236}">
                    <a16:creationId xmlns:a16="http://schemas.microsoft.com/office/drawing/2014/main" id="{00D304CE-E6B1-9A68-2F97-488DE4BC63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3" name="Picture 22">
                <a:extLst>
                  <a:ext uri="{FF2B5EF4-FFF2-40B4-BE49-F238E27FC236}">
                    <a16:creationId xmlns:a16="http://schemas.microsoft.com/office/drawing/2014/main" id="{C8274509-137C-DF54-42C0-80A56E0333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4" name="Picture 2">
                <a:extLst>
                  <a:ext uri="{FF2B5EF4-FFF2-40B4-BE49-F238E27FC236}">
                    <a16:creationId xmlns:a16="http://schemas.microsoft.com/office/drawing/2014/main" id="{F29C4CBA-6D2D-8938-C20B-99D85624D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675CF324-095F-65E2-BAFE-87A6A2C31F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173395F2-185B-D20E-4E4E-93DEA6CB78D2}"/>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F5B657-C21B-4FD8-67DD-E220D0F8B4E6}"/>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575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55790-EA58-43C9-ACE3-B9521915531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9E212B2-CB06-272E-9176-7C85B2BBCD41}"/>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8838EA6A-987D-D2F8-0C03-331F401090D4}"/>
              </a:ext>
            </a:extLst>
          </p:cNvPr>
          <p:cNvSpPr>
            <a:spLocks noGrp="1"/>
          </p:cNvSpPr>
          <p:nvPr/>
        </p:nvSpPr>
        <p:spPr>
          <a:xfrm>
            <a:off x="438150" y="1411203"/>
            <a:ext cx="11315700" cy="452492"/>
          </a:xfr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Calibri" panose="020F050202020403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Calibri" panose="020F050202020403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Calibri" panose="020F050202020403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9pPr>
          </a:lstStyle>
          <a:p>
            <a:pPr marL="109220" indent="0">
              <a:buNone/>
            </a:pPr>
            <a:r>
              <a:rPr lang="en-US" sz="3600" u="sng" dirty="0">
                <a:solidFill>
                  <a:srgbClr val="1434CB"/>
                </a:solidFill>
                <a:latin typeface="+mj-lt"/>
              </a:rPr>
              <a:t>Definitions</a:t>
            </a:r>
            <a:endParaRPr lang="en-US"/>
          </a:p>
          <a:p>
            <a:pPr marL="109220" indent="0">
              <a:buNone/>
            </a:pPr>
            <a:endParaRPr lang="en-US" sz="3600" u="sng" dirty="0">
              <a:solidFill>
                <a:srgbClr val="1434CB"/>
              </a:solidFill>
              <a:latin typeface="+mj-lt"/>
            </a:endParaRPr>
          </a:p>
          <a:p>
            <a:pPr marL="109220" marR="0" lvl="0" indent="0" algn="l" defTabSz="914400" rtl="0" eaLnBrk="1" fontAlgn="auto" latinLnBrk="0" hangingPunct="1">
              <a:lnSpc>
                <a:spcPct val="100000"/>
              </a:lnSpc>
              <a:spcBef>
                <a:spcPts val="0"/>
              </a:spcBef>
              <a:spcAft>
                <a:spcPts val="2400"/>
              </a:spcAft>
              <a:buClrTx/>
              <a:buSzTx/>
              <a:buFontTx/>
              <a:buNone/>
              <a:tabLst/>
              <a:defRPr/>
            </a:pPr>
            <a:endParaRPr lang="en-US" b="0" i="0" u="none" strike="noStrike" kern="1200" cap="none" spc="0" normalizeH="0" baseline="0" noProof="0" dirty="0">
              <a:ln>
                <a:noFill/>
              </a:ln>
              <a:solidFill>
                <a:srgbClr val="000000"/>
              </a:solidFill>
              <a:effectLst/>
              <a:uLnTx/>
              <a:uFillTx/>
              <a:latin typeface="Visa Dialect Regular"/>
            </a:endParaRPr>
          </a:p>
          <a:p>
            <a:endParaRPr lang="en-US" sz="3200" dirty="0"/>
          </a:p>
          <a:p>
            <a:endParaRPr lang="en-US" dirty="0"/>
          </a:p>
        </p:txBody>
      </p:sp>
      <p:grpSp>
        <p:nvGrpSpPr>
          <p:cNvPr id="16" name="Group 15">
            <a:extLst>
              <a:ext uri="{FF2B5EF4-FFF2-40B4-BE49-F238E27FC236}">
                <a16:creationId xmlns:a16="http://schemas.microsoft.com/office/drawing/2014/main" id="{B6F2C5CF-0C98-D9F8-88D0-AEBE21643A6F}"/>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6F43BF87-A43E-AD3B-5CB3-4B50B09D117D}"/>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7C0DFD3B-1707-B8BE-E05F-8EB2E99CD978}"/>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B469BEC9-671B-F116-6EBB-5F2D096739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E030BDF0-51D4-19EC-AE63-A7B49CAA7F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5C6D9EC4-547E-44E4-DA0B-25EBEB229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5D761726-D3FD-1BD0-FC0E-F6115D1B14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294535F5-533A-B957-05FA-21EF73564885}"/>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7861712-FB9F-0989-394D-9B22F6A4F4C6}"/>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6BC0B2FB-E8A7-B2AE-20BC-16A2E4B2F330}"/>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6D27034-8195-4517-EA15-3E0A02BA96ED}"/>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A1F77C1-4F02-D59C-E764-9E923CC68BB0}"/>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1">
            <a:extLst>
              <a:ext uri="{FF2B5EF4-FFF2-40B4-BE49-F238E27FC236}">
                <a16:creationId xmlns:a16="http://schemas.microsoft.com/office/drawing/2014/main" id="{FA59CFB8-1874-97CD-5374-406A8026CBF5}"/>
              </a:ext>
            </a:extLst>
          </p:cNvPr>
          <p:cNvSpPr txBox="1">
            <a:spLocks/>
          </p:cNvSpPr>
          <p:nvPr/>
        </p:nvSpPr>
        <p:spPr>
          <a:xfrm>
            <a:off x="609600" y="2264507"/>
            <a:ext cx="10056446" cy="4486886"/>
          </a:xfrm>
          <a:prstGeom prst="rect">
            <a:avLst/>
          </a:prstGeom>
        </p:spPr>
        <p:txBody>
          <a:bodyPr lIns="91440" tIns="45720" rIns="91440" bIns="45720" anchor="t"/>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220"/>
            <a:r>
              <a:rPr lang="en-US" sz="2800" dirty="0"/>
              <a:t>Cost:</a:t>
            </a:r>
            <a:r>
              <a:rPr lang="en-US" sz="2800" dirty="0">
                <a:solidFill>
                  <a:schemeClr val="tx1"/>
                </a:solidFill>
                <a:latin typeface="Visa Dialect Regular"/>
              </a:rPr>
              <a:t> A cost is what you give up when you decide to do something.  Costs are the effort, loss, or sacrifice necessary to achieve or obtain something.</a:t>
            </a:r>
            <a:endParaRPr lang="en-US" sz="2800" u="sng" dirty="0">
              <a:solidFill>
                <a:schemeClr val="tx1"/>
              </a:solidFill>
              <a:latin typeface="Visa Dialect Regular"/>
            </a:endParaRPr>
          </a:p>
          <a:p>
            <a:pPr marL="109220"/>
            <a:r>
              <a:rPr lang="en-US" sz="2800" dirty="0"/>
              <a:t>Opportunity Cost:  </a:t>
            </a:r>
            <a:r>
              <a:rPr lang="en-US" sz="2800" dirty="0">
                <a:solidFill>
                  <a:schemeClr val="tx1"/>
                </a:solidFill>
                <a:latin typeface="Visa Dialect Regular"/>
              </a:rPr>
              <a:t>What is given up when a choice is made.  Your second choice.</a:t>
            </a:r>
          </a:p>
          <a:p>
            <a:pPr marL="109220"/>
            <a:endParaRPr lang="en-US" sz="2800" dirty="0">
              <a:solidFill>
                <a:srgbClr val="FF0000"/>
              </a:solidFill>
            </a:endParaRPr>
          </a:p>
        </p:txBody>
      </p:sp>
    </p:spTree>
    <p:extLst>
      <p:ext uri="{BB962C8B-B14F-4D97-AF65-F5344CB8AC3E}">
        <p14:creationId xmlns:p14="http://schemas.microsoft.com/office/powerpoint/2010/main" val="231668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7C3D4-DC7C-C307-5E2E-1607218DF3C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CF8FCBE-2D5D-5206-AF2D-E81246EFE4B1}"/>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F1840F-8D2A-8DD5-5951-8D45FF0FD168}"/>
              </a:ext>
            </a:extLst>
          </p:cNvPr>
          <p:cNvSpPr txBox="1"/>
          <p:nvPr/>
        </p:nvSpPr>
        <p:spPr>
          <a:xfrm>
            <a:off x="502674" y="404219"/>
            <a:ext cx="9458600" cy="523220"/>
          </a:xfrm>
          <a:prstGeom prst="rect">
            <a:avLst/>
          </a:prstGeom>
          <a:noFill/>
        </p:spPr>
        <p:txBody>
          <a:bodyPr wrap="square">
            <a:spAutoFit/>
          </a:bodyPr>
          <a:lstStyle/>
          <a:p>
            <a:r>
              <a:rPr lang="en-US" sz="2800" b="1" dirty="0">
                <a:solidFill>
                  <a:srgbClr val="1434CB"/>
                </a:solidFill>
                <a:latin typeface="+mj-lt"/>
              </a:rPr>
              <a:t>How can I improve my credit score?</a:t>
            </a:r>
            <a:endParaRPr lang="en-US" sz="2800" dirty="0">
              <a:solidFill>
                <a:srgbClr val="1434CB"/>
              </a:solidFill>
              <a:latin typeface="+mj-lt"/>
            </a:endParaRPr>
          </a:p>
        </p:txBody>
      </p:sp>
      <p:sp>
        <p:nvSpPr>
          <p:cNvPr id="4" name="TextBox 3">
            <a:extLst>
              <a:ext uri="{FF2B5EF4-FFF2-40B4-BE49-F238E27FC236}">
                <a16:creationId xmlns:a16="http://schemas.microsoft.com/office/drawing/2014/main" id="{3CB414E0-EBAE-3949-07C4-DC22B6A68D6B}"/>
              </a:ext>
            </a:extLst>
          </p:cNvPr>
          <p:cNvSpPr txBox="1"/>
          <p:nvPr/>
        </p:nvSpPr>
        <p:spPr>
          <a:xfrm>
            <a:off x="498076" y="1076369"/>
            <a:ext cx="10752516" cy="447814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Font typeface="Wingdings" panose="05000000000000000000" pitchFamily="2" charset="2"/>
              <a:buChar char="ü"/>
            </a:pPr>
            <a:r>
              <a:rPr lang="en-US" sz="2400" dirty="0"/>
              <a:t>Pay bills on time.					</a:t>
            </a:r>
          </a:p>
          <a:p>
            <a:pPr marL="342900" indent="-342900">
              <a:spcAft>
                <a:spcPts val="600"/>
              </a:spcAft>
              <a:buFont typeface="Wingdings" panose="05000000000000000000" pitchFamily="2" charset="2"/>
              <a:buChar char="ü"/>
            </a:pPr>
            <a:r>
              <a:rPr lang="en-US" sz="2400" dirty="0"/>
              <a:t>Borrow only what you must.</a:t>
            </a:r>
          </a:p>
          <a:p>
            <a:pPr marL="342900" indent="-342900">
              <a:spcAft>
                <a:spcPts val="600"/>
              </a:spcAft>
              <a:buFont typeface="Wingdings" panose="05000000000000000000" pitchFamily="2" charset="2"/>
              <a:buChar char="ü"/>
            </a:pPr>
            <a:r>
              <a:rPr lang="en-US" sz="2400" dirty="0"/>
              <a:t>Try to pay more than the monthly minimum.</a:t>
            </a:r>
          </a:p>
          <a:p>
            <a:pPr marL="342900" indent="-342900">
              <a:spcAft>
                <a:spcPts val="600"/>
              </a:spcAft>
              <a:buFont typeface="Wingdings" panose="05000000000000000000" pitchFamily="2" charset="2"/>
              <a:buChar char="ü"/>
            </a:pPr>
            <a:r>
              <a:rPr lang="en-US" sz="2400" dirty="0"/>
              <a:t>Apply for and use only a few credit cards.</a:t>
            </a:r>
          </a:p>
          <a:p>
            <a:pPr marL="342900" indent="-342900">
              <a:spcAft>
                <a:spcPts val="600"/>
              </a:spcAft>
              <a:buFont typeface="Wingdings" panose="05000000000000000000" pitchFamily="2" charset="2"/>
              <a:buChar char="ü"/>
            </a:pPr>
            <a:r>
              <a:rPr lang="en-US" sz="2400" dirty="0"/>
              <a:t>Report lost or stolen credit cards immediately</a:t>
            </a:r>
          </a:p>
          <a:p>
            <a:pPr marL="342900" indent="-342900">
              <a:spcAft>
                <a:spcPts val="600"/>
              </a:spcAft>
              <a:buFont typeface="Wingdings" panose="05000000000000000000" pitchFamily="2" charset="2"/>
              <a:buChar char="ü"/>
            </a:pPr>
            <a:r>
              <a:rPr lang="en-US" sz="2400" dirty="0"/>
              <a:t>Stay employed.</a:t>
            </a:r>
          </a:p>
          <a:p>
            <a:pPr marL="342900" indent="-342900">
              <a:spcAft>
                <a:spcPts val="600"/>
              </a:spcAft>
              <a:buFont typeface="Wingdings" panose="05000000000000000000" pitchFamily="2" charset="2"/>
              <a:buChar char="ü"/>
            </a:pPr>
            <a:r>
              <a:rPr lang="en-US" sz="2400" dirty="0"/>
              <a:t>Keep loans to a minimal percentage of your income.</a:t>
            </a:r>
          </a:p>
          <a:p>
            <a:pPr marL="342900" indent="-342900">
              <a:spcAft>
                <a:spcPts val="600"/>
              </a:spcAft>
              <a:buFont typeface="Wingdings" panose="05000000000000000000" pitchFamily="2" charset="2"/>
              <a:buChar char="ü"/>
            </a:pPr>
            <a:r>
              <a:rPr lang="en-US" sz="2400" dirty="0"/>
              <a:t>Avoid bankruptcy.</a:t>
            </a:r>
          </a:p>
          <a:p>
            <a:pPr marL="342900" indent="-342900">
              <a:spcAft>
                <a:spcPts val="600"/>
              </a:spcAft>
              <a:buFont typeface="Wingdings" panose="05000000000000000000" pitchFamily="2" charset="2"/>
              <a:buChar char="ü"/>
            </a:pPr>
            <a:r>
              <a:rPr lang="en-US" sz="2400" dirty="0"/>
              <a:t>Review your credit reports yearly for accuracy.</a:t>
            </a:r>
          </a:p>
          <a:p>
            <a:pPr marL="342900" indent="-342900">
              <a:spcAft>
                <a:spcPts val="600"/>
              </a:spcAft>
              <a:buFont typeface="Wingdings" panose="05000000000000000000" pitchFamily="2" charset="2"/>
              <a:buChar char="ü"/>
            </a:pPr>
            <a:r>
              <a:rPr lang="en-US" sz="2400" dirty="0"/>
              <a:t>Contact lenders immediately if you have any problem.</a:t>
            </a:r>
          </a:p>
        </p:txBody>
      </p:sp>
      <p:grpSp>
        <p:nvGrpSpPr>
          <p:cNvPr id="17" name="Group 16">
            <a:extLst>
              <a:ext uri="{FF2B5EF4-FFF2-40B4-BE49-F238E27FC236}">
                <a16:creationId xmlns:a16="http://schemas.microsoft.com/office/drawing/2014/main" id="{F53FE0A2-5A08-C34F-2B45-75EBF88C664C}"/>
              </a:ext>
            </a:extLst>
          </p:cNvPr>
          <p:cNvGrpSpPr/>
          <p:nvPr/>
        </p:nvGrpSpPr>
        <p:grpSpPr>
          <a:xfrm>
            <a:off x="0" y="5948974"/>
            <a:ext cx="12192000" cy="917968"/>
            <a:chOff x="0" y="5948974"/>
            <a:chExt cx="12192000" cy="917968"/>
          </a:xfrm>
        </p:grpSpPr>
        <p:sp>
          <p:nvSpPr>
            <p:cNvPr id="18" name="Rectangle 17">
              <a:extLst>
                <a:ext uri="{FF2B5EF4-FFF2-40B4-BE49-F238E27FC236}">
                  <a16:creationId xmlns:a16="http://schemas.microsoft.com/office/drawing/2014/main" id="{1C0DD3CD-E7CF-B403-9EAC-0E9BE7334291}"/>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353CF8D-504D-BE1E-04CE-136360FC3984}"/>
                </a:ext>
              </a:extLst>
            </p:cNvPr>
            <p:cNvGrpSpPr/>
            <p:nvPr/>
          </p:nvGrpSpPr>
          <p:grpSpPr>
            <a:xfrm>
              <a:off x="786998" y="6165200"/>
              <a:ext cx="10570603" cy="701742"/>
              <a:chOff x="786998" y="6165200"/>
              <a:chExt cx="10570603" cy="701742"/>
            </a:xfrm>
          </p:grpSpPr>
          <p:pic>
            <p:nvPicPr>
              <p:cNvPr id="22" name="Picture 21">
                <a:extLst>
                  <a:ext uri="{FF2B5EF4-FFF2-40B4-BE49-F238E27FC236}">
                    <a16:creationId xmlns:a16="http://schemas.microsoft.com/office/drawing/2014/main" id="{54F4036C-A3A4-94A0-9759-A1369F444A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3" name="Picture 22">
                <a:extLst>
                  <a:ext uri="{FF2B5EF4-FFF2-40B4-BE49-F238E27FC236}">
                    <a16:creationId xmlns:a16="http://schemas.microsoft.com/office/drawing/2014/main" id="{56CFD78A-B619-49C6-A2ED-0E6F0E14BC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4" name="Picture 2">
                <a:extLst>
                  <a:ext uri="{FF2B5EF4-FFF2-40B4-BE49-F238E27FC236}">
                    <a16:creationId xmlns:a16="http://schemas.microsoft.com/office/drawing/2014/main" id="{3804ACF5-15B0-1BDE-6570-7EED0BD92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6DDFD2BF-1CB1-892E-E98B-57BB934881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DF16D405-0275-A5BE-0D49-CD6B6C27BE6E}"/>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3596C9E-E985-EC3C-B3F8-D0398897A514}"/>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38282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06ED1-560A-3FAA-9DDD-ABDCC67FC62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113E59B-3F5F-CEAA-73C6-5DDD982144F7}"/>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CE461A0-DAF3-E074-A3DF-C18FFE7A783E}"/>
              </a:ext>
            </a:extLst>
          </p:cNvPr>
          <p:cNvPicPr>
            <a:picLocks noChangeAspect="1"/>
          </p:cNvPicPr>
          <p:nvPr/>
        </p:nvPicPr>
        <p:blipFill>
          <a:blip r:embed="rId2"/>
          <a:stretch>
            <a:fillRect/>
          </a:stretch>
        </p:blipFill>
        <p:spPr>
          <a:xfrm>
            <a:off x="452656" y="901239"/>
            <a:ext cx="9890832" cy="2306736"/>
          </a:xfrm>
          <a:prstGeom prst="rect">
            <a:avLst/>
          </a:prstGeom>
        </p:spPr>
      </p:pic>
      <p:sp>
        <p:nvSpPr>
          <p:cNvPr id="6" name="TextBox 5">
            <a:extLst>
              <a:ext uri="{FF2B5EF4-FFF2-40B4-BE49-F238E27FC236}">
                <a16:creationId xmlns:a16="http://schemas.microsoft.com/office/drawing/2014/main" id="{8D3AAF5A-6F86-ABA6-F905-0291F16668FC}"/>
              </a:ext>
            </a:extLst>
          </p:cNvPr>
          <p:cNvSpPr txBox="1"/>
          <p:nvPr/>
        </p:nvSpPr>
        <p:spPr>
          <a:xfrm>
            <a:off x="538849" y="3398821"/>
            <a:ext cx="8143035" cy="1200329"/>
          </a:xfrm>
          <a:prstGeom prst="rect">
            <a:avLst/>
          </a:prstGeom>
          <a:noFill/>
        </p:spPr>
        <p:txBody>
          <a:bodyPr wrap="square" rtlCol="0">
            <a:spAutoFit/>
          </a:bodyPr>
          <a:lstStyle/>
          <a:p>
            <a:r>
              <a:rPr lang="en-US" sz="2400" dirty="0">
                <a:solidFill>
                  <a:srgbClr val="1434CB"/>
                </a:solidFill>
                <a:hlinkClick r:id="rId3">
                  <a:extLst>
                    <a:ext uri="{A12FA001-AC4F-418D-AE19-62706E023703}">
                      <ahyp:hlinkClr xmlns:ahyp="http://schemas.microsoft.com/office/drawing/2018/hyperlinkcolor" val="tx"/>
                    </a:ext>
                  </a:extLst>
                </a:hlinkClick>
              </a:rPr>
              <a:t>https://www.practicalmoneyskills.com/en/teach/lesson_plans/grades_9_12.html</a:t>
            </a:r>
            <a:endParaRPr lang="en-US" sz="2400" dirty="0">
              <a:solidFill>
                <a:srgbClr val="1434CB"/>
              </a:solidFill>
            </a:endParaRPr>
          </a:p>
          <a:p>
            <a:endParaRPr lang="en-US" sz="2400" dirty="0">
              <a:solidFill>
                <a:srgbClr val="1434CB"/>
              </a:solidFill>
            </a:endParaRPr>
          </a:p>
        </p:txBody>
      </p:sp>
      <p:sp>
        <p:nvSpPr>
          <p:cNvPr id="26" name="Rectangle 25">
            <a:extLst>
              <a:ext uri="{FF2B5EF4-FFF2-40B4-BE49-F238E27FC236}">
                <a16:creationId xmlns:a16="http://schemas.microsoft.com/office/drawing/2014/main" id="{84A2309C-0E05-78AD-A587-58CC1F38F4E4}"/>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7545BD2-1EB6-7F9D-1DC6-B7FEE65B4989}"/>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4648F9C-BEC8-A5DD-368D-78DF1FA1A4CD}"/>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64195F58-2475-E202-5368-801128FA1B7D}"/>
              </a:ext>
            </a:extLst>
          </p:cNvPr>
          <p:cNvGrpSpPr/>
          <p:nvPr/>
        </p:nvGrpSpPr>
        <p:grpSpPr>
          <a:xfrm>
            <a:off x="0" y="5948974"/>
            <a:ext cx="12192000" cy="917968"/>
            <a:chOff x="0" y="5948974"/>
            <a:chExt cx="12192000" cy="917968"/>
          </a:xfrm>
        </p:grpSpPr>
        <p:sp>
          <p:nvSpPr>
            <p:cNvPr id="30" name="Rectangle 29">
              <a:extLst>
                <a:ext uri="{FF2B5EF4-FFF2-40B4-BE49-F238E27FC236}">
                  <a16:creationId xmlns:a16="http://schemas.microsoft.com/office/drawing/2014/main" id="{28711A10-2330-645D-4AF3-E06AB4C337D2}"/>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E3C881DF-371D-E0A1-08BF-C88A95394D3F}"/>
                </a:ext>
              </a:extLst>
            </p:cNvPr>
            <p:cNvGrpSpPr/>
            <p:nvPr/>
          </p:nvGrpSpPr>
          <p:grpSpPr>
            <a:xfrm>
              <a:off x="786998" y="6165200"/>
              <a:ext cx="10570603" cy="701742"/>
              <a:chOff x="786998" y="6165200"/>
              <a:chExt cx="10570603" cy="701742"/>
            </a:xfrm>
          </p:grpSpPr>
          <p:pic>
            <p:nvPicPr>
              <p:cNvPr id="34" name="Picture 33">
                <a:extLst>
                  <a:ext uri="{FF2B5EF4-FFF2-40B4-BE49-F238E27FC236}">
                    <a16:creationId xmlns:a16="http://schemas.microsoft.com/office/drawing/2014/main" id="{30059319-3D60-2645-5CD4-9D268045D5D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35" name="Picture 34">
                <a:extLst>
                  <a:ext uri="{FF2B5EF4-FFF2-40B4-BE49-F238E27FC236}">
                    <a16:creationId xmlns:a16="http://schemas.microsoft.com/office/drawing/2014/main" id="{1DB0333C-5C58-C7A5-D737-41E1968E3CF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36" name="Picture 2">
                <a:extLst>
                  <a:ext uri="{FF2B5EF4-FFF2-40B4-BE49-F238E27FC236}">
                    <a16:creationId xmlns:a16="http://schemas.microsoft.com/office/drawing/2014/main" id="{856E2A66-ABD6-D0D4-960E-E28E4BA91C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Visa Bolsters Global Banking Capabilities with $1B Acquisition of ...">
                <a:extLst>
                  <a:ext uri="{FF2B5EF4-FFF2-40B4-BE49-F238E27FC236}">
                    <a16:creationId xmlns:a16="http://schemas.microsoft.com/office/drawing/2014/main" id="{FB6C3E36-D3CA-C601-769C-24F7ABB422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Rectangle 31">
              <a:extLst>
                <a:ext uri="{FF2B5EF4-FFF2-40B4-BE49-F238E27FC236}">
                  <a16:creationId xmlns:a16="http://schemas.microsoft.com/office/drawing/2014/main" id="{02E3A572-408B-8356-E8EA-9441F7DFFD69}"/>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423C211-0B13-C5BE-FC9D-01B19BB9E3F8}"/>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09730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74F53-212B-EEEA-DAB3-3F8CA40D4D8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54773CA-E021-2741-7312-9315DDC7ECCF}"/>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7">
            <a:extLst>
              <a:ext uri="{FF2B5EF4-FFF2-40B4-BE49-F238E27FC236}">
                <a16:creationId xmlns:a16="http://schemas.microsoft.com/office/drawing/2014/main" id="{8B6DFCA2-7D1B-C148-5FEF-849C1B264292}"/>
              </a:ext>
            </a:extLst>
          </p:cNvPr>
          <p:cNvSpPr txBox="1">
            <a:spLocks/>
          </p:cNvSpPr>
          <p:nvPr/>
        </p:nvSpPr>
        <p:spPr>
          <a:xfrm>
            <a:off x="501849" y="1864364"/>
            <a:ext cx="10586698" cy="5078492"/>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500" dirty="0">
                <a:solidFill>
                  <a:schemeClr val="tx1"/>
                </a:solidFill>
              </a:rPr>
              <a:t>Working as a team, discuss the scenarios on the activity sheet and determine how and why each scenario would impact their credit. </a:t>
            </a:r>
          </a:p>
          <a:p>
            <a:endParaRPr lang="en-US" sz="3500" dirty="0">
              <a:solidFill>
                <a:schemeClr val="tx1"/>
              </a:solidFill>
            </a:endParaRPr>
          </a:p>
        </p:txBody>
      </p:sp>
      <p:sp>
        <p:nvSpPr>
          <p:cNvPr id="4" name="TextBox 3">
            <a:extLst>
              <a:ext uri="{FF2B5EF4-FFF2-40B4-BE49-F238E27FC236}">
                <a16:creationId xmlns:a16="http://schemas.microsoft.com/office/drawing/2014/main" id="{48B2FBD9-B321-1121-C87A-1C4FFFB5CC98}"/>
              </a:ext>
            </a:extLst>
          </p:cNvPr>
          <p:cNvSpPr txBox="1"/>
          <p:nvPr/>
        </p:nvSpPr>
        <p:spPr>
          <a:xfrm>
            <a:off x="501849" y="1098117"/>
            <a:ext cx="4105611" cy="480131"/>
          </a:xfrm>
          <a:prstGeom prst="rect">
            <a:avLst/>
          </a:prstGeom>
          <a:noFill/>
        </p:spPr>
        <p:txBody>
          <a:bodyPr wrap="none" rtlCol="0">
            <a:spAutoFit/>
          </a:bodyPr>
          <a:lstStyle/>
          <a:p>
            <a:pPr defTabSz="685800">
              <a:lnSpc>
                <a:spcPct val="90000"/>
              </a:lnSpc>
              <a:buClr>
                <a:prstClr val="black"/>
              </a:buClr>
              <a:buSzPts val="1800"/>
              <a:defRPr/>
            </a:pPr>
            <a:r>
              <a:rPr lang="en-US" sz="2800" b="1" dirty="0">
                <a:solidFill>
                  <a:srgbClr val="1434CB"/>
                </a:solidFill>
                <a:latin typeface="+mj-lt"/>
              </a:rPr>
              <a:t>Spot the Credit Crisis</a:t>
            </a:r>
            <a:endParaRPr lang="en-US" sz="2800" dirty="0">
              <a:solidFill>
                <a:srgbClr val="1434CB"/>
              </a:solidFill>
              <a:latin typeface="+mj-lt"/>
            </a:endParaRPr>
          </a:p>
        </p:txBody>
      </p:sp>
      <p:sp>
        <p:nvSpPr>
          <p:cNvPr id="7" name="TextBox 6">
            <a:extLst>
              <a:ext uri="{FF2B5EF4-FFF2-40B4-BE49-F238E27FC236}">
                <a16:creationId xmlns:a16="http://schemas.microsoft.com/office/drawing/2014/main" id="{6F6D7FE8-01D4-3B23-FBFE-CA315928CB95}"/>
              </a:ext>
            </a:extLst>
          </p:cNvPr>
          <p:cNvSpPr txBox="1"/>
          <p:nvPr/>
        </p:nvSpPr>
        <p:spPr>
          <a:xfrm>
            <a:off x="490742" y="4136026"/>
            <a:ext cx="4851008" cy="523220"/>
          </a:xfrm>
          <a:prstGeom prst="rect">
            <a:avLst/>
          </a:prstGeom>
          <a:noFill/>
        </p:spPr>
        <p:txBody>
          <a:bodyPr wrap="none" rtlCol="0">
            <a:spAutoFit/>
          </a:bodyPr>
          <a:lstStyle/>
          <a:p>
            <a:r>
              <a:rPr lang="en-US" sz="2800" b="1" dirty="0">
                <a:solidFill>
                  <a:srgbClr val="1434CB"/>
                </a:solidFill>
                <a:latin typeface="Visa Dialect Semibold" pitchFamily="2" charset="0"/>
              </a:rPr>
              <a:t>HANDOUTS: </a:t>
            </a:r>
            <a:r>
              <a:rPr lang="en-US" sz="2800" dirty="0">
                <a:solidFill>
                  <a:srgbClr val="1434CB"/>
                </a:solidFill>
              </a:rPr>
              <a:t>PAGES 14-16 </a:t>
            </a:r>
          </a:p>
        </p:txBody>
      </p:sp>
      <p:grpSp>
        <p:nvGrpSpPr>
          <p:cNvPr id="18" name="Group 17">
            <a:extLst>
              <a:ext uri="{FF2B5EF4-FFF2-40B4-BE49-F238E27FC236}">
                <a16:creationId xmlns:a16="http://schemas.microsoft.com/office/drawing/2014/main" id="{A0EF0335-3CB3-FB48-C10A-69AEE926F0DB}"/>
              </a:ext>
            </a:extLst>
          </p:cNvPr>
          <p:cNvGrpSpPr/>
          <p:nvPr/>
        </p:nvGrpSpPr>
        <p:grpSpPr>
          <a:xfrm>
            <a:off x="0" y="5948974"/>
            <a:ext cx="12192000" cy="917968"/>
            <a:chOff x="0" y="5948974"/>
            <a:chExt cx="12192000" cy="917968"/>
          </a:xfrm>
        </p:grpSpPr>
        <p:sp>
          <p:nvSpPr>
            <p:cNvPr id="19" name="Rectangle 18">
              <a:extLst>
                <a:ext uri="{FF2B5EF4-FFF2-40B4-BE49-F238E27FC236}">
                  <a16:creationId xmlns:a16="http://schemas.microsoft.com/office/drawing/2014/main" id="{582C8641-B3F1-5B33-DE8D-10D73432F903}"/>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F04A6AA-FBF6-F3AB-783C-5DC2C0705C2E}"/>
                </a:ext>
              </a:extLst>
            </p:cNvPr>
            <p:cNvGrpSpPr/>
            <p:nvPr/>
          </p:nvGrpSpPr>
          <p:grpSpPr>
            <a:xfrm>
              <a:off x="786998" y="6165200"/>
              <a:ext cx="10570603" cy="701742"/>
              <a:chOff x="786998" y="6165200"/>
              <a:chExt cx="10570603" cy="701742"/>
            </a:xfrm>
          </p:grpSpPr>
          <p:pic>
            <p:nvPicPr>
              <p:cNvPr id="23" name="Picture 22">
                <a:extLst>
                  <a:ext uri="{FF2B5EF4-FFF2-40B4-BE49-F238E27FC236}">
                    <a16:creationId xmlns:a16="http://schemas.microsoft.com/office/drawing/2014/main" id="{80BCED00-2AB8-62C3-8DA8-80AB6BFE89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4" name="Picture 23">
                <a:extLst>
                  <a:ext uri="{FF2B5EF4-FFF2-40B4-BE49-F238E27FC236}">
                    <a16:creationId xmlns:a16="http://schemas.microsoft.com/office/drawing/2014/main" id="{583B9546-7FB5-2E28-AC7A-F8B29612BE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5" name="Picture 2">
                <a:extLst>
                  <a:ext uri="{FF2B5EF4-FFF2-40B4-BE49-F238E27FC236}">
                    <a16:creationId xmlns:a16="http://schemas.microsoft.com/office/drawing/2014/main" id="{AE4B6ABC-9CBE-7F38-BA22-4BED9545C0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isa Bolsters Global Banking Capabilities with $1B Acquisition of ...">
                <a:extLst>
                  <a:ext uri="{FF2B5EF4-FFF2-40B4-BE49-F238E27FC236}">
                    <a16:creationId xmlns:a16="http://schemas.microsoft.com/office/drawing/2014/main" id="{0B81A4B6-1B0F-C85A-7CAA-5D54974FE2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6B740BC8-3D28-D52D-4C29-DCAEFF9B9D4C}"/>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A21F56E-B075-93A2-0F8B-E31853BB6854}"/>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A71FAF8-4DD6-F61D-5AFC-CBD2AA533146}"/>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1AB2760-9785-D872-B1CA-1EB7099733F2}"/>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14AE710-A00B-FDDE-1DED-AA36D581DB06}"/>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983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30A91-E50B-FA96-DFB5-B7EE35671E3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E76BC08-29B6-8440-70C0-A72CDE2900D8}"/>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C9F61683-E2C0-58B0-498D-1534A689704A}"/>
              </a:ext>
            </a:extLst>
          </p:cNvPr>
          <p:cNvSpPr txBox="1">
            <a:spLocks/>
          </p:cNvSpPr>
          <p:nvPr/>
        </p:nvSpPr>
        <p:spPr>
          <a:xfrm>
            <a:off x="528578" y="1747844"/>
            <a:ext cx="10972800" cy="3779520"/>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Scenario 1: </a:t>
            </a:r>
            <a:r>
              <a:rPr lang="en-US" sz="2000" dirty="0">
                <a:solidFill>
                  <a:schemeClr val="tx1"/>
                </a:solidFill>
                <a:latin typeface="+mn-lt"/>
              </a:rPr>
              <a:t>You want to purchase a new vehicle and you have your heart set on a brand-new SUV. You take out a loan to pay for the car, but after six months you begin to fall behind on payments and incur late fees.</a:t>
            </a:r>
          </a:p>
          <a:p>
            <a:endParaRPr lang="en-US" sz="2000" dirty="0">
              <a:solidFill>
                <a:schemeClr val="tx1"/>
              </a:solidFill>
            </a:endParaRPr>
          </a:p>
          <a:p>
            <a:r>
              <a:rPr lang="en-US" sz="2000" dirty="0">
                <a:solidFill>
                  <a:schemeClr val="tx1"/>
                </a:solidFill>
              </a:rPr>
              <a:t>Scenario 2: </a:t>
            </a:r>
            <a:r>
              <a:rPr lang="en-US" sz="2000" dirty="0">
                <a:solidFill>
                  <a:schemeClr val="tx1"/>
                </a:solidFill>
                <a:latin typeface="+mn-lt"/>
              </a:rPr>
              <a:t>You’ve been eager to buy a new cell phone for months, and now you’re ready to make it happen. You use your credit card to purchase the phone, and you set up automatic billing to pay the monthly expenses. At the end of each month, you pay the credit card bill in full.</a:t>
            </a:r>
          </a:p>
        </p:txBody>
      </p:sp>
      <p:sp>
        <p:nvSpPr>
          <p:cNvPr id="17" name="TextBox 16">
            <a:extLst>
              <a:ext uri="{FF2B5EF4-FFF2-40B4-BE49-F238E27FC236}">
                <a16:creationId xmlns:a16="http://schemas.microsoft.com/office/drawing/2014/main" id="{AF0EB353-EFC3-7F94-4584-CA0D22EB9DBF}"/>
              </a:ext>
            </a:extLst>
          </p:cNvPr>
          <p:cNvSpPr txBox="1"/>
          <p:nvPr/>
        </p:nvSpPr>
        <p:spPr>
          <a:xfrm>
            <a:off x="501849" y="1098117"/>
            <a:ext cx="4105611" cy="480131"/>
          </a:xfrm>
          <a:prstGeom prst="rect">
            <a:avLst/>
          </a:prstGeom>
          <a:noFill/>
        </p:spPr>
        <p:txBody>
          <a:bodyPr wrap="none" rtlCol="0">
            <a:spAutoFit/>
          </a:bodyPr>
          <a:lstStyle/>
          <a:p>
            <a:pPr defTabSz="685800">
              <a:lnSpc>
                <a:spcPct val="90000"/>
              </a:lnSpc>
              <a:buClr>
                <a:prstClr val="black"/>
              </a:buClr>
              <a:buSzPts val="1800"/>
              <a:defRPr/>
            </a:pPr>
            <a:r>
              <a:rPr lang="en-US" sz="2800" b="1" dirty="0">
                <a:solidFill>
                  <a:srgbClr val="1434CB"/>
                </a:solidFill>
                <a:latin typeface="+mj-lt"/>
              </a:rPr>
              <a:t>Spot the Credit Crisis</a:t>
            </a:r>
            <a:endParaRPr lang="en-US" sz="2800" dirty="0">
              <a:solidFill>
                <a:srgbClr val="1434CB"/>
              </a:solidFill>
              <a:latin typeface="+mj-lt"/>
            </a:endParaRPr>
          </a:p>
        </p:txBody>
      </p:sp>
      <p:grpSp>
        <p:nvGrpSpPr>
          <p:cNvPr id="18" name="Group 17">
            <a:extLst>
              <a:ext uri="{FF2B5EF4-FFF2-40B4-BE49-F238E27FC236}">
                <a16:creationId xmlns:a16="http://schemas.microsoft.com/office/drawing/2014/main" id="{335D331A-4FD7-CB95-4BD2-40E15D6BB6A4}"/>
              </a:ext>
            </a:extLst>
          </p:cNvPr>
          <p:cNvGrpSpPr/>
          <p:nvPr/>
        </p:nvGrpSpPr>
        <p:grpSpPr>
          <a:xfrm>
            <a:off x="0" y="5948974"/>
            <a:ext cx="12192000" cy="917968"/>
            <a:chOff x="0" y="5948974"/>
            <a:chExt cx="12192000" cy="917968"/>
          </a:xfrm>
        </p:grpSpPr>
        <p:sp>
          <p:nvSpPr>
            <p:cNvPr id="19" name="Rectangle 18">
              <a:extLst>
                <a:ext uri="{FF2B5EF4-FFF2-40B4-BE49-F238E27FC236}">
                  <a16:creationId xmlns:a16="http://schemas.microsoft.com/office/drawing/2014/main" id="{E1649096-3C77-DF17-1C8D-CCC3B3F3D60B}"/>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2ED515A1-1BC6-DF0A-8C6F-535289B5979B}"/>
                </a:ext>
              </a:extLst>
            </p:cNvPr>
            <p:cNvGrpSpPr/>
            <p:nvPr/>
          </p:nvGrpSpPr>
          <p:grpSpPr>
            <a:xfrm>
              <a:off x="786998" y="6165200"/>
              <a:ext cx="10570603" cy="701742"/>
              <a:chOff x="786998" y="6165200"/>
              <a:chExt cx="10570603" cy="701742"/>
            </a:xfrm>
          </p:grpSpPr>
          <p:pic>
            <p:nvPicPr>
              <p:cNvPr id="23" name="Picture 22">
                <a:extLst>
                  <a:ext uri="{FF2B5EF4-FFF2-40B4-BE49-F238E27FC236}">
                    <a16:creationId xmlns:a16="http://schemas.microsoft.com/office/drawing/2014/main" id="{4DFB3E01-C94B-07CA-B2FB-02D5655017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4" name="Picture 23">
                <a:extLst>
                  <a:ext uri="{FF2B5EF4-FFF2-40B4-BE49-F238E27FC236}">
                    <a16:creationId xmlns:a16="http://schemas.microsoft.com/office/drawing/2014/main" id="{23CAB82D-3202-199E-3BE5-ECF24A097D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5" name="Picture 2">
                <a:extLst>
                  <a:ext uri="{FF2B5EF4-FFF2-40B4-BE49-F238E27FC236}">
                    <a16:creationId xmlns:a16="http://schemas.microsoft.com/office/drawing/2014/main" id="{F1C232C0-50F0-9883-FFED-43B5D8562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isa Bolsters Global Banking Capabilities with $1B Acquisition of ...">
                <a:extLst>
                  <a:ext uri="{FF2B5EF4-FFF2-40B4-BE49-F238E27FC236}">
                    <a16:creationId xmlns:a16="http://schemas.microsoft.com/office/drawing/2014/main" id="{00B49BD8-4DC2-9743-9E9D-0B6A1313F6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CBEBC6CE-1165-312A-7F39-2448A9FDDEB3}"/>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6F78763-C50A-E1BB-7DC6-00D545C01A6B}"/>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FCDD8848-BF1F-4DAC-4D5F-6904CA62AA8E}"/>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2D67CD9-FFE1-DF66-1C14-0E353F1535D0}"/>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C359F01-FA23-7964-2DB1-F74895B0C04D}"/>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74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820D0-87B4-751E-8F5A-A982E566A47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FF73446-8B55-8E7B-BF16-2144324A415E}"/>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933392BF-A69E-180F-0BB2-F36B59E68085}"/>
              </a:ext>
            </a:extLst>
          </p:cNvPr>
          <p:cNvSpPr txBox="1">
            <a:spLocks/>
          </p:cNvSpPr>
          <p:nvPr/>
        </p:nvSpPr>
        <p:spPr>
          <a:xfrm>
            <a:off x="528578" y="1747845"/>
            <a:ext cx="10972800" cy="3779520"/>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Scenario 3: </a:t>
            </a:r>
            <a:r>
              <a:rPr lang="en-US" sz="2000" dirty="0">
                <a:solidFill>
                  <a:schemeClr val="tx1"/>
                </a:solidFill>
                <a:latin typeface="+mn-lt"/>
              </a:rPr>
              <a:t>Your first semester of college, you take out a small loan to help pay for books. Despite being busy, you get a parttime job. Although you don’t have to pay your loan back until you graduate, you’ve saved enough by the end of the semester, and you will pay off the loan in full.</a:t>
            </a:r>
          </a:p>
          <a:p>
            <a:endParaRPr lang="en-US" sz="2000" dirty="0">
              <a:solidFill>
                <a:schemeClr val="tx1"/>
              </a:solidFill>
            </a:endParaRPr>
          </a:p>
          <a:p>
            <a:r>
              <a:rPr lang="en-US" sz="2000" dirty="0">
                <a:solidFill>
                  <a:schemeClr val="tx1"/>
                </a:solidFill>
              </a:rPr>
              <a:t>Scenario 4: </a:t>
            </a:r>
            <a:r>
              <a:rPr lang="en-US" sz="2000" dirty="0">
                <a:solidFill>
                  <a:schemeClr val="tx1"/>
                </a:solidFill>
                <a:latin typeface="+mn-lt"/>
              </a:rPr>
              <a:t>You just got the keys to your first apartment. You also have a new credit card with a $4,000 limit and you use it to furnish your new place. Before you know it, you’ve bought a TV, a couch and a dining room table. When you get the credit card bill, you realize you’ve spent your full credit limit of $4,000.</a:t>
            </a:r>
          </a:p>
        </p:txBody>
      </p:sp>
      <p:grpSp>
        <p:nvGrpSpPr>
          <p:cNvPr id="17" name="Group 16">
            <a:extLst>
              <a:ext uri="{FF2B5EF4-FFF2-40B4-BE49-F238E27FC236}">
                <a16:creationId xmlns:a16="http://schemas.microsoft.com/office/drawing/2014/main" id="{FF5CBF50-7D92-82FF-CBD7-BC19648A6216}"/>
              </a:ext>
            </a:extLst>
          </p:cNvPr>
          <p:cNvGrpSpPr/>
          <p:nvPr/>
        </p:nvGrpSpPr>
        <p:grpSpPr>
          <a:xfrm>
            <a:off x="0" y="5948974"/>
            <a:ext cx="12192000" cy="917968"/>
            <a:chOff x="0" y="5948974"/>
            <a:chExt cx="12192000" cy="917968"/>
          </a:xfrm>
        </p:grpSpPr>
        <p:sp>
          <p:nvSpPr>
            <p:cNvPr id="18" name="Rectangle 17">
              <a:extLst>
                <a:ext uri="{FF2B5EF4-FFF2-40B4-BE49-F238E27FC236}">
                  <a16:creationId xmlns:a16="http://schemas.microsoft.com/office/drawing/2014/main" id="{292886E7-AD1A-8227-EE07-31BD1F7D0B84}"/>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16F39B3-9C28-2135-038D-C2C3A15AFB37}"/>
                </a:ext>
              </a:extLst>
            </p:cNvPr>
            <p:cNvGrpSpPr/>
            <p:nvPr/>
          </p:nvGrpSpPr>
          <p:grpSpPr>
            <a:xfrm>
              <a:off x="786998" y="6165200"/>
              <a:ext cx="10570603" cy="701742"/>
              <a:chOff x="786998" y="6165200"/>
              <a:chExt cx="10570603" cy="701742"/>
            </a:xfrm>
          </p:grpSpPr>
          <p:pic>
            <p:nvPicPr>
              <p:cNvPr id="22" name="Picture 21">
                <a:extLst>
                  <a:ext uri="{FF2B5EF4-FFF2-40B4-BE49-F238E27FC236}">
                    <a16:creationId xmlns:a16="http://schemas.microsoft.com/office/drawing/2014/main" id="{7C62BA61-1452-AB13-3B77-270A50AD22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3" name="Picture 22">
                <a:extLst>
                  <a:ext uri="{FF2B5EF4-FFF2-40B4-BE49-F238E27FC236}">
                    <a16:creationId xmlns:a16="http://schemas.microsoft.com/office/drawing/2014/main" id="{576BC618-5588-D9E0-F3D0-6A6C0E112A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4" name="Picture 2">
                <a:extLst>
                  <a:ext uri="{FF2B5EF4-FFF2-40B4-BE49-F238E27FC236}">
                    <a16:creationId xmlns:a16="http://schemas.microsoft.com/office/drawing/2014/main" id="{57D6AA6B-3A17-B76D-ACA2-C29B7C919B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C11E5D0A-01BC-11DD-FEB3-CCDBB96C4E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EEB90485-B726-EFC0-4339-46983790FBFA}"/>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57EC10E-A866-103C-DE74-7D8B042B8DAA}"/>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119EA42-232D-B25A-1B2A-859C80480F42}"/>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81EAA7C-39EB-3ED2-645F-E3FD61D8976E}"/>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04DC82D-CF4D-7512-A8E1-26649F9D8920}"/>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6244658-F659-DC6E-5D10-313B006F2C8E}"/>
              </a:ext>
            </a:extLst>
          </p:cNvPr>
          <p:cNvSpPr txBox="1"/>
          <p:nvPr/>
        </p:nvSpPr>
        <p:spPr>
          <a:xfrm>
            <a:off x="501849" y="1098117"/>
            <a:ext cx="4105611" cy="480131"/>
          </a:xfrm>
          <a:prstGeom prst="rect">
            <a:avLst/>
          </a:prstGeom>
          <a:noFill/>
        </p:spPr>
        <p:txBody>
          <a:bodyPr wrap="none" rtlCol="0">
            <a:spAutoFit/>
          </a:bodyPr>
          <a:lstStyle/>
          <a:p>
            <a:pPr defTabSz="685800">
              <a:lnSpc>
                <a:spcPct val="90000"/>
              </a:lnSpc>
              <a:buClr>
                <a:prstClr val="black"/>
              </a:buClr>
              <a:buSzPts val="1800"/>
              <a:defRPr/>
            </a:pPr>
            <a:r>
              <a:rPr lang="en-US" sz="2800" b="1" dirty="0">
                <a:solidFill>
                  <a:srgbClr val="1434CB"/>
                </a:solidFill>
                <a:latin typeface="+mj-lt"/>
              </a:rPr>
              <a:t>Spot the Credit Crisis</a:t>
            </a:r>
            <a:endParaRPr lang="en-US" sz="2800" dirty="0">
              <a:solidFill>
                <a:srgbClr val="1434CB"/>
              </a:solidFill>
              <a:latin typeface="+mj-lt"/>
            </a:endParaRPr>
          </a:p>
        </p:txBody>
      </p:sp>
    </p:spTree>
    <p:extLst>
      <p:ext uri="{BB962C8B-B14F-4D97-AF65-F5344CB8AC3E}">
        <p14:creationId xmlns:p14="http://schemas.microsoft.com/office/powerpoint/2010/main" val="8287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BEFF6-8664-485E-FFE5-1680DA29055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0DF6871-1E3E-F15B-DDF1-1FA149599E3C}"/>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C9D9C52E-08D0-975F-88F1-53DFC0633233}"/>
              </a:ext>
            </a:extLst>
          </p:cNvPr>
          <p:cNvSpPr txBox="1">
            <a:spLocks/>
          </p:cNvSpPr>
          <p:nvPr/>
        </p:nvSpPr>
        <p:spPr>
          <a:xfrm>
            <a:off x="530506" y="1749773"/>
            <a:ext cx="10972800" cy="3779520"/>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Scenario 5: </a:t>
            </a:r>
            <a:r>
              <a:rPr lang="en-US" sz="2000" dirty="0">
                <a:solidFill>
                  <a:schemeClr val="tx1"/>
                </a:solidFill>
                <a:latin typeface="+mn-lt"/>
              </a:rPr>
              <a:t>You’re planning a trip to Disney World with friends over winter break. You get a credit card offer in the mail that lets you earn airline miles for every $1 you spend, plus bonus miles for opening a new account. Even though you opened three other credit cards this year, you jump on the opportunity and sign up immediately because you haven’t bought your flight to Florida yet.</a:t>
            </a:r>
            <a:endParaRPr lang="en-US" sz="3200" dirty="0">
              <a:latin typeface="+mn-lt"/>
            </a:endParaRPr>
          </a:p>
        </p:txBody>
      </p:sp>
      <p:grpSp>
        <p:nvGrpSpPr>
          <p:cNvPr id="2" name="Group 1">
            <a:extLst>
              <a:ext uri="{FF2B5EF4-FFF2-40B4-BE49-F238E27FC236}">
                <a16:creationId xmlns:a16="http://schemas.microsoft.com/office/drawing/2014/main" id="{9EE6C164-1DF5-6318-0870-5F0C1DEEE20D}"/>
              </a:ext>
            </a:extLst>
          </p:cNvPr>
          <p:cNvGrpSpPr/>
          <p:nvPr/>
        </p:nvGrpSpPr>
        <p:grpSpPr>
          <a:xfrm>
            <a:off x="0" y="5948974"/>
            <a:ext cx="12202510" cy="917968"/>
            <a:chOff x="0" y="5948974"/>
            <a:chExt cx="12202510" cy="917968"/>
          </a:xfrm>
        </p:grpSpPr>
        <p:sp>
          <p:nvSpPr>
            <p:cNvPr id="6" name="Rectangle 5">
              <a:extLst>
                <a:ext uri="{FF2B5EF4-FFF2-40B4-BE49-F238E27FC236}">
                  <a16:creationId xmlns:a16="http://schemas.microsoft.com/office/drawing/2014/main" id="{6DE98353-B8BC-4477-4B25-4A49B7AA12EF}"/>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D61772A-E9F0-BF27-D420-19CB4681B687}"/>
                </a:ext>
              </a:extLst>
            </p:cNvPr>
            <p:cNvGrpSpPr/>
            <p:nvPr/>
          </p:nvGrpSpPr>
          <p:grpSpPr>
            <a:xfrm>
              <a:off x="786998" y="6165200"/>
              <a:ext cx="10570603" cy="701742"/>
              <a:chOff x="786998" y="6165200"/>
              <a:chExt cx="10570603" cy="701742"/>
            </a:xfrm>
          </p:grpSpPr>
          <p:pic>
            <p:nvPicPr>
              <p:cNvPr id="12" name="Picture 11">
                <a:extLst>
                  <a:ext uri="{FF2B5EF4-FFF2-40B4-BE49-F238E27FC236}">
                    <a16:creationId xmlns:a16="http://schemas.microsoft.com/office/drawing/2014/main" id="{333178F0-812E-00F0-802C-21A1B2729A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14" name="Picture 13">
                <a:extLst>
                  <a:ext uri="{FF2B5EF4-FFF2-40B4-BE49-F238E27FC236}">
                    <a16:creationId xmlns:a16="http://schemas.microsoft.com/office/drawing/2014/main" id="{4A066655-B7C5-B680-F131-1A71A414D3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15" name="Picture 2">
                <a:extLst>
                  <a:ext uri="{FF2B5EF4-FFF2-40B4-BE49-F238E27FC236}">
                    <a16:creationId xmlns:a16="http://schemas.microsoft.com/office/drawing/2014/main" id="{0F9819D2-511A-5A6A-4D89-7A60A9745C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Visa Bolsters Global Banking Capabilities with $1B Acquisition of ...">
                <a:extLst>
                  <a:ext uri="{FF2B5EF4-FFF2-40B4-BE49-F238E27FC236}">
                    <a16:creationId xmlns:a16="http://schemas.microsoft.com/office/drawing/2014/main" id="{9C01993C-6969-6FD4-1C1C-BEF62005BC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7585D8AE-34AF-C9BB-1A0D-F424BCEAB570}"/>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340492-7157-C728-2B93-D32A20EB699E}"/>
                </a:ext>
              </a:extLst>
            </p:cNvPr>
            <p:cNvSpPr/>
            <p:nvPr/>
          </p:nvSpPr>
          <p:spPr>
            <a:xfrm>
              <a:off x="1051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0C43AD82-843C-060A-BA04-F42E003C52C1}"/>
              </a:ext>
            </a:extLst>
          </p:cNvPr>
          <p:cNvGrpSpPr/>
          <p:nvPr/>
        </p:nvGrpSpPr>
        <p:grpSpPr>
          <a:xfrm>
            <a:off x="0" y="5948974"/>
            <a:ext cx="12192000" cy="917968"/>
            <a:chOff x="0" y="5948974"/>
            <a:chExt cx="12192000" cy="917968"/>
          </a:xfrm>
        </p:grpSpPr>
        <p:sp>
          <p:nvSpPr>
            <p:cNvPr id="18" name="Rectangle 17">
              <a:extLst>
                <a:ext uri="{FF2B5EF4-FFF2-40B4-BE49-F238E27FC236}">
                  <a16:creationId xmlns:a16="http://schemas.microsoft.com/office/drawing/2014/main" id="{24836DAB-F9B4-53B7-57DA-8B7F3D4034E7}"/>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C70F329-82D5-D36A-9CD1-A4B4ED8E7CED}"/>
                </a:ext>
              </a:extLst>
            </p:cNvPr>
            <p:cNvGrpSpPr/>
            <p:nvPr/>
          </p:nvGrpSpPr>
          <p:grpSpPr>
            <a:xfrm>
              <a:off x="786998" y="6165200"/>
              <a:ext cx="10570603" cy="701742"/>
              <a:chOff x="786998" y="6165200"/>
              <a:chExt cx="10570603" cy="701742"/>
            </a:xfrm>
          </p:grpSpPr>
          <p:pic>
            <p:nvPicPr>
              <p:cNvPr id="22" name="Picture 21">
                <a:extLst>
                  <a:ext uri="{FF2B5EF4-FFF2-40B4-BE49-F238E27FC236}">
                    <a16:creationId xmlns:a16="http://schemas.microsoft.com/office/drawing/2014/main" id="{E916B0DF-75C4-7A19-EB52-71956798E5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3" name="Picture 22">
                <a:extLst>
                  <a:ext uri="{FF2B5EF4-FFF2-40B4-BE49-F238E27FC236}">
                    <a16:creationId xmlns:a16="http://schemas.microsoft.com/office/drawing/2014/main" id="{0BBC8EC2-444F-5850-F239-1713538A62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4" name="Picture 2">
                <a:extLst>
                  <a:ext uri="{FF2B5EF4-FFF2-40B4-BE49-F238E27FC236}">
                    <a16:creationId xmlns:a16="http://schemas.microsoft.com/office/drawing/2014/main" id="{FD58DE60-9CC5-8F61-BD3A-8562552E6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388897F4-17ED-8610-9220-9AF62DCFF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1D0ED94E-7AAD-5C76-61E0-647DAD82D478}"/>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772F4AD-DEB4-258D-D8E2-6B6E61669202}"/>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0833B6F8-31EF-3FAA-FDA0-7D44E2852CBC}"/>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03C15DD-E824-2D2B-A899-BAB4FC921874}"/>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26D1291-D445-2E0D-F4D2-E8A4AEA961A3}"/>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F96254A-295F-C91D-A61F-67BF1A4AEE79}"/>
              </a:ext>
            </a:extLst>
          </p:cNvPr>
          <p:cNvSpPr txBox="1"/>
          <p:nvPr/>
        </p:nvSpPr>
        <p:spPr>
          <a:xfrm>
            <a:off x="501849" y="1098117"/>
            <a:ext cx="4105611" cy="480131"/>
          </a:xfrm>
          <a:prstGeom prst="rect">
            <a:avLst/>
          </a:prstGeom>
          <a:noFill/>
        </p:spPr>
        <p:txBody>
          <a:bodyPr wrap="none" rtlCol="0">
            <a:spAutoFit/>
          </a:bodyPr>
          <a:lstStyle/>
          <a:p>
            <a:pPr defTabSz="685800">
              <a:lnSpc>
                <a:spcPct val="90000"/>
              </a:lnSpc>
              <a:buClr>
                <a:prstClr val="black"/>
              </a:buClr>
              <a:buSzPts val="1800"/>
              <a:defRPr/>
            </a:pPr>
            <a:r>
              <a:rPr lang="en-US" sz="2800" b="1" dirty="0">
                <a:solidFill>
                  <a:srgbClr val="1434CB"/>
                </a:solidFill>
                <a:latin typeface="+mj-lt"/>
              </a:rPr>
              <a:t>Spot the Credit Crisis</a:t>
            </a:r>
            <a:endParaRPr lang="en-US" sz="2800" dirty="0">
              <a:solidFill>
                <a:srgbClr val="1434CB"/>
              </a:solidFill>
              <a:latin typeface="+mj-lt"/>
            </a:endParaRPr>
          </a:p>
        </p:txBody>
      </p:sp>
    </p:spTree>
    <p:extLst>
      <p:ext uri="{BB962C8B-B14F-4D97-AF65-F5344CB8AC3E}">
        <p14:creationId xmlns:p14="http://schemas.microsoft.com/office/powerpoint/2010/main" val="390094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D4618-2C66-4531-2AEE-E602078281B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752AD5-878B-67A2-F24E-B7ACCD866828}"/>
              </a:ext>
            </a:extLst>
          </p:cNvPr>
          <p:cNvSpPr>
            <a:spLocks noGrp="1"/>
          </p:cNvSpPr>
          <p:nvPr>
            <p:ph type="title"/>
          </p:nvPr>
        </p:nvSpPr>
        <p:spPr>
          <a:xfrm>
            <a:off x="368302" y="1854200"/>
            <a:ext cx="5060225" cy="1025504"/>
          </a:xfrm>
        </p:spPr>
        <p:txBody>
          <a:bodyPr/>
          <a:lstStyle/>
          <a:p>
            <a:r>
              <a:rPr lang="en-US" sz="4000" dirty="0">
                <a:solidFill>
                  <a:srgbClr val="C7EDFF"/>
                </a:solidFill>
              </a:rPr>
              <a:t>Financial Fitness for Life</a:t>
            </a:r>
            <a:br>
              <a:rPr lang="en-US" dirty="0">
                <a:solidFill>
                  <a:srgbClr val="C7EDFF"/>
                </a:solidFill>
              </a:rPr>
            </a:br>
            <a:r>
              <a:rPr lang="en-US" dirty="0">
                <a:solidFill>
                  <a:srgbClr val="C7EDFF"/>
                </a:solidFill>
              </a:rPr>
              <a:t> </a:t>
            </a:r>
            <a:br>
              <a:rPr lang="en-US" dirty="0">
                <a:solidFill>
                  <a:srgbClr val="C7EDFF"/>
                </a:solidFill>
              </a:rPr>
            </a:br>
            <a:r>
              <a:rPr lang="en-US" dirty="0">
                <a:latin typeface="+mn-lt"/>
              </a:rPr>
              <a:t>Lesson 21:</a:t>
            </a:r>
            <a:br>
              <a:rPr lang="en-US" dirty="0">
                <a:latin typeface="+mn-lt"/>
              </a:rPr>
            </a:br>
            <a:r>
              <a:rPr lang="en-US" dirty="0">
                <a:latin typeface="+mn-lt"/>
              </a:rPr>
              <a:t>There is no Free Lunch In Investing</a:t>
            </a:r>
          </a:p>
        </p:txBody>
      </p:sp>
      <p:pic>
        <p:nvPicPr>
          <p:cNvPr id="6" name="Picture 5">
            <a:extLst>
              <a:ext uri="{FF2B5EF4-FFF2-40B4-BE49-F238E27FC236}">
                <a16:creationId xmlns:a16="http://schemas.microsoft.com/office/drawing/2014/main" id="{FEA51007-38FB-3E9C-E386-D7CB2431F188}"/>
              </a:ext>
            </a:extLst>
          </p:cNvPr>
          <p:cNvPicPr>
            <a:picLocks noChangeAspect="1"/>
          </p:cNvPicPr>
          <p:nvPr/>
        </p:nvPicPr>
        <p:blipFill>
          <a:blip r:embed="rId2"/>
          <a:srcRect b="10899"/>
          <a:stretch/>
        </p:blipFill>
        <p:spPr>
          <a:xfrm>
            <a:off x="6337301" y="0"/>
            <a:ext cx="5854700" cy="6858000"/>
          </a:xfrm>
          <a:prstGeom prst="rect">
            <a:avLst/>
          </a:prstGeom>
        </p:spPr>
      </p:pic>
      <p:grpSp>
        <p:nvGrpSpPr>
          <p:cNvPr id="18" name="Group 17">
            <a:extLst>
              <a:ext uri="{FF2B5EF4-FFF2-40B4-BE49-F238E27FC236}">
                <a16:creationId xmlns:a16="http://schemas.microsoft.com/office/drawing/2014/main" id="{BF0DEA9D-BDF4-D4D8-3509-6E4DBB1D4226}"/>
              </a:ext>
            </a:extLst>
          </p:cNvPr>
          <p:cNvGrpSpPr/>
          <p:nvPr/>
        </p:nvGrpSpPr>
        <p:grpSpPr>
          <a:xfrm>
            <a:off x="0" y="5948974"/>
            <a:ext cx="12192000" cy="917968"/>
            <a:chOff x="0" y="5948974"/>
            <a:chExt cx="12192000" cy="917968"/>
          </a:xfrm>
        </p:grpSpPr>
        <p:sp>
          <p:nvSpPr>
            <p:cNvPr id="19" name="Rectangle 18">
              <a:extLst>
                <a:ext uri="{FF2B5EF4-FFF2-40B4-BE49-F238E27FC236}">
                  <a16:creationId xmlns:a16="http://schemas.microsoft.com/office/drawing/2014/main" id="{683342C7-62C5-C274-744D-457D7E2FCC67}"/>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9DE9D42E-FA7A-F4A2-EEDC-4FE72D37665A}"/>
                </a:ext>
              </a:extLst>
            </p:cNvPr>
            <p:cNvGrpSpPr/>
            <p:nvPr/>
          </p:nvGrpSpPr>
          <p:grpSpPr>
            <a:xfrm>
              <a:off x="786998" y="6165200"/>
              <a:ext cx="10570603" cy="701742"/>
              <a:chOff x="786998" y="6165200"/>
              <a:chExt cx="10570603" cy="701742"/>
            </a:xfrm>
          </p:grpSpPr>
          <p:pic>
            <p:nvPicPr>
              <p:cNvPr id="23" name="Picture 22">
                <a:extLst>
                  <a:ext uri="{FF2B5EF4-FFF2-40B4-BE49-F238E27FC236}">
                    <a16:creationId xmlns:a16="http://schemas.microsoft.com/office/drawing/2014/main" id="{EA5EFCD8-FF0A-7D22-23C6-747DBD3D24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4" name="Picture 23">
                <a:extLst>
                  <a:ext uri="{FF2B5EF4-FFF2-40B4-BE49-F238E27FC236}">
                    <a16:creationId xmlns:a16="http://schemas.microsoft.com/office/drawing/2014/main" id="{DF76A9E2-9B08-B802-D3DB-47F2F39BF80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5" name="Picture 2">
                <a:extLst>
                  <a:ext uri="{FF2B5EF4-FFF2-40B4-BE49-F238E27FC236}">
                    <a16:creationId xmlns:a16="http://schemas.microsoft.com/office/drawing/2014/main" id="{C6104020-FE8D-4E8B-2C48-39259B49B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isa Bolsters Global Banking Capabilities with $1B Acquisition of ...">
                <a:extLst>
                  <a:ext uri="{FF2B5EF4-FFF2-40B4-BE49-F238E27FC236}">
                    <a16:creationId xmlns:a16="http://schemas.microsoft.com/office/drawing/2014/main" id="{999C7586-B697-37C4-FBBA-1B8987CB5E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ECA614BB-2178-0C77-4AF9-87DA547694EF}"/>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D344ED-9FC3-2C7A-2CA3-4384B087E424}"/>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55111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F14E8-3DC7-5939-ACB1-88269152049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8B2B623-A645-6DD2-DF81-801A3473C10D}"/>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0DB3688-2338-3A0D-BCAF-216FA1C7AA6A}"/>
              </a:ext>
            </a:extLst>
          </p:cNvPr>
          <p:cNvSpPr txBox="1"/>
          <p:nvPr/>
        </p:nvSpPr>
        <p:spPr>
          <a:xfrm>
            <a:off x="511255" y="440585"/>
            <a:ext cx="3100529" cy="480131"/>
          </a:xfrm>
          <a:prstGeom prst="rect">
            <a:avLst/>
          </a:prstGeom>
          <a:noFill/>
        </p:spPr>
        <p:txBody>
          <a:bodyPr wrap="none" rtlCol="0">
            <a:spAutoFit/>
          </a:bodyPr>
          <a:lstStyle/>
          <a:p>
            <a:pPr defTabSz="685800">
              <a:lnSpc>
                <a:spcPct val="90000"/>
              </a:lnSpc>
              <a:buClr>
                <a:prstClr val="black"/>
              </a:buClr>
              <a:buSzPts val="1800"/>
              <a:defRPr/>
            </a:pPr>
            <a:r>
              <a:rPr lang="en-US" sz="2800" b="1" dirty="0">
                <a:solidFill>
                  <a:srgbClr val="1434CB"/>
                </a:solidFill>
                <a:latin typeface="+mj-lt"/>
              </a:rPr>
              <a:t>Risk vs. Reward</a:t>
            </a:r>
            <a:endParaRPr lang="en-US" sz="2800" dirty="0">
              <a:solidFill>
                <a:srgbClr val="1434CB"/>
              </a:solidFill>
              <a:latin typeface="+mj-lt"/>
            </a:endParaRPr>
          </a:p>
        </p:txBody>
      </p:sp>
      <p:sp>
        <p:nvSpPr>
          <p:cNvPr id="7" name="TextBox 6">
            <a:extLst>
              <a:ext uri="{FF2B5EF4-FFF2-40B4-BE49-F238E27FC236}">
                <a16:creationId xmlns:a16="http://schemas.microsoft.com/office/drawing/2014/main" id="{EB070EEC-BFB5-2257-9969-DB677B32A6EB}"/>
              </a:ext>
            </a:extLst>
          </p:cNvPr>
          <p:cNvSpPr txBox="1"/>
          <p:nvPr/>
        </p:nvSpPr>
        <p:spPr>
          <a:xfrm>
            <a:off x="636608" y="1783698"/>
            <a:ext cx="6934231" cy="2785378"/>
          </a:xfrm>
          <a:prstGeom prst="rect">
            <a:avLst/>
          </a:prstGeom>
          <a:noFill/>
        </p:spPr>
        <p:txBody>
          <a:bodyPr wrap="square">
            <a:spAutoFit/>
          </a:bodyPr>
          <a:lstStyle/>
          <a:p>
            <a:r>
              <a:rPr lang="en-US" sz="3500" b="0" i="0" u="none" strike="noStrike" dirty="0">
                <a:solidFill>
                  <a:srgbClr val="000000"/>
                </a:solidFill>
                <a:effectLst/>
              </a:rPr>
              <a:t>Imagine that there is a board on the floor, eight feet long and four inches wide. I’ll give you $1.00 to walk across it. How many would try?</a:t>
            </a:r>
            <a:endParaRPr lang="en-US" sz="3500" dirty="0"/>
          </a:p>
        </p:txBody>
      </p:sp>
      <p:pic>
        <p:nvPicPr>
          <p:cNvPr id="9" name="Picture 6" descr="DIY - How to build a gymnastics balance beam">
            <a:extLst>
              <a:ext uri="{FF2B5EF4-FFF2-40B4-BE49-F238E27FC236}">
                <a16:creationId xmlns:a16="http://schemas.microsoft.com/office/drawing/2014/main" id="{691F65D2-A265-B612-A78F-5B0124A09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9762" y="1960582"/>
            <a:ext cx="3362387" cy="250067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9EDA043-2721-2165-A5E9-0CA7655DC53E}"/>
              </a:ext>
            </a:extLst>
          </p:cNvPr>
          <p:cNvGrpSpPr/>
          <p:nvPr/>
        </p:nvGrpSpPr>
        <p:grpSpPr>
          <a:xfrm>
            <a:off x="0" y="5948974"/>
            <a:ext cx="12192000" cy="917968"/>
            <a:chOff x="0" y="5948974"/>
            <a:chExt cx="12192000" cy="917968"/>
          </a:xfrm>
        </p:grpSpPr>
        <p:sp>
          <p:nvSpPr>
            <p:cNvPr id="19" name="Rectangle 18">
              <a:extLst>
                <a:ext uri="{FF2B5EF4-FFF2-40B4-BE49-F238E27FC236}">
                  <a16:creationId xmlns:a16="http://schemas.microsoft.com/office/drawing/2014/main" id="{4A079A96-8863-1EB8-D40A-4852BB6488C0}"/>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D0B0552-1101-891B-E4AE-E0527DA3B797}"/>
                </a:ext>
              </a:extLst>
            </p:cNvPr>
            <p:cNvGrpSpPr/>
            <p:nvPr/>
          </p:nvGrpSpPr>
          <p:grpSpPr>
            <a:xfrm>
              <a:off x="786998" y="6165200"/>
              <a:ext cx="10570603" cy="701742"/>
              <a:chOff x="786998" y="6165200"/>
              <a:chExt cx="10570603" cy="701742"/>
            </a:xfrm>
          </p:grpSpPr>
          <p:pic>
            <p:nvPicPr>
              <p:cNvPr id="23" name="Picture 22">
                <a:extLst>
                  <a:ext uri="{FF2B5EF4-FFF2-40B4-BE49-F238E27FC236}">
                    <a16:creationId xmlns:a16="http://schemas.microsoft.com/office/drawing/2014/main" id="{5E3AEB9A-565A-4CC3-D747-0D9B116E5A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4" name="Picture 23">
                <a:extLst>
                  <a:ext uri="{FF2B5EF4-FFF2-40B4-BE49-F238E27FC236}">
                    <a16:creationId xmlns:a16="http://schemas.microsoft.com/office/drawing/2014/main" id="{5176228F-6070-056C-6E4E-3E1FA41722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5" name="Picture 2">
                <a:extLst>
                  <a:ext uri="{FF2B5EF4-FFF2-40B4-BE49-F238E27FC236}">
                    <a16:creationId xmlns:a16="http://schemas.microsoft.com/office/drawing/2014/main" id="{2545BC2A-7AA4-0B04-7479-3DC540B515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isa Bolsters Global Banking Capabilities with $1B Acquisition of ...">
                <a:extLst>
                  <a:ext uri="{FF2B5EF4-FFF2-40B4-BE49-F238E27FC236}">
                    <a16:creationId xmlns:a16="http://schemas.microsoft.com/office/drawing/2014/main" id="{CA65AAF7-7C76-F564-E42F-8E8E6F9569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1E3C1039-04A6-B774-AC16-C98E5BCC4512}"/>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00DC1D8-0583-830E-11D2-55832BB576FD}"/>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818752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21672-891C-EF33-099A-6BB4AE34FFE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904B893-81CF-A969-FE54-A55505ACAE6B}"/>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4">
            <a:extLst>
              <a:ext uri="{FF2B5EF4-FFF2-40B4-BE49-F238E27FC236}">
                <a16:creationId xmlns:a16="http://schemas.microsoft.com/office/drawing/2014/main" id="{96F5DC17-5233-FA71-D297-3762626B9F23}"/>
              </a:ext>
            </a:extLst>
          </p:cNvPr>
          <p:cNvSpPr txBox="1">
            <a:spLocks/>
          </p:cNvSpPr>
          <p:nvPr/>
        </p:nvSpPr>
        <p:spPr>
          <a:xfrm>
            <a:off x="563301" y="1507323"/>
            <a:ext cx="8122754" cy="1101368"/>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mn-lt"/>
              </a:rPr>
              <a:t>That board is now a balance beam,  5 ft off the ground. I’ll give you $1.00 to walk across it. </a:t>
            </a:r>
          </a:p>
        </p:txBody>
      </p:sp>
      <p:pic>
        <p:nvPicPr>
          <p:cNvPr id="12" name="Picture 6" descr="Is Simone Biles' new beam dismount too risky for others? - Good Morning  America">
            <a:extLst>
              <a:ext uri="{FF2B5EF4-FFF2-40B4-BE49-F238E27FC236}">
                <a16:creationId xmlns:a16="http://schemas.microsoft.com/office/drawing/2014/main" id="{84AAC923-BDB5-4319-3751-864E987DA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9296" y="2846495"/>
            <a:ext cx="4001922" cy="26055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1DD8B33-310E-785E-E212-52F3BEC1E47C}"/>
              </a:ext>
            </a:extLst>
          </p:cNvPr>
          <p:cNvSpPr txBox="1"/>
          <p:nvPr/>
        </p:nvSpPr>
        <p:spPr>
          <a:xfrm>
            <a:off x="9666024" y="2846495"/>
            <a:ext cx="1082348" cy="523220"/>
          </a:xfrm>
          <a:prstGeom prst="rect">
            <a:avLst/>
          </a:prstGeom>
          <a:noFill/>
        </p:spPr>
        <p:txBody>
          <a:bodyPr wrap="none" rtlCol="0">
            <a:spAutoFit/>
          </a:bodyPr>
          <a:lstStyle/>
          <a:p>
            <a:r>
              <a:rPr lang="en-US" sz="2800" dirty="0"/>
              <a:t>$100?</a:t>
            </a:r>
          </a:p>
        </p:txBody>
      </p:sp>
      <p:sp>
        <p:nvSpPr>
          <p:cNvPr id="19" name="TextBox 18">
            <a:extLst>
              <a:ext uri="{FF2B5EF4-FFF2-40B4-BE49-F238E27FC236}">
                <a16:creationId xmlns:a16="http://schemas.microsoft.com/office/drawing/2014/main" id="{985C2A32-D447-9BB6-CE9C-C24E9A59E43F}"/>
              </a:ext>
            </a:extLst>
          </p:cNvPr>
          <p:cNvSpPr txBox="1"/>
          <p:nvPr/>
        </p:nvSpPr>
        <p:spPr>
          <a:xfrm>
            <a:off x="511255" y="440585"/>
            <a:ext cx="3100529" cy="480131"/>
          </a:xfrm>
          <a:prstGeom prst="rect">
            <a:avLst/>
          </a:prstGeom>
          <a:noFill/>
        </p:spPr>
        <p:txBody>
          <a:bodyPr wrap="none" rtlCol="0">
            <a:spAutoFit/>
          </a:bodyPr>
          <a:lstStyle/>
          <a:p>
            <a:pPr defTabSz="685800">
              <a:lnSpc>
                <a:spcPct val="90000"/>
              </a:lnSpc>
              <a:buClr>
                <a:prstClr val="black"/>
              </a:buClr>
              <a:buSzPts val="1800"/>
              <a:defRPr/>
            </a:pPr>
            <a:r>
              <a:rPr lang="en-US" sz="2800" b="1" dirty="0">
                <a:solidFill>
                  <a:srgbClr val="1434CB"/>
                </a:solidFill>
                <a:latin typeface="+mj-lt"/>
              </a:rPr>
              <a:t>Risk vs. Reward</a:t>
            </a:r>
            <a:endParaRPr lang="en-US" sz="2800" dirty="0">
              <a:solidFill>
                <a:srgbClr val="1434CB"/>
              </a:solidFill>
              <a:latin typeface="+mj-lt"/>
            </a:endParaRPr>
          </a:p>
        </p:txBody>
      </p:sp>
      <p:grpSp>
        <p:nvGrpSpPr>
          <p:cNvPr id="20" name="Group 19">
            <a:extLst>
              <a:ext uri="{FF2B5EF4-FFF2-40B4-BE49-F238E27FC236}">
                <a16:creationId xmlns:a16="http://schemas.microsoft.com/office/drawing/2014/main" id="{A490C07C-36C3-3F07-ADEB-908C535D01B3}"/>
              </a:ext>
            </a:extLst>
          </p:cNvPr>
          <p:cNvGrpSpPr/>
          <p:nvPr/>
        </p:nvGrpSpPr>
        <p:grpSpPr>
          <a:xfrm>
            <a:off x="0" y="5948974"/>
            <a:ext cx="12192000" cy="917968"/>
            <a:chOff x="0" y="5948974"/>
            <a:chExt cx="12192000" cy="917968"/>
          </a:xfrm>
        </p:grpSpPr>
        <p:sp>
          <p:nvSpPr>
            <p:cNvPr id="21" name="Rectangle 20">
              <a:extLst>
                <a:ext uri="{FF2B5EF4-FFF2-40B4-BE49-F238E27FC236}">
                  <a16:creationId xmlns:a16="http://schemas.microsoft.com/office/drawing/2014/main" id="{B7A7B50F-E811-8423-6C4A-87069EC9AFCE}"/>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5BA2B7-1E33-3093-6402-839744725F90}"/>
                </a:ext>
              </a:extLst>
            </p:cNvPr>
            <p:cNvGrpSpPr/>
            <p:nvPr/>
          </p:nvGrpSpPr>
          <p:grpSpPr>
            <a:xfrm>
              <a:off x="786998" y="6165200"/>
              <a:ext cx="10570603" cy="701742"/>
              <a:chOff x="786998" y="6165200"/>
              <a:chExt cx="10570603" cy="701742"/>
            </a:xfrm>
          </p:grpSpPr>
          <p:pic>
            <p:nvPicPr>
              <p:cNvPr id="25" name="Picture 24">
                <a:extLst>
                  <a:ext uri="{FF2B5EF4-FFF2-40B4-BE49-F238E27FC236}">
                    <a16:creationId xmlns:a16="http://schemas.microsoft.com/office/drawing/2014/main" id="{C36BDA94-F578-DC4A-8A6A-51079B32C2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6" name="Picture 25">
                <a:extLst>
                  <a:ext uri="{FF2B5EF4-FFF2-40B4-BE49-F238E27FC236}">
                    <a16:creationId xmlns:a16="http://schemas.microsoft.com/office/drawing/2014/main" id="{33DDF844-54B7-6A3F-81EF-3E9D590AAB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7" name="Picture 2">
                <a:extLst>
                  <a:ext uri="{FF2B5EF4-FFF2-40B4-BE49-F238E27FC236}">
                    <a16:creationId xmlns:a16="http://schemas.microsoft.com/office/drawing/2014/main" id="{404DA0A4-1FBA-00EA-653B-BA32DD28A7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Visa Bolsters Global Banking Capabilities with $1B Acquisition of ...">
                <a:extLst>
                  <a:ext uri="{FF2B5EF4-FFF2-40B4-BE49-F238E27FC236}">
                    <a16:creationId xmlns:a16="http://schemas.microsoft.com/office/drawing/2014/main" id="{F02B9E19-85BD-8646-5F9A-F12895BE93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22">
              <a:extLst>
                <a:ext uri="{FF2B5EF4-FFF2-40B4-BE49-F238E27FC236}">
                  <a16:creationId xmlns:a16="http://schemas.microsoft.com/office/drawing/2014/main" id="{212BC04A-EFF5-0D3B-19CA-65A8C6470B31}"/>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C5132A4-910E-DED3-3CC9-C282DDBB497F}"/>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8397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D65C2-68F6-7AB6-9E9E-5DECD209D09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4AEBBDF-0BEA-C05B-D4F7-B6E53E1D2A62}"/>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4">
            <a:extLst>
              <a:ext uri="{FF2B5EF4-FFF2-40B4-BE49-F238E27FC236}">
                <a16:creationId xmlns:a16="http://schemas.microsoft.com/office/drawing/2014/main" id="{44307172-DC2E-D8C7-0FE8-1FE370A10FD8}"/>
              </a:ext>
            </a:extLst>
          </p:cNvPr>
          <p:cNvSpPr txBox="1">
            <a:spLocks/>
          </p:cNvSpPr>
          <p:nvPr/>
        </p:nvSpPr>
        <p:spPr>
          <a:xfrm>
            <a:off x="570022" y="1381396"/>
            <a:ext cx="8908027" cy="1101368"/>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mn-lt"/>
              </a:rPr>
              <a:t>That board is now a rope,  1000 ft in the air. </a:t>
            </a:r>
          </a:p>
          <a:p>
            <a:r>
              <a:rPr lang="en-US" sz="3200" dirty="0">
                <a:latin typeface="+mn-lt"/>
              </a:rPr>
              <a:t>I’ll give you $100 to walk across it.</a:t>
            </a:r>
          </a:p>
        </p:txBody>
      </p:sp>
      <p:pic>
        <p:nvPicPr>
          <p:cNvPr id="5" name="Picture 8" descr="Tightrope walker Nik Wallenda attempts Chicago skyscraper crossings">
            <a:extLst>
              <a:ext uri="{FF2B5EF4-FFF2-40B4-BE49-F238E27FC236}">
                <a16:creationId xmlns:a16="http://schemas.microsoft.com/office/drawing/2014/main" id="{3C2DA7A6-727D-64D4-3DBD-2750A07B6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743" y="2694570"/>
            <a:ext cx="5185228" cy="29307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AC8AF4-522B-C0B6-8D8B-CE162DB3B77F}"/>
              </a:ext>
            </a:extLst>
          </p:cNvPr>
          <p:cNvSpPr txBox="1"/>
          <p:nvPr/>
        </p:nvSpPr>
        <p:spPr>
          <a:xfrm>
            <a:off x="8388784" y="2081545"/>
            <a:ext cx="1574470" cy="523220"/>
          </a:xfrm>
          <a:prstGeom prst="rect">
            <a:avLst/>
          </a:prstGeom>
          <a:noFill/>
        </p:spPr>
        <p:txBody>
          <a:bodyPr wrap="none" rtlCol="0">
            <a:spAutoFit/>
          </a:bodyPr>
          <a:lstStyle/>
          <a:p>
            <a:r>
              <a:rPr lang="en-US" sz="2800" dirty="0"/>
              <a:t>$1,000?</a:t>
            </a:r>
          </a:p>
        </p:txBody>
      </p:sp>
      <p:sp>
        <p:nvSpPr>
          <p:cNvPr id="19" name="TextBox 18">
            <a:extLst>
              <a:ext uri="{FF2B5EF4-FFF2-40B4-BE49-F238E27FC236}">
                <a16:creationId xmlns:a16="http://schemas.microsoft.com/office/drawing/2014/main" id="{1ADCB173-8CD7-D5B3-B758-F3132119FB9C}"/>
              </a:ext>
            </a:extLst>
          </p:cNvPr>
          <p:cNvSpPr txBox="1"/>
          <p:nvPr/>
        </p:nvSpPr>
        <p:spPr>
          <a:xfrm>
            <a:off x="511255" y="440585"/>
            <a:ext cx="3100529" cy="480131"/>
          </a:xfrm>
          <a:prstGeom prst="rect">
            <a:avLst/>
          </a:prstGeom>
          <a:noFill/>
        </p:spPr>
        <p:txBody>
          <a:bodyPr wrap="none" rtlCol="0">
            <a:spAutoFit/>
          </a:bodyPr>
          <a:lstStyle/>
          <a:p>
            <a:pPr defTabSz="685800">
              <a:lnSpc>
                <a:spcPct val="90000"/>
              </a:lnSpc>
              <a:buClr>
                <a:prstClr val="black"/>
              </a:buClr>
              <a:buSzPts val="1800"/>
              <a:defRPr/>
            </a:pPr>
            <a:r>
              <a:rPr lang="en-US" sz="2800" b="1" dirty="0">
                <a:solidFill>
                  <a:srgbClr val="1434CB"/>
                </a:solidFill>
                <a:latin typeface="+mj-lt"/>
              </a:rPr>
              <a:t>Risk vs. Reward</a:t>
            </a:r>
            <a:endParaRPr lang="en-US" sz="2800" dirty="0">
              <a:solidFill>
                <a:srgbClr val="1434CB"/>
              </a:solidFill>
              <a:latin typeface="+mj-lt"/>
            </a:endParaRPr>
          </a:p>
        </p:txBody>
      </p:sp>
      <p:grpSp>
        <p:nvGrpSpPr>
          <p:cNvPr id="20" name="Group 19">
            <a:extLst>
              <a:ext uri="{FF2B5EF4-FFF2-40B4-BE49-F238E27FC236}">
                <a16:creationId xmlns:a16="http://schemas.microsoft.com/office/drawing/2014/main" id="{5512A6C1-00DE-F6C6-31A8-343009346290}"/>
              </a:ext>
            </a:extLst>
          </p:cNvPr>
          <p:cNvGrpSpPr/>
          <p:nvPr/>
        </p:nvGrpSpPr>
        <p:grpSpPr>
          <a:xfrm>
            <a:off x="0" y="5948974"/>
            <a:ext cx="12192000" cy="917968"/>
            <a:chOff x="0" y="5948974"/>
            <a:chExt cx="12192000" cy="917968"/>
          </a:xfrm>
        </p:grpSpPr>
        <p:sp>
          <p:nvSpPr>
            <p:cNvPr id="21" name="Rectangle 20">
              <a:extLst>
                <a:ext uri="{FF2B5EF4-FFF2-40B4-BE49-F238E27FC236}">
                  <a16:creationId xmlns:a16="http://schemas.microsoft.com/office/drawing/2014/main" id="{2BB243D3-BDD6-6400-931D-B72CB9A4EF14}"/>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B59C3AE-80C7-4A7D-382C-B61604BDCD82}"/>
                </a:ext>
              </a:extLst>
            </p:cNvPr>
            <p:cNvGrpSpPr/>
            <p:nvPr/>
          </p:nvGrpSpPr>
          <p:grpSpPr>
            <a:xfrm>
              <a:off x="786998" y="6165200"/>
              <a:ext cx="10570603" cy="701742"/>
              <a:chOff x="786998" y="6165200"/>
              <a:chExt cx="10570603" cy="701742"/>
            </a:xfrm>
          </p:grpSpPr>
          <p:pic>
            <p:nvPicPr>
              <p:cNvPr id="25" name="Picture 24">
                <a:extLst>
                  <a:ext uri="{FF2B5EF4-FFF2-40B4-BE49-F238E27FC236}">
                    <a16:creationId xmlns:a16="http://schemas.microsoft.com/office/drawing/2014/main" id="{A4E95963-FA7C-A315-8093-5871E240F9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6" name="Picture 25">
                <a:extLst>
                  <a:ext uri="{FF2B5EF4-FFF2-40B4-BE49-F238E27FC236}">
                    <a16:creationId xmlns:a16="http://schemas.microsoft.com/office/drawing/2014/main" id="{C847D79E-6EDC-F4B1-841A-DB83FDA82D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7" name="Picture 2">
                <a:extLst>
                  <a:ext uri="{FF2B5EF4-FFF2-40B4-BE49-F238E27FC236}">
                    <a16:creationId xmlns:a16="http://schemas.microsoft.com/office/drawing/2014/main" id="{F88DE2E0-526F-A21C-7F00-56E2FC534F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Visa Bolsters Global Banking Capabilities with $1B Acquisition of ...">
                <a:extLst>
                  <a:ext uri="{FF2B5EF4-FFF2-40B4-BE49-F238E27FC236}">
                    <a16:creationId xmlns:a16="http://schemas.microsoft.com/office/drawing/2014/main" id="{130AEAD8-4189-9BDD-993B-B085DE42F8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22">
              <a:extLst>
                <a:ext uri="{FF2B5EF4-FFF2-40B4-BE49-F238E27FC236}">
                  <a16:creationId xmlns:a16="http://schemas.microsoft.com/office/drawing/2014/main" id="{B71F635F-A273-51C8-F4D1-0BCCB633A99E}"/>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AC63BB4-611E-EAD6-AB31-90722550A220}"/>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F669156-E47C-3D6F-EB2C-FF124146CBBB}"/>
              </a:ext>
            </a:extLst>
          </p:cNvPr>
          <p:cNvSpPr txBox="1"/>
          <p:nvPr/>
        </p:nvSpPr>
        <p:spPr>
          <a:xfrm>
            <a:off x="8742745" y="2928388"/>
            <a:ext cx="1970411" cy="523220"/>
          </a:xfrm>
          <a:prstGeom prst="rect">
            <a:avLst/>
          </a:prstGeom>
          <a:noFill/>
        </p:spPr>
        <p:txBody>
          <a:bodyPr wrap="none" rtlCol="0">
            <a:spAutoFit/>
          </a:bodyPr>
          <a:lstStyle/>
          <a:p>
            <a:r>
              <a:rPr lang="en-US" sz="2800" dirty="0"/>
              <a:t>$1 million?</a:t>
            </a:r>
          </a:p>
        </p:txBody>
      </p:sp>
    </p:spTree>
    <p:extLst>
      <p:ext uri="{BB962C8B-B14F-4D97-AF65-F5344CB8AC3E}">
        <p14:creationId xmlns:p14="http://schemas.microsoft.com/office/powerpoint/2010/main" val="229470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5A3A1-84E3-0DAE-C16F-8C554D851B2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323E374-4DF2-BC56-BDD7-6CB0F4297DA7}"/>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968FBE1B-36EB-D6B1-69A2-71CDB3B3A2EE}"/>
              </a:ext>
            </a:extLst>
          </p:cNvPr>
          <p:cNvSpPr>
            <a:spLocks noGrp="1"/>
          </p:cNvSpPr>
          <p:nvPr/>
        </p:nvSpPr>
        <p:spPr>
          <a:xfrm>
            <a:off x="438150" y="1266456"/>
            <a:ext cx="11315700" cy="843262"/>
          </a:xfr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Calibri" panose="020F050202020403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Calibri" panose="020F050202020403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Calibri" panose="020F050202020403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9pPr>
          </a:lstStyle>
          <a:p>
            <a:pPr marL="109220" indent="0">
              <a:spcAft>
                <a:spcPts val="2400"/>
              </a:spcAft>
              <a:buNone/>
            </a:pPr>
            <a:r>
              <a:rPr lang="en-US" sz="3600" u="sng" dirty="0">
                <a:solidFill>
                  <a:srgbClr val="1434CB"/>
                </a:solidFill>
                <a:latin typeface="+mj-lt"/>
              </a:rPr>
              <a:t>Opportunity Cost</a:t>
            </a:r>
            <a:endParaRPr lang="en-US"/>
          </a:p>
          <a:p>
            <a:pPr marL="109220" marR="0" lvl="0" indent="0" algn="l" defTabSz="914400" rtl="0" eaLnBrk="1" fontAlgn="auto" latinLnBrk="0" hangingPunct="1">
              <a:lnSpc>
                <a:spcPct val="150000"/>
              </a:lnSpc>
              <a:spcBef>
                <a:spcPts val="0"/>
              </a:spcBef>
              <a:spcAft>
                <a:spcPts val="0"/>
              </a:spcAft>
              <a:buClrTx/>
              <a:buSzTx/>
              <a:buFontTx/>
              <a:buNone/>
              <a:tabLst/>
              <a:defRPr/>
            </a:pPr>
            <a:endParaRPr lang="en-US" dirty="0">
              <a:solidFill>
                <a:schemeClr val="tx1"/>
              </a:solidFill>
              <a:latin typeface="Visa Dialect Regular"/>
            </a:endParaRPr>
          </a:p>
          <a:p>
            <a:endParaRPr lang="en-US" dirty="0"/>
          </a:p>
        </p:txBody>
      </p:sp>
      <p:grpSp>
        <p:nvGrpSpPr>
          <p:cNvPr id="16" name="Group 15">
            <a:extLst>
              <a:ext uri="{FF2B5EF4-FFF2-40B4-BE49-F238E27FC236}">
                <a16:creationId xmlns:a16="http://schemas.microsoft.com/office/drawing/2014/main" id="{5DDA90F1-7EB1-5CD3-1A34-33251A7986C6}"/>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A751AF42-C3E3-EF2E-6470-19B10986B490}"/>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CA4E64E-AD5F-642C-B6E0-D986E6D0BA52}"/>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E446B150-8AE5-D48D-B1A9-EC966DC741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66787F38-293C-D6DF-04C1-16BD0204AD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7EEDA1E7-CD59-BFFA-3B07-CEFE8E53F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4D86DC8E-AA26-32BB-ADE0-68C63815F3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69483CB4-50EF-1515-B5F3-FCC42D29AEA9}"/>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BDA87FD-F876-3CD3-6A1A-0F3F3439A8EC}"/>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3B31740E-E782-DA5C-BEAB-D58182881C48}"/>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6993415-2BB1-E923-FCBB-4B231C82BE05}"/>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194B75E-86E6-C627-0F37-82C78EEBD775}"/>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F5A87D9-A123-9170-B9E9-BA0EE16D559B}"/>
              </a:ext>
            </a:extLst>
          </p:cNvPr>
          <p:cNvSpPr txBox="1"/>
          <p:nvPr/>
        </p:nvSpPr>
        <p:spPr>
          <a:xfrm>
            <a:off x="613084" y="1906982"/>
            <a:ext cx="9660834" cy="3531864"/>
          </a:xfrm>
          <a:prstGeom prst="rect">
            <a:avLst/>
          </a:prstGeom>
          <a:noFill/>
        </p:spPr>
        <p:txBody>
          <a:bodyPr wrap="square" lIns="91440" tIns="45720" rIns="91440" bIns="45720" anchor="t">
            <a:spAutoFit/>
          </a:bodyPr>
          <a:lstStyle/>
          <a:p>
            <a:pPr marL="457200" indent="-457200">
              <a:lnSpc>
                <a:spcPct val="115000"/>
              </a:lnSpc>
            </a:pPr>
            <a:r>
              <a:rPr lang="en-US" sz="2800" dirty="0">
                <a:latin typeface="Visa Dialect Regular"/>
                <a:ea typeface="Times" panose="02020603050405020304" pitchFamily="18" charset="0"/>
                <a:cs typeface="Times New Roman"/>
              </a:rPr>
              <a:t>Whenever you make a choice, you are actually making </a:t>
            </a:r>
            <a:endParaRPr lang="en-US" sz="2800"/>
          </a:p>
          <a:p>
            <a:pPr marL="457200" indent="-457200">
              <a:lnSpc>
                <a:spcPct val="114999"/>
              </a:lnSpc>
              <a:spcBef>
                <a:spcPts val="0"/>
              </a:spcBef>
              <a:spcAft>
                <a:spcPts val="0"/>
              </a:spcAft>
            </a:pPr>
            <a:r>
              <a:rPr lang="en-US" sz="2800" b="1" i="1" dirty="0">
                <a:latin typeface="Visa Dialect Regular"/>
                <a:ea typeface="Times" panose="02020603050405020304" pitchFamily="18" charset="0"/>
                <a:cs typeface="Times New Roman"/>
              </a:rPr>
              <a:t>two choices</a:t>
            </a:r>
            <a:r>
              <a:rPr lang="en-US" sz="2800" dirty="0">
                <a:latin typeface="Visa Dialect Regular"/>
                <a:ea typeface="Times" panose="02020603050405020304" pitchFamily="18" charset="0"/>
                <a:cs typeface="Times New Roman"/>
              </a:rPr>
              <a:t>. </a:t>
            </a:r>
            <a:endParaRPr lang="en-US" sz="2800"/>
          </a:p>
          <a:p>
            <a:pPr marL="457200" indent="-457200">
              <a:lnSpc>
                <a:spcPct val="115000"/>
              </a:lnSpc>
            </a:pPr>
            <a:endParaRPr lang="en-US" sz="2800" dirty="0">
              <a:latin typeface="Visa Dialect Regular"/>
              <a:ea typeface="Times" panose="02020603050405020304" pitchFamily="18" charset="0"/>
              <a:cs typeface="Times New Roman"/>
            </a:endParaRPr>
          </a:p>
          <a:p>
            <a:pPr marL="457200" indent="-457200">
              <a:lnSpc>
                <a:spcPct val="114999"/>
              </a:lnSpc>
              <a:spcBef>
                <a:spcPts val="0"/>
              </a:spcBef>
              <a:spcAft>
                <a:spcPts val="0"/>
              </a:spcAft>
            </a:pPr>
            <a:r>
              <a:rPr lang="en-US" sz="2800" dirty="0">
                <a:latin typeface="Visa Dialect Regular"/>
                <a:ea typeface="Times" panose="02020603050405020304" pitchFamily="18" charset="0"/>
                <a:cs typeface="Times New Roman"/>
              </a:rPr>
              <a:t>This is because whenever you choose to do one thing, you are also choosing </a:t>
            </a:r>
            <a:r>
              <a:rPr lang="en-US" sz="2800" b="1" i="1" dirty="0">
                <a:latin typeface="Visa Dialect Regular"/>
                <a:ea typeface="Times" panose="02020603050405020304" pitchFamily="18" charset="0"/>
                <a:cs typeface="Times New Roman"/>
              </a:rPr>
              <a:t>not</a:t>
            </a:r>
            <a:r>
              <a:rPr lang="en-US" sz="2800" dirty="0">
                <a:latin typeface="Visa Dialect Regular"/>
                <a:ea typeface="Times" panose="02020603050405020304" pitchFamily="18" charset="0"/>
                <a:cs typeface="Times New Roman"/>
              </a:rPr>
              <a:t> to do something else. </a:t>
            </a:r>
            <a:endParaRPr lang="en-US" sz="2800"/>
          </a:p>
          <a:p>
            <a:pPr marL="457200" indent="-457200">
              <a:lnSpc>
                <a:spcPct val="115000"/>
              </a:lnSpc>
            </a:pPr>
            <a:endParaRPr lang="en-US" sz="2800" dirty="0">
              <a:latin typeface="Visa Dialect Regular"/>
              <a:ea typeface="Times" panose="02020603050405020304" pitchFamily="18" charset="0"/>
              <a:cs typeface="Times New Roman"/>
            </a:endParaRPr>
          </a:p>
          <a:p>
            <a:pPr marL="457200" indent="-457200">
              <a:lnSpc>
                <a:spcPct val="114999"/>
              </a:lnSpc>
              <a:spcBef>
                <a:spcPts val="0"/>
              </a:spcBef>
              <a:spcAft>
                <a:spcPts val="0"/>
              </a:spcAft>
            </a:pPr>
            <a:r>
              <a:rPr lang="en-US" sz="2800" dirty="0">
                <a:latin typeface="Visa Dialect Regular"/>
                <a:ea typeface="Times" panose="02020603050405020304" pitchFamily="18" charset="0"/>
                <a:cs typeface="Times New Roman"/>
              </a:rPr>
              <a:t>What you choose </a:t>
            </a:r>
            <a:r>
              <a:rPr lang="en-US" sz="2800" i="1" dirty="0">
                <a:latin typeface="Visa Dialect Regular"/>
                <a:ea typeface="Times" panose="02020603050405020304" pitchFamily="18" charset="0"/>
                <a:cs typeface="Times New Roman"/>
              </a:rPr>
              <a:t>not to do </a:t>
            </a:r>
            <a:r>
              <a:rPr lang="en-US" sz="2800" dirty="0">
                <a:latin typeface="Visa Dialect Regular"/>
                <a:ea typeface="Times" panose="02020603050405020304" pitchFamily="18" charset="0"/>
                <a:cs typeface="Times New Roman"/>
              </a:rPr>
              <a:t>is your </a:t>
            </a:r>
            <a:r>
              <a:rPr lang="en-US" sz="2800" b="1" dirty="0">
                <a:latin typeface="Visa Dialect Regular"/>
                <a:ea typeface="Times" panose="02020603050405020304" pitchFamily="18" charset="0"/>
                <a:cs typeface="Times New Roman"/>
              </a:rPr>
              <a:t>opportunity cost.</a:t>
            </a:r>
            <a:endParaRPr lang="en-US" sz="2800" b="1">
              <a:latin typeface="Visa Dialect Regular"/>
              <a:ea typeface="Calibri" panose="020F0502020204030204" pitchFamily="34" charset="0"/>
              <a:cs typeface="Times New Roman"/>
            </a:endParaRPr>
          </a:p>
        </p:txBody>
      </p:sp>
    </p:spTree>
    <p:extLst>
      <p:ext uri="{BB962C8B-B14F-4D97-AF65-F5344CB8AC3E}">
        <p14:creationId xmlns:p14="http://schemas.microsoft.com/office/powerpoint/2010/main" val="298684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BC74C-C7B3-8FA6-4DB5-24297731F1A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1BA7684-AE98-4990-1E96-2C4D35AAA72E}"/>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131EDBA-236B-BA7E-D3CA-03AE9481F1D8}"/>
              </a:ext>
            </a:extLst>
          </p:cNvPr>
          <p:cNvPicPr>
            <a:picLocks noChangeAspect="1"/>
          </p:cNvPicPr>
          <p:nvPr/>
        </p:nvPicPr>
        <p:blipFill>
          <a:blip r:embed="rId2"/>
          <a:stretch>
            <a:fillRect/>
          </a:stretch>
        </p:blipFill>
        <p:spPr>
          <a:xfrm>
            <a:off x="318327" y="1782501"/>
            <a:ext cx="11642076" cy="2554604"/>
          </a:xfrm>
          <a:prstGeom prst="rect">
            <a:avLst/>
          </a:prstGeom>
        </p:spPr>
      </p:pic>
      <p:grpSp>
        <p:nvGrpSpPr>
          <p:cNvPr id="16" name="Group 15">
            <a:extLst>
              <a:ext uri="{FF2B5EF4-FFF2-40B4-BE49-F238E27FC236}">
                <a16:creationId xmlns:a16="http://schemas.microsoft.com/office/drawing/2014/main" id="{2BDE389E-F971-9A14-6E90-B64D16227138}"/>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A409E5D8-F9B9-EE9F-EF72-C3CB776A365C}"/>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4306104-4619-3270-1F94-E8AF640D2CCF}"/>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C7159495-5175-1B78-3E67-3B764F90A2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17D9A444-A500-1F75-6880-7154B187A6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ABDA0E50-785F-579A-13F3-51EFC4F9F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98287418-C0D1-6725-2038-5DCA711AAE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FE6C29BF-2A53-2FB6-93B5-E025F257F1C8}"/>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0D00427-CB44-8314-BFB3-53328F8A7544}"/>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55493BF4-F74A-90F4-AC76-A5A34A351392}"/>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24BBDB0-3771-1126-4993-9A3C50E80E42}"/>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54C70A3-7120-7D35-9FD6-D681D67743FF}"/>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2895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A6E12-ECF1-9CC0-9D6D-54564748F42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DB1B0C9-D5DC-CDD3-97C5-D8644FDB5E61}"/>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05C991B-8592-5FED-CF74-C68A3BA1FDAB}"/>
              </a:ext>
            </a:extLst>
          </p:cNvPr>
          <p:cNvSpPr txBox="1"/>
          <p:nvPr/>
        </p:nvSpPr>
        <p:spPr>
          <a:xfrm>
            <a:off x="489988" y="450417"/>
            <a:ext cx="3902030" cy="480131"/>
          </a:xfrm>
          <a:prstGeom prst="rect">
            <a:avLst/>
          </a:prstGeom>
          <a:noFill/>
        </p:spPr>
        <p:txBody>
          <a:bodyPr wrap="none" rtlCol="0">
            <a:spAutoFit/>
          </a:bodyPr>
          <a:lstStyle/>
          <a:p>
            <a:pPr algn="ctr" defTabSz="685800">
              <a:lnSpc>
                <a:spcPct val="90000"/>
              </a:lnSpc>
              <a:buClr>
                <a:prstClr val="black"/>
              </a:buClr>
              <a:buSzPts val="1800"/>
              <a:defRPr/>
            </a:pPr>
            <a:r>
              <a:rPr lang="en-US" sz="2800" b="1" dirty="0">
                <a:solidFill>
                  <a:srgbClr val="1434CB"/>
                </a:solidFill>
                <a:latin typeface="+mj-lt"/>
              </a:rPr>
              <a:t>Sell, Hold, or Trade?</a:t>
            </a:r>
            <a:endParaRPr lang="en-US" sz="2800" dirty="0">
              <a:solidFill>
                <a:srgbClr val="1434CB"/>
              </a:solidFill>
              <a:latin typeface="+mj-lt"/>
            </a:endParaRPr>
          </a:p>
        </p:txBody>
      </p:sp>
      <p:sp>
        <p:nvSpPr>
          <p:cNvPr id="5" name="Text Placeholder 2">
            <a:extLst>
              <a:ext uri="{FF2B5EF4-FFF2-40B4-BE49-F238E27FC236}">
                <a16:creationId xmlns:a16="http://schemas.microsoft.com/office/drawing/2014/main" id="{1D11B989-8E87-8D6B-9911-36ABE541BC40}"/>
              </a:ext>
            </a:extLst>
          </p:cNvPr>
          <p:cNvSpPr txBox="1">
            <a:spLocks/>
          </p:cNvSpPr>
          <p:nvPr/>
        </p:nvSpPr>
        <p:spPr>
          <a:xfrm>
            <a:off x="5033487" y="1424335"/>
            <a:ext cx="6146202" cy="3779520"/>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a:r>
              <a:rPr lang="en-US" sz="4000" dirty="0"/>
              <a:t>Should Jack sell, hold, or trade his comic book? </a:t>
            </a:r>
          </a:p>
        </p:txBody>
      </p:sp>
      <p:pic>
        <p:nvPicPr>
          <p:cNvPr id="6" name="Picture 5">
            <a:extLst>
              <a:ext uri="{FF2B5EF4-FFF2-40B4-BE49-F238E27FC236}">
                <a16:creationId xmlns:a16="http://schemas.microsoft.com/office/drawing/2014/main" id="{5FD059A5-CA48-87C7-8E78-73096B2D5B57}"/>
              </a:ext>
            </a:extLst>
          </p:cNvPr>
          <p:cNvPicPr>
            <a:picLocks noChangeAspect="1"/>
          </p:cNvPicPr>
          <p:nvPr/>
        </p:nvPicPr>
        <p:blipFill>
          <a:blip r:embed="rId2"/>
          <a:stretch>
            <a:fillRect/>
          </a:stretch>
        </p:blipFill>
        <p:spPr>
          <a:xfrm rot="20302665">
            <a:off x="1392388" y="1716065"/>
            <a:ext cx="2238991" cy="3433119"/>
          </a:xfrm>
          <a:prstGeom prst="rect">
            <a:avLst/>
          </a:prstGeom>
        </p:spPr>
      </p:pic>
      <p:sp>
        <p:nvSpPr>
          <p:cNvPr id="7" name="TextBox 6">
            <a:extLst>
              <a:ext uri="{FF2B5EF4-FFF2-40B4-BE49-F238E27FC236}">
                <a16:creationId xmlns:a16="http://schemas.microsoft.com/office/drawing/2014/main" id="{EB610A9E-C0DE-D752-8BA9-188CBE2C776E}"/>
              </a:ext>
            </a:extLst>
          </p:cNvPr>
          <p:cNvSpPr txBox="1"/>
          <p:nvPr/>
        </p:nvSpPr>
        <p:spPr>
          <a:xfrm>
            <a:off x="8004063" y="5367168"/>
            <a:ext cx="4102405" cy="523220"/>
          </a:xfrm>
          <a:prstGeom prst="rect">
            <a:avLst/>
          </a:prstGeom>
          <a:noFill/>
        </p:spPr>
        <p:txBody>
          <a:bodyPr wrap="none" rtlCol="0">
            <a:spAutoFit/>
          </a:bodyPr>
          <a:lstStyle/>
          <a:p>
            <a:r>
              <a:rPr lang="en-US" sz="2800" b="1" dirty="0">
                <a:solidFill>
                  <a:schemeClr val="accent1"/>
                </a:solidFill>
                <a:latin typeface="+mj-lt"/>
              </a:rPr>
              <a:t>HANDOUTS: </a:t>
            </a:r>
            <a:r>
              <a:rPr lang="en-US" sz="2800" dirty="0">
                <a:solidFill>
                  <a:schemeClr val="accent1"/>
                </a:solidFill>
                <a:latin typeface="Visa Dialect" pitchFamily="2" charset="0"/>
              </a:rPr>
              <a:t>PAGE 17 </a:t>
            </a:r>
          </a:p>
        </p:txBody>
      </p:sp>
      <p:grpSp>
        <p:nvGrpSpPr>
          <p:cNvPr id="19" name="Group 18">
            <a:extLst>
              <a:ext uri="{FF2B5EF4-FFF2-40B4-BE49-F238E27FC236}">
                <a16:creationId xmlns:a16="http://schemas.microsoft.com/office/drawing/2014/main" id="{51C527E9-2AE6-9A2F-5E91-DFD671E49B51}"/>
              </a:ext>
            </a:extLst>
          </p:cNvPr>
          <p:cNvGrpSpPr/>
          <p:nvPr/>
        </p:nvGrpSpPr>
        <p:grpSpPr>
          <a:xfrm>
            <a:off x="0" y="5948974"/>
            <a:ext cx="12192000" cy="917968"/>
            <a:chOff x="0" y="5948974"/>
            <a:chExt cx="12192000" cy="917968"/>
          </a:xfrm>
        </p:grpSpPr>
        <p:sp>
          <p:nvSpPr>
            <p:cNvPr id="20" name="Rectangle 19">
              <a:extLst>
                <a:ext uri="{FF2B5EF4-FFF2-40B4-BE49-F238E27FC236}">
                  <a16:creationId xmlns:a16="http://schemas.microsoft.com/office/drawing/2014/main" id="{DB33ECBD-AD2E-87DF-D259-46667CAD8401}"/>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3C150A5-DCA0-14E7-8076-7CC979D974D0}"/>
                </a:ext>
              </a:extLst>
            </p:cNvPr>
            <p:cNvGrpSpPr/>
            <p:nvPr/>
          </p:nvGrpSpPr>
          <p:grpSpPr>
            <a:xfrm>
              <a:off x="786998" y="6165200"/>
              <a:ext cx="10570603" cy="701742"/>
              <a:chOff x="786998" y="6165200"/>
              <a:chExt cx="10570603" cy="701742"/>
            </a:xfrm>
          </p:grpSpPr>
          <p:pic>
            <p:nvPicPr>
              <p:cNvPr id="24" name="Picture 23">
                <a:extLst>
                  <a:ext uri="{FF2B5EF4-FFF2-40B4-BE49-F238E27FC236}">
                    <a16:creationId xmlns:a16="http://schemas.microsoft.com/office/drawing/2014/main" id="{B7342B64-488B-43A6-F5B7-3A7ABB927A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5" name="Picture 24">
                <a:extLst>
                  <a:ext uri="{FF2B5EF4-FFF2-40B4-BE49-F238E27FC236}">
                    <a16:creationId xmlns:a16="http://schemas.microsoft.com/office/drawing/2014/main" id="{2ED9296C-7494-F21A-2664-5A267E4778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6" name="Picture 2">
                <a:extLst>
                  <a:ext uri="{FF2B5EF4-FFF2-40B4-BE49-F238E27FC236}">
                    <a16:creationId xmlns:a16="http://schemas.microsoft.com/office/drawing/2014/main" id="{F9A7CCBB-A325-0CEE-3086-970005285E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Visa Bolsters Global Banking Capabilities with $1B Acquisition of ...">
                <a:extLst>
                  <a:ext uri="{FF2B5EF4-FFF2-40B4-BE49-F238E27FC236}">
                    <a16:creationId xmlns:a16="http://schemas.microsoft.com/office/drawing/2014/main" id="{0EB2BAA6-6236-101E-A176-782EF60BC3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689DB322-1647-E4BE-542A-8A3C562D2D69}"/>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82BD6FF-A031-9D8A-E0CD-3979606129CB}"/>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264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0669E-184E-7A08-07B4-7CEEDE88234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8A5C1E0-3305-FBE9-4F1E-5ABEC20C2F14}"/>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4DF912A-F72B-FF97-50FD-9FA848A3B3C9}"/>
              </a:ext>
            </a:extLst>
          </p:cNvPr>
          <p:cNvSpPr txBox="1"/>
          <p:nvPr/>
        </p:nvSpPr>
        <p:spPr>
          <a:xfrm>
            <a:off x="8015307" y="2925124"/>
            <a:ext cx="4120039" cy="523220"/>
          </a:xfrm>
          <a:prstGeom prst="rect">
            <a:avLst/>
          </a:prstGeom>
          <a:noFill/>
        </p:spPr>
        <p:txBody>
          <a:bodyPr wrap="none" rtlCol="0">
            <a:spAutoFit/>
          </a:bodyPr>
          <a:lstStyle/>
          <a:p>
            <a:r>
              <a:rPr lang="en-US" sz="2800" b="1" dirty="0">
                <a:solidFill>
                  <a:schemeClr val="accent1"/>
                </a:solidFill>
                <a:latin typeface="Visa Dialect Semibold" pitchFamily="2" charset="0"/>
              </a:rPr>
              <a:t>HANDOUTS: </a:t>
            </a:r>
            <a:r>
              <a:rPr lang="en-US" sz="2800" dirty="0">
                <a:solidFill>
                  <a:schemeClr val="accent1"/>
                </a:solidFill>
                <a:latin typeface="Visa Dialect" pitchFamily="2" charset="0"/>
              </a:rPr>
              <a:t>PAGE 18 </a:t>
            </a:r>
          </a:p>
        </p:txBody>
      </p:sp>
      <p:grpSp>
        <p:nvGrpSpPr>
          <p:cNvPr id="29" name="Group 28">
            <a:extLst>
              <a:ext uri="{FF2B5EF4-FFF2-40B4-BE49-F238E27FC236}">
                <a16:creationId xmlns:a16="http://schemas.microsoft.com/office/drawing/2014/main" id="{F64E4BF1-E533-E2F1-E0CF-D329C998AE8E}"/>
              </a:ext>
            </a:extLst>
          </p:cNvPr>
          <p:cNvGrpSpPr/>
          <p:nvPr/>
        </p:nvGrpSpPr>
        <p:grpSpPr>
          <a:xfrm>
            <a:off x="0" y="5948974"/>
            <a:ext cx="12192000" cy="917968"/>
            <a:chOff x="0" y="5948974"/>
            <a:chExt cx="12192000" cy="917968"/>
          </a:xfrm>
        </p:grpSpPr>
        <p:sp>
          <p:nvSpPr>
            <p:cNvPr id="30" name="Rectangle 29">
              <a:extLst>
                <a:ext uri="{FF2B5EF4-FFF2-40B4-BE49-F238E27FC236}">
                  <a16:creationId xmlns:a16="http://schemas.microsoft.com/office/drawing/2014/main" id="{C5E92BAE-0A5A-B5CC-CCBE-A2CF38039137}"/>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F4DDE1D8-4EA6-DC74-7EFD-D5B0C7A7EB43}"/>
                </a:ext>
              </a:extLst>
            </p:cNvPr>
            <p:cNvGrpSpPr/>
            <p:nvPr/>
          </p:nvGrpSpPr>
          <p:grpSpPr>
            <a:xfrm>
              <a:off x="786998" y="6165200"/>
              <a:ext cx="10570603" cy="701742"/>
              <a:chOff x="786998" y="6165200"/>
              <a:chExt cx="10570603" cy="701742"/>
            </a:xfrm>
          </p:grpSpPr>
          <p:pic>
            <p:nvPicPr>
              <p:cNvPr id="34" name="Picture 33">
                <a:extLst>
                  <a:ext uri="{FF2B5EF4-FFF2-40B4-BE49-F238E27FC236}">
                    <a16:creationId xmlns:a16="http://schemas.microsoft.com/office/drawing/2014/main" id="{1ECD003B-0323-3480-3F90-28BB8C0900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35" name="Picture 34">
                <a:extLst>
                  <a:ext uri="{FF2B5EF4-FFF2-40B4-BE49-F238E27FC236}">
                    <a16:creationId xmlns:a16="http://schemas.microsoft.com/office/drawing/2014/main" id="{EFA67769-6FB8-EA6E-CF28-EF59BD70D4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36" name="Picture 2">
                <a:extLst>
                  <a:ext uri="{FF2B5EF4-FFF2-40B4-BE49-F238E27FC236}">
                    <a16:creationId xmlns:a16="http://schemas.microsoft.com/office/drawing/2014/main" id="{E6052383-E3AF-F4B0-7FFB-3D93C730A1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Visa Bolsters Global Banking Capabilities with $1B Acquisition of ...">
                <a:extLst>
                  <a:ext uri="{FF2B5EF4-FFF2-40B4-BE49-F238E27FC236}">
                    <a16:creationId xmlns:a16="http://schemas.microsoft.com/office/drawing/2014/main" id="{39BC5414-344D-237E-6086-A6129B6EC4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Rectangle 31">
              <a:extLst>
                <a:ext uri="{FF2B5EF4-FFF2-40B4-BE49-F238E27FC236}">
                  <a16:creationId xmlns:a16="http://schemas.microsoft.com/office/drawing/2014/main" id="{A6951E3F-F9A9-A7DC-6DB0-3B7164981416}"/>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2E25DB3-F106-4155-9F51-84BD4B2FBC21}"/>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58064288-ECFF-9461-FA70-EF8F0307FDE7}"/>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5E603D1-B56A-E5F4-4735-B429783A9AF4}"/>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7434B966-46DE-C4AF-7733-5585557433B5}"/>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 name="Diagram 40">
            <a:extLst>
              <a:ext uri="{FF2B5EF4-FFF2-40B4-BE49-F238E27FC236}">
                <a16:creationId xmlns:a16="http://schemas.microsoft.com/office/drawing/2014/main" id="{14111188-058D-9CEC-520E-6EB6FBED6543}"/>
              </a:ext>
            </a:extLst>
          </p:cNvPr>
          <p:cNvGraphicFramePr/>
          <p:nvPr>
            <p:extLst>
              <p:ext uri="{D42A27DB-BD31-4B8C-83A1-F6EECF244321}">
                <p14:modId xmlns:p14="http://schemas.microsoft.com/office/powerpoint/2010/main" val="601127295"/>
              </p:ext>
            </p:extLst>
          </p:nvPr>
        </p:nvGraphicFramePr>
        <p:xfrm>
          <a:off x="4043139" y="1412108"/>
          <a:ext cx="3972168" cy="32409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0" name="TextBox 59">
            <a:extLst>
              <a:ext uri="{FF2B5EF4-FFF2-40B4-BE49-F238E27FC236}">
                <a16:creationId xmlns:a16="http://schemas.microsoft.com/office/drawing/2014/main" id="{3E86CFF5-FA20-696A-03B3-C843A5E39319}"/>
              </a:ext>
            </a:extLst>
          </p:cNvPr>
          <p:cNvSpPr txBox="1"/>
          <p:nvPr/>
        </p:nvSpPr>
        <p:spPr>
          <a:xfrm>
            <a:off x="2919494" y="670336"/>
            <a:ext cx="6353022" cy="480131"/>
          </a:xfrm>
          <a:prstGeom prst="rect">
            <a:avLst/>
          </a:prstGeom>
          <a:noFill/>
        </p:spPr>
        <p:txBody>
          <a:bodyPr wrap="none" rtlCol="0">
            <a:spAutoFit/>
          </a:bodyPr>
          <a:lstStyle/>
          <a:p>
            <a:pPr algn="ctr" defTabSz="685800">
              <a:lnSpc>
                <a:spcPct val="90000"/>
              </a:lnSpc>
              <a:buClr>
                <a:prstClr val="black"/>
              </a:buClr>
              <a:buSzPts val="1800"/>
              <a:defRPr/>
            </a:pPr>
            <a:r>
              <a:rPr lang="en-US" sz="2800" b="1" dirty="0">
                <a:solidFill>
                  <a:srgbClr val="1434CB"/>
                </a:solidFill>
                <a:latin typeface="+mj-lt"/>
              </a:rPr>
              <a:t>The Pyramid of Risk and Rewards</a:t>
            </a:r>
            <a:endParaRPr lang="en-US" sz="2800" dirty="0">
              <a:solidFill>
                <a:srgbClr val="1434CB"/>
              </a:solidFill>
              <a:latin typeface="+mj-lt"/>
            </a:endParaRPr>
          </a:p>
        </p:txBody>
      </p:sp>
      <p:sp>
        <p:nvSpPr>
          <p:cNvPr id="61" name="TextBox 60">
            <a:extLst>
              <a:ext uri="{FF2B5EF4-FFF2-40B4-BE49-F238E27FC236}">
                <a16:creationId xmlns:a16="http://schemas.microsoft.com/office/drawing/2014/main" id="{F659884B-5E4A-FC60-40F1-21DECA116455}"/>
              </a:ext>
            </a:extLst>
          </p:cNvPr>
          <p:cNvSpPr txBox="1"/>
          <p:nvPr/>
        </p:nvSpPr>
        <p:spPr>
          <a:xfrm>
            <a:off x="4014356" y="1113099"/>
            <a:ext cx="4163319" cy="286232"/>
          </a:xfrm>
          <a:prstGeom prst="rect">
            <a:avLst/>
          </a:prstGeom>
          <a:noFill/>
        </p:spPr>
        <p:txBody>
          <a:bodyPr wrap="none" rtlCol="0">
            <a:spAutoFit/>
          </a:bodyPr>
          <a:lstStyle/>
          <a:p>
            <a:pPr algn="ctr" defTabSz="685800">
              <a:lnSpc>
                <a:spcPct val="90000"/>
              </a:lnSpc>
              <a:buClr>
                <a:prstClr val="black"/>
              </a:buClr>
              <a:buSzPts val="1800"/>
              <a:defRPr/>
            </a:pPr>
            <a:r>
              <a:rPr lang="en-US" sz="1400" dirty="0">
                <a:latin typeface="Visa Dialect" pitchFamily="2" charset="0"/>
              </a:rPr>
              <a:t>Highest Risk: Highest Potential Return or Loss</a:t>
            </a:r>
          </a:p>
        </p:txBody>
      </p:sp>
      <p:sp>
        <p:nvSpPr>
          <p:cNvPr id="62" name="TextBox 61">
            <a:extLst>
              <a:ext uri="{FF2B5EF4-FFF2-40B4-BE49-F238E27FC236}">
                <a16:creationId xmlns:a16="http://schemas.microsoft.com/office/drawing/2014/main" id="{FBD56D6E-8046-641F-DD49-0DFC45BC9DC5}"/>
              </a:ext>
            </a:extLst>
          </p:cNvPr>
          <p:cNvSpPr txBox="1"/>
          <p:nvPr/>
        </p:nvSpPr>
        <p:spPr>
          <a:xfrm>
            <a:off x="4035201" y="4698352"/>
            <a:ext cx="4121641" cy="286232"/>
          </a:xfrm>
          <a:prstGeom prst="rect">
            <a:avLst/>
          </a:prstGeom>
          <a:noFill/>
        </p:spPr>
        <p:txBody>
          <a:bodyPr wrap="none" rtlCol="0">
            <a:spAutoFit/>
          </a:bodyPr>
          <a:lstStyle/>
          <a:p>
            <a:pPr algn="ctr" defTabSz="685800">
              <a:lnSpc>
                <a:spcPct val="90000"/>
              </a:lnSpc>
              <a:buClr>
                <a:prstClr val="black"/>
              </a:buClr>
              <a:buSzPts val="1800"/>
              <a:defRPr/>
            </a:pPr>
            <a:r>
              <a:rPr lang="en-US" sz="1400" dirty="0">
                <a:latin typeface="Visa Dialect" pitchFamily="2" charset="0"/>
              </a:rPr>
              <a:t>Lowest Risk: Lowest Potential Return or Loss</a:t>
            </a:r>
          </a:p>
        </p:txBody>
      </p:sp>
      <p:sp>
        <p:nvSpPr>
          <p:cNvPr id="63" name="TextBox 62">
            <a:extLst>
              <a:ext uri="{FF2B5EF4-FFF2-40B4-BE49-F238E27FC236}">
                <a16:creationId xmlns:a16="http://schemas.microsoft.com/office/drawing/2014/main" id="{6196CB01-8A87-D11E-EFA0-0490DC08C0EA}"/>
              </a:ext>
            </a:extLst>
          </p:cNvPr>
          <p:cNvSpPr txBox="1"/>
          <p:nvPr/>
        </p:nvSpPr>
        <p:spPr>
          <a:xfrm>
            <a:off x="3439697" y="4950100"/>
            <a:ext cx="5312672" cy="784830"/>
          </a:xfrm>
          <a:prstGeom prst="rect">
            <a:avLst/>
          </a:prstGeom>
          <a:noFill/>
        </p:spPr>
        <p:txBody>
          <a:bodyPr wrap="none" rtlCol="0">
            <a:spAutoFit/>
          </a:bodyPr>
          <a:lstStyle/>
          <a:p>
            <a:pPr algn="ctr" defTabSz="685800">
              <a:lnSpc>
                <a:spcPct val="90000"/>
              </a:lnSpc>
              <a:buClr>
                <a:prstClr val="black"/>
              </a:buClr>
              <a:buSzPts val="1800"/>
              <a:defRPr/>
            </a:pPr>
            <a:r>
              <a:rPr lang="en-US" sz="1000" b="1" dirty="0">
                <a:solidFill>
                  <a:srgbClr val="C7EDFF"/>
                </a:solidFill>
                <a:latin typeface="Visa Dialect" pitchFamily="2" charset="0"/>
              </a:rPr>
              <a:t>Light Blue: </a:t>
            </a:r>
            <a:r>
              <a:rPr lang="en-US" sz="1000" dirty="0">
                <a:latin typeface="Visa Dialect" pitchFamily="2" charset="0"/>
              </a:rPr>
              <a:t>Investments are based more on growth and speculation.</a:t>
            </a:r>
          </a:p>
          <a:p>
            <a:pPr algn="ctr" defTabSz="685800">
              <a:lnSpc>
                <a:spcPct val="90000"/>
              </a:lnSpc>
              <a:buClr>
                <a:prstClr val="black"/>
              </a:buClr>
              <a:buSzPts val="1800"/>
              <a:defRPr/>
            </a:pPr>
            <a:r>
              <a:rPr lang="en-US" sz="1000" b="1" dirty="0">
                <a:solidFill>
                  <a:srgbClr val="2B94F5"/>
                </a:solidFill>
                <a:latin typeface="Visa Dialect" pitchFamily="2" charset="0"/>
              </a:rPr>
              <a:t>Medium Blue: </a:t>
            </a:r>
            <a:r>
              <a:rPr lang="en-US" sz="1000" dirty="0">
                <a:latin typeface="Visa Dialect" pitchFamily="2" charset="0"/>
              </a:rPr>
              <a:t>Investments are based primarily focused on income and growth.</a:t>
            </a:r>
          </a:p>
          <a:p>
            <a:pPr algn="ctr" defTabSz="685800">
              <a:lnSpc>
                <a:spcPct val="90000"/>
              </a:lnSpc>
              <a:buClr>
                <a:prstClr val="black"/>
              </a:buClr>
              <a:buSzPts val="1800"/>
              <a:defRPr/>
            </a:pPr>
            <a:r>
              <a:rPr lang="en-US" sz="1000" b="1" dirty="0">
                <a:solidFill>
                  <a:schemeClr val="accent1"/>
                </a:solidFill>
                <a:latin typeface="Visa Dialect" pitchFamily="2" charset="0"/>
              </a:rPr>
              <a:t>Dark Blue: </a:t>
            </a:r>
            <a:r>
              <a:rPr lang="en-US" sz="1000" dirty="0">
                <a:latin typeface="Visa Dialect" pitchFamily="2" charset="0"/>
              </a:rPr>
              <a:t>Investments are primarily focused on security and protection of funds.</a:t>
            </a:r>
          </a:p>
          <a:p>
            <a:pPr algn="ctr" defTabSz="685800">
              <a:lnSpc>
                <a:spcPct val="90000"/>
              </a:lnSpc>
              <a:buClr>
                <a:prstClr val="black"/>
              </a:buClr>
              <a:buSzPts val="1800"/>
              <a:defRPr/>
            </a:pPr>
            <a:endParaRPr lang="en-US" sz="1000" dirty="0">
              <a:latin typeface="Visa Dialect" pitchFamily="2" charset="0"/>
            </a:endParaRPr>
          </a:p>
          <a:p>
            <a:pPr algn="ctr" defTabSz="685800">
              <a:lnSpc>
                <a:spcPct val="90000"/>
              </a:lnSpc>
              <a:buClr>
                <a:prstClr val="black"/>
              </a:buClr>
              <a:buSzPts val="1800"/>
              <a:defRPr/>
            </a:pPr>
            <a:endParaRPr lang="en-US" sz="1000" dirty="0">
              <a:latin typeface="Visa Dialect" pitchFamily="2" charset="0"/>
            </a:endParaRPr>
          </a:p>
        </p:txBody>
      </p:sp>
    </p:spTree>
    <p:extLst>
      <p:ext uri="{BB962C8B-B14F-4D97-AF65-F5344CB8AC3E}">
        <p14:creationId xmlns:p14="http://schemas.microsoft.com/office/powerpoint/2010/main" val="309386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C833D-3130-F19A-71AA-2F27D8D5F0B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BDA3098-5C59-B549-D179-538F4C88498F}"/>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141A66E-ACAD-C573-55B4-22D1AB6E8A5C}"/>
              </a:ext>
            </a:extLst>
          </p:cNvPr>
          <p:cNvSpPr txBox="1"/>
          <p:nvPr/>
        </p:nvSpPr>
        <p:spPr>
          <a:xfrm>
            <a:off x="4794207" y="774508"/>
            <a:ext cx="2603598" cy="480131"/>
          </a:xfrm>
          <a:prstGeom prst="rect">
            <a:avLst/>
          </a:prstGeom>
          <a:noFill/>
        </p:spPr>
        <p:txBody>
          <a:bodyPr wrap="none" rtlCol="0">
            <a:spAutoFit/>
          </a:bodyPr>
          <a:lstStyle/>
          <a:p>
            <a:pPr algn="ctr" defTabSz="685800">
              <a:lnSpc>
                <a:spcPct val="90000"/>
              </a:lnSpc>
              <a:buClr>
                <a:prstClr val="black"/>
              </a:buClr>
              <a:buSzPts val="1800"/>
              <a:defRPr/>
            </a:pPr>
            <a:r>
              <a:rPr lang="en-US" sz="2800" b="1" dirty="0">
                <a:solidFill>
                  <a:srgbClr val="1434CB"/>
                </a:solidFill>
                <a:latin typeface="+mj-lt"/>
              </a:rPr>
              <a:t>Risk Pyramid</a:t>
            </a:r>
            <a:endParaRPr lang="en-US" sz="2800" dirty="0">
              <a:solidFill>
                <a:srgbClr val="1434CB"/>
              </a:solidFill>
              <a:latin typeface="+mj-lt"/>
            </a:endParaRPr>
          </a:p>
        </p:txBody>
      </p:sp>
      <p:sp>
        <p:nvSpPr>
          <p:cNvPr id="20" name="Triangle 19">
            <a:extLst>
              <a:ext uri="{FF2B5EF4-FFF2-40B4-BE49-F238E27FC236}">
                <a16:creationId xmlns:a16="http://schemas.microsoft.com/office/drawing/2014/main" id="{806A2AD2-7112-92A7-2193-4792D0192437}"/>
              </a:ext>
            </a:extLst>
          </p:cNvPr>
          <p:cNvSpPr/>
          <p:nvPr/>
        </p:nvSpPr>
        <p:spPr>
          <a:xfrm>
            <a:off x="3483980" y="1342664"/>
            <a:ext cx="5139160" cy="4430310"/>
          </a:xfrm>
          <a:prstGeom prst="triangle">
            <a:avLst/>
          </a:prstGeom>
          <a:solidFill>
            <a:srgbClr val="0056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03C90217-83D8-BE6A-5C52-74901C199F47}"/>
              </a:ext>
            </a:extLst>
          </p:cNvPr>
          <p:cNvSpPr txBox="1"/>
          <p:nvPr/>
        </p:nvSpPr>
        <p:spPr>
          <a:xfrm>
            <a:off x="4031448" y="2430685"/>
            <a:ext cx="4067139" cy="3785652"/>
          </a:xfrm>
          <a:prstGeom prst="rect">
            <a:avLst/>
          </a:prstGeom>
          <a:noFill/>
        </p:spPr>
        <p:txBody>
          <a:bodyPr wrap="none" rtlCol="0">
            <a:spAutoFit/>
          </a:bodyPr>
          <a:lstStyle/>
          <a:p>
            <a:pPr algn="ctr"/>
            <a:r>
              <a:rPr lang="en-US" sz="1200" b="1" dirty="0">
                <a:solidFill>
                  <a:schemeClr val="bg1"/>
                </a:solidFill>
                <a:latin typeface="Visa Dialect Semibold" pitchFamily="2" charset="0"/>
              </a:rPr>
              <a:t>Very High Risk</a:t>
            </a:r>
          </a:p>
          <a:p>
            <a:pPr algn="ctr"/>
            <a:r>
              <a:rPr lang="en-US" sz="1200" dirty="0">
                <a:solidFill>
                  <a:schemeClr val="bg1"/>
                </a:solidFill>
              </a:rPr>
              <a:t>Junk bonds, </a:t>
            </a:r>
          </a:p>
          <a:p>
            <a:pPr algn="ctr"/>
            <a:r>
              <a:rPr lang="en-US" sz="1200" dirty="0">
                <a:solidFill>
                  <a:schemeClr val="bg1"/>
                </a:solidFill>
              </a:rPr>
              <a:t>junk-bond funds,</a:t>
            </a:r>
          </a:p>
          <a:p>
            <a:pPr algn="ctr"/>
            <a:r>
              <a:rPr lang="en-US" sz="1200" dirty="0">
                <a:solidFill>
                  <a:schemeClr val="bg1"/>
                </a:solidFill>
              </a:rPr>
              <a:t>penny stocks, options</a:t>
            </a:r>
          </a:p>
          <a:p>
            <a:pPr algn="ctr"/>
            <a:endParaRPr lang="en-US" sz="1200" dirty="0">
              <a:solidFill>
                <a:schemeClr val="bg1"/>
              </a:solidFill>
            </a:endParaRPr>
          </a:p>
          <a:p>
            <a:pPr algn="ctr"/>
            <a:r>
              <a:rPr lang="en-US" sz="1200" b="1" dirty="0">
                <a:solidFill>
                  <a:schemeClr val="bg1"/>
                </a:solidFill>
                <a:latin typeface="Visa Dialect Semibold" pitchFamily="2" charset="0"/>
              </a:rPr>
              <a:t>High Risk</a:t>
            </a:r>
          </a:p>
          <a:p>
            <a:pPr algn="ctr"/>
            <a:r>
              <a:rPr lang="en-US" sz="1200" dirty="0">
                <a:solidFill>
                  <a:schemeClr val="bg1"/>
                </a:solidFill>
              </a:rPr>
              <a:t>Growth stocks, growth funds,</a:t>
            </a:r>
          </a:p>
          <a:p>
            <a:pPr algn="ctr"/>
            <a:r>
              <a:rPr lang="en-US" sz="1200" dirty="0">
                <a:solidFill>
                  <a:schemeClr val="bg1"/>
                </a:solidFill>
              </a:rPr>
              <a:t>aggressive-growth mutual funds</a:t>
            </a:r>
          </a:p>
          <a:p>
            <a:pPr algn="ctr"/>
            <a:endParaRPr lang="en-US" sz="1200" dirty="0">
              <a:solidFill>
                <a:schemeClr val="bg1"/>
              </a:solidFill>
            </a:endParaRPr>
          </a:p>
          <a:p>
            <a:pPr algn="ctr"/>
            <a:r>
              <a:rPr lang="en-US" sz="1200" b="1" dirty="0">
                <a:solidFill>
                  <a:schemeClr val="bg1"/>
                </a:solidFill>
                <a:latin typeface="Visa Dialect Semibold" pitchFamily="2" charset="0"/>
              </a:rPr>
              <a:t>Moderate Risk</a:t>
            </a:r>
          </a:p>
          <a:p>
            <a:pPr algn="ctr"/>
            <a:r>
              <a:rPr lang="en-US" sz="1200" dirty="0">
                <a:solidFill>
                  <a:schemeClr val="bg1"/>
                </a:solidFill>
              </a:rPr>
              <a:t>Income funds, balanced mutual funds,</a:t>
            </a:r>
          </a:p>
          <a:p>
            <a:pPr algn="ctr"/>
            <a:r>
              <a:rPr lang="en-US" sz="1200" dirty="0">
                <a:solidFill>
                  <a:schemeClr val="bg1"/>
                </a:solidFill>
              </a:rPr>
              <a:t>bond funds, municipal bonds,</a:t>
            </a:r>
          </a:p>
          <a:p>
            <a:pPr algn="ctr"/>
            <a:r>
              <a:rPr lang="en-US" sz="1200" dirty="0">
                <a:solidFill>
                  <a:schemeClr val="bg1"/>
                </a:solidFill>
              </a:rPr>
              <a:t>corporate bonds, blue-chip stocks</a:t>
            </a:r>
          </a:p>
          <a:p>
            <a:pPr algn="ctr"/>
            <a:endParaRPr lang="en-US" sz="1200" dirty="0">
              <a:solidFill>
                <a:schemeClr val="bg1"/>
              </a:solidFill>
            </a:endParaRPr>
          </a:p>
          <a:p>
            <a:pPr algn="ctr"/>
            <a:r>
              <a:rPr lang="en-US" sz="1200" b="1" dirty="0">
                <a:solidFill>
                  <a:schemeClr val="bg1"/>
                </a:solidFill>
                <a:latin typeface="Visa Dialect Semibold" pitchFamily="2" charset="0"/>
              </a:rPr>
              <a:t>Very Low Risk</a:t>
            </a:r>
          </a:p>
          <a:p>
            <a:pPr algn="ctr"/>
            <a:r>
              <a:rPr lang="en-US" sz="1200" dirty="0">
                <a:solidFill>
                  <a:schemeClr val="bg1"/>
                </a:solidFill>
              </a:rPr>
              <a:t>Treasury bills, certificates of deposit, money market</a:t>
            </a:r>
          </a:p>
          <a:p>
            <a:pPr algn="ctr"/>
            <a:r>
              <a:rPr lang="en-US" sz="1200" dirty="0">
                <a:solidFill>
                  <a:schemeClr val="bg1"/>
                </a:solidFill>
              </a:rPr>
              <a:t>funds, FDIC-insured savings accounts</a:t>
            </a:r>
          </a:p>
          <a:p>
            <a:pPr algn="ctr"/>
            <a:endParaRPr lang="en-US" sz="1200" dirty="0">
              <a:solidFill>
                <a:schemeClr val="bg1"/>
              </a:solidFill>
            </a:endParaRPr>
          </a:p>
          <a:p>
            <a:pPr algn="ctr"/>
            <a:endParaRPr lang="en-US" sz="1200" dirty="0">
              <a:solidFill>
                <a:schemeClr val="bg1"/>
              </a:solidFill>
            </a:endParaRPr>
          </a:p>
          <a:p>
            <a:pPr algn="ctr"/>
            <a:r>
              <a:rPr lang="en-US" sz="1200" dirty="0">
                <a:solidFill>
                  <a:schemeClr val="bg1"/>
                </a:solidFill>
              </a:rPr>
              <a:t> </a:t>
            </a:r>
          </a:p>
        </p:txBody>
      </p:sp>
      <p:grpSp>
        <p:nvGrpSpPr>
          <p:cNvPr id="22" name="Group 21">
            <a:extLst>
              <a:ext uri="{FF2B5EF4-FFF2-40B4-BE49-F238E27FC236}">
                <a16:creationId xmlns:a16="http://schemas.microsoft.com/office/drawing/2014/main" id="{DCBA0468-F8B3-F3D8-51A1-D3D306BCED3D}"/>
              </a:ext>
            </a:extLst>
          </p:cNvPr>
          <p:cNvGrpSpPr/>
          <p:nvPr/>
        </p:nvGrpSpPr>
        <p:grpSpPr>
          <a:xfrm>
            <a:off x="0" y="5948974"/>
            <a:ext cx="12192000" cy="917968"/>
            <a:chOff x="0" y="5948974"/>
            <a:chExt cx="12192000" cy="917968"/>
          </a:xfrm>
        </p:grpSpPr>
        <p:sp>
          <p:nvSpPr>
            <p:cNvPr id="23" name="Rectangle 22">
              <a:extLst>
                <a:ext uri="{FF2B5EF4-FFF2-40B4-BE49-F238E27FC236}">
                  <a16:creationId xmlns:a16="http://schemas.microsoft.com/office/drawing/2014/main" id="{CE2AF3AF-7909-1EC9-4BE0-9B2553885E06}"/>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1A92DDBF-EEF9-9523-51DF-7753DBA0BFB7}"/>
                </a:ext>
              </a:extLst>
            </p:cNvPr>
            <p:cNvGrpSpPr/>
            <p:nvPr/>
          </p:nvGrpSpPr>
          <p:grpSpPr>
            <a:xfrm>
              <a:off x="786998" y="6165200"/>
              <a:ext cx="10570603" cy="701742"/>
              <a:chOff x="786998" y="6165200"/>
              <a:chExt cx="10570603" cy="701742"/>
            </a:xfrm>
          </p:grpSpPr>
          <p:pic>
            <p:nvPicPr>
              <p:cNvPr id="27" name="Picture 26">
                <a:extLst>
                  <a:ext uri="{FF2B5EF4-FFF2-40B4-BE49-F238E27FC236}">
                    <a16:creationId xmlns:a16="http://schemas.microsoft.com/office/drawing/2014/main" id="{7D1D9397-25A8-7141-BE6F-4EC9BA3FE0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8" name="Picture 27">
                <a:extLst>
                  <a:ext uri="{FF2B5EF4-FFF2-40B4-BE49-F238E27FC236}">
                    <a16:creationId xmlns:a16="http://schemas.microsoft.com/office/drawing/2014/main" id="{D62881A4-3BB0-82F8-2C84-A5B0C301CC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9" name="Picture 2">
                <a:extLst>
                  <a:ext uri="{FF2B5EF4-FFF2-40B4-BE49-F238E27FC236}">
                    <a16:creationId xmlns:a16="http://schemas.microsoft.com/office/drawing/2014/main" id="{6569274F-39D4-D188-0AC3-49BE2D5D9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Visa Bolsters Global Banking Capabilities with $1B Acquisition of ...">
                <a:extLst>
                  <a:ext uri="{FF2B5EF4-FFF2-40B4-BE49-F238E27FC236}">
                    <a16:creationId xmlns:a16="http://schemas.microsoft.com/office/drawing/2014/main" id="{DC74157D-2247-657D-5CBE-851F3E165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24">
              <a:extLst>
                <a:ext uri="{FF2B5EF4-FFF2-40B4-BE49-F238E27FC236}">
                  <a16:creationId xmlns:a16="http://schemas.microsoft.com/office/drawing/2014/main" id="{3A18DCA9-F58F-8A17-AE6D-D48FD547547C}"/>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A4F8650-8F2B-978E-EDC9-58CF9ACF8430}"/>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7CD42CB5-1B47-5BAB-7F7B-D4F032B5472C}"/>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0F4D308-DB34-7887-236E-C102E1EB3DE9}"/>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7D6489C-33F0-03CE-EE24-E4EE55CE3340}"/>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1514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E9D42-2FDD-BA6D-BF70-C6FF760C131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DCF91B4-B9CB-E858-7FE6-9A1A559E632F}"/>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664D1ED-5DEB-B36C-04D3-34790CB82420}"/>
              </a:ext>
            </a:extLst>
          </p:cNvPr>
          <p:cNvSpPr>
            <a:spLocks noGrp="1"/>
          </p:cNvSpPr>
          <p:nvPr>
            <p:ph type="title"/>
          </p:nvPr>
        </p:nvSpPr>
        <p:spPr>
          <a:xfrm>
            <a:off x="5228931" y="812497"/>
            <a:ext cx="8229600" cy="1143000"/>
          </a:xfrm>
        </p:spPr>
        <p:txBody>
          <a:bodyPr/>
          <a:lstStyle/>
          <a:p>
            <a:r>
              <a:rPr lang="en-US" dirty="0" err="1">
                <a:solidFill>
                  <a:srgbClr val="1434CB"/>
                </a:solidFill>
                <a:hlinkClick r:id="rId3">
                  <a:extLst>
                    <a:ext uri="{A12FA001-AC4F-418D-AE19-62706E023703}">
                      <ahyp:hlinkClr xmlns:ahyp="http://schemas.microsoft.com/office/drawing/2018/hyperlinkcolor" val="tx"/>
                    </a:ext>
                  </a:extLst>
                </a:hlinkClick>
              </a:rPr>
              <a:t>EconEdLink</a:t>
            </a:r>
            <a:endParaRPr lang="en-US" dirty="0">
              <a:solidFill>
                <a:srgbClr val="1434CB"/>
              </a:solidFill>
            </a:endParaRPr>
          </a:p>
        </p:txBody>
      </p:sp>
      <p:pic>
        <p:nvPicPr>
          <p:cNvPr id="5" name="Online Media 2" title="Risk and Return Concept Video">
            <a:hlinkClick r:id="" action="ppaction://media"/>
            <a:extLst>
              <a:ext uri="{FF2B5EF4-FFF2-40B4-BE49-F238E27FC236}">
                <a16:creationId xmlns:a16="http://schemas.microsoft.com/office/drawing/2014/main" id="{7EE2B839-3E82-CEDA-2BEF-EE192C443FAE}"/>
              </a:ext>
            </a:extLst>
          </p:cNvPr>
          <p:cNvPicPr>
            <a:picLocks noRot="1" noChangeAspect="1"/>
          </p:cNvPicPr>
          <p:nvPr>
            <a:videoFile r:link="rId1"/>
          </p:nvPr>
        </p:nvPicPr>
        <p:blipFill>
          <a:blip r:embed="rId4"/>
          <a:stretch>
            <a:fillRect/>
          </a:stretch>
        </p:blipFill>
        <p:spPr>
          <a:xfrm>
            <a:off x="2359247" y="1327076"/>
            <a:ext cx="7473506" cy="4203847"/>
          </a:xfrm>
          <a:prstGeom prst="rect">
            <a:avLst/>
          </a:prstGeom>
        </p:spPr>
      </p:pic>
      <p:grpSp>
        <p:nvGrpSpPr>
          <p:cNvPr id="17" name="Group 16">
            <a:extLst>
              <a:ext uri="{FF2B5EF4-FFF2-40B4-BE49-F238E27FC236}">
                <a16:creationId xmlns:a16="http://schemas.microsoft.com/office/drawing/2014/main" id="{35C3BEC3-3E2E-8F23-AF8A-BBD3055823A6}"/>
              </a:ext>
            </a:extLst>
          </p:cNvPr>
          <p:cNvGrpSpPr/>
          <p:nvPr/>
        </p:nvGrpSpPr>
        <p:grpSpPr>
          <a:xfrm>
            <a:off x="0" y="5948974"/>
            <a:ext cx="12192000" cy="917968"/>
            <a:chOff x="0" y="5948974"/>
            <a:chExt cx="12192000" cy="917968"/>
          </a:xfrm>
        </p:grpSpPr>
        <p:sp>
          <p:nvSpPr>
            <p:cNvPr id="18" name="Rectangle 17">
              <a:extLst>
                <a:ext uri="{FF2B5EF4-FFF2-40B4-BE49-F238E27FC236}">
                  <a16:creationId xmlns:a16="http://schemas.microsoft.com/office/drawing/2014/main" id="{9C7FFF07-B9A3-5600-16F1-3291858D538F}"/>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F20A5478-E367-CA30-B8FE-AFF14D61A903}"/>
                </a:ext>
              </a:extLst>
            </p:cNvPr>
            <p:cNvGrpSpPr/>
            <p:nvPr/>
          </p:nvGrpSpPr>
          <p:grpSpPr>
            <a:xfrm>
              <a:off x="786998" y="6165200"/>
              <a:ext cx="10570603" cy="701742"/>
              <a:chOff x="786998" y="6165200"/>
              <a:chExt cx="10570603" cy="701742"/>
            </a:xfrm>
          </p:grpSpPr>
          <p:pic>
            <p:nvPicPr>
              <p:cNvPr id="22" name="Picture 21">
                <a:extLst>
                  <a:ext uri="{FF2B5EF4-FFF2-40B4-BE49-F238E27FC236}">
                    <a16:creationId xmlns:a16="http://schemas.microsoft.com/office/drawing/2014/main" id="{FEF69B61-CC8F-2B1D-877E-C38D5BB8768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3" name="Picture 22">
                <a:extLst>
                  <a:ext uri="{FF2B5EF4-FFF2-40B4-BE49-F238E27FC236}">
                    <a16:creationId xmlns:a16="http://schemas.microsoft.com/office/drawing/2014/main" id="{E883001E-1745-1765-6FEB-728000E240A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4" name="Picture 2">
                <a:extLst>
                  <a:ext uri="{FF2B5EF4-FFF2-40B4-BE49-F238E27FC236}">
                    <a16:creationId xmlns:a16="http://schemas.microsoft.com/office/drawing/2014/main" id="{2AEEE7DF-CC53-394B-F31A-CE6DD4DECE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AC139961-B507-9F5A-825B-974AC2D2DD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AA2ECAA9-E3B5-8674-F8F7-078F836B51E3}"/>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E4C1B3A-C9C4-05F1-A541-DC585B092DC5}"/>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A453BE53-6AF6-73FA-4A45-BEF0EFC989F7}"/>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2770CC9-C971-8B9B-BB06-41D10D84D910}"/>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CEB28DD-05F2-E824-3DD4-55BD5A778814}"/>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51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7959C-4F9E-0FB6-3B9D-3250627213E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4663331-FF05-63AA-9624-4408D31BCFB9}"/>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2AA6E70-E939-A17A-D3F6-07681103B939}"/>
              </a:ext>
            </a:extLst>
          </p:cNvPr>
          <p:cNvSpPr txBox="1">
            <a:spLocks/>
          </p:cNvSpPr>
          <p:nvPr/>
        </p:nvSpPr>
        <p:spPr>
          <a:xfrm>
            <a:off x="609600" y="888256"/>
            <a:ext cx="8229600" cy="1143000"/>
          </a:xfrm>
          <a:prstGeom prst="rect">
            <a:avLst/>
          </a:prstGeom>
        </p:spPr>
        <p:txBody>
          <a:bodyPr vert="horz" wrap="none" lIns="0" tIns="0" rIns="0" bIns="91440" rtlCol="0" anchor="t" anchorCtr="0">
            <a:noAutofit/>
          </a:bodyPr>
          <a:lstStyle>
            <a:lvl1pPr algn="l" defTabSz="914400" rtl="0" eaLnBrk="1" latinLnBrk="0" hangingPunct="1">
              <a:lnSpc>
                <a:spcPct val="90000"/>
              </a:lnSpc>
              <a:spcBef>
                <a:spcPct val="0"/>
              </a:spcBef>
              <a:buNone/>
              <a:defRPr sz="2000" kern="1200">
                <a:solidFill>
                  <a:schemeClr val="accent1"/>
                </a:solidFill>
                <a:latin typeface="+mj-lt"/>
                <a:ea typeface="+mj-ea"/>
                <a:cs typeface="+mj-cs"/>
              </a:defRPr>
            </a:lvl1pPr>
          </a:lstStyle>
          <a:p>
            <a:r>
              <a:rPr lang="en-US" sz="3500" dirty="0">
                <a:solidFill>
                  <a:srgbClr val="1434CB"/>
                </a:solidFill>
              </a:rPr>
              <a:t>5 Risks</a:t>
            </a:r>
          </a:p>
        </p:txBody>
      </p:sp>
      <p:sp>
        <p:nvSpPr>
          <p:cNvPr id="9" name="Content Placeholder 2">
            <a:extLst>
              <a:ext uri="{FF2B5EF4-FFF2-40B4-BE49-F238E27FC236}">
                <a16:creationId xmlns:a16="http://schemas.microsoft.com/office/drawing/2014/main" id="{554E9910-5FA3-0704-4CBE-59F3FCAFF6DB}"/>
              </a:ext>
            </a:extLst>
          </p:cNvPr>
          <p:cNvSpPr txBox="1">
            <a:spLocks/>
          </p:cNvSpPr>
          <p:nvPr/>
        </p:nvSpPr>
        <p:spPr>
          <a:xfrm>
            <a:off x="1115961" y="1855219"/>
            <a:ext cx="8229600" cy="3779520"/>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3500" dirty="0">
                <a:solidFill>
                  <a:schemeClr val="tx1"/>
                </a:solidFill>
                <a:latin typeface="Visa Dialect Medium" pitchFamily="2" charset="0"/>
              </a:rPr>
              <a:t>Liquidity</a:t>
            </a:r>
          </a:p>
          <a:p>
            <a:pPr marL="514350" indent="-514350">
              <a:buFont typeface="+mj-lt"/>
              <a:buAutoNum type="arabicPeriod"/>
            </a:pPr>
            <a:r>
              <a:rPr lang="en-US" sz="3500" dirty="0">
                <a:solidFill>
                  <a:schemeClr val="tx1"/>
                </a:solidFill>
                <a:latin typeface="Visa Dialect Medium" pitchFamily="2" charset="0"/>
              </a:rPr>
              <a:t>Inflation</a:t>
            </a:r>
          </a:p>
          <a:p>
            <a:pPr marL="514350" indent="-514350">
              <a:buFont typeface="+mj-lt"/>
              <a:buAutoNum type="arabicPeriod"/>
            </a:pPr>
            <a:r>
              <a:rPr lang="en-US" sz="3500" dirty="0">
                <a:solidFill>
                  <a:schemeClr val="tx1"/>
                </a:solidFill>
                <a:latin typeface="Visa Dialect Medium" pitchFamily="2" charset="0"/>
              </a:rPr>
              <a:t>Financial</a:t>
            </a:r>
          </a:p>
          <a:p>
            <a:pPr marL="514350" indent="-514350">
              <a:buFont typeface="+mj-lt"/>
              <a:buAutoNum type="arabicPeriod"/>
            </a:pPr>
            <a:r>
              <a:rPr lang="en-US" sz="3500" dirty="0">
                <a:solidFill>
                  <a:schemeClr val="tx1"/>
                </a:solidFill>
                <a:latin typeface="Visa Dialect Medium" pitchFamily="2" charset="0"/>
              </a:rPr>
              <a:t>Market</a:t>
            </a:r>
          </a:p>
          <a:p>
            <a:pPr marL="514350" indent="-514350">
              <a:buFont typeface="+mj-lt"/>
              <a:buAutoNum type="arabicPeriod"/>
            </a:pPr>
            <a:r>
              <a:rPr lang="en-US" sz="3500" dirty="0">
                <a:solidFill>
                  <a:schemeClr val="tx1"/>
                </a:solidFill>
                <a:latin typeface="Visa Dialect Medium" pitchFamily="2" charset="0"/>
              </a:rPr>
              <a:t>Fraud</a:t>
            </a:r>
          </a:p>
        </p:txBody>
      </p:sp>
      <p:sp>
        <p:nvSpPr>
          <p:cNvPr id="18" name="TextBox 17">
            <a:extLst>
              <a:ext uri="{FF2B5EF4-FFF2-40B4-BE49-F238E27FC236}">
                <a16:creationId xmlns:a16="http://schemas.microsoft.com/office/drawing/2014/main" id="{60880F43-834A-BEC7-4905-8CDC86CEA238}"/>
              </a:ext>
            </a:extLst>
          </p:cNvPr>
          <p:cNvSpPr txBox="1"/>
          <p:nvPr/>
        </p:nvSpPr>
        <p:spPr>
          <a:xfrm>
            <a:off x="8237071" y="5463444"/>
            <a:ext cx="3954929" cy="461665"/>
          </a:xfrm>
          <a:prstGeom prst="rect">
            <a:avLst/>
          </a:prstGeom>
          <a:noFill/>
        </p:spPr>
        <p:txBody>
          <a:bodyPr wrap="none" rtlCol="0">
            <a:spAutoFit/>
          </a:bodyPr>
          <a:lstStyle/>
          <a:p>
            <a:r>
              <a:rPr lang="en-US" sz="2400" b="1" dirty="0">
                <a:solidFill>
                  <a:schemeClr val="accent1"/>
                </a:solidFill>
                <a:latin typeface="Visa Dialect Semibold" pitchFamily="2" charset="0"/>
              </a:rPr>
              <a:t>HANDOUTS: </a:t>
            </a:r>
            <a:r>
              <a:rPr lang="en-US" sz="2400" dirty="0">
                <a:solidFill>
                  <a:schemeClr val="accent1"/>
                </a:solidFill>
                <a:latin typeface="Visa Dialect" pitchFamily="2" charset="0"/>
              </a:rPr>
              <a:t>PAGE 18-21 </a:t>
            </a:r>
          </a:p>
        </p:txBody>
      </p:sp>
      <p:grpSp>
        <p:nvGrpSpPr>
          <p:cNvPr id="19" name="Group 18">
            <a:extLst>
              <a:ext uri="{FF2B5EF4-FFF2-40B4-BE49-F238E27FC236}">
                <a16:creationId xmlns:a16="http://schemas.microsoft.com/office/drawing/2014/main" id="{105ECB7F-02B2-A708-88CA-A14F555C98BA}"/>
              </a:ext>
            </a:extLst>
          </p:cNvPr>
          <p:cNvGrpSpPr/>
          <p:nvPr/>
        </p:nvGrpSpPr>
        <p:grpSpPr>
          <a:xfrm>
            <a:off x="0" y="5948974"/>
            <a:ext cx="12192000" cy="917968"/>
            <a:chOff x="0" y="5948974"/>
            <a:chExt cx="12192000" cy="917968"/>
          </a:xfrm>
        </p:grpSpPr>
        <p:sp>
          <p:nvSpPr>
            <p:cNvPr id="20" name="Rectangle 19">
              <a:extLst>
                <a:ext uri="{FF2B5EF4-FFF2-40B4-BE49-F238E27FC236}">
                  <a16:creationId xmlns:a16="http://schemas.microsoft.com/office/drawing/2014/main" id="{33FF503C-C2E5-33C4-B88C-F9D10FA01F01}"/>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1F9D4A5B-59C8-4BBC-81C8-93F8D4DAF269}"/>
                </a:ext>
              </a:extLst>
            </p:cNvPr>
            <p:cNvGrpSpPr/>
            <p:nvPr/>
          </p:nvGrpSpPr>
          <p:grpSpPr>
            <a:xfrm>
              <a:off x="786998" y="6165200"/>
              <a:ext cx="10570603" cy="701742"/>
              <a:chOff x="786998" y="6165200"/>
              <a:chExt cx="10570603" cy="701742"/>
            </a:xfrm>
          </p:grpSpPr>
          <p:pic>
            <p:nvPicPr>
              <p:cNvPr id="24" name="Picture 23">
                <a:extLst>
                  <a:ext uri="{FF2B5EF4-FFF2-40B4-BE49-F238E27FC236}">
                    <a16:creationId xmlns:a16="http://schemas.microsoft.com/office/drawing/2014/main" id="{87DEE528-C6CC-F954-EAE0-94DD696C651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5" name="Picture 24">
                <a:extLst>
                  <a:ext uri="{FF2B5EF4-FFF2-40B4-BE49-F238E27FC236}">
                    <a16:creationId xmlns:a16="http://schemas.microsoft.com/office/drawing/2014/main" id="{03327E42-D900-43CD-2D18-6FFDF28322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6" name="Picture 2">
                <a:extLst>
                  <a:ext uri="{FF2B5EF4-FFF2-40B4-BE49-F238E27FC236}">
                    <a16:creationId xmlns:a16="http://schemas.microsoft.com/office/drawing/2014/main" id="{8A24CC9F-4B95-095E-195A-D4F72F5FB3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Visa Bolsters Global Banking Capabilities with $1B Acquisition of ...">
                <a:extLst>
                  <a:ext uri="{FF2B5EF4-FFF2-40B4-BE49-F238E27FC236}">
                    <a16:creationId xmlns:a16="http://schemas.microsoft.com/office/drawing/2014/main" id="{299D2C87-7B6B-1392-0859-B31A0008A3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72E4B5C8-6280-1DCA-B8F8-3C0DB05F5AD8}"/>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393ECC8-07F0-1AF1-DE72-05657F3AA248}"/>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987EB1AB-97CC-5981-B584-0D786F5B2DC4}"/>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E6BC011-3C88-07F2-7226-C313743E6AB0}"/>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9266D641-EB43-E8ED-DCD1-602C9CB0AFD4}"/>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304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81ABC-1F2B-B0BA-C834-E4D80CB6D75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90181A8-B016-B3FB-71D5-506C1A263F93}"/>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B4BFA-3673-0BF1-EE10-219B84D8D80E}"/>
              </a:ext>
            </a:extLst>
          </p:cNvPr>
          <p:cNvSpPr>
            <a:spLocks noGrp="1"/>
          </p:cNvSpPr>
          <p:nvPr>
            <p:ph type="title"/>
          </p:nvPr>
        </p:nvSpPr>
        <p:spPr>
          <a:xfrm>
            <a:off x="609599" y="898251"/>
            <a:ext cx="8229600" cy="1143000"/>
          </a:xfrm>
        </p:spPr>
        <p:txBody>
          <a:bodyPr/>
          <a:lstStyle/>
          <a:p>
            <a:r>
              <a:rPr lang="en-US" sz="3500" dirty="0">
                <a:solidFill>
                  <a:srgbClr val="1434CB"/>
                </a:solidFill>
              </a:rPr>
              <a:t>Inflation Risks</a:t>
            </a:r>
          </a:p>
        </p:txBody>
      </p:sp>
      <p:sp>
        <p:nvSpPr>
          <p:cNvPr id="4" name="Content Placeholder 2">
            <a:extLst>
              <a:ext uri="{FF2B5EF4-FFF2-40B4-BE49-F238E27FC236}">
                <a16:creationId xmlns:a16="http://schemas.microsoft.com/office/drawing/2014/main" id="{AEE5CC68-4F2B-4707-5510-AA360358FABE}"/>
              </a:ext>
            </a:extLst>
          </p:cNvPr>
          <p:cNvSpPr txBox="1">
            <a:spLocks/>
          </p:cNvSpPr>
          <p:nvPr/>
        </p:nvSpPr>
        <p:spPr>
          <a:xfrm>
            <a:off x="609599" y="1862079"/>
            <a:ext cx="10471355" cy="3779520"/>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a:pPr>
            <a:r>
              <a:rPr lang="en-US" sz="3000" dirty="0">
                <a:solidFill>
                  <a:schemeClr val="tx1"/>
                </a:solidFill>
                <a:latin typeface="Visa Dialect Medium" pitchFamily="2" charset="0"/>
              </a:rPr>
              <a:t>Inflation </a:t>
            </a:r>
            <a:r>
              <a:rPr lang="en-US" sz="3000" dirty="0">
                <a:solidFill>
                  <a:srgbClr val="1434CB"/>
                </a:solidFill>
                <a:latin typeface="Visa Dialect Medium" pitchFamily="2" charset="0"/>
              </a:rPr>
              <a:t>erodes the purchasing power </a:t>
            </a:r>
            <a:r>
              <a:rPr lang="en-US" sz="3000" dirty="0">
                <a:solidFill>
                  <a:schemeClr val="tx1"/>
                </a:solidFill>
                <a:latin typeface="Visa Dialect Medium" pitchFamily="2" charset="0"/>
              </a:rPr>
              <a:t>of income that does not increase along with it.</a:t>
            </a:r>
          </a:p>
          <a:p>
            <a:pPr marL="514350" indent="-514350">
              <a:spcAft>
                <a:spcPts val="600"/>
              </a:spcAft>
              <a:buFont typeface="+mj-lt"/>
              <a:buAutoNum type="arabicPeriod"/>
            </a:pPr>
            <a:r>
              <a:rPr lang="en-US" sz="3000" dirty="0">
                <a:solidFill>
                  <a:schemeClr val="tx1"/>
                </a:solidFill>
                <a:latin typeface="Visa Dialect Medium" pitchFamily="2" charset="0"/>
              </a:rPr>
              <a:t>When you invest, you want to protect the quantity of goods and services purchased in the future. This involves determining the </a:t>
            </a:r>
            <a:r>
              <a:rPr lang="en-US" sz="3000" dirty="0">
                <a:solidFill>
                  <a:srgbClr val="1434CB"/>
                </a:solidFill>
                <a:latin typeface="Visa Dialect Medium" pitchFamily="2" charset="0"/>
              </a:rPr>
              <a:t>real return</a:t>
            </a:r>
            <a:r>
              <a:rPr lang="en-US" sz="3000" dirty="0">
                <a:solidFill>
                  <a:schemeClr val="tx1"/>
                </a:solidFill>
                <a:latin typeface="Visa Dialect Medium" pitchFamily="2" charset="0"/>
              </a:rPr>
              <a:t> on your investment.</a:t>
            </a:r>
          </a:p>
        </p:txBody>
      </p:sp>
      <p:grpSp>
        <p:nvGrpSpPr>
          <p:cNvPr id="17" name="Group 16">
            <a:extLst>
              <a:ext uri="{FF2B5EF4-FFF2-40B4-BE49-F238E27FC236}">
                <a16:creationId xmlns:a16="http://schemas.microsoft.com/office/drawing/2014/main" id="{515120A2-C47B-3A85-ADB1-84902EE52375}"/>
              </a:ext>
            </a:extLst>
          </p:cNvPr>
          <p:cNvGrpSpPr/>
          <p:nvPr/>
        </p:nvGrpSpPr>
        <p:grpSpPr>
          <a:xfrm>
            <a:off x="0" y="5948974"/>
            <a:ext cx="12192000" cy="917968"/>
            <a:chOff x="0" y="5948974"/>
            <a:chExt cx="12192000" cy="917968"/>
          </a:xfrm>
        </p:grpSpPr>
        <p:sp>
          <p:nvSpPr>
            <p:cNvPr id="18" name="Rectangle 17">
              <a:extLst>
                <a:ext uri="{FF2B5EF4-FFF2-40B4-BE49-F238E27FC236}">
                  <a16:creationId xmlns:a16="http://schemas.microsoft.com/office/drawing/2014/main" id="{6ED73EED-3EBD-D97E-B636-D8C46C8C5AA8}"/>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33C1DC8-FFEB-E82E-F0EB-0134EDC9C827}"/>
                </a:ext>
              </a:extLst>
            </p:cNvPr>
            <p:cNvGrpSpPr/>
            <p:nvPr/>
          </p:nvGrpSpPr>
          <p:grpSpPr>
            <a:xfrm>
              <a:off x="786998" y="6165200"/>
              <a:ext cx="10570603" cy="701742"/>
              <a:chOff x="786998" y="6165200"/>
              <a:chExt cx="10570603" cy="701742"/>
            </a:xfrm>
          </p:grpSpPr>
          <p:pic>
            <p:nvPicPr>
              <p:cNvPr id="22" name="Picture 21">
                <a:extLst>
                  <a:ext uri="{FF2B5EF4-FFF2-40B4-BE49-F238E27FC236}">
                    <a16:creationId xmlns:a16="http://schemas.microsoft.com/office/drawing/2014/main" id="{1BC68278-2B79-98E9-2F9A-4E9CFF019A7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3" name="Picture 22">
                <a:extLst>
                  <a:ext uri="{FF2B5EF4-FFF2-40B4-BE49-F238E27FC236}">
                    <a16:creationId xmlns:a16="http://schemas.microsoft.com/office/drawing/2014/main" id="{11B15769-8D3F-7CB8-7434-F0F78F1BBD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4" name="Picture 2">
                <a:extLst>
                  <a:ext uri="{FF2B5EF4-FFF2-40B4-BE49-F238E27FC236}">
                    <a16:creationId xmlns:a16="http://schemas.microsoft.com/office/drawing/2014/main" id="{5815B55B-6839-CBF2-2F1E-E8279B648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DC8A7A72-A7F6-3B68-B0E7-2483B36BE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3E846D87-0E48-F742-03F4-81BF7880C1BF}"/>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FEB798C-9355-9D84-3C48-E21AB856160F}"/>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C7A80DDE-E86A-6ABF-D496-92044FED95D9}"/>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ABBFF9F-158B-8D23-82DA-F77689A1D759}"/>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BF75764-69A9-1157-6815-1CC8B00B15BC}"/>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532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5D6D5-0CD4-2DA6-A429-35C0E6032E8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CD0C79F-91FF-5606-D4D8-B0E42F3AD491}"/>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4009F30-1CBB-5A24-96A5-14BAF350096C}"/>
              </a:ext>
            </a:extLst>
          </p:cNvPr>
          <p:cNvSpPr txBox="1">
            <a:spLocks/>
          </p:cNvSpPr>
          <p:nvPr/>
        </p:nvSpPr>
        <p:spPr>
          <a:xfrm>
            <a:off x="609600" y="881945"/>
            <a:ext cx="8229600" cy="1143000"/>
          </a:xfrm>
          <a:prstGeom prst="rect">
            <a:avLst/>
          </a:prstGeom>
        </p:spPr>
        <p:txBody>
          <a:bodyPr vert="horz" wrap="none" lIns="0" tIns="0" rIns="0" bIns="91440" rtlCol="0" anchor="t" anchorCtr="0">
            <a:noAutofit/>
          </a:bodyPr>
          <a:lstStyle>
            <a:lvl1pPr algn="l" defTabSz="914400" rtl="0" eaLnBrk="1" latinLnBrk="0" hangingPunct="1">
              <a:lnSpc>
                <a:spcPct val="90000"/>
              </a:lnSpc>
              <a:spcBef>
                <a:spcPct val="0"/>
              </a:spcBef>
              <a:buNone/>
              <a:defRPr sz="2000" kern="1200">
                <a:solidFill>
                  <a:schemeClr val="accent1"/>
                </a:solidFill>
                <a:latin typeface="+mj-lt"/>
                <a:ea typeface="+mj-ea"/>
                <a:cs typeface="+mj-cs"/>
              </a:defRPr>
            </a:lvl1pPr>
          </a:lstStyle>
          <a:p>
            <a:r>
              <a:rPr lang="en-US" sz="3500" u="sng" dirty="0"/>
              <a:t>Real Rates</a:t>
            </a:r>
            <a:r>
              <a:rPr lang="en-US" sz="3500" dirty="0"/>
              <a:t> of Return</a:t>
            </a:r>
          </a:p>
        </p:txBody>
      </p:sp>
      <p:sp>
        <p:nvSpPr>
          <p:cNvPr id="9" name="Content Placeholder 2">
            <a:extLst>
              <a:ext uri="{FF2B5EF4-FFF2-40B4-BE49-F238E27FC236}">
                <a16:creationId xmlns:a16="http://schemas.microsoft.com/office/drawing/2014/main" id="{00742EAE-3357-081B-791A-E90AE922ECAE}"/>
              </a:ext>
            </a:extLst>
          </p:cNvPr>
          <p:cNvSpPr txBox="1">
            <a:spLocks/>
          </p:cNvSpPr>
          <p:nvPr/>
        </p:nvSpPr>
        <p:spPr>
          <a:xfrm>
            <a:off x="496528" y="1759159"/>
            <a:ext cx="11085872" cy="3779520"/>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System Font Regular"/>
              <a:buChar char="—"/>
            </a:pPr>
            <a:r>
              <a:rPr lang="en-US" sz="3000" dirty="0">
                <a:solidFill>
                  <a:schemeClr val="tx1"/>
                </a:solidFill>
                <a:latin typeface="+mn-lt"/>
              </a:rPr>
              <a:t>A certificate of deposit pays </a:t>
            </a:r>
            <a:r>
              <a:rPr lang="en-US" sz="3000" dirty="0">
                <a:solidFill>
                  <a:srgbClr val="1434CB"/>
                </a:solidFill>
                <a:latin typeface="+mn-lt"/>
              </a:rPr>
              <a:t>5 percent </a:t>
            </a:r>
            <a:r>
              <a:rPr lang="en-US" sz="3000" dirty="0">
                <a:solidFill>
                  <a:schemeClr val="tx1"/>
                </a:solidFill>
                <a:latin typeface="+mn-lt"/>
              </a:rPr>
              <a:t>in one year. This is the nominal rate of return.</a:t>
            </a:r>
          </a:p>
          <a:p>
            <a:pPr marL="457200" indent="-457200">
              <a:buFont typeface="System Font Regular"/>
              <a:buChar char="—"/>
            </a:pPr>
            <a:r>
              <a:rPr lang="en-US" sz="3000" dirty="0">
                <a:solidFill>
                  <a:schemeClr val="tx1"/>
                </a:solidFill>
                <a:latin typeface="+mn-lt"/>
              </a:rPr>
              <a:t>Prices across the U.S. economy increase </a:t>
            </a:r>
            <a:r>
              <a:rPr lang="en-US" sz="3000" dirty="0">
                <a:solidFill>
                  <a:srgbClr val="1434CB"/>
                </a:solidFill>
                <a:latin typeface="+mn-lt"/>
              </a:rPr>
              <a:t>at 3 percent.  </a:t>
            </a:r>
            <a:r>
              <a:rPr lang="en-US" sz="3000" dirty="0">
                <a:solidFill>
                  <a:schemeClr val="tx1"/>
                </a:solidFill>
                <a:latin typeface="+mn-lt"/>
              </a:rPr>
              <a:t>That is everything, on average, increases by 3 percent. So, a $1.00 today takes $1.03 to buy the same thing in one year.</a:t>
            </a:r>
          </a:p>
          <a:p>
            <a:pPr marL="457200" indent="-457200">
              <a:buFont typeface="System Font Regular"/>
              <a:buChar char="—"/>
            </a:pPr>
            <a:r>
              <a:rPr lang="en-US" sz="3000" dirty="0">
                <a:solidFill>
                  <a:schemeClr val="tx1"/>
                </a:solidFill>
                <a:highlight>
                  <a:srgbClr val="FFFF00"/>
                </a:highlight>
                <a:latin typeface="+mn-lt"/>
              </a:rPr>
              <a:t>The </a:t>
            </a:r>
            <a:r>
              <a:rPr lang="en-US" sz="3000" dirty="0">
                <a:solidFill>
                  <a:srgbClr val="1434CB"/>
                </a:solidFill>
                <a:highlight>
                  <a:srgbClr val="FFFF00"/>
                </a:highlight>
                <a:latin typeface="+mn-lt"/>
              </a:rPr>
              <a:t>real rate of return </a:t>
            </a:r>
            <a:r>
              <a:rPr lang="en-US" sz="3000" dirty="0">
                <a:solidFill>
                  <a:schemeClr val="tx1"/>
                </a:solidFill>
                <a:highlight>
                  <a:srgbClr val="FFFF00"/>
                </a:highlight>
                <a:latin typeface="+mn-lt"/>
              </a:rPr>
              <a:t>is 2 percent (=5%-3%)</a:t>
            </a:r>
          </a:p>
        </p:txBody>
      </p:sp>
      <p:grpSp>
        <p:nvGrpSpPr>
          <p:cNvPr id="17" name="Group 16">
            <a:extLst>
              <a:ext uri="{FF2B5EF4-FFF2-40B4-BE49-F238E27FC236}">
                <a16:creationId xmlns:a16="http://schemas.microsoft.com/office/drawing/2014/main" id="{A04643B3-00F5-9651-E44A-E36F509287EA}"/>
              </a:ext>
            </a:extLst>
          </p:cNvPr>
          <p:cNvGrpSpPr/>
          <p:nvPr/>
        </p:nvGrpSpPr>
        <p:grpSpPr>
          <a:xfrm>
            <a:off x="0" y="5948974"/>
            <a:ext cx="12192000" cy="917968"/>
            <a:chOff x="0" y="5948974"/>
            <a:chExt cx="12192000" cy="917968"/>
          </a:xfrm>
        </p:grpSpPr>
        <p:sp>
          <p:nvSpPr>
            <p:cNvPr id="18" name="Rectangle 17">
              <a:extLst>
                <a:ext uri="{FF2B5EF4-FFF2-40B4-BE49-F238E27FC236}">
                  <a16:creationId xmlns:a16="http://schemas.microsoft.com/office/drawing/2014/main" id="{9520C41D-D76E-B21C-3162-EE050DECD139}"/>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6B8C30B-701B-5DA7-59FD-E8556026EF1B}"/>
                </a:ext>
              </a:extLst>
            </p:cNvPr>
            <p:cNvGrpSpPr/>
            <p:nvPr/>
          </p:nvGrpSpPr>
          <p:grpSpPr>
            <a:xfrm>
              <a:off x="786998" y="6165200"/>
              <a:ext cx="10570603" cy="701742"/>
              <a:chOff x="786998" y="6165200"/>
              <a:chExt cx="10570603" cy="701742"/>
            </a:xfrm>
          </p:grpSpPr>
          <p:pic>
            <p:nvPicPr>
              <p:cNvPr id="22" name="Picture 21">
                <a:extLst>
                  <a:ext uri="{FF2B5EF4-FFF2-40B4-BE49-F238E27FC236}">
                    <a16:creationId xmlns:a16="http://schemas.microsoft.com/office/drawing/2014/main" id="{5F142731-C293-6084-3CC3-69FF12562F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3" name="Picture 22">
                <a:extLst>
                  <a:ext uri="{FF2B5EF4-FFF2-40B4-BE49-F238E27FC236}">
                    <a16:creationId xmlns:a16="http://schemas.microsoft.com/office/drawing/2014/main" id="{8B340888-4AC6-7B3A-A153-17407023D1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4" name="Picture 2">
                <a:extLst>
                  <a:ext uri="{FF2B5EF4-FFF2-40B4-BE49-F238E27FC236}">
                    <a16:creationId xmlns:a16="http://schemas.microsoft.com/office/drawing/2014/main" id="{1F5B064D-8E49-B8DA-E5CA-D43D72525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42B8C8C3-52DF-B907-25DD-EB2760389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26689E94-B487-A8B3-1E8E-8F820CC2B354}"/>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F5C0FEA-FF15-1518-52A7-F9F65999717B}"/>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B786C81-3F41-23E3-E7F2-E4C1838A0B23}"/>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6D70E1F-4791-8750-03E0-98E52C4CDDED}"/>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53B96C2-55DD-1F24-D15A-CA824C557035}"/>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45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A87F1-5565-711A-7B23-AE963FDCC3A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37060D3-1BB8-9D1C-CCDF-A64493A9EA82}"/>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B0601B-58C6-3BC8-F596-9AF73949742F}"/>
              </a:ext>
            </a:extLst>
          </p:cNvPr>
          <p:cNvSpPr>
            <a:spLocks noGrp="1"/>
          </p:cNvSpPr>
          <p:nvPr>
            <p:ph type="title"/>
          </p:nvPr>
        </p:nvSpPr>
        <p:spPr>
          <a:xfrm>
            <a:off x="609600" y="922645"/>
            <a:ext cx="8229600" cy="1143000"/>
          </a:xfrm>
        </p:spPr>
        <p:txBody>
          <a:bodyPr/>
          <a:lstStyle/>
          <a:p>
            <a:r>
              <a:rPr lang="en-US" sz="3500" dirty="0"/>
              <a:t>Long Periods</a:t>
            </a:r>
          </a:p>
        </p:txBody>
      </p:sp>
      <p:sp>
        <p:nvSpPr>
          <p:cNvPr id="4" name="Content Placeholder 2">
            <a:extLst>
              <a:ext uri="{FF2B5EF4-FFF2-40B4-BE49-F238E27FC236}">
                <a16:creationId xmlns:a16="http://schemas.microsoft.com/office/drawing/2014/main" id="{5FA92150-073B-2FCB-0E47-1338299EF7CB}"/>
              </a:ext>
            </a:extLst>
          </p:cNvPr>
          <p:cNvSpPr txBox="1">
            <a:spLocks/>
          </p:cNvSpPr>
          <p:nvPr/>
        </p:nvSpPr>
        <p:spPr>
          <a:xfrm>
            <a:off x="609600" y="1785359"/>
            <a:ext cx="10972800" cy="3779520"/>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3000" dirty="0">
                <a:solidFill>
                  <a:schemeClr val="tx1"/>
                </a:solidFill>
                <a:latin typeface="+mn-lt"/>
              </a:rPr>
              <a:t>In general, longer periods </a:t>
            </a:r>
            <a:r>
              <a:rPr lang="en-US" sz="3000" dirty="0">
                <a:solidFill>
                  <a:srgbClr val="1434CB"/>
                </a:solidFill>
                <a:latin typeface="+mn-lt"/>
              </a:rPr>
              <a:t>increase the likelihood </a:t>
            </a:r>
            <a:r>
              <a:rPr lang="en-US" sz="3000" dirty="0">
                <a:solidFill>
                  <a:schemeClr val="tx1"/>
                </a:solidFill>
                <a:latin typeface="+mn-lt"/>
              </a:rPr>
              <a:t>of unanticipated inflation benefiting some at the expense of others. </a:t>
            </a:r>
          </a:p>
          <a:p>
            <a:pPr>
              <a:spcAft>
                <a:spcPts val="600"/>
              </a:spcAft>
            </a:pPr>
            <a:r>
              <a:rPr lang="en-US" sz="3000" dirty="0">
                <a:solidFill>
                  <a:schemeClr val="tx1"/>
                </a:solidFill>
                <a:latin typeface="+mn-lt"/>
              </a:rPr>
              <a:t>Future inflation </a:t>
            </a:r>
            <a:r>
              <a:rPr lang="en-US" sz="3000" dirty="0">
                <a:solidFill>
                  <a:srgbClr val="1434CB"/>
                </a:solidFill>
                <a:latin typeface="+mn-lt"/>
              </a:rPr>
              <a:t>decreases the purchasing power </a:t>
            </a:r>
            <a:r>
              <a:rPr lang="en-US" sz="3000" dirty="0">
                <a:solidFill>
                  <a:schemeClr val="tx1"/>
                </a:solidFill>
                <a:latin typeface="+mn-lt"/>
              </a:rPr>
              <a:t>of your initial investment (if a creditor) unless protected.</a:t>
            </a:r>
          </a:p>
          <a:p>
            <a:pPr>
              <a:spcAft>
                <a:spcPts val="600"/>
              </a:spcAft>
            </a:pPr>
            <a:r>
              <a:rPr lang="en-US" sz="3000" dirty="0">
                <a:solidFill>
                  <a:schemeClr val="tx1"/>
                </a:solidFill>
                <a:latin typeface="+mn-lt"/>
              </a:rPr>
              <a:t>Consider protecting the value of your investment as the need for that </a:t>
            </a:r>
            <a:r>
              <a:rPr lang="en-US" sz="3000" dirty="0">
                <a:solidFill>
                  <a:srgbClr val="1434CB"/>
                </a:solidFill>
                <a:latin typeface="+mn-lt"/>
              </a:rPr>
              <a:t>protection against inflation </a:t>
            </a:r>
            <a:r>
              <a:rPr lang="en-US" sz="3000" dirty="0">
                <a:solidFill>
                  <a:schemeClr val="tx1"/>
                </a:solidFill>
                <a:latin typeface="+mn-lt"/>
              </a:rPr>
              <a:t>increases.</a:t>
            </a:r>
          </a:p>
        </p:txBody>
      </p:sp>
      <p:grpSp>
        <p:nvGrpSpPr>
          <p:cNvPr id="29" name="Group 28">
            <a:extLst>
              <a:ext uri="{FF2B5EF4-FFF2-40B4-BE49-F238E27FC236}">
                <a16:creationId xmlns:a16="http://schemas.microsoft.com/office/drawing/2014/main" id="{4B91C5F6-E15A-D981-7EDB-93AE0184F7E9}"/>
              </a:ext>
            </a:extLst>
          </p:cNvPr>
          <p:cNvGrpSpPr/>
          <p:nvPr/>
        </p:nvGrpSpPr>
        <p:grpSpPr>
          <a:xfrm>
            <a:off x="0" y="5948974"/>
            <a:ext cx="12192000" cy="917968"/>
            <a:chOff x="0" y="5948974"/>
            <a:chExt cx="12192000" cy="917968"/>
          </a:xfrm>
        </p:grpSpPr>
        <p:sp>
          <p:nvSpPr>
            <p:cNvPr id="30" name="Rectangle 29">
              <a:extLst>
                <a:ext uri="{FF2B5EF4-FFF2-40B4-BE49-F238E27FC236}">
                  <a16:creationId xmlns:a16="http://schemas.microsoft.com/office/drawing/2014/main" id="{9FD2D62A-435F-0FB1-56B4-76ADF16F4D0B}"/>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F70C11D1-FB6C-6492-FA34-F220BEC09877}"/>
                </a:ext>
              </a:extLst>
            </p:cNvPr>
            <p:cNvGrpSpPr/>
            <p:nvPr/>
          </p:nvGrpSpPr>
          <p:grpSpPr>
            <a:xfrm>
              <a:off x="786998" y="6165200"/>
              <a:ext cx="10570603" cy="701742"/>
              <a:chOff x="786998" y="6165200"/>
              <a:chExt cx="10570603" cy="701742"/>
            </a:xfrm>
          </p:grpSpPr>
          <p:pic>
            <p:nvPicPr>
              <p:cNvPr id="34" name="Picture 33">
                <a:extLst>
                  <a:ext uri="{FF2B5EF4-FFF2-40B4-BE49-F238E27FC236}">
                    <a16:creationId xmlns:a16="http://schemas.microsoft.com/office/drawing/2014/main" id="{454F3732-156E-A373-0781-A2E45FB3F6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35" name="Picture 34">
                <a:extLst>
                  <a:ext uri="{FF2B5EF4-FFF2-40B4-BE49-F238E27FC236}">
                    <a16:creationId xmlns:a16="http://schemas.microsoft.com/office/drawing/2014/main" id="{297F4566-E845-DF71-3C96-19C746FAE2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36" name="Picture 2">
                <a:extLst>
                  <a:ext uri="{FF2B5EF4-FFF2-40B4-BE49-F238E27FC236}">
                    <a16:creationId xmlns:a16="http://schemas.microsoft.com/office/drawing/2014/main" id="{68F7EFB7-464E-E3C1-E643-CF035B16B3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Visa Bolsters Global Banking Capabilities with $1B Acquisition of ...">
                <a:extLst>
                  <a:ext uri="{FF2B5EF4-FFF2-40B4-BE49-F238E27FC236}">
                    <a16:creationId xmlns:a16="http://schemas.microsoft.com/office/drawing/2014/main" id="{5465476D-107A-4438-BE7D-6711D9BBF0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Rectangle 31">
              <a:extLst>
                <a:ext uri="{FF2B5EF4-FFF2-40B4-BE49-F238E27FC236}">
                  <a16:creationId xmlns:a16="http://schemas.microsoft.com/office/drawing/2014/main" id="{B0BCC0C6-2DCA-6A4B-6269-62B2ACED20FE}"/>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40A3BAD-9EFC-BA74-EEE7-B8D1A29F01C8}"/>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E2180740-7F0B-F445-201A-F4A39200EC00}"/>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DE64384-13AB-D5AD-EF46-B563A28DC022}"/>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425A8168-BAB6-A4D2-37EF-E1F4A9A4BB61}"/>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3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FDAE3-EB6F-D474-9390-B2FBB1A9B3C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4B88764-B4E6-448A-C6C8-F440A07AACE1}"/>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0551B7-C736-4CF1-E9D9-E68F7AAE71F8}"/>
              </a:ext>
            </a:extLst>
          </p:cNvPr>
          <p:cNvSpPr>
            <a:spLocks noGrp="1"/>
          </p:cNvSpPr>
          <p:nvPr>
            <p:ph type="title"/>
          </p:nvPr>
        </p:nvSpPr>
        <p:spPr>
          <a:xfrm>
            <a:off x="609600" y="922645"/>
            <a:ext cx="8229600" cy="1143000"/>
          </a:xfrm>
        </p:spPr>
        <p:txBody>
          <a:bodyPr/>
          <a:lstStyle/>
          <a:p>
            <a:r>
              <a:rPr lang="en-US" sz="3500" dirty="0"/>
              <a:t>Financial Risks</a:t>
            </a:r>
          </a:p>
        </p:txBody>
      </p:sp>
      <p:grpSp>
        <p:nvGrpSpPr>
          <p:cNvPr id="17" name="Group 16">
            <a:extLst>
              <a:ext uri="{FF2B5EF4-FFF2-40B4-BE49-F238E27FC236}">
                <a16:creationId xmlns:a16="http://schemas.microsoft.com/office/drawing/2014/main" id="{8678DFB7-CE9C-D7D8-5FA0-BC5D7388381D}"/>
              </a:ext>
            </a:extLst>
          </p:cNvPr>
          <p:cNvGrpSpPr/>
          <p:nvPr/>
        </p:nvGrpSpPr>
        <p:grpSpPr>
          <a:xfrm>
            <a:off x="0" y="5948974"/>
            <a:ext cx="12192000" cy="917968"/>
            <a:chOff x="0" y="5948974"/>
            <a:chExt cx="12192000" cy="917968"/>
          </a:xfrm>
        </p:grpSpPr>
        <p:sp>
          <p:nvSpPr>
            <p:cNvPr id="18" name="Rectangle 17">
              <a:extLst>
                <a:ext uri="{FF2B5EF4-FFF2-40B4-BE49-F238E27FC236}">
                  <a16:creationId xmlns:a16="http://schemas.microsoft.com/office/drawing/2014/main" id="{A5D24A24-6063-4F4C-B705-49A872F6B173}"/>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D7D354F-2A0D-3AAB-3447-032F1AE80686}"/>
                </a:ext>
              </a:extLst>
            </p:cNvPr>
            <p:cNvGrpSpPr/>
            <p:nvPr/>
          </p:nvGrpSpPr>
          <p:grpSpPr>
            <a:xfrm>
              <a:off x="786998" y="6165200"/>
              <a:ext cx="10570603" cy="701742"/>
              <a:chOff x="786998" y="6165200"/>
              <a:chExt cx="10570603" cy="701742"/>
            </a:xfrm>
          </p:grpSpPr>
          <p:pic>
            <p:nvPicPr>
              <p:cNvPr id="22" name="Picture 21">
                <a:extLst>
                  <a:ext uri="{FF2B5EF4-FFF2-40B4-BE49-F238E27FC236}">
                    <a16:creationId xmlns:a16="http://schemas.microsoft.com/office/drawing/2014/main" id="{D4F953DF-E27F-5724-FEB7-15552E2B4E6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3" name="Picture 22">
                <a:extLst>
                  <a:ext uri="{FF2B5EF4-FFF2-40B4-BE49-F238E27FC236}">
                    <a16:creationId xmlns:a16="http://schemas.microsoft.com/office/drawing/2014/main" id="{61628C58-0075-B2C7-7EC4-E2074EBBD9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4" name="Picture 2">
                <a:extLst>
                  <a:ext uri="{FF2B5EF4-FFF2-40B4-BE49-F238E27FC236}">
                    <a16:creationId xmlns:a16="http://schemas.microsoft.com/office/drawing/2014/main" id="{08EBF4D2-1CA9-E05E-4E0E-7B8617AFDD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isa Bolsters Global Banking Capabilities with $1B Acquisition of ...">
                <a:extLst>
                  <a:ext uri="{FF2B5EF4-FFF2-40B4-BE49-F238E27FC236}">
                    <a16:creationId xmlns:a16="http://schemas.microsoft.com/office/drawing/2014/main" id="{5C8DBD6D-BE2B-6709-56F2-63E5814649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8EA5B6C5-16FD-866A-8DB3-CE24E5ABE61D}"/>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1D1171-51C3-78A5-F89C-103DAFB6ADD4}"/>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73463C59-FC35-98B5-F7AD-5AF7AEF476AB}"/>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1B98AC5-2E81-C4A5-6316-2CC7C395A2A6}"/>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ECE85636-5391-3617-E4C7-F045C1175A1D}"/>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664821-E653-F3D0-9106-E27D649054A6}"/>
              </a:ext>
            </a:extLst>
          </p:cNvPr>
          <p:cNvSpPr txBox="1">
            <a:spLocks/>
          </p:cNvSpPr>
          <p:nvPr/>
        </p:nvSpPr>
        <p:spPr>
          <a:xfrm>
            <a:off x="609600" y="1636762"/>
            <a:ext cx="11582400" cy="3779520"/>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3000" dirty="0">
                <a:solidFill>
                  <a:schemeClr val="tx1"/>
                </a:solidFill>
                <a:latin typeface="+mn-lt"/>
              </a:rPr>
              <a:t>There is a financial risk that the business or government in which you invest will not be able to return your investment and/or pay the promised return. </a:t>
            </a:r>
          </a:p>
          <a:p>
            <a:pPr marL="514350" indent="-514350">
              <a:buFont typeface="+mj-lt"/>
              <a:buAutoNum type="arabicPeriod"/>
            </a:pPr>
            <a:r>
              <a:rPr lang="en-US" sz="3000" dirty="0">
                <a:solidFill>
                  <a:schemeClr val="tx1"/>
                </a:solidFill>
                <a:latin typeface="+mn-lt"/>
              </a:rPr>
              <a:t>Businesses, local governments, and state agencies can and do declare </a:t>
            </a:r>
            <a:r>
              <a:rPr lang="en-US" sz="3000" u="sng" dirty="0">
                <a:solidFill>
                  <a:schemeClr val="tx1"/>
                </a:solidFill>
                <a:latin typeface="+mn-lt"/>
              </a:rPr>
              <a:t>bankruptcy</a:t>
            </a:r>
            <a:r>
              <a:rPr lang="en-US" sz="3000" dirty="0">
                <a:solidFill>
                  <a:schemeClr val="tx1"/>
                </a:solidFill>
                <a:latin typeface="+mn-lt"/>
              </a:rPr>
              <a:t>. </a:t>
            </a:r>
          </a:p>
          <a:p>
            <a:pPr marL="514350" indent="-514350">
              <a:buFont typeface="+mj-lt"/>
              <a:buAutoNum type="arabicPeriod"/>
            </a:pPr>
            <a:r>
              <a:rPr lang="en-US" sz="3000" dirty="0">
                <a:solidFill>
                  <a:schemeClr val="tx1"/>
                </a:solidFill>
                <a:latin typeface="+mn-lt"/>
              </a:rPr>
              <a:t>Assess that risk. Know if they’re insured. (Look at FDIC.)</a:t>
            </a:r>
          </a:p>
          <a:p>
            <a:pPr marL="514350" indent="-514350">
              <a:buFont typeface="+mj-lt"/>
              <a:buAutoNum type="arabicPeriod"/>
            </a:pPr>
            <a:r>
              <a:rPr lang="en-US" sz="3000" dirty="0">
                <a:solidFill>
                  <a:schemeClr val="tx1"/>
                </a:solidFill>
                <a:latin typeface="+mn-lt"/>
              </a:rPr>
              <a:t> </a:t>
            </a:r>
            <a:r>
              <a:rPr lang="en-US" sz="3000" i="1" dirty="0">
                <a:solidFill>
                  <a:schemeClr val="tx1"/>
                </a:solidFill>
                <a:latin typeface="+mn-lt"/>
              </a:rPr>
              <a:t>U.S. Treasury Bonds</a:t>
            </a:r>
            <a:r>
              <a:rPr lang="en-US" sz="3000" dirty="0">
                <a:solidFill>
                  <a:schemeClr val="tx1"/>
                </a:solidFill>
                <a:latin typeface="+mn-lt"/>
              </a:rPr>
              <a:t> are some of the least risky.</a:t>
            </a:r>
          </a:p>
        </p:txBody>
      </p:sp>
    </p:spTree>
    <p:extLst>
      <p:ext uri="{BB962C8B-B14F-4D97-AF65-F5344CB8AC3E}">
        <p14:creationId xmlns:p14="http://schemas.microsoft.com/office/powerpoint/2010/main" val="45572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E0338-6879-E00D-AD24-9E70848C135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C1A0B88-1CB7-5FFA-367B-47EA193001B0}"/>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3EE1F2C0-9CF2-931A-A599-F89338AE89E4}"/>
              </a:ext>
            </a:extLst>
          </p:cNvPr>
          <p:cNvSpPr>
            <a:spLocks noGrp="1"/>
          </p:cNvSpPr>
          <p:nvPr/>
        </p:nvSpPr>
        <p:spPr>
          <a:xfrm>
            <a:off x="438150" y="1406246"/>
            <a:ext cx="11315700" cy="589262"/>
          </a:xfr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Calibri" panose="020F050202020403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Calibri" panose="020F050202020403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Calibri" panose="020F050202020403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9pPr>
          </a:lstStyle>
          <a:p>
            <a:pPr marL="109220" indent="0">
              <a:spcAft>
                <a:spcPts val="2400"/>
              </a:spcAft>
              <a:buNone/>
            </a:pPr>
            <a:r>
              <a:rPr lang="en-US" sz="3600" u="sng" dirty="0">
                <a:solidFill>
                  <a:srgbClr val="1434CB"/>
                </a:solidFill>
                <a:latin typeface="+mj-lt"/>
              </a:rPr>
              <a:t>Why are these skills important?</a:t>
            </a:r>
            <a:endParaRPr lang="en-US"/>
          </a:p>
          <a:p>
            <a:pPr marL="10922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solidFill>
              <a:latin typeface="+mn-lt"/>
            </a:endParaRPr>
          </a:p>
        </p:txBody>
      </p:sp>
      <p:grpSp>
        <p:nvGrpSpPr>
          <p:cNvPr id="16" name="Group 15">
            <a:extLst>
              <a:ext uri="{FF2B5EF4-FFF2-40B4-BE49-F238E27FC236}">
                <a16:creationId xmlns:a16="http://schemas.microsoft.com/office/drawing/2014/main" id="{752D6993-1B74-60CF-CB63-6C5422118832}"/>
              </a:ext>
            </a:extLst>
          </p:cNvPr>
          <p:cNvGrpSpPr/>
          <p:nvPr/>
        </p:nvGrpSpPr>
        <p:grpSpPr>
          <a:xfrm>
            <a:off x="0" y="5948974"/>
            <a:ext cx="12192000" cy="917968"/>
            <a:chOff x="0" y="5948974"/>
            <a:chExt cx="12192000" cy="917968"/>
          </a:xfrm>
        </p:grpSpPr>
        <p:sp>
          <p:nvSpPr>
            <p:cNvPr id="17" name="Rectangle 16">
              <a:extLst>
                <a:ext uri="{FF2B5EF4-FFF2-40B4-BE49-F238E27FC236}">
                  <a16:creationId xmlns:a16="http://schemas.microsoft.com/office/drawing/2014/main" id="{BDBA801F-D458-253D-E5C9-899A90224F6D}"/>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4CFB681-B760-DD20-C877-01F3EB4B7A31}"/>
                </a:ext>
              </a:extLst>
            </p:cNvPr>
            <p:cNvGrpSpPr/>
            <p:nvPr/>
          </p:nvGrpSpPr>
          <p:grpSpPr>
            <a:xfrm>
              <a:off x="786998" y="6165200"/>
              <a:ext cx="10570603" cy="701742"/>
              <a:chOff x="786998" y="6165200"/>
              <a:chExt cx="10570603" cy="701742"/>
            </a:xfrm>
          </p:grpSpPr>
          <p:pic>
            <p:nvPicPr>
              <p:cNvPr id="21" name="Picture 20">
                <a:extLst>
                  <a:ext uri="{FF2B5EF4-FFF2-40B4-BE49-F238E27FC236}">
                    <a16:creationId xmlns:a16="http://schemas.microsoft.com/office/drawing/2014/main" id="{8C601C67-A5A5-CD79-BA28-F98C52EFAD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E8F61A75-B35B-B874-B576-D94B8BCBB8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E372298C-150A-89B8-0FBF-5DAF108B6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0DBD5CBC-560D-2A8A-700C-D12A5C15BC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B019D560-3AEB-12C7-B818-72EFC6858F15}"/>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61DD7D0-027B-A818-771E-689790A6B8BB}"/>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156AE39C-CBDC-EB2A-888F-B6BF153DCEED}"/>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2C030E3-C0D5-D0BB-5066-0D866F2892D5}"/>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8DC2CB6-5C10-CCC6-9B25-A5E859C74A27}"/>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1">
            <a:extLst>
              <a:ext uri="{FF2B5EF4-FFF2-40B4-BE49-F238E27FC236}">
                <a16:creationId xmlns:a16="http://schemas.microsoft.com/office/drawing/2014/main" id="{FCA1CF91-3EB0-F0B6-A428-D66DD8595DED}"/>
              </a:ext>
            </a:extLst>
          </p:cNvPr>
          <p:cNvSpPr txBox="1">
            <a:spLocks/>
          </p:cNvSpPr>
          <p:nvPr/>
        </p:nvSpPr>
        <p:spPr>
          <a:xfrm>
            <a:off x="613591" y="2227385"/>
            <a:ext cx="10974753" cy="4525962"/>
          </a:xfrm>
          <a:prstGeom prst="rect">
            <a:avLst/>
          </a:prstGeom>
        </p:spPr>
        <p:txBody>
          <a:bodyPr lIns="91440" tIns="45720" rIns="91440" bIns="45720" anchor="t">
            <a:normAutofit/>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latin typeface="Visa Dialect Regular"/>
              </a:rPr>
              <a:t>Economic decision-making focuses on considering the costs and benefits of a choice BEFORE the decision is made.</a:t>
            </a:r>
          </a:p>
        </p:txBody>
      </p:sp>
    </p:spTree>
    <p:extLst>
      <p:ext uri="{BB962C8B-B14F-4D97-AF65-F5344CB8AC3E}">
        <p14:creationId xmlns:p14="http://schemas.microsoft.com/office/powerpoint/2010/main" val="201641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6E389-6F52-10A0-2090-3CB4CA665B1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8722936-719B-F410-7541-9300871EA085}"/>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872" r="7217" b="3"/>
          <a:stretch/>
        </p:blipFill>
        <p:spPr>
          <a:xfrm>
            <a:off x="8973944" y="1994242"/>
            <a:ext cx="3218056"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15" name="Picture 14" descr="A picture containing text, monitor, electronics&#10;&#10;Description automatically generated">
            <a:extLst>
              <a:ext uri="{FF2B5EF4-FFF2-40B4-BE49-F238E27FC236}">
                <a16:creationId xmlns:a16="http://schemas.microsoft.com/office/drawing/2014/main" id="{9858B4FB-CC5F-E7E1-582E-0977BF6D210D}"/>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3534" r="8896" b="-2"/>
          <a:stretch/>
        </p:blipFill>
        <p:spPr>
          <a:xfrm>
            <a:off x="7654202" y="388705"/>
            <a:ext cx="263948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16" name="TextBox 15">
            <a:extLst>
              <a:ext uri="{FF2B5EF4-FFF2-40B4-BE49-F238E27FC236}">
                <a16:creationId xmlns:a16="http://schemas.microsoft.com/office/drawing/2014/main" id="{20C6BA85-93A4-141B-5E09-EAB4EF8A98A1}"/>
              </a:ext>
            </a:extLst>
          </p:cNvPr>
          <p:cNvSpPr txBox="1"/>
          <p:nvPr/>
        </p:nvSpPr>
        <p:spPr>
          <a:xfrm>
            <a:off x="7850282" y="5655692"/>
            <a:ext cx="2732690" cy="200055"/>
          </a:xfrm>
          <a:prstGeom prst="rect">
            <a:avLst/>
          </a:prstGeom>
          <a:solidFill>
            <a:srgbClr val="000000"/>
          </a:solidFill>
        </p:spPr>
        <p:txBody>
          <a:bodyPr wrap="square" rtlCol="0">
            <a:spAutoFit/>
          </a:bodyPr>
          <a:lstStyle/>
          <a:p>
            <a:pPr algn="r">
              <a:spcAft>
                <a:spcPts val="600"/>
              </a:spcAft>
            </a:pPr>
            <a:r>
              <a:rPr lang="en-US" sz="700" dirty="0">
                <a:solidFill>
                  <a:srgbClr val="FFFFFF"/>
                </a:solidFill>
                <a:hlinkClick r:id="rId5" tooltip="https://positek.net/friends-email-faked/">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
        <p:nvSpPr>
          <p:cNvPr id="32" name="Title 1">
            <a:extLst>
              <a:ext uri="{FF2B5EF4-FFF2-40B4-BE49-F238E27FC236}">
                <a16:creationId xmlns:a16="http://schemas.microsoft.com/office/drawing/2014/main" id="{86EE1A51-7D02-3A19-3929-956FAFE94F2F}"/>
              </a:ext>
            </a:extLst>
          </p:cNvPr>
          <p:cNvSpPr>
            <a:spLocks noGrp="1"/>
          </p:cNvSpPr>
          <p:nvPr>
            <p:ph type="title"/>
          </p:nvPr>
        </p:nvSpPr>
        <p:spPr>
          <a:xfrm>
            <a:off x="609600" y="460519"/>
            <a:ext cx="8962256" cy="1143000"/>
          </a:xfrm>
        </p:spPr>
        <p:txBody>
          <a:bodyPr/>
          <a:lstStyle/>
          <a:p>
            <a:r>
              <a:rPr lang="en-US" sz="2800" dirty="0"/>
              <a:t>Fraud Risks</a:t>
            </a:r>
          </a:p>
        </p:txBody>
      </p:sp>
      <p:grpSp>
        <p:nvGrpSpPr>
          <p:cNvPr id="33" name="Group 32">
            <a:extLst>
              <a:ext uri="{FF2B5EF4-FFF2-40B4-BE49-F238E27FC236}">
                <a16:creationId xmlns:a16="http://schemas.microsoft.com/office/drawing/2014/main" id="{23B47FAA-A991-0AE9-28AF-221C95036149}"/>
              </a:ext>
            </a:extLst>
          </p:cNvPr>
          <p:cNvGrpSpPr/>
          <p:nvPr/>
        </p:nvGrpSpPr>
        <p:grpSpPr>
          <a:xfrm>
            <a:off x="0" y="5948974"/>
            <a:ext cx="12192000" cy="917968"/>
            <a:chOff x="0" y="5948974"/>
            <a:chExt cx="12192000" cy="917968"/>
          </a:xfrm>
        </p:grpSpPr>
        <p:sp>
          <p:nvSpPr>
            <p:cNvPr id="34" name="Rectangle 33">
              <a:extLst>
                <a:ext uri="{FF2B5EF4-FFF2-40B4-BE49-F238E27FC236}">
                  <a16:creationId xmlns:a16="http://schemas.microsoft.com/office/drawing/2014/main" id="{976EB625-E30B-E245-D156-A0094003A500}"/>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7ABAB816-4E37-1C8F-FDA0-4C355449592E}"/>
                </a:ext>
              </a:extLst>
            </p:cNvPr>
            <p:cNvGrpSpPr/>
            <p:nvPr/>
          </p:nvGrpSpPr>
          <p:grpSpPr>
            <a:xfrm>
              <a:off x="786998" y="6165200"/>
              <a:ext cx="10570603" cy="701742"/>
              <a:chOff x="786998" y="6165200"/>
              <a:chExt cx="10570603" cy="701742"/>
            </a:xfrm>
          </p:grpSpPr>
          <p:pic>
            <p:nvPicPr>
              <p:cNvPr id="38" name="Picture 37">
                <a:extLst>
                  <a:ext uri="{FF2B5EF4-FFF2-40B4-BE49-F238E27FC236}">
                    <a16:creationId xmlns:a16="http://schemas.microsoft.com/office/drawing/2014/main" id="{F85965EC-9A9A-C92B-C503-3A86B86440A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39" name="Picture 38">
                <a:extLst>
                  <a:ext uri="{FF2B5EF4-FFF2-40B4-BE49-F238E27FC236}">
                    <a16:creationId xmlns:a16="http://schemas.microsoft.com/office/drawing/2014/main" id="{6EDBE171-67D4-ABB0-3ED8-F21D90CCBFC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40" name="Picture 2">
                <a:extLst>
                  <a:ext uri="{FF2B5EF4-FFF2-40B4-BE49-F238E27FC236}">
                    <a16:creationId xmlns:a16="http://schemas.microsoft.com/office/drawing/2014/main" id="{85E59228-FB87-65EF-CB45-3B2A1FFC7D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Visa Bolsters Global Banking Capabilities with $1B Acquisition of ...">
                <a:extLst>
                  <a:ext uri="{FF2B5EF4-FFF2-40B4-BE49-F238E27FC236}">
                    <a16:creationId xmlns:a16="http://schemas.microsoft.com/office/drawing/2014/main" id="{D4619CB3-9F1A-8C86-606C-DC37960CE1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Rectangle 35">
              <a:extLst>
                <a:ext uri="{FF2B5EF4-FFF2-40B4-BE49-F238E27FC236}">
                  <a16:creationId xmlns:a16="http://schemas.microsoft.com/office/drawing/2014/main" id="{0F2E22B1-1600-ABE9-0ACA-1CD468368508}"/>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C2F7782-D880-CF83-DB49-5AF5D56FFFE9}"/>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ontent Placeholder 2">
            <a:extLst>
              <a:ext uri="{FF2B5EF4-FFF2-40B4-BE49-F238E27FC236}">
                <a16:creationId xmlns:a16="http://schemas.microsoft.com/office/drawing/2014/main" id="{BAB48151-0FE1-6636-B741-F8669680DE0F}"/>
              </a:ext>
            </a:extLst>
          </p:cNvPr>
          <p:cNvSpPr txBox="1">
            <a:spLocks/>
          </p:cNvSpPr>
          <p:nvPr/>
        </p:nvSpPr>
        <p:spPr>
          <a:xfrm>
            <a:off x="427395" y="1253331"/>
            <a:ext cx="7047557" cy="4351338"/>
          </a:xfrm>
          <a:prstGeom prst="rect">
            <a:avLst/>
          </a:prstGeom>
        </p:spPr>
        <p:txBody>
          <a:bodyPr spcFirstLastPara="1" vert="horz" wrap="square" lIns="91440" tIns="45720" rIns="91440" bIns="45720" rtlCol="0" anchor="t" anchorCtr="0">
            <a:noAutofit/>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chemeClr val="tx1"/>
                </a:solidFill>
                <a:latin typeface="+mn-lt"/>
              </a:rPr>
              <a:t>If it sounds too good to be true, it usually is!</a:t>
            </a:r>
          </a:p>
          <a:p>
            <a:pPr marL="342900" indent="-342900">
              <a:buFont typeface="Arial" panose="020B0604020202020204" pitchFamily="34" charset="0"/>
              <a:buChar char="•"/>
            </a:pPr>
            <a:r>
              <a:rPr lang="en-US" sz="2000" dirty="0">
                <a:solidFill>
                  <a:schemeClr val="tx1"/>
                </a:solidFill>
                <a:latin typeface="+mn-lt"/>
              </a:rPr>
              <a:t>Fraud risk involves dishonesty, misrepresentation, and the threat of theft.</a:t>
            </a:r>
          </a:p>
          <a:p>
            <a:pPr marL="342900" indent="-342900">
              <a:buFont typeface="Arial" panose="020B0604020202020204" pitchFamily="34" charset="0"/>
              <a:buChar char="•"/>
            </a:pPr>
            <a:r>
              <a:rPr lang="en-US" sz="2000" dirty="0">
                <a:solidFill>
                  <a:schemeClr val="tx1"/>
                </a:solidFill>
                <a:latin typeface="+mn-lt"/>
              </a:rPr>
              <a:t>Emails, solicitation calls, social media personal messages, and other outreach efforts promising $1 million deposited in your bank account or asking for a social security number to manage a transfer of funds often leads into fraud.  </a:t>
            </a:r>
          </a:p>
          <a:p>
            <a:pPr marL="342900" indent="-342900">
              <a:buFont typeface="Arial" panose="020B0604020202020204" pitchFamily="34" charset="0"/>
              <a:buChar char="•"/>
            </a:pPr>
            <a:r>
              <a:rPr lang="en-US" sz="2000" dirty="0">
                <a:solidFill>
                  <a:schemeClr val="tx1"/>
                </a:solidFill>
                <a:latin typeface="+mn-lt"/>
              </a:rPr>
              <a:t>Protect yourself. Do nothing.</a:t>
            </a:r>
          </a:p>
        </p:txBody>
      </p:sp>
    </p:spTree>
    <p:extLst>
      <p:ext uri="{BB962C8B-B14F-4D97-AF65-F5344CB8AC3E}">
        <p14:creationId xmlns:p14="http://schemas.microsoft.com/office/powerpoint/2010/main" val="321997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B0BAC-1881-394D-5099-22562485143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1E4C715-9CEE-7DD2-43A2-4F4B1AABF708}"/>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DA7002-185F-3475-2292-7B2AAFFEEE24}"/>
              </a:ext>
            </a:extLst>
          </p:cNvPr>
          <p:cNvSpPr>
            <a:spLocks noGrp="1"/>
          </p:cNvSpPr>
          <p:nvPr>
            <p:ph type="title"/>
          </p:nvPr>
        </p:nvSpPr>
        <p:spPr>
          <a:xfrm>
            <a:off x="609600" y="460519"/>
            <a:ext cx="8962256" cy="1143000"/>
          </a:xfrm>
        </p:spPr>
        <p:txBody>
          <a:bodyPr/>
          <a:lstStyle/>
          <a:p>
            <a:r>
              <a:rPr lang="en-US" sz="2800" dirty="0"/>
              <a:t>Rank the Risks and Returns</a:t>
            </a:r>
          </a:p>
        </p:txBody>
      </p:sp>
      <p:graphicFrame>
        <p:nvGraphicFramePr>
          <p:cNvPr id="4" name="Table 4">
            <a:extLst>
              <a:ext uri="{FF2B5EF4-FFF2-40B4-BE49-F238E27FC236}">
                <a16:creationId xmlns:a16="http://schemas.microsoft.com/office/drawing/2014/main" id="{82026A98-E9A3-62D9-A44A-BB0CFF6CB1E8}"/>
              </a:ext>
            </a:extLst>
          </p:cNvPr>
          <p:cNvGraphicFramePr>
            <a:graphicFrameLocks/>
          </p:cNvGraphicFramePr>
          <p:nvPr>
            <p:extLst>
              <p:ext uri="{D42A27DB-BD31-4B8C-83A1-F6EECF244321}">
                <p14:modId xmlns:p14="http://schemas.microsoft.com/office/powerpoint/2010/main" val="2952751034"/>
              </p:ext>
            </p:extLst>
          </p:nvPr>
        </p:nvGraphicFramePr>
        <p:xfrm>
          <a:off x="609598" y="1169043"/>
          <a:ext cx="9969664" cy="2858946"/>
        </p:xfrm>
        <a:graphic>
          <a:graphicData uri="http://schemas.openxmlformats.org/drawingml/2006/table">
            <a:tbl>
              <a:tblPr firstRow="1" bandRow="1">
                <a:tableStyleId>{5C22544A-7EE6-4342-B048-85BDC9FD1C3A}</a:tableStyleId>
              </a:tblPr>
              <a:tblGrid>
                <a:gridCol w="2492416">
                  <a:extLst>
                    <a:ext uri="{9D8B030D-6E8A-4147-A177-3AD203B41FA5}">
                      <a16:colId xmlns:a16="http://schemas.microsoft.com/office/drawing/2014/main" val="3111588333"/>
                    </a:ext>
                  </a:extLst>
                </a:gridCol>
                <a:gridCol w="2492416">
                  <a:extLst>
                    <a:ext uri="{9D8B030D-6E8A-4147-A177-3AD203B41FA5}">
                      <a16:colId xmlns:a16="http://schemas.microsoft.com/office/drawing/2014/main" val="3867156398"/>
                    </a:ext>
                  </a:extLst>
                </a:gridCol>
                <a:gridCol w="2492416">
                  <a:extLst>
                    <a:ext uri="{9D8B030D-6E8A-4147-A177-3AD203B41FA5}">
                      <a16:colId xmlns:a16="http://schemas.microsoft.com/office/drawing/2014/main" val="1475930108"/>
                    </a:ext>
                  </a:extLst>
                </a:gridCol>
                <a:gridCol w="2492416">
                  <a:extLst>
                    <a:ext uri="{9D8B030D-6E8A-4147-A177-3AD203B41FA5}">
                      <a16:colId xmlns:a16="http://schemas.microsoft.com/office/drawing/2014/main" val="3538291228"/>
                    </a:ext>
                  </a:extLst>
                </a:gridCol>
              </a:tblGrid>
              <a:tr h="503381">
                <a:tc>
                  <a:txBody>
                    <a:bodyPr/>
                    <a:lstStyle/>
                    <a:p>
                      <a:r>
                        <a:rPr lang="en-US" sz="2000" b="1" dirty="0">
                          <a:solidFill>
                            <a:schemeClr val="bg1"/>
                          </a:solidFill>
                          <a:latin typeface="Visa Dialect" pitchFamily="2" charset="0"/>
                        </a:rPr>
                        <a:t>Mattress</a:t>
                      </a:r>
                    </a:p>
                  </a:txBody>
                  <a:tcPr anchor="ctr"/>
                </a:tc>
                <a:tc>
                  <a:txBody>
                    <a:bodyPr/>
                    <a:lstStyle/>
                    <a:p>
                      <a:r>
                        <a:rPr lang="en-US" dirty="0">
                          <a:latin typeface="Visa Dialect" pitchFamily="2" charset="0"/>
                        </a:rPr>
                        <a:t>Low Risk</a:t>
                      </a:r>
                    </a:p>
                  </a:txBody>
                  <a:tcPr anchor="ctr"/>
                </a:tc>
                <a:tc>
                  <a:txBody>
                    <a:bodyPr/>
                    <a:lstStyle/>
                    <a:p>
                      <a:r>
                        <a:rPr lang="en-US" dirty="0">
                          <a:latin typeface="Visa Dialect" pitchFamily="2" charset="0"/>
                        </a:rPr>
                        <a:t>Medium Risk </a:t>
                      </a:r>
                    </a:p>
                  </a:txBody>
                  <a:tcPr anchor="ctr"/>
                </a:tc>
                <a:tc>
                  <a:txBody>
                    <a:bodyPr/>
                    <a:lstStyle/>
                    <a:p>
                      <a:r>
                        <a:rPr lang="en-US">
                          <a:latin typeface="Visa Dialect" pitchFamily="2" charset="0"/>
                        </a:rPr>
                        <a:t>High Risk</a:t>
                      </a:r>
                    </a:p>
                  </a:txBody>
                  <a:tcPr anchor="ctr"/>
                </a:tc>
                <a:extLst>
                  <a:ext uri="{0D108BD9-81ED-4DB2-BD59-A6C34878D82A}">
                    <a16:rowId xmlns:a16="http://schemas.microsoft.com/office/drawing/2014/main" val="3409946209"/>
                  </a:ext>
                </a:extLst>
              </a:tr>
              <a:tr h="471113">
                <a:tc>
                  <a:txBody>
                    <a:bodyPr/>
                    <a:lstStyle/>
                    <a:p>
                      <a:r>
                        <a:rPr lang="en-US" dirty="0">
                          <a:latin typeface="Visa Dialect" pitchFamily="2" charset="0"/>
                        </a:rPr>
                        <a:t>Liquidity</a:t>
                      </a:r>
                    </a:p>
                  </a:txBody>
                  <a:tcPr anchor="ctr"/>
                </a:tc>
                <a:tc>
                  <a:txBody>
                    <a:bodyPr/>
                    <a:lstStyle/>
                    <a:p>
                      <a:r>
                        <a:rPr lang="en-US" dirty="0">
                          <a:latin typeface="Visa Dialect" pitchFamily="2" charset="0"/>
                        </a:rPr>
                        <a:t>1</a:t>
                      </a:r>
                    </a:p>
                  </a:txBody>
                  <a:tcPr anchor="ctr"/>
                </a:tc>
                <a:tc>
                  <a:txBody>
                    <a:bodyPr/>
                    <a:lstStyle/>
                    <a:p>
                      <a:r>
                        <a:rPr lang="en-US" dirty="0">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3266201786"/>
                  </a:ext>
                </a:extLst>
              </a:tr>
              <a:tr h="471113">
                <a:tc>
                  <a:txBody>
                    <a:bodyPr/>
                    <a:lstStyle/>
                    <a:p>
                      <a:r>
                        <a:rPr lang="en-US">
                          <a:latin typeface="Visa Dialect" pitchFamily="2" charset="0"/>
                        </a:rPr>
                        <a:t>Inflation</a:t>
                      </a:r>
                    </a:p>
                  </a:txBody>
                  <a:tcPr anchor="ctr"/>
                </a:tc>
                <a:tc>
                  <a:txBody>
                    <a:bodyPr/>
                    <a:lstStyle/>
                    <a:p>
                      <a:r>
                        <a:rPr lang="en-US" dirty="0">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2030025426"/>
                  </a:ext>
                </a:extLst>
              </a:tr>
              <a:tr h="471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Visa Dialect" pitchFamily="2" charset="0"/>
                        </a:rPr>
                        <a:t>Financial</a:t>
                      </a:r>
                    </a:p>
                  </a:txBody>
                  <a:tcPr anchor="ctr"/>
                </a:tc>
                <a:tc>
                  <a:txBody>
                    <a:bodyPr/>
                    <a:lstStyle/>
                    <a:p>
                      <a:r>
                        <a:rPr lang="en-US">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277861875"/>
                  </a:ext>
                </a:extLst>
              </a:tr>
              <a:tr h="471113">
                <a:tc>
                  <a:txBody>
                    <a:bodyPr/>
                    <a:lstStyle/>
                    <a:p>
                      <a:r>
                        <a:rPr lang="en-US">
                          <a:latin typeface="Visa Dialect" pitchFamily="2" charset="0"/>
                        </a:rPr>
                        <a:t>Market</a:t>
                      </a:r>
                    </a:p>
                  </a:txBody>
                  <a:tcPr anchor="ctr"/>
                </a:tc>
                <a:tc>
                  <a:txBody>
                    <a:bodyPr/>
                    <a:lstStyle/>
                    <a:p>
                      <a:r>
                        <a:rPr lang="en-US">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1978028481"/>
                  </a:ext>
                </a:extLst>
              </a:tr>
              <a:tr h="471113">
                <a:tc>
                  <a:txBody>
                    <a:bodyPr/>
                    <a:lstStyle/>
                    <a:p>
                      <a:r>
                        <a:rPr lang="en-US">
                          <a:latin typeface="Visa Dialect" pitchFamily="2" charset="0"/>
                        </a:rPr>
                        <a:t>Fraud</a:t>
                      </a:r>
                    </a:p>
                  </a:txBody>
                  <a:tcPr anchor="ctr"/>
                </a:tc>
                <a:tc>
                  <a:txBody>
                    <a:bodyPr/>
                    <a:lstStyle/>
                    <a:p>
                      <a:r>
                        <a:rPr lang="en-US">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3552973679"/>
                  </a:ext>
                </a:extLst>
              </a:tr>
            </a:tbl>
          </a:graphicData>
        </a:graphic>
      </p:graphicFrame>
      <p:graphicFrame>
        <p:nvGraphicFramePr>
          <p:cNvPr id="5" name="Table 5">
            <a:extLst>
              <a:ext uri="{FF2B5EF4-FFF2-40B4-BE49-F238E27FC236}">
                <a16:creationId xmlns:a16="http://schemas.microsoft.com/office/drawing/2014/main" id="{A595C99B-5AD9-7A6A-0F2A-A6AC2DD5581E}"/>
              </a:ext>
            </a:extLst>
          </p:cNvPr>
          <p:cNvGraphicFramePr>
            <a:graphicFrameLocks noGrp="1"/>
          </p:cNvGraphicFramePr>
          <p:nvPr>
            <p:extLst>
              <p:ext uri="{D42A27DB-BD31-4B8C-83A1-F6EECF244321}">
                <p14:modId xmlns:p14="http://schemas.microsoft.com/office/powerpoint/2010/main" val="4037612677"/>
              </p:ext>
            </p:extLst>
          </p:nvPr>
        </p:nvGraphicFramePr>
        <p:xfrm>
          <a:off x="609599" y="4249728"/>
          <a:ext cx="9981236" cy="876451"/>
        </p:xfrm>
        <a:graphic>
          <a:graphicData uri="http://schemas.openxmlformats.org/drawingml/2006/table">
            <a:tbl>
              <a:tblPr firstRow="1" bandRow="1">
                <a:tableStyleId>{F5AB1C69-6EDB-4FF4-983F-18BD219EF322}</a:tableStyleId>
              </a:tblPr>
              <a:tblGrid>
                <a:gridCol w="2495309">
                  <a:extLst>
                    <a:ext uri="{9D8B030D-6E8A-4147-A177-3AD203B41FA5}">
                      <a16:colId xmlns:a16="http://schemas.microsoft.com/office/drawing/2014/main" val="2700883342"/>
                    </a:ext>
                  </a:extLst>
                </a:gridCol>
                <a:gridCol w="2495309">
                  <a:extLst>
                    <a:ext uri="{9D8B030D-6E8A-4147-A177-3AD203B41FA5}">
                      <a16:colId xmlns:a16="http://schemas.microsoft.com/office/drawing/2014/main" val="4142270151"/>
                    </a:ext>
                  </a:extLst>
                </a:gridCol>
                <a:gridCol w="2495309">
                  <a:extLst>
                    <a:ext uri="{9D8B030D-6E8A-4147-A177-3AD203B41FA5}">
                      <a16:colId xmlns:a16="http://schemas.microsoft.com/office/drawing/2014/main" val="3715555892"/>
                    </a:ext>
                  </a:extLst>
                </a:gridCol>
                <a:gridCol w="2495309">
                  <a:extLst>
                    <a:ext uri="{9D8B030D-6E8A-4147-A177-3AD203B41FA5}">
                      <a16:colId xmlns:a16="http://schemas.microsoft.com/office/drawing/2014/main" val="2969261025"/>
                    </a:ext>
                  </a:extLst>
                </a:gridCol>
              </a:tblGrid>
              <a:tr h="0">
                <a:tc>
                  <a:txBody>
                    <a:bodyPr/>
                    <a:lstStyle/>
                    <a:p>
                      <a:r>
                        <a:rPr lang="en-US" dirty="0">
                          <a:latin typeface="Visa Dialect" pitchFamily="2" charset="0"/>
                        </a:rPr>
                        <a:t>Expected Return</a:t>
                      </a:r>
                    </a:p>
                  </a:txBody>
                  <a:tcPr anchor="ctr">
                    <a:solidFill>
                      <a:srgbClr val="2B94F5"/>
                    </a:solidFill>
                  </a:tcPr>
                </a:tc>
                <a:tc>
                  <a:txBody>
                    <a:bodyPr/>
                    <a:lstStyle/>
                    <a:p>
                      <a:r>
                        <a:rPr lang="en-US" dirty="0">
                          <a:latin typeface="Visa Dialect" pitchFamily="2" charset="0"/>
                        </a:rPr>
                        <a:t>Low</a:t>
                      </a:r>
                    </a:p>
                  </a:txBody>
                  <a:tcPr anchor="ctr">
                    <a:solidFill>
                      <a:srgbClr val="2B94F5"/>
                    </a:solidFill>
                  </a:tcPr>
                </a:tc>
                <a:tc>
                  <a:txBody>
                    <a:bodyPr/>
                    <a:lstStyle/>
                    <a:p>
                      <a:r>
                        <a:rPr lang="en-US" dirty="0">
                          <a:latin typeface="Visa Dialect" pitchFamily="2" charset="0"/>
                        </a:rPr>
                        <a:t>Medium</a:t>
                      </a:r>
                    </a:p>
                  </a:txBody>
                  <a:tcPr anchor="ctr">
                    <a:solidFill>
                      <a:srgbClr val="2B94F5"/>
                    </a:solidFill>
                  </a:tcPr>
                </a:tc>
                <a:tc>
                  <a:txBody>
                    <a:bodyPr/>
                    <a:lstStyle/>
                    <a:p>
                      <a:r>
                        <a:rPr lang="en-US" dirty="0">
                          <a:latin typeface="Visa Dialect" pitchFamily="2" charset="0"/>
                        </a:rPr>
                        <a:t>High</a:t>
                      </a:r>
                    </a:p>
                  </a:txBody>
                  <a:tcPr anchor="ctr">
                    <a:solidFill>
                      <a:srgbClr val="2B94F5"/>
                    </a:solidFill>
                  </a:tcPr>
                </a:tc>
                <a:extLst>
                  <a:ext uri="{0D108BD9-81ED-4DB2-BD59-A6C34878D82A}">
                    <a16:rowId xmlns:a16="http://schemas.microsoft.com/office/drawing/2014/main" val="718217239"/>
                  </a:ext>
                </a:extLst>
              </a:tr>
              <a:tr h="510691">
                <a:tc>
                  <a:txBody>
                    <a:bodyPr/>
                    <a:lstStyle/>
                    <a:p>
                      <a:r>
                        <a:rPr lang="en-US" dirty="0">
                          <a:latin typeface="Visa Dialect" pitchFamily="2" charset="0"/>
                        </a:rPr>
                        <a:t>$1000</a:t>
                      </a: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extLst>
                  <a:ext uri="{0D108BD9-81ED-4DB2-BD59-A6C34878D82A}">
                    <a16:rowId xmlns:a16="http://schemas.microsoft.com/office/drawing/2014/main" val="2020104924"/>
                  </a:ext>
                </a:extLst>
              </a:tr>
            </a:tbl>
          </a:graphicData>
        </a:graphic>
      </p:graphicFrame>
      <p:sp>
        <p:nvSpPr>
          <p:cNvPr id="21" name="TextBox 20">
            <a:extLst>
              <a:ext uri="{FF2B5EF4-FFF2-40B4-BE49-F238E27FC236}">
                <a16:creationId xmlns:a16="http://schemas.microsoft.com/office/drawing/2014/main" id="{EF9D21DE-083E-2D43-82EA-1FBF42B8BAB0}"/>
              </a:ext>
            </a:extLst>
          </p:cNvPr>
          <p:cNvSpPr txBox="1"/>
          <p:nvPr/>
        </p:nvSpPr>
        <p:spPr>
          <a:xfrm>
            <a:off x="8115243" y="5463444"/>
            <a:ext cx="4076757" cy="461665"/>
          </a:xfrm>
          <a:prstGeom prst="rect">
            <a:avLst/>
          </a:prstGeom>
          <a:noFill/>
        </p:spPr>
        <p:txBody>
          <a:bodyPr wrap="none" rtlCol="0">
            <a:spAutoFit/>
          </a:bodyPr>
          <a:lstStyle/>
          <a:p>
            <a:r>
              <a:rPr lang="en-US" sz="2400" b="1" dirty="0">
                <a:solidFill>
                  <a:schemeClr val="accent1"/>
                </a:solidFill>
                <a:latin typeface="Visa Dialect Semibold" pitchFamily="2" charset="0"/>
              </a:rPr>
              <a:t>HANDOUTS: </a:t>
            </a:r>
            <a:r>
              <a:rPr lang="en-US" sz="2400" dirty="0">
                <a:solidFill>
                  <a:schemeClr val="accent1"/>
                </a:solidFill>
                <a:latin typeface="Visa Dialect" pitchFamily="2" charset="0"/>
              </a:rPr>
              <a:t>PAGE 18 - 21 </a:t>
            </a:r>
          </a:p>
        </p:txBody>
      </p:sp>
      <p:grpSp>
        <p:nvGrpSpPr>
          <p:cNvPr id="22" name="Group 21">
            <a:extLst>
              <a:ext uri="{FF2B5EF4-FFF2-40B4-BE49-F238E27FC236}">
                <a16:creationId xmlns:a16="http://schemas.microsoft.com/office/drawing/2014/main" id="{E51692AE-E4E5-F415-F300-5A7DFE9FB1F4}"/>
              </a:ext>
            </a:extLst>
          </p:cNvPr>
          <p:cNvGrpSpPr/>
          <p:nvPr/>
        </p:nvGrpSpPr>
        <p:grpSpPr>
          <a:xfrm>
            <a:off x="0" y="5948974"/>
            <a:ext cx="12192000" cy="917968"/>
            <a:chOff x="0" y="5948974"/>
            <a:chExt cx="12192000" cy="917968"/>
          </a:xfrm>
        </p:grpSpPr>
        <p:sp>
          <p:nvSpPr>
            <p:cNvPr id="23" name="Rectangle 22">
              <a:extLst>
                <a:ext uri="{FF2B5EF4-FFF2-40B4-BE49-F238E27FC236}">
                  <a16:creationId xmlns:a16="http://schemas.microsoft.com/office/drawing/2014/main" id="{BFDBD189-A0CF-5AD8-BD49-7E78D1B7AD6E}"/>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05CAFCFF-5737-C8AD-6C68-73C2E98EA6FF}"/>
                </a:ext>
              </a:extLst>
            </p:cNvPr>
            <p:cNvGrpSpPr/>
            <p:nvPr/>
          </p:nvGrpSpPr>
          <p:grpSpPr>
            <a:xfrm>
              <a:off x="786998" y="6165200"/>
              <a:ext cx="10570603" cy="701742"/>
              <a:chOff x="786998" y="6165200"/>
              <a:chExt cx="10570603" cy="701742"/>
            </a:xfrm>
          </p:grpSpPr>
          <p:pic>
            <p:nvPicPr>
              <p:cNvPr id="27" name="Picture 26">
                <a:extLst>
                  <a:ext uri="{FF2B5EF4-FFF2-40B4-BE49-F238E27FC236}">
                    <a16:creationId xmlns:a16="http://schemas.microsoft.com/office/drawing/2014/main" id="{E8C93332-C9E8-BCC0-B14B-19065AAF5F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8" name="Picture 27">
                <a:extLst>
                  <a:ext uri="{FF2B5EF4-FFF2-40B4-BE49-F238E27FC236}">
                    <a16:creationId xmlns:a16="http://schemas.microsoft.com/office/drawing/2014/main" id="{DF52488A-4826-7F4D-6583-97C65F9086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9" name="Picture 2">
                <a:extLst>
                  <a:ext uri="{FF2B5EF4-FFF2-40B4-BE49-F238E27FC236}">
                    <a16:creationId xmlns:a16="http://schemas.microsoft.com/office/drawing/2014/main" id="{C8D3F9BB-BC8C-1711-D72F-06CA87D37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Visa Bolsters Global Banking Capabilities with $1B Acquisition of ...">
                <a:extLst>
                  <a:ext uri="{FF2B5EF4-FFF2-40B4-BE49-F238E27FC236}">
                    <a16:creationId xmlns:a16="http://schemas.microsoft.com/office/drawing/2014/main" id="{101E9F73-CA49-844D-C696-7457647D02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24">
              <a:extLst>
                <a:ext uri="{FF2B5EF4-FFF2-40B4-BE49-F238E27FC236}">
                  <a16:creationId xmlns:a16="http://schemas.microsoft.com/office/drawing/2014/main" id="{6C3C102B-34ED-0ECE-65D5-111FD726D46D}"/>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854EF9B-15A6-6074-8AB0-86D4B438C6DF}"/>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1650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49C24-F76C-566B-2FFD-94BC83B1F52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0F07D65-8836-3E5E-FBFD-051746F365BC}"/>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6AACE1-1BE5-1680-7F87-95563D166800}"/>
              </a:ext>
            </a:extLst>
          </p:cNvPr>
          <p:cNvSpPr>
            <a:spLocks noGrp="1"/>
          </p:cNvSpPr>
          <p:nvPr>
            <p:ph type="title"/>
          </p:nvPr>
        </p:nvSpPr>
        <p:spPr>
          <a:xfrm>
            <a:off x="609600" y="460519"/>
            <a:ext cx="8962256" cy="1143000"/>
          </a:xfrm>
        </p:spPr>
        <p:txBody>
          <a:bodyPr/>
          <a:lstStyle/>
          <a:p>
            <a:r>
              <a:rPr lang="en-US" sz="2800" dirty="0"/>
              <a:t>Rank the Risks and Returns</a:t>
            </a:r>
          </a:p>
        </p:txBody>
      </p:sp>
      <p:graphicFrame>
        <p:nvGraphicFramePr>
          <p:cNvPr id="4" name="Table 4">
            <a:extLst>
              <a:ext uri="{FF2B5EF4-FFF2-40B4-BE49-F238E27FC236}">
                <a16:creationId xmlns:a16="http://schemas.microsoft.com/office/drawing/2014/main" id="{81EDB40E-40AE-EF37-75B5-3F4627923AF3}"/>
              </a:ext>
            </a:extLst>
          </p:cNvPr>
          <p:cNvGraphicFramePr>
            <a:graphicFrameLocks/>
          </p:cNvGraphicFramePr>
          <p:nvPr>
            <p:extLst>
              <p:ext uri="{D42A27DB-BD31-4B8C-83A1-F6EECF244321}">
                <p14:modId xmlns:p14="http://schemas.microsoft.com/office/powerpoint/2010/main" val="55018808"/>
              </p:ext>
            </p:extLst>
          </p:nvPr>
        </p:nvGraphicFramePr>
        <p:xfrm>
          <a:off x="609599" y="1169043"/>
          <a:ext cx="9969660" cy="2858946"/>
        </p:xfrm>
        <a:graphic>
          <a:graphicData uri="http://schemas.openxmlformats.org/drawingml/2006/table">
            <a:tbl>
              <a:tblPr firstRow="1" bandRow="1">
                <a:tableStyleId>{5C22544A-7EE6-4342-B048-85BDC9FD1C3A}</a:tableStyleId>
              </a:tblPr>
              <a:tblGrid>
                <a:gridCol w="2492415">
                  <a:extLst>
                    <a:ext uri="{9D8B030D-6E8A-4147-A177-3AD203B41FA5}">
                      <a16:colId xmlns:a16="http://schemas.microsoft.com/office/drawing/2014/main" val="3111588333"/>
                    </a:ext>
                  </a:extLst>
                </a:gridCol>
                <a:gridCol w="2492415">
                  <a:extLst>
                    <a:ext uri="{9D8B030D-6E8A-4147-A177-3AD203B41FA5}">
                      <a16:colId xmlns:a16="http://schemas.microsoft.com/office/drawing/2014/main" val="3867156398"/>
                    </a:ext>
                  </a:extLst>
                </a:gridCol>
                <a:gridCol w="2492415">
                  <a:extLst>
                    <a:ext uri="{9D8B030D-6E8A-4147-A177-3AD203B41FA5}">
                      <a16:colId xmlns:a16="http://schemas.microsoft.com/office/drawing/2014/main" val="1475930108"/>
                    </a:ext>
                  </a:extLst>
                </a:gridCol>
                <a:gridCol w="2492415">
                  <a:extLst>
                    <a:ext uri="{9D8B030D-6E8A-4147-A177-3AD203B41FA5}">
                      <a16:colId xmlns:a16="http://schemas.microsoft.com/office/drawing/2014/main" val="3538291228"/>
                    </a:ext>
                  </a:extLst>
                </a:gridCol>
              </a:tblGrid>
              <a:tr h="503381">
                <a:tc>
                  <a:txBody>
                    <a:bodyPr/>
                    <a:lstStyle/>
                    <a:p>
                      <a:r>
                        <a:rPr lang="en-US" sz="2000" b="1" dirty="0">
                          <a:solidFill>
                            <a:schemeClr val="bg1"/>
                          </a:solidFill>
                          <a:latin typeface="Visa Dialect" pitchFamily="2" charset="0"/>
                        </a:rPr>
                        <a:t>Savings Account</a:t>
                      </a:r>
                    </a:p>
                  </a:txBody>
                  <a:tcPr anchor="ctr"/>
                </a:tc>
                <a:tc>
                  <a:txBody>
                    <a:bodyPr/>
                    <a:lstStyle/>
                    <a:p>
                      <a:r>
                        <a:rPr lang="en-US" dirty="0">
                          <a:latin typeface="Visa Dialect" pitchFamily="2" charset="0"/>
                        </a:rPr>
                        <a:t>Low Risk</a:t>
                      </a:r>
                    </a:p>
                  </a:txBody>
                  <a:tcPr anchor="ctr"/>
                </a:tc>
                <a:tc>
                  <a:txBody>
                    <a:bodyPr/>
                    <a:lstStyle/>
                    <a:p>
                      <a:r>
                        <a:rPr lang="en-US" dirty="0">
                          <a:latin typeface="Visa Dialect" pitchFamily="2" charset="0"/>
                        </a:rPr>
                        <a:t>Medium Risk </a:t>
                      </a:r>
                    </a:p>
                  </a:txBody>
                  <a:tcPr anchor="ctr"/>
                </a:tc>
                <a:tc>
                  <a:txBody>
                    <a:bodyPr/>
                    <a:lstStyle/>
                    <a:p>
                      <a:r>
                        <a:rPr lang="en-US">
                          <a:latin typeface="Visa Dialect" pitchFamily="2" charset="0"/>
                        </a:rPr>
                        <a:t>High Risk</a:t>
                      </a:r>
                    </a:p>
                  </a:txBody>
                  <a:tcPr anchor="ctr"/>
                </a:tc>
                <a:extLst>
                  <a:ext uri="{0D108BD9-81ED-4DB2-BD59-A6C34878D82A}">
                    <a16:rowId xmlns:a16="http://schemas.microsoft.com/office/drawing/2014/main" val="3409946209"/>
                  </a:ext>
                </a:extLst>
              </a:tr>
              <a:tr h="471113">
                <a:tc>
                  <a:txBody>
                    <a:bodyPr/>
                    <a:lstStyle/>
                    <a:p>
                      <a:r>
                        <a:rPr lang="en-US" dirty="0">
                          <a:latin typeface="Visa Dialect" pitchFamily="2" charset="0"/>
                        </a:rPr>
                        <a:t>Liquidity</a:t>
                      </a:r>
                    </a:p>
                  </a:txBody>
                  <a:tcPr anchor="ctr"/>
                </a:tc>
                <a:tc>
                  <a:txBody>
                    <a:bodyPr/>
                    <a:lstStyle/>
                    <a:p>
                      <a:r>
                        <a:rPr lang="en-US" dirty="0">
                          <a:latin typeface="Visa Dialect" pitchFamily="2" charset="0"/>
                        </a:rPr>
                        <a:t>1</a:t>
                      </a:r>
                    </a:p>
                  </a:txBody>
                  <a:tcPr anchor="ctr"/>
                </a:tc>
                <a:tc>
                  <a:txBody>
                    <a:bodyPr/>
                    <a:lstStyle/>
                    <a:p>
                      <a:r>
                        <a:rPr lang="en-US" dirty="0">
                          <a:latin typeface="Visa Dialect" pitchFamily="2" charset="0"/>
                        </a:rPr>
                        <a:t>2</a:t>
                      </a:r>
                    </a:p>
                  </a:txBody>
                  <a:tcPr anchor="ctr"/>
                </a:tc>
                <a:tc>
                  <a:txBody>
                    <a:bodyPr/>
                    <a:lstStyle/>
                    <a:p>
                      <a:r>
                        <a:rPr lang="en-US">
                          <a:latin typeface="Visa Dialect" pitchFamily="2" charset="0"/>
                        </a:rPr>
                        <a:t>3</a:t>
                      </a:r>
                    </a:p>
                  </a:txBody>
                  <a:tcPr anchor="ctr"/>
                </a:tc>
                <a:extLst>
                  <a:ext uri="{0D108BD9-81ED-4DB2-BD59-A6C34878D82A}">
                    <a16:rowId xmlns:a16="http://schemas.microsoft.com/office/drawing/2014/main" val="3266201786"/>
                  </a:ext>
                </a:extLst>
              </a:tr>
              <a:tr h="471113">
                <a:tc>
                  <a:txBody>
                    <a:bodyPr/>
                    <a:lstStyle/>
                    <a:p>
                      <a:r>
                        <a:rPr lang="en-US">
                          <a:latin typeface="Visa Dialect" pitchFamily="2" charset="0"/>
                        </a:rPr>
                        <a:t>Inflation</a:t>
                      </a:r>
                    </a:p>
                  </a:txBody>
                  <a:tcPr anchor="ctr"/>
                </a:tc>
                <a:tc>
                  <a:txBody>
                    <a:bodyPr/>
                    <a:lstStyle/>
                    <a:p>
                      <a:r>
                        <a:rPr lang="en-US" dirty="0">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2030025426"/>
                  </a:ext>
                </a:extLst>
              </a:tr>
              <a:tr h="471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Visa Dialect" pitchFamily="2" charset="0"/>
                        </a:rPr>
                        <a:t>Financial</a:t>
                      </a:r>
                    </a:p>
                  </a:txBody>
                  <a:tcPr anchor="ctr"/>
                </a:tc>
                <a:tc>
                  <a:txBody>
                    <a:bodyPr/>
                    <a:lstStyle/>
                    <a:p>
                      <a:r>
                        <a:rPr lang="en-US">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277861875"/>
                  </a:ext>
                </a:extLst>
              </a:tr>
              <a:tr h="471113">
                <a:tc>
                  <a:txBody>
                    <a:bodyPr/>
                    <a:lstStyle/>
                    <a:p>
                      <a:r>
                        <a:rPr lang="en-US">
                          <a:latin typeface="Visa Dialect" pitchFamily="2" charset="0"/>
                        </a:rPr>
                        <a:t>Market</a:t>
                      </a:r>
                    </a:p>
                  </a:txBody>
                  <a:tcPr anchor="ctr"/>
                </a:tc>
                <a:tc>
                  <a:txBody>
                    <a:bodyPr/>
                    <a:lstStyle/>
                    <a:p>
                      <a:r>
                        <a:rPr lang="en-US">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1978028481"/>
                  </a:ext>
                </a:extLst>
              </a:tr>
              <a:tr h="471113">
                <a:tc>
                  <a:txBody>
                    <a:bodyPr/>
                    <a:lstStyle/>
                    <a:p>
                      <a:r>
                        <a:rPr lang="en-US">
                          <a:latin typeface="Visa Dialect" pitchFamily="2" charset="0"/>
                        </a:rPr>
                        <a:t>Fraud</a:t>
                      </a:r>
                    </a:p>
                  </a:txBody>
                  <a:tcPr anchor="ctr"/>
                </a:tc>
                <a:tc>
                  <a:txBody>
                    <a:bodyPr/>
                    <a:lstStyle/>
                    <a:p>
                      <a:r>
                        <a:rPr lang="en-US">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3552973679"/>
                  </a:ext>
                </a:extLst>
              </a:tr>
            </a:tbl>
          </a:graphicData>
        </a:graphic>
      </p:graphicFrame>
      <p:graphicFrame>
        <p:nvGraphicFramePr>
          <p:cNvPr id="5" name="Table 5">
            <a:extLst>
              <a:ext uri="{FF2B5EF4-FFF2-40B4-BE49-F238E27FC236}">
                <a16:creationId xmlns:a16="http://schemas.microsoft.com/office/drawing/2014/main" id="{C0E97DEF-C4E6-807D-0AFB-8F7D7E8D6983}"/>
              </a:ext>
            </a:extLst>
          </p:cNvPr>
          <p:cNvGraphicFramePr>
            <a:graphicFrameLocks noGrp="1"/>
          </p:cNvGraphicFramePr>
          <p:nvPr>
            <p:extLst>
              <p:ext uri="{D42A27DB-BD31-4B8C-83A1-F6EECF244321}">
                <p14:modId xmlns:p14="http://schemas.microsoft.com/office/powerpoint/2010/main" val="3154174587"/>
              </p:ext>
            </p:extLst>
          </p:nvPr>
        </p:nvGraphicFramePr>
        <p:xfrm>
          <a:off x="609600" y="4249728"/>
          <a:ext cx="9992812" cy="1150771"/>
        </p:xfrm>
        <a:graphic>
          <a:graphicData uri="http://schemas.openxmlformats.org/drawingml/2006/table">
            <a:tbl>
              <a:tblPr firstRow="1" bandRow="1">
                <a:tableStyleId>{F5AB1C69-6EDB-4FF4-983F-18BD219EF322}</a:tableStyleId>
              </a:tblPr>
              <a:tblGrid>
                <a:gridCol w="2498203">
                  <a:extLst>
                    <a:ext uri="{9D8B030D-6E8A-4147-A177-3AD203B41FA5}">
                      <a16:colId xmlns:a16="http://schemas.microsoft.com/office/drawing/2014/main" val="2700883342"/>
                    </a:ext>
                  </a:extLst>
                </a:gridCol>
                <a:gridCol w="2498203">
                  <a:extLst>
                    <a:ext uri="{9D8B030D-6E8A-4147-A177-3AD203B41FA5}">
                      <a16:colId xmlns:a16="http://schemas.microsoft.com/office/drawing/2014/main" val="4142270151"/>
                    </a:ext>
                  </a:extLst>
                </a:gridCol>
                <a:gridCol w="2498203">
                  <a:extLst>
                    <a:ext uri="{9D8B030D-6E8A-4147-A177-3AD203B41FA5}">
                      <a16:colId xmlns:a16="http://schemas.microsoft.com/office/drawing/2014/main" val="3715555892"/>
                    </a:ext>
                  </a:extLst>
                </a:gridCol>
                <a:gridCol w="2498203">
                  <a:extLst>
                    <a:ext uri="{9D8B030D-6E8A-4147-A177-3AD203B41FA5}">
                      <a16:colId xmlns:a16="http://schemas.microsoft.com/office/drawing/2014/main" val="2969261025"/>
                    </a:ext>
                  </a:extLst>
                </a:gridCol>
              </a:tblGrid>
              <a:tr h="0">
                <a:tc>
                  <a:txBody>
                    <a:bodyPr/>
                    <a:lstStyle/>
                    <a:p>
                      <a:r>
                        <a:rPr lang="en-US" dirty="0">
                          <a:latin typeface="Visa Dialect" pitchFamily="2" charset="0"/>
                        </a:rPr>
                        <a:t>Expected Return</a:t>
                      </a:r>
                    </a:p>
                    <a:p>
                      <a:r>
                        <a:rPr lang="en-US" dirty="0">
                          <a:latin typeface="Visa Dialect" pitchFamily="2" charset="0"/>
                        </a:rPr>
                        <a:t>(10 year)</a:t>
                      </a:r>
                    </a:p>
                  </a:txBody>
                  <a:tcPr anchor="ctr">
                    <a:solidFill>
                      <a:srgbClr val="2B94F5"/>
                    </a:solidFill>
                  </a:tcPr>
                </a:tc>
                <a:tc>
                  <a:txBody>
                    <a:bodyPr/>
                    <a:lstStyle/>
                    <a:p>
                      <a:r>
                        <a:rPr lang="en-US" dirty="0">
                          <a:latin typeface="Visa Dialect" pitchFamily="2" charset="0"/>
                        </a:rPr>
                        <a:t>Low</a:t>
                      </a:r>
                    </a:p>
                  </a:txBody>
                  <a:tcPr anchor="ctr">
                    <a:solidFill>
                      <a:srgbClr val="2B94F5"/>
                    </a:solidFill>
                  </a:tcPr>
                </a:tc>
                <a:tc>
                  <a:txBody>
                    <a:bodyPr/>
                    <a:lstStyle/>
                    <a:p>
                      <a:r>
                        <a:rPr lang="en-US" dirty="0">
                          <a:latin typeface="Visa Dialect" pitchFamily="2" charset="0"/>
                        </a:rPr>
                        <a:t>Medium</a:t>
                      </a:r>
                    </a:p>
                  </a:txBody>
                  <a:tcPr anchor="ctr">
                    <a:solidFill>
                      <a:srgbClr val="2B94F5"/>
                    </a:solidFill>
                  </a:tcPr>
                </a:tc>
                <a:tc>
                  <a:txBody>
                    <a:bodyPr/>
                    <a:lstStyle/>
                    <a:p>
                      <a:r>
                        <a:rPr lang="en-US" dirty="0">
                          <a:latin typeface="Visa Dialect" pitchFamily="2" charset="0"/>
                        </a:rPr>
                        <a:t>High</a:t>
                      </a:r>
                    </a:p>
                  </a:txBody>
                  <a:tcPr anchor="ctr">
                    <a:solidFill>
                      <a:srgbClr val="2B94F5"/>
                    </a:solidFill>
                  </a:tcPr>
                </a:tc>
                <a:extLst>
                  <a:ext uri="{0D108BD9-81ED-4DB2-BD59-A6C34878D82A}">
                    <a16:rowId xmlns:a16="http://schemas.microsoft.com/office/drawing/2014/main" val="718217239"/>
                  </a:ext>
                </a:extLst>
              </a:tr>
              <a:tr h="510691">
                <a:tc>
                  <a:txBody>
                    <a:bodyPr/>
                    <a:lstStyle/>
                    <a:p>
                      <a:r>
                        <a:rPr lang="en-US" dirty="0">
                          <a:latin typeface="Visa Dialect" pitchFamily="2" charset="0"/>
                        </a:rPr>
                        <a:t>$1000</a:t>
                      </a: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extLst>
                  <a:ext uri="{0D108BD9-81ED-4DB2-BD59-A6C34878D82A}">
                    <a16:rowId xmlns:a16="http://schemas.microsoft.com/office/drawing/2014/main" val="2020104924"/>
                  </a:ext>
                </a:extLst>
              </a:tr>
            </a:tbl>
          </a:graphicData>
        </a:graphic>
      </p:graphicFrame>
      <p:grpSp>
        <p:nvGrpSpPr>
          <p:cNvPr id="3" name="Group 2">
            <a:extLst>
              <a:ext uri="{FF2B5EF4-FFF2-40B4-BE49-F238E27FC236}">
                <a16:creationId xmlns:a16="http://schemas.microsoft.com/office/drawing/2014/main" id="{0CEDE158-258F-CA46-2E5C-51F1EEB99EEA}"/>
              </a:ext>
            </a:extLst>
          </p:cNvPr>
          <p:cNvGrpSpPr/>
          <p:nvPr/>
        </p:nvGrpSpPr>
        <p:grpSpPr>
          <a:xfrm>
            <a:off x="0" y="5948974"/>
            <a:ext cx="12192000" cy="917968"/>
            <a:chOff x="0" y="5948974"/>
            <a:chExt cx="12192000" cy="917968"/>
          </a:xfrm>
        </p:grpSpPr>
        <p:sp>
          <p:nvSpPr>
            <p:cNvPr id="6" name="Rectangle 5">
              <a:extLst>
                <a:ext uri="{FF2B5EF4-FFF2-40B4-BE49-F238E27FC236}">
                  <a16:creationId xmlns:a16="http://schemas.microsoft.com/office/drawing/2014/main" id="{A5643D32-51B7-30DB-B844-7833C5BEA555}"/>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8964A63-FF05-1AB1-0DC6-C0E834E4975B}"/>
                </a:ext>
              </a:extLst>
            </p:cNvPr>
            <p:cNvGrpSpPr/>
            <p:nvPr/>
          </p:nvGrpSpPr>
          <p:grpSpPr>
            <a:xfrm>
              <a:off x="786998" y="6165200"/>
              <a:ext cx="10570603" cy="701742"/>
              <a:chOff x="786998" y="6165200"/>
              <a:chExt cx="10570603" cy="701742"/>
            </a:xfrm>
          </p:grpSpPr>
          <p:pic>
            <p:nvPicPr>
              <p:cNvPr id="20" name="Picture 19">
                <a:extLst>
                  <a:ext uri="{FF2B5EF4-FFF2-40B4-BE49-F238E27FC236}">
                    <a16:creationId xmlns:a16="http://schemas.microsoft.com/office/drawing/2014/main" id="{F8534058-C018-D8BC-B984-4E9CA13A90E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65DF87D3-B1F0-3EDA-01E1-EC15BD7303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971FCC9E-81EA-675A-E2B4-2B3DDBE048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F047F6AD-E25D-933D-6BF9-2058CC4C0E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7179FAFC-82E1-9629-5124-4A7FB36E5B15}"/>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9F74230-BEEB-BCB6-1D56-762733A73556}"/>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3919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1080B-DDB5-EE09-B672-6617A9CA5C6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05A2C48-20CD-2D56-995B-F49E7E0DAF54}"/>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8BFAA-2C33-58DA-A3B6-F3B277F630EB}"/>
              </a:ext>
            </a:extLst>
          </p:cNvPr>
          <p:cNvSpPr>
            <a:spLocks noGrp="1"/>
          </p:cNvSpPr>
          <p:nvPr>
            <p:ph type="title"/>
          </p:nvPr>
        </p:nvSpPr>
        <p:spPr>
          <a:xfrm>
            <a:off x="609600" y="460519"/>
            <a:ext cx="8962256" cy="1143000"/>
          </a:xfrm>
        </p:spPr>
        <p:txBody>
          <a:bodyPr/>
          <a:lstStyle/>
          <a:p>
            <a:r>
              <a:rPr lang="en-US" sz="2800" dirty="0"/>
              <a:t>Rank the Risks and Returns</a:t>
            </a:r>
          </a:p>
        </p:txBody>
      </p:sp>
      <p:graphicFrame>
        <p:nvGraphicFramePr>
          <p:cNvPr id="4" name="Table 4">
            <a:extLst>
              <a:ext uri="{FF2B5EF4-FFF2-40B4-BE49-F238E27FC236}">
                <a16:creationId xmlns:a16="http://schemas.microsoft.com/office/drawing/2014/main" id="{9B296EEC-F0F4-3C6A-28D1-734AF90D4E9F}"/>
              </a:ext>
            </a:extLst>
          </p:cNvPr>
          <p:cNvGraphicFramePr>
            <a:graphicFrameLocks/>
          </p:cNvGraphicFramePr>
          <p:nvPr>
            <p:extLst>
              <p:ext uri="{D42A27DB-BD31-4B8C-83A1-F6EECF244321}">
                <p14:modId xmlns:p14="http://schemas.microsoft.com/office/powerpoint/2010/main" val="1037394617"/>
              </p:ext>
            </p:extLst>
          </p:nvPr>
        </p:nvGraphicFramePr>
        <p:xfrm>
          <a:off x="609599" y="1076445"/>
          <a:ext cx="9969660" cy="2995645"/>
        </p:xfrm>
        <a:graphic>
          <a:graphicData uri="http://schemas.openxmlformats.org/drawingml/2006/table">
            <a:tbl>
              <a:tblPr firstRow="1" bandRow="1">
                <a:tableStyleId>{5C22544A-7EE6-4342-B048-85BDC9FD1C3A}</a:tableStyleId>
              </a:tblPr>
              <a:tblGrid>
                <a:gridCol w="2492415">
                  <a:extLst>
                    <a:ext uri="{9D8B030D-6E8A-4147-A177-3AD203B41FA5}">
                      <a16:colId xmlns:a16="http://schemas.microsoft.com/office/drawing/2014/main" val="3111588333"/>
                    </a:ext>
                  </a:extLst>
                </a:gridCol>
                <a:gridCol w="2492415">
                  <a:extLst>
                    <a:ext uri="{9D8B030D-6E8A-4147-A177-3AD203B41FA5}">
                      <a16:colId xmlns:a16="http://schemas.microsoft.com/office/drawing/2014/main" val="3867156398"/>
                    </a:ext>
                  </a:extLst>
                </a:gridCol>
                <a:gridCol w="2492415">
                  <a:extLst>
                    <a:ext uri="{9D8B030D-6E8A-4147-A177-3AD203B41FA5}">
                      <a16:colId xmlns:a16="http://schemas.microsoft.com/office/drawing/2014/main" val="1475930108"/>
                    </a:ext>
                  </a:extLst>
                </a:gridCol>
                <a:gridCol w="2492415">
                  <a:extLst>
                    <a:ext uri="{9D8B030D-6E8A-4147-A177-3AD203B41FA5}">
                      <a16:colId xmlns:a16="http://schemas.microsoft.com/office/drawing/2014/main" val="3538291228"/>
                    </a:ext>
                  </a:extLst>
                </a:gridCol>
              </a:tblGrid>
              <a:tr h="503381">
                <a:tc>
                  <a:txBody>
                    <a:bodyPr/>
                    <a:lstStyle/>
                    <a:p>
                      <a:r>
                        <a:rPr lang="en-US" sz="1800" b="1" dirty="0">
                          <a:solidFill>
                            <a:schemeClr val="bg1"/>
                          </a:solidFill>
                          <a:latin typeface="Visa Dialect" pitchFamily="2" charset="0"/>
                        </a:rPr>
                        <a:t>Certificate of Deposit</a:t>
                      </a:r>
                    </a:p>
                  </a:txBody>
                  <a:tcPr anchor="ctr"/>
                </a:tc>
                <a:tc>
                  <a:txBody>
                    <a:bodyPr/>
                    <a:lstStyle/>
                    <a:p>
                      <a:r>
                        <a:rPr lang="en-US" dirty="0">
                          <a:latin typeface="Visa Dialect" pitchFamily="2" charset="0"/>
                        </a:rPr>
                        <a:t>Low Risk</a:t>
                      </a:r>
                    </a:p>
                  </a:txBody>
                  <a:tcPr anchor="ctr"/>
                </a:tc>
                <a:tc>
                  <a:txBody>
                    <a:bodyPr/>
                    <a:lstStyle/>
                    <a:p>
                      <a:r>
                        <a:rPr lang="en-US" dirty="0">
                          <a:latin typeface="Visa Dialect" pitchFamily="2" charset="0"/>
                        </a:rPr>
                        <a:t>Medium Risk </a:t>
                      </a:r>
                    </a:p>
                  </a:txBody>
                  <a:tcPr anchor="ctr"/>
                </a:tc>
                <a:tc>
                  <a:txBody>
                    <a:bodyPr/>
                    <a:lstStyle/>
                    <a:p>
                      <a:r>
                        <a:rPr lang="en-US">
                          <a:latin typeface="Visa Dialect" pitchFamily="2" charset="0"/>
                        </a:rPr>
                        <a:t>High Risk</a:t>
                      </a:r>
                    </a:p>
                  </a:txBody>
                  <a:tcPr anchor="ctr"/>
                </a:tc>
                <a:extLst>
                  <a:ext uri="{0D108BD9-81ED-4DB2-BD59-A6C34878D82A}">
                    <a16:rowId xmlns:a16="http://schemas.microsoft.com/office/drawing/2014/main" val="3409946209"/>
                  </a:ext>
                </a:extLst>
              </a:tr>
              <a:tr h="471113">
                <a:tc>
                  <a:txBody>
                    <a:bodyPr/>
                    <a:lstStyle/>
                    <a:p>
                      <a:r>
                        <a:rPr lang="en-US" dirty="0">
                          <a:latin typeface="Visa Dialect" pitchFamily="2" charset="0"/>
                        </a:rPr>
                        <a:t>Liquidity</a:t>
                      </a:r>
                    </a:p>
                  </a:txBody>
                  <a:tcPr anchor="ctr"/>
                </a:tc>
                <a:tc>
                  <a:txBody>
                    <a:bodyPr/>
                    <a:lstStyle/>
                    <a:p>
                      <a:r>
                        <a:rPr lang="en-US" dirty="0">
                          <a:latin typeface="Visa Dialect" pitchFamily="2" charset="0"/>
                        </a:rPr>
                        <a:t>1</a:t>
                      </a:r>
                    </a:p>
                  </a:txBody>
                  <a:tcPr anchor="ctr"/>
                </a:tc>
                <a:tc>
                  <a:txBody>
                    <a:bodyPr/>
                    <a:lstStyle/>
                    <a:p>
                      <a:r>
                        <a:rPr lang="en-US" dirty="0">
                          <a:latin typeface="Visa Dialect" pitchFamily="2" charset="0"/>
                        </a:rPr>
                        <a:t>2</a:t>
                      </a:r>
                    </a:p>
                  </a:txBody>
                  <a:tcPr anchor="ctr"/>
                </a:tc>
                <a:tc>
                  <a:txBody>
                    <a:bodyPr/>
                    <a:lstStyle/>
                    <a:p>
                      <a:r>
                        <a:rPr lang="en-US">
                          <a:latin typeface="Visa Dialect" pitchFamily="2" charset="0"/>
                        </a:rPr>
                        <a:t>3</a:t>
                      </a:r>
                    </a:p>
                  </a:txBody>
                  <a:tcPr anchor="ctr"/>
                </a:tc>
                <a:extLst>
                  <a:ext uri="{0D108BD9-81ED-4DB2-BD59-A6C34878D82A}">
                    <a16:rowId xmlns:a16="http://schemas.microsoft.com/office/drawing/2014/main" val="3266201786"/>
                  </a:ext>
                </a:extLst>
              </a:tr>
              <a:tr h="471113">
                <a:tc>
                  <a:txBody>
                    <a:bodyPr/>
                    <a:lstStyle/>
                    <a:p>
                      <a:r>
                        <a:rPr lang="en-US" dirty="0">
                          <a:latin typeface="Visa Dialect" pitchFamily="2" charset="0"/>
                        </a:rPr>
                        <a:t>Inflation</a:t>
                      </a:r>
                    </a:p>
                  </a:txBody>
                  <a:tcPr anchor="ctr"/>
                </a:tc>
                <a:tc>
                  <a:txBody>
                    <a:bodyPr/>
                    <a:lstStyle/>
                    <a:p>
                      <a:r>
                        <a:rPr lang="en-US" dirty="0">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2030025426"/>
                  </a:ext>
                </a:extLst>
              </a:tr>
              <a:tr h="471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Visa Dialect" pitchFamily="2" charset="0"/>
                        </a:rPr>
                        <a:t>Financial</a:t>
                      </a:r>
                    </a:p>
                  </a:txBody>
                  <a:tcPr anchor="ctr"/>
                </a:tc>
                <a:tc>
                  <a:txBody>
                    <a:bodyPr/>
                    <a:lstStyle/>
                    <a:p>
                      <a:r>
                        <a:rPr lang="en-US">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277861875"/>
                  </a:ext>
                </a:extLst>
              </a:tr>
              <a:tr h="471113">
                <a:tc>
                  <a:txBody>
                    <a:bodyPr/>
                    <a:lstStyle/>
                    <a:p>
                      <a:r>
                        <a:rPr lang="en-US">
                          <a:latin typeface="Visa Dialect" pitchFamily="2" charset="0"/>
                        </a:rPr>
                        <a:t>Market</a:t>
                      </a:r>
                    </a:p>
                  </a:txBody>
                  <a:tcPr anchor="ctr"/>
                </a:tc>
                <a:tc>
                  <a:txBody>
                    <a:bodyPr/>
                    <a:lstStyle/>
                    <a:p>
                      <a:r>
                        <a:rPr lang="en-US">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1978028481"/>
                  </a:ext>
                </a:extLst>
              </a:tr>
              <a:tr h="471113">
                <a:tc>
                  <a:txBody>
                    <a:bodyPr/>
                    <a:lstStyle/>
                    <a:p>
                      <a:r>
                        <a:rPr lang="en-US">
                          <a:latin typeface="Visa Dialect" pitchFamily="2" charset="0"/>
                        </a:rPr>
                        <a:t>Fraud</a:t>
                      </a:r>
                    </a:p>
                  </a:txBody>
                  <a:tcPr anchor="ctr"/>
                </a:tc>
                <a:tc>
                  <a:txBody>
                    <a:bodyPr/>
                    <a:lstStyle/>
                    <a:p>
                      <a:r>
                        <a:rPr lang="en-US">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3552973679"/>
                  </a:ext>
                </a:extLst>
              </a:tr>
            </a:tbl>
          </a:graphicData>
        </a:graphic>
      </p:graphicFrame>
      <p:graphicFrame>
        <p:nvGraphicFramePr>
          <p:cNvPr id="5" name="Table 5">
            <a:extLst>
              <a:ext uri="{FF2B5EF4-FFF2-40B4-BE49-F238E27FC236}">
                <a16:creationId xmlns:a16="http://schemas.microsoft.com/office/drawing/2014/main" id="{43B080A8-0D65-3B51-35D9-FB8F83026777}"/>
              </a:ext>
            </a:extLst>
          </p:cNvPr>
          <p:cNvGraphicFramePr>
            <a:graphicFrameLocks noGrp="1"/>
          </p:cNvGraphicFramePr>
          <p:nvPr/>
        </p:nvGraphicFramePr>
        <p:xfrm>
          <a:off x="609600" y="4249728"/>
          <a:ext cx="9992812" cy="1150771"/>
        </p:xfrm>
        <a:graphic>
          <a:graphicData uri="http://schemas.openxmlformats.org/drawingml/2006/table">
            <a:tbl>
              <a:tblPr firstRow="1" bandRow="1">
                <a:tableStyleId>{F5AB1C69-6EDB-4FF4-983F-18BD219EF322}</a:tableStyleId>
              </a:tblPr>
              <a:tblGrid>
                <a:gridCol w="2498203">
                  <a:extLst>
                    <a:ext uri="{9D8B030D-6E8A-4147-A177-3AD203B41FA5}">
                      <a16:colId xmlns:a16="http://schemas.microsoft.com/office/drawing/2014/main" val="2700883342"/>
                    </a:ext>
                  </a:extLst>
                </a:gridCol>
                <a:gridCol w="2498203">
                  <a:extLst>
                    <a:ext uri="{9D8B030D-6E8A-4147-A177-3AD203B41FA5}">
                      <a16:colId xmlns:a16="http://schemas.microsoft.com/office/drawing/2014/main" val="4142270151"/>
                    </a:ext>
                  </a:extLst>
                </a:gridCol>
                <a:gridCol w="2498203">
                  <a:extLst>
                    <a:ext uri="{9D8B030D-6E8A-4147-A177-3AD203B41FA5}">
                      <a16:colId xmlns:a16="http://schemas.microsoft.com/office/drawing/2014/main" val="3715555892"/>
                    </a:ext>
                  </a:extLst>
                </a:gridCol>
                <a:gridCol w="2498203">
                  <a:extLst>
                    <a:ext uri="{9D8B030D-6E8A-4147-A177-3AD203B41FA5}">
                      <a16:colId xmlns:a16="http://schemas.microsoft.com/office/drawing/2014/main" val="2969261025"/>
                    </a:ext>
                  </a:extLst>
                </a:gridCol>
              </a:tblGrid>
              <a:tr h="0">
                <a:tc>
                  <a:txBody>
                    <a:bodyPr/>
                    <a:lstStyle/>
                    <a:p>
                      <a:r>
                        <a:rPr lang="en-US" dirty="0">
                          <a:latin typeface="Visa Dialect" pitchFamily="2" charset="0"/>
                        </a:rPr>
                        <a:t>Expected Return</a:t>
                      </a:r>
                    </a:p>
                    <a:p>
                      <a:r>
                        <a:rPr lang="en-US" dirty="0">
                          <a:latin typeface="Visa Dialect" pitchFamily="2" charset="0"/>
                        </a:rPr>
                        <a:t>(10 year)</a:t>
                      </a:r>
                    </a:p>
                  </a:txBody>
                  <a:tcPr anchor="ctr">
                    <a:solidFill>
                      <a:srgbClr val="2B94F5"/>
                    </a:solidFill>
                  </a:tcPr>
                </a:tc>
                <a:tc>
                  <a:txBody>
                    <a:bodyPr/>
                    <a:lstStyle/>
                    <a:p>
                      <a:r>
                        <a:rPr lang="en-US" dirty="0">
                          <a:latin typeface="Visa Dialect" pitchFamily="2" charset="0"/>
                        </a:rPr>
                        <a:t>Low</a:t>
                      </a:r>
                    </a:p>
                  </a:txBody>
                  <a:tcPr anchor="ctr">
                    <a:solidFill>
                      <a:srgbClr val="2B94F5"/>
                    </a:solidFill>
                  </a:tcPr>
                </a:tc>
                <a:tc>
                  <a:txBody>
                    <a:bodyPr/>
                    <a:lstStyle/>
                    <a:p>
                      <a:r>
                        <a:rPr lang="en-US" dirty="0">
                          <a:latin typeface="Visa Dialect" pitchFamily="2" charset="0"/>
                        </a:rPr>
                        <a:t>Medium</a:t>
                      </a:r>
                    </a:p>
                  </a:txBody>
                  <a:tcPr anchor="ctr">
                    <a:solidFill>
                      <a:srgbClr val="2B94F5"/>
                    </a:solidFill>
                  </a:tcPr>
                </a:tc>
                <a:tc>
                  <a:txBody>
                    <a:bodyPr/>
                    <a:lstStyle/>
                    <a:p>
                      <a:r>
                        <a:rPr lang="en-US" dirty="0">
                          <a:latin typeface="Visa Dialect" pitchFamily="2" charset="0"/>
                        </a:rPr>
                        <a:t>High</a:t>
                      </a:r>
                    </a:p>
                  </a:txBody>
                  <a:tcPr anchor="ctr">
                    <a:solidFill>
                      <a:srgbClr val="2B94F5"/>
                    </a:solidFill>
                  </a:tcPr>
                </a:tc>
                <a:extLst>
                  <a:ext uri="{0D108BD9-81ED-4DB2-BD59-A6C34878D82A}">
                    <a16:rowId xmlns:a16="http://schemas.microsoft.com/office/drawing/2014/main" val="718217239"/>
                  </a:ext>
                </a:extLst>
              </a:tr>
              <a:tr h="510691">
                <a:tc>
                  <a:txBody>
                    <a:bodyPr/>
                    <a:lstStyle/>
                    <a:p>
                      <a:r>
                        <a:rPr lang="en-US" dirty="0">
                          <a:latin typeface="Visa Dialect" pitchFamily="2" charset="0"/>
                        </a:rPr>
                        <a:t>$1000</a:t>
                      </a: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extLst>
                  <a:ext uri="{0D108BD9-81ED-4DB2-BD59-A6C34878D82A}">
                    <a16:rowId xmlns:a16="http://schemas.microsoft.com/office/drawing/2014/main" val="2020104924"/>
                  </a:ext>
                </a:extLst>
              </a:tr>
            </a:tbl>
          </a:graphicData>
        </a:graphic>
      </p:graphicFrame>
      <p:grpSp>
        <p:nvGrpSpPr>
          <p:cNvPr id="3" name="Group 2">
            <a:extLst>
              <a:ext uri="{FF2B5EF4-FFF2-40B4-BE49-F238E27FC236}">
                <a16:creationId xmlns:a16="http://schemas.microsoft.com/office/drawing/2014/main" id="{E6C84B89-A193-2923-5DC5-AA64100D46C5}"/>
              </a:ext>
            </a:extLst>
          </p:cNvPr>
          <p:cNvGrpSpPr/>
          <p:nvPr/>
        </p:nvGrpSpPr>
        <p:grpSpPr>
          <a:xfrm>
            <a:off x="0" y="5948974"/>
            <a:ext cx="12192000" cy="917968"/>
            <a:chOff x="0" y="5948974"/>
            <a:chExt cx="12192000" cy="917968"/>
          </a:xfrm>
        </p:grpSpPr>
        <p:sp>
          <p:nvSpPr>
            <p:cNvPr id="6" name="Rectangle 5">
              <a:extLst>
                <a:ext uri="{FF2B5EF4-FFF2-40B4-BE49-F238E27FC236}">
                  <a16:creationId xmlns:a16="http://schemas.microsoft.com/office/drawing/2014/main" id="{B44A6476-E8BE-AFFA-DECB-8B42204C3384}"/>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10BE752-0B9E-56CB-105D-2CF9481BEF32}"/>
                </a:ext>
              </a:extLst>
            </p:cNvPr>
            <p:cNvGrpSpPr/>
            <p:nvPr/>
          </p:nvGrpSpPr>
          <p:grpSpPr>
            <a:xfrm>
              <a:off x="786998" y="6165200"/>
              <a:ext cx="10570603" cy="701742"/>
              <a:chOff x="786998" y="6165200"/>
              <a:chExt cx="10570603" cy="701742"/>
            </a:xfrm>
          </p:grpSpPr>
          <p:pic>
            <p:nvPicPr>
              <p:cNvPr id="20" name="Picture 19">
                <a:extLst>
                  <a:ext uri="{FF2B5EF4-FFF2-40B4-BE49-F238E27FC236}">
                    <a16:creationId xmlns:a16="http://schemas.microsoft.com/office/drawing/2014/main" id="{6C7CD9B9-BFFB-D9AA-9460-F4E3116EBE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2" name="Picture 21">
                <a:extLst>
                  <a:ext uri="{FF2B5EF4-FFF2-40B4-BE49-F238E27FC236}">
                    <a16:creationId xmlns:a16="http://schemas.microsoft.com/office/drawing/2014/main" id="{81C6113B-A765-A768-FE1D-4CA1A42B50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3" name="Picture 2">
                <a:extLst>
                  <a:ext uri="{FF2B5EF4-FFF2-40B4-BE49-F238E27FC236}">
                    <a16:creationId xmlns:a16="http://schemas.microsoft.com/office/drawing/2014/main" id="{CB43F530-D6A1-965C-A6A0-CE3264EBF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sa Bolsters Global Banking Capabilities with $1B Acquisition of ...">
                <a:extLst>
                  <a:ext uri="{FF2B5EF4-FFF2-40B4-BE49-F238E27FC236}">
                    <a16:creationId xmlns:a16="http://schemas.microsoft.com/office/drawing/2014/main" id="{3F904294-E913-4AD7-25BD-582DBD2066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1AE9D458-3A3B-7213-AF21-79D4C56A6290}"/>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3E5404A-32CC-C1A7-17A1-5BEBAD0B9F24}"/>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96681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F62B3-1AC4-2C14-E3D2-894F92A6DF8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0E01CF2-A371-62D6-19B1-7FC573DD9643}"/>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F4D5DA-8EA0-5ACA-911F-FC2032F9E6EC}"/>
              </a:ext>
            </a:extLst>
          </p:cNvPr>
          <p:cNvSpPr>
            <a:spLocks noGrp="1"/>
          </p:cNvSpPr>
          <p:nvPr>
            <p:ph type="title"/>
          </p:nvPr>
        </p:nvSpPr>
        <p:spPr>
          <a:xfrm>
            <a:off x="609600" y="460519"/>
            <a:ext cx="8962256" cy="1143000"/>
          </a:xfrm>
        </p:spPr>
        <p:txBody>
          <a:bodyPr/>
          <a:lstStyle/>
          <a:p>
            <a:r>
              <a:rPr lang="en-US" sz="2800" dirty="0"/>
              <a:t>Rank the Risks and Returns</a:t>
            </a:r>
          </a:p>
        </p:txBody>
      </p:sp>
      <p:graphicFrame>
        <p:nvGraphicFramePr>
          <p:cNvPr id="4" name="Table 4">
            <a:extLst>
              <a:ext uri="{FF2B5EF4-FFF2-40B4-BE49-F238E27FC236}">
                <a16:creationId xmlns:a16="http://schemas.microsoft.com/office/drawing/2014/main" id="{416590AF-C48B-BE26-E0F2-BA04A3433738}"/>
              </a:ext>
            </a:extLst>
          </p:cNvPr>
          <p:cNvGraphicFramePr>
            <a:graphicFrameLocks/>
          </p:cNvGraphicFramePr>
          <p:nvPr>
            <p:extLst>
              <p:ext uri="{D42A27DB-BD31-4B8C-83A1-F6EECF244321}">
                <p14:modId xmlns:p14="http://schemas.microsoft.com/office/powerpoint/2010/main" val="2690321319"/>
              </p:ext>
            </p:extLst>
          </p:nvPr>
        </p:nvGraphicFramePr>
        <p:xfrm>
          <a:off x="609599" y="1076445"/>
          <a:ext cx="9969660" cy="2995645"/>
        </p:xfrm>
        <a:graphic>
          <a:graphicData uri="http://schemas.openxmlformats.org/drawingml/2006/table">
            <a:tbl>
              <a:tblPr firstRow="1" bandRow="1">
                <a:tableStyleId>{5C22544A-7EE6-4342-B048-85BDC9FD1C3A}</a:tableStyleId>
              </a:tblPr>
              <a:tblGrid>
                <a:gridCol w="2492415">
                  <a:extLst>
                    <a:ext uri="{9D8B030D-6E8A-4147-A177-3AD203B41FA5}">
                      <a16:colId xmlns:a16="http://schemas.microsoft.com/office/drawing/2014/main" val="3111588333"/>
                    </a:ext>
                  </a:extLst>
                </a:gridCol>
                <a:gridCol w="2492415">
                  <a:extLst>
                    <a:ext uri="{9D8B030D-6E8A-4147-A177-3AD203B41FA5}">
                      <a16:colId xmlns:a16="http://schemas.microsoft.com/office/drawing/2014/main" val="3867156398"/>
                    </a:ext>
                  </a:extLst>
                </a:gridCol>
                <a:gridCol w="2492415">
                  <a:extLst>
                    <a:ext uri="{9D8B030D-6E8A-4147-A177-3AD203B41FA5}">
                      <a16:colId xmlns:a16="http://schemas.microsoft.com/office/drawing/2014/main" val="1475930108"/>
                    </a:ext>
                  </a:extLst>
                </a:gridCol>
                <a:gridCol w="2492415">
                  <a:extLst>
                    <a:ext uri="{9D8B030D-6E8A-4147-A177-3AD203B41FA5}">
                      <a16:colId xmlns:a16="http://schemas.microsoft.com/office/drawing/2014/main" val="3538291228"/>
                    </a:ext>
                  </a:extLst>
                </a:gridCol>
              </a:tblGrid>
              <a:tr h="503381">
                <a:tc>
                  <a:txBody>
                    <a:bodyPr/>
                    <a:lstStyle/>
                    <a:p>
                      <a:r>
                        <a:rPr lang="en-US" sz="1800" b="1" dirty="0">
                          <a:solidFill>
                            <a:schemeClr val="bg1"/>
                          </a:solidFill>
                          <a:latin typeface="Visa Dialect" pitchFamily="2" charset="0"/>
                        </a:rPr>
                        <a:t>U.S. Treasury Bond (Securities)</a:t>
                      </a:r>
                    </a:p>
                  </a:txBody>
                  <a:tcPr anchor="ctr"/>
                </a:tc>
                <a:tc>
                  <a:txBody>
                    <a:bodyPr/>
                    <a:lstStyle/>
                    <a:p>
                      <a:r>
                        <a:rPr lang="en-US" sz="1600" dirty="0">
                          <a:latin typeface="Visa Dialect" pitchFamily="2" charset="0"/>
                        </a:rPr>
                        <a:t>Low Risk</a:t>
                      </a:r>
                    </a:p>
                  </a:txBody>
                  <a:tcPr anchor="ctr"/>
                </a:tc>
                <a:tc>
                  <a:txBody>
                    <a:bodyPr/>
                    <a:lstStyle/>
                    <a:p>
                      <a:r>
                        <a:rPr lang="en-US" sz="1600" dirty="0">
                          <a:latin typeface="Visa Dialect" pitchFamily="2" charset="0"/>
                        </a:rPr>
                        <a:t>Medium Risk </a:t>
                      </a:r>
                    </a:p>
                  </a:txBody>
                  <a:tcPr anchor="ctr"/>
                </a:tc>
                <a:tc>
                  <a:txBody>
                    <a:bodyPr/>
                    <a:lstStyle/>
                    <a:p>
                      <a:r>
                        <a:rPr lang="en-US" sz="1600">
                          <a:latin typeface="Visa Dialect" pitchFamily="2" charset="0"/>
                        </a:rPr>
                        <a:t>High Risk</a:t>
                      </a:r>
                    </a:p>
                  </a:txBody>
                  <a:tcPr anchor="ctr"/>
                </a:tc>
                <a:extLst>
                  <a:ext uri="{0D108BD9-81ED-4DB2-BD59-A6C34878D82A}">
                    <a16:rowId xmlns:a16="http://schemas.microsoft.com/office/drawing/2014/main" val="3409946209"/>
                  </a:ext>
                </a:extLst>
              </a:tr>
              <a:tr h="471113">
                <a:tc>
                  <a:txBody>
                    <a:bodyPr/>
                    <a:lstStyle/>
                    <a:p>
                      <a:r>
                        <a:rPr lang="en-US" sz="1600" dirty="0">
                          <a:latin typeface="Visa Dialect" pitchFamily="2" charset="0"/>
                        </a:rPr>
                        <a:t>Liquidity</a:t>
                      </a:r>
                    </a:p>
                  </a:txBody>
                  <a:tcPr anchor="ctr"/>
                </a:tc>
                <a:tc>
                  <a:txBody>
                    <a:bodyPr/>
                    <a:lstStyle/>
                    <a:p>
                      <a:r>
                        <a:rPr lang="en-US" sz="1600" dirty="0">
                          <a:latin typeface="Visa Dialect" pitchFamily="2" charset="0"/>
                        </a:rPr>
                        <a:t>1</a:t>
                      </a:r>
                    </a:p>
                  </a:txBody>
                  <a:tcPr anchor="ctr"/>
                </a:tc>
                <a:tc>
                  <a:txBody>
                    <a:bodyPr/>
                    <a:lstStyle/>
                    <a:p>
                      <a:r>
                        <a:rPr lang="en-US" sz="1600" dirty="0">
                          <a:latin typeface="Visa Dialect" pitchFamily="2" charset="0"/>
                        </a:rPr>
                        <a:t>2</a:t>
                      </a:r>
                    </a:p>
                  </a:txBody>
                  <a:tcPr anchor="ctr"/>
                </a:tc>
                <a:tc>
                  <a:txBody>
                    <a:bodyPr/>
                    <a:lstStyle/>
                    <a:p>
                      <a:r>
                        <a:rPr lang="en-US" sz="1600">
                          <a:latin typeface="Visa Dialect" pitchFamily="2" charset="0"/>
                        </a:rPr>
                        <a:t>3</a:t>
                      </a:r>
                    </a:p>
                  </a:txBody>
                  <a:tcPr anchor="ctr"/>
                </a:tc>
                <a:extLst>
                  <a:ext uri="{0D108BD9-81ED-4DB2-BD59-A6C34878D82A}">
                    <a16:rowId xmlns:a16="http://schemas.microsoft.com/office/drawing/2014/main" val="3266201786"/>
                  </a:ext>
                </a:extLst>
              </a:tr>
              <a:tr h="471113">
                <a:tc>
                  <a:txBody>
                    <a:bodyPr/>
                    <a:lstStyle/>
                    <a:p>
                      <a:r>
                        <a:rPr lang="en-US" sz="1600">
                          <a:latin typeface="Visa Dialect" pitchFamily="2" charset="0"/>
                        </a:rPr>
                        <a:t>Inflation</a:t>
                      </a:r>
                    </a:p>
                  </a:txBody>
                  <a:tcPr anchor="ctr"/>
                </a:tc>
                <a:tc>
                  <a:txBody>
                    <a:bodyPr/>
                    <a:lstStyle/>
                    <a:p>
                      <a:r>
                        <a:rPr lang="en-US" sz="1600" dirty="0">
                          <a:latin typeface="Visa Dialect" pitchFamily="2" charset="0"/>
                        </a:rPr>
                        <a:t>1</a:t>
                      </a:r>
                    </a:p>
                  </a:txBody>
                  <a:tcPr anchor="ctr"/>
                </a:tc>
                <a:tc>
                  <a:txBody>
                    <a:bodyPr/>
                    <a:lstStyle/>
                    <a:p>
                      <a:r>
                        <a:rPr lang="en-US" sz="1600">
                          <a:latin typeface="Visa Dialect" pitchFamily="2" charset="0"/>
                        </a:rPr>
                        <a:t>2</a:t>
                      </a:r>
                    </a:p>
                  </a:txBody>
                  <a:tcPr anchor="ctr"/>
                </a:tc>
                <a:tc>
                  <a:txBody>
                    <a:bodyPr/>
                    <a:lstStyle/>
                    <a:p>
                      <a:r>
                        <a:rPr lang="en-US" sz="1600" dirty="0">
                          <a:latin typeface="Visa Dialect" pitchFamily="2" charset="0"/>
                        </a:rPr>
                        <a:t>3</a:t>
                      </a:r>
                    </a:p>
                  </a:txBody>
                  <a:tcPr anchor="ctr"/>
                </a:tc>
                <a:extLst>
                  <a:ext uri="{0D108BD9-81ED-4DB2-BD59-A6C34878D82A}">
                    <a16:rowId xmlns:a16="http://schemas.microsoft.com/office/drawing/2014/main" val="2030025426"/>
                  </a:ext>
                </a:extLst>
              </a:tr>
              <a:tr h="471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Visa Dialect" pitchFamily="2" charset="0"/>
                        </a:rPr>
                        <a:t>Financial</a:t>
                      </a:r>
                    </a:p>
                  </a:txBody>
                  <a:tcPr anchor="ctr"/>
                </a:tc>
                <a:tc>
                  <a:txBody>
                    <a:bodyPr/>
                    <a:lstStyle/>
                    <a:p>
                      <a:r>
                        <a:rPr lang="en-US" sz="1600">
                          <a:latin typeface="Visa Dialect" pitchFamily="2" charset="0"/>
                        </a:rPr>
                        <a:t>1</a:t>
                      </a:r>
                    </a:p>
                  </a:txBody>
                  <a:tcPr anchor="ctr"/>
                </a:tc>
                <a:tc>
                  <a:txBody>
                    <a:bodyPr/>
                    <a:lstStyle/>
                    <a:p>
                      <a:r>
                        <a:rPr lang="en-US" sz="1600">
                          <a:latin typeface="Visa Dialect" pitchFamily="2" charset="0"/>
                        </a:rPr>
                        <a:t>2</a:t>
                      </a:r>
                    </a:p>
                  </a:txBody>
                  <a:tcPr anchor="ctr"/>
                </a:tc>
                <a:tc>
                  <a:txBody>
                    <a:bodyPr/>
                    <a:lstStyle/>
                    <a:p>
                      <a:r>
                        <a:rPr lang="en-US" sz="1600" dirty="0">
                          <a:latin typeface="Visa Dialect" pitchFamily="2" charset="0"/>
                        </a:rPr>
                        <a:t>3</a:t>
                      </a:r>
                    </a:p>
                  </a:txBody>
                  <a:tcPr anchor="ctr"/>
                </a:tc>
                <a:extLst>
                  <a:ext uri="{0D108BD9-81ED-4DB2-BD59-A6C34878D82A}">
                    <a16:rowId xmlns:a16="http://schemas.microsoft.com/office/drawing/2014/main" val="277861875"/>
                  </a:ext>
                </a:extLst>
              </a:tr>
              <a:tr h="471113">
                <a:tc>
                  <a:txBody>
                    <a:bodyPr/>
                    <a:lstStyle/>
                    <a:p>
                      <a:r>
                        <a:rPr lang="en-US" sz="1600">
                          <a:latin typeface="Visa Dialect" pitchFamily="2" charset="0"/>
                        </a:rPr>
                        <a:t>Market</a:t>
                      </a:r>
                    </a:p>
                  </a:txBody>
                  <a:tcPr anchor="ctr"/>
                </a:tc>
                <a:tc>
                  <a:txBody>
                    <a:bodyPr/>
                    <a:lstStyle/>
                    <a:p>
                      <a:r>
                        <a:rPr lang="en-US" sz="1600">
                          <a:latin typeface="Visa Dialect" pitchFamily="2" charset="0"/>
                        </a:rPr>
                        <a:t>1</a:t>
                      </a:r>
                    </a:p>
                  </a:txBody>
                  <a:tcPr anchor="ctr"/>
                </a:tc>
                <a:tc>
                  <a:txBody>
                    <a:bodyPr/>
                    <a:lstStyle/>
                    <a:p>
                      <a:r>
                        <a:rPr lang="en-US" sz="1600">
                          <a:latin typeface="Visa Dialect" pitchFamily="2" charset="0"/>
                        </a:rPr>
                        <a:t>2</a:t>
                      </a:r>
                    </a:p>
                  </a:txBody>
                  <a:tcPr anchor="ctr"/>
                </a:tc>
                <a:tc>
                  <a:txBody>
                    <a:bodyPr/>
                    <a:lstStyle/>
                    <a:p>
                      <a:r>
                        <a:rPr lang="en-US" sz="1600" dirty="0">
                          <a:latin typeface="Visa Dialect" pitchFamily="2" charset="0"/>
                        </a:rPr>
                        <a:t>3</a:t>
                      </a:r>
                    </a:p>
                  </a:txBody>
                  <a:tcPr anchor="ctr"/>
                </a:tc>
                <a:extLst>
                  <a:ext uri="{0D108BD9-81ED-4DB2-BD59-A6C34878D82A}">
                    <a16:rowId xmlns:a16="http://schemas.microsoft.com/office/drawing/2014/main" val="1978028481"/>
                  </a:ext>
                </a:extLst>
              </a:tr>
              <a:tr h="471113">
                <a:tc>
                  <a:txBody>
                    <a:bodyPr/>
                    <a:lstStyle/>
                    <a:p>
                      <a:r>
                        <a:rPr lang="en-US" sz="1600">
                          <a:latin typeface="Visa Dialect" pitchFamily="2" charset="0"/>
                        </a:rPr>
                        <a:t>Fraud</a:t>
                      </a:r>
                    </a:p>
                  </a:txBody>
                  <a:tcPr anchor="ctr"/>
                </a:tc>
                <a:tc>
                  <a:txBody>
                    <a:bodyPr/>
                    <a:lstStyle/>
                    <a:p>
                      <a:r>
                        <a:rPr lang="en-US" sz="1600">
                          <a:latin typeface="Visa Dialect" pitchFamily="2" charset="0"/>
                        </a:rPr>
                        <a:t>1</a:t>
                      </a:r>
                    </a:p>
                  </a:txBody>
                  <a:tcPr anchor="ctr"/>
                </a:tc>
                <a:tc>
                  <a:txBody>
                    <a:bodyPr/>
                    <a:lstStyle/>
                    <a:p>
                      <a:r>
                        <a:rPr lang="en-US" sz="1600">
                          <a:latin typeface="Visa Dialect" pitchFamily="2" charset="0"/>
                        </a:rPr>
                        <a:t>2</a:t>
                      </a:r>
                    </a:p>
                  </a:txBody>
                  <a:tcPr anchor="ctr"/>
                </a:tc>
                <a:tc>
                  <a:txBody>
                    <a:bodyPr/>
                    <a:lstStyle/>
                    <a:p>
                      <a:r>
                        <a:rPr lang="en-US" sz="1600" dirty="0">
                          <a:latin typeface="Visa Dialect" pitchFamily="2" charset="0"/>
                        </a:rPr>
                        <a:t>3</a:t>
                      </a:r>
                    </a:p>
                  </a:txBody>
                  <a:tcPr anchor="ctr"/>
                </a:tc>
                <a:extLst>
                  <a:ext uri="{0D108BD9-81ED-4DB2-BD59-A6C34878D82A}">
                    <a16:rowId xmlns:a16="http://schemas.microsoft.com/office/drawing/2014/main" val="3552973679"/>
                  </a:ext>
                </a:extLst>
              </a:tr>
            </a:tbl>
          </a:graphicData>
        </a:graphic>
      </p:graphicFrame>
      <p:graphicFrame>
        <p:nvGraphicFramePr>
          <p:cNvPr id="5" name="Table 5">
            <a:extLst>
              <a:ext uri="{FF2B5EF4-FFF2-40B4-BE49-F238E27FC236}">
                <a16:creationId xmlns:a16="http://schemas.microsoft.com/office/drawing/2014/main" id="{63714FE5-0FEE-B7D6-5344-AE979CA72D27}"/>
              </a:ext>
            </a:extLst>
          </p:cNvPr>
          <p:cNvGraphicFramePr>
            <a:graphicFrameLocks noGrp="1"/>
          </p:cNvGraphicFramePr>
          <p:nvPr>
            <p:extLst>
              <p:ext uri="{D42A27DB-BD31-4B8C-83A1-F6EECF244321}">
                <p14:modId xmlns:p14="http://schemas.microsoft.com/office/powerpoint/2010/main" val="3291664419"/>
              </p:ext>
            </p:extLst>
          </p:nvPr>
        </p:nvGraphicFramePr>
        <p:xfrm>
          <a:off x="609600" y="4249728"/>
          <a:ext cx="9992812" cy="1150771"/>
        </p:xfrm>
        <a:graphic>
          <a:graphicData uri="http://schemas.openxmlformats.org/drawingml/2006/table">
            <a:tbl>
              <a:tblPr firstRow="1" bandRow="1">
                <a:tableStyleId>{F5AB1C69-6EDB-4FF4-983F-18BD219EF322}</a:tableStyleId>
              </a:tblPr>
              <a:tblGrid>
                <a:gridCol w="2498203">
                  <a:extLst>
                    <a:ext uri="{9D8B030D-6E8A-4147-A177-3AD203B41FA5}">
                      <a16:colId xmlns:a16="http://schemas.microsoft.com/office/drawing/2014/main" val="2700883342"/>
                    </a:ext>
                  </a:extLst>
                </a:gridCol>
                <a:gridCol w="2498203">
                  <a:extLst>
                    <a:ext uri="{9D8B030D-6E8A-4147-A177-3AD203B41FA5}">
                      <a16:colId xmlns:a16="http://schemas.microsoft.com/office/drawing/2014/main" val="4142270151"/>
                    </a:ext>
                  </a:extLst>
                </a:gridCol>
                <a:gridCol w="2498203">
                  <a:extLst>
                    <a:ext uri="{9D8B030D-6E8A-4147-A177-3AD203B41FA5}">
                      <a16:colId xmlns:a16="http://schemas.microsoft.com/office/drawing/2014/main" val="3715555892"/>
                    </a:ext>
                  </a:extLst>
                </a:gridCol>
                <a:gridCol w="2498203">
                  <a:extLst>
                    <a:ext uri="{9D8B030D-6E8A-4147-A177-3AD203B41FA5}">
                      <a16:colId xmlns:a16="http://schemas.microsoft.com/office/drawing/2014/main" val="2969261025"/>
                    </a:ext>
                  </a:extLst>
                </a:gridCol>
              </a:tblGrid>
              <a:tr h="0">
                <a:tc>
                  <a:txBody>
                    <a:bodyPr/>
                    <a:lstStyle/>
                    <a:p>
                      <a:r>
                        <a:rPr lang="en-US" dirty="0">
                          <a:latin typeface="Visa Dialect" pitchFamily="2" charset="0"/>
                        </a:rPr>
                        <a:t>Expected Return</a:t>
                      </a:r>
                    </a:p>
                    <a:p>
                      <a:r>
                        <a:rPr lang="en-US" dirty="0">
                          <a:latin typeface="Visa Dialect" pitchFamily="2" charset="0"/>
                        </a:rPr>
                        <a:t>(10 year)</a:t>
                      </a:r>
                    </a:p>
                  </a:txBody>
                  <a:tcPr anchor="ctr">
                    <a:solidFill>
                      <a:srgbClr val="2B94F5"/>
                    </a:solidFill>
                  </a:tcPr>
                </a:tc>
                <a:tc>
                  <a:txBody>
                    <a:bodyPr/>
                    <a:lstStyle/>
                    <a:p>
                      <a:r>
                        <a:rPr lang="en-US" dirty="0">
                          <a:latin typeface="Visa Dialect" pitchFamily="2" charset="0"/>
                        </a:rPr>
                        <a:t>Low</a:t>
                      </a:r>
                    </a:p>
                  </a:txBody>
                  <a:tcPr anchor="ctr">
                    <a:solidFill>
                      <a:srgbClr val="2B94F5"/>
                    </a:solidFill>
                  </a:tcPr>
                </a:tc>
                <a:tc>
                  <a:txBody>
                    <a:bodyPr/>
                    <a:lstStyle/>
                    <a:p>
                      <a:r>
                        <a:rPr lang="en-US" dirty="0">
                          <a:latin typeface="Visa Dialect" pitchFamily="2" charset="0"/>
                        </a:rPr>
                        <a:t>Medium</a:t>
                      </a:r>
                    </a:p>
                  </a:txBody>
                  <a:tcPr anchor="ctr">
                    <a:solidFill>
                      <a:srgbClr val="2B94F5"/>
                    </a:solidFill>
                  </a:tcPr>
                </a:tc>
                <a:tc>
                  <a:txBody>
                    <a:bodyPr/>
                    <a:lstStyle/>
                    <a:p>
                      <a:r>
                        <a:rPr lang="en-US" dirty="0">
                          <a:latin typeface="Visa Dialect" pitchFamily="2" charset="0"/>
                        </a:rPr>
                        <a:t>High</a:t>
                      </a:r>
                    </a:p>
                  </a:txBody>
                  <a:tcPr anchor="ctr">
                    <a:solidFill>
                      <a:srgbClr val="2B94F5"/>
                    </a:solidFill>
                  </a:tcPr>
                </a:tc>
                <a:extLst>
                  <a:ext uri="{0D108BD9-81ED-4DB2-BD59-A6C34878D82A}">
                    <a16:rowId xmlns:a16="http://schemas.microsoft.com/office/drawing/2014/main" val="718217239"/>
                  </a:ext>
                </a:extLst>
              </a:tr>
              <a:tr h="510691">
                <a:tc>
                  <a:txBody>
                    <a:bodyPr/>
                    <a:lstStyle/>
                    <a:p>
                      <a:r>
                        <a:rPr lang="en-US" dirty="0">
                          <a:latin typeface="Visa Dialect" pitchFamily="2" charset="0"/>
                        </a:rPr>
                        <a:t>$1000</a:t>
                      </a: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extLst>
                  <a:ext uri="{0D108BD9-81ED-4DB2-BD59-A6C34878D82A}">
                    <a16:rowId xmlns:a16="http://schemas.microsoft.com/office/drawing/2014/main" val="2020104924"/>
                  </a:ext>
                </a:extLst>
              </a:tr>
            </a:tbl>
          </a:graphicData>
        </a:graphic>
      </p:graphicFrame>
      <p:grpSp>
        <p:nvGrpSpPr>
          <p:cNvPr id="3" name="Group 2">
            <a:extLst>
              <a:ext uri="{FF2B5EF4-FFF2-40B4-BE49-F238E27FC236}">
                <a16:creationId xmlns:a16="http://schemas.microsoft.com/office/drawing/2014/main" id="{7B1F1DAF-89AD-1793-0D0F-C6276C0EA2E4}"/>
              </a:ext>
            </a:extLst>
          </p:cNvPr>
          <p:cNvGrpSpPr/>
          <p:nvPr/>
        </p:nvGrpSpPr>
        <p:grpSpPr>
          <a:xfrm>
            <a:off x="0" y="5948974"/>
            <a:ext cx="12192000" cy="917968"/>
            <a:chOff x="0" y="5948974"/>
            <a:chExt cx="12192000" cy="917968"/>
          </a:xfrm>
        </p:grpSpPr>
        <p:sp>
          <p:nvSpPr>
            <p:cNvPr id="6" name="Rectangle 5">
              <a:extLst>
                <a:ext uri="{FF2B5EF4-FFF2-40B4-BE49-F238E27FC236}">
                  <a16:creationId xmlns:a16="http://schemas.microsoft.com/office/drawing/2014/main" id="{70BEA540-459A-8AF1-FDFF-6707651CB5AE}"/>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7F10543-20A0-4797-AA33-0904A23FCEB7}"/>
                </a:ext>
              </a:extLst>
            </p:cNvPr>
            <p:cNvGrpSpPr/>
            <p:nvPr/>
          </p:nvGrpSpPr>
          <p:grpSpPr>
            <a:xfrm>
              <a:off x="786998" y="6165200"/>
              <a:ext cx="10570603" cy="701742"/>
              <a:chOff x="786998" y="6165200"/>
              <a:chExt cx="10570603" cy="701742"/>
            </a:xfrm>
          </p:grpSpPr>
          <p:pic>
            <p:nvPicPr>
              <p:cNvPr id="20" name="Picture 19">
                <a:extLst>
                  <a:ext uri="{FF2B5EF4-FFF2-40B4-BE49-F238E27FC236}">
                    <a16:creationId xmlns:a16="http://schemas.microsoft.com/office/drawing/2014/main" id="{28153677-9100-3A87-0788-0E6A92198E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1" name="Picture 20">
                <a:extLst>
                  <a:ext uri="{FF2B5EF4-FFF2-40B4-BE49-F238E27FC236}">
                    <a16:creationId xmlns:a16="http://schemas.microsoft.com/office/drawing/2014/main" id="{E53E7225-3168-F157-0FD1-0D87775966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2" name="Picture 2">
                <a:extLst>
                  <a:ext uri="{FF2B5EF4-FFF2-40B4-BE49-F238E27FC236}">
                    <a16:creationId xmlns:a16="http://schemas.microsoft.com/office/drawing/2014/main" id="{611ECFFD-2493-DF15-D1B7-DB3DB46ADD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Visa Bolsters Global Banking Capabilities with $1B Acquisition of ...">
                <a:extLst>
                  <a:ext uri="{FF2B5EF4-FFF2-40B4-BE49-F238E27FC236}">
                    <a16:creationId xmlns:a16="http://schemas.microsoft.com/office/drawing/2014/main" id="{41953C91-14C6-E214-E589-734BDDE8B4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1B93330F-D308-0CCD-13A6-FCC6A3E49104}"/>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ACCE33C-5F94-11A7-DBC4-AA92988BEADD}"/>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996946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D1FCA-3C10-1156-CB59-59541A7AC1D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6075A4A-C198-6B43-5BB2-6512694B5050}"/>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055641-389C-0C4B-EE12-B8611BE6E5E5}"/>
              </a:ext>
            </a:extLst>
          </p:cNvPr>
          <p:cNvSpPr>
            <a:spLocks noGrp="1"/>
          </p:cNvSpPr>
          <p:nvPr>
            <p:ph type="title"/>
          </p:nvPr>
        </p:nvSpPr>
        <p:spPr>
          <a:xfrm>
            <a:off x="609600" y="460519"/>
            <a:ext cx="8962256" cy="1143000"/>
          </a:xfrm>
        </p:spPr>
        <p:txBody>
          <a:bodyPr/>
          <a:lstStyle/>
          <a:p>
            <a:r>
              <a:rPr lang="en-US" sz="2800" dirty="0"/>
              <a:t>Rank the Risks and Returns</a:t>
            </a:r>
          </a:p>
        </p:txBody>
      </p:sp>
      <p:graphicFrame>
        <p:nvGraphicFramePr>
          <p:cNvPr id="4" name="Table 4">
            <a:extLst>
              <a:ext uri="{FF2B5EF4-FFF2-40B4-BE49-F238E27FC236}">
                <a16:creationId xmlns:a16="http://schemas.microsoft.com/office/drawing/2014/main" id="{F416E0F1-9F29-6018-2B0D-1635263C963A}"/>
              </a:ext>
            </a:extLst>
          </p:cNvPr>
          <p:cNvGraphicFramePr>
            <a:graphicFrameLocks/>
          </p:cNvGraphicFramePr>
          <p:nvPr>
            <p:extLst>
              <p:ext uri="{D42A27DB-BD31-4B8C-83A1-F6EECF244321}">
                <p14:modId xmlns:p14="http://schemas.microsoft.com/office/powerpoint/2010/main" val="3390915964"/>
              </p:ext>
            </p:extLst>
          </p:nvPr>
        </p:nvGraphicFramePr>
        <p:xfrm>
          <a:off x="609599" y="1076445"/>
          <a:ext cx="9969660" cy="2995645"/>
        </p:xfrm>
        <a:graphic>
          <a:graphicData uri="http://schemas.openxmlformats.org/drawingml/2006/table">
            <a:tbl>
              <a:tblPr firstRow="1" bandRow="1">
                <a:tableStyleId>{5C22544A-7EE6-4342-B048-85BDC9FD1C3A}</a:tableStyleId>
              </a:tblPr>
              <a:tblGrid>
                <a:gridCol w="2492415">
                  <a:extLst>
                    <a:ext uri="{9D8B030D-6E8A-4147-A177-3AD203B41FA5}">
                      <a16:colId xmlns:a16="http://schemas.microsoft.com/office/drawing/2014/main" val="3111588333"/>
                    </a:ext>
                  </a:extLst>
                </a:gridCol>
                <a:gridCol w="2492415">
                  <a:extLst>
                    <a:ext uri="{9D8B030D-6E8A-4147-A177-3AD203B41FA5}">
                      <a16:colId xmlns:a16="http://schemas.microsoft.com/office/drawing/2014/main" val="3867156398"/>
                    </a:ext>
                  </a:extLst>
                </a:gridCol>
                <a:gridCol w="2492415">
                  <a:extLst>
                    <a:ext uri="{9D8B030D-6E8A-4147-A177-3AD203B41FA5}">
                      <a16:colId xmlns:a16="http://schemas.microsoft.com/office/drawing/2014/main" val="1475930108"/>
                    </a:ext>
                  </a:extLst>
                </a:gridCol>
                <a:gridCol w="2492415">
                  <a:extLst>
                    <a:ext uri="{9D8B030D-6E8A-4147-A177-3AD203B41FA5}">
                      <a16:colId xmlns:a16="http://schemas.microsoft.com/office/drawing/2014/main" val="3538291228"/>
                    </a:ext>
                  </a:extLst>
                </a:gridCol>
              </a:tblGrid>
              <a:tr h="503381">
                <a:tc>
                  <a:txBody>
                    <a:bodyPr/>
                    <a:lstStyle/>
                    <a:p>
                      <a:r>
                        <a:rPr lang="en-US" sz="1800" b="1" dirty="0">
                          <a:solidFill>
                            <a:schemeClr val="bg1"/>
                          </a:solidFill>
                          <a:latin typeface="Visa Dialect" pitchFamily="2" charset="0"/>
                        </a:rPr>
                        <a:t>Money Market Mutual Fund</a:t>
                      </a:r>
                    </a:p>
                  </a:txBody>
                  <a:tcPr anchor="ctr"/>
                </a:tc>
                <a:tc>
                  <a:txBody>
                    <a:bodyPr/>
                    <a:lstStyle/>
                    <a:p>
                      <a:r>
                        <a:rPr lang="en-US" sz="1600" dirty="0">
                          <a:latin typeface="Visa Dialect" pitchFamily="2" charset="0"/>
                        </a:rPr>
                        <a:t>Low Risk</a:t>
                      </a:r>
                    </a:p>
                  </a:txBody>
                  <a:tcPr anchor="ctr"/>
                </a:tc>
                <a:tc>
                  <a:txBody>
                    <a:bodyPr/>
                    <a:lstStyle/>
                    <a:p>
                      <a:r>
                        <a:rPr lang="en-US" sz="1600" dirty="0">
                          <a:latin typeface="Visa Dialect" pitchFamily="2" charset="0"/>
                        </a:rPr>
                        <a:t>Medium Risk </a:t>
                      </a:r>
                    </a:p>
                  </a:txBody>
                  <a:tcPr anchor="ctr"/>
                </a:tc>
                <a:tc>
                  <a:txBody>
                    <a:bodyPr/>
                    <a:lstStyle/>
                    <a:p>
                      <a:r>
                        <a:rPr lang="en-US" sz="1600">
                          <a:latin typeface="Visa Dialect" pitchFamily="2" charset="0"/>
                        </a:rPr>
                        <a:t>High Risk</a:t>
                      </a:r>
                    </a:p>
                  </a:txBody>
                  <a:tcPr anchor="ctr"/>
                </a:tc>
                <a:extLst>
                  <a:ext uri="{0D108BD9-81ED-4DB2-BD59-A6C34878D82A}">
                    <a16:rowId xmlns:a16="http://schemas.microsoft.com/office/drawing/2014/main" val="3409946209"/>
                  </a:ext>
                </a:extLst>
              </a:tr>
              <a:tr h="471113">
                <a:tc>
                  <a:txBody>
                    <a:bodyPr/>
                    <a:lstStyle/>
                    <a:p>
                      <a:r>
                        <a:rPr lang="en-US" sz="1600" dirty="0">
                          <a:latin typeface="Visa Dialect" pitchFamily="2" charset="0"/>
                        </a:rPr>
                        <a:t>Liquidity</a:t>
                      </a:r>
                    </a:p>
                  </a:txBody>
                  <a:tcPr anchor="ctr"/>
                </a:tc>
                <a:tc>
                  <a:txBody>
                    <a:bodyPr/>
                    <a:lstStyle/>
                    <a:p>
                      <a:r>
                        <a:rPr lang="en-US" sz="1600" dirty="0">
                          <a:latin typeface="Visa Dialect" pitchFamily="2" charset="0"/>
                        </a:rPr>
                        <a:t>1</a:t>
                      </a:r>
                    </a:p>
                  </a:txBody>
                  <a:tcPr anchor="ctr"/>
                </a:tc>
                <a:tc>
                  <a:txBody>
                    <a:bodyPr/>
                    <a:lstStyle/>
                    <a:p>
                      <a:r>
                        <a:rPr lang="en-US" sz="1600" dirty="0">
                          <a:latin typeface="Visa Dialect" pitchFamily="2" charset="0"/>
                        </a:rPr>
                        <a:t>2</a:t>
                      </a:r>
                    </a:p>
                  </a:txBody>
                  <a:tcPr anchor="ctr"/>
                </a:tc>
                <a:tc>
                  <a:txBody>
                    <a:bodyPr/>
                    <a:lstStyle/>
                    <a:p>
                      <a:r>
                        <a:rPr lang="en-US" sz="1600">
                          <a:latin typeface="Visa Dialect" pitchFamily="2" charset="0"/>
                        </a:rPr>
                        <a:t>3</a:t>
                      </a:r>
                    </a:p>
                  </a:txBody>
                  <a:tcPr anchor="ctr"/>
                </a:tc>
                <a:extLst>
                  <a:ext uri="{0D108BD9-81ED-4DB2-BD59-A6C34878D82A}">
                    <a16:rowId xmlns:a16="http://schemas.microsoft.com/office/drawing/2014/main" val="3266201786"/>
                  </a:ext>
                </a:extLst>
              </a:tr>
              <a:tr h="471113">
                <a:tc>
                  <a:txBody>
                    <a:bodyPr/>
                    <a:lstStyle/>
                    <a:p>
                      <a:r>
                        <a:rPr lang="en-US" sz="1600">
                          <a:latin typeface="Visa Dialect" pitchFamily="2" charset="0"/>
                        </a:rPr>
                        <a:t>Inflation</a:t>
                      </a:r>
                    </a:p>
                  </a:txBody>
                  <a:tcPr anchor="ctr"/>
                </a:tc>
                <a:tc>
                  <a:txBody>
                    <a:bodyPr/>
                    <a:lstStyle/>
                    <a:p>
                      <a:r>
                        <a:rPr lang="en-US" sz="1600" dirty="0">
                          <a:latin typeface="Visa Dialect" pitchFamily="2" charset="0"/>
                        </a:rPr>
                        <a:t>1</a:t>
                      </a:r>
                    </a:p>
                  </a:txBody>
                  <a:tcPr anchor="ctr"/>
                </a:tc>
                <a:tc>
                  <a:txBody>
                    <a:bodyPr/>
                    <a:lstStyle/>
                    <a:p>
                      <a:r>
                        <a:rPr lang="en-US" sz="1600">
                          <a:latin typeface="Visa Dialect" pitchFamily="2" charset="0"/>
                        </a:rPr>
                        <a:t>2</a:t>
                      </a:r>
                    </a:p>
                  </a:txBody>
                  <a:tcPr anchor="ctr"/>
                </a:tc>
                <a:tc>
                  <a:txBody>
                    <a:bodyPr/>
                    <a:lstStyle/>
                    <a:p>
                      <a:r>
                        <a:rPr lang="en-US" sz="1600" dirty="0">
                          <a:latin typeface="Visa Dialect" pitchFamily="2" charset="0"/>
                        </a:rPr>
                        <a:t>3</a:t>
                      </a:r>
                    </a:p>
                  </a:txBody>
                  <a:tcPr anchor="ctr"/>
                </a:tc>
                <a:extLst>
                  <a:ext uri="{0D108BD9-81ED-4DB2-BD59-A6C34878D82A}">
                    <a16:rowId xmlns:a16="http://schemas.microsoft.com/office/drawing/2014/main" val="2030025426"/>
                  </a:ext>
                </a:extLst>
              </a:tr>
              <a:tr h="471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Visa Dialect" pitchFamily="2" charset="0"/>
                        </a:rPr>
                        <a:t>Financial</a:t>
                      </a:r>
                    </a:p>
                  </a:txBody>
                  <a:tcPr anchor="ctr"/>
                </a:tc>
                <a:tc>
                  <a:txBody>
                    <a:bodyPr/>
                    <a:lstStyle/>
                    <a:p>
                      <a:r>
                        <a:rPr lang="en-US" sz="1600">
                          <a:latin typeface="Visa Dialect" pitchFamily="2" charset="0"/>
                        </a:rPr>
                        <a:t>1</a:t>
                      </a:r>
                    </a:p>
                  </a:txBody>
                  <a:tcPr anchor="ctr"/>
                </a:tc>
                <a:tc>
                  <a:txBody>
                    <a:bodyPr/>
                    <a:lstStyle/>
                    <a:p>
                      <a:r>
                        <a:rPr lang="en-US" sz="1600">
                          <a:latin typeface="Visa Dialect" pitchFamily="2" charset="0"/>
                        </a:rPr>
                        <a:t>2</a:t>
                      </a:r>
                    </a:p>
                  </a:txBody>
                  <a:tcPr anchor="ctr"/>
                </a:tc>
                <a:tc>
                  <a:txBody>
                    <a:bodyPr/>
                    <a:lstStyle/>
                    <a:p>
                      <a:r>
                        <a:rPr lang="en-US" sz="1600" dirty="0">
                          <a:latin typeface="Visa Dialect" pitchFamily="2" charset="0"/>
                        </a:rPr>
                        <a:t>3</a:t>
                      </a:r>
                    </a:p>
                  </a:txBody>
                  <a:tcPr anchor="ctr"/>
                </a:tc>
                <a:extLst>
                  <a:ext uri="{0D108BD9-81ED-4DB2-BD59-A6C34878D82A}">
                    <a16:rowId xmlns:a16="http://schemas.microsoft.com/office/drawing/2014/main" val="277861875"/>
                  </a:ext>
                </a:extLst>
              </a:tr>
              <a:tr h="471113">
                <a:tc>
                  <a:txBody>
                    <a:bodyPr/>
                    <a:lstStyle/>
                    <a:p>
                      <a:r>
                        <a:rPr lang="en-US" sz="1600">
                          <a:latin typeface="Visa Dialect" pitchFamily="2" charset="0"/>
                        </a:rPr>
                        <a:t>Market</a:t>
                      </a:r>
                    </a:p>
                  </a:txBody>
                  <a:tcPr anchor="ctr"/>
                </a:tc>
                <a:tc>
                  <a:txBody>
                    <a:bodyPr/>
                    <a:lstStyle/>
                    <a:p>
                      <a:r>
                        <a:rPr lang="en-US" sz="1600">
                          <a:latin typeface="Visa Dialect" pitchFamily="2" charset="0"/>
                        </a:rPr>
                        <a:t>1</a:t>
                      </a:r>
                    </a:p>
                  </a:txBody>
                  <a:tcPr anchor="ctr"/>
                </a:tc>
                <a:tc>
                  <a:txBody>
                    <a:bodyPr/>
                    <a:lstStyle/>
                    <a:p>
                      <a:r>
                        <a:rPr lang="en-US" sz="1600">
                          <a:latin typeface="Visa Dialect" pitchFamily="2" charset="0"/>
                        </a:rPr>
                        <a:t>2</a:t>
                      </a:r>
                    </a:p>
                  </a:txBody>
                  <a:tcPr anchor="ctr"/>
                </a:tc>
                <a:tc>
                  <a:txBody>
                    <a:bodyPr/>
                    <a:lstStyle/>
                    <a:p>
                      <a:r>
                        <a:rPr lang="en-US" sz="1600" dirty="0">
                          <a:latin typeface="Visa Dialect" pitchFamily="2" charset="0"/>
                        </a:rPr>
                        <a:t>3</a:t>
                      </a:r>
                    </a:p>
                  </a:txBody>
                  <a:tcPr anchor="ctr"/>
                </a:tc>
                <a:extLst>
                  <a:ext uri="{0D108BD9-81ED-4DB2-BD59-A6C34878D82A}">
                    <a16:rowId xmlns:a16="http://schemas.microsoft.com/office/drawing/2014/main" val="1978028481"/>
                  </a:ext>
                </a:extLst>
              </a:tr>
              <a:tr h="471113">
                <a:tc>
                  <a:txBody>
                    <a:bodyPr/>
                    <a:lstStyle/>
                    <a:p>
                      <a:r>
                        <a:rPr lang="en-US" sz="1600">
                          <a:latin typeface="Visa Dialect" pitchFamily="2" charset="0"/>
                        </a:rPr>
                        <a:t>Fraud</a:t>
                      </a:r>
                    </a:p>
                  </a:txBody>
                  <a:tcPr anchor="ctr"/>
                </a:tc>
                <a:tc>
                  <a:txBody>
                    <a:bodyPr/>
                    <a:lstStyle/>
                    <a:p>
                      <a:r>
                        <a:rPr lang="en-US" sz="1600">
                          <a:latin typeface="Visa Dialect" pitchFamily="2" charset="0"/>
                        </a:rPr>
                        <a:t>1</a:t>
                      </a:r>
                    </a:p>
                  </a:txBody>
                  <a:tcPr anchor="ctr"/>
                </a:tc>
                <a:tc>
                  <a:txBody>
                    <a:bodyPr/>
                    <a:lstStyle/>
                    <a:p>
                      <a:r>
                        <a:rPr lang="en-US" sz="1600">
                          <a:latin typeface="Visa Dialect" pitchFamily="2" charset="0"/>
                        </a:rPr>
                        <a:t>2</a:t>
                      </a:r>
                    </a:p>
                  </a:txBody>
                  <a:tcPr anchor="ctr"/>
                </a:tc>
                <a:tc>
                  <a:txBody>
                    <a:bodyPr/>
                    <a:lstStyle/>
                    <a:p>
                      <a:r>
                        <a:rPr lang="en-US" sz="1600" dirty="0">
                          <a:latin typeface="Visa Dialect" pitchFamily="2" charset="0"/>
                        </a:rPr>
                        <a:t>3</a:t>
                      </a:r>
                    </a:p>
                  </a:txBody>
                  <a:tcPr anchor="ctr"/>
                </a:tc>
                <a:extLst>
                  <a:ext uri="{0D108BD9-81ED-4DB2-BD59-A6C34878D82A}">
                    <a16:rowId xmlns:a16="http://schemas.microsoft.com/office/drawing/2014/main" val="3552973679"/>
                  </a:ext>
                </a:extLst>
              </a:tr>
            </a:tbl>
          </a:graphicData>
        </a:graphic>
      </p:graphicFrame>
      <p:graphicFrame>
        <p:nvGraphicFramePr>
          <p:cNvPr id="5" name="Table 5">
            <a:extLst>
              <a:ext uri="{FF2B5EF4-FFF2-40B4-BE49-F238E27FC236}">
                <a16:creationId xmlns:a16="http://schemas.microsoft.com/office/drawing/2014/main" id="{A6201B3D-FF87-8AC0-C473-AF4CF26CC400}"/>
              </a:ext>
            </a:extLst>
          </p:cNvPr>
          <p:cNvGraphicFramePr>
            <a:graphicFrameLocks noGrp="1"/>
          </p:cNvGraphicFramePr>
          <p:nvPr/>
        </p:nvGraphicFramePr>
        <p:xfrm>
          <a:off x="609600" y="4249728"/>
          <a:ext cx="9992812" cy="1150771"/>
        </p:xfrm>
        <a:graphic>
          <a:graphicData uri="http://schemas.openxmlformats.org/drawingml/2006/table">
            <a:tbl>
              <a:tblPr firstRow="1" bandRow="1">
                <a:tableStyleId>{F5AB1C69-6EDB-4FF4-983F-18BD219EF322}</a:tableStyleId>
              </a:tblPr>
              <a:tblGrid>
                <a:gridCol w="2498203">
                  <a:extLst>
                    <a:ext uri="{9D8B030D-6E8A-4147-A177-3AD203B41FA5}">
                      <a16:colId xmlns:a16="http://schemas.microsoft.com/office/drawing/2014/main" val="2700883342"/>
                    </a:ext>
                  </a:extLst>
                </a:gridCol>
                <a:gridCol w="2498203">
                  <a:extLst>
                    <a:ext uri="{9D8B030D-6E8A-4147-A177-3AD203B41FA5}">
                      <a16:colId xmlns:a16="http://schemas.microsoft.com/office/drawing/2014/main" val="4142270151"/>
                    </a:ext>
                  </a:extLst>
                </a:gridCol>
                <a:gridCol w="2498203">
                  <a:extLst>
                    <a:ext uri="{9D8B030D-6E8A-4147-A177-3AD203B41FA5}">
                      <a16:colId xmlns:a16="http://schemas.microsoft.com/office/drawing/2014/main" val="3715555892"/>
                    </a:ext>
                  </a:extLst>
                </a:gridCol>
                <a:gridCol w="2498203">
                  <a:extLst>
                    <a:ext uri="{9D8B030D-6E8A-4147-A177-3AD203B41FA5}">
                      <a16:colId xmlns:a16="http://schemas.microsoft.com/office/drawing/2014/main" val="2969261025"/>
                    </a:ext>
                  </a:extLst>
                </a:gridCol>
              </a:tblGrid>
              <a:tr h="0">
                <a:tc>
                  <a:txBody>
                    <a:bodyPr/>
                    <a:lstStyle/>
                    <a:p>
                      <a:r>
                        <a:rPr lang="en-US" dirty="0">
                          <a:latin typeface="Visa Dialect" pitchFamily="2" charset="0"/>
                        </a:rPr>
                        <a:t>Expected Return</a:t>
                      </a:r>
                    </a:p>
                    <a:p>
                      <a:r>
                        <a:rPr lang="en-US" dirty="0">
                          <a:latin typeface="Visa Dialect" pitchFamily="2" charset="0"/>
                        </a:rPr>
                        <a:t>(10 year)</a:t>
                      </a:r>
                    </a:p>
                  </a:txBody>
                  <a:tcPr anchor="ctr">
                    <a:solidFill>
                      <a:srgbClr val="2B94F5"/>
                    </a:solidFill>
                  </a:tcPr>
                </a:tc>
                <a:tc>
                  <a:txBody>
                    <a:bodyPr/>
                    <a:lstStyle/>
                    <a:p>
                      <a:r>
                        <a:rPr lang="en-US" dirty="0">
                          <a:latin typeface="Visa Dialect" pitchFamily="2" charset="0"/>
                        </a:rPr>
                        <a:t>Low</a:t>
                      </a:r>
                    </a:p>
                  </a:txBody>
                  <a:tcPr anchor="ctr">
                    <a:solidFill>
                      <a:srgbClr val="2B94F5"/>
                    </a:solidFill>
                  </a:tcPr>
                </a:tc>
                <a:tc>
                  <a:txBody>
                    <a:bodyPr/>
                    <a:lstStyle/>
                    <a:p>
                      <a:r>
                        <a:rPr lang="en-US" dirty="0">
                          <a:latin typeface="Visa Dialect" pitchFamily="2" charset="0"/>
                        </a:rPr>
                        <a:t>Medium</a:t>
                      </a:r>
                    </a:p>
                  </a:txBody>
                  <a:tcPr anchor="ctr">
                    <a:solidFill>
                      <a:srgbClr val="2B94F5"/>
                    </a:solidFill>
                  </a:tcPr>
                </a:tc>
                <a:tc>
                  <a:txBody>
                    <a:bodyPr/>
                    <a:lstStyle/>
                    <a:p>
                      <a:r>
                        <a:rPr lang="en-US" dirty="0">
                          <a:latin typeface="Visa Dialect" pitchFamily="2" charset="0"/>
                        </a:rPr>
                        <a:t>High</a:t>
                      </a:r>
                    </a:p>
                  </a:txBody>
                  <a:tcPr anchor="ctr">
                    <a:solidFill>
                      <a:srgbClr val="2B94F5"/>
                    </a:solidFill>
                  </a:tcPr>
                </a:tc>
                <a:extLst>
                  <a:ext uri="{0D108BD9-81ED-4DB2-BD59-A6C34878D82A}">
                    <a16:rowId xmlns:a16="http://schemas.microsoft.com/office/drawing/2014/main" val="718217239"/>
                  </a:ext>
                </a:extLst>
              </a:tr>
              <a:tr h="510691">
                <a:tc>
                  <a:txBody>
                    <a:bodyPr/>
                    <a:lstStyle/>
                    <a:p>
                      <a:r>
                        <a:rPr lang="en-US" dirty="0">
                          <a:latin typeface="Visa Dialect" pitchFamily="2" charset="0"/>
                        </a:rPr>
                        <a:t>$1000</a:t>
                      </a: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extLst>
                  <a:ext uri="{0D108BD9-81ED-4DB2-BD59-A6C34878D82A}">
                    <a16:rowId xmlns:a16="http://schemas.microsoft.com/office/drawing/2014/main" val="2020104924"/>
                  </a:ext>
                </a:extLst>
              </a:tr>
            </a:tbl>
          </a:graphicData>
        </a:graphic>
      </p:graphicFrame>
      <p:grpSp>
        <p:nvGrpSpPr>
          <p:cNvPr id="3" name="Group 2">
            <a:extLst>
              <a:ext uri="{FF2B5EF4-FFF2-40B4-BE49-F238E27FC236}">
                <a16:creationId xmlns:a16="http://schemas.microsoft.com/office/drawing/2014/main" id="{D3215200-DEE8-2528-4282-29FBF461F883}"/>
              </a:ext>
            </a:extLst>
          </p:cNvPr>
          <p:cNvGrpSpPr/>
          <p:nvPr/>
        </p:nvGrpSpPr>
        <p:grpSpPr>
          <a:xfrm>
            <a:off x="0" y="5948974"/>
            <a:ext cx="12192000" cy="917968"/>
            <a:chOff x="0" y="5948974"/>
            <a:chExt cx="12192000" cy="917968"/>
          </a:xfrm>
        </p:grpSpPr>
        <p:sp>
          <p:nvSpPr>
            <p:cNvPr id="6" name="Rectangle 5">
              <a:extLst>
                <a:ext uri="{FF2B5EF4-FFF2-40B4-BE49-F238E27FC236}">
                  <a16:creationId xmlns:a16="http://schemas.microsoft.com/office/drawing/2014/main" id="{D8F30553-B332-2B84-8CEA-5AE21392C30B}"/>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C8A90ED-1936-7E44-AA1A-2D9CD38A0507}"/>
                </a:ext>
              </a:extLst>
            </p:cNvPr>
            <p:cNvGrpSpPr/>
            <p:nvPr/>
          </p:nvGrpSpPr>
          <p:grpSpPr>
            <a:xfrm>
              <a:off x="786998" y="6165200"/>
              <a:ext cx="10570603" cy="701742"/>
              <a:chOff x="786998" y="6165200"/>
              <a:chExt cx="10570603" cy="701742"/>
            </a:xfrm>
          </p:grpSpPr>
          <p:pic>
            <p:nvPicPr>
              <p:cNvPr id="20" name="Picture 19">
                <a:extLst>
                  <a:ext uri="{FF2B5EF4-FFF2-40B4-BE49-F238E27FC236}">
                    <a16:creationId xmlns:a16="http://schemas.microsoft.com/office/drawing/2014/main" id="{988E1A2F-4A3F-6095-CF04-9834E9D13C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1" name="Picture 20">
                <a:extLst>
                  <a:ext uri="{FF2B5EF4-FFF2-40B4-BE49-F238E27FC236}">
                    <a16:creationId xmlns:a16="http://schemas.microsoft.com/office/drawing/2014/main" id="{E9751189-78C3-C11C-E481-8DFE76ACE1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2" name="Picture 2">
                <a:extLst>
                  <a:ext uri="{FF2B5EF4-FFF2-40B4-BE49-F238E27FC236}">
                    <a16:creationId xmlns:a16="http://schemas.microsoft.com/office/drawing/2014/main" id="{18CC3488-505F-454D-28E4-65BF475893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Visa Bolsters Global Banking Capabilities with $1B Acquisition of ...">
                <a:extLst>
                  <a:ext uri="{FF2B5EF4-FFF2-40B4-BE49-F238E27FC236}">
                    <a16:creationId xmlns:a16="http://schemas.microsoft.com/office/drawing/2014/main" id="{4B1E7EAF-E8C5-0D71-D7CD-5C3B7015F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125135AF-F147-D1E9-8BAA-D4F6059810B3}"/>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9F8BE0E-3886-CEEE-6DB9-9826896D9F5D}"/>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56039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F4697-F316-849F-1EE8-179774E5BA5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E6ECF83-59ED-A819-28A0-8D33962A15F3}"/>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B7BB31-489F-3BA4-EC39-2C29E7232A21}"/>
              </a:ext>
            </a:extLst>
          </p:cNvPr>
          <p:cNvSpPr>
            <a:spLocks noGrp="1"/>
          </p:cNvSpPr>
          <p:nvPr>
            <p:ph type="title"/>
          </p:nvPr>
        </p:nvSpPr>
        <p:spPr>
          <a:xfrm>
            <a:off x="609600" y="460519"/>
            <a:ext cx="8962256" cy="1143000"/>
          </a:xfrm>
        </p:spPr>
        <p:txBody>
          <a:bodyPr/>
          <a:lstStyle/>
          <a:p>
            <a:r>
              <a:rPr lang="en-US" sz="2800" dirty="0"/>
              <a:t>Rank the Risks and Returns</a:t>
            </a:r>
          </a:p>
        </p:txBody>
      </p:sp>
      <p:graphicFrame>
        <p:nvGraphicFramePr>
          <p:cNvPr id="4" name="Table 4">
            <a:extLst>
              <a:ext uri="{FF2B5EF4-FFF2-40B4-BE49-F238E27FC236}">
                <a16:creationId xmlns:a16="http://schemas.microsoft.com/office/drawing/2014/main" id="{5D0CB4EE-7B03-F9EE-2A47-01FD9123E9D2}"/>
              </a:ext>
            </a:extLst>
          </p:cNvPr>
          <p:cNvGraphicFramePr>
            <a:graphicFrameLocks/>
          </p:cNvGraphicFramePr>
          <p:nvPr>
            <p:extLst>
              <p:ext uri="{D42A27DB-BD31-4B8C-83A1-F6EECF244321}">
                <p14:modId xmlns:p14="http://schemas.microsoft.com/office/powerpoint/2010/main" val="2900869500"/>
              </p:ext>
            </p:extLst>
          </p:nvPr>
        </p:nvGraphicFramePr>
        <p:xfrm>
          <a:off x="609599" y="1169043"/>
          <a:ext cx="9969660" cy="2858946"/>
        </p:xfrm>
        <a:graphic>
          <a:graphicData uri="http://schemas.openxmlformats.org/drawingml/2006/table">
            <a:tbl>
              <a:tblPr firstRow="1" bandRow="1">
                <a:tableStyleId>{5C22544A-7EE6-4342-B048-85BDC9FD1C3A}</a:tableStyleId>
              </a:tblPr>
              <a:tblGrid>
                <a:gridCol w="2492415">
                  <a:extLst>
                    <a:ext uri="{9D8B030D-6E8A-4147-A177-3AD203B41FA5}">
                      <a16:colId xmlns:a16="http://schemas.microsoft.com/office/drawing/2014/main" val="3111588333"/>
                    </a:ext>
                  </a:extLst>
                </a:gridCol>
                <a:gridCol w="2492415">
                  <a:extLst>
                    <a:ext uri="{9D8B030D-6E8A-4147-A177-3AD203B41FA5}">
                      <a16:colId xmlns:a16="http://schemas.microsoft.com/office/drawing/2014/main" val="3867156398"/>
                    </a:ext>
                  </a:extLst>
                </a:gridCol>
                <a:gridCol w="2492415">
                  <a:extLst>
                    <a:ext uri="{9D8B030D-6E8A-4147-A177-3AD203B41FA5}">
                      <a16:colId xmlns:a16="http://schemas.microsoft.com/office/drawing/2014/main" val="1475930108"/>
                    </a:ext>
                  </a:extLst>
                </a:gridCol>
                <a:gridCol w="2492415">
                  <a:extLst>
                    <a:ext uri="{9D8B030D-6E8A-4147-A177-3AD203B41FA5}">
                      <a16:colId xmlns:a16="http://schemas.microsoft.com/office/drawing/2014/main" val="3538291228"/>
                    </a:ext>
                  </a:extLst>
                </a:gridCol>
              </a:tblGrid>
              <a:tr h="503381">
                <a:tc>
                  <a:txBody>
                    <a:bodyPr/>
                    <a:lstStyle/>
                    <a:p>
                      <a:r>
                        <a:rPr lang="en-US" sz="2000" b="1" dirty="0">
                          <a:solidFill>
                            <a:schemeClr val="bg1"/>
                          </a:solidFill>
                          <a:latin typeface="Visa Dialect" pitchFamily="2" charset="0"/>
                        </a:rPr>
                        <a:t>Corporate Bond</a:t>
                      </a:r>
                    </a:p>
                  </a:txBody>
                  <a:tcPr anchor="ctr"/>
                </a:tc>
                <a:tc>
                  <a:txBody>
                    <a:bodyPr/>
                    <a:lstStyle/>
                    <a:p>
                      <a:r>
                        <a:rPr lang="en-US" dirty="0">
                          <a:latin typeface="Visa Dialect" pitchFamily="2" charset="0"/>
                        </a:rPr>
                        <a:t>Low Risk</a:t>
                      </a:r>
                    </a:p>
                  </a:txBody>
                  <a:tcPr anchor="ctr"/>
                </a:tc>
                <a:tc>
                  <a:txBody>
                    <a:bodyPr/>
                    <a:lstStyle/>
                    <a:p>
                      <a:r>
                        <a:rPr lang="en-US" dirty="0">
                          <a:latin typeface="Visa Dialect" pitchFamily="2" charset="0"/>
                        </a:rPr>
                        <a:t>Medium Risk </a:t>
                      </a:r>
                    </a:p>
                  </a:txBody>
                  <a:tcPr anchor="ctr"/>
                </a:tc>
                <a:tc>
                  <a:txBody>
                    <a:bodyPr/>
                    <a:lstStyle/>
                    <a:p>
                      <a:r>
                        <a:rPr lang="en-US">
                          <a:latin typeface="Visa Dialect" pitchFamily="2" charset="0"/>
                        </a:rPr>
                        <a:t>High Risk</a:t>
                      </a:r>
                    </a:p>
                  </a:txBody>
                  <a:tcPr anchor="ctr"/>
                </a:tc>
                <a:extLst>
                  <a:ext uri="{0D108BD9-81ED-4DB2-BD59-A6C34878D82A}">
                    <a16:rowId xmlns:a16="http://schemas.microsoft.com/office/drawing/2014/main" val="3409946209"/>
                  </a:ext>
                </a:extLst>
              </a:tr>
              <a:tr h="471113">
                <a:tc>
                  <a:txBody>
                    <a:bodyPr/>
                    <a:lstStyle/>
                    <a:p>
                      <a:r>
                        <a:rPr lang="en-US" dirty="0">
                          <a:latin typeface="Visa Dialect" pitchFamily="2" charset="0"/>
                        </a:rPr>
                        <a:t>Liquidity</a:t>
                      </a:r>
                    </a:p>
                  </a:txBody>
                  <a:tcPr anchor="ctr"/>
                </a:tc>
                <a:tc>
                  <a:txBody>
                    <a:bodyPr/>
                    <a:lstStyle/>
                    <a:p>
                      <a:r>
                        <a:rPr lang="en-US" dirty="0">
                          <a:latin typeface="Visa Dialect" pitchFamily="2" charset="0"/>
                        </a:rPr>
                        <a:t>1</a:t>
                      </a:r>
                    </a:p>
                  </a:txBody>
                  <a:tcPr anchor="ctr"/>
                </a:tc>
                <a:tc>
                  <a:txBody>
                    <a:bodyPr/>
                    <a:lstStyle/>
                    <a:p>
                      <a:r>
                        <a:rPr lang="en-US" dirty="0">
                          <a:latin typeface="Visa Dialect" pitchFamily="2" charset="0"/>
                        </a:rPr>
                        <a:t>2</a:t>
                      </a:r>
                    </a:p>
                  </a:txBody>
                  <a:tcPr anchor="ctr"/>
                </a:tc>
                <a:tc>
                  <a:txBody>
                    <a:bodyPr/>
                    <a:lstStyle/>
                    <a:p>
                      <a:r>
                        <a:rPr lang="en-US">
                          <a:latin typeface="Visa Dialect" pitchFamily="2" charset="0"/>
                        </a:rPr>
                        <a:t>3</a:t>
                      </a:r>
                    </a:p>
                  </a:txBody>
                  <a:tcPr anchor="ctr"/>
                </a:tc>
                <a:extLst>
                  <a:ext uri="{0D108BD9-81ED-4DB2-BD59-A6C34878D82A}">
                    <a16:rowId xmlns:a16="http://schemas.microsoft.com/office/drawing/2014/main" val="3266201786"/>
                  </a:ext>
                </a:extLst>
              </a:tr>
              <a:tr h="471113">
                <a:tc>
                  <a:txBody>
                    <a:bodyPr/>
                    <a:lstStyle/>
                    <a:p>
                      <a:r>
                        <a:rPr lang="en-US">
                          <a:latin typeface="Visa Dialect" pitchFamily="2" charset="0"/>
                        </a:rPr>
                        <a:t>Inflation</a:t>
                      </a:r>
                    </a:p>
                  </a:txBody>
                  <a:tcPr anchor="ctr"/>
                </a:tc>
                <a:tc>
                  <a:txBody>
                    <a:bodyPr/>
                    <a:lstStyle/>
                    <a:p>
                      <a:r>
                        <a:rPr lang="en-US" dirty="0">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2030025426"/>
                  </a:ext>
                </a:extLst>
              </a:tr>
              <a:tr h="471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Visa Dialect" pitchFamily="2" charset="0"/>
                        </a:rPr>
                        <a:t>Financial</a:t>
                      </a:r>
                    </a:p>
                  </a:txBody>
                  <a:tcPr anchor="ctr"/>
                </a:tc>
                <a:tc>
                  <a:txBody>
                    <a:bodyPr/>
                    <a:lstStyle/>
                    <a:p>
                      <a:r>
                        <a:rPr lang="en-US">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277861875"/>
                  </a:ext>
                </a:extLst>
              </a:tr>
              <a:tr h="471113">
                <a:tc>
                  <a:txBody>
                    <a:bodyPr/>
                    <a:lstStyle/>
                    <a:p>
                      <a:r>
                        <a:rPr lang="en-US">
                          <a:latin typeface="Visa Dialect" pitchFamily="2" charset="0"/>
                        </a:rPr>
                        <a:t>Market</a:t>
                      </a:r>
                    </a:p>
                  </a:txBody>
                  <a:tcPr anchor="ctr"/>
                </a:tc>
                <a:tc>
                  <a:txBody>
                    <a:bodyPr/>
                    <a:lstStyle/>
                    <a:p>
                      <a:r>
                        <a:rPr lang="en-US">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1978028481"/>
                  </a:ext>
                </a:extLst>
              </a:tr>
              <a:tr h="471113">
                <a:tc>
                  <a:txBody>
                    <a:bodyPr/>
                    <a:lstStyle/>
                    <a:p>
                      <a:r>
                        <a:rPr lang="en-US">
                          <a:latin typeface="Visa Dialect" pitchFamily="2" charset="0"/>
                        </a:rPr>
                        <a:t>Fraud</a:t>
                      </a:r>
                    </a:p>
                  </a:txBody>
                  <a:tcPr anchor="ctr"/>
                </a:tc>
                <a:tc>
                  <a:txBody>
                    <a:bodyPr/>
                    <a:lstStyle/>
                    <a:p>
                      <a:r>
                        <a:rPr lang="en-US">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3552973679"/>
                  </a:ext>
                </a:extLst>
              </a:tr>
            </a:tbl>
          </a:graphicData>
        </a:graphic>
      </p:graphicFrame>
      <p:graphicFrame>
        <p:nvGraphicFramePr>
          <p:cNvPr id="5" name="Table 5">
            <a:extLst>
              <a:ext uri="{FF2B5EF4-FFF2-40B4-BE49-F238E27FC236}">
                <a16:creationId xmlns:a16="http://schemas.microsoft.com/office/drawing/2014/main" id="{604998A9-456F-5A14-2FED-BE978037B7A1}"/>
              </a:ext>
            </a:extLst>
          </p:cNvPr>
          <p:cNvGraphicFramePr>
            <a:graphicFrameLocks noGrp="1"/>
          </p:cNvGraphicFramePr>
          <p:nvPr/>
        </p:nvGraphicFramePr>
        <p:xfrm>
          <a:off x="609600" y="4249728"/>
          <a:ext cx="9992812" cy="1150771"/>
        </p:xfrm>
        <a:graphic>
          <a:graphicData uri="http://schemas.openxmlformats.org/drawingml/2006/table">
            <a:tbl>
              <a:tblPr firstRow="1" bandRow="1">
                <a:tableStyleId>{F5AB1C69-6EDB-4FF4-983F-18BD219EF322}</a:tableStyleId>
              </a:tblPr>
              <a:tblGrid>
                <a:gridCol w="2498203">
                  <a:extLst>
                    <a:ext uri="{9D8B030D-6E8A-4147-A177-3AD203B41FA5}">
                      <a16:colId xmlns:a16="http://schemas.microsoft.com/office/drawing/2014/main" val="2700883342"/>
                    </a:ext>
                  </a:extLst>
                </a:gridCol>
                <a:gridCol w="2498203">
                  <a:extLst>
                    <a:ext uri="{9D8B030D-6E8A-4147-A177-3AD203B41FA5}">
                      <a16:colId xmlns:a16="http://schemas.microsoft.com/office/drawing/2014/main" val="4142270151"/>
                    </a:ext>
                  </a:extLst>
                </a:gridCol>
                <a:gridCol w="2498203">
                  <a:extLst>
                    <a:ext uri="{9D8B030D-6E8A-4147-A177-3AD203B41FA5}">
                      <a16:colId xmlns:a16="http://schemas.microsoft.com/office/drawing/2014/main" val="3715555892"/>
                    </a:ext>
                  </a:extLst>
                </a:gridCol>
                <a:gridCol w="2498203">
                  <a:extLst>
                    <a:ext uri="{9D8B030D-6E8A-4147-A177-3AD203B41FA5}">
                      <a16:colId xmlns:a16="http://schemas.microsoft.com/office/drawing/2014/main" val="2969261025"/>
                    </a:ext>
                  </a:extLst>
                </a:gridCol>
              </a:tblGrid>
              <a:tr h="0">
                <a:tc>
                  <a:txBody>
                    <a:bodyPr/>
                    <a:lstStyle/>
                    <a:p>
                      <a:r>
                        <a:rPr lang="en-US" dirty="0">
                          <a:latin typeface="Visa Dialect" pitchFamily="2" charset="0"/>
                        </a:rPr>
                        <a:t>Expected Return</a:t>
                      </a:r>
                    </a:p>
                    <a:p>
                      <a:r>
                        <a:rPr lang="en-US" dirty="0">
                          <a:latin typeface="Visa Dialect" pitchFamily="2" charset="0"/>
                        </a:rPr>
                        <a:t>(10 year)</a:t>
                      </a:r>
                    </a:p>
                  </a:txBody>
                  <a:tcPr anchor="ctr">
                    <a:solidFill>
                      <a:srgbClr val="2B94F5"/>
                    </a:solidFill>
                  </a:tcPr>
                </a:tc>
                <a:tc>
                  <a:txBody>
                    <a:bodyPr/>
                    <a:lstStyle/>
                    <a:p>
                      <a:r>
                        <a:rPr lang="en-US" dirty="0">
                          <a:latin typeface="Visa Dialect" pitchFamily="2" charset="0"/>
                        </a:rPr>
                        <a:t>Low</a:t>
                      </a:r>
                    </a:p>
                  </a:txBody>
                  <a:tcPr anchor="ctr">
                    <a:solidFill>
                      <a:srgbClr val="2B94F5"/>
                    </a:solidFill>
                  </a:tcPr>
                </a:tc>
                <a:tc>
                  <a:txBody>
                    <a:bodyPr/>
                    <a:lstStyle/>
                    <a:p>
                      <a:r>
                        <a:rPr lang="en-US" dirty="0">
                          <a:latin typeface="Visa Dialect" pitchFamily="2" charset="0"/>
                        </a:rPr>
                        <a:t>Medium</a:t>
                      </a:r>
                    </a:p>
                  </a:txBody>
                  <a:tcPr anchor="ctr">
                    <a:solidFill>
                      <a:srgbClr val="2B94F5"/>
                    </a:solidFill>
                  </a:tcPr>
                </a:tc>
                <a:tc>
                  <a:txBody>
                    <a:bodyPr/>
                    <a:lstStyle/>
                    <a:p>
                      <a:r>
                        <a:rPr lang="en-US" dirty="0">
                          <a:latin typeface="Visa Dialect" pitchFamily="2" charset="0"/>
                        </a:rPr>
                        <a:t>High</a:t>
                      </a:r>
                    </a:p>
                  </a:txBody>
                  <a:tcPr anchor="ctr">
                    <a:solidFill>
                      <a:srgbClr val="2B94F5"/>
                    </a:solidFill>
                  </a:tcPr>
                </a:tc>
                <a:extLst>
                  <a:ext uri="{0D108BD9-81ED-4DB2-BD59-A6C34878D82A}">
                    <a16:rowId xmlns:a16="http://schemas.microsoft.com/office/drawing/2014/main" val="718217239"/>
                  </a:ext>
                </a:extLst>
              </a:tr>
              <a:tr h="510691">
                <a:tc>
                  <a:txBody>
                    <a:bodyPr/>
                    <a:lstStyle/>
                    <a:p>
                      <a:r>
                        <a:rPr lang="en-US" dirty="0">
                          <a:latin typeface="Visa Dialect" pitchFamily="2" charset="0"/>
                        </a:rPr>
                        <a:t>$1000</a:t>
                      </a: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extLst>
                  <a:ext uri="{0D108BD9-81ED-4DB2-BD59-A6C34878D82A}">
                    <a16:rowId xmlns:a16="http://schemas.microsoft.com/office/drawing/2014/main" val="2020104924"/>
                  </a:ext>
                </a:extLst>
              </a:tr>
            </a:tbl>
          </a:graphicData>
        </a:graphic>
      </p:graphicFrame>
      <p:grpSp>
        <p:nvGrpSpPr>
          <p:cNvPr id="3" name="Group 2">
            <a:extLst>
              <a:ext uri="{FF2B5EF4-FFF2-40B4-BE49-F238E27FC236}">
                <a16:creationId xmlns:a16="http://schemas.microsoft.com/office/drawing/2014/main" id="{23A7074A-14B2-04D4-5B7D-992B66E7FEA3}"/>
              </a:ext>
            </a:extLst>
          </p:cNvPr>
          <p:cNvGrpSpPr/>
          <p:nvPr/>
        </p:nvGrpSpPr>
        <p:grpSpPr>
          <a:xfrm>
            <a:off x="0" y="5948974"/>
            <a:ext cx="12192000" cy="917968"/>
            <a:chOff x="0" y="5948974"/>
            <a:chExt cx="12192000" cy="917968"/>
          </a:xfrm>
        </p:grpSpPr>
        <p:sp>
          <p:nvSpPr>
            <p:cNvPr id="6" name="Rectangle 5">
              <a:extLst>
                <a:ext uri="{FF2B5EF4-FFF2-40B4-BE49-F238E27FC236}">
                  <a16:creationId xmlns:a16="http://schemas.microsoft.com/office/drawing/2014/main" id="{59E01AE4-12CB-C50C-3F33-B9783C4A5794}"/>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FF5E589-B42D-9622-9965-FC761B10EB34}"/>
                </a:ext>
              </a:extLst>
            </p:cNvPr>
            <p:cNvGrpSpPr/>
            <p:nvPr/>
          </p:nvGrpSpPr>
          <p:grpSpPr>
            <a:xfrm>
              <a:off x="786998" y="6165200"/>
              <a:ext cx="10570603" cy="701742"/>
              <a:chOff x="786998" y="6165200"/>
              <a:chExt cx="10570603" cy="701742"/>
            </a:xfrm>
          </p:grpSpPr>
          <p:pic>
            <p:nvPicPr>
              <p:cNvPr id="20" name="Picture 19">
                <a:extLst>
                  <a:ext uri="{FF2B5EF4-FFF2-40B4-BE49-F238E27FC236}">
                    <a16:creationId xmlns:a16="http://schemas.microsoft.com/office/drawing/2014/main" id="{61C71E1F-5978-E67E-8CA5-D04AE967DD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1" name="Picture 20">
                <a:extLst>
                  <a:ext uri="{FF2B5EF4-FFF2-40B4-BE49-F238E27FC236}">
                    <a16:creationId xmlns:a16="http://schemas.microsoft.com/office/drawing/2014/main" id="{278554C8-B1FD-514F-CB29-E93858B47B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2" name="Picture 2">
                <a:extLst>
                  <a:ext uri="{FF2B5EF4-FFF2-40B4-BE49-F238E27FC236}">
                    <a16:creationId xmlns:a16="http://schemas.microsoft.com/office/drawing/2014/main" id="{D8E87BC4-87D6-DCBE-0A4F-8A7CFCD19E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Visa Bolsters Global Banking Capabilities with $1B Acquisition of ...">
                <a:extLst>
                  <a:ext uri="{FF2B5EF4-FFF2-40B4-BE49-F238E27FC236}">
                    <a16:creationId xmlns:a16="http://schemas.microsoft.com/office/drawing/2014/main" id="{24A2E586-9374-2B27-B70E-68549B1D1C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3EF20238-4C19-69AD-58CE-47E21B17CDD0}"/>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7F37030-E7B2-06A7-0A17-4F663EB1F0E5}"/>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25350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2CB1C-AAEB-5DA3-1D81-A0EFFD1AC1D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6043EAD-E654-2202-CAD0-6E3AC3223DA5}"/>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465CF3-37BE-38E3-93B0-C294B159B28B}"/>
              </a:ext>
            </a:extLst>
          </p:cNvPr>
          <p:cNvSpPr>
            <a:spLocks noGrp="1"/>
          </p:cNvSpPr>
          <p:nvPr>
            <p:ph type="title"/>
          </p:nvPr>
        </p:nvSpPr>
        <p:spPr>
          <a:xfrm>
            <a:off x="609600" y="460519"/>
            <a:ext cx="8962256" cy="1143000"/>
          </a:xfrm>
        </p:spPr>
        <p:txBody>
          <a:bodyPr/>
          <a:lstStyle/>
          <a:p>
            <a:r>
              <a:rPr lang="en-US" sz="2800" dirty="0"/>
              <a:t>Rank the Risks and Returns</a:t>
            </a:r>
          </a:p>
        </p:txBody>
      </p:sp>
      <p:graphicFrame>
        <p:nvGraphicFramePr>
          <p:cNvPr id="4" name="Table 4">
            <a:extLst>
              <a:ext uri="{FF2B5EF4-FFF2-40B4-BE49-F238E27FC236}">
                <a16:creationId xmlns:a16="http://schemas.microsoft.com/office/drawing/2014/main" id="{F0AE6CA6-EF91-0971-48BE-4BD3E74CD79B}"/>
              </a:ext>
            </a:extLst>
          </p:cNvPr>
          <p:cNvGraphicFramePr>
            <a:graphicFrameLocks/>
          </p:cNvGraphicFramePr>
          <p:nvPr>
            <p:extLst>
              <p:ext uri="{D42A27DB-BD31-4B8C-83A1-F6EECF244321}">
                <p14:modId xmlns:p14="http://schemas.microsoft.com/office/powerpoint/2010/main" val="2814262600"/>
              </p:ext>
            </p:extLst>
          </p:nvPr>
        </p:nvGraphicFramePr>
        <p:xfrm>
          <a:off x="609599" y="1169043"/>
          <a:ext cx="9969660" cy="2858946"/>
        </p:xfrm>
        <a:graphic>
          <a:graphicData uri="http://schemas.openxmlformats.org/drawingml/2006/table">
            <a:tbl>
              <a:tblPr firstRow="1" bandRow="1">
                <a:tableStyleId>{5C22544A-7EE6-4342-B048-85BDC9FD1C3A}</a:tableStyleId>
              </a:tblPr>
              <a:tblGrid>
                <a:gridCol w="2492415">
                  <a:extLst>
                    <a:ext uri="{9D8B030D-6E8A-4147-A177-3AD203B41FA5}">
                      <a16:colId xmlns:a16="http://schemas.microsoft.com/office/drawing/2014/main" val="3111588333"/>
                    </a:ext>
                  </a:extLst>
                </a:gridCol>
                <a:gridCol w="2492415">
                  <a:extLst>
                    <a:ext uri="{9D8B030D-6E8A-4147-A177-3AD203B41FA5}">
                      <a16:colId xmlns:a16="http://schemas.microsoft.com/office/drawing/2014/main" val="3867156398"/>
                    </a:ext>
                  </a:extLst>
                </a:gridCol>
                <a:gridCol w="2492415">
                  <a:extLst>
                    <a:ext uri="{9D8B030D-6E8A-4147-A177-3AD203B41FA5}">
                      <a16:colId xmlns:a16="http://schemas.microsoft.com/office/drawing/2014/main" val="1475930108"/>
                    </a:ext>
                  </a:extLst>
                </a:gridCol>
                <a:gridCol w="2492415">
                  <a:extLst>
                    <a:ext uri="{9D8B030D-6E8A-4147-A177-3AD203B41FA5}">
                      <a16:colId xmlns:a16="http://schemas.microsoft.com/office/drawing/2014/main" val="3538291228"/>
                    </a:ext>
                  </a:extLst>
                </a:gridCol>
              </a:tblGrid>
              <a:tr h="503381">
                <a:tc>
                  <a:txBody>
                    <a:bodyPr/>
                    <a:lstStyle/>
                    <a:p>
                      <a:r>
                        <a:rPr lang="en-US" sz="2000" b="1" dirty="0">
                          <a:solidFill>
                            <a:schemeClr val="bg1"/>
                          </a:solidFill>
                          <a:latin typeface="Visa Dialect" pitchFamily="2" charset="0"/>
                        </a:rPr>
                        <a:t>Stocks</a:t>
                      </a:r>
                    </a:p>
                  </a:txBody>
                  <a:tcPr anchor="ctr"/>
                </a:tc>
                <a:tc>
                  <a:txBody>
                    <a:bodyPr/>
                    <a:lstStyle/>
                    <a:p>
                      <a:r>
                        <a:rPr lang="en-US" dirty="0">
                          <a:latin typeface="Visa Dialect" pitchFamily="2" charset="0"/>
                        </a:rPr>
                        <a:t>Low Risk</a:t>
                      </a:r>
                    </a:p>
                  </a:txBody>
                  <a:tcPr anchor="ctr"/>
                </a:tc>
                <a:tc>
                  <a:txBody>
                    <a:bodyPr/>
                    <a:lstStyle/>
                    <a:p>
                      <a:r>
                        <a:rPr lang="en-US" dirty="0">
                          <a:latin typeface="Visa Dialect" pitchFamily="2" charset="0"/>
                        </a:rPr>
                        <a:t>Medium Risk </a:t>
                      </a:r>
                    </a:p>
                  </a:txBody>
                  <a:tcPr anchor="ctr"/>
                </a:tc>
                <a:tc>
                  <a:txBody>
                    <a:bodyPr/>
                    <a:lstStyle/>
                    <a:p>
                      <a:r>
                        <a:rPr lang="en-US">
                          <a:latin typeface="Visa Dialect" pitchFamily="2" charset="0"/>
                        </a:rPr>
                        <a:t>High Risk</a:t>
                      </a:r>
                    </a:p>
                  </a:txBody>
                  <a:tcPr anchor="ctr"/>
                </a:tc>
                <a:extLst>
                  <a:ext uri="{0D108BD9-81ED-4DB2-BD59-A6C34878D82A}">
                    <a16:rowId xmlns:a16="http://schemas.microsoft.com/office/drawing/2014/main" val="3409946209"/>
                  </a:ext>
                </a:extLst>
              </a:tr>
              <a:tr h="471113">
                <a:tc>
                  <a:txBody>
                    <a:bodyPr/>
                    <a:lstStyle/>
                    <a:p>
                      <a:r>
                        <a:rPr lang="en-US" dirty="0">
                          <a:latin typeface="Visa Dialect" pitchFamily="2" charset="0"/>
                        </a:rPr>
                        <a:t>Liquidity</a:t>
                      </a:r>
                    </a:p>
                  </a:txBody>
                  <a:tcPr anchor="ctr"/>
                </a:tc>
                <a:tc>
                  <a:txBody>
                    <a:bodyPr/>
                    <a:lstStyle/>
                    <a:p>
                      <a:r>
                        <a:rPr lang="en-US" dirty="0">
                          <a:latin typeface="Visa Dialect" pitchFamily="2" charset="0"/>
                        </a:rPr>
                        <a:t>1</a:t>
                      </a:r>
                    </a:p>
                  </a:txBody>
                  <a:tcPr anchor="ctr"/>
                </a:tc>
                <a:tc>
                  <a:txBody>
                    <a:bodyPr/>
                    <a:lstStyle/>
                    <a:p>
                      <a:r>
                        <a:rPr lang="en-US" dirty="0">
                          <a:latin typeface="Visa Dialect" pitchFamily="2" charset="0"/>
                        </a:rPr>
                        <a:t>2</a:t>
                      </a:r>
                    </a:p>
                  </a:txBody>
                  <a:tcPr anchor="ctr"/>
                </a:tc>
                <a:tc>
                  <a:txBody>
                    <a:bodyPr/>
                    <a:lstStyle/>
                    <a:p>
                      <a:r>
                        <a:rPr lang="en-US">
                          <a:latin typeface="Visa Dialect" pitchFamily="2" charset="0"/>
                        </a:rPr>
                        <a:t>3</a:t>
                      </a:r>
                    </a:p>
                  </a:txBody>
                  <a:tcPr anchor="ctr"/>
                </a:tc>
                <a:extLst>
                  <a:ext uri="{0D108BD9-81ED-4DB2-BD59-A6C34878D82A}">
                    <a16:rowId xmlns:a16="http://schemas.microsoft.com/office/drawing/2014/main" val="3266201786"/>
                  </a:ext>
                </a:extLst>
              </a:tr>
              <a:tr h="471113">
                <a:tc>
                  <a:txBody>
                    <a:bodyPr/>
                    <a:lstStyle/>
                    <a:p>
                      <a:r>
                        <a:rPr lang="en-US">
                          <a:latin typeface="Visa Dialect" pitchFamily="2" charset="0"/>
                        </a:rPr>
                        <a:t>Inflation</a:t>
                      </a:r>
                    </a:p>
                  </a:txBody>
                  <a:tcPr anchor="ctr"/>
                </a:tc>
                <a:tc>
                  <a:txBody>
                    <a:bodyPr/>
                    <a:lstStyle/>
                    <a:p>
                      <a:r>
                        <a:rPr lang="en-US" dirty="0">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2030025426"/>
                  </a:ext>
                </a:extLst>
              </a:tr>
              <a:tr h="471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Visa Dialect" pitchFamily="2" charset="0"/>
                        </a:rPr>
                        <a:t>Financial</a:t>
                      </a:r>
                    </a:p>
                  </a:txBody>
                  <a:tcPr anchor="ctr"/>
                </a:tc>
                <a:tc>
                  <a:txBody>
                    <a:bodyPr/>
                    <a:lstStyle/>
                    <a:p>
                      <a:r>
                        <a:rPr lang="en-US">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277861875"/>
                  </a:ext>
                </a:extLst>
              </a:tr>
              <a:tr h="471113">
                <a:tc>
                  <a:txBody>
                    <a:bodyPr/>
                    <a:lstStyle/>
                    <a:p>
                      <a:r>
                        <a:rPr lang="en-US">
                          <a:latin typeface="Visa Dialect" pitchFamily="2" charset="0"/>
                        </a:rPr>
                        <a:t>Market</a:t>
                      </a:r>
                    </a:p>
                  </a:txBody>
                  <a:tcPr anchor="ctr"/>
                </a:tc>
                <a:tc>
                  <a:txBody>
                    <a:bodyPr/>
                    <a:lstStyle/>
                    <a:p>
                      <a:r>
                        <a:rPr lang="en-US">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1978028481"/>
                  </a:ext>
                </a:extLst>
              </a:tr>
              <a:tr h="471113">
                <a:tc>
                  <a:txBody>
                    <a:bodyPr/>
                    <a:lstStyle/>
                    <a:p>
                      <a:r>
                        <a:rPr lang="en-US">
                          <a:latin typeface="Visa Dialect" pitchFamily="2" charset="0"/>
                        </a:rPr>
                        <a:t>Fraud</a:t>
                      </a:r>
                    </a:p>
                  </a:txBody>
                  <a:tcPr anchor="ctr"/>
                </a:tc>
                <a:tc>
                  <a:txBody>
                    <a:bodyPr/>
                    <a:lstStyle/>
                    <a:p>
                      <a:r>
                        <a:rPr lang="en-US">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3552973679"/>
                  </a:ext>
                </a:extLst>
              </a:tr>
            </a:tbl>
          </a:graphicData>
        </a:graphic>
      </p:graphicFrame>
      <p:graphicFrame>
        <p:nvGraphicFramePr>
          <p:cNvPr id="5" name="Table 5">
            <a:extLst>
              <a:ext uri="{FF2B5EF4-FFF2-40B4-BE49-F238E27FC236}">
                <a16:creationId xmlns:a16="http://schemas.microsoft.com/office/drawing/2014/main" id="{40368003-BCFE-6247-967A-785F04CD757D}"/>
              </a:ext>
            </a:extLst>
          </p:cNvPr>
          <p:cNvGraphicFramePr>
            <a:graphicFrameLocks noGrp="1"/>
          </p:cNvGraphicFramePr>
          <p:nvPr/>
        </p:nvGraphicFramePr>
        <p:xfrm>
          <a:off x="609600" y="4249728"/>
          <a:ext cx="9992812" cy="1150771"/>
        </p:xfrm>
        <a:graphic>
          <a:graphicData uri="http://schemas.openxmlformats.org/drawingml/2006/table">
            <a:tbl>
              <a:tblPr firstRow="1" bandRow="1">
                <a:tableStyleId>{F5AB1C69-6EDB-4FF4-983F-18BD219EF322}</a:tableStyleId>
              </a:tblPr>
              <a:tblGrid>
                <a:gridCol w="2498203">
                  <a:extLst>
                    <a:ext uri="{9D8B030D-6E8A-4147-A177-3AD203B41FA5}">
                      <a16:colId xmlns:a16="http://schemas.microsoft.com/office/drawing/2014/main" val="2700883342"/>
                    </a:ext>
                  </a:extLst>
                </a:gridCol>
                <a:gridCol w="2498203">
                  <a:extLst>
                    <a:ext uri="{9D8B030D-6E8A-4147-A177-3AD203B41FA5}">
                      <a16:colId xmlns:a16="http://schemas.microsoft.com/office/drawing/2014/main" val="4142270151"/>
                    </a:ext>
                  </a:extLst>
                </a:gridCol>
                <a:gridCol w="2498203">
                  <a:extLst>
                    <a:ext uri="{9D8B030D-6E8A-4147-A177-3AD203B41FA5}">
                      <a16:colId xmlns:a16="http://schemas.microsoft.com/office/drawing/2014/main" val="3715555892"/>
                    </a:ext>
                  </a:extLst>
                </a:gridCol>
                <a:gridCol w="2498203">
                  <a:extLst>
                    <a:ext uri="{9D8B030D-6E8A-4147-A177-3AD203B41FA5}">
                      <a16:colId xmlns:a16="http://schemas.microsoft.com/office/drawing/2014/main" val="2969261025"/>
                    </a:ext>
                  </a:extLst>
                </a:gridCol>
              </a:tblGrid>
              <a:tr h="0">
                <a:tc>
                  <a:txBody>
                    <a:bodyPr/>
                    <a:lstStyle/>
                    <a:p>
                      <a:r>
                        <a:rPr lang="en-US" dirty="0">
                          <a:latin typeface="Visa Dialect" pitchFamily="2" charset="0"/>
                        </a:rPr>
                        <a:t>Expected Return</a:t>
                      </a:r>
                    </a:p>
                    <a:p>
                      <a:r>
                        <a:rPr lang="en-US" dirty="0">
                          <a:latin typeface="Visa Dialect" pitchFamily="2" charset="0"/>
                        </a:rPr>
                        <a:t>(10 year)</a:t>
                      </a:r>
                    </a:p>
                  </a:txBody>
                  <a:tcPr anchor="ctr">
                    <a:solidFill>
                      <a:srgbClr val="2B94F5"/>
                    </a:solidFill>
                  </a:tcPr>
                </a:tc>
                <a:tc>
                  <a:txBody>
                    <a:bodyPr/>
                    <a:lstStyle/>
                    <a:p>
                      <a:r>
                        <a:rPr lang="en-US" dirty="0">
                          <a:latin typeface="Visa Dialect" pitchFamily="2" charset="0"/>
                        </a:rPr>
                        <a:t>Low</a:t>
                      </a:r>
                    </a:p>
                  </a:txBody>
                  <a:tcPr anchor="ctr">
                    <a:solidFill>
                      <a:srgbClr val="2B94F5"/>
                    </a:solidFill>
                  </a:tcPr>
                </a:tc>
                <a:tc>
                  <a:txBody>
                    <a:bodyPr/>
                    <a:lstStyle/>
                    <a:p>
                      <a:r>
                        <a:rPr lang="en-US" dirty="0">
                          <a:latin typeface="Visa Dialect" pitchFamily="2" charset="0"/>
                        </a:rPr>
                        <a:t>Medium</a:t>
                      </a:r>
                    </a:p>
                  </a:txBody>
                  <a:tcPr anchor="ctr">
                    <a:solidFill>
                      <a:srgbClr val="2B94F5"/>
                    </a:solidFill>
                  </a:tcPr>
                </a:tc>
                <a:tc>
                  <a:txBody>
                    <a:bodyPr/>
                    <a:lstStyle/>
                    <a:p>
                      <a:r>
                        <a:rPr lang="en-US" dirty="0">
                          <a:latin typeface="Visa Dialect" pitchFamily="2" charset="0"/>
                        </a:rPr>
                        <a:t>High</a:t>
                      </a:r>
                    </a:p>
                  </a:txBody>
                  <a:tcPr anchor="ctr">
                    <a:solidFill>
                      <a:srgbClr val="2B94F5"/>
                    </a:solidFill>
                  </a:tcPr>
                </a:tc>
                <a:extLst>
                  <a:ext uri="{0D108BD9-81ED-4DB2-BD59-A6C34878D82A}">
                    <a16:rowId xmlns:a16="http://schemas.microsoft.com/office/drawing/2014/main" val="718217239"/>
                  </a:ext>
                </a:extLst>
              </a:tr>
              <a:tr h="510691">
                <a:tc>
                  <a:txBody>
                    <a:bodyPr/>
                    <a:lstStyle/>
                    <a:p>
                      <a:r>
                        <a:rPr lang="en-US" dirty="0">
                          <a:latin typeface="Visa Dialect" pitchFamily="2" charset="0"/>
                        </a:rPr>
                        <a:t>$1000</a:t>
                      </a: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extLst>
                  <a:ext uri="{0D108BD9-81ED-4DB2-BD59-A6C34878D82A}">
                    <a16:rowId xmlns:a16="http://schemas.microsoft.com/office/drawing/2014/main" val="2020104924"/>
                  </a:ext>
                </a:extLst>
              </a:tr>
            </a:tbl>
          </a:graphicData>
        </a:graphic>
      </p:graphicFrame>
      <p:grpSp>
        <p:nvGrpSpPr>
          <p:cNvPr id="3" name="Group 2">
            <a:extLst>
              <a:ext uri="{FF2B5EF4-FFF2-40B4-BE49-F238E27FC236}">
                <a16:creationId xmlns:a16="http://schemas.microsoft.com/office/drawing/2014/main" id="{D0C4FA0F-FB7B-E0EF-B595-5719F3914695}"/>
              </a:ext>
            </a:extLst>
          </p:cNvPr>
          <p:cNvGrpSpPr/>
          <p:nvPr/>
        </p:nvGrpSpPr>
        <p:grpSpPr>
          <a:xfrm>
            <a:off x="0" y="5948974"/>
            <a:ext cx="12192000" cy="917968"/>
            <a:chOff x="0" y="5948974"/>
            <a:chExt cx="12192000" cy="917968"/>
          </a:xfrm>
        </p:grpSpPr>
        <p:sp>
          <p:nvSpPr>
            <p:cNvPr id="6" name="Rectangle 5">
              <a:extLst>
                <a:ext uri="{FF2B5EF4-FFF2-40B4-BE49-F238E27FC236}">
                  <a16:creationId xmlns:a16="http://schemas.microsoft.com/office/drawing/2014/main" id="{1066BD69-A1E3-C1CC-1565-052AECBB0F3F}"/>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EF69231-3AD0-A62B-CB26-9CDB59421BD1}"/>
                </a:ext>
              </a:extLst>
            </p:cNvPr>
            <p:cNvGrpSpPr/>
            <p:nvPr/>
          </p:nvGrpSpPr>
          <p:grpSpPr>
            <a:xfrm>
              <a:off x="786998" y="6165200"/>
              <a:ext cx="10570603" cy="701742"/>
              <a:chOff x="786998" y="6165200"/>
              <a:chExt cx="10570603" cy="701742"/>
            </a:xfrm>
          </p:grpSpPr>
          <p:pic>
            <p:nvPicPr>
              <p:cNvPr id="20" name="Picture 19">
                <a:extLst>
                  <a:ext uri="{FF2B5EF4-FFF2-40B4-BE49-F238E27FC236}">
                    <a16:creationId xmlns:a16="http://schemas.microsoft.com/office/drawing/2014/main" id="{6FA07BB1-E9E3-23E3-CFF4-5F7B7AEC222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1" name="Picture 20">
                <a:extLst>
                  <a:ext uri="{FF2B5EF4-FFF2-40B4-BE49-F238E27FC236}">
                    <a16:creationId xmlns:a16="http://schemas.microsoft.com/office/drawing/2014/main" id="{531D83CA-7672-1802-CBB0-9E721D1279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2" name="Picture 2">
                <a:extLst>
                  <a:ext uri="{FF2B5EF4-FFF2-40B4-BE49-F238E27FC236}">
                    <a16:creationId xmlns:a16="http://schemas.microsoft.com/office/drawing/2014/main" id="{E12EA985-C64A-D549-1DF6-ED9039879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Visa Bolsters Global Banking Capabilities with $1B Acquisition of ...">
                <a:extLst>
                  <a:ext uri="{FF2B5EF4-FFF2-40B4-BE49-F238E27FC236}">
                    <a16:creationId xmlns:a16="http://schemas.microsoft.com/office/drawing/2014/main" id="{D9CBF987-1AAA-5BE5-8088-997D4E3328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90683908-9920-DC48-E67A-DEAAAF64C3A7}"/>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608B441-D1D7-6C07-C5B9-6DADAC86FC99}"/>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591843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EE698-A5DD-09FA-E305-D001A1A8F98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373EE89-2D29-0B5B-5D1D-632818DFFBE4}"/>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EE0EAF-5B79-8BF1-DBD4-3B52B2E2A8BF}"/>
              </a:ext>
            </a:extLst>
          </p:cNvPr>
          <p:cNvSpPr>
            <a:spLocks noGrp="1"/>
          </p:cNvSpPr>
          <p:nvPr>
            <p:ph type="title"/>
          </p:nvPr>
        </p:nvSpPr>
        <p:spPr>
          <a:xfrm>
            <a:off x="609600" y="460519"/>
            <a:ext cx="8962256" cy="1143000"/>
          </a:xfrm>
        </p:spPr>
        <p:txBody>
          <a:bodyPr/>
          <a:lstStyle/>
          <a:p>
            <a:r>
              <a:rPr lang="en-US" sz="2800" dirty="0"/>
              <a:t>Rank the Risks and Returns</a:t>
            </a:r>
          </a:p>
        </p:txBody>
      </p:sp>
      <p:graphicFrame>
        <p:nvGraphicFramePr>
          <p:cNvPr id="4" name="Table 4">
            <a:extLst>
              <a:ext uri="{FF2B5EF4-FFF2-40B4-BE49-F238E27FC236}">
                <a16:creationId xmlns:a16="http://schemas.microsoft.com/office/drawing/2014/main" id="{4D4A334B-ADBD-BF8B-F5F0-F9A97B85FB12}"/>
              </a:ext>
            </a:extLst>
          </p:cNvPr>
          <p:cNvGraphicFramePr>
            <a:graphicFrameLocks/>
          </p:cNvGraphicFramePr>
          <p:nvPr>
            <p:extLst>
              <p:ext uri="{D42A27DB-BD31-4B8C-83A1-F6EECF244321}">
                <p14:modId xmlns:p14="http://schemas.microsoft.com/office/powerpoint/2010/main" val="2050022557"/>
              </p:ext>
            </p:extLst>
          </p:nvPr>
        </p:nvGraphicFramePr>
        <p:xfrm>
          <a:off x="609599" y="1169043"/>
          <a:ext cx="9969660" cy="2995645"/>
        </p:xfrm>
        <a:graphic>
          <a:graphicData uri="http://schemas.openxmlformats.org/drawingml/2006/table">
            <a:tbl>
              <a:tblPr firstRow="1" bandRow="1">
                <a:tableStyleId>{5C22544A-7EE6-4342-B048-85BDC9FD1C3A}</a:tableStyleId>
              </a:tblPr>
              <a:tblGrid>
                <a:gridCol w="2492415">
                  <a:extLst>
                    <a:ext uri="{9D8B030D-6E8A-4147-A177-3AD203B41FA5}">
                      <a16:colId xmlns:a16="http://schemas.microsoft.com/office/drawing/2014/main" val="3111588333"/>
                    </a:ext>
                  </a:extLst>
                </a:gridCol>
                <a:gridCol w="2492415">
                  <a:extLst>
                    <a:ext uri="{9D8B030D-6E8A-4147-A177-3AD203B41FA5}">
                      <a16:colId xmlns:a16="http://schemas.microsoft.com/office/drawing/2014/main" val="3867156398"/>
                    </a:ext>
                  </a:extLst>
                </a:gridCol>
                <a:gridCol w="2492415">
                  <a:extLst>
                    <a:ext uri="{9D8B030D-6E8A-4147-A177-3AD203B41FA5}">
                      <a16:colId xmlns:a16="http://schemas.microsoft.com/office/drawing/2014/main" val="1475930108"/>
                    </a:ext>
                  </a:extLst>
                </a:gridCol>
                <a:gridCol w="2492415">
                  <a:extLst>
                    <a:ext uri="{9D8B030D-6E8A-4147-A177-3AD203B41FA5}">
                      <a16:colId xmlns:a16="http://schemas.microsoft.com/office/drawing/2014/main" val="3538291228"/>
                    </a:ext>
                  </a:extLst>
                </a:gridCol>
              </a:tblGrid>
              <a:tr h="503381">
                <a:tc>
                  <a:txBody>
                    <a:bodyPr/>
                    <a:lstStyle/>
                    <a:p>
                      <a:r>
                        <a:rPr lang="en-US" sz="1800" b="1" dirty="0">
                          <a:solidFill>
                            <a:schemeClr val="bg1"/>
                          </a:solidFill>
                          <a:latin typeface="Visa Dialect" pitchFamily="2" charset="0"/>
                        </a:rPr>
                        <a:t>Stock Market </a:t>
                      </a:r>
                    </a:p>
                    <a:p>
                      <a:r>
                        <a:rPr lang="en-US" sz="1800" b="1" dirty="0">
                          <a:solidFill>
                            <a:schemeClr val="bg1"/>
                          </a:solidFill>
                          <a:latin typeface="Visa Dialect" pitchFamily="2" charset="0"/>
                        </a:rPr>
                        <a:t>Mutual Fund</a:t>
                      </a:r>
                    </a:p>
                  </a:txBody>
                  <a:tcPr anchor="ctr"/>
                </a:tc>
                <a:tc>
                  <a:txBody>
                    <a:bodyPr/>
                    <a:lstStyle/>
                    <a:p>
                      <a:r>
                        <a:rPr lang="en-US" dirty="0">
                          <a:latin typeface="Visa Dialect" pitchFamily="2" charset="0"/>
                        </a:rPr>
                        <a:t>Low Risk</a:t>
                      </a:r>
                    </a:p>
                  </a:txBody>
                  <a:tcPr anchor="ctr"/>
                </a:tc>
                <a:tc>
                  <a:txBody>
                    <a:bodyPr/>
                    <a:lstStyle/>
                    <a:p>
                      <a:r>
                        <a:rPr lang="en-US" dirty="0">
                          <a:latin typeface="Visa Dialect" pitchFamily="2" charset="0"/>
                        </a:rPr>
                        <a:t>Medium Risk </a:t>
                      </a:r>
                    </a:p>
                  </a:txBody>
                  <a:tcPr anchor="ctr"/>
                </a:tc>
                <a:tc>
                  <a:txBody>
                    <a:bodyPr/>
                    <a:lstStyle/>
                    <a:p>
                      <a:r>
                        <a:rPr lang="en-US">
                          <a:latin typeface="Visa Dialect" pitchFamily="2" charset="0"/>
                        </a:rPr>
                        <a:t>High Risk</a:t>
                      </a:r>
                    </a:p>
                  </a:txBody>
                  <a:tcPr anchor="ctr"/>
                </a:tc>
                <a:extLst>
                  <a:ext uri="{0D108BD9-81ED-4DB2-BD59-A6C34878D82A}">
                    <a16:rowId xmlns:a16="http://schemas.microsoft.com/office/drawing/2014/main" val="3409946209"/>
                  </a:ext>
                </a:extLst>
              </a:tr>
              <a:tr h="471113">
                <a:tc>
                  <a:txBody>
                    <a:bodyPr/>
                    <a:lstStyle/>
                    <a:p>
                      <a:r>
                        <a:rPr lang="en-US" dirty="0">
                          <a:latin typeface="Visa Dialect" pitchFamily="2" charset="0"/>
                        </a:rPr>
                        <a:t>Liquidity</a:t>
                      </a:r>
                    </a:p>
                  </a:txBody>
                  <a:tcPr anchor="ctr"/>
                </a:tc>
                <a:tc>
                  <a:txBody>
                    <a:bodyPr/>
                    <a:lstStyle/>
                    <a:p>
                      <a:r>
                        <a:rPr lang="en-US" dirty="0">
                          <a:latin typeface="Visa Dialect" pitchFamily="2" charset="0"/>
                        </a:rPr>
                        <a:t>1</a:t>
                      </a:r>
                    </a:p>
                  </a:txBody>
                  <a:tcPr anchor="ctr"/>
                </a:tc>
                <a:tc>
                  <a:txBody>
                    <a:bodyPr/>
                    <a:lstStyle/>
                    <a:p>
                      <a:r>
                        <a:rPr lang="en-US" dirty="0">
                          <a:latin typeface="Visa Dialect" pitchFamily="2" charset="0"/>
                        </a:rPr>
                        <a:t>2</a:t>
                      </a:r>
                    </a:p>
                  </a:txBody>
                  <a:tcPr anchor="ctr"/>
                </a:tc>
                <a:tc>
                  <a:txBody>
                    <a:bodyPr/>
                    <a:lstStyle/>
                    <a:p>
                      <a:r>
                        <a:rPr lang="en-US">
                          <a:latin typeface="Visa Dialect" pitchFamily="2" charset="0"/>
                        </a:rPr>
                        <a:t>3</a:t>
                      </a:r>
                    </a:p>
                  </a:txBody>
                  <a:tcPr anchor="ctr"/>
                </a:tc>
                <a:extLst>
                  <a:ext uri="{0D108BD9-81ED-4DB2-BD59-A6C34878D82A}">
                    <a16:rowId xmlns:a16="http://schemas.microsoft.com/office/drawing/2014/main" val="3266201786"/>
                  </a:ext>
                </a:extLst>
              </a:tr>
              <a:tr h="471113">
                <a:tc>
                  <a:txBody>
                    <a:bodyPr/>
                    <a:lstStyle/>
                    <a:p>
                      <a:r>
                        <a:rPr lang="en-US">
                          <a:latin typeface="Visa Dialect" pitchFamily="2" charset="0"/>
                        </a:rPr>
                        <a:t>Inflation</a:t>
                      </a:r>
                    </a:p>
                  </a:txBody>
                  <a:tcPr anchor="ctr"/>
                </a:tc>
                <a:tc>
                  <a:txBody>
                    <a:bodyPr/>
                    <a:lstStyle/>
                    <a:p>
                      <a:r>
                        <a:rPr lang="en-US" dirty="0">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2030025426"/>
                  </a:ext>
                </a:extLst>
              </a:tr>
              <a:tr h="471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Visa Dialect" pitchFamily="2" charset="0"/>
                        </a:rPr>
                        <a:t>Financial</a:t>
                      </a:r>
                    </a:p>
                  </a:txBody>
                  <a:tcPr anchor="ctr"/>
                </a:tc>
                <a:tc>
                  <a:txBody>
                    <a:bodyPr/>
                    <a:lstStyle/>
                    <a:p>
                      <a:r>
                        <a:rPr lang="en-US">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277861875"/>
                  </a:ext>
                </a:extLst>
              </a:tr>
              <a:tr h="471113">
                <a:tc>
                  <a:txBody>
                    <a:bodyPr/>
                    <a:lstStyle/>
                    <a:p>
                      <a:r>
                        <a:rPr lang="en-US">
                          <a:latin typeface="Visa Dialect" pitchFamily="2" charset="0"/>
                        </a:rPr>
                        <a:t>Market</a:t>
                      </a:r>
                    </a:p>
                  </a:txBody>
                  <a:tcPr anchor="ctr"/>
                </a:tc>
                <a:tc>
                  <a:txBody>
                    <a:bodyPr/>
                    <a:lstStyle/>
                    <a:p>
                      <a:r>
                        <a:rPr lang="en-US">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1978028481"/>
                  </a:ext>
                </a:extLst>
              </a:tr>
              <a:tr h="471113">
                <a:tc>
                  <a:txBody>
                    <a:bodyPr/>
                    <a:lstStyle/>
                    <a:p>
                      <a:r>
                        <a:rPr lang="en-US">
                          <a:latin typeface="Visa Dialect" pitchFamily="2" charset="0"/>
                        </a:rPr>
                        <a:t>Fraud</a:t>
                      </a:r>
                    </a:p>
                  </a:txBody>
                  <a:tcPr anchor="ctr"/>
                </a:tc>
                <a:tc>
                  <a:txBody>
                    <a:bodyPr/>
                    <a:lstStyle/>
                    <a:p>
                      <a:r>
                        <a:rPr lang="en-US">
                          <a:latin typeface="Visa Dialect" pitchFamily="2" charset="0"/>
                        </a:rPr>
                        <a:t>1</a:t>
                      </a:r>
                    </a:p>
                  </a:txBody>
                  <a:tcPr anchor="ctr"/>
                </a:tc>
                <a:tc>
                  <a:txBody>
                    <a:bodyPr/>
                    <a:lstStyle/>
                    <a:p>
                      <a:r>
                        <a:rPr lang="en-US">
                          <a:latin typeface="Visa Dialect" pitchFamily="2" charset="0"/>
                        </a:rPr>
                        <a:t>2</a:t>
                      </a:r>
                    </a:p>
                  </a:txBody>
                  <a:tcPr anchor="ctr"/>
                </a:tc>
                <a:tc>
                  <a:txBody>
                    <a:bodyPr/>
                    <a:lstStyle/>
                    <a:p>
                      <a:r>
                        <a:rPr lang="en-US" dirty="0">
                          <a:latin typeface="Visa Dialect" pitchFamily="2" charset="0"/>
                        </a:rPr>
                        <a:t>3</a:t>
                      </a:r>
                    </a:p>
                  </a:txBody>
                  <a:tcPr anchor="ctr"/>
                </a:tc>
                <a:extLst>
                  <a:ext uri="{0D108BD9-81ED-4DB2-BD59-A6C34878D82A}">
                    <a16:rowId xmlns:a16="http://schemas.microsoft.com/office/drawing/2014/main" val="3552973679"/>
                  </a:ext>
                </a:extLst>
              </a:tr>
            </a:tbl>
          </a:graphicData>
        </a:graphic>
      </p:graphicFrame>
      <p:graphicFrame>
        <p:nvGraphicFramePr>
          <p:cNvPr id="5" name="Table 5">
            <a:extLst>
              <a:ext uri="{FF2B5EF4-FFF2-40B4-BE49-F238E27FC236}">
                <a16:creationId xmlns:a16="http://schemas.microsoft.com/office/drawing/2014/main" id="{748BEC44-4EB0-1146-D1B0-895ABD0299D2}"/>
              </a:ext>
            </a:extLst>
          </p:cNvPr>
          <p:cNvGraphicFramePr>
            <a:graphicFrameLocks noGrp="1"/>
          </p:cNvGraphicFramePr>
          <p:nvPr/>
        </p:nvGraphicFramePr>
        <p:xfrm>
          <a:off x="609600" y="4249728"/>
          <a:ext cx="9992812" cy="1150771"/>
        </p:xfrm>
        <a:graphic>
          <a:graphicData uri="http://schemas.openxmlformats.org/drawingml/2006/table">
            <a:tbl>
              <a:tblPr firstRow="1" bandRow="1">
                <a:tableStyleId>{F5AB1C69-6EDB-4FF4-983F-18BD219EF322}</a:tableStyleId>
              </a:tblPr>
              <a:tblGrid>
                <a:gridCol w="2498203">
                  <a:extLst>
                    <a:ext uri="{9D8B030D-6E8A-4147-A177-3AD203B41FA5}">
                      <a16:colId xmlns:a16="http://schemas.microsoft.com/office/drawing/2014/main" val="2700883342"/>
                    </a:ext>
                  </a:extLst>
                </a:gridCol>
                <a:gridCol w="2498203">
                  <a:extLst>
                    <a:ext uri="{9D8B030D-6E8A-4147-A177-3AD203B41FA5}">
                      <a16:colId xmlns:a16="http://schemas.microsoft.com/office/drawing/2014/main" val="4142270151"/>
                    </a:ext>
                  </a:extLst>
                </a:gridCol>
                <a:gridCol w="2498203">
                  <a:extLst>
                    <a:ext uri="{9D8B030D-6E8A-4147-A177-3AD203B41FA5}">
                      <a16:colId xmlns:a16="http://schemas.microsoft.com/office/drawing/2014/main" val="3715555892"/>
                    </a:ext>
                  </a:extLst>
                </a:gridCol>
                <a:gridCol w="2498203">
                  <a:extLst>
                    <a:ext uri="{9D8B030D-6E8A-4147-A177-3AD203B41FA5}">
                      <a16:colId xmlns:a16="http://schemas.microsoft.com/office/drawing/2014/main" val="2969261025"/>
                    </a:ext>
                  </a:extLst>
                </a:gridCol>
              </a:tblGrid>
              <a:tr h="0">
                <a:tc>
                  <a:txBody>
                    <a:bodyPr/>
                    <a:lstStyle/>
                    <a:p>
                      <a:r>
                        <a:rPr lang="en-US" dirty="0">
                          <a:latin typeface="Visa Dialect" pitchFamily="2" charset="0"/>
                        </a:rPr>
                        <a:t>Expected Return</a:t>
                      </a:r>
                    </a:p>
                    <a:p>
                      <a:r>
                        <a:rPr lang="en-US" dirty="0">
                          <a:latin typeface="Visa Dialect" pitchFamily="2" charset="0"/>
                        </a:rPr>
                        <a:t>(10 year)</a:t>
                      </a:r>
                    </a:p>
                  </a:txBody>
                  <a:tcPr anchor="ctr">
                    <a:solidFill>
                      <a:srgbClr val="2B94F5"/>
                    </a:solidFill>
                  </a:tcPr>
                </a:tc>
                <a:tc>
                  <a:txBody>
                    <a:bodyPr/>
                    <a:lstStyle/>
                    <a:p>
                      <a:r>
                        <a:rPr lang="en-US" dirty="0">
                          <a:latin typeface="Visa Dialect" pitchFamily="2" charset="0"/>
                        </a:rPr>
                        <a:t>Low</a:t>
                      </a:r>
                    </a:p>
                  </a:txBody>
                  <a:tcPr anchor="ctr">
                    <a:solidFill>
                      <a:srgbClr val="2B94F5"/>
                    </a:solidFill>
                  </a:tcPr>
                </a:tc>
                <a:tc>
                  <a:txBody>
                    <a:bodyPr/>
                    <a:lstStyle/>
                    <a:p>
                      <a:r>
                        <a:rPr lang="en-US" dirty="0">
                          <a:latin typeface="Visa Dialect" pitchFamily="2" charset="0"/>
                        </a:rPr>
                        <a:t>Medium</a:t>
                      </a:r>
                    </a:p>
                  </a:txBody>
                  <a:tcPr anchor="ctr">
                    <a:solidFill>
                      <a:srgbClr val="2B94F5"/>
                    </a:solidFill>
                  </a:tcPr>
                </a:tc>
                <a:tc>
                  <a:txBody>
                    <a:bodyPr/>
                    <a:lstStyle/>
                    <a:p>
                      <a:r>
                        <a:rPr lang="en-US" dirty="0">
                          <a:latin typeface="Visa Dialect" pitchFamily="2" charset="0"/>
                        </a:rPr>
                        <a:t>High</a:t>
                      </a:r>
                    </a:p>
                  </a:txBody>
                  <a:tcPr anchor="ctr">
                    <a:solidFill>
                      <a:srgbClr val="2B94F5"/>
                    </a:solidFill>
                  </a:tcPr>
                </a:tc>
                <a:extLst>
                  <a:ext uri="{0D108BD9-81ED-4DB2-BD59-A6C34878D82A}">
                    <a16:rowId xmlns:a16="http://schemas.microsoft.com/office/drawing/2014/main" val="718217239"/>
                  </a:ext>
                </a:extLst>
              </a:tr>
              <a:tr h="510691">
                <a:tc>
                  <a:txBody>
                    <a:bodyPr/>
                    <a:lstStyle/>
                    <a:p>
                      <a:r>
                        <a:rPr lang="en-US" dirty="0">
                          <a:latin typeface="Visa Dialect" pitchFamily="2" charset="0"/>
                        </a:rPr>
                        <a:t>$1000</a:t>
                      </a: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tc>
                  <a:txBody>
                    <a:bodyPr/>
                    <a:lstStyle/>
                    <a:p>
                      <a:endParaRPr lang="en-US" dirty="0">
                        <a:latin typeface="Visa Dialect" pitchFamily="2" charset="0"/>
                      </a:endParaRPr>
                    </a:p>
                  </a:txBody>
                  <a:tcPr anchor="ctr">
                    <a:solidFill>
                      <a:schemeClr val="tx2"/>
                    </a:solidFill>
                  </a:tcPr>
                </a:tc>
                <a:extLst>
                  <a:ext uri="{0D108BD9-81ED-4DB2-BD59-A6C34878D82A}">
                    <a16:rowId xmlns:a16="http://schemas.microsoft.com/office/drawing/2014/main" val="2020104924"/>
                  </a:ext>
                </a:extLst>
              </a:tr>
            </a:tbl>
          </a:graphicData>
        </a:graphic>
      </p:graphicFrame>
      <p:grpSp>
        <p:nvGrpSpPr>
          <p:cNvPr id="3" name="Group 2">
            <a:extLst>
              <a:ext uri="{FF2B5EF4-FFF2-40B4-BE49-F238E27FC236}">
                <a16:creationId xmlns:a16="http://schemas.microsoft.com/office/drawing/2014/main" id="{FE6F073A-CAF2-9E1E-93D0-3B6028A5D19D}"/>
              </a:ext>
            </a:extLst>
          </p:cNvPr>
          <p:cNvGrpSpPr/>
          <p:nvPr/>
        </p:nvGrpSpPr>
        <p:grpSpPr>
          <a:xfrm>
            <a:off x="0" y="5948974"/>
            <a:ext cx="12192000" cy="917968"/>
            <a:chOff x="0" y="5948974"/>
            <a:chExt cx="12192000" cy="917968"/>
          </a:xfrm>
        </p:grpSpPr>
        <p:sp>
          <p:nvSpPr>
            <p:cNvPr id="6" name="Rectangle 5">
              <a:extLst>
                <a:ext uri="{FF2B5EF4-FFF2-40B4-BE49-F238E27FC236}">
                  <a16:creationId xmlns:a16="http://schemas.microsoft.com/office/drawing/2014/main" id="{DD9FC336-7CBA-C916-2EC8-FE7A7C43544D}"/>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987CB71-A608-298D-DBF3-B938F3719B49}"/>
                </a:ext>
              </a:extLst>
            </p:cNvPr>
            <p:cNvGrpSpPr/>
            <p:nvPr/>
          </p:nvGrpSpPr>
          <p:grpSpPr>
            <a:xfrm>
              <a:off x="786998" y="6165200"/>
              <a:ext cx="10570603" cy="701742"/>
              <a:chOff x="786998" y="6165200"/>
              <a:chExt cx="10570603" cy="701742"/>
            </a:xfrm>
          </p:grpSpPr>
          <p:pic>
            <p:nvPicPr>
              <p:cNvPr id="20" name="Picture 19">
                <a:extLst>
                  <a:ext uri="{FF2B5EF4-FFF2-40B4-BE49-F238E27FC236}">
                    <a16:creationId xmlns:a16="http://schemas.microsoft.com/office/drawing/2014/main" id="{BA346E27-E3F9-1736-D44C-C9CCCBB959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1" name="Picture 20">
                <a:extLst>
                  <a:ext uri="{FF2B5EF4-FFF2-40B4-BE49-F238E27FC236}">
                    <a16:creationId xmlns:a16="http://schemas.microsoft.com/office/drawing/2014/main" id="{0E019B09-1CE7-F3CE-41D7-58F6C7A942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2" name="Picture 2">
                <a:extLst>
                  <a:ext uri="{FF2B5EF4-FFF2-40B4-BE49-F238E27FC236}">
                    <a16:creationId xmlns:a16="http://schemas.microsoft.com/office/drawing/2014/main" id="{951BC2F6-159F-E5F2-E684-EDF90CCCE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Visa Bolsters Global Banking Capabilities with $1B Acquisition of ...">
                <a:extLst>
                  <a:ext uri="{FF2B5EF4-FFF2-40B4-BE49-F238E27FC236}">
                    <a16:creationId xmlns:a16="http://schemas.microsoft.com/office/drawing/2014/main" id="{6F2905AD-3677-1041-6B49-39C96CE6DE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A0021BF0-5C4C-4FBF-3B0D-694FF179B36B}"/>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F977301-FE87-A775-2776-A94ED7D7F446}"/>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26773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ACA51-7A4B-FF99-2D93-0F0E7F7F475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50550AD-22A5-7C8C-152E-6B3BA57C5944}"/>
              </a:ext>
            </a:extLst>
          </p:cNvPr>
          <p:cNvSpPr/>
          <p:nvPr/>
        </p:nvSpPr>
        <p:spPr>
          <a:xfrm>
            <a:off x="609600" y="6045502"/>
            <a:ext cx="10691973" cy="70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a:extLst>
              <a:ext uri="{FF2B5EF4-FFF2-40B4-BE49-F238E27FC236}">
                <a16:creationId xmlns:a16="http://schemas.microsoft.com/office/drawing/2014/main" id="{84DFBBC5-D468-F8D2-DCB3-B6A7127AF8C0}"/>
              </a:ext>
            </a:extLst>
          </p:cNvPr>
          <p:cNvSpPr>
            <a:spLocks noChangeArrowheads="1"/>
          </p:cNvSpPr>
          <p:nvPr/>
        </p:nvSpPr>
        <p:spPr bwMode="auto">
          <a:xfrm>
            <a:off x="3390900" y="3265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3">
            <a:extLst>
              <a:ext uri="{FF2B5EF4-FFF2-40B4-BE49-F238E27FC236}">
                <a16:creationId xmlns:a16="http://schemas.microsoft.com/office/drawing/2014/main" id="{CEBA4CD5-9BD3-831B-4C60-B405BE2119BA}"/>
              </a:ext>
            </a:extLst>
          </p:cNvPr>
          <p:cNvSpPr>
            <a:spLocks noChangeArrowheads="1"/>
          </p:cNvSpPr>
          <p:nvPr/>
        </p:nvSpPr>
        <p:spPr bwMode="auto">
          <a:xfrm>
            <a:off x="5809636" y="45120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itle 1">
            <a:extLst>
              <a:ext uri="{FF2B5EF4-FFF2-40B4-BE49-F238E27FC236}">
                <a16:creationId xmlns:a16="http://schemas.microsoft.com/office/drawing/2014/main" id="{E8D2DBF6-4380-C63F-ACF8-3B54074ED759}"/>
              </a:ext>
            </a:extLst>
          </p:cNvPr>
          <p:cNvSpPr>
            <a:spLocks noGrp="1"/>
          </p:cNvSpPr>
          <p:nvPr>
            <p:ph type="title"/>
          </p:nvPr>
        </p:nvSpPr>
        <p:spPr>
          <a:xfrm>
            <a:off x="609600" y="977992"/>
            <a:ext cx="9144000" cy="518255"/>
          </a:xfrm>
        </p:spPr>
        <p:txBody>
          <a:bodyPr/>
          <a:lstStyle/>
          <a:p>
            <a:r>
              <a:rPr lang="en-US" sz="3500" dirty="0">
                <a:solidFill>
                  <a:schemeClr val="tx1"/>
                </a:solidFill>
              </a:rPr>
              <a:t>S&amp;P 500 </a:t>
            </a:r>
            <a:r>
              <a:rPr lang="en-US" sz="3500" dirty="0">
                <a:solidFill>
                  <a:srgbClr val="1434CB"/>
                </a:solidFill>
              </a:rPr>
              <a:t>Before/After </a:t>
            </a:r>
            <a:r>
              <a:rPr lang="en-US" sz="3500" dirty="0">
                <a:solidFill>
                  <a:schemeClr val="tx1"/>
                </a:solidFill>
              </a:rPr>
              <a:t>Pandemic</a:t>
            </a:r>
          </a:p>
        </p:txBody>
      </p:sp>
      <p:sp>
        <p:nvSpPr>
          <p:cNvPr id="11" name="Content Placeholder 4">
            <a:extLst>
              <a:ext uri="{FF2B5EF4-FFF2-40B4-BE49-F238E27FC236}">
                <a16:creationId xmlns:a16="http://schemas.microsoft.com/office/drawing/2014/main" id="{5FDC6530-B967-1A18-F535-06C018AC450F}"/>
              </a:ext>
            </a:extLst>
          </p:cNvPr>
          <p:cNvSpPr txBox="1">
            <a:spLocks/>
          </p:cNvSpPr>
          <p:nvPr/>
        </p:nvSpPr>
        <p:spPr>
          <a:xfrm>
            <a:off x="609600" y="1631868"/>
            <a:ext cx="10412362" cy="3779520"/>
          </a:xfrm>
          <a:prstGeom prst="rect">
            <a:avLst/>
          </a:prstGeom>
        </p:spPr>
        <p:txBody>
          <a:bodyPr/>
          <a:lstStyle>
            <a:lvl1pPr marL="0" indent="0" algn="l" defTabSz="914400" rtl="0" eaLnBrk="1" latinLnBrk="0" hangingPunct="1">
              <a:lnSpc>
                <a:spcPct val="100000"/>
              </a:lnSpc>
              <a:spcBef>
                <a:spcPts val="600"/>
              </a:spcBef>
              <a:buFont typeface="Visa Dialect Regular" pitchFamily="2" charset="0"/>
              <a:buNone/>
              <a:defRPr sz="1600" b="0" kern="1200">
                <a:solidFill>
                  <a:schemeClr val="accent1"/>
                </a:solidFill>
                <a:latin typeface="+mj-lt"/>
                <a:ea typeface="+mn-ea"/>
                <a:cs typeface="+mn-cs"/>
              </a:defRPr>
            </a:lvl1pPr>
            <a:lvl2pPr marL="0" indent="0" algn="l" defTabSz="914400" rtl="0" eaLnBrk="1" latinLnBrk="0" hangingPunct="1">
              <a:lnSpc>
                <a:spcPct val="100000"/>
              </a:lnSpc>
              <a:spcBef>
                <a:spcPts val="800"/>
              </a:spcBef>
              <a:spcAft>
                <a:spcPts val="200"/>
              </a:spcAft>
              <a:buFontTx/>
              <a:buNone/>
              <a:defRPr sz="1600" kern="1200">
                <a:solidFill>
                  <a:schemeClr val="tx1"/>
                </a:solidFill>
                <a:latin typeface="+mn-lt"/>
                <a:ea typeface="+mn-ea"/>
                <a:cs typeface="+mn-cs"/>
              </a:defRPr>
            </a:lvl2pPr>
            <a:lvl3pPr marL="285750" indent="-2857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460375" indent="-228600" algn="l" defTabSz="914400" rtl="0" eaLnBrk="1" latinLnBrk="0" hangingPunct="1">
              <a:lnSpc>
                <a:spcPct val="100000"/>
              </a:lnSpc>
              <a:spcBef>
                <a:spcPts val="600"/>
              </a:spcBef>
              <a:buFont typeface="Visa Dialect Regular" pitchFamily="2" charset="0"/>
              <a:buChar char="—"/>
              <a:tabLst/>
              <a:defRPr sz="1600" kern="1200">
                <a:solidFill>
                  <a:schemeClr val="tx1"/>
                </a:solidFill>
                <a:latin typeface="+mn-lt"/>
                <a:ea typeface="+mn-ea"/>
                <a:cs typeface="+mn-cs"/>
              </a:defRPr>
            </a:lvl4pPr>
            <a:lvl5pPr marL="742950" indent="-280988" algn="l" defTabSz="914400" rtl="0" eaLnBrk="1" latinLnBrk="0" hangingPunct="1">
              <a:lnSpc>
                <a:spcPct val="100000"/>
              </a:lnSpc>
              <a:spcBef>
                <a:spcPts val="600"/>
              </a:spcBef>
              <a:buFont typeface="Visa Dialect Regular"/>
              <a:buChar char="—"/>
              <a:tabLst/>
              <a:defRPr sz="1600" kern="1200">
                <a:solidFill>
                  <a:schemeClr val="tx1"/>
                </a:solidFill>
                <a:latin typeface="+mn-lt"/>
                <a:ea typeface="+mn-ea"/>
                <a:cs typeface="+mn-cs"/>
              </a:defRPr>
            </a:lvl5pPr>
            <a:lvl6pPr marL="1033463" indent="-290513" algn="l" defTabSz="914400" rtl="0" eaLnBrk="1" latinLnBrk="0" hangingPunct="1">
              <a:lnSpc>
                <a:spcPct val="100000"/>
              </a:lnSpc>
              <a:spcBef>
                <a:spcPts val="500"/>
              </a:spcBef>
              <a:buFont typeface="Visa Dialect Regular"/>
              <a:buChar char="—"/>
              <a:tabLst/>
              <a:defRPr sz="16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600"/>
              </a:spcAft>
              <a:buFont typeface="System Font Regular"/>
              <a:buChar char="—"/>
            </a:pPr>
            <a:r>
              <a:rPr lang="en-US" sz="3000" dirty="0">
                <a:solidFill>
                  <a:schemeClr val="tx1"/>
                </a:solidFill>
                <a:latin typeface="Visa Dialect Medium" pitchFamily="2" charset="0"/>
              </a:rPr>
              <a:t>Be diversified across investments, recognizing the risks and returns</a:t>
            </a:r>
          </a:p>
          <a:p>
            <a:pPr marL="457200" indent="-457200">
              <a:spcAft>
                <a:spcPts val="600"/>
              </a:spcAft>
              <a:buFont typeface="System Font Regular"/>
              <a:buChar char="—"/>
            </a:pPr>
            <a:r>
              <a:rPr lang="en-US" sz="3000" dirty="0">
                <a:solidFill>
                  <a:schemeClr val="tx1"/>
                </a:solidFill>
                <a:latin typeface="Visa Dialect Medium" pitchFamily="2" charset="0"/>
              </a:rPr>
              <a:t>Buy and hold</a:t>
            </a:r>
          </a:p>
          <a:p>
            <a:pPr marL="457200" indent="-457200">
              <a:spcAft>
                <a:spcPts val="600"/>
              </a:spcAft>
              <a:buFont typeface="System Font Regular"/>
              <a:buChar char="—"/>
            </a:pPr>
            <a:r>
              <a:rPr lang="en-US" sz="3000" dirty="0">
                <a:solidFill>
                  <a:schemeClr val="tx1"/>
                </a:solidFill>
                <a:latin typeface="Visa Dialect Medium" pitchFamily="2" charset="0"/>
              </a:rPr>
              <a:t>$1000 would have dropped to $660 if sold in </a:t>
            </a:r>
            <a:r>
              <a:rPr lang="en-US" sz="3000" dirty="0">
                <a:solidFill>
                  <a:srgbClr val="1434CB"/>
                </a:solidFill>
                <a:latin typeface="Visa Dialect Medium" pitchFamily="2" charset="0"/>
              </a:rPr>
              <a:t>March, 2020 </a:t>
            </a:r>
          </a:p>
          <a:p>
            <a:pPr marL="457200" indent="-457200">
              <a:spcAft>
                <a:spcPts val="600"/>
              </a:spcAft>
              <a:buFont typeface="System Font Regular"/>
              <a:buChar char="—"/>
            </a:pPr>
            <a:r>
              <a:rPr lang="en-US" sz="3000" dirty="0">
                <a:solidFill>
                  <a:schemeClr val="tx1"/>
                </a:solidFill>
                <a:latin typeface="Visa Dialect Medium" pitchFamily="2" charset="0"/>
              </a:rPr>
              <a:t>$1000 would have returned to $1000 if held until </a:t>
            </a:r>
            <a:r>
              <a:rPr lang="en-US" sz="3000" dirty="0">
                <a:solidFill>
                  <a:srgbClr val="1434CB"/>
                </a:solidFill>
                <a:latin typeface="Visa Dialect Medium" pitchFamily="2" charset="0"/>
              </a:rPr>
              <a:t>Aug, 2020</a:t>
            </a:r>
          </a:p>
        </p:txBody>
      </p:sp>
      <p:grpSp>
        <p:nvGrpSpPr>
          <p:cNvPr id="19" name="Group 18">
            <a:extLst>
              <a:ext uri="{FF2B5EF4-FFF2-40B4-BE49-F238E27FC236}">
                <a16:creationId xmlns:a16="http://schemas.microsoft.com/office/drawing/2014/main" id="{4C5D43F2-1EB0-6299-28C6-B0C066CF2DA1}"/>
              </a:ext>
            </a:extLst>
          </p:cNvPr>
          <p:cNvGrpSpPr/>
          <p:nvPr/>
        </p:nvGrpSpPr>
        <p:grpSpPr>
          <a:xfrm>
            <a:off x="0" y="5948974"/>
            <a:ext cx="12192000" cy="917968"/>
            <a:chOff x="0" y="5948974"/>
            <a:chExt cx="12192000" cy="917968"/>
          </a:xfrm>
        </p:grpSpPr>
        <p:sp>
          <p:nvSpPr>
            <p:cNvPr id="20" name="Rectangle 19">
              <a:extLst>
                <a:ext uri="{FF2B5EF4-FFF2-40B4-BE49-F238E27FC236}">
                  <a16:creationId xmlns:a16="http://schemas.microsoft.com/office/drawing/2014/main" id="{14E9A49A-EDC9-A0E2-C978-875684E4B639}"/>
                </a:ext>
              </a:extLst>
            </p:cNvPr>
            <p:cNvSpPr/>
            <p:nvPr/>
          </p:nvSpPr>
          <p:spPr>
            <a:xfrm>
              <a:off x="0" y="6147307"/>
              <a:ext cx="12192000" cy="710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817DBCA-7D8D-FDF5-8CA6-18DF9A597122}"/>
                </a:ext>
              </a:extLst>
            </p:cNvPr>
            <p:cNvGrpSpPr/>
            <p:nvPr/>
          </p:nvGrpSpPr>
          <p:grpSpPr>
            <a:xfrm>
              <a:off x="786998" y="6165200"/>
              <a:ext cx="10570603" cy="701742"/>
              <a:chOff x="786998" y="6165200"/>
              <a:chExt cx="10570603" cy="701742"/>
            </a:xfrm>
          </p:grpSpPr>
          <p:pic>
            <p:nvPicPr>
              <p:cNvPr id="24" name="Picture 23">
                <a:extLst>
                  <a:ext uri="{FF2B5EF4-FFF2-40B4-BE49-F238E27FC236}">
                    <a16:creationId xmlns:a16="http://schemas.microsoft.com/office/drawing/2014/main" id="{31C8783A-4C41-0EAC-49D3-5DECF15880B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89698" y="6165200"/>
                <a:ext cx="1700486" cy="701742"/>
              </a:xfrm>
              <a:prstGeom prst="rect">
                <a:avLst/>
              </a:prstGeom>
            </p:spPr>
          </p:pic>
          <p:pic>
            <p:nvPicPr>
              <p:cNvPr id="25" name="Picture 24">
                <a:extLst>
                  <a:ext uri="{FF2B5EF4-FFF2-40B4-BE49-F238E27FC236}">
                    <a16:creationId xmlns:a16="http://schemas.microsoft.com/office/drawing/2014/main" id="{B37143BD-7BC8-92C0-5C58-F47FAAA5BB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348" y="6259469"/>
                <a:ext cx="991700" cy="513204"/>
              </a:xfrm>
              <a:prstGeom prst="rect">
                <a:avLst/>
              </a:prstGeom>
            </p:spPr>
          </p:pic>
          <p:pic>
            <p:nvPicPr>
              <p:cNvPr id="26" name="Picture 2">
                <a:extLst>
                  <a:ext uri="{FF2B5EF4-FFF2-40B4-BE49-F238E27FC236}">
                    <a16:creationId xmlns:a16="http://schemas.microsoft.com/office/drawing/2014/main" id="{A309358A-D7E0-E290-AFB6-79845DBE1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499834" y="6219529"/>
                <a:ext cx="857767" cy="5930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Visa Bolsters Global Banking Capabilities with $1B Acquisition of ...">
                <a:extLst>
                  <a:ext uri="{FF2B5EF4-FFF2-40B4-BE49-F238E27FC236}">
                    <a16:creationId xmlns:a16="http://schemas.microsoft.com/office/drawing/2014/main" id="{EA6CFE1E-EB94-5B29-B185-430274869B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8" y="6237156"/>
                <a:ext cx="991700" cy="557831"/>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F353045E-0FEB-2837-2CFF-8C3733BF4798}"/>
                </a:ext>
              </a:extLst>
            </p:cNvPr>
            <p:cNvSpPr/>
            <p:nvPr/>
          </p:nvSpPr>
          <p:spPr>
            <a:xfrm>
              <a:off x="0" y="6000161"/>
              <a:ext cx="12192000" cy="166081"/>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AE04EC7-B915-9052-6795-B8224FC021EE}"/>
                </a:ext>
              </a:extLst>
            </p:cNvPr>
            <p:cNvSpPr/>
            <p:nvPr/>
          </p:nvSpPr>
          <p:spPr>
            <a:xfrm>
              <a:off x="0" y="5948974"/>
              <a:ext cx="12192000" cy="91142"/>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C0C01742-0EF1-A917-D4C6-2719AED210B2}"/>
              </a:ext>
            </a:extLst>
          </p:cNvPr>
          <p:cNvSpPr/>
          <p:nvPr/>
        </p:nvSpPr>
        <p:spPr>
          <a:xfrm>
            <a:off x="0" y="526867"/>
            <a:ext cx="12192000" cy="91143"/>
          </a:xfrm>
          <a:prstGeom prst="rect">
            <a:avLst/>
          </a:prstGeom>
          <a:solidFill>
            <a:srgbClr val="C7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BAA6304-0EDA-D7B0-7179-9E81D41B17F7}"/>
              </a:ext>
            </a:extLst>
          </p:cNvPr>
          <p:cNvSpPr/>
          <p:nvPr/>
        </p:nvSpPr>
        <p:spPr>
          <a:xfrm>
            <a:off x="0" y="364578"/>
            <a:ext cx="12192000" cy="156674"/>
          </a:xfrm>
          <a:prstGeom prst="rect">
            <a:avLst/>
          </a:prstGeom>
          <a:solidFill>
            <a:srgbClr val="2B9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23D25E5-E891-7D9E-5613-6C0A87E00596}"/>
              </a:ext>
            </a:extLst>
          </p:cNvPr>
          <p:cNvSpPr/>
          <p:nvPr/>
        </p:nvSpPr>
        <p:spPr>
          <a:xfrm>
            <a:off x="0" y="4637"/>
            <a:ext cx="12192000" cy="3746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08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isa Blue Theme">
  <a:themeElements>
    <a:clrScheme name="Hyperlinks">
      <a:dk1>
        <a:srgbClr val="000000"/>
      </a:dk1>
      <a:lt1>
        <a:srgbClr val="FFFFFF"/>
      </a:lt1>
      <a:dk2>
        <a:srgbClr val="F0F0F0"/>
      </a:dk2>
      <a:lt2>
        <a:srgbClr val="96918D"/>
      </a:lt2>
      <a:accent1>
        <a:srgbClr val="1434CB"/>
      </a:accent1>
      <a:accent2>
        <a:srgbClr val="FCC015"/>
      </a:accent2>
      <a:accent3>
        <a:srgbClr val="021E4C"/>
      </a:accent3>
      <a:accent4>
        <a:srgbClr val="2B94F5"/>
      </a:accent4>
      <a:accent5>
        <a:srgbClr val="96A6F4"/>
      </a:accent5>
      <a:accent6>
        <a:srgbClr val="CAD2F9"/>
      </a:accent6>
      <a:hlink>
        <a:srgbClr val="234EF7"/>
      </a:hlink>
      <a:folHlink>
        <a:srgbClr val="8A1697"/>
      </a:folHlink>
    </a:clrScheme>
    <a:fontScheme name="Visa Dialect">
      <a:majorFont>
        <a:latin typeface="Visa Dialect Semibold"/>
        <a:ea typeface=""/>
        <a:cs typeface=""/>
      </a:majorFont>
      <a:minorFont>
        <a:latin typeface="Visa Dialect 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Visa Blue">
      <a:srgbClr val="1434CB"/>
    </a:custClr>
    <a:custClr name="Visa Yellow">
      <a:srgbClr val="FCC015"/>
    </a:custClr>
    <a:custClr name="Visa Dark Blue">
      <a:srgbClr val="021E4C"/>
    </a:custClr>
    <a:custClr name="Ocean Blue">
      <a:srgbClr val="2B94F5"/>
    </a:custClr>
    <a:custClr name="Visa Blue 40%">
      <a:srgbClr val="97A7F5"/>
    </a:custClr>
    <a:custClr name="Visa Blue 20%">
      <a:srgbClr val="CBD3FA"/>
    </a:custClr>
    <a:custClr name="Orange">
      <a:srgbClr val="F7A105"/>
    </a:custClr>
    <a:custClr name="Light Gray">
      <a:srgbClr val="C0BDBB"/>
    </a:custClr>
    <a:custClr name="blank">
      <a:srgbClr val="FFFFFF"/>
    </a:custClr>
    <a:custClr name="blank">
      <a:srgbClr val="FFFFFF"/>
    </a:custClr>
    <a:custClr name="Visa Blue">
      <a:srgbClr val="1434CB"/>
    </a:custClr>
    <a:custClr name="Visa Blue 60%">
      <a:srgbClr val="627BF0"/>
    </a:custClr>
    <a:custClr name="Visa Blue 40%">
      <a:srgbClr val="97A7F5"/>
    </a:custClr>
    <a:custClr name="Visa Blue 20%">
      <a:srgbClr val="CBD3FA"/>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Visa Theme" id="{E773EBA2-E5CE-4121-B212-7D7E3DA2460C}" vid="{74B0AE16-B17A-4447-B689-37631B2F7839}"/>
    </a:ext>
  </a:extLst>
</a:theme>
</file>

<file path=ppt/theme/theme2.xml><?xml version="1.0" encoding="utf-8"?>
<a:theme xmlns:a="http://schemas.openxmlformats.org/drawingml/2006/main" name="Visa Theme">
  <a:themeElements>
    <a:clrScheme name="Custom 1">
      <a:dk1>
        <a:srgbClr val="000000"/>
      </a:dk1>
      <a:lt1>
        <a:srgbClr val="FFFFFF"/>
      </a:lt1>
      <a:dk2>
        <a:srgbClr val="F0F0F0"/>
      </a:dk2>
      <a:lt2>
        <a:srgbClr val="96918D"/>
      </a:lt2>
      <a:accent1>
        <a:srgbClr val="1434CB"/>
      </a:accent1>
      <a:accent2>
        <a:srgbClr val="FCC015"/>
      </a:accent2>
      <a:accent3>
        <a:srgbClr val="021E4C"/>
      </a:accent3>
      <a:accent4>
        <a:srgbClr val="2B94F5"/>
      </a:accent4>
      <a:accent5>
        <a:srgbClr val="96A6F4"/>
      </a:accent5>
      <a:accent6>
        <a:srgbClr val="CAD2F9"/>
      </a:accent6>
      <a:hlink>
        <a:srgbClr val="0E2798"/>
      </a:hlink>
      <a:folHlink>
        <a:srgbClr val="BFBFBF"/>
      </a:folHlink>
    </a:clrScheme>
    <a:fontScheme name="Visa Dialect">
      <a:majorFont>
        <a:latin typeface="Visa Dialect Semibold"/>
        <a:ea typeface=""/>
        <a:cs typeface=""/>
      </a:majorFont>
      <a:minorFont>
        <a:latin typeface="Visa Dialect 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Visa Blue">
      <a:srgbClr val="1434CB"/>
    </a:custClr>
    <a:custClr name="Visa Yellow">
      <a:srgbClr val="FCC015"/>
    </a:custClr>
    <a:custClr name="Visa Dark Blue">
      <a:srgbClr val="021E4C"/>
    </a:custClr>
    <a:custClr name="Ocean Blue">
      <a:srgbClr val="2B94F5"/>
    </a:custClr>
    <a:custClr name="Visa Blue 40%">
      <a:srgbClr val="97A7F5"/>
    </a:custClr>
    <a:custClr name="Visa Blue 20%">
      <a:srgbClr val="CBD3FA"/>
    </a:custClr>
    <a:custClr name="Orange">
      <a:srgbClr val="F7A105"/>
    </a:custClr>
    <a:custClr name="Light Gray">
      <a:srgbClr val="C0BDBB"/>
    </a:custClr>
    <a:custClr name="blank">
      <a:srgbClr val="FFFFFF"/>
    </a:custClr>
    <a:custClr name="blank">
      <a:srgbClr val="FFFFFF"/>
    </a:custClr>
    <a:custClr name="Visa Blue">
      <a:srgbClr val="1434CB"/>
    </a:custClr>
    <a:custClr name="Visa Blue 60%">
      <a:srgbClr val="627BF0"/>
    </a:custClr>
    <a:custClr name="Visa Blue 40%">
      <a:srgbClr val="97A7F5"/>
    </a:custClr>
    <a:custClr name="Visa Blue 20%">
      <a:srgbClr val="CBD3FA"/>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Visa Theme" id="{E773EBA2-E5CE-4121-B212-7D7E3DA2460C}" vid="{74B0AE16-B17A-4447-B689-37631B2F7839}"/>
    </a:ext>
  </a:extLst>
</a:theme>
</file>

<file path=ppt/theme/theme3.xml><?xml version="1.0" encoding="utf-8"?>
<a:theme xmlns:a="http://schemas.openxmlformats.org/drawingml/2006/main" name="3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84C63A22D165409E06B9BF4A3C38F5" ma:contentTypeVersion="19" ma:contentTypeDescription="Create a new document." ma:contentTypeScope="" ma:versionID="ca9813e469421d32f252230ec6f03367">
  <xsd:schema xmlns:xsd="http://www.w3.org/2001/XMLSchema" xmlns:xs="http://www.w3.org/2001/XMLSchema" xmlns:p="http://schemas.microsoft.com/office/2006/metadata/properties" xmlns:ns1="http://schemas.microsoft.com/sharepoint/v3" xmlns:ns2="d7572191-b766-412f-befe-016e857b4ef7" xmlns:ns3="b58bfeec-319c-49a0-bdf2-805e89e71a1a" targetNamespace="http://schemas.microsoft.com/office/2006/metadata/properties" ma:root="true" ma:fieldsID="23a1d12303b5277ad5bc4b0afaf1b663" ns1:_="" ns2:_="" ns3:_="">
    <xsd:import namespace="http://schemas.microsoft.com/sharepoint/v3"/>
    <xsd:import namespace="d7572191-b766-412f-befe-016e857b4ef7"/>
    <xsd:import namespace="b58bfeec-319c-49a0-bdf2-805e89e71a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572191-b766-412f-befe-016e857b4e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6c7cd15-b2ae-4659-bfa5-b3b9d1479a58" ma:termSetId="09814cd3-568e-fe90-9814-8d621ff8fb84" ma:anchorId="fba54fb3-c3e1-fe81-a776-ca4b69148c4d" ma:open="true" ma:isKeyword="false">
      <xsd:complexType>
        <xsd:sequence>
          <xsd:element ref="pc:Terms" minOccurs="0" maxOccurs="1"/>
        </xsd:sequence>
      </xsd:complexType>
    </xsd:element>
    <xsd:element name="MediaServiceDateTaken" ma:index="23" nillable="true" ma:displayName="MediaServiceDateTaken" ma:hidden="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8bfeec-319c-49a0-bdf2-805e89e71a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dc4ff91-f225-47b8-b275-2353903605aa}" ma:internalName="TaxCatchAll" ma:showField="CatchAllData" ma:web="b58bfeec-319c-49a0-bdf2-805e89e71a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b58bfeec-319c-49a0-bdf2-805e89e71a1a"/>
    <_ip_UnifiedCompliancePolicyProperties xmlns="http://schemas.microsoft.com/sharepoint/v3" xsi:nil="true"/>
    <lcf76f155ced4ddcb4097134ff3c332f xmlns="d7572191-b766-412f-befe-016e857b4ef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929ADBB-4D5E-41F5-BC9F-46F6BA61BC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7572191-b766-412f-befe-016e857b4ef7"/>
    <ds:schemaRef ds:uri="b58bfeec-319c-49a0-bdf2-805e89e71a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CAF181-BA86-45EA-8829-720863BD7213}">
  <ds:schemaRefs>
    <ds:schemaRef ds:uri="http://schemas.microsoft.com/sharepoint/v3/contenttype/forms"/>
  </ds:schemaRefs>
</ds:datastoreItem>
</file>

<file path=customXml/itemProps3.xml><?xml version="1.0" encoding="utf-8"?>
<ds:datastoreItem xmlns:ds="http://schemas.openxmlformats.org/officeDocument/2006/customXml" ds:itemID="{4932950F-8434-445A-B4F1-86D00E85F0A0}">
  <ds:schemaRefs>
    <ds:schemaRef ds:uri="http://schemas.microsoft.com/office/2006/metadata/properties"/>
    <ds:schemaRef ds:uri="http://schemas.microsoft.com/office/infopath/2007/PartnerControls"/>
    <ds:schemaRef ds:uri="http://schemas.microsoft.com/office/2006/documentManagement/types"/>
    <ds:schemaRef ds:uri="http://schemas.microsoft.com/sharepoint/v3"/>
    <ds:schemaRef ds:uri="http://schemas.openxmlformats.org/package/2006/metadata/core-properties"/>
    <ds:schemaRef ds:uri="d7572191-b766-412f-befe-016e857b4ef7"/>
    <ds:schemaRef ds:uri="b58bfeec-319c-49a0-bdf2-805e89e71a1a"/>
    <ds:schemaRef ds:uri="http://purl.org/dc/elements/1.1/"/>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847</TotalTime>
  <Words>4872</Words>
  <Application>Microsoft Office PowerPoint</Application>
  <PresentationFormat>Widescreen</PresentationFormat>
  <Paragraphs>912</Paragraphs>
  <Slides>112</Slides>
  <Notes>8</Notes>
  <HiddenSlides>1</HiddenSlides>
  <MMClips>3</MMClips>
  <ScaleCrop>false</ScaleCrop>
  <HeadingPairs>
    <vt:vector size="8" baseType="variant">
      <vt:variant>
        <vt:lpstr>Fonts Used</vt:lpstr>
      </vt:variant>
      <vt:variant>
        <vt:i4>21</vt:i4>
      </vt:variant>
      <vt:variant>
        <vt:lpstr>Theme</vt:lpstr>
      </vt:variant>
      <vt:variant>
        <vt:i4>5</vt:i4>
      </vt:variant>
      <vt:variant>
        <vt:lpstr>Embedded OLE Servers</vt:lpstr>
      </vt:variant>
      <vt:variant>
        <vt:i4>1</vt:i4>
      </vt:variant>
      <vt:variant>
        <vt:lpstr>Slide Titles</vt:lpstr>
      </vt:variant>
      <vt:variant>
        <vt:i4>112</vt:i4>
      </vt:variant>
    </vt:vector>
  </HeadingPairs>
  <TitlesOfParts>
    <vt:vector size="139" baseType="lpstr">
      <vt:lpstr>Aptos</vt:lpstr>
      <vt:lpstr>Arial</vt:lpstr>
      <vt:lpstr>AvenirLTStd-Book</vt:lpstr>
      <vt:lpstr>BIZ UDPMincho</vt:lpstr>
      <vt:lpstr>Calibri</vt:lpstr>
      <vt:lpstr>Calibri Light</vt:lpstr>
      <vt:lpstr>Cambria</vt:lpstr>
      <vt:lpstr>Constantia</vt:lpstr>
      <vt:lpstr>Courier New</vt:lpstr>
      <vt:lpstr>Inter</vt:lpstr>
      <vt:lpstr>Inter Light</vt:lpstr>
      <vt:lpstr>Lucida Grande</vt:lpstr>
      <vt:lpstr>Sniglet</vt:lpstr>
      <vt:lpstr>System Font Regular</vt:lpstr>
      <vt:lpstr>Times New Roman</vt:lpstr>
      <vt:lpstr>Visa Dialect</vt:lpstr>
      <vt:lpstr>Visa Dialect Bold</vt:lpstr>
      <vt:lpstr>Visa Dialect Medium</vt:lpstr>
      <vt:lpstr>Visa Dialect Regular</vt:lpstr>
      <vt:lpstr>Visa Dialect Semibold</vt:lpstr>
      <vt:lpstr>Wingdings</vt:lpstr>
      <vt:lpstr>Visa Blue Theme</vt:lpstr>
      <vt:lpstr>Visa Theme</vt:lpstr>
      <vt:lpstr>3_Office Theme</vt:lpstr>
      <vt:lpstr>4_Office Theme</vt:lpstr>
      <vt:lpstr>3_Office Theme</vt:lpstr>
      <vt:lpstr>Document</vt:lpstr>
      <vt:lpstr>PowerPoint Presentation</vt:lpstr>
      <vt:lpstr>Agenda</vt:lpstr>
      <vt:lpstr>Financial Fitness for Life   Lessons 2 and 3 Decision-Making Skills</vt:lpstr>
      <vt:lpstr>Purpose of a Decision-Making Model</vt:lpstr>
      <vt:lpstr>Definitions  &amp; Vocabulary</vt:lpstr>
      <vt:lpstr>PowerPoint Presentation</vt:lpstr>
      <vt:lpstr>PowerPoint Presentation</vt:lpstr>
      <vt:lpstr>PowerPoint Presentation</vt:lpstr>
      <vt:lpstr>PowerPoint Presentation</vt:lpstr>
      <vt:lpstr>PowerPoint Presentation</vt:lpstr>
      <vt:lpstr>PowerPoint Presentation</vt:lpstr>
      <vt:lpstr>HANDOUTS: PAGE 2</vt:lpstr>
      <vt:lpstr>PowerPoint Presentation</vt:lpstr>
      <vt:lpstr>Which college should you attend?  </vt:lpstr>
      <vt:lpstr> How do you decide?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3: Teaching Tips</vt:lpstr>
      <vt:lpstr>PowerPoint Presentation</vt:lpstr>
      <vt:lpstr>Financial Fitness for Life   Lesson 7: Uncle Sam Takes A Bite</vt:lpstr>
      <vt:lpstr>HANDOUTS: PAGE 3</vt:lpstr>
      <vt:lpstr>Calculating Progressive Taxes</vt:lpstr>
      <vt:lpstr>Calculating Progressive Taxes</vt:lpstr>
      <vt:lpstr>Tax Basics: Marginal Tax Code (Federal Tax)</vt:lpstr>
      <vt:lpstr>Calculating Progressive Taxes</vt:lpstr>
      <vt:lpstr>Calculating Progressive Taxes</vt:lpstr>
      <vt:lpstr>Calculating Progressive Taxes</vt:lpstr>
      <vt:lpstr>PowerPoint Presentation</vt:lpstr>
      <vt:lpstr>PowerPoint Presentation</vt:lpstr>
      <vt:lpstr>Financial Fitness for Life   Lesson 8: Managing Your Money</vt:lpstr>
      <vt:lpstr>PowerPoint Presentation</vt:lpstr>
      <vt:lpstr>PowerPoint Presentation</vt:lpstr>
      <vt:lpstr>Read about John and Marsha, their daughter Ashley,  and their goldfish, Shark.    </vt:lpstr>
      <vt:lpstr>PowerPoint Presentation</vt:lpstr>
      <vt:lpstr>The Magic of Compound Interest</vt:lpstr>
      <vt:lpstr>Online Activities and Videos</vt:lpstr>
      <vt:lpstr>Financial Fitness for Life   Lesson 12: Making Credit Choices</vt:lpstr>
      <vt:lpstr>Bell Ringers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HANDOUTS: PAGES 8-11</vt:lpstr>
      <vt:lpstr>What do you recommend?</vt:lpstr>
      <vt:lpstr>Using Credit</vt:lpstr>
      <vt:lpstr>Financial Fitness for Life   Lesson 13: Credit Reports and Credit Scores</vt:lpstr>
      <vt:lpstr>PowerPoint Presentation</vt:lpstr>
      <vt:lpstr>PowerPoint Presentation</vt:lpstr>
      <vt:lpstr>What Goes Into Your Credit Score?</vt:lpstr>
      <vt:lpstr>PowerPoint Presentation</vt:lpstr>
      <vt:lpstr>Length of Information on a Credit Report</vt:lpstr>
      <vt:lpstr>Why is a Credit Score Important?  </vt:lpstr>
      <vt:lpstr>Most credit scoring models don’t consider:</vt:lpstr>
      <vt:lpstr>Distribution of FICO</vt:lpstr>
      <vt:lpstr>PowerPoint Presentation</vt:lpstr>
      <vt:lpstr>Exercise 13.3                                               Your Credit Score and the Price of a Car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Fitness for Life   Lesson 21: There is no Free Lunch In Investing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EconEdLink</vt:lpstr>
      <vt:lpstr>PowerPoint Presentation</vt:lpstr>
      <vt:lpstr>Inflation Risks</vt:lpstr>
      <vt:lpstr>PowerPoint Presentation</vt:lpstr>
      <vt:lpstr>Long Periods</vt:lpstr>
      <vt:lpstr>Financial Risks</vt:lpstr>
      <vt:lpstr>Fraud Risks</vt:lpstr>
      <vt:lpstr>Rank the Risks and Returns</vt:lpstr>
      <vt:lpstr>Rank the Risks and Returns</vt:lpstr>
      <vt:lpstr>Rank the Risks and Returns</vt:lpstr>
      <vt:lpstr>Rank the Risks and Returns</vt:lpstr>
      <vt:lpstr>Rank the Risks and Returns</vt:lpstr>
      <vt:lpstr>Rank the Risks and Returns</vt:lpstr>
      <vt:lpstr>Rank the Risks and Returns</vt:lpstr>
      <vt:lpstr>Rank the Risks and Returns</vt:lpstr>
      <vt:lpstr>S&amp;P 500 Before/After Pandemic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Educators</vt:lpstr>
      <vt:lpstr>Engaging Students</vt:lpstr>
      <vt:lpstr>CEE’s Annual Conference</vt:lpstr>
      <vt:lpstr>PowerPoint Presentation</vt:lpstr>
      <vt:lpstr>PowerPoint Presentation</vt:lpstr>
      <vt:lpstr>PowerPoint Presentation</vt:lpstr>
    </vt:vector>
  </TitlesOfParts>
  <Company>Visa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Stafford, Sam</dc:creator>
  <cp:lastModifiedBy>Ruth Cookson</cp:lastModifiedBy>
  <cp:revision>141</cp:revision>
  <dcterms:created xsi:type="dcterms:W3CDTF">2025-04-28T23:58:20Z</dcterms:created>
  <dcterms:modified xsi:type="dcterms:W3CDTF">2025-05-13T19:52:27Z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0f89cb5-682d-4be4-b0e0-739c9b4a93d4_Enabled">
    <vt:lpwstr>true</vt:lpwstr>
  </property>
  <property fmtid="{D5CDD505-2E9C-101B-9397-08002B2CF9AE}" pid="3" name="MSIP_Label_a0f89cb5-682d-4be4-b0e0-739c9b4a93d4_SetDate">
    <vt:lpwstr>2025-04-29T02:29:41Z</vt:lpwstr>
  </property>
  <property fmtid="{D5CDD505-2E9C-101B-9397-08002B2CF9AE}" pid="4" name="MSIP_Label_a0f89cb5-682d-4be4-b0e0-739c9b4a93d4_Method">
    <vt:lpwstr>Standard</vt:lpwstr>
  </property>
  <property fmtid="{D5CDD505-2E9C-101B-9397-08002B2CF9AE}" pid="5" name="MSIP_Label_a0f89cb5-682d-4be4-b0e0-739c9b4a93d4_Name">
    <vt:lpwstr>Not Classified</vt:lpwstr>
  </property>
  <property fmtid="{D5CDD505-2E9C-101B-9397-08002B2CF9AE}" pid="6" name="MSIP_Label_a0f89cb5-682d-4be4-b0e0-739c9b4a93d4_SiteId">
    <vt:lpwstr>38305e12-e15d-4ee8-88b9-c4db1c477d76</vt:lpwstr>
  </property>
  <property fmtid="{D5CDD505-2E9C-101B-9397-08002B2CF9AE}" pid="7" name="MSIP_Label_a0f89cb5-682d-4be4-b0e0-739c9b4a93d4_ActionId">
    <vt:lpwstr>9fcea7bb-bcb9-49dd-93f1-0f25db03b25c</vt:lpwstr>
  </property>
  <property fmtid="{D5CDD505-2E9C-101B-9397-08002B2CF9AE}" pid="8" name="MSIP_Label_a0f89cb5-682d-4be4-b0e0-739c9b4a93d4_ContentBits">
    <vt:lpwstr>0</vt:lpwstr>
  </property>
  <property fmtid="{D5CDD505-2E9C-101B-9397-08002B2CF9AE}" pid="9" name="MSIP_Label_a0f89cb5-682d-4be4-b0e0-739c9b4a93d4_Tag">
    <vt:lpwstr>10, 3, 0, 1</vt:lpwstr>
  </property>
  <property fmtid="{D5CDD505-2E9C-101B-9397-08002B2CF9AE}" pid="10" name="ContentTypeId">
    <vt:lpwstr>0x0101005E84C63A22D165409E06B9BF4A3C38F5</vt:lpwstr>
  </property>
</Properties>
</file>