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
  </p:notesMasterIdLst>
  <p:sldIdLst>
    <p:sldId id="798" r:id="rId5"/>
    <p:sldId id="795" r:id="rId6"/>
    <p:sldId id="816" r:id="rId7"/>
    <p:sldId id="811" r:id="rId8"/>
    <p:sldId id="812" r:id="rId9"/>
  </p:sldIdLst>
  <p:sldSz cx="9144000" cy="5143500" type="screen16x9"/>
  <p:notesSz cx="9144000" cy="6858000"/>
  <p:defaultTextStyle>
    <a:defPPr marL="0" marR="0" indent="0" algn="l" defTabSz="685753" rtl="0" fontAlgn="auto" latinLnBrk="1"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defRPr>
    </a:defPPr>
    <a:lvl1pPr marL="0" marR="0" indent="0" algn="l" defTabSz="685753"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1pPr>
    <a:lvl2pPr marL="0" marR="0" indent="342877" algn="l" defTabSz="685753"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2pPr>
    <a:lvl3pPr marL="0" marR="0" indent="685753" algn="l" defTabSz="685753"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3pPr>
    <a:lvl4pPr marL="0" marR="0" indent="1028628" algn="l" defTabSz="685753"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4pPr>
    <a:lvl5pPr marL="0" marR="0" indent="1371505" algn="l" defTabSz="685753"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5pPr>
    <a:lvl6pPr marL="0" marR="0" indent="1714381" algn="l" defTabSz="685753"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6pPr>
    <a:lvl7pPr marL="0" marR="0" indent="2057258" algn="l" defTabSz="685753"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7pPr>
    <a:lvl8pPr marL="0" marR="0" indent="2400134" algn="l" defTabSz="685753"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8pPr>
    <a:lvl9pPr marL="0" marR="0" indent="2743010" algn="l" defTabSz="685753" rtl="0" fontAlgn="auto" latinLnBrk="0"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9F"/>
    <a:srgbClr val="FFCC66"/>
    <a:srgbClr val="29B95C"/>
    <a:srgbClr val="E2E482"/>
    <a:srgbClr val="FFFFFF"/>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3490" autoAdjust="0"/>
    <p:restoredTop sz="92520" autoAdjust="0"/>
  </p:normalViewPr>
  <p:slideViewPr>
    <p:cSldViewPr snapToGrid="0">
      <p:cViewPr varScale="1">
        <p:scale>
          <a:sx n="99" d="100"/>
          <a:sy n="99" d="100"/>
        </p:scale>
        <p:origin x="86"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Cookson" userId="ca3a0789-b855-405c-9d2a-912abc57193b" providerId="ADAL" clId="{2B121516-D533-496F-9EFF-0361EE872036}"/>
    <pc:docChg chg="delSld">
      <pc:chgData name="Ruth Cookson" userId="ca3a0789-b855-405c-9d2a-912abc57193b" providerId="ADAL" clId="{2B121516-D533-496F-9EFF-0361EE872036}" dt="2025-05-13T18:44:38.489" v="1" actId="47"/>
      <pc:docMkLst>
        <pc:docMk/>
      </pc:docMkLst>
      <pc:sldChg chg="del">
        <pc:chgData name="Ruth Cookson" userId="ca3a0789-b855-405c-9d2a-912abc57193b" providerId="ADAL" clId="{2B121516-D533-496F-9EFF-0361EE872036}" dt="2025-05-13T18:44:28.261" v="0" actId="47"/>
        <pc:sldMkLst>
          <pc:docMk/>
          <pc:sldMk cId="0" sldId="257"/>
        </pc:sldMkLst>
      </pc:sldChg>
      <pc:sldChg chg="del">
        <pc:chgData name="Ruth Cookson" userId="ca3a0789-b855-405c-9d2a-912abc57193b" providerId="ADAL" clId="{2B121516-D533-496F-9EFF-0361EE872036}" dt="2025-05-13T18:44:28.261" v="0" actId="47"/>
        <pc:sldMkLst>
          <pc:docMk/>
          <pc:sldMk cId="0" sldId="258"/>
        </pc:sldMkLst>
      </pc:sldChg>
      <pc:sldChg chg="del">
        <pc:chgData name="Ruth Cookson" userId="ca3a0789-b855-405c-9d2a-912abc57193b" providerId="ADAL" clId="{2B121516-D533-496F-9EFF-0361EE872036}" dt="2025-05-13T18:44:28.261" v="0" actId="47"/>
        <pc:sldMkLst>
          <pc:docMk/>
          <pc:sldMk cId="1144693102" sldId="663"/>
        </pc:sldMkLst>
      </pc:sldChg>
      <pc:sldChg chg="del">
        <pc:chgData name="Ruth Cookson" userId="ca3a0789-b855-405c-9d2a-912abc57193b" providerId="ADAL" clId="{2B121516-D533-496F-9EFF-0361EE872036}" dt="2025-05-13T18:44:28.261" v="0" actId="47"/>
        <pc:sldMkLst>
          <pc:docMk/>
          <pc:sldMk cId="2755041738" sldId="677"/>
        </pc:sldMkLst>
      </pc:sldChg>
      <pc:sldChg chg="del">
        <pc:chgData name="Ruth Cookson" userId="ca3a0789-b855-405c-9d2a-912abc57193b" providerId="ADAL" clId="{2B121516-D533-496F-9EFF-0361EE872036}" dt="2025-05-13T18:44:28.261" v="0" actId="47"/>
        <pc:sldMkLst>
          <pc:docMk/>
          <pc:sldMk cId="2025090216" sldId="678"/>
        </pc:sldMkLst>
      </pc:sldChg>
      <pc:sldChg chg="del">
        <pc:chgData name="Ruth Cookson" userId="ca3a0789-b855-405c-9d2a-912abc57193b" providerId="ADAL" clId="{2B121516-D533-496F-9EFF-0361EE872036}" dt="2025-05-13T18:44:28.261" v="0" actId="47"/>
        <pc:sldMkLst>
          <pc:docMk/>
          <pc:sldMk cId="2574279093" sldId="681"/>
        </pc:sldMkLst>
      </pc:sldChg>
      <pc:sldChg chg="del">
        <pc:chgData name="Ruth Cookson" userId="ca3a0789-b855-405c-9d2a-912abc57193b" providerId="ADAL" clId="{2B121516-D533-496F-9EFF-0361EE872036}" dt="2025-05-13T18:44:28.261" v="0" actId="47"/>
        <pc:sldMkLst>
          <pc:docMk/>
          <pc:sldMk cId="297869667" sldId="682"/>
        </pc:sldMkLst>
      </pc:sldChg>
      <pc:sldChg chg="del">
        <pc:chgData name="Ruth Cookson" userId="ca3a0789-b855-405c-9d2a-912abc57193b" providerId="ADAL" clId="{2B121516-D533-496F-9EFF-0361EE872036}" dt="2025-05-13T18:44:38.489" v="1" actId="47"/>
        <pc:sldMkLst>
          <pc:docMk/>
          <pc:sldMk cId="3005962730" sldId="793"/>
        </pc:sldMkLst>
      </pc:sldChg>
      <pc:sldChg chg="del">
        <pc:chgData name="Ruth Cookson" userId="ca3a0789-b855-405c-9d2a-912abc57193b" providerId="ADAL" clId="{2B121516-D533-496F-9EFF-0361EE872036}" dt="2025-05-13T18:44:28.261" v="0" actId="47"/>
        <pc:sldMkLst>
          <pc:docMk/>
          <pc:sldMk cId="3241201068" sldId="794"/>
        </pc:sldMkLst>
      </pc:sldChg>
      <pc:sldChg chg="del">
        <pc:chgData name="Ruth Cookson" userId="ca3a0789-b855-405c-9d2a-912abc57193b" providerId="ADAL" clId="{2B121516-D533-496F-9EFF-0361EE872036}" dt="2025-05-13T18:44:38.489" v="1" actId="47"/>
        <pc:sldMkLst>
          <pc:docMk/>
          <pc:sldMk cId="3155167047" sldId="796"/>
        </pc:sldMkLst>
      </pc:sldChg>
      <pc:sldChg chg="del">
        <pc:chgData name="Ruth Cookson" userId="ca3a0789-b855-405c-9d2a-912abc57193b" providerId="ADAL" clId="{2B121516-D533-496F-9EFF-0361EE872036}" dt="2025-05-13T18:44:38.489" v="1" actId="47"/>
        <pc:sldMkLst>
          <pc:docMk/>
          <pc:sldMk cId="1047524137" sldId="799"/>
        </pc:sldMkLst>
      </pc:sldChg>
      <pc:sldChg chg="del">
        <pc:chgData name="Ruth Cookson" userId="ca3a0789-b855-405c-9d2a-912abc57193b" providerId="ADAL" clId="{2B121516-D533-496F-9EFF-0361EE872036}" dt="2025-05-13T18:44:38.489" v="1" actId="47"/>
        <pc:sldMkLst>
          <pc:docMk/>
          <pc:sldMk cId="1709632742" sldId="800"/>
        </pc:sldMkLst>
      </pc:sldChg>
      <pc:sldChg chg="del">
        <pc:chgData name="Ruth Cookson" userId="ca3a0789-b855-405c-9d2a-912abc57193b" providerId="ADAL" clId="{2B121516-D533-496F-9EFF-0361EE872036}" dt="2025-05-13T18:44:38.489" v="1" actId="47"/>
        <pc:sldMkLst>
          <pc:docMk/>
          <pc:sldMk cId="3727904140" sldId="801"/>
        </pc:sldMkLst>
      </pc:sldChg>
      <pc:sldChg chg="del">
        <pc:chgData name="Ruth Cookson" userId="ca3a0789-b855-405c-9d2a-912abc57193b" providerId="ADAL" clId="{2B121516-D533-496F-9EFF-0361EE872036}" dt="2025-05-13T18:44:38.489" v="1" actId="47"/>
        <pc:sldMkLst>
          <pc:docMk/>
          <pc:sldMk cId="227493978" sldId="802"/>
        </pc:sldMkLst>
      </pc:sldChg>
      <pc:sldChg chg="del">
        <pc:chgData name="Ruth Cookson" userId="ca3a0789-b855-405c-9d2a-912abc57193b" providerId="ADAL" clId="{2B121516-D533-496F-9EFF-0361EE872036}" dt="2025-05-13T18:44:38.489" v="1" actId="47"/>
        <pc:sldMkLst>
          <pc:docMk/>
          <pc:sldMk cId="2389382181" sldId="803"/>
        </pc:sldMkLst>
      </pc:sldChg>
      <pc:sldChg chg="del">
        <pc:chgData name="Ruth Cookson" userId="ca3a0789-b855-405c-9d2a-912abc57193b" providerId="ADAL" clId="{2B121516-D533-496F-9EFF-0361EE872036}" dt="2025-05-13T18:44:38.489" v="1" actId="47"/>
        <pc:sldMkLst>
          <pc:docMk/>
          <pc:sldMk cId="3311774894" sldId="804"/>
        </pc:sldMkLst>
      </pc:sldChg>
      <pc:sldChg chg="del">
        <pc:chgData name="Ruth Cookson" userId="ca3a0789-b855-405c-9d2a-912abc57193b" providerId="ADAL" clId="{2B121516-D533-496F-9EFF-0361EE872036}" dt="2025-05-13T18:44:38.489" v="1" actId="47"/>
        <pc:sldMkLst>
          <pc:docMk/>
          <pc:sldMk cId="1758006242" sldId="805"/>
        </pc:sldMkLst>
      </pc:sldChg>
      <pc:sldChg chg="del">
        <pc:chgData name="Ruth Cookson" userId="ca3a0789-b855-405c-9d2a-912abc57193b" providerId="ADAL" clId="{2B121516-D533-496F-9EFF-0361EE872036}" dt="2025-05-13T18:44:38.489" v="1" actId="47"/>
        <pc:sldMkLst>
          <pc:docMk/>
          <pc:sldMk cId="286636421" sldId="806"/>
        </pc:sldMkLst>
      </pc:sldChg>
      <pc:sldChg chg="del">
        <pc:chgData name="Ruth Cookson" userId="ca3a0789-b855-405c-9d2a-912abc57193b" providerId="ADAL" clId="{2B121516-D533-496F-9EFF-0361EE872036}" dt="2025-05-13T18:44:28.261" v="0" actId="47"/>
        <pc:sldMkLst>
          <pc:docMk/>
          <pc:sldMk cId="438296088" sldId="807"/>
        </pc:sldMkLst>
      </pc:sldChg>
      <pc:sldChg chg="del">
        <pc:chgData name="Ruth Cookson" userId="ca3a0789-b855-405c-9d2a-912abc57193b" providerId="ADAL" clId="{2B121516-D533-496F-9EFF-0361EE872036}" dt="2025-05-13T18:44:28.261" v="0" actId="47"/>
        <pc:sldMkLst>
          <pc:docMk/>
          <pc:sldMk cId="3434209290" sldId="808"/>
        </pc:sldMkLst>
      </pc:sldChg>
      <pc:sldChg chg="del">
        <pc:chgData name="Ruth Cookson" userId="ca3a0789-b855-405c-9d2a-912abc57193b" providerId="ADAL" clId="{2B121516-D533-496F-9EFF-0361EE872036}" dt="2025-05-13T18:44:28.261" v="0" actId="47"/>
        <pc:sldMkLst>
          <pc:docMk/>
          <pc:sldMk cId="1125557298" sldId="809"/>
        </pc:sldMkLst>
      </pc:sldChg>
      <pc:sldChg chg="del">
        <pc:chgData name="Ruth Cookson" userId="ca3a0789-b855-405c-9d2a-912abc57193b" providerId="ADAL" clId="{2B121516-D533-496F-9EFF-0361EE872036}" dt="2025-05-13T18:44:28.261" v="0" actId="47"/>
        <pc:sldMkLst>
          <pc:docMk/>
          <pc:sldMk cId="1165980526" sldId="810"/>
        </pc:sldMkLst>
      </pc:sldChg>
      <pc:sldChg chg="del">
        <pc:chgData name="Ruth Cookson" userId="ca3a0789-b855-405c-9d2a-912abc57193b" providerId="ADAL" clId="{2B121516-D533-496F-9EFF-0361EE872036}" dt="2025-05-13T18:44:28.261" v="0" actId="47"/>
        <pc:sldMkLst>
          <pc:docMk/>
          <pc:sldMk cId="3804114970" sldId="814"/>
        </pc:sldMkLst>
      </pc:sldChg>
      <pc:sldChg chg="del">
        <pc:chgData name="Ruth Cookson" userId="ca3a0789-b855-405c-9d2a-912abc57193b" providerId="ADAL" clId="{2B121516-D533-496F-9EFF-0361EE872036}" dt="2025-05-13T18:44:28.261" v="0" actId="47"/>
        <pc:sldMkLst>
          <pc:docMk/>
          <pc:sldMk cId="4019966832" sldId="815"/>
        </pc:sldMkLst>
      </pc:sldChg>
      <pc:sldChg chg="del">
        <pc:chgData name="Ruth Cookson" userId="ca3a0789-b855-405c-9d2a-912abc57193b" providerId="ADAL" clId="{2B121516-D533-496F-9EFF-0361EE872036}" dt="2025-05-13T18:44:28.261" v="0" actId="47"/>
        <pc:sldMkLst>
          <pc:docMk/>
          <pc:sldMk cId="1206838630" sldId="817"/>
        </pc:sldMkLst>
      </pc:sldChg>
      <pc:sldChg chg="del">
        <pc:chgData name="Ruth Cookson" userId="ca3a0789-b855-405c-9d2a-912abc57193b" providerId="ADAL" clId="{2B121516-D533-496F-9EFF-0361EE872036}" dt="2025-05-13T18:44:28.261" v="0" actId="47"/>
        <pc:sldMkLst>
          <pc:docMk/>
          <pc:sldMk cId="2909018990" sldId="818"/>
        </pc:sldMkLst>
      </pc:sldChg>
      <pc:sldChg chg="del">
        <pc:chgData name="Ruth Cookson" userId="ca3a0789-b855-405c-9d2a-912abc57193b" providerId="ADAL" clId="{2B121516-D533-496F-9EFF-0361EE872036}" dt="2025-05-13T18:44:38.489" v="1" actId="47"/>
        <pc:sldMkLst>
          <pc:docMk/>
          <pc:sldMk cId="2356284834" sldId="819"/>
        </pc:sldMkLst>
      </pc:sldChg>
      <pc:sldChg chg="del">
        <pc:chgData name="Ruth Cookson" userId="ca3a0789-b855-405c-9d2a-912abc57193b" providerId="ADAL" clId="{2B121516-D533-496F-9EFF-0361EE872036}" dt="2025-05-13T18:44:38.489" v="1" actId="47"/>
        <pc:sldMkLst>
          <pc:docMk/>
          <pc:sldMk cId="1158273513" sldId="820"/>
        </pc:sldMkLst>
      </pc:sldChg>
      <pc:sldChg chg="del">
        <pc:chgData name="Ruth Cookson" userId="ca3a0789-b855-405c-9d2a-912abc57193b" providerId="ADAL" clId="{2B121516-D533-496F-9EFF-0361EE872036}" dt="2025-05-13T18:44:38.489" v="1" actId="47"/>
        <pc:sldMkLst>
          <pc:docMk/>
          <pc:sldMk cId="704961165" sldId="821"/>
        </pc:sldMkLst>
      </pc:sldChg>
      <pc:sldChg chg="del">
        <pc:chgData name="Ruth Cookson" userId="ca3a0789-b855-405c-9d2a-912abc57193b" providerId="ADAL" clId="{2B121516-D533-496F-9EFF-0361EE872036}" dt="2025-05-13T18:44:38.489" v="1" actId="47"/>
        <pc:sldMkLst>
          <pc:docMk/>
          <pc:sldMk cId="3550327953" sldId="822"/>
        </pc:sldMkLst>
      </pc:sldChg>
      <pc:sldChg chg="del">
        <pc:chgData name="Ruth Cookson" userId="ca3a0789-b855-405c-9d2a-912abc57193b" providerId="ADAL" clId="{2B121516-D533-496F-9EFF-0361EE872036}" dt="2025-05-13T18:44:38.489" v="1" actId="47"/>
        <pc:sldMkLst>
          <pc:docMk/>
          <pc:sldMk cId="10395356" sldId="824"/>
        </pc:sldMkLst>
      </pc:sldChg>
      <pc:sldChg chg="del">
        <pc:chgData name="Ruth Cookson" userId="ca3a0789-b855-405c-9d2a-912abc57193b" providerId="ADAL" clId="{2B121516-D533-496F-9EFF-0361EE872036}" dt="2025-05-13T18:44:38.489" v="1" actId="47"/>
        <pc:sldMkLst>
          <pc:docMk/>
          <pc:sldMk cId="4071460219" sldId="825"/>
        </pc:sldMkLst>
      </pc:sldChg>
      <pc:sldMasterChg chg="delSldLayout">
        <pc:chgData name="Ruth Cookson" userId="ca3a0789-b855-405c-9d2a-912abc57193b" providerId="ADAL" clId="{2B121516-D533-496F-9EFF-0361EE872036}" dt="2025-05-13T18:44:38.489" v="1" actId="47"/>
        <pc:sldMasterMkLst>
          <pc:docMk/>
          <pc:sldMasterMk cId="0" sldId="2147483648"/>
        </pc:sldMasterMkLst>
        <pc:sldLayoutChg chg="del">
          <pc:chgData name="Ruth Cookson" userId="ca3a0789-b855-405c-9d2a-912abc57193b" providerId="ADAL" clId="{2B121516-D533-496F-9EFF-0361EE872036}" dt="2025-05-13T18:44:38.489" v="1" actId="47"/>
          <pc:sldLayoutMkLst>
            <pc:docMk/>
            <pc:sldMasterMk cId="0" sldId="2147483648"/>
            <pc:sldLayoutMk cId="0" sldId="2147483652"/>
          </pc:sldLayoutMkLst>
        </pc:sldLayoutChg>
        <pc:sldLayoutChg chg="del">
          <pc:chgData name="Ruth Cookson" userId="ca3a0789-b855-405c-9d2a-912abc57193b" providerId="ADAL" clId="{2B121516-D533-496F-9EFF-0361EE872036}" dt="2025-05-13T18:44:28.261" v="0" actId="47"/>
          <pc:sldLayoutMkLst>
            <pc:docMk/>
            <pc:sldMasterMk cId="0" sldId="2147483648"/>
            <pc:sldLayoutMk cId="3360884250" sldId="2147483666"/>
          </pc:sldLayoutMkLst>
        </pc:sldLayoutChg>
        <pc:sldLayoutChg chg="del">
          <pc:chgData name="Ruth Cookson" userId="ca3a0789-b855-405c-9d2a-912abc57193b" providerId="ADAL" clId="{2B121516-D533-496F-9EFF-0361EE872036}" dt="2025-05-13T18:44:28.261" v="0" actId="47"/>
          <pc:sldLayoutMkLst>
            <pc:docMk/>
            <pc:sldMasterMk cId="0" sldId="2147483648"/>
            <pc:sldLayoutMk cId="1389260271" sldId="2147483668"/>
          </pc:sldLayoutMkLst>
        </pc:sldLayoutChg>
        <pc:sldLayoutChg chg="del">
          <pc:chgData name="Ruth Cookson" userId="ca3a0789-b855-405c-9d2a-912abc57193b" providerId="ADAL" clId="{2B121516-D533-496F-9EFF-0361EE872036}" dt="2025-05-13T18:44:28.261" v="0" actId="47"/>
          <pc:sldLayoutMkLst>
            <pc:docMk/>
            <pc:sldMasterMk cId="0" sldId="2147483648"/>
            <pc:sldLayoutMk cId="2886755071"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2286000" y="514350"/>
            <a:ext cx="4572000" cy="2571750"/>
          </a:xfrm>
          <a:prstGeom prst="rect">
            <a:avLst/>
          </a:prstGeom>
        </p:spPr>
        <p:txBody>
          <a:bodyPr/>
          <a:lstStyle/>
          <a:p>
            <a:endParaRPr dirty="0"/>
          </a:p>
        </p:txBody>
      </p:sp>
      <p:sp>
        <p:nvSpPr>
          <p:cNvPr id="174" name="Shape 174"/>
          <p:cNvSpPr>
            <a:spLocks noGrp="1"/>
          </p:cNvSpPr>
          <p:nvPr>
            <p:ph type="body" sz="quarter" idx="1"/>
          </p:nvPr>
        </p:nvSpPr>
        <p:spPr>
          <a:xfrm>
            <a:off x="1219200" y="3257550"/>
            <a:ext cx="6705600" cy="30861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900">
        <a:latin typeface="+mn-lt"/>
        <a:ea typeface="+mn-ea"/>
        <a:cs typeface="+mn-cs"/>
        <a:sym typeface="Calibri"/>
      </a:defRPr>
    </a:lvl1pPr>
    <a:lvl2pPr indent="171438" latinLnBrk="0">
      <a:defRPr sz="900">
        <a:latin typeface="+mn-lt"/>
        <a:ea typeface="+mn-ea"/>
        <a:cs typeface="+mn-cs"/>
        <a:sym typeface="Calibri"/>
      </a:defRPr>
    </a:lvl2pPr>
    <a:lvl3pPr indent="342877" latinLnBrk="0">
      <a:defRPr sz="900">
        <a:latin typeface="+mn-lt"/>
        <a:ea typeface="+mn-ea"/>
        <a:cs typeface="+mn-cs"/>
        <a:sym typeface="Calibri"/>
      </a:defRPr>
    </a:lvl3pPr>
    <a:lvl4pPr indent="514314" latinLnBrk="0">
      <a:defRPr sz="900">
        <a:latin typeface="+mn-lt"/>
        <a:ea typeface="+mn-ea"/>
        <a:cs typeface="+mn-cs"/>
        <a:sym typeface="Calibri"/>
      </a:defRPr>
    </a:lvl4pPr>
    <a:lvl5pPr indent="685753" latinLnBrk="0">
      <a:defRPr sz="900">
        <a:latin typeface="+mn-lt"/>
        <a:ea typeface="+mn-ea"/>
        <a:cs typeface="+mn-cs"/>
        <a:sym typeface="Calibri"/>
      </a:defRPr>
    </a:lvl5pPr>
    <a:lvl6pPr indent="857191" latinLnBrk="0">
      <a:defRPr sz="900">
        <a:latin typeface="+mn-lt"/>
        <a:ea typeface="+mn-ea"/>
        <a:cs typeface="+mn-cs"/>
        <a:sym typeface="Calibri"/>
      </a:defRPr>
    </a:lvl6pPr>
    <a:lvl7pPr indent="1028628" latinLnBrk="0">
      <a:defRPr sz="900">
        <a:latin typeface="+mn-lt"/>
        <a:ea typeface="+mn-ea"/>
        <a:cs typeface="+mn-cs"/>
        <a:sym typeface="Calibri"/>
      </a:defRPr>
    </a:lvl7pPr>
    <a:lvl8pPr indent="1200067" latinLnBrk="0">
      <a:defRPr sz="900">
        <a:latin typeface="+mn-lt"/>
        <a:ea typeface="+mn-ea"/>
        <a:cs typeface="+mn-cs"/>
        <a:sym typeface="Calibri"/>
      </a:defRPr>
    </a:lvl8pPr>
    <a:lvl9pPr indent="1371505" latinLnBrk="0">
      <a:defRPr sz="9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stretch>
            <a:fillRect/>
          </a:stretch>
        </p:blipFill>
        <p:spPr>
          <a:xfrm>
            <a:off x="7456842" y="52773"/>
            <a:ext cx="1099214" cy="916010"/>
          </a:xfrm>
          <a:prstGeom prst="rect">
            <a:avLst/>
          </a:prstGeom>
          <a:ln w="12700">
            <a:miter lim="400000"/>
          </a:ln>
        </p:spPr>
      </p:pic>
      <p:sp>
        <p:nvSpPr>
          <p:cNvPr id="124" name="Rectangle 2"/>
          <p:cNvSpPr/>
          <p:nvPr/>
        </p:nvSpPr>
        <p:spPr>
          <a:xfrm flipV="1">
            <a:off x="592812" y="968782"/>
            <a:ext cx="7958381" cy="34291"/>
          </a:xfrm>
          <a:prstGeom prst="rect">
            <a:avLst/>
          </a:prstGeom>
          <a:solidFill>
            <a:srgbClr val="A7CE6F"/>
          </a:solidFill>
          <a:ln w="12700">
            <a:miter lim="400000"/>
          </a:ln>
        </p:spPr>
        <p:txBody>
          <a:bodyPr lIns="34289" rIns="34289" anchor="ctr"/>
          <a:lstStyle/>
          <a:p>
            <a:pPr algn="ctr">
              <a:defRPr>
                <a:solidFill>
                  <a:srgbClr val="FFFFFF"/>
                </a:solidFill>
              </a:defRPr>
            </a:pPr>
            <a:endParaRPr sz="1045" dirty="0"/>
          </a:p>
        </p:txBody>
      </p:sp>
      <p:sp>
        <p:nvSpPr>
          <p:cNvPr id="125" name="Body Level One…"/>
          <p:cNvSpPr txBox="1">
            <a:spLocks noGrp="1"/>
          </p:cNvSpPr>
          <p:nvPr>
            <p:ph type="body" sz="half" idx="1"/>
          </p:nvPr>
        </p:nvSpPr>
        <p:spPr>
          <a:xfrm>
            <a:off x="629839" y="1878803"/>
            <a:ext cx="3868337" cy="2763438"/>
          </a:xfrm>
          <a:prstGeom prst="rect">
            <a:avLst/>
          </a:prstGeom>
          <a:solidFill>
            <a:srgbClr val="FFFFFF">
              <a:alpha val="20004"/>
            </a:srgbClr>
          </a:solidFill>
          <a:ln w="12701">
            <a:solidFill>
              <a:srgbClr val="2C3842"/>
            </a:solidFill>
            <a:round/>
          </a:ln>
        </p:spPr>
        <p:txBody>
          <a:bodyPr anchor="ctr">
            <a:normAutofit/>
          </a:bodyPr>
          <a:lstStyle>
            <a:lvl1pPr marL="0" indent="137156">
              <a:buSzTx/>
              <a:buFontTx/>
              <a:buNone/>
              <a:defRPr sz="1350"/>
            </a:lvl1pPr>
            <a:lvl2pPr marL="471476" indent="-128585">
              <a:buFontTx/>
              <a:defRPr sz="1350"/>
            </a:lvl2pPr>
            <a:lvl3pPr marL="840083" indent="-154301">
              <a:buFontTx/>
              <a:defRPr sz="1350"/>
            </a:lvl3pPr>
            <a:lvl4pPr marL="1200120" indent="-171446">
              <a:buFontTx/>
              <a:defRPr sz="1350"/>
            </a:lvl4pPr>
            <a:lvl5pPr marL="1543012" indent="-171446">
              <a:buFontTx/>
              <a:defRPr sz="1350"/>
            </a:lvl5pPr>
          </a:lstStyle>
          <a:p>
            <a:r>
              <a:t>Body Level One</a:t>
            </a:r>
          </a:p>
          <a:p>
            <a:pPr lvl="1"/>
            <a:r>
              <a:t>Body Level Two</a:t>
            </a:r>
          </a:p>
          <a:p>
            <a:pPr lvl="2"/>
            <a:r>
              <a:t>Body Level Three</a:t>
            </a:r>
          </a:p>
          <a:p>
            <a:pPr lvl="3"/>
            <a:r>
              <a:t>Body Level Four</a:t>
            </a:r>
          </a:p>
          <a:p>
            <a:pPr lvl="4"/>
            <a:r>
              <a:t>Body Level Five</a:t>
            </a:r>
          </a:p>
        </p:txBody>
      </p:sp>
      <p:sp>
        <p:nvSpPr>
          <p:cNvPr id="126" name="Text Placeholder 4"/>
          <p:cNvSpPr txBox="1">
            <a:spLocks noGrp="1"/>
          </p:cNvSpPr>
          <p:nvPr>
            <p:ph type="body" sz="quarter" idx="21"/>
          </p:nvPr>
        </p:nvSpPr>
        <p:spPr>
          <a:xfrm>
            <a:off x="4629150" y="1260871"/>
            <a:ext cx="3887390" cy="617933"/>
          </a:xfrm>
          <a:prstGeom prst="rect">
            <a:avLst/>
          </a:prstGeom>
          <a:solidFill>
            <a:srgbClr val="2C3842"/>
          </a:solidFill>
          <a:ln w="12701">
            <a:solidFill>
              <a:srgbClr val="2C3842"/>
            </a:solidFill>
            <a:round/>
          </a:ln>
        </p:spPr>
        <p:txBody>
          <a:bodyPr anchor="ctr">
            <a:normAutofit/>
          </a:bodyPr>
          <a:lstStyle>
            <a:lvl1pPr marL="0" indent="0">
              <a:buSzTx/>
              <a:buFontTx/>
              <a:buNone/>
              <a:defRPr sz="2400" b="1">
                <a:solidFill>
                  <a:srgbClr val="FFFFFF"/>
                </a:solidFill>
                <a:latin typeface="Inter SemiBold"/>
                <a:sym typeface="Inter SemiBold"/>
              </a:defRPr>
            </a:lvl1pPr>
          </a:lstStyle>
          <a:p>
            <a:pPr marL="0" indent="0">
              <a:buSzTx/>
              <a:buFontTx/>
              <a:buNone/>
              <a:defRPr sz="2400" b="1">
                <a:solidFill>
                  <a:srgbClr val="FFFFFF"/>
                </a:solidFill>
                <a:latin typeface="Inter SemiBold"/>
                <a:ea typeface="Inter SemiBold"/>
                <a:cs typeface="Inter SemiBold"/>
                <a:sym typeface="Inter SemiBold"/>
              </a:defRPr>
            </a:pPr>
            <a:endParaRPr/>
          </a:p>
        </p:txBody>
      </p:sp>
      <p:sp>
        <p:nvSpPr>
          <p:cNvPr id="127" name="Slide Number"/>
          <p:cNvSpPr txBox="1">
            <a:spLocks noGrp="1"/>
          </p:cNvSpPr>
          <p:nvPr>
            <p:ph type="sldNum" sz="quarter" idx="2"/>
          </p:nvPr>
        </p:nvSpPr>
        <p:spPr>
          <a:xfrm>
            <a:off x="8795343" y="4800315"/>
            <a:ext cx="204542" cy="207749"/>
          </a:xfrm>
          <a:prstGeom prst="rect">
            <a:avLst/>
          </a:prstGeom>
        </p:spPr>
        <p:txBody>
          <a:bodyPr/>
          <a:lstStyle>
            <a:lvl1pPr>
              <a:defRPr sz="75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7456842" y="52773"/>
            <a:ext cx="1099214" cy="916010"/>
          </a:xfrm>
          <a:prstGeom prst="rect">
            <a:avLst/>
          </a:prstGeom>
          <a:ln w="12700">
            <a:miter lim="400000"/>
          </a:ln>
        </p:spPr>
      </p:pic>
      <p:sp>
        <p:nvSpPr>
          <p:cNvPr id="145" name="Rectangle 2"/>
          <p:cNvSpPr/>
          <p:nvPr/>
        </p:nvSpPr>
        <p:spPr>
          <a:xfrm flipV="1">
            <a:off x="592812" y="968782"/>
            <a:ext cx="7958381" cy="34291"/>
          </a:xfrm>
          <a:prstGeom prst="rect">
            <a:avLst/>
          </a:prstGeom>
          <a:solidFill>
            <a:srgbClr val="A7CE6F"/>
          </a:solidFill>
          <a:ln w="12700">
            <a:miter lim="400000"/>
          </a:ln>
        </p:spPr>
        <p:txBody>
          <a:bodyPr lIns="34289" rIns="34289" anchor="ctr"/>
          <a:lstStyle/>
          <a:p>
            <a:pPr algn="ctr">
              <a:defRPr>
                <a:solidFill>
                  <a:srgbClr val="FFFFFF"/>
                </a:solidFill>
              </a:defRPr>
            </a:pPr>
            <a:endParaRPr sz="1045" dirty="0"/>
          </a:p>
        </p:txBody>
      </p:sp>
      <p:sp>
        <p:nvSpPr>
          <p:cNvPr id="146" name="Body Level One…"/>
          <p:cNvSpPr txBox="1">
            <a:spLocks noGrp="1"/>
          </p:cNvSpPr>
          <p:nvPr>
            <p:ph type="body" sz="quarter" idx="1"/>
          </p:nvPr>
        </p:nvSpPr>
        <p:spPr>
          <a:xfrm>
            <a:off x="549141" y="646043"/>
            <a:ext cx="6858001" cy="462168"/>
          </a:xfrm>
          <a:prstGeom prst="rect">
            <a:avLst/>
          </a:prstGeom>
        </p:spPr>
        <p:txBody>
          <a:bodyPr>
            <a:normAutofit/>
          </a:bodyPr>
          <a:lstStyle>
            <a:lvl1pPr marL="0" indent="0">
              <a:buSzTx/>
              <a:buFontTx/>
              <a:buNone/>
              <a:defRPr sz="1500"/>
            </a:lvl1pPr>
            <a:lvl2pPr marL="485763" indent="-142871">
              <a:buFontTx/>
              <a:defRPr sz="1500"/>
            </a:lvl2pPr>
            <a:lvl3pPr marL="857228" indent="-171446">
              <a:buFontTx/>
              <a:defRPr sz="1500"/>
            </a:lvl3pPr>
            <a:lvl4pPr marL="1219169" indent="-190496">
              <a:buFontTx/>
              <a:defRPr sz="1500"/>
            </a:lvl4pPr>
            <a:lvl5pPr marL="1562061" indent="-190496">
              <a:buFontTx/>
              <a:defRPr sz="15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8795343" y="4800315"/>
            <a:ext cx="204542" cy="207749"/>
          </a:xfrm>
          <a:prstGeom prst="rect">
            <a:avLst/>
          </a:prstGeom>
        </p:spPr>
        <p:txBody>
          <a:bodyPr/>
          <a:lstStyle>
            <a:lvl1pPr>
              <a:defRPr sz="75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7456842" y="52773"/>
            <a:ext cx="1099214" cy="916010"/>
          </a:xfrm>
          <a:prstGeom prst="rect">
            <a:avLst/>
          </a:prstGeom>
          <a:ln w="12700">
            <a:miter lim="400000"/>
          </a:ln>
        </p:spPr>
      </p:pic>
      <p:sp>
        <p:nvSpPr>
          <p:cNvPr id="155" name="Rectangle 2"/>
          <p:cNvSpPr/>
          <p:nvPr/>
        </p:nvSpPr>
        <p:spPr>
          <a:xfrm flipV="1">
            <a:off x="592812" y="968782"/>
            <a:ext cx="7958381" cy="34291"/>
          </a:xfrm>
          <a:prstGeom prst="rect">
            <a:avLst/>
          </a:prstGeom>
          <a:solidFill>
            <a:srgbClr val="A7CE6F"/>
          </a:solidFill>
          <a:ln w="12700">
            <a:miter lim="400000"/>
          </a:ln>
        </p:spPr>
        <p:txBody>
          <a:bodyPr lIns="34289" rIns="34289" anchor="ctr"/>
          <a:lstStyle/>
          <a:p>
            <a:pPr algn="ctr">
              <a:defRPr>
                <a:solidFill>
                  <a:srgbClr val="FFFFFF"/>
                </a:solidFill>
              </a:defRPr>
            </a:pPr>
            <a:endParaRPr sz="1045" dirty="0"/>
          </a:p>
        </p:txBody>
      </p:sp>
      <p:sp>
        <p:nvSpPr>
          <p:cNvPr id="156" name="Body Level One…"/>
          <p:cNvSpPr txBox="1">
            <a:spLocks noGrp="1"/>
          </p:cNvSpPr>
          <p:nvPr>
            <p:ph type="body" sz="half" idx="1"/>
          </p:nvPr>
        </p:nvSpPr>
        <p:spPr>
          <a:xfrm>
            <a:off x="4629151" y="1369221"/>
            <a:ext cx="3886203" cy="3263503"/>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8795343" y="4800315"/>
            <a:ext cx="204542" cy="207749"/>
          </a:xfrm>
          <a:prstGeom prst="rect">
            <a:avLst/>
          </a:prstGeom>
        </p:spPr>
        <p:txBody>
          <a:bodyPr/>
          <a:lstStyle>
            <a:lvl1pPr>
              <a:defRPr sz="75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64" name="Picture 1" descr="Picture 1"/>
          <p:cNvPicPr>
            <a:picLocks noChangeAspect="1"/>
          </p:cNvPicPr>
          <p:nvPr/>
        </p:nvPicPr>
        <p:blipFill>
          <a:blip r:embed="rId2"/>
          <a:stretch>
            <a:fillRect/>
          </a:stretch>
        </p:blipFill>
        <p:spPr>
          <a:xfrm>
            <a:off x="7456842" y="52773"/>
            <a:ext cx="1099214" cy="916010"/>
          </a:xfrm>
          <a:prstGeom prst="rect">
            <a:avLst/>
          </a:prstGeom>
          <a:ln w="12700">
            <a:miter lim="400000"/>
          </a:ln>
        </p:spPr>
      </p:pic>
      <p:sp>
        <p:nvSpPr>
          <p:cNvPr id="165" name="Rectangle 2"/>
          <p:cNvSpPr/>
          <p:nvPr/>
        </p:nvSpPr>
        <p:spPr>
          <a:xfrm flipV="1">
            <a:off x="592812" y="968782"/>
            <a:ext cx="7958381" cy="34291"/>
          </a:xfrm>
          <a:prstGeom prst="rect">
            <a:avLst/>
          </a:prstGeom>
          <a:solidFill>
            <a:srgbClr val="A7CE6F"/>
          </a:solidFill>
          <a:ln w="12700">
            <a:miter lim="400000"/>
          </a:ln>
        </p:spPr>
        <p:txBody>
          <a:bodyPr lIns="34289" rIns="34289" anchor="ctr"/>
          <a:lstStyle/>
          <a:p>
            <a:pPr algn="ctr">
              <a:defRPr>
                <a:solidFill>
                  <a:srgbClr val="FFFFFF"/>
                </a:solidFill>
              </a:defRPr>
            </a:pPr>
            <a:endParaRPr sz="1045" dirty="0"/>
          </a:p>
        </p:txBody>
      </p:sp>
      <p:sp>
        <p:nvSpPr>
          <p:cNvPr id="166" name="Body Level One…"/>
          <p:cNvSpPr txBox="1">
            <a:spLocks noGrp="1"/>
          </p:cNvSpPr>
          <p:nvPr>
            <p:ph type="body" sz="half" idx="1"/>
          </p:nvPr>
        </p:nvSpPr>
        <p:spPr>
          <a:xfrm>
            <a:off x="628653" y="1369221"/>
            <a:ext cx="3886203" cy="3263503"/>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8795343" y="4800315"/>
            <a:ext cx="204542" cy="207749"/>
          </a:xfrm>
          <a:prstGeom prst="rect">
            <a:avLst/>
          </a:prstGeom>
        </p:spPr>
        <p:txBody>
          <a:bodyPr/>
          <a:lstStyle>
            <a:lvl1pPr>
              <a:defRPr sz="75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9143998" cy="51435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2" y="0"/>
            <a:ext cx="6968222" cy="51435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3483575" y="0"/>
            <a:ext cx="4040253" cy="51435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419188" y="3672355"/>
            <a:ext cx="952502" cy="666749"/>
          </a:xfrm>
          <a:prstGeom prst="rect">
            <a:avLst/>
          </a:prstGeom>
          <a:ln w="12700">
            <a:miter lim="400000"/>
          </a:ln>
        </p:spPr>
      </p:pic>
      <p:sp>
        <p:nvSpPr>
          <p:cNvPr id="32" name="Slide Number"/>
          <p:cNvSpPr txBox="1">
            <a:spLocks noGrp="1"/>
          </p:cNvSpPr>
          <p:nvPr>
            <p:ph type="sldNum" sz="quarter" idx="2"/>
          </p:nvPr>
        </p:nvSpPr>
        <p:spPr>
          <a:xfrm>
            <a:off x="1" y="0"/>
            <a:ext cx="297515" cy="300082"/>
          </a:xfrm>
          <a:prstGeom prst="rect">
            <a:avLst/>
          </a:prstGeom>
        </p:spPr>
        <p:txBody>
          <a:bodyPr anchor="t"/>
          <a:lstStyle>
            <a:lvl1pPr algn="l">
              <a:defRPr sz="1350"/>
            </a:lvl1p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44728" y="-477078"/>
            <a:ext cx="11444446" cy="5650397"/>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56" name="Picture 1" descr="Picture 1"/>
          <p:cNvPicPr>
            <a:picLocks noChangeAspect="1"/>
          </p:cNvPicPr>
          <p:nvPr/>
        </p:nvPicPr>
        <p:blipFill>
          <a:blip r:embed="rId2"/>
          <a:stretch>
            <a:fillRect/>
          </a:stretch>
        </p:blipFill>
        <p:spPr>
          <a:xfrm>
            <a:off x="7456842" y="52773"/>
            <a:ext cx="1099214" cy="916010"/>
          </a:xfrm>
          <a:prstGeom prst="rect">
            <a:avLst/>
          </a:prstGeom>
          <a:ln w="12700">
            <a:miter lim="400000"/>
          </a:ln>
        </p:spPr>
      </p:pic>
      <p:sp>
        <p:nvSpPr>
          <p:cNvPr id="57" name="Rectangle 2"/>
          <p:cNvSpPr/>
          <p:nvPr/>
        </p:nvSpPr>
        <p:spPr>
          <a:xfrm flipV="1">
            <a:off x="592812" y="968782"/>
            <a:ext cx="7958381" cy="34291"/>
          </a:xfrm>
          <a:prstGeom prst="rect">
            <a:avLst/>
          </a:prstGeom>
          <a:solidFill>
            <a:srgbClr val="A7CE6F"/>
          </a:solidFill>
          <a:ln w="12700">
            <a:miter lim="400000"/>
          </a:ln>
        </p:spPr>
        <p:txBody>
          <a:bodyPr lIns="34289" rIns="34289" anchor="ctr"/>
          <a:lstStyle/>
          <a:p>
            <a:pPr algn="ctr">
              <a:defRPr>
                <a:solidFill>
                  <a:srgbClr val="FFFFFF"/>
                </a:solidFill>
              </a:defRPr>
            </a:pPr>
            <a:endParaRPr sz="1045" dirty="0"/>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74" name="Picture 1" descr="Picture 1"/>
          <p:cNvPicPr>
            <a:picLocks noChangeAspect="1"/>
          </p:cNvPicPr>
          <p:nvPr/>
        </p:nvPicPr>
        <p:blipFill>
          <a:blip r:embed="rId2"/>
          <a:stretch>
            <a:fillRect/>
          </a:stretch>
        </p:blipFill>
        <p:spPr>
          <a:xfrm>
            <a:off x="7456842" y="52773"/>
            <a:ext cx="1099214" cy="916010"/>
          </a:xfrm>
          <a:prstGeom prst="rect">
            <a:avLst/>
          </a:prstGeom>
          <a:ln w="12700">
            <a:miter lim="400000"/>
          </a:ln>
        </p:spPr>
      </p:pic>
      <p:sp>
        <p:nvSpPr>
          <p:cNvPr id="75" name="Rectangle 2"/>
          <p:cNvSpPr/>
          <p:nvPr/>
        </p:nvSpPr>
        <p:spPr>
          <a:xfrm flipV="1">
            <a:off x="592812" y="968782"/>
            <a:ext cx="7958381" cy="34291"/>
          </a:xfrm>
          <a:prstGeom prst="rect">
            <a:avLst/>
          </a:prstGeom>
          <a:solidFill>
            <a:srgbClr val="A7CE6F"/>
          </a:solidFill>
          <a:ln w="12700">
            <a:miter lim="400000"/>
          </a:ln>
        </p:spPr>
        <p:txBody>
          <a:bodyPr lIns="34289" rIns="34289" anchor="ctr"/>
          <a:lstStyle/>
          <a:p>
            <a:pPr algn="ctr">
              <a:defRPr>
                <a:solidFill>
                  <a:srgbClr val="FFFFFF"/>
                </a:solidFill>
              </a:defRPr>
            </a:pPr>
            <a:endParaRPr sz="1045" dirty="0"/>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83" name="Picture 1" descr="Picture 1"/>
          <p:cNvPicPr>
            <a:picLocks noChangeAspect="1"/>
          </p:cNvPicPr>
          <p:nvPr/>
        </p:nvPicPr>
        <p:blipFill>
          <a:blip r:embed="rId2"/>
          <a:stretch>
            <a:fillRect/>
          </a:stretch>
        </p:blipFill>
        <p:spPr>
          <a:xfrm>
            <a:off x="7456842" y="52773"/>
            <a:ext cx="1099214" cy="916010"/>
          </a:xfrm>
          <a:prstGeom prst="rect">
            <a:avLst/>
          </a:prstGeom>
          <a:ln w="12700">
            <a:miter lim="400000"/>
          </a:ln>
        </p:spPr>
      </p:pic>
      <p:sp>
        <p:nvSpPr>
          <p:cNvPr id="84" name="Rectangle 2"/>
          <p:cNvSpPr/>
          <p:nvPr/>
        </p:nvSpPr>
        <p:spPr>
          <a:xfrm flipV="1">
            <a:off x="592812" y="968782"/>
            <a:ext cx="7958381" cy="34291"/>
          </a:xfrm>
          <a:prstGeom prst="rect">
            <a:avLst/>
          </a:prstGeom>
          <a:solidFill>
            <a:srgbClr val="A7CE6F"/>
          </a:solidFill>
          <a:ln w="12700">
            <a:miter lim="400000"/>
          </a:ln>
        </p:spPr>
        <p:txBody>
          <a:bodyPr lIns="34289" rIns="34289" anchor="ctr"/>
          <a:lstStyle/>
          <a:p>
            <a:pPr algn="ctr">
              <a:defRPr>
                <a:solidFill>
                  <a:srgbClr val="FFFFFF"/>
                </a:solidFill>
              </a:defRPr>
            </a:pPr>
            <a:endParaRPr sz="1045" dirty="0"/>
          </a:p>
        </p:txBody>
      </p:sp>
      <p:sp>
        <p:nvSpPr>
          <p:cNvPr id="85" name="Body Level One…"/>
          <p:cNvSpPr txBox="1">
            <a:spLocks noGrp="1"/>
          </p:cNvSpPr>
          <p:nvPr>
            <p:ph type="body" idx="1"/>
          </p:nvPr>
        </p:nvSpPr>
        <p:spPr>
          <a:xfrm>
            <a:off x="563165" y="1164538"/>
            <a:ext cx="8018862" cy="3564631"/>
          </a:xfrm>
          <a:prstGeom prst="rect">
            <a:avLst/>
          </a:prstGeom>
        </p:spPr>
        <p:txBody>
          <a:bodyPr>
            <a:normAutofit/>
          </a:bodyPr>
          <a:lstStyle>
            <a:lvl1pPr marL="0" indent="0">
              <a:spcBef>
                <a:spcPts val="300"/>
              </a:spcBef>
              <a:buSzTx/>
              <a:buFontTx/>
              <a:buNone/>
            </a:lvl1pPr>
            <a:lvl2pPr>
              <a:spcBef>
                <a:spcPts val="300"/>
              </a:spcBef>
              <a:buFontTx/>
            </a:lvl2pPr>
            <a:lvl3pPr>
              <a:spcBef>
                <a:spcPts val="300"/>
              </a:spcBef>
              <a:buFontTx/>
            </a:lvl3pPr>
            <a:lvl4pPr>
              <a:spcBef>
                <a:spcPts val="300"/>
              </a:spcBef>
              <a:buFontTx/>
            </a:lvl4pPr>
            <a:lvl5pPr>
              <a:spcBef>
                <a:spcPts val="300"/>
              </a:spcBef>
              <a:buFontTx/>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7456842" y="52773"/>
            <a:ext cx="1099214" cy="916010"/>
          </a:xfrm>
          <a:prstGeom prst="rect">
            <a:avLst/>
          </a:prstGeom>
          <a:ln w="12700">
            <a:miter lim="400000"/>
          </a:ln>
        </p:spPr>
      </p:pic>
      <p:sp>
        <p:nvSpPr>
          <p:cNvPr id="94" name="Rectangle 2"/>
          <p:cNvSpPr/>
          <p:nvPr/>
        </p:nvSpPr>
        <p:spPr>
          <a:xfrm flipV="1">
            <a:off x="592812" y="968782"/>
            <a:ext cx="7958381" cy="34291"/>
          </a:xfrm>
          <a:prstGeom prst="rect">
            <a:avLst/>
          </a:prstGeom>
          <a:solidFill>
            <a:srgbClr val="A7CE6F"/>
          </a:solidFill>
          <a:ln w="12700">
            <a:miter lim="400000"/>
          </a:ln>
        </p:spPr>
        <p:txBody>
          <a:bodyPr lIns="34289" rIns="34289" anchor="ctr"/>
          <a:lstStyle/>
          <a:p>
            <a:pPr algn="ctr">
              <a:defRPr>
                <a:solidFill>
                  <a:srgbClr val="FFFFFF"/>
                </a:solidFill>
              </a:defRPr>
            </a:pPr>
            <a:endParaRPr sz="1045" dirty="0"/>
          </a:p>
        </p:txBody>
      </p:sp>
      <p:sp>
        <p:nvSpPr>
          <p:cNvPr id="95" name="Body Level One…"/>
          <p:cNvSpPr txBox="1">
            <a:spLocks noGrp="1"/>
          </p:cNvSpPr>
          <p:nvPr>
            <p:ph type="body" idx="1"/>
          </p:nvPr>
        </p:nvSpPr>
        <p:spPr>
          <a:xfrm>
            <a:off x="563165" y="1164538"/>
            <a:ext cx="8018862" cy="3564631"/>
          </a:xfrm>
          <a:prstGeom prst="rect">
            <a:avLst/>
          </a:prstGeom>
        </p:spPr>
        <p:txBody>
          <a:bodyPr>
            <a:normAutofit/>
          </a:bodyPr>
          <a:lstStyle>
            <a:lvl1pPr marL="0" indent="0">
              <a:spcBef>
                <a:spcPts val="300"/>
              </a:spcBef>
              <a:buSzTx/>
              <a:buFontTx/>
              <a:buNone/>
            </a:lvl1pPr>
            <a:lvl2pPr>
              <a:spcBef>
                <a:spcPts val="300"/>
              </a:spcBef>
              <a:buFontTx/>
            </a:lvl2pPr>
            <a:lvl3pPr>
              <a:spcBef>
                <a:spcPts val="300"/>
              </a:spcBef>
              <a:buFontTx/>
            </a:lvl3pPr>
            <a:lvl4pPr>
              <a:spcBef>
                <a:spcPts val="300"/>
              </a:spcBef>
              <a:buFontTx/>
            </a:lvl4pPr>
            <a:lvl5pPr>
              <a:spcBef>
                <a:spcPts val="300"/>
              </a:spcBef>
              <a:buFontTx/>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8795343" y="4800315"/>
            <a:ext cx="204542" cy="207749"/>
          </a:xfrm>
          <a:prstGeom prst="rect">
            <a:avLst/>
          </a:prstGeom>
        </p:spPr>
        <p:txBody>
          <a:bodyPr/>
          <a:lstStyle>
            <a:lvl1pPr>
              <a:defRPr sz="75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2"/>
          <a:stretch>
            <a:fillRect/>
          </a:stretch>
        </p:blipFill>
        <p:spPr>
          <a:xfrm>
            <a:off x="7456842" y="52773"/>
            <a:ext cx="1099214" cy="916010"/>
          </a:xfrm>
          <a:prstGeom prst="rect">
            <a:avLst/>
          </a:prstGeom>
          <a:ln w="12700">
            <a:miter lim="400000"/>
          </a:ln>
        </p:spPr>
      </p:pic>
      <p:sp>
        <p:nvSpPr>
          <p:cNvPr id="104" name="Rectangle 2"/>
          <p:cNvSpPr/>
          <p:nvPr/>
        </p:nvSpPr>
        <p:spPr>
          <a:xfrm flipV="1">
            <a:off x="592812" y="968782"/>
            <a:ext cx="7958381" cy="34291"/>
          </a:xfrm>
          <a:prstGeom prst="rect">
            <a:avLst/>
          </a:prstGeom>
          <a:solidFill>
            <a:srgbClr val="A7CE6F"/>
          </a:solidFill>
          <a:ln w="12700">
            <a:miter lim="400000"/>
          </a:ln>
        </p:spPr>
        <p:txBody>
          <a:bodyPr lIns="34289" rIns="34289" anchor="ctr"/>
          <a:lstStyle/>
          <a:p>
            <a:pPr algn="ctr">
              <a:defRPr>
                <a:solidFill>
                  <a:srgbClr val="FFFFFF"/>
                </a:solidFill>
              </a:defRPr>
            </a:pPr>
            <a:endParaRPr sz="1045" dirty="0"/>
          </a:p>
        </p:txBody>
      </p:sp>
      <p:sp>
        <p:nvSpPr>
          <p:cNvPr id="105" name="Body Level One…"/>
          <p:cNvSpPr txBox="1">
            <a:spLocks noGrp="1"/>
          </p:cNvSpPr>
          <p:nvPr>
            <p:ph type="body" idx="1"/>
          </p:nvPr>
        </p:nvSpPr>
        <p:spPr>
          <a:xfrm>
            <a:off x="524287" y="1717814"/>
            <a:ext cx="8122753" cy="2522729"/>
          </a:xfrm>
          <a:prstGeom prst="rect">
            <a:avLst/>
          </a:prstGeom>
        </p:spPr>
        <p:txBody>
          <a:bodyPr>
            <a:normAutofit/>
          </a:bodyPr>
          <a:lstStyle>
            <a:lvl1pPr>
              <a:defRPr sz="1800" spc="-75">
                <a:latin typeface="Inter Light"/>
                <a:ea typeface="Inter Light"/>
                <a:cs typeface="Inter Light"/>
                <a:sym typeface="Inter Light"/>
              </a:defRPr>
            </a:lvl1pPr>
            <a:lvl2pPr marL="548625" indent="-205734">
              <a:defRPr sz="1800" spc="-75">
                <a:latin typeface="Inter Light"/>
                <a:ea typeface="Inter Light"/>
                <a:cs typeface="Inter Light"/>
                <a:sym typeface="Inter Light"/>
              </a:defRPr>
            </a:lvl2pPr>
            <a:lvl3pPr marL="914378" indent="-228594">
              <a:buChar char="o"/>
              <a:defRPr sz="1800" spc="-75">
                <a:latin typeface="Inter Light"/>
                <a:ea typeface="Inter Light"/>
                <a:cs typeface="Inter Light"/>
                <a:sym typeface="Inter Light"/>
              </a:defRPr>
            </a:lvl3pPr>
            <a:lvl4pPr marL="1257269" indent="-228594">
              <a:defRPr sz="1800" spc="-75">
                <a:latin typeface="Inter Light"/>
                <a:ea typeface="Inter Light"/>
                <a:cs typeface="Inter Light"/>
                <a:sym typeface="Inter Light"/>
              </a:defRPr>
            </a:lvl4pPr>
            <a:lvl5pPr marL="1600160" indent="-228594">
              <a:defRPr sz="1800" spc="-75">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 name="Picture 1" descr="Picture 1"/>
          <p:cNvPicPr>
            <a:picLocks noChangeAspect="1"/>
          </p:cNvPicPr>
          <p:nvPr/>
        </p:nvPicPr>
        <p:blipFill>
          <a:blip r:embed="rId2"/>
          <a:stretch>
            <a:fillRect/>
          </a:stretch>
        </p:blipFill>
        <p:spPr>
          <a:xfrm>
            <a:off x="7456842" y="52773"/>
            <a:ext cx="1099214" cy="916010"/>
          </a:xfrm>
          <a:prstGeom prst="rect">
            <a:avLst/>
          </a:prstGeom>
          <a:ln w="12700">
            <a:miter lim="400000"/>
          </a:ln>
        </p:spPr>
      </p:pic>
      <p:sp>
        <p:nvSpPr>
          <p:cNvPr id="114" name="Rectangle 2"/>
          <p:cNvSpPr/>
          <p:nvPr/>
        </p:nvSpPr>
        <p:spPr>
          <a:xfrm flipV="1">
            <a:off x="592812" y="968782"/>
            <a:ext cx="7958381" cy="34291"/>
          </a:xfrm>
          <a:prstGeom prst="rect">
            <a:avLst/>
          </a:prstGeom>
          <a:solidFill>
            <a:srgbClr val="A7CE6F"/>
          </a:solidFill>
          <a:ln w="12700">
            <a:miter lim="400000"/>
          </a:ln>
        </p:spPr>
        <p:txBody>
          <a:bodyPr lIns="34289" rIns="34289" anchor="ctr"/>
          <a:lstStyle/>
          <a:p>
            <a:pPr algn="ctr">
              <a:defRPr>
                <a:solidFill>
                  <a:srgbClr val="FFFFFF"/>
                </a:solidFill>
              </a:defRPr>
            </a:pPr>
            <a:endParaRPr sz="1045" dirty="0"/>
          </a:p>
        </p:txBody>
      </p:sp>
      <p:sp>
        <p:nvSpPr>
          <p:cNvPr id="115" name="Body Level One…"/>
          <p:cNvSpPr txBox="1">
            <a:spLocks noGrp="1"/>
          </p:cNvSpPr>
          <p:nvPr>
            <p:ph type="body" idx="1"/>
          </p:nvPr>
        </p:nvSpPr>
        <p:spPr>
          <a:xfrm>
            <a:off x="524287" y="1717814"/>
            <a:ext cx="8122753" cy="2522729"/>
          </a:xfrm>
          <a:prstGeom prst="rect">
            <a:avLst/>
          </a:prstGeom>
        </p:spPr>
        <p:txBody>
          <a:bodyPr>
            <a:normAutofit/>
          </a:bodyPr>
          <a:lstStyle>
            <a:lvl1pPr>
              <a:defRPr sz="1800" spc="-75">
                <a:latin typeface="Inter Light"/>
                <a:ea typeface="Inter Light"/>
                <a:cs typeface="Inter Light"/>
                <a:sym typeface="Inter Light"/>
              </a:defRPr>
            </a:lvl1pPr>
            <a:lvl2pPr marL="548625" indent="-205734">
              <a:defRPr sz="1800" spc="-75">
                <a:latin typeface="Inter Light"/>
                <a:ea typeface="Inter Light"/>
                <a:cs typeface="Inter Light"/>
                <a:sym typeface="Inter Light"/>
              </a:defRPr>
            </a:lvl2pPr>
            <a:lvl3pPr marL="914378" indent="-228594">
              <a:buChar char="o"/>
              <a:defRPr sz="1800" spc="-75">
                <a:latin typeface="Inter Light"/>
                <a:ea typeface="Inter Light"/>
                <a:cs typeface="Inter Light"/>
                <a:sym typeface="Inter Light"/>
              </a:defRPr>
            </a:lvl3pPr>
            <a:lvl4pPr marL="1257269" indent="-228594">
              <a:defRPr sz="1800" spc="-75">
                <a:latin typeface="Inter Light"/>
                <a:ea typeface="Inter Light"/>
                <a:cs typeface="Inter Light"/>
                <a:sym typeface="Inter Light"/>
              </a:defRPr>
            </a:lvl4pPr>
            <a:lvl5pPr marL="1600160" indent="-228594">
              <a:defRPr sz="1800" spc="-75">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8795343" y="4800315"/>
            <a:ext cx="204542" cy="207749"/>
          </a:xfrm>
          <a:prstGeom prst="rect">
            <a:avLst/>
          </a:prstGeom>
        </p:spPr>
        <p:txBody>
          <a:bodyPr/>
          <a:lstStyle>
            <a:lvl1pPr>
              <a:defRPr sz="750">
                <a:solidFill>
                  <a:srgbClr val="414A58"/>
                </a:solidFill>
                <a:latin typeface="Inter"/>
                <a:ea typeface="Inter"/>
                <a:cs typeface="Inter"/>
                <a:sym typeface="Inter"/>
              </a:defRPr>
            </a:lvl1p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5"/>
          <a:srcRect t="8823" r="19682"/>
          <a:stretch>
            <a:fillRect/>
          </a:stretch>
        </p:blipFill>
        <p:spPr>
          <a:xfrm>
            <a:off x="-1" y="-1"/>
            <a:ext cx="9143998" cy="5143502"/>
          </a:xfrm>
          <a:prstGeom prst="rect">
            <a:avLst/>
          </a:prstGeom>
          <a:ln w="12700">
            <a:miter lim="400000"/>
          </a:ln>
        </p:spPr>
      </p:pic>
      <p:sp>
        <p:nvSpPr>
          <p:cNvPr id="3" name="Title Text"/>
          <p:cNvSpPr txBox="1">
            <a:spLocks noGrp="1"/>
          </p:cNvSpPr>
          <p:nvPr>
            <p:ph type="title"/>
          </p:nvPr>
        </p:nvSpPr>
        <p:spPr>
          <a:xfrm>
            <a:off x="457200" y="69057"/>
            <a:ext cx="8229600" cy="1131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4"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326218" y="4651848"/>
            <a:ext cx="226983" cy="230832"/>
          </a:xfrm>
          <a:prstGeom prst="rect">
            <a:avLst/>
          </a:prstGeom>
          <a:ln w="12700">
            <a:miter lim="400000"/>
          </a:ln>
        </p:spPr>
        <p:txBody>
          <a:bodyPr wrap="none" lIns="45719" rIns="45719" anchor="ctr">
            <a:spAutoFit/>
          </a:bodyPr>
          <a:lstStyle>
            <a:lvl1pPr algn="r">
              <a:defRPr sz="9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6" r:id="rId5"/>
    <p:sldLayoutId id="2147483657" r:id="rId6"/>
    <p:sldLayoutId id="2147483658" r:id="rId7"/>
    <p:sldLayoutId id="2147483659" r:id="rId8"/>
    <p:sldLayoutId id="2147483660" r:id="rId9"/>
    <p:sldLayoutId id="2147483661" r:id="rId10"/>
    <p:sldLayoutId id="2147483663" r:id="rId11"/>
    <p:sldLayoutId id="2147483664" r:id="rId12"/>
    <p:sldLayoutId id="2147483665" r:id="rId13"/>
  </p:sldLayoutIdLst>
  <p:transition spd="med"/>
  <p:txStyles>
    <p:titleStyle>
      <a:lvl1pPr marL="0" marR="0" indent="0" algn="l" defTabSz="685783"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1pPr>
      <a:lvl2pPr marL="0" marR="0" indent="0" algn="l" defTabSz="685783"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2pPr>
      <a:lvl3pPr marL="0" marR="0" indent="0" algn="l" defTabSz="685783"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3pPr>
      <a:lvl4pPr marL="0" marR="0" indent="0" algn="l" defTabSz="685783"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4pPr>
      <a:lvl5pPr marL="0" marR="0" indent="0" algn="l" defTabSz="685783"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5pPr>
      <a:lvl6pPr marL="0" marR="0" indent="0" algn="l" defTabSz="685783"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6pPr>
      <a:lvl7pPr marL="0" marR="0" indent="0" algn="l" defTabSz="685783"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7pPr>
      <a:lvl8pPr marL="0" marR="0" indent="0" algn="l" defTabSz="685783"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8pPr>
      <a:lvl9pPr marL="0" marR="0" indent="0" algn="l" defTabSz="685783" rtl="0" latinLnBrk="0">
        <a:lnSpc>
          <a:spcPct val="90000"/>
        </a:lnSpc>
        <a:spcBef>
          <a:spcPts val="0"/>
        </a:spcBef>
        <a:spcAft>
          <a:spcPts val="0"/>
        </a:spcAft>
        <a:buClrTx/>
        <a:buSzTx/>
        <a:buFontTx/>
        <a:buNone/>
        <a:tabLst/>
        <a:defRPr sz="3300" b="0" i="0" u="none" strike="noStrike" cap="none" spc="0" baseline="0">
          <a:solidFill>
            <a:srgbClr val="000000"/>
          </a:solidFill>
          <a:uFillTx/>
          <a:latin typeface="Calibri Light"/>
          <a:ea typeface="Calibri Light"/>
          <a:cs typeface="Calibri Light"/>
          <a:sym typeface="Calibri Light"/>
        </a:defRPr>
      </a:lvl9pPr>
    </p:titleStyle>
    <p:bodyStyle>
      <a:lvl1pPr marL="171446" marR="0" indent="-171446" algn="l" defTabSz="685783"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1pPr>
      <a:lvl2pPr marL="542912" marR="0" indent="-200020" algn="l" defTabSz="685783"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2pPr>
      <a:lvl3pPr marL="925806" marR="0" indent="-240023" algn="l" defTabSz="685783"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3pPr>
      <a:lvl4pPr marL="1295368"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4pPr>
      <a:lvl5pPr marL="1638259"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5pPr>
      <a:lvl6pPr marL="1981151"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6pPr>
      <a:lvl7pPr marL="2324042"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7pPr>
      <a:lvl8pPr marL="2666933"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8pPr>
      <a:lvl9pPr marL="3009825"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solidFill>
            <a:srgbClr val="000000"/>
          </a:solidFill>
          <a:uFillTx/>
          <a:latin typeface="+mn-lt"/>
          <a:ea typeface="+mn-ea"/>
          <a:cs typeface="+mn-cs"/>
          <a:sym typeface="Calibri"/>
        </a:defRPr>
      </a:lvl9pPr>
    </p:bodyStyle>
    <p:otherStyle>
      <a:lvl1pPr marL="0" marR="0" indent="0" algn="r" defTabSz="68578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342892" algn="r" defTabSz="68578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685783" algn="r" defTabSz="68578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028675" algn="r" defTabSz="68578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371566" algn="r" defTabSz="68578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1714457" algn="r" defTabSz="68578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057348" algn="r" defTabSz="68578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2400240" algn="r" defTabSz="68578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2743132" algn="r" defTabSz="68578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Fabulous Fannie Farmer: Kitchen Scientist and America's Cook">
            <a:extLst>
              <a:ext uri="{FF2B5EF4-FFF2-40B4-BE49-F238E27FC236}">
                <a16:creationId xmlns:a16="http://schemas.microsoft.com/office/drawing/2014/main" id="{85C37186-1CD7-1C98-A947-9699F19517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973" y="1169916"/>
            <a:ext cx="2909240" cy="2965665"/>
          </a:xfrm>
          <a:prstGeom prst="rect">
            <a:avLst/>
          </a:prstGeom>
          <a:noFill/>
          <a:ln w="19050">
            <a:solidFill>
              <a:schemeClr val="tx1"/>
            </a:solidFill>
          </a:ln>
        </p:spPr>
      </p:pic>
      <p:sp>
        <p:nvSpPr>
          <p:cNvPr id="4" name="TextBox 3">
            <a:extLst>
              <a:ext uri="{FF2B5EF4-FFF2-40B4-BE49-F238E27FC236}">
                <a16:creationId xmlns:a16="http://schemas.microsoft.com/office/drawing/2014/main" id="{B4256681-72F1-3C8D-0952-C6A9B3284068}"/>
              </a:ext>
            </a:extLst>
          </p:cNvPr>
          <p:cNvSpPr txBox="1"/>
          <p:nvPr/>
        </p:nvSpPr>
        <p:spPr>
          <a:xfrm>
            <a:off x="3688867" y="1169916"/>
            <a:ext cx="5178055" cy="2246769"/>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spcBef>
                <a:spcPts val="0"/>
              </a:spcBef>
              <a:spcAft>
                <a:spcPts val="800"/>
              </a:spcAft>
            </a:pPr>
            <a:r>
              <a:rPr lang="en-US" sz="1400" b="1" dirty="0">
                <a:solidFill>
                  <a:srgbClr val="333333"/>
                </a:solidFill>
              </a:rPr>
              <a:t>Book Synopsis: </a:t>
            </a:r>
            <a:r>
              <a:rPr lang="en-US" sz="1400" b="0" i="0" dirty="0">
                <a:solidFill>
                  <a:srgbClr val="333333"/>
                </a:solidFill>
                <a:effectLst/>
              </a:rPr>
              <a:t>When Fannie Farmer learned to cook in the late 1800s, recipes could be silly. They might call for “a goodly amount of salt” or “a lump of butter.” Despite this problem, Fannie loved cooking, so when polio prevented her from going to college, she became a teacher at the Boston Cooking School. She’d noticed that precise measurements and specific instructions ensured that cakes rose instead of flopped, and doughnuts fried instead of burned. Students liked Fannie’s approach so much that she wrote a cookbook. Despite skepticism from publishers, Fannie’s book was a recipe for success.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5DF3626-6D58-E563-063D-695681FB09A9}"/>
              </a:ext>
            </a:extLst>
          </p:cNvPr>
          <p:cNvSpPr txBox="1"/>
          <p:nvPr/>
        </p:nvSpPr>
        <p:spPr>
          <a:xfrm>
            <a:off x="4665612" y="3713309"/>
            <a:ext cx="2843551" cy="954107"/>
          </a:xfrm>
          <a:prstGeom prst="rect">
            <a:avLst/>
          </a:prstGeom>
          <a:noFill/>
          <a:ln w="19050">
            <a:solidFill>
              <a:schemeClr val="tx1"/>
            </a:solidFill>
          </a:ln>
        </p:spPr>
        <p:txBody>
          <a:bodyPr wrap="square">
            <a:spAutoFit/>
          </a:bodyPr>
          <a:lstStyle/>
          <a:p>
            <a:pPr marL="342900" marR="0" lvl="0" indent="-342900">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rPr>
              <a:t>Publisher: Boyds Mills Press</a:t>
            </a:r>
            <a:endParaRPr lang="en-US" sz="14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rPr>
              <a:t>Copyright Date: 2024</a:t>
            </a:r>
            <a:endParaRPr lang="en-US" sz="14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rPr>
              <a:t>Reading Level: 3.0</a:t>
            </a:r>
            <a:endParaRPr lang="en-US" sz="14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rPr>
              <a:t>Interest Level: 2-5</a:t>
            </a:r>
            <a:endParaRPr lang="en-US" sz="1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534F4B7D-1F74-91B3-94B7-395BD65FC3CA}"/>
              </a:ext>
            </a:extLst>
          </p:cNvPr>
          <p:cNvSpPr txBox="1"/>
          <p:nvPr/>
        </p:nvSpPr>
        <p:spPr>
          <a:xfrm>
            <a:off x="166255" y="70596"/>
            <a:ext cx="7017327" cy="7116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r>
              <a:rPr lang="en-US" sz="1800" b="1" dirty="0">
                <a:solidFill>
                  <a:srgbClr val="C00000"/>
                </a:solidFill>
                <a:effectLst/>
                <a:latin typeface="Eras Medium ITC" panose="020B0602030504020804" pitchFamily="34" charset="0"/>
                <a:ea typeface="Calibri" panose="020F0502020204030204" pitchFamily="34" charset="0"/>
                <a:cs typeface="Calibri" panose="020F0502020204030204" pitchFamily="34" charset="0"/>
              </a:rPr>
              <a:t>The Fabulous Fannie Farmer: Kitchen Scientist and America's Cook</a:t>
            </a:r>
            <a:endParaRPr lang="en-US" sz="1800" b="1" dirty="0">
              <a:solidFill>
                <a:srgbClr val="C00000"/>
              </a:solidFill>
              <a:effectLst/>
              <a:latin typeface="Eras Medium ITC" panose="020B06020305040208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 Emma Bland Smith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15D47E3-C4BE-19BD-0631-4E5AB2058B1E}"/>
              </a:ext>
            </a:extLst>
          </p:cNvPr>
          <p:cNvSpPr txBox="1"/>
          <p:nvPr/>
        </p:nvSpPr>
        <p:spPr>
          <a:xfrm>
            <a:off x="263236" y="4346513"/>
            <a:ext cx="4572000" cy="283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Aft>
                <a:spcPts val="800"/>
              </a:spcAft>
            </a:pPr>
            <a:r>
              <a:rPr lang="en-US" sz="1200" dirty="0">
                <a:effectLst/>
                <a:latin typeface="Aptos" panose="020B0004020202020204" pitchFamily="34" charset="0"/>
                <a:ea typeface="Aptos" panose="020B0004020202020204" pitchFamily="34" charset="0"/>
                <a:cs typeface="Times New Roman" panose="02020603050405020304" pitchFamily="18" charset="0"/>
              </a:rPr>
              <a:t>Fannie Farmer-</a:t>
            </a:r>
            <a:r>
              <a:rPr lang="en-US" sz="1200" b="1" dirty="0">
                <a:effectLst/>
                <a:latin typeface="Aptos" panose="020B0004020202020204" pitchFamily="34" charset="0"/>
                <a:ea typeface="Aptos" panose="020B0004020202020204" pitchFamily="34" charset="0"/>
                <a:cs typeface="Times New Roman" panose="02020603050405020304" pitchFamily="18" charset="0"/>
              </a:rPr>
              <a:t> March</a:t>
            </a:r>
            <a:r>
              <a:rPr lang="en-US" sz="1200" dirty="0">
                <a:effectLst/>
                <a:latin typeface="Aptos" panose="020B0004020202020204" pitchFamily="34" charset="0"/>
                <a:ea typeface="Aptos" panose="020B0004020202020204" pitchFamily="34" charset="0"/>
                <a:cs typeface="Times New Roman" panose="02020603050405020304" pitchFamily="18" charset="0"/>
              </a:rPr>
              <a:t> 13, 1857-January 15, 1915 </a:t>
            </a:r>
            <a:endParaRPr lang="en-US" sz="105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352954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B3AD9C-E060-DB7F-6D22-A5E0A61CF058}"/>
              </a:ext>
            </a:extLst>
          </p:cNvPr>
          <p:cNvPicPr>
            <a:picLocks noChangeAspect="1"/>
          </p:cNvPicPr>
          <p:nvPr/>
        </p:nvPicPr>
        <p:blipFill>
          <a:blip r:embed="rId2"/>
          <a:stretch>
            <a:fillRect/>
          </a:stretch>
        </p:blipFill>
        <p:spPr>
          <a:xfrm>
            <a:off x="1333246" y="567206"/>
            <a:ext cx="5867908" cy="3177815"/>
          </a:xfrm>
          <a:prstGeom prst="rect">
            <a:avLst/>
          </a:prstGeom>
          <a:ln w="28575">
            <a:solidFill>
              <a:schemeClr val="tx1"/>
            </a:solidFill>
          </a:ln>
        </p:spPr>
      </p:pic>
      <p:sp>
        <p:nvSpPr>
          <p:cNvPr id="4" name="TextBox 3">
            <a:extLst>
              <a:ext uri="{FF2B5EF4-FFF2-40B4-BE49-F238E27FC236}">
                <a16:creationId xmlns:a16="http://schemas.microsoft.com/office/drawing/2014/main" id="{98ED6A77-6BC1-F856-9A39-1542D209E9A0}"/>
              </a:ext>
            </a:extLst>
          </p:cNvPr>
          <p:cNvSpPr txBox="1"/>
          <p:nvPr/>
        </p:nvSpPr>
        <p:spPr>
          <a:xfrm>
            <a:off x="1842654" y="4010891"/>
            <a:ext cx="425334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The first Julia Child or Martha Stewart?</a:t>
            </a:r>
          </a:p>
        </p:txBody>
      </p:sp>
    </p:spTree>
    <p:extLst>
      <p:ext uri="{BB962C8B-B14F-4D97-AF65-F5344CB8AC3E}">
        <p14:creationId xmlns:p14="http://schemas.microsoft.com/office/powerpoint/2010/main" val="160570717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AD7C97-744D-23A2-D3CA-3D2F87F3C7DE}"/>
              </a:ext>
            </a:extLst>
          </p:cNvPr>
          <p:cNvPicPr>
            <a:picLocks noChangeAspect="1"/>
          </p:cNvPicPr>
          <p:nvPr/>
        </p:nvPicPr>
        <p:blipFill>
          <a:blip r:embed="rId2"/>
          <a:stretch>
            <a:fillRect/>
          </a:stretch>
        </p:blipFill>
        <p:spPr>
          <a:xfrm>
            <a:off x="1640906" y="1512858"/>
            <a:ext cx="5862187" cy="2908014"/>
          </a:xfrm>
          <a:prstGeom prst="rect">
            <a:avLst/>
          </a:prstGeom>
          <a:ln w="28575">
            <a:solidFill>
              <a:schemeClr val="tx1"/>
            </a:solidFill>
          </a:ln>
        </p:spPr>
      </p:pic>
      <p:sp>
        <p:nvSpPr>
          <p:cNvPr id="4" name="TextBox 3">
            <a:extLst>
              <a:ext uri="{FF2B5EF4-FFF2-40B4-BE49-F238E27FC236}">
                <a16:creationId xmlns:a16="http://schemas.microsoft.com/office/drawing/2014/main" id="{AAD66BCE-880B-55D6-2F94-6CEB3990B344}"/>
              </a:ext>
            </a:extLst>
          </p:cNvPr>
          <p:cNvSpPr txBox="1"/>
          <p:nvPr/>
        </p:nvSpPr>
        <p:spPr>
          <a:xfrm>
            <a:off x="2133600" y="4532412"/>
            <a:ext cx="45720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400" dirty="0"/>
              <a:t>https://simplebooklet.com/rmcfanniefarmerlessons</a:t>
            </a:r>
          </a:p>
        </p:txBody>
      </p:sp>
      <p:pic>
        <p:nvPicPr>
          <p:cNvPr id="5" name="Picture 4">
            <a:extLst>
              <a:ext uri="{FF2B5EF4-FFF2-40B4-BE49-F238E27FC236}">
                <a16:creationId xmlns:a16="http://schemas.microsoft.com/office/drawing/2014/main" id="{57303BBC-DB03-D359-1572-726884D641E9}"/>
              </a:ext>
            </a:extLst>
          </p:cNvPr>
          <p:cNvPicPr>
            <a:picLocks noChangeAspect="1"/>
          </p:cNvPicPr>
          <p:nvPr/>
        </p:nvPicPr>
        <p:blipFill>
          <a:blip r:embed="rId3"/>
          <a:stretch>
            <a:fillRect/>
          </a:stretch>
        </p:blipFill>
        <p:spPr>
          <a:xfrm>
            <a:off x="286803" y="245932"/>
            <a:ext cx="1433841" cy="1404578"/>
          </a:xfrm>
          <a:prstGeom prst="rect">
            <a:avLst/>
          </a:prstGeom>
        </p:spPr>
      </p:pic>
    </p:spTree>
    <p:extLst>
      <p:ext uri="{BB962C8B-B14F-4D97-AF65-F5344CB8AC3E}">
        <p14:creationId xmlns:p14="http://schemas.microsoft.com/office/powerpoint/2010/main" val="35099731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5D59FC-570D-439F-C3E1-9F582B124824}"/>
              </a:ext>
            </a:extLst>
          </p:cNvPr>
          <p:cNvPicPr>
            <a:picLocks noChangeAspect="1"/>
          </p:cNvPicPr>
          <p:nvPr/>
        </p:nvPicPr>
        <p:blipFill>
          <a:blip r:embed="rId2"/>
          <a:stretch>
            <a:fillRect/>
          </a:stretch>
        </p:blipFill>
        <p:spPr>
          <a:xfrm>
            <a:off x="2605100" y="736031"/>
            <a:ext cx="3943361" cy="4244678"/>
          </a:xfrm>
          <a:prstGeom prst="rect">
            <a:avLst/>
          </a:prstGeom>
          <a:ln w="57150">
            <a:solidFill>
              <a:srgbClr val="1A16AE"/>
            </a:solidFill>
          </a:ln>
        </p:spPr>
      </p:pic>
      <p:sp>
        <p:nvSpPr>
          <p:cNvPr id="4" name="TextBox 3">
            <a:extLst>
              <a:ext uri="{FF2B5EF4-FFF2-40B4-BE49-F238E27FC236}">
                <a16:creationId xmlns:a16="http://schemas.microsoft.com/office/drawing/2014/main" id="{E8238E7F-DDA3-268D-29C1-B1FE54BDDC67}"/>
              </a:ext>
            </a:extLst>
          </p:cNvPr>
          <p:cNvSpPr txBox="1"/>
          <p:nvPr/>
        </p:nvSpPr>
        <p:spPr>
          <a:xfrm>
            <a:off x="3380509" y="78176"/>
            <a:ext cx="2279073"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1" dirty="0">
                <a:latin typeface="Rockwell" panose="02060603020205020403" pitchFamily="18" charset="0"/>
              </a:rPr>
              <a:t>Lesson-Word Workout</a:t>
            </a:r>
          </a:p>
        </p:txBody>
      </p:sp>
      <p:pic>
        <p:nvPicPr>
          <p:cNvPr id="6" name="Picture 5">
            <a:extLst>
              <a:ext uri="{FF2B5EF4-FFF2-40B4-BE49-F238E27FC236}">
                <a16:creationId xmlns:a16="http://schemas.microsoft.com/office/drawing/2014/main" id="{1D669616-7DFF-282E-07CF-12ECACF0DDBC}"/>
              </a:ext>
            </a:extLst>
          </p:cNvPr>
          <p:cNvPicPr>
            <a:picLocks noChangeAspect="1"/>
          </p:cNvPicPr>
          <p:nvPr/>
        </p:nvPicPr>
        <p:blipFill>
          <a:blip r:embed="rId3"/>
          <a:stretch>
            <a:fillRect/>
          </a:stretch>
        </p:blipFill>
        <p:spPr>
          <a:xfrm>
            <a:off x="537825" y="1891146"/>
            <a:ext cx="1423118" cy="1843448"/>
          </a:xfrm>
          <a:prstGeom prst="rect">
            <a:avLst/>
          </a:prstGeom>
        </p:spPr>
      </p:pic>
      <p:pic>
        <p:nvPicPr>
          <p:cNvPr id="8" name="Picture 7">
            <a:extLst>
              <a:ext uri="{FF2B5EF4-FFF2-40B4-BE49-F238E27FC236}">
                <a16:creationId xmlns:a16="http://schemas.microsoft.com/office/drawing/2014/main" id="{F05751C3-89C0-35BB-EA25-6BD77E377D78}"/>
              </a:ext>
            </a:extLst>
          </p:cNvPr>
          <p:cNvPicPr>
            <a:picLocks noChangeAspect="1"/>
          </p:cNvPicPr>
          <p:nvPr/>
        </p:nvPicPr>
        <p:blipFill>
          <a:blip r:embed="rId4"/>
          <a:stretch>
            <a:fillRect/>
          </a:stretch>
        </p:blipFill>
        <p:spPr>
          <a:xfrm>
            <a:off x="7500558" y="1891146"/>
            <a:ext cx="990148" cy="2112553"/>
          </a:xfrm>
          <a:prstGeom prst="rect">
            <a:avLst/>
          </a:prstGeom>
        </p:spPr>
      </p:pic>
    </p:spTree>
    <p:extLst>
      <p:ext uri="{BB962C8B-B14F-4D97-AF65-F5344CB8AC3E}">
        <p14:creationId xmlns:p14="http://schemas.microsoft.com/office/powerpoint/2010/main" val="6544853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9867A3-1AFD-4E5F-06F8-0BE64336E96C}"/>
              </a:ext>
            </a:extLst>
          </p:cNvPr>
          <p:cNvPicPr>
            <a:picLocks noChangeAspect="1"/>
          </p:cNvPicPr>
          <p:nvPr/>
        </p:nvPicPr>
        <p:blipFill>
          <a:blip r:embed="rId2"/>
          <a:stretch>
            <a:fillRect/>
          </a:stretch>
        </p:blipFill>
        <p:spPr>
          <a:xfrm>
            <a:off x="889127" y="1088974"/>
            <a:ext cx="5123746" cy="3331448"/>
          </a:xfrm>
          <a:prstGeom prst="rect">
            <a:avLst/>
          </a:prstGeom>
        </p:spPr>
      </p:pic>
      <p:pic>
        <p:nvPicPr>
          <p:cNvPr id="3" name="Picture 2">
            <a:extLst>
              <a:ext uri="{FF2B5EF4-FFF2-40B4-BE49-F238E27FC236}">
                <a16:creationId xmlns:a16="http://schemas.microsoft.com/office/drawing/2014/main" id="{A5A7B702-8BAB-6005-B2C6-816F07078A6A}"/>
              </a:ext>
            </a:extLst>
          </p:cNvPr>
          <p:cNvPicPr>
            <a:picLocks noChangeAspect="1"/>
          </p:cNvPicPr>
          <p:nvPr/>
        </p:nvPicPr>
        <p:blipFill>
          <a:blip r:embed="rId3"/>
          <a:stretch>
            <a:fillRect/>
          </a:stretch>
        </p:blipFill>
        <p:spPr>
          <a:xfrm>
            <a:off x="6483775" y="1433945"/>
            <a:ext cx="2224789" cy="2867892"/>
          </a:xfrm>
          <a:prstGeom prst="rect">
            <a:avLst/>
          </a:prstGeom>
        </p:spPr>
      </p:pic>
      <p:sp>
        <p:nvSpPr>
          <p:cNvPr id="4" name="TextBox 3">
            <a:extLst>
              <a:ext uri="{FF2B5EF4-FFF2-40B4-BE49-F238E27FC236}">
                <a16:creationId xmlns:a16="http://schemas.microsoft.com/office/drawing/2014/main" id="{8EC4DD05-9E83-BA66-53F9-64274B855A89}"/>
              </a:ext>
            </a:extLst>
          </p:cNvPr>
          <p:cNvSpPr txBox="1"/>
          <p:nvPr/>
        </p:nvSpPr>
        <p:spPr>
          <a:xfrm>
            <a:off x="2431473" y="187036"/>
            <a:ext cx="459278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Middle School Lesson</a:t>
            </a:r>
          </a:p>
          <a:p>
            <a:pPr marL="0" marR="0" indent="0" algn="l" defTabSz="914400" rtl="0" fontAlgn="auto" latinLnBrk="0" hangingPunct="0">
              <a:lnSpc>
                <a:spcPct val="100000"/>
              </a:lnSpc>
              <a:spcBef>
                <a:spcPts val="0"/>
              </a:spcBef>
              <a:spcAft>
                <a:spcPts val="0"/>
              </a:spcAft>
              <a:buClrTx/>
              <a:buSzTx/>
              <a:buFontTx/>
              <a:buNone/>
              <a:tabLst/>
            </a:pPr>
            <a:r>
              <a:rPr lang="en-US" sz="1800" dirty="0"/>
              <a:t>The Boston Cooking School Restaurant </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653733318"/>
      </p:ext>
    </p:extLst>
  </p:cSld>
  <p:clrMapOvr>
    <a:masterClrMapping/>
  </p:clrMapOvr>
  <p:transition spd="med"/>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75455f-c69b-4ff8-acf7-75612f4dc189" xsi:nil="true"/>
    <lcf76f155ced4ddcb4097134ff3c332f xmlns="aa0c1190-56bd-4797-9cf7-4990489609e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8" ma:contentTypeDescription="Create a new document." ma:contentTypeScope="" ma:versionID="f6be8582c19e43aabdc72bd849ceb1d4">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4af3f7936726ea7699b4002a52923267"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59FF5B-9E9D-410D-A9D6-B97E3ECDC43D}">
  <ds:schemaRefs>
    <ds:schemaRef ds:uri="http://purl.org/dc/terms/"/>
    <ds:schemaRef ds:uri="http://schemas.microsoft.com/office/2006/documentManagement/types"/>
    <ds:schemaRef ds:uri="http://www.w3.org/XML/1998/namespace"/>
    <ds:schemaRef ds:uri="413c2277-f821-47e1-a27c-689b525c778d"/>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 ds:uri="e475455f-c69b-4ff8-acf7-75612f4dc189"/>
    <ds:schemaRef ds:uri="aa0c1190-56bd-4797-9cf7-4990489609e0"/>
  </ds:schemaRefs>
</ds:datastoreItem>
</file>

<file path=customXml/itemProps2.xml><?xml version="1.0" encoding="utf-8"?>
<ds:datastoreItem xmlns:ds="http://schemas.openxmlformats.org/officeDocument/2006/customXml" ds:itemID="{637332EB-1990-4D7D-993C-146038937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D7122C-D65F-4D06-948F-23DDA58724D8}">
  <ds:schemaRefs>
    <ds:schemaRef ds:uri="http://schemas.microsoft.com/sharepoint/v3/contenttype/forms"/>
  </ds:schemaRefs>
</ds:datastoreItem>
</file>

<file path=docMetadata/LabelInfo.xml><?xml version="1.0" encoding="utf-8"?>
<clbl:labelList xmlns:clbl="http://schemas.microsoft.com/office/2020/mipLabelMetadata">
  <clbl:label id="{e9333c23-cac7-42f4-9989-5cee3d4a79c0}" enabled="0" method="" siteId="{e9333c23-cac7-42f4-9989-5cee3d4a79c0}" removed="1"/>
</clbl:labelList>
</file>

<file path=docProps/app.xml><?xml version="1.0" encoding="utf-8"?>
<Properties xmlns="http://schemas.openxmlformats.org/officeDocument/2006/extended-properties" xmlns:vt="http://schemas.openxmlformats.org/officeDocument/2006/docPropsVTypes">
  <Template>Office 2013 - 2022 Theme</Template>
  <TotalTime>8777</TotalTime>
  <Words>178</Words>
  <Application>Microsoft Office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vt:i4>
      </vt:variant>
    </vt:vector>
  </HeadingPairs>
  <TitlesOfParts>
    <vt:vector size="17" baseType="lpstr">
      <vt:lpstr>Aptos</vt:lpstr>
      <vt:lpstr>Arial</vt:lpstr>
      <vt:lpstr>Calibri</vt:lpstr>
      <vt:lpstr>Calibri Light</vt:lpstr>
      <vt:lpstr>Eras Medium ITC</vt:lpstr>
      <vt:lpstr>Inter</vt:lpstr>
      <vt:lpstr>Inter Light</vt:lpstr>
      <vt:lpstr>Inter SemiBold</vt:lpstr>
      <vt:lpstr>Rockwell</vt:lpstr>
      <vt:lpstr>Symbol</vt:lpstr>
      <vt:lpstr>Times New Roman</vt:lpstr>
      <vt:lpstr>1_Office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Email:  Date:</dc:title>
  <dc:creator>Lynne</dc:creator>
  <cp:lastModifiedBy>Ruth Cookson</cp:lastModifiedBy>
  <cp:revision>38</cp:revision>
  <dcterms:modified xsi:type="dcterms:W3CDTF">2025-05-13T18:44:38Z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ies>
</file>