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6" r:id="rId2"/>
  </p:sldMasterIdLst>
  <p:notesMasterIdLst>
    <p:notesMasterId r:id="rId13"/>
  </p:notesMasterIdLst>
  <p:sldIdLst>
    <p:sldId id="699" r:id="rId3"/>
    <p:sldId id="258" r:id="rId4"/>
    <p:sldId id="257" r:id="rId5"/>
    <p:sldId id="700" r:id="rId6"/>
    <p:sldId id="259" r:id="rId7"/>
    <p:sldId id="260" r:id="rId8"/>
    <p:sldId id="261" r:id="rId9"/>
    <p:sldId id="262" r:id="rId10"/>
    <p:sldId id="263" r:id="rId11"/>
    <p:sldId id="70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8CAD5-678A-43F4-8429-B02D7C7ECBA6}" v="19" dt="2025-05-22T19:20:31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02" autoAdjust="0"/>
  </p:normalViewPr>
  <p:slideViewPr>
    <p:cSldViewPr snapToGrid="0">
      <p:cViewPr varScale="1">
        <p:scale>
          <a:sx n="98" d="100"/>
          <a:sy n="98" d="100"/>
        </p:scale>
        <p:origin x="10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Cookson" userId="ca3a0789-b855-405c-9d2a-912abc57193b" providerId="ADAL" clId="{BB58CAD5-678A-43F4-8429-B02D7C7ECBA6}"/>
    <pc:docChg chg="undo custSel addSld delSld modSld sldOrd modMainMaster">
      <pc:chgData name="Ruth Cookson" userId="ca3a0789-b855-405c-9d2a-912abc57193b" providerId="ADAL" clId="{BB58CAD5-678A-43F4-8429-B02D7C7ECBA6}" dt="2025-05-22T19:54:43.085" v="698" actId="5793"/>
      <pc:docMkLst>
        <pc:docMk/>
      </pc:docMkLst>
      <pc:sldChg chg="addSp delSp modSp del mod setBg">
        <pc:chgData name="Ruth Cookson" userId="ca3a0789-b855-405c-9d2a-912abc57193b" providerId="ADAL" clId="{BB58CAD5-678A-43F4-8429-B02D7C7ECBA6}" dt="2025-05-22T18:20:54.024" v="28" actId="47"/>
        <pc:sldMkLst>
          <pc:docMk/>
          <pc:sldMk cId="0" sldId="256"/>
        </pc:sldMkLst>
        <pc:spChg chg="del mod">
          <ac:chgData name="Ruth Cookson" userId="ca3a0789-b855-405c-9d2a-912abc57193b" providerId="ADAL" clId="{BB58CAD5-678A-43F4-8429-B02D7C7ECBA6}" dt="2025-05-22T18:15:25.110" v="14" actId="478"/>
          <ac:spMkLst>
            <pc:docMk/>
            <pc:sldMk cId="0" sldId="256"/>
            <ac:spMk id="55" creationId="{00000000-0000-0000-0000-000000000000}"/>
          </ac:spMkLst>
        </pc:spChg>
        <pc:picChg chg="add mod">
          <ac:chgData name="Ruth Cookson" userId="ca3a0789-b855-405c-9d2a-912abc57193b" providerId="ADAL" clId="{BB58CAD5-678A-43F4-8429-B02D7C7ECBA6}" dt="2025-05-22T18:13:59.147" v="9" actId="1076"/>
          <ac:picMkLst>
            <pc:docMk/>
            <pc:sldMk cId="0" sldId="256"/>
            <ac:picMk id="3" creationId="{7721574C-452D-17BB-8D47-CBFC5D1329ED}"/>
          </ac:picMkLst>
        </pc:picChg>
        <pc:picChg chg="del">
          <ac:chgData name="Ruth Cookson" userId="ca3a0789-b855-405c-9d2a-912abc57193b" providerId="ADAL" clId="{BB58CAD5-678A-43F4-8429-B02D7C7ECBA6}" dt="2025-05-22T18:13:32.418" v="4" actId="478"/>
          <ac:picMkLst>
            <pc:docMk/>
            <pc:sldMk cId="0" sldId="256"/>
            <ac:picMk id="56" creationId="{00000000-0000-0000-0000-000000000000}"/>
          </ac:picMkLst>
        </pc:picChg>
      </pc:sldChg>
      <pc:sldChg chg="modSp mod setBg modNotesTx">
        <pc:chgData name="Ruth Cookson" userId="ca3a0789-b855-405c-9d2a-912abc57193b" providerId="ADAL" clId="{BB58CAD5-678A-43F4-8429-B02D7C7ECBA6}" dt="2025-05-22T18:43:07.300" v="150" actId="20577"/>
        <pc:sldMkLst>
          <pc:docMk/>
          <pc:sldMk cId="0" sldId="257"/>
        </pc:sldMkLst>
        <pc:picChg chg="mod">
          <ac:chgData name="Ruth Cookson" userId="ca3a0789-b855-405c-9d2a-912abc57193b" providerId="ADAL" clId="{BB58CAD5-678A-43F4-8429-B02D7C7ECBA6}" dt="2025-05-22T18:25:45.668" v="91" actId="1076"/>
          <ac:picMkLst>
            <pc:docMk/>
            <pc:sldMk cId="0" sldId="257"/>
            <ac:picMk id="63" creationId="{00000000-0000-0000-0000-000000000000}"/>
          </ac:picMkLst>
        </pc:picChg>
        <pc:picChg chg="mod">
          <ac:chgData name="Ruth Cookson" userId="ca3a0789-b855-405c-9d2a-912abc57193b" providerId="ADAL" clId="{BB58CAD5-678A-43F4-8429-B02D7C7ECBA6}" dt="2025-05-22T18:25:49.383" v="92" actId="1076"/>
          <ac:picMkLst>
            <pc:docMk/>
            <pc:sldMk cId="0" sldId="257"/>
            <ac:picMk id="64" creationId="{00000000-0000-0000-0000-000000000000}"/>
          </ac:picMkLst>
        </pc:picChg>
      </pc:sldChg>
      <pc:sldChg chg="addSp delSp modSp mod ord setBg chgLayout">
        <pc:chgData name="Ruth Cookson" userId="ca3a0789-b855-405c-9d2a-912abc57193b" providerId="ADAL" clId="{BB58CAD5-678A-43F4-8429-B02D7C7ECBA6}" dt="2025-05-22T19:25:11.386" v="195"/>
        <pc:sldMkLst>
          <pc:docMk/>
          <pc:sldMk cId="0" sldId="258"/>
        </pc:sldMkLst>
        <pc:spChg chg="add del mod ord">
          <ac:chgData name="Ruth Cookson" userId="ca3a0789-b855-405c-9d2a-912abc57193b" providerId="ADAL" clId="{BB58CAD5-678A-43F4-8429-B02D7C7ECBA6}" dt="2025-05-22T18:27:18.011" v="99" actId="478"/>
          <ac:spMkLst>
            <pc:docMk/>
            <pc:sldMk cId="0" sldId="258"/>
            <ac:spMk id="2" creationId="{397117D7-EC9F-B8CB-AD44-A37D5E956158}"/>
          </ac:spMkLst>
        </pc:spChg>
        <pc:spChg chg="mod ord">
          <ac:chgData name="Ruth Cookson" userId="ca3a0789-b855-405c-9d2a-912abc57193b" providerId="ADAL" clId="{BB58CAD5-678A-43F4-8429-B02D7C7ECBA6}" dt="2025-05-22T19:25:04.882" v="193" actId="207"/>
          <ac:spMkLst>
            <pc:docMk/>
            <pc:sldMk cId="0" sldId="258"/>
            <ac:spMk id="69" creationId="{00000000-0000-0000-0000-000000000000}"/>
          </ac:spMkLst>
        </pc:spChg>
        <pc:spChg chg="mod">
          <ac:chgData name="Ruth Cookson" userId="ca3a0789-b855-405c-9d2a-912abc57193b" providerId="ADAL" clId="{BB58CAD5-678A-43F4-8429-B02D7C7ECBA6}" dt="2025-05-22T18:28:10.118" v="116" actId="207"/>
          <ac:spMkLst>
            <pc:docMk/>
            <pc:sldMk cId="0" sldId="258"/>
            <ac:spMk id="70" creationId="{00000000-0000-0000-0000-000000000000}"/>
          </ac:spMkLst>
        </pc:spChg>
        <pc:spChg chg="del mod">
          <ac:chgData name="Ruth Cookson" userId="ca3a0789-b855-405c-9d2a-912abc57193b" providerId="ADAL" clId="{BB58CAD5-678A-43F4-8429-B02D7C7ECBA6}" dt="2025-05-22T18:09:59.145" v="3"/>
          <ac:spMkLst>
            <pc:docMk/>
            <pc:sldMk cId="0" sldId="258"/>
            <ac:spMk id="71" creationId="{00000000-0000-0000-0000-000000000000}"/>
          </ac:spMkLst>
        </pc:spChg>
      </pc:sldChg>
      <pc:sldChg chg="addSp delSp modSp mod setBg chgLayout modNotes">
        <pc:chgData name="Ruth Cookson" userId="ca3a0789-b855-405c-9d2a-912abc57193b" providerId="ADAL" clId="{BB58CAD5-678A-43F4-8429-B02D7C7ECBA6}" dt="2025-05-22T19:26:38.095" v="315" actId="20577"/>
        <pc:sldMkLst>
          <pc:docMk/>
          <pc:sldMk cId="0" sldId="259"/>
        </pc:sldMkLst>
        <pc:spChg chg="add del mod ord">
          <ac:chgData name="Ruth Cookson" userId="ca3a0789-b855-405c-9d2a-912abc57193b" providerId="ADAL" clId="{BB58CAD5-678A-43F4-8429-B02D7C7ECBA6}" dt="2025-05-22T18:30:03.504" v="126" actId="478"/>
          <ac:spMkLst>
            <pc:docMk/>
            <pc:sldMk cId="0" sldId="259"/>
            <ac:spMk id="2" creationId="{2E4A8949-362D-6326-B243-141CC161928B}"/>
          </ac:spMkLst>
        </pc:spChg>
        <pc:spChg chg="mod ord">
          <ac:chgData name="Ruth Cookson" userId="ca3a0789-b855-405c-9d2a-912abc57193b" providerId="ADAL" clId="{BB58CAD5-678A-43F4-8429-B02D7C7ECBA6}" dt="2025-05-22T19:26:38.095" v="315" actId="20577"/>
          <ac:spMkLst>
            <pc:docMk/>
            <pc:sldMk cId="0" sldId="259"/>
            <ac:spMk id="76" creationId="{00000000-0000-0000-0000-000000000000}"/>
          </ac:spMkLst>
        </pc:spChg>
      </pc:sldChg>
      <pc:sldChg chg="modSp mod setBg modNotes">
        <pc:chgData name="Ruth Cookson" userId="ca3a0789-b855-405c-9d2a-912abc57193b" providerId="ADAL" clId="{BB58CAD5-678A-43F4-8429-B02D7C7ECBA6}" dt="2025-05-22T18:28:32.856" v="119" actId="14100"/>
        <pc:sldMkLst>
          <pc:docMk/>
          <pc:sldMk cId="0" sldId="260"/>
        </pc:sldMkLst>
        <pc:picChg chg="mod">
          <ac:chgData name="Ruth Cookson" userId="ca3a0789-b855-405c-9d2a-912abc57193b" providerId="ADAL" clId="{BB58CAD5-678A-43F4-8429-B02D7C7ECBA6}" dt="2025-05-22T18:28:26.566" v="117" actId="1076"/>
          <ac:picMkLst>
            <pc:docMk/>
            <pc:sldMk cId="0" sldId="260"/>
            <ac:picMk id="83" creationId="{00000000-0000-0000-0000-000000000000}"/>
          </ac:picMkLst>
        </pc:picChg>
        <pc:picChg chg="mod">
          <ac:chgData name="Ruth Cookson" userId="ca3a0789-b855-405c-9d2a-912abc57193b" providerId="ADAL" clId="{BB58CAD5-678A-43F4-8429-B02D7C7ECBA6}" dt="2025-05-22T18:28:32.856" v="119" actId="14100"/>
          <ac:picMkLst>
            <pc:docMk/>
            <pc:sldMk cId="0" sldId="260"/>
            <ac:picMk id="84" creationId="{00000000-0000-0000-0000-000000000000}"/>
          </ac:picMkLst>
        </pc:picChg>
      </pc:sldChg>
      <pc:sldChg chg="modSp mod setBg modNotes">
        <pc:chgData name="Ruth Cookson" userId="ca3a0789-b855-405c-9d2a-912abc57193b" providerId="ADAL" clId="{BB58CAD5-678A-43F4-8429-B02D7C7ECBA6}" dt="2025-05-22T18:28:43.710" v="121" actId="1076"/>
        <pc:sldMkLst>
          <pc:docMk/>
          <pc:sldMk cId="0" sldId="261"/>
        </pc:sldMkLst>
        <pc:picChg chg="mod">
          <ac:chgData name="Ruth Cookson" userId="ca3a0789-b855-405c-9d2a-912abc57193b" providerId="ADAL" clId="{BB58CAD5-678A-43F4-8429-B02D7C7ECBA6}" dt="2025-05-22T18:28:41.416" v="120" actId="1076"/>
          <ac:picMkLst>
            <pc:docMk/>
            <pc:sldMk cId="0" sldId="261"/>
            <ac:picMk id="90" creationId="{00000000-0000-0000-0000-000000000000}"/>
          </ac:picMkLst>
        </pc:picChg>
        <pc:picChg chg="mod">
          <ac:chgData name="Ruth Cookson" userId="ca3a0789-b855-405c-9d2a-912abc57193b" providerId="ADAL" clId="{BB58CAD5-678A-43F4-8429-B02D7C7ECBA6}" dt="2025-05-22T18:28:43.710" v="121" actId="1076"/>
          <ac:picMkLst>
            <pc:docMk/>
            <pc:sldMk cId="0" sldId="261"/>
            <ac:picMk id="91" creationId="{00000000-0000-0000-0000-000000000000}"/>
          </ac:picMkLst>
        </pc:picChg>
      </pc:sldChg>
      <pc:sldChg chg="addSp modSp mod setBg modNotes">
        <pc:chgData name="Ruth Cookson" userId="ca3a0789-b855-405c-9d2a-912abc57193b" providerId="ADAL" clId="{BB58CAD5-678A-43F4-8429-B02D7C7ECBA6}" dt="2025-05-22T19:20:31.498" v="159" actId="164"/>
        <pc:sldMkLst>
          <pc:docMk/>
          <pc:sldMk cId="0" sldId="262"/>
        </pc:sldMkLst>
        <pc:spChg chg="add mod">
          <ac:chgData name="Ruth Cookson" userId="ca3a0789-b855-405c-9d2a-912abc57193b" providerId="ADAL" clId="{BB58CAD5-678A-43F4-8429-B02D7C7ECBA6}" dt="2025-05-22T19:19:30.507" v="155" actId="1076"/>
          <ac:spMkLst>
            <pc:docMk/>
            <pc:sldMk cId="0" sldId="262"/>
            <ac:spMk id="2" creationId="{95AFC4F3-6A07-26BA-86A2-1790B4734682}"/>
          </ac:spMkLst>
        </pc:spChg>
        <pc:spChg chg="add mod">
          <ac:chgData name="Ruth Cookson" userId="ca3a0789-b855-405c-9d2a-912abc57193b" providerId="ADAL" clId="{BB58CAD5-678A-43F4-8429-B02D7C7ECBA6}" dt="2025-05-22T19:20:31.498" v="159" actId="164"/>
          <ac:spMkLst>
            <pc:docMk/>
            <pc:sldMk cId="0" sldId="262"/>
            <ac:spMk id="3" creationId="{6F3A0EBB-D750-3BE2-83ED-018B27E7CEF7}"/>
          </ac:spMkLst>
        </pc:spChg>
        <pc:grpChg chg="add mod">
          <ac:chgData name="Ruth Cookson" userId="ca3a0789-b855-405c-9d2a-912abc57193b" providerId="ADAL" clId="{BB58CAD5-678A-43F4-8429-B02D7C7ECBA6}" dt="2025-05-22T19:20:31.498" v="159" actId="164"/>
          <ac:grpSpMkLst>
            <pc:docMk/>
            <pc:sldMk cId="0" sldId="262"/>
            <ac:grpSpMk id="4" creationId="{54B587EF-6AED-BE8D-33A9-1977D1CB97BC}"/>
          </ac:grpSpMkLst>
        </pc:grpChg>
        <pc:picChg chg="mod">
          <ac:chgData name="Ruth Cookson" userId="ca3a0789-b855-405c-9d2a-912abc57193b" providerId="ADAL" clId="{BB58CAD5-678A-43F4-8429-B02D7C7ECBA6}" dt="2025-05-22T19:20:31.498" v="159" actId="164"/>
          <ac:picMkLst>
            <pc:docMk/>
            <pc:sldMk cId="0" sldId="262"/>
            <ac:picMk id="96" creationId="{00000000-0000-0000-0000-000000000000}"/>
          </ac:picMkLst>
        </pc:picChg>
      </pc:sldChg>
      <pc:sldChg chg="setBg modNotes">
        <pc:chgData name="Ruth Cookson" userId="ca3a0789-b855-405c-9d2a-912abc57193b" providerId="ADAL" clId="{BB58CAD5-678A-43F4-8429-B02D7C7ECBA6}" dt="2025-05-22T18:26:36.016" v="95"/>
        <pc:sldMkLst>
          <pc:docMk/>
          <pc:sldMk cId="0" sldId="263"/>
        </pc:sldMkLst>
      </pc:sldChg>
      <pc:sldChg chg="addSp delSp modSp add mod">
        <pc:chgData name="Ruth Cookson" userId="ca3a0789-b855-405c-9d2a-912abc57193b" providerId="ADAL" clId="{BB58CAD5-678A-43F4-8429-B02D7C7ECBA6}" dt="2025-05-22T19:29:07.033" v="353" actId="20577"/>
        <pc:sldMkLst>
          <pc:docMk/>
          <pc:sldMk cId="341012192" sldId="699"/>
        </pc:sldMkLst>
        <pc:spChg chg="del">
          <ac:chgData name="Ruth Cookson" userId="ca3a0789-b855-405c-9d2a-912abc57193b" providerId="ADAL" clId="{BB58CAD5-678A-43F4-8429-B02D7C7ECBA6}" dt="2025-05-22T18:20:07.845" v="19" actId="478"/>
          <ac:spMkLst>
            <pc:docMk/>
            <pc:sldMk cId="341012192" sldId="699"/>
            <ac:spMk id="2" creationId="{46159752-1215-FDD7-C068-ABE823D74E8C}"/>
          </ac:spMkLst>
        </pc:spChg>
        <pc:spChg chg="mod">
          <ac:chgData name="Ruth Cookson" userId="ca3a0789-b855-405c-9d2a-912abc57193b" providerId="ADAL" clId="{BB58CAD5-678A-43F4-8429-B02D7C7ECBA6}" dt="2025-05-22T19:29:07.033" v="353" actId="20577"/>
          <ac:spMkLst>
            <pc:docMk/>
            <pc:sldMk cId="341012192" sldId="699"/>
            <ac:spMk id="3" creationId="{9890555E-F5A8-A749-BA5F-C95D063E463A}"/>
          </ac:spMkLst>
        </pc:spChg>
        <pc:picChg chg="del">
          <ac:chgData name="Ruth Cookson" userId="ca3a0789-b855-405c-9d2a-912abc57193b" providerId="ADAL" clId="{BB58CAD5-678A-43F4-8429-B02D7C7ECBA6}" dt="2025-05-22T18:20:04.407" v="18" actId="478"/>
          <ac:picMkLst>
            <pc:docMk/>
            <pc:sldMk cId="341012192" sldId="699"/>
            <ac:picMk id="4" creationId="{1A5E8AA4-F7D2-743F-026F-2554DE1CBEB1}"/>
          </ac:picMkLst>
        </pc:picChg>
        <pc:picChg chg="add del mod">
          <ac:chgData name="Ruth Cookson" userId="ca3a0789-b855-405c-9d2a-912abc57193b" providerId="ADAL" clId="{BB58CAD5-678A-43F4-8429-B02D7C7ECBA6}" dt="2025-05-22T18:36:16.590" v="135" actId="1076"/>
          <ac:picMkLst>
            <pc:docMk/>
            <pc:sldMk cId="341012192" sldId="699"/>
            <ac:picMk id="5" creationId="{491F6E2D-AB04-B9EB-3236-1AC86FDAEFFE}"/>
          </ac:picMkLst>
        </pc:picChg>
        <pc:picChg chg="add del mod ord">
          <ac:chgData name="Ruth Cookson" userId="ca3a0789-b855-405c-9d2a-912abc57193b" providerId="ADAL" clId="{BB58CAD5-678A-43F4-8429-B02D7C7ECBA6}" dt="2025-05-22T18:24:14.069" v="30" actId="478"/>
          <ac:picMkLst>
            <pc:docMk/>
            <pc:sldMk cId="341012192" sldId="699"/>
            <ac:picMk id="7" creationId="{69851C37-099D-2319-1608-A5B1850CC458}"/>
          </ac:picMkLst>
        </pc:picChg>
        <pc:picChg chg="add mod ord">
          <ac:chgData name="Ruth Cookson" userId="ca3a0789-b855-405c-9d2a-912abc57193b" providerId="ADAL" clId="{BB58CAD5-678A-43F4-8429-B02D7C7ECBA6}" dt="2025-05-22T18:24:38.496" v="35" actId="167"/>
          <ac:picMkLst>
            <pc:docMk/>
            <pc:sldMk cId="341012192" sldId="699"/>
            <ac:picMk id="9" creationId="{F70D9884-4CC5-69DF-841D-76EDB56CB906}"/>
          </ac:picMkLst>
        </pc:picChg>
      </pc:sldChg>
      <pc:sldChg chg="modSp new mod modNotesTx">
        <pc:chgData name="Ruth Cookson" userId="ca3a0789-b855-405c-9d2a-912abc57193b" providerId="ADAL" clId="{BB58CAD5-678A-43F4-8429-B02D7C7ECBA6}" dt="2025-05-22T19:52:01.229" v="543" actId="5793"/>
        <pc:sldMkLst>
          <pc:docMk/>
          <pc:sldMk cId="388768667" sldId="700"/>
        </pc:sldMkLst>
        <pc:spChg chg="mod">
          <ac:chgData name="Ruth Cookson" userId="ca3a0789-b855-405c-9d2a-912abc57193b" providerId="ADAL" clId="{BB58CAD5-678A-43F4-8429-B02D7C7ECBA6}" dt="2025-05-22T19:50:43.501" v="367" actId="20577"/>
          <ac:spMkLst>
            <pc:docMk/>
            <pc:sldMk cId="388768667" sldId="700"/>
            <ac:spMk id="2" creationId="{25FB195D-AA20-B152-D924-D34196B2A3F0}"/>
          </ac:spMkLst>
        </pc:spChg>
        <pc:spChg chg="mod">
          <ac:chgData name="Ruth Cookson" userId="ca3a0789-b855-405c-9d2a-912abc57193b" providerId="ADAL" clId="{BB58CAD5-678A-43F4-8429-B02D7C7ECBA6}" dt="2025-05-22T19:50:53.439" v="372" actId="5793"/>
          <ac:spMkLst>
            <pc:docMk/>
            <pc:sldMk cId="388768667" sldId="700"/>
            <ac:spMk id="3" creationId="{C40FC171-32F3-9CB1-B9CF-7066D97D3C89}"/>
          </ac:spMkLst>
        </pc:spChg>
      </pc:sldChg>
      <pc:sldChg chg="modSp new mod">
        <pc:chgData name="Ruth Cookson" userId="ca3a0789-b855-405c-9d2a-912abc57193b" providerId="ADAL" clId="{BB58CAD5-678A-43F4-8429-B02D7C7ECBA6}" dt="2025-05-22T19:54:43.085" v="698" actId="5793"/>
        <pc:sldMkLst>
          <pc:docMk/>
          <pc:sldMk cId="901181288" sldId="701"/>
        </pc:sldMkLst>
        <pc:spChg chg="mod">
          <ac:chgData name="Ruth Cookson" userId="ca3a0789-b855-405c-9d2a-912abc57193b" providerId="ADAL" clId="{BB58CAD5-678A-43F4-8429-B02D7C7ECBA6}" dt="2025-05-22T19:54:04.749" v="566" actId="20577"/>
          <ac:spMkLst>
            <pc:docMk/>
            <pc:sldMk cId="901181288" sldId="701"/>
            <ac:spMk id="2" creationId="{6357383A-7E13-238A-A5F0-B0D0D3775138}"/>
          </ac:spMkLst>
        </pc:spChg>
        <pc:spChg chg="mod">
          <ac:chgData name="Ruth Cookson" userId="ca3a0789-b855-405c-9d2a-912abc57193b" providerId="ADAL" clId="{BB58CAD5-678A-43F4-8429-B02D7C7ECBA6}" dt="2025-05-22T19:54:43.085" v="698" actId="5793"/>
          <ac:spMkLst>
            <pc:docMk/>
            <pc:sldMk cId="901181288" sldId="701"/>
            <ac:spMk id="3" creationId="{AC3E7340-C294-7D86-FDD0-A05774D7273A}"/>
          </ac:spMkLst>
        </pc:spChg>
      </pc:sldChg>
      <pc:sldMasterChg chg="setBg delSldLayout modSldLayout">
        <pc:chgData name="Ruth Cookson" userId="ca3a0789-b855-405c-9d2a-912abc57193b" providerId="ADAL" clId="{BB58CAD5-678A-43F4-8429-B02D7C7ECBA6}" dt="2025-05-22T18:26:36.016" v="95"/>
        <pc:sldMasterMkLst>
          <pc:docMk/>
          <pc:sldMasterMk cId="3042613360" sldId="2147483668"/>
        </pc:sldMasterMkLst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3042613360" sldId="2147483668"/>
            <pc:sldLayoutMk cId="2516522149" sldId="2147483669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3042613360" sldId="2147483668"/>
            <pc:sldLayoutMk cId="625145140" sldId="2147483670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3042613360" sldId="2147483668"/>
            <pc:sldLayoutMk cId="1139120058" sldId="2147483671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3042613360" sldId="2147483668"/>
            <pc:sldLayoutMk cId="694340475" sldId="2147483672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3042613360" sldId="2147483668"/>
            <pc:sldLayoutMk cId="176631875" sldId="2147483673"/>
          </pc:sldLayoutMkLst>
        </pc:sldLayoutChg>
        <pc:sldLayoutChg chg="del">
          <pc:chgData name="Ruth Cookson" userId="ca3a0789-b855-405c-9d2a-912abc57193b" providerId="ADAL" clId="{BB58CAD5-678A-43F4-8429-B02D7C7ECBA6}" dt="2025-05-22T18:20:54.024" v="28" actId="47"/>
          <pc:sldLayoutMkLst>
            <pc:docMk/>
            <pc:sldMasterMk cId="3042613360" sldId="2147483668"/>
            <pc:sldLayoutMk cId="213975199" sldId="2147483674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3042613360" sldId="2147483668"/>
            <pc:sldLayoutMk cId="4042117161" sldId="2147483675"/>
          </pc:sldLayoutMkLst>
        </pc:sldLayoutChg>
      </pc:sldMasterChg>
      <pc:sldMasterChg chg="setBg modSldLayout">
        <pc:chgData name="Ruth Cookson" userId="ca3a0789-b855-405c-9d2a-912abc57193b" providerId="ADAL" clId="{BB58CAD5-678A-43F4-8429-B02D7C7ECBA6}" dt="2025-05-22T18:26:36.016" v="95"/>
        <pc:sldMasterMkLst>
          <pc:docMk/>
          <pc:sldMasterMk cId="1779530778" sldId="2147483676"/>
        </pc:sldMasterMkLst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192926598" sldId="2147483677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894298" sldId="2147483678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3384664290" sldId="2147483679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3985151651" sldId="2147483680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3334083570" sldId="2147483681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720765846" sldId="2147483682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3251012295" sldId="2147483683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4112038897" sldId="2147483684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1376423150" sldId="2147483685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1626652580" sldId="2147483686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510562506" sldId="2147483687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1521767843" sldId="2147483688"/>
          </pc:sldLayoutMkLst>
        </pc:sldLayoutChg>
        <pc:sldLayoutChg chg="setBg">
          <pc:chgData name="Ruth Cookson" userId="ca3a0789-b855-405c-9d2a-912abc57193b" providerId="ADAL" clId="{BB58CAD5-678A-43F4-8429-B02D7C7ECBA6}" dt="2025-05-22T18:26:36.016" v="95"/>
          <pc:sldLayoutMkLst>
            <pc:docMk/>
            <pc:sldMasterMk cId="1779530778" sldId="2147483676"/>
            <pc:sldLayoutMk cId="4097104433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2ee4ac3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2ee4ac3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232bfa01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232bfa01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“Which would you rather?” question. What information is needed to make a decision?  Use waterfalling in chat if online or have everyone answer at once if in person.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Answer to the riddles – A bank has branches but no leaves, trunk or fruit.     Both a dollar and the moon have 4 quarters.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Lead students to a discussion on discounts and sales.  How big of a sale would it have to be to be considered “huge”?   What percentage discounts?  </a:t>
            </a:r>
          </a:p>
        </p:txBody>
      </p:sp>
    </p:spTree>
    <p:extLst>
      <p:ext uri="{BB962C8B-B14F-4D97-AF65-F5344CB8AC3E}">
        <p14:creationId xmlns:p14="http://schemas.microsoft.com/office/powerpoint/2010/main" val="82583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dc2b7fc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6dc2b7fc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6dc2b7fc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6dc2b7fc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6dc2b7f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6dc2b7f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6dc2b7fc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6dc2b7fc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dc2b7fc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6dc2b7fc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7938">
              <a:tabLst>
                <a:tab pos="634603" algn="l"/>
              </a:tabLst>
            </a:pPr>
            <a:r>
              <a:rPr lang="en-US" spc="22"/>
              <a:t>BRAND</a:t>
            </a:r>
            <a:r>
              <a:rPr lang="en-US" spc="-16"/>
              <a:t> </a:t>
            </a:r>
            <a:r>
              <a:rPr lang="en-US" spc="13"/>
              <a:t>GUIDE</a:t>
            </a:r>
            <a:r>
              <a:rPr lang="en-US" spc="6"/>
              <a:t>LINE</a:t>
            </a:r>
            <a:r>
              <a:rPr lang="en-US" spc="9"/>
              <a:t>S</a:t>
            </a:r>
            <a:r>
              <a:rPr lang="en-US"/>
              <a:t>	</a:t>
            </a:r>
            <a:r>
              <a:rPr lang="en-US" spc="9"/>
              <a:t>VERSIO</a:t>
            </a:r>
            <a:r>
              <a:rPr lang="en-US" spc="16"/>
              <a:t>N</a:t>
            </a:r>
            <a:r>
              <a:rPr lang="en-US" spc="-16"/>
              <a:t> </a:t>
            </a:r>
            <a:r>
              <a:rPr lang="en-US" spc="-56"/>
              <a:t>1.</a:t>
            </a:r>
            <a:r>
              <a:rPr lang="en-US" spc="-38"/>
              <a:t>1</a:t>
            </a:r>
            <a:endParaRPr lang="en-US" spc="-38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65221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57" y="397411"/>
            <a:ext cx="6909974" cy="631289"/>
          </a:xfrm>
          <a:prstGeom prst="rect">
            <a:avLst/>
          </a:prstGeom>
        </p:spPr>
        <p:txBody>
          <a:bodyPr anchor="t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166" y="1164535"/>
            <a:ext cx="8018859" cy="3564628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300"/>
              </a:spcBef>
              <a:buNone/>
              <a:defRPr sz="2100" baseline="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15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52839"/>
            <a:ext cx="7998515" cy="675101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290" y="1717814"/>
            <a:ext cx="8122754" cy="2522727"/>
          </a:xfrm>
          <a:prstGeom prst="rect">
            <a:avLst/>
          </a:prstGeom>
        </p:spPr>
        <p:txBody>
          <a:bodyPr/>
          <a:lstStyle>
            <a:lvl1pPr>
              <a:defRPr sz="1800" b="0" i="0" spc="-75" baseline="0">
                <a:latin typeface="+mj-lt"/>
                <a:ea typeface="Calibri Light" panose="020F0302020204030204" pitchFamily="34" charset="0"/>
              </a:defRPr>
            </a:lvl1pPr>
            <a:lvl2pPr>
              <a:defRPr sz="1500" b="0" i="0" spc="-75" baseline="0">
                <a:latin typeface="+mj-lt"/>
                <a:ea typeface="Calibri Light" panose="020F03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 b="0" i="0" spc="-75" baseline="0">
                <a:latin typeface="+mj-lt"/>
                <a:ea typeface="Calibri Light" panose="020F03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b="0" i="0" spc="-75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75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4290" y="1108214"/>
            <a:ext cx="8122754" cy="776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75" baseline="0">
                <a:latin typeface="+mj-lt"/>
                <a:ea typeface="Calibri Light" panose="020F0302020204030204" pitchFamily="34" charset="0"/>
              </a:defRPr>
            </a:lvl1pPr>
            <a:lvl2pPr marL="342900" indent="0">
              <a:buNone/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08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52839"/>
            <a:ext cx="7998515" cy="675101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290" y="1717814"/>
            <a:ext cx="8122754" cy="2522727"/>
          </a:xfrm>
          <a:prstGeom prst="rect">
            <a:avLst/>
          </a:prstGeom>
        </p:spPr>
        <p:txBody>
          <a:bodyPr/>
          <a:lstStyle>
            <a:lvl1pPr>
              <a:defRPr sz="1800" b="0" i="0" spc="-75" baseline="0">
                <a:latin typeface="+mj-lt"/>
                <a:ea typeface="Calibri Light" panose="020F0302020204030204" pitchFamily="34" charset="0"/>
              </a:defRPr>
            </a:lvl1pPr>
            <a:lvl2pPr>
              <a:defRPr sz="1500" b="0" i="0" spc="-75" baseline="0">
                <a:latin typeface="+mj-lt"/>
                <a:ea typeface="Calibri Light" panose="020F03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 b="0" i="0" spc="-75" baseline="0">
                <a:latin typeface="+mj-lt"/>
                <a:ea typeface="Calibri Light" panose="020F03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b="0" i="0" spc="-75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75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4290" y="1108214"/>
            <a:ext cx="8122754" cy="776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75" baseline="0">
                <a:latin typeface="+mj-lt"/>
                <a:ea typeface="Calibri Light" panose="020F0302020204030204" pitchFamily="34" charset="0"/>
              </a:defRPr>
            </a:lvl1pPr>
            <a:lvl2pPr marL="342900" indent="0">
              <a:buNone/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076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3DB2-4AD0-5F7B-FC1D-1AF24980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21" y="383173"/>
            <a:ext cx="7886700" cy="7399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4BE4-D728-0426-4416-4934FD59D3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443F-A02B-85D9-286B-FA2BE883B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37160" indent="0">
              <a:buFontTx/>
              <a:buNone/>
              <a:defRPr sz="1350"/>
            </a:lvl1pPr>
            <a:lvl2pPr marL="137160" indent="0">
              <a:buFontTx/>
              <a:buNone/>
              <a:defRPr sz="1350"/>
            </a:lvl2pPr>
            <a:lvl3pPr marL="137160" indent="0">
              <a:buFontTx/>
              <a:buNone/>
              <a:defRPr sz="1350"/>
            </a:lvl3pPr>
            <a:lvl4pPr marL="137160" indent="0">
              <a:buFontTx/>
              <a:buNone/>
              <a:defRPr sz="1350"/>
            </a:lvl4pPr>
            <a:lvl5pPr marL="13716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CFE18-72C0-A86F-FCAA-0255E42A6D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85C0A-E3F4-C527-3169-013E1643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37160" indent="0">
              <a:buFontTx/>
              <a:buNone/>
              <a:defRPr sz="1350"/>
            </a:lvl1pPr>
            <a:lvl2pPr marL="137160" indent="0">
              <a:buFontTx/>
              <a:buNone/>
              <a:defRPr sz="1350"/>
            </a:lvl2pPr>
            <a:lvl3pPr marL="137160" indent="0">
              <a:buFontTx/>
              <a:buNone/>
              <a:defRPr sz="1350"/>
            </a:lvl3pPr>
            <a:lvl4pPr marL="137160" indent="0">
              <a:buFontTx/>
              <a:buNone/>
              <a:defRPr sz="1350"/>
            </a:lvl4pPr>
            <a:lvl5pPr marL="13716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EE331-0DC5-4C93-19BA-70C475B9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1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90" y="205668"/>
            <a:ext cx="6858000" cy="509949"/>
          </a:xfrm>
          <a:prstGeom prst="rect">
            <a:avLst/>
          </a:prstGeom>
        </p:spPr>
        <p:txBody>
          <a:bodyPr anchor="t"/>
          <a:lstStyle>
            <a:lvl1pPr algn="l">
              <a:defRPr sz="3000" spc="-188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137" y="646044"/>
            <a:ext cx="6858000" cy="4621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290" y="1717814"/>
            <a:ext cx="8122754" cy="2522727"/>
          </a:xfrm>
          <a:prstGeom prst="rect">
            <a:avLst/>
          </a:prstGeom>
        </p:spPr>
        <p:txBody>
          <a:bodyPr/>
          <a:lstStyle>
            <a:lvl1pPr>
              <a:defRPr sz="1800" b="0" i="0" spc="-75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>
              <a:defRPr sz="1500" b="0" i="0" spc="-75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 b="0" i="0" spc="-75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b="0" i="0" spc="-75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4pPr>
            <a:lvl5pPr>
              <a:defRPr b="0" i="0" spc="-75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4290" y="1108214"/>
            <a:ext cx="8122754" cy="776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75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 marL="342900" indent="0">
              <a:buNone/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03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90" y="205668"/>
            <a:ext cx="6858000" cy="509949"/>
          </a:xfrm>
          <a:prstGeom prst="rect">
            <a:avLst/>
          </a:prstGeom>
        </p:spPr>
        <p:txBody>
          <a:bodyPr anchor="t"/>
          <a:lstStyle>
            <a:lvl1pPr algn="l">
              <a:defRPr sz="3000" spc="-188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137" y="646044"/>
            <a:ext cx="6858000" cy="4621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290" y="1717814"/>
            <a:ext cx="8122754" cy="2522727"/>
          </a:xfrm>
          <a:prstGeom prst="rect">
            <a:avLst/>
          </a:prstGeom>
        </p:spPr>
        <p:txBody>
          <a:bodyPr/>
          <a:lstStyle>
            <a:lvl1pPr>
              <a:defRPr sz="1800" b="0" i="0" spc="-75" baseline="0">
                <a:latin typeface="+mj-lt"/>
                <a:ea typeface="Calibri Light" panose="020F0302020204030204" pitchFamily="34" charset="0"/>
              </a:defRPr>
            </a:lvl1pPr>
            <a:lvl2pPr>
              <a:defRPr sz="1500" b="0" i="0" spc="-75" baseline="0">
                <a:latin typeface="+mj-lt"/>
                <a:ea typeface="Calibri Light" panose="020F03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 b="0" i="0" spc="-75" baseline="0">
                <a:latin typeface="+mj-lt"/>
                <a:ea typeface="Calibri Light" panose="020F03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b="0" i="0" spc="-75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75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4290" y="1108214"/>
            <a:ext cx="8122754" cy="776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75" baseline="0">
                <a:latin typeface="+mj-lt"/>
                <a:ea typeface="Calibri Light" panose="020F0302020204030204" pitchFamily="34" charset="0"/>
              </a:defRPr>
            </a:lvl1pPr>
            <a:lvl2pPr marL="342900" indent="0">
              <a:buNone/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75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42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07505"/>
            <a:ext cx="7998515" cy="6204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52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07505"/>
            <a:ext cx="7998515" cy="6204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5238-D472-B506-C6C3-A3152913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00088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2550" b="0" i="0" spc="-75" baseline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B7508F-85EB-1F5B-D91C-D2D4F929AA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09913"/>
            <a:ext cx="78867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50" spc="-113">
                <a:solidFill>
                  <a:schemeClr val="tx1"/>
                </a:solidFill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76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0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313" y="554935"/>
            <a:ext cx="8207375" cy="317459"/>
          </a:xfrm>
        </p:spPr>
        <p:txBody>
          <a:bodyPr lIns="0" tIns="0" rIns="0" bIns="0"/>
          <a:lstStyle>
            <a:lvl1pPr>
              <a:defRPr sz="2063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7459" y="2474191"/>
            <a:ext cx="5889082" cy="173124"/>
          </a:xfrm>
        </p:spPr>
        <p:txBody>
          <a:bodyPr lIns="0" tIns="0" rIns="0" bIns="0"/>
          <a:lstStyle>
            <a:lvl1pPr>
              <a:defRPr sz="1125" b="0" i="0">
                <a:solidFill>
                  <a:srgbClr val="303E4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7938">
              <a:tabLst>
                <a:tab pos="634603" algn="l"/>
              </a:tabLst>
            </a:pPr>
            <a:r>
              <a:rPr lang="en-US" spc="22"/>
              <a:t>BRAND</a:t>
            </a:r>
            <a:r>
              <a:rPr lang="en-US" spc="-16"/>
              <a:t> </a:t>
            </a:r>
            <a:r>
              <a:rPr lang="en-US" spc="13"/>
              <a:t>GUIDE</a:t>
            </a:r>
            <a:r>
              <a:rPr lang="en-US" spc="6"/>
              <a:t>LINE</a:t>
            </a:r>
            <a:r>
              <a:rPr lang="en-US" spc="9"/>
              <a:t>S</a:t>
            </a:r>
            <a:r>
              <a:rPr lang="en-US"/>
              <a:t>	</a:t>
            </a:r>
            <a:r>
              <a:rPr lang="en-US" spc="9"/>
              <a:t>VERSIO</a:t>
            </a:r>
            <a:r>
              <a:rPr lang="en-US" spc="16"/>
              <a:t>N</a:t>
            </a:r>
            <a:r>
              <a:rPr lang="en-US" spc="-16"/>
              <a:t> </a:t>
            </a:r>
            <a:r>
              <a:rPr lang="en-US" spc="-56"/>
              <a:t>1.</a:t>
            </a:r>
            <a:r>
              <a:rPr lang="en-US" spc="-38"/>
              <a:t>1</a:t>
            </a:r>
            <a:endParaRPr lang="en-US" spc="-38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5145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3287" y="4524613"/>
            <a:ext cx="300831" cy="316706"/>
          </a:xfrm>
          <a:custGeom>
            <a:avLst/>
            <a:gdLst/>
            <a:ahLst/>
            <a:cxnLst/>
            <a:rect l="l" t="t" r="r" b="b"/>
            <a:pathLst>
              <a:path w="481330" h="506729">
                <a:moveTo>
                  <a:pt x="271247" y="0"/>
                </a:moveTo>
                <a:lnTo>
                  <a:pt x="219818" y="4380"/>
                </a:lnTo>
                <a:lnTo>
                  <a:pt x="171904" y="18112"/>
                </a:lnTo>
                <a:lnTo>
                  <a:pt x="126752" y="40749"/>
                </a:lnTo>
                <a:lnTo>
                  <a:pt x="95054" y="63811"/>
                </a:lnTo>
                <a:lnTo>
                  <a:pt x="58554" y="101329"/>
                </a:lnTo>
                <a:lnTo>
                  <a:pt x="31776" y="142254"/>
                </a:lnTo>
                <a:lnTo>
                  <a:pt x="16241" y="177393"/>
                </a:lnTo>
                <a:lnTo>
                  <a:pt x="4826" y="216929"/>
                </a:lnTo>
                <a:lnTo>
                  <a:pt x="0" y="266151"/>
                </a:lnTo>
                <a:lnTo>
                  <a:pt x="42" y="281292"/>
                </a:lnTo>
                <a:lnTo>
                  <a:pt x="7143" y="330278"/>
                </a:lnTo>
                <a:lnTo>
                  <a:pt x="19377" y="369586"/>
                </a:lnTo>
                <a:lnTo>
                  <a:pt x="37707" y="406174"/>
                </a:lnTo>
                <a:lnTo>
                  <a:pt x="46241" y="419154"/>
                </a:lnTo>
                <a:lnTo>
                  <a:pt x="47600" y="421351"/>
                </a:lnTo>
                <a:lnTo>
                  <a:pt x="49150" y="423421"/>
                </a:lnTo>
                <a:lnTo>
                  <a:pt x="50737" y="425465"/>
                </a:lnTo>
                <a:lnTo>
                  <a:pt x="55436" y="431625"/>
                </a:lnTo>
                <a:lnTo>
                  <a:pt x="57024" y="433657"/>
                </a:lnTo>
                <a:lnTo>
                  <a:pt x="58522" y="435752"/>
                </a:lnTo>
                <a:lnTo>
                  <a:pt x="60173" y="437721"/>
                </a:lnTo>
                <a:lnTo>
                  <a:pt x="94667" y="471850"/>
                </a:lnTo>
                <a:lnTo>
                  <a:pt x="126063" y="493778"/>
                </a:lnTo>
                <a:lnTo>
                  <a:pt x="150102" y="506288"/>
                </a:lnTo>
                <a:lnTo>
                  <a:pt x="151334" y="504053"/>
                </a:lnTo>
                <a:lnTo>
                  <a:pt x="149886" y="503101"/>
                </a:lnTo>
                <a:lnTo>
                  <a:pt x="142981" y="498408"/>
                </a:lnTo>
                <a:lnTo>
                  <a:pt x="106105" y="467540"/>
                </a:lnTo>
                <a:lnTo>
                  <a:pt x="79769" y="437305"/>
                </a:lnTo>
                <a:lnTo>
                  <a:pt x="58267" y="404433"/>
                </a:lnTo>
                <a:lnTo>
                  <a:pt x="39213" y="359057"/>
                </a:lnTo>
                <a:lnTo>
                  <a:pt x="29540" y="318164"/>
                </a:lnTo>
                <a:lnTo>
                  <a:pt x="27039" y="281292"/>
                </a:lnTo>
                <a:lnTo>
                  <a:pt x="27148" y="266396"/>
                </a:lnTo>
                <a:lnTo>
                  <a:pt x="28165" y="253692"/>
                </a:lnTo>
                <a:lnTo>
                  <a:pt x="29778" y="241070"/>
                </a:lnTo>
                <a:lnTo>
                  <a:pt x="32000" y="228557"/>
                </a:lnTo>
                <a:lnTo>
                  <a:pt x="34850" y="216182"/>
                </a:lnTo>
                <a:lnTo>
                  <a:pt x="35853" y="211572"/>
                </a:lnTo>
                <a:lnTo>
                  <a:pt x="37517" y="207140"/>
                </a:lnTo>
                <a:lnTo>
                  <a:pt x="38736" y="202580"/>
                </a:lnTo>
                <a:lnTo>
                  <a:pt x="40158" y="198085"/>
                </a:lnTo>
                <a:lnTo>
                  <a:pt x="41796" y="193665"/>
                </a:lnTo>
                <a:lnTo>
                  <a:pt x="43405" y="189072"/>
                </a:lnTo>
                <a:lnTo>
                  <a:pt x="47138" y="180058"/>
                </a:lnTo>
                <a:lnTo>
                  <a:pt x="65808" y="144381"/>
                </a:lnTo>
                <a:lnTo>
                  <a:pt x="89630" y="112305"/>
                </a:lnTo>
                <a:lnTo>
                  <a:pt x="125000" y="79107"/>
                </a:lnTo>
                <a:lnTo>
                  <a:pt x="157541" y="57693"/>
                </a:lnTo>
                <a:lnTo>
                  <a:pt x="193515" y="40664"/>
                </a:lnTo>
                <a:lnTo>
                  <a:pt x="240744" y="28685"/>
                </a:lnTo>
                <a:lnTo>
                  <a:pt x="281215" y="25278"/>
                </a:lnTo>
                <a:lnTo>
                  <a:pt x="381081" y="25210"/>
                </a:lnTo>
                <a:lnTo>
                  <a:pt x="371310" y="20807"/>
                </a:lnTo>
                <a:lnTo>
                  <a:pt x="322642" y="5745"/>
                </a:lnTo>
                <a:lnTo>
                  <a:pt x="283201" y="414"/>
                </a:lnTo>
                <a:lnTo>
                  <a:pt x="271247" y="0"/>
                </a:lnTo>
                <a:close/>
              </a:path>
              <a:path w="481330" h="506729">
                <a:moveTo>
                  <a:pt x="381081" y="25210"/>
                </a:moveTo>
                <a:lnTo>
                  <a:pt x="295904" y="25210"/>
                </a:lnTo>
                <a:lnTo>
                  <a:pt x="307525" y="26068"/>
                </a:lnTo>
                <a:lnTo>
                  <a:pt x="319234" y="27503"/>
                </a:lnTo>
                <a:lnTo>
                  <a:pt x="367813" y="39594"/>
                </a:lnTo>
                <a:lnTo>
                  <a:pt x="407276" y="56140"/>
                </a:lnTo>
                <a:lnTo>
                  <a:pt x="449626" y="84219"/>
                </a:lnTo>
                <a:lnTo>
                  <a:pt x="477978" y="110417"/>
                </a:lnTo>
                <a:lnTo>
                  <a:pt x="479172" y="111661"/>
                </a:lnTo>
                <a:lnTo>
                  <a:pt x="481153" y="110061"/>
                </a:lnTo>
                <a:lnTo>
                  <a:pt x="448829" y="72359"/>
                </a:lnTo>
                <a:lnTo>
                  <a:pt x="418477" y="47708"/>
                </a:lnTo>
                <a:lnTo>
                  <a:pt x="382715" y="25946"/>
                </a:lnTo>
                <a:lnTo>
                  <a:pt x="381081" y="25210"/>
                </a:lnTo>
                <a:close/>
              </a:path>
            </a:pathLst>
          </a:custGeom>
          <a:solidFill>
            <a:srgbClr val="AED473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17" name="bk object 17"/>
          <p:cNvSpPr/>
          <p:nvPr/>
        </p:nvSpPr>
        <p:spPr>
          <a:xfrm>
            <a:off x="390160" y="4559229"/>
            <a:ext cx="226616" cy="274240"/>
          </a:xfrm>
          <a:custGeom>
            <a:avLst/>
            <a:gdLst/>
            <a:ahLst/>
            <a:cxnLst/>
            <a:rect l="l" t="t" r="r" b="b"/>
            <a:pathLst>
              <a:path w="362584" h="438784">
                <a:moveTo>
                  <a:pt x="213892" y="0"/>
                </a:moveTo>
                <a:lnTo>
                  <a:pt x="163877" y="6611"/>
                </a:lnTo>
                <a:lnTo>
                  <a:pt x="117876" y="24119"/>
                </a:lnTo>
                <a:lnTo>
                  <a:pt x="77380" y="51965"/>
                </a:lnTo>
                <a:lnTo>
                  <a:pt x="49561" y="80674"/>
                </a:lnTo>
                <a:lnTo>
                  <a:pt x="26618" y="113684"/>
                </a:lnTo>
                <a:lnTo>
                  <a:pt x="11463" y="149236"/>
                </a:lnTo>
                <a:lnTo>
                  <a:pt x="1663" y="189857"/>
                </a:lnTo>
                <a:lnTo>
                  <a:pt x="0" y="229777"/>
                </a:lnTo>
                <a:lnTo>
                  <a:pt x="893" y="241340"/>
                </a:lnTo>
                <a:lnTo>
                  <a:pt x="12269" y="292698"/>
                </a:lnTo>
                <a:lnTo>
                  <a:pt x="34266" y="337408"/>
                </a:lnTo>
                <a:lnTo>
                  <a:pt x="58294" y="368846"/>
                </a:lnTo>
                <a:lnTo>
                  <a:pt x="97046" y="401648"/>
                </a:lnTo>
                <a:lnTo>
                  <a:pt x="131763" y="420664"/>
                </a:lnTo>
                <a:lnTo>
                  <a:pt x="180301" y="435174"/>
                </a:lnTo>
                <a:lnTo>
                  <a:pt x="217216" y="438229"/>
                </a:lnTo>
                <a:lnTo>
                  <a:pt x="229733" y="437672"/>
                </a:lnTo>
                <a:lnTo>
                  <a:pt x="272611" y="430929"/>
                </a:lnTo>
                <a:lnTo>
                  <a:pt x="302946" y="419870"/>
                </a:lnTo>
                <a:lnTo>
                  <a:pt x="233884" y="419870"/>
                </a:lnTo>
                <a:lnTo>
                  <a:pt x="221298" y="419488"/>
                </a:lnTo>
                <a:lnTo>
                  <a:pt x="171820" y="410334"/>
                </a:lnTo>
                <a:lnTo>
                  <a:pt x="136648" y="395663"/>
                </a:lnTo>
                <a:lnTo>
                  <a:pt x="104773" y="374421"/>
                </a:lnTo>
                <a:lnTo>
                  <a:pt x="77278" y="347336"/>
                </a:lnTo>
                <a:lnTo>
                  <a:pt x="55334" y="315537"/>
                </a:lnTo>
                <a:lnTo>
                  <a:pt x="36820" y="268430"/>
                </a:lnTo>
                <a:lnTo>
                  <a:pt x="30929" y="229777"/>
                </a:lnTo>
                <a:lnTo>
                  <a:pt x="30560" y="216392"/>
                </a:lnTo>
                <a:lnTo>
                  <a:pt x="31117" y="203990"/>
                </a:lnTo>
                <a:lnTo>
                  <a:pt x="41444" y="154828"/>
                </a:lnTo>
                <a:lnTo>
                  <a:pt x="57848" y="118933"/>
                </a:lnTo>
                <a:lnTo>
                  <a:pt x="80122" y="87758"/>
                </a:lnTo>
                <a:lnTo>
                  <a:pt x="118255" y="54346"/>
                </a:lnTo>
                <a:lnTo>
                  <a:pt x="153727" y="34682"/>
                </a:lnTo>
                <a:lnTo>
                  <a:pt x="201645" y="21177"/>
                </a:lnTo>
                <a:lnTo>
                  <a:pt x="303231" y="18829"/>
                </a:lnTo>
                <a:lnTo>
                  <a:pt x="301671" y="18086"/>
                </a:lnTo>
                <a:lnTo>
                  <a:pt x="263528" y="5193"/>
                </a:lnTo>
                <a:lnTo>
                  <a:pt x="226443" y="190"/>
                </a:lnTo>
                <a:lnTo>
                  <a:pt x="213892" y="0"/>
                </a:lnTo>
                <a:close/>
              </a:path>
              <a:path w="362584" h="438784">
                <a:moveTo>
                  <a:pt x="360542" y="377499"/>
                </a:moveTo>
                <a:lnTo>
                  <a:pt x="321849" y="400261"/>
                </a:lnTo>
                <a:lnTo>
                  <a:pt x="285613" y="413012"/>
                </a:lnTo>
                <a:lnTo>
                  <a:pt x="246484" y="419466"/>
                </a:lnTo>
                <a:lnTo>
                  <a:pt x="233884" y="419870"/>
                </a:lnTo>
                <a:lnTo>
                  <a:pt x="302946" y="419870"/>
                </a:lnTo>
                <a:lnTo>
                  <a:pt x="341652" y="397156"/>
                </a:lnTo>
                <a:lnTo>
                  <a:pt x="362193" y="379416"/>
                </a:lnTo>
                <a:lnTo>
                  <a:pt x="360542" y="377499"/>
                </a:lnTo>
                <a:close/>
              </a:path>
              <a:path w="362584" h="438784">
                <a:moveTo>
                  <a:pt x="303231" y="18829"/>
                </a:moveTo>
                <a:lnTo>
                  <a:pt x="239605" y="18829"/>
                </a:lnTo>
                <a:lnTo>
                  <a:pt x="252448" y="19579"/>
                </a:lnTo>
                <a:lnTo>
                  <a:pt x="265325" y="21110"/>
                </a:lnTo>
                <a:lnTo>
                  <a:pt x="302337" y="30222"/>
                </a:lnTo>
                <a:lnTo>
                  <a:pt x="337360" y="46019"/>
                </a:lnTo>
                <a:lnTo>
                  <a:pt x="360631" y="61027"/>
                </a:lnTo>
                <a:lnTo>
                  <a:pt x="362282" y="59097"/>
                </a:lnTo>
                <a:lnTo>
                  <a:pt x="324463" y="29808"/>
                </a:lnTo>
                <a:lnTo>
                  <a:pt x="313336" y="23644"/>
                </a:lnTo>
                <a:lnTo>
                  <a:pt x="303231" y="18829"/>
                </a:lnTo>
                <a:close/>
              </a:path>
            </a:pathLst>
          </a:custGeom>
          <a:solidFill>
            <a:srgbClr val="8DCA82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18" name="bk object 18"/>
          <p:cNvSpPr/>
          <p:nvPr/>
        </p:nvSpPr>
        <p:spPr>
          <a:xfrm>
            <a:off x="428272" y="4602628"/>
            <a:ext cx="98822" cy="156766"/>
          </a:xfrm>
          <a:custGeom>
            <a:avLst/>
            <a:gdLst/>
            <a:ahLst/>
            <a:cxnLst/>
            <a:rect l="l" t="t" r="r" b="b"/>
            <a:pathLst>
              <a:path w="158115" h="250825">
                <a:moveTo>
                  <a:pt x="134336" y="0"/>
                </a:moveTo>
                <a:lnTo>
                  <a:pt x="85238" y="11006"/>
                </a:lnTo>
                <a:lnTo>
                  <a:pt x="54080" y="29946"/>
                </a:lnTo>
                <a:lnTo>
                  <a:pt x="52517" y="31153"/>
                </a:lnTo>
                <a:lnTo>
                  <a:pt x="51057" y="32486"/>
                </a:lnTo>
                <a:lnTo>
                  <a:pt x="47996" y="35026"/>
                </a:lnTo>
                <a:lnTo>
                  <a:pt x="46536" y="36360"/>
                </a:lnTo>
                <a:lnTo>
                  <a:pt x="16371" y="76064"/>
                </a:lnTo>
                <a:lnTo>
                  <a:pt x="1415" y="123702"/>
                </a:lnTo>
                <a:lnTo>
                  <a:pt x="0" y="137896"/>
                </a:lnTo>
                <a:lnTo>
                  <a:pt x="171" y="148920"/>
                </a:lnTo>
                <a:lnTo>
                  <a:pt x="7478" y="188802"/>
                </a:lnTo>
                <a:lnTo>
                  <a:pt x="24822" y="222805"/>
                </a:lnTo>
                <a:lnTo>
                  <a:pt x="52835" y="250812"/>
                </a:lnTo>
                <a:lnTo>
                  <a:pt x="54448" y="249390"/>
                </a:lnTo>
                <a:lnTo>
                  <a:pt x="52597" y="246160"/>
                </a:lnTo>
                <a:lnTo>
                  <a:pt x="46975" y="235717"/>
                </a:lnTo>
                <a:lnTo>
                  <a:pt x="33038" y="199439"/>
                </a:lnTo>
                <a:lnTo>
                  <a:pt x="27798" y="161360"/>
                </a:lnTo>
                <a:lnTo>
                  <a:pt x="28093" y="148701"/>
                </a:lnTo>
                <a:lnTo>
                  <a:pt x="29289" y="136169"/>
                </a:lnTo>
                <a:lnTo>
                  <a:pt x="29950" y="132956"/>
                </a:lnTo>
                <a:lnTo>
                  <a:pt x="31029" y="126542"/>
                </a:lnTo>
                <a:lnTo>
                  <a:pt x="31232" y="124917"/>
                </a:lnTo>
                <a:lnTo>
                  <a:pt x="31689" y="123355"/>
                </a:lnTo>
                <a:lnTo>
                  <a:pt x="33874" y="115532"/>
                </a:lnTo>
                <a:lnTo>
                  <a:pt x="34242" y="113944"/>
                </a:lnTo>
                <a:lnTo>
                  <a:pt x="34636" y="112369"/>
                </a:lnTo>
                <a:lnTo>
                  <a:pt x="38497" y="101701"/>
                </a:lnTo>
                <a:lnTo>
                  <a:pt x="38979" y="100152"/>
                </a:lnTo>
                <a:lnTo>
                  <a:pt x="39754" y="98717"/>
                </a:lnTo>
                <a:lnTo>
                  <a:pt x="43767" y="89865"/>
                </a:lnTo>
                <a:lnTo>
                  <a:pt x="45151" y="86931"/>
                </a:lnTo>
                <a:lnTo>
                  <a:pt x="46980" y="84239"/>
                </a:lnTo>
                <a:lnTo>
                  <a:pt x="48517" y="81394"/>
                </a:lnTo>
                <a:lnTo>
                  <a:pt x="49317" y="79972"/>
                </a:lnTo>
                <a:lnTo>
                  <a:pt x="50054" y="78524"/>
                </a:lnTo>
                <a:lnTo>
                  <a:pt x="50892" y="77127"/>
                </a:lnTo>
                <a:lnTo>
                  <a:pt x="53673" y="73126"/>
                </a:lnTo>
                <a:lnTo>
                  <a:pt x="55578" y="70497"/>
                </a:lnTo>
                <a:lnTo>
                  <a:pt x="57255" y="67678"/>
                </a:lnTo>
                <a:lnTo>
                  <a:pt x="65560" y="57569"/>
                </a:lnTo>
                <a:lnTo>
                  <a:pt x="66564" y="56261"/>
                </a:lnTo>
                <a:lnTo>
                  <a:pt x="67719" y="55092"/>
                </a:lnTo>
                <a:lnTo>
                  <a:pt x="69967" y="52692"/>
                </a:lnTo>
                <a:lnTo>
                  <a:pt x="71047" y="51435"/>
                </a:lnTo>
                <a:lnTo>
                  <a:pt x="72215" y="50292"/>
                </a:lnTo>
                <a:lnTo>
                  <a:pt x="108005" y="23051"/>
                </a:lnTo>
                <a:lnTo>
                  <a:pt x="143451" y="7971"/>
                </a:lnTo>
                <a:lnTo>
                  <a:pt x="157813" y="4064"/>
                </a:lnTo>
                <a:lnTo>
                  <a:pt x="157724" y="1905"/>
                </a:lnTo>
                <a:lnTo>
                  <a:pt x="146711" y="398"/>
                </a:lnTo>
                <a:lnTo>
                  <a:pt x="134336" y="0"/>
                </a:lnTo>
                <a:close/>
              </a:path>
            </a:pathLst>
          </a:custGeom>
          <a:solidFill>
            <a:srgbClr val="5BC09B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19" name="bk object 19"/>
          <p:cNvSpPr/>
          <p:nvPr/>
        </p:nvSpPr>
        <p:spPr>
          <a:xfrm>
            <a:off x="494785" y="4642072"/>
            <a:ext cx="109538" cy="123031"/>
          </a:xfrm>
          <a:custGeom>
            <a:avLst/>
            <a:gdLst/>
            <a:ahLst/>
            <a:cxnLst/>
            <a:rect l="l" t="t" r="r" b="b"/>
            <a:pathLst>
              <a:path w="175259" h="196850">
                <a:moveTo>
                  <a:pt x="106984" y="0"/>
                </a:moveTo>
                <a:lnTo>
                  <a:pt x="98361" y="0"/>
                </a:lnTo>
                <a:lnTo>
                  <a:pt x="85100" y="772"/>
                </a:lnTo>
                <a:lnTo>
                  <a:pt x="48399" y="13008"/>
                </a:lnTo>
                <a:lnTo>
                  <a:pt x="13030" y="48352"/>
                </a:lnTo>
                <a:lnTo>
                  <a:pt x="10" y="96842"/>
                </a:lnTo>
                <a:lnTo>
                  <a:pt x="0" y="98907"/>
                </a:lnTo>
                <a:lnTo>
                  <a:pt x="788" y="111894"/>
                </a:lnTo>
                <a:lnTo>
                  <a:pt x="12841" y="148374"/>
                </a:lnTo>
                <a:lnTo>
                  <a:pt x="41591" y="179439"/>
                </a:lnTo>
                <a:lnTo>
                  <a:pt x="77401" y="194671"/>
                </a:lnTo>
                <a:lnTo>
                  <a:pt x="88703" y="196383"/>
                </a:lnTo>
                <a:lnTo>
                  <a:pt x="105072" y="196296"/>
                </a:lnTo>
                <a:lnTo>
                  <a:pt x="147688" y="184645"/>
                </a:lnTo>
                <a:lnTo>
                  <a:pt x="173514" y="163720"/>
                </a:lnTo>
                <a:lnTo>
                  <a:pt x="106292" y="163720"/>
                </a:lnTo>
                <a:lnTo>
                  <a:pt x="90173" y="163295"/>
                </a:lnTo>
                <a:lnTo>
                  <a:pt x="48017" y="136502"/>
                </a:lnTo>
                <a:lnTo>
                  <a:pt x="37179" y="101004"/>
                </a:lnTo>
                <a:lnTo>
                  <a:pt x="37218" y="96842"/>
                </a:lnTo>
                <a:lnTo>
                  <a:pt x="48869" y="57569"/>
                </a:lnTo>
                <a:lnTo>
                  <a:pt x="81127" y="34302"/>
                </a:lnTo>
                <a:lnTo>
                  <a:pt x="89331" y="32575"/>
                </a:lnTo>
                <a:lnTo>
                  <a:pt x="171542" y="32575"/>
                </a:lnTo>
                <a:lnTo>
                  <a:pt x="173494" y="30327"/>
                </a:lnTo>
                <a:lnTo>
                  <a:pt x="135839" y="5676"/>
                </a:lnTo>
                <a:lnTo>
                  <a:pt x="114960" y="736"/>
                </a:lnTo>
                <a:lnTo>
                  <a:pt x="106984" y="0"/>
                </a:lnTo>
                <a:close/>
              </a:path>
              <a:path w="175259" h="196850">
                <a:moveTo>
                  <a:pt x="152120" y="139268"/>
                </a:moveTo>
                <a:lnTo>
                  <a:pt x="118278" y="161116"/>
                </a:lnTo>
                <a:lnTo>
                  <a:pt x="106292" y="163720"/>
                </a:lnTo>
                <a:lnTo>
                  <a:pt x="173514" y="163720"/>
                </a:lnTo>
                <a:lnTo>
                  <a:pt x="174853" y="162280"/>
                </a:lnTo>
                <a:lnTo>
                  <a:pt x="152120" y="139268"/>
                </a:lnTo>
                <a:close/>
              </a:path>
              <a:path w="175259" h="196850">
                <a:moveTo>
                  <a:pt x="171542" y="32575"/>
                </a:moveTo>
                <a:lnTo>
                  <a:pt x="98082" y="32575"/>
                </a:lnTo>
                <a:lnTo>
                  <a:pt x="111325" y="33801"/>
                </a:lnTo>
                <a:lnTo>
                  <a:pt x="123251" y="37453"/>
                </a:lnTo>
                <a:lnTo>
                  <a:pt x="135241" y="44205"/>
                </a:lnTo>
                <a:lnTo>
                  <a:pt x="145114" y="51379"/>
                </a:lnTo>
                <a:lnTo>
                  <a:pt x="150825" y="56426"/>
                </a:lnTo>
                <a:lnTo>
                  <a:pt x="171542" y="32575"/>
                </a:lnTo>
                <a:close/>
              </a:path>
            </a:pathLst>
          </a:custGeom>
          <a:solidFill>
            <a:srgbClr val="303E4F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0" name="bk object 20"/>
          <p:cNvSpPr/>
          <p:nvPr/>
        </p:nvSpPr>
        <p:spPr>
          <a:xfrm>
            <a:off x="617133" y="4751104"/>
            <a:ext cx="188516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400" y="0"/>
                </a:lnTo>
              </a:path>
            </a:pathLst>
          </a:custGeom>
          <a:ln w="3301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1" name="bk object 21"/>
          <p:cNvSpPr/>
          <p:nvPr/>
        </p:nvSpPr>
        <p:spPr>
          <a:xfrm>
            <a:off x="617134" y="4712608"/>
            <a:ext cx="21034" cy="28575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0" y="22860"/>
                </a:moveTo>
                <a:lnTo>
                  <a:pt x="33629" y="22860"/>
                </a:lnTo>
              </a:path>
            </a:pathLst>
          </a:custGeom>
          <a:ln w="4699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2" name="bk object 22"/>
          <p:cNvSpPr/>
          <p:nvPr/>
        </p:nvSpPr>
        <p:spPr>
          <a:xfrm>
            <a:off x="617133" y="4703083"/>
            <a:ext cx="77788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256" y="0"/>
                </a:lnTo>
              </a:path>
            </a:pathLst>
          </a:custGeom>
          <a:ln w="3174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3" name="bk object 23"/>
          <p:cNvSpPr/>
          <p:nvPr/>
        </p:nvSpPr>
        <p:spPr>
          <a:xfrm>
            <a:off x="617134" y="4665776"/>
            <a:ext cx="21034" cy="27781"/>
          </a:xfrm>
          <a:custGeom>
            <a:avLst/>
            <a:gdLst/>
            <a:ahLst/>
            <a:cxnLst/>
            <a:rect l="l" t="t" r="r" b="b"/>
            <a:pathLst>
              <a:path w="33655" h="44450">
                <a:moveTo>
                  <a:pt x="0" y="22225"/>
                </a:moveTo>
                <a:lnTo>
                  <a:pt x="33629" y="22225"/>
                </a:lnTo>
              </a:path>
            </a:pathLst>
          </a:custGeom>
          <a:ln w="4572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4" name="bk object 24"/>
          <p:cNvSpPr/>
          <p:nvPr/>
        </p:nvSpPr>
        <p:spPr>
          <a:xfrm>
            <a:off x="617133" y="4656126"/>
            <a:ext cx="187722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117" y="0"/>
                </a:lnTo>
              </a:path>
            </a:pathLst>
          </a:custGeom>
          <a:ln w="3301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5" name="bk object 25"/>
          <p:cNvSpPr/>
          <p:nvPr/>
        </p:nvSpPr>
        <p:spPr>
          <a:xfrm>
            <a:off x="719784" y="4712879"/>
            <a:ext cx="21034" cy="28575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0" y="22859"/>
                </a:moveTo>
                <a:lnTo>
                  <a:pt x="33629" y="22859"/>
                </a:lnTo>
              </a:path>
            </a:pathLst>
          </a:custGeom>
          <a:ln w="4699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6" name="bk object 26"/>
          <p:cNvSpPr/>
          <p:nvPr/>
        </p:nvSpPr>
        <p:spPr>
          <a:xfrm>
            <a:off x="719783" y="4702958"/>
            <a:ext cx="77788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256" y="0"/>
                </a:lnTo>
              </a:path>
            </a:pathLst>
          </a:custGeom>
          <a:ln w="3302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7" name="bk object 27"/>
          <p:cNvSpPr/>
          <p:nvPr/>
        </p:nvSpPr>
        <p:spPr>
          <a:xfrm>
            <a:off x="719784" y="4666047"/>
            <a:ext cx="21034" cy="26988"/>
          </a:xfrm>
          <a:custGeom>
            <a:avLst/>
            <a:gdLst/>
            <a:ahLst/>
            <a:cxnLst/>
            <a:rect l="l" t="t" r="r" b="b"/>
            <a:pathLst>
              <a:path w="33655" h="43179">
                <a:moveTo>
                  <a:pt x="0" y="21589"/>
                </a:moveTo>
                <a:lnTo>
                  <a:pt x="33629" y="21589"/>
                </a:lnTo>
              </a:path>
            </a:pathLst>
          </a:custGeom>
          <a:ln w="4444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8" name="bk object 28"/>
          <p:cNvSpPr/>
          <p:nvPr/>
        </p:nvSpPr>
        <p:spPr>
          <a:xfrm>
            <a:off x="1626671" y="4647207"/>
            <a:ext cx="0" cy="99219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24"/>
                </a:lnTo>
              </a:path>
            </a:pathLst>
          </a:custGeom>
          <a:ln w="9525">
            <a:solidFill>
              <a:srgbClr val="89D283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313" y="554935"/>
            <a:ext cx="8207375" cy="317459"/>
          </a:xfrm>
        </p:spPr>
        <p:txBody>
          <a:bodyPr lIns="0" tIns="0" rIns="0" bIns="0"/>
          <a:lstStyle>
            <a:lvl1pPr>
              <a:defRPr sz="2063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4089" y="1220525"/>
            <a:ext cx="3874691" cy="10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6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7938">
              <a:tabLst>
                <a:tab pos="634603" algn="l"/>
              </a:tabLst>
            </a:pPr>
            <a:r>
              <a:rPr lang="en-US" spc="22"/>
              <a:t>BRAND</a:t>
            </a:r>
            <a:r>
              <a:rPr lang="en-US" spc="-16"/>
              <a:t> </a:t>
            </a:r>
            <a:r>
              <a:rPr lang="en-US" spc="13"/>
              <a:t>GUIDE</a:t>
            </a:r>
            <a:r>
              <a:rPr lang="en-US" spc="6"/>
              <a:t>LINE</a:t>
            </a:r>
            <a:r>
              <a:rPr lang="en-US" spc="9"/>
              <a:t>S</a:t>
            </a:r>
            <a:r>
              <a:rPr lang="en-US"/>
              <a:t>	</a:t>
            </a:r>
            <a:r>
              <a:rPr lang="en-US" spc="9"/>
              <a:t>VERSIO</a:t>
            </a:r>
            <a:r>
              <a:rPr lang="en-US" spc="16"/>
              <a:t>N</a:t>
            </a:r>
            <a:r>
              <a:rPr lang="en-US" spc="-16"/>
              <a:t> </a:t>
            </a:r>
            <a:r>
              <a:rPr lang="en-US" spc="-56"/>
              <a:t>1.</a:t>
            </a:r>
            <a:r>
              <a:rPr lang="en-US" spc="-38"/>
              <a:t>1</a:t>
            </a:r>
            <a:endParaRPr lang="en-US" spc="-38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91200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313" y="554935"/>
            <a:ext cx="8207375" cy="317459"/>
          </a:xfrm>
        </p:spPr>
        <p:txBody>
          <a:bodyPr lIns="0" tIns="0" rIns="0" bIns="0"/>
          <a:lstStyle>
            <a:lvl1pPr>
              <a:defRPr sz="2063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7938">
              <a:tabLst>
                <a:tab pos="634603" algn="l"/>
              </a:tabLst>
            </a:pPr>
            <a:r>
              <a:rPr lang="en-US" spc="22"/>
              <a:t>BRAND</a:t>
            </a:r>
            <a:r>
              <a:rPr lang="en-US" spc="-16"/>
              <a:t> </a:t>
            </a:r>
            <a:r>
              <a:rPr lang="en-US" spc="13"/>
              <a:t>GUIDE</a:t>
            </a:r>
            <a:r>
              <a:rPr lang="en-US" spc="6"/>
              <a:t>LINE</a:t>
            </a:r>
            <a:r>
              <a:rPr lang="en-US" spc="9"/>
              <a:t>S</a:t>
            </a:r>
            <a:r>
              <a:rPr lang="en-US"/>
              <a:t>	</a:t>
            </a:r>
            <a:r>
              <a:rPr lang="en-US" spc="9"/>
              <a:t>VERSIO</a:t>
            </a:r>
            <a:r>
              <a:rPr lang="en-US" spc="16"/>
              <a:t>N</a:t>
            </a:r>
            <a:r>
              <a:rPr lang="en-US" spc="-16"/>
              <a:t> </a:t>
            </a:r>
            <a:r>
              <a:rPr lang="en-US" spc="-56"/>
              <a:t>1.</a:t>
            </a:r>
            <a:r>
              <a:rPr lang="en-US" spc="-38"/>
              <a:t>1</a:t>
            </a:r>
            <a:endParaRPr lang="en-US" spc="-38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43404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7938">
              <a:tabLst>
                <a:tab pos="634603" algn="l"/>
              </a:tabLst>
            </a:pPr>
            <a:r>
              <a:rPr lang="en-US" spc="22"/>
              <a:t>BRAND</a:t>
            </a:r>
            <a:r>
              <a:rPr lang="en-US" spc="-16"/>
              <a:t> </a:t>
            </a:r>
            <a:r>
              <a:rPr lang="en-US" spc="13"/>
              <a:t>GUIDE</a:t>
            </a:r>
            <a:r>
              <a:rPr lang="en-US" spc="6"/>
              <a:t>LINE</a:t>
            </a:r>
            <a:r>
              <a:rPr lang="en-US" spc="9"/>
              <a:t>S</a:t>
            </a:r>
            <a:r>
              <a:rPr lang="en-US"/>
              <a:t>	</a:t>
            </a:r>
            <a:r>
              <a:rPr lang="en-US" spc="9"/>
              <a:t>VERSIO</a:t>
            </a:r>
            <a:r>
              <a:rPr lang="en-US" spc="16"/>
              <a:t>N</a:t>
            </a:r>
            <a:r>
              <a:rPr lang="en-US" spc="-16"/>
              <a:t> </a:t>
            </a:r>
            <a:r>
              <a:rPr lang="en-US" spc="-56"/>
              <a:t>1.</a:t>
            </a:r>
            <a:r>
              <a:rPr lang="en-US" spc="-38"/>
              <a:t>1</a:t>
            </a:r>
            <a:endParaRPr lang="en-US" spc="-38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8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63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1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AECEC67-45A8-8A4A-9C85-5CEA41F7B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3170" y="4781224"/>
            <a:ext cx="2447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A85F9E-F7DD-424A-A243-848E478BD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3170" y="4781224"/>
            <a:ext cx="2447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57" y="397411"/>
            <a:ext cx="6909974" cy="631289"/>
          </a:xfrm>
          <a:prstGeom prst="rect">
            <a:avLst/>
          </a:prstGeom>
        </p:spPr>
        <p:txBody>
          <a:bodyPr anchor="t"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166" y="1164535"/>
            <a:ext cx="8018859" cy="3564628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300"/>
              </a:spcBef>
              <a:buNone/>
              <a:defRPr sz="1950" baseline="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66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3287" y="4524613"/>
            <a:ext cx="300831" cy="316706"/>
          </a:xfrm>
          <a:custGeom>
            <a:avLst/>
            <a:gdLst/>
            <a:ahLst/>
            <a:cxnLst/>
            <a:rect l="l" t="t" r="r" b="b"/>
            <a:pathLst>
              <a:path w="481330" h="506729">
                <a:moveTo>
                  <a:pt x="271247" y="0"/>
                </a:moveTo>
                <a:lnTo>
                  <a:pt x="219818" y="4380"/>
                </a:lnTo>
                <a:lnTo>
                  <a:pt x="171904" y="18112"/>
                </a:lnTo>
                <a:lnTo>
                  <a:pt x="126752" y="40749"/>
                </a:lnTo>
                <a:lnTo>
                  <a:pt x="95054" y="63811"/>
                </a:lnTo>
                <a:lnTo>
                  <a:pt x="58554" y="101329"/>
                </a:lnTo>
                <a:lnTo>
                  <a:pt x="31776" y="142254"/>
                </a:lnTo>
                <a:lnTo>
                  <a:pt x="16241" y="177393"/>
                </a:lnTo>
                <a:lnTo>
                  <a:pt x="4826" y="216929"/>
                </a:lnTo>
                <a:lnTo>
                  <a:pt x="0" y="266151"/>
                </a:lnTo>
                <a:lnTo>
                  <a:pt x="42" y="281292"/>
                </a:lnTo>
                <a:lnTo>
                  <a:pt x="7143" y="330278"/>
                </a:lnTo>
                <a:lnTo>
                  <a:pt x="19377" y="369586"/>
                </a:lnTo>
                <a:lnTo>
                  <a:pt x="37707" y="406174"/>
                </a:lnTo>
                <a:lnTo>
                  <a:pt x="46241" y="419154"/>
                </a:lnTo>
                <a:lnTo>
                  <a:pt x="47600" y="421351"/>
                </a:lnTo>
                <a:lnTo>
                  <a:pt x="49150" y="423421"/>
                </a:lnTo>
                <a:lnTo>
                  <a:pt x="50737" y="425465"/>
                </a:lnTo>
                <a:lnTo>
                  <a:pt x="55436" y="431625"/>
                </a:lnTo>
                <a:lnTo>
                  <a:pt x="57024" y="433657"/>
                </a:lnTo>
                <a:lnTo>
                  <a:pt x="58522" y="435752"/>
                </a:lnTo>
                <a:lnTo>
                  <a:pt x="60173" y="437721"/>
                </a:lnTo>
                <a:lnTo>
                  <a:pt x="94667" y="471850"/>
                </a:lnTo>
                <a:lnTo>
                  <a:pt x="126063" y="493778"/>
                </a:lnTo>
                <a:lnTo>
                  <a:pt x="150102" y="506288"/>
                </a:lnTo>
                <a:lnTo>
                  <a:pt x="151334" y="504053"/>
                </a:lnTo>
                <a:lnTo>
                  <a:pt x="149886" y="503101"/>
                </a:lnTo>
                <a:lnTo>
                  <a:pt x="142981" y="498408"/>
                </a:lnTo>
                <a:lnTo>
                  <a:pt x="106105" y="467540"/>
                </a:lnTo>
                <a:lnTo>
                  <a:pt x="79769" y="437305"/>
                </a:lnTo>
                <a:lnTo>
                  <a:pt x="58267" y="404433"/>
                </a:lnTo>
                <a:lnTo>
                  <a:pt x="39213" y="359057"/>
                </a:lnTo>
                <a:lnTo>
                  <a:pt x="29540" y="318164"/>
                </a:lnTo>
                <a:lnTo>
                  <a:pt x="27039" y="281292"/>
                </a:lnTo>
                <a:lnTo>
                  <a:pt x="27148" y="266396"/>
                </a:lnTo>
                <a:lnTo>
                  <a:pt x="28165" y="253692"/>
                </a:lnTo>
                <a:lnTo>
                  <a:pt x="29778" y="241070"/>
                </a:lnTo>
                <a:lnTo>
                  <a:pt x="32000" y="228557"/>
                </a:lnTo>
                <a:lnTo>
                  <a:pt x="34850" y="216182"/>
                </a:lnTo>
                <a:lnTo>
                  <a:pt x="35853" y="211572"/>
                </a:lnTo>
                <a:lnTo>
                  <a:pt x="37517" y="207140"/>
                </a:lnTo>
                <a:lnTo>
                  <a:pt x="38736" y="202580"/>
                </a:lnTo>
                <a:lnTo>
                  <a:pt x="40158" y="198085"/>
                </a:lnTo>
                <a:lnTo>
                  <a:pt x="41796" y="193665"/>
                </a:lnTo>
                <a:lnTo>
                  <a:pt x="43405" y="189072"/>
                </a:lnTo>
                <a:lnTo>
                  <a:pt x="47138" y="180058"/>
                </a:lnTo>
                <a:lnTo>
                  <a:pt x="65808" y="144381"/>
                </a:lnTo>
                <a:lnTo>
                  <a:pt x="89630" y="112305"/>
                </a:lnTo>
                <a:lnTo>
                  <a:pt x="125000" y="79107"/>
                </a:lnTo>
                <a:lnTo>
                  <a:pt x="157541" y="57693"/>
                </a:lnTo>
                <a:lnTo>
                  <a:pt x="193515" y="40664"/>
                </a:lnTo>
                <a:lnTo>
                  <a:pt x="240744" y="28685"/>
                </a:lnTo>
                <a:lnTo>
                  <a:pt x="281215" y="25278"/>
                </a:lnTo>
                <a:lnTo>
                  <a:pt x="381081" y="25210"/>
                </a:lnTo>
                <a:lnTo>
                  <a:pt x="371310" y="20807"/>
                </a:lnTo>
                <a:lnTo>
                  <a:pt x="322642" y="5745"/>
                </a:lnTo>
                <a:lnTo>
                  <a:pt x="283201" y="414"/>
                </a:lnTo>
                <a:lnTo>
                  <a:pt x="271247" y="0"/>
                </a:lnTo>
                <a:close/>
              </a:path>
              <a:path w="481330" h="506729">
                <a:moveTo>
                  <a:pt x="381081" y="25210"/>
                </a:moveTo>
                <a:lnTo>
                  <a:pt x="295904" y="25210"/>
                </a:lnTo>
                <a:lnTo>
                  <a:pt x="307525" y="26068"/>
                </a:lnTo>
                <a:lnTo>
                  <a:pt x="319234" y="27503"/>
                </a:lnTo>
                <a:lnTo>
                  <a:pt x="367813" y="39594"/>
                </a:lnTo>
                <a:lnTo>
                  <a:pt x="407276" y="56140"/>
                </a:lnTo>
                <a:lnTo>
                  <a:pt x="449626" y="84219"/>
                </a:lnTo>
                <a:lnTo>
                  <a:pt x="477978" y="110417"/>
                </a:lnTo>
                <a:lnTo>
                  <a:pt x="479172" y="111661"/>
                </a:lnTo>
                <a:lnTo>
                  <a:pt x="481153" y="110061"/>
                </a:lnTo>
                <a:lnTo>
                  <a:pt x="448829" y="72359"/>
                </a:lnTo>
                <a:lnTo>
                  <a:pt x="418477" y="47708"/>
                </a:lnTo>
                <a:lnTo>
                  <a:pt x="382715" y="25946"/>
                </a:lnTo>
                <a:lnTo>
                  <a:pt x="381081" y="25210"/>
                </a:lnTo>
                <a:close/>
              </a:path>
            </a:pathLst>
          </a:custGeom>
          <a:solidFill>
            <a:srgbClr val="AED473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17" name="bk object 17"/>
          <p:cNvSpPr/>
          <p:nvPr/>
        </p:nvSpPr>
        <p:spPr>
          <a:xfrm>
            <a:off x="390160" y="4559229"/>
            <a:ext cx="226616" cy="274240"/>
          </a:xfrm>
          <a:custGeom>
            <a:avLst/>
            <a:gdLst/>
            <a:ahLst/>
            <a:cxnLst/>
            <a:rect l="l" t="t" r="r" b="b"/>
            <a:pathLst>
              <a:path w="362584" h="438784">
                <a:moveTo>
                  <a:pt x="213892" y="0"/>
                </a:moveTo>
                <a:lnTo>
                  <a:pt x="163877" y="6611"/>
                </a:lnTo>
                <a:lnTo>
                  <a:pt x="117876" y="24119"/>
                </a:lnTo>
                <a:lnTo>
                  <a:pt x="77380" y="51965"/>
                </a:lnTo>
                <a:lnTo>
                  <a:pt x="49561" y="80674"/>
                </a:lnTo>
                <a:lnTo>
                  <a:pt x="26618" y="113684"/>
                </a:lnTo>
                <a:lnTo>
                  <a:pt x="11463" y="149236"/>
                </a:lnTo>
                <a:lnTo>
                  <a:pt x="1663" y="189857"/>
                </a:lnTo>
                <a:lnTo>
                  <a:pt x="0" y="229777"/>
                </a:lnTo>
                <a:lnTo>
                  <a:pt x="893" y="241340"/>
                </a:lnTo>
                <a:lnTo>
                  <a:pt x="12269" y="292698"/>
                </a:lnTo>
                <a:lnTo>
                  <a:pt x="34266" y="337408"/>
                </a:lnTo>
                <a:lnTo>
                  <a:pt x="58294" y="368846"/>
                </a:lnTo>
                <a:lnTo>
                  <a:pt x="97046" y="401648"/>
                </a:lnTo>
                <a:lnTo>
                  <a:pt x="131763" y="420664"/>
                </a:lnTo>
                <a:lnTo>
                  <a:pt x="180301" y="435174"/>
                </a:lnTo>
                <a:lnTo>
                  <a:pt x="217216" y="438229"/>
                </a:lnTo>
                <a:lnTo>
                  <a:pt x="229733" y="437672"/>
                </a:lnTo>
                <a:lnTo>
                  <a:pt x="272611" y="430929"/>
                </a:lnTo>
                <a:lnTo>
                  <a:pt x="302946" y="419870"/>
                </a:lnTo>
                <a:lnTo>
                  <a:pt x="233884" y="419870"/>
                </a:lnTo>
                <a:lnTo>
                  <a:pt x="221298" y="419488"/>
                </a:lnTo>
                <a:lnTo>
                  <a:pt x="171820" y="410334"/>
                </a:lnTo>
                <a:lnTo>
                  <a:pt x="136648" y="395663"/>
                </a:lnTo>
                <a:lnTo>
                  <a:pt x="104773" y="374421"/>
                </a:lnTo>
                <a:lnTo>
                  <a:pt x="77278" y="347336"/>
                </a:lnTo>
                <a:lnTo>
                  <a:pt x="55334" y="315537"/>
                </a:lnTo>
                <a:lnTo>
                  <a:pt x="36820" y="268430"/>
                </a:lnTo>
                <a:lnTo>
                  <a:pt x="30929" y="229777"/>
                </a:lnTo>
                <a:lnTo>
                  <a:pt x="30560" y="216392"/>
                </a:lnTo>
                <a:lnTo>
                  <a:pt x="31117" y="203990"/>
                </a:lnTo>
                <a:lnTo>
                  <a:pt x="41444" y="154828"/>
                </a:lnTo>
                <a:lnTo>
                  <a:pt x="57848" y="118933"/>
                </a:lnTo>
                <a:lnTo>
                  <a:pt x="80122" y="87758"/>
                </a:lnTo>
                <a:lnTo>
                  <a:pt x="118255" y="54346"/>
                </a:lnTo>
                <a:lnTo>
                  <a:pt x="153727" y="34682"/>
                </a:lnTo>
                <a:lnTo>
                  <a:pt x="201645" y="21177"/>
                </a:lnTo>
                <a:lnTo>
                  <a:pt x="303231" y="18829"/>
                </a:lnTo>
                <a:lnTo>
                  <a:pt x="301671" y="18086"/>
                </a:lnTo>
                <a:lnTo>
                  <a:pt x="263528" y="5193"/>
                </a:lnTo>
                <a:lnTo>
                  <a:pt x="226443" y="190"/>
                </a:lnTo>
                <a:lnTo>
                  <a:pt x="213892" y="0"/>
                </a:lnTo>
                <a:close/>
              </a:path>
              <a:path w="362584" h="438784">
                <a:moveTo>
                  <a:pt x="360542" y="377499"/>
                </a:moveTo>
                <a:lnTo>
                  <a:pt x="321849" y="400261"/>
                </a:lnTo>
                <a:lnTo>
                  <a:pt x="285613" y="413012"/>
                </a:lnTo>
                <a:lnTo>
                  <a:pt x="246484" y="419466"/>
                </a:lnTo>
                <a:lnTo>
                  <a:pt x="233884" y="419870"/>
                </a:lnTo>
                <a:lnTo>
                  <a:pt x="302946" y="419870"/>
                </a:lnTo>
                <a:lnTo>
                  <a:pt x="341652" y="397156"/>
                </a:lnTo>
                <a:lnTo>
                  <a:pt x="362193" y="379416"/>
                </a:lnTo>
                <a:lnTo>
                  <a:pt x="360542" y="377499"/>
                </a:lnTo>
                <a:close/>
              </a:path>
              <a:path w="362584" h="438784">
                <a:moveTo>
                  <a:pt x="303231" y="18829"/>
                </a:moveTo>
                <a:lnTo>
                  <a:pt x="239605" y="18829"/>
                </a:lnTo>
                <a:lnTo>
                  <a:pt x="252448" y="19579"/>
                </a:lnTo>
                <a:lnTo>
                  <a:pt x="265325" y="21110"/>
                </a:lnTo>
                <a:lnTo>
                  <a:pt x="302337" y="30222"/>
                </a:lnTo>
                <a:lnTo>
                  <a:pt x="337360" y="46019"/>
                </a:lnTo>
                <a:lnTo>
                  <a:pt x="360631" y="61027"/>
                </a:lnTo>
                <a:lnTo>
                  <a:pt x="362282" y="59097"/>
                </a:lnTo>
                <a:lnTo>
                  <a:pt x="324463" y="29808"/>
                </a:lnTo>
                <a:lnTo>
                  <a:pt x="313336" y="23644"/>
                </a:lnTo>
                <a:lnTo>
                  <a:pt x="303231" y="18829"/>
                </a:lnTo>
                <a:close/>
              </a:path>
            </a:pathLst>
          </a:custGeom>
          <a:solidFill>
            <a:srgbClr val="8DCA82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18" name="bk object 18"/>
          <p:cNvSpPr/>
          <p:nvPr/>
        </p:nvSpPr>
        <p:spPr>
          <a:xfrm>
            <a:off x="428272" y="4602628"/>
            <a:ext cx="98822" cy="156766"/>
          </a:xfrm>
          <a:custGeom>
            <a:avLst/>
            <a:gdLst/>
            <a:ahLst/>
            <a:cxnLst/>
            <a:rect l="l" t="t" r="r" b="b"/>
            <a:pathLst>
              <a:path w="158115" h="250825">
                <a:moveTo>
                  <a:pt x="134336" y="0"/>
                </a:moveTo>
                <a:lnTo>
                  <a:pt x="85238" y="11006"/>
                </a:lnTo>
                <a:lnTo>
                  <a:pt x="54080" y="29946"/>
                </a:lnTo>
                <a:lnTo>
                  <a:pt x="52517" y="31153"/>
                </a:lnTo>
                <a:lnTo>
                  <a:pt x="51057" y="32486"/>
                </a:lnTo>
                <a:lnTo>
                  <a:pt x="47996" y="35026"/>
                </a:lnTo>
                <a:lnTo>
                  <a:pt x="46536" y="36360"/>
                </a:lnTo>
                <a:lnTo>
                  <a:pt x="16371" y="76064"/>
                </a:lnTo>
                <a:lnTo>
                  <a:pt x="1415" y="123702"/>
                </a:lnTo>
                <a:lnTo>
                  <a:pt x="0" y="137896"/>
                </a:lnTo>
                <a:lnTo>
                  <a:pt x="171" y="148920"/>
                </a:lnTo>
                <a:lnTo>
                  <a:pt x="7478" y="188802"/>
                </a:lnTo>
                <a:lnTo>
                  <a:pt x="24822" y="222805"/>
                </a:lnTo>
                <a:lnTo>
                  <a:pt x="52835" y="250812"/>
                </a:lnTo>
                <a:lnTo>
                  <a:pt x="54448" y="249390"/>
                </a:lnTo>
                <a:lnTo>
                  <a:pt x="52597" y="246160"/>
                </a:lnTo>
                <a:lnTo>
                  <a:pt x="46975" y="235717"/>
                </a:lnTo>
                <a:lnTo>
                  <a:pt x="33038" y="199439"/>
                </a:lnTo>
                <a:lnTo>
                  <a:pt x="27798" y="161360"/>
                </a:lnTo>
                <a:lnTo>
                  <a:pt x="28093" y="148701"/>
                </a:lnTo>
                <a:lnTo>
                  <a:pt x="29289" y="136169"/>
                </a:lnTo>
                <a:lnTo>
                  <a:pt x="29950" y="132956"/>
                </a:lnTo>
                <a:lnTo>
                  <a:pt x="31029" y="126542"/>
                </a:lnTo>
                <a:lnTo>
                  <a:pt x="31232" y="124917"/>
                </a:lnTo>
                <a:lnTo>
                  <a:pt x="31689" y="123355"/>
                </a:lnTo>
                <a:lnTo>
                  <a:pt x="33874" y="115532"/>
                </a:lnTo>
                <a:lnTo>
                  <a:pt x="34242" y="113944"/>
                </a:lnTo>
                <a:lnTo>
                  <a:pt x="34636" y="112369"/>
                </a:lnTo>
                <a:lnTo>
                  <a:pt x="38497" y="101701"/>
                </a:lnTo>
                <a:lnTo>
                  <a:pt x="38979" y="100152"/>
                </a:lnTo>
                <a:lnTo>
                  <a:pt x="39754" y="98717"/>
                </a:lnTo>
                <a:lnTo>
                  <a:pt x="43767" y="89865"/>
                </a:lnTo>
                <a:lnTo>
                  <a:pt x="45151" y="86931"/>
                </a:lnTo>
                <a:lnTo>
                  <a:pt x="46980" y="84239"/>
                </a:lnTo>
                <a:lnTo>
                  <a:pt x="48517" y="81394"/>
                </a:lnTo>
                <a:lnTo>
                  <a:pt x="49317" y="79972"/>
                </a:lnTo>
                <a:lnTo>
                  <a:pt x="50054" y="78524"/>
                </a:lnTo>
                <a:lnTo>
                  <a:pt x="50892" y="77127"/>
                </a:lnTo>
                <a:lnTo>
                  <a:pt x="53673" y="73126"/>
                </a:lnTo>
                <a:lnTo>
                  <a:pt x="55578" y="70497"/>
                </a:lnTo>
                <a:lnTo>
                  <a:pt x="57255" y="67678"/>
                </a:lnTo>
                <a:lnTo>
                  <a:pt x="65560" y="57569"/>
                </a:lnTo>
                <a:lnTo>
                  <a:pt x="66564" y="56261"/>
                </a:lnTo>
                <a:lnTo>
                  <a:pt x="67719" y="55092"/>
                </a:lnTo>
                <a:lnTo>
                  <a:pt x="69967" y="52692"/>
                </a:lnTo>
                <a:lnTo>
                  <a:pt x="71047" y="51435"/>
                </a:lnTo>
                <a:lnTo>
                  <a:pt x="72215" y="50292"/>
                </a:lnTo>
                <a:lnTo>
                  <a:pt x="108005" y="23051"/>
                </a:lnTo>
                <a:lnTo>
                  <a:pt x="143451" y="7971"/>
                </a:lnTo>
                <a:lnTo>
                  <a:pt x="157813" y="4064"/>
                </a:lnTo>
                <a:lnTo>
                  <a:pt x="157724" y="1905"/>
                </a:lnTo>
                <a:lnTo>
                  <a:pt x="146711" y="398"/>
                </a:lnTo>
                <a:lnTo>
                  <a:pt x="134336" y="0"/>
                </a:lnTo>
                <a:close/>
              </a:path>
            </a:pathLst>
          </a:custGeom>
          <a:solidFill>
            <a:srgbClr val="5BC09B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19" name="bk object 19"/>
          <p:cNvSpPr/>
          <p:nvPr/>
        </p:nvSpPr>
        <p:spPr>
          <a:xfrm>
            <a:off x="494785" y="4642072"/>
            <a:ext cx="109538" cy="123031"/>
          </a:xfrm>
          <a:custGeom>
            <a:avLst/>
            <a:gdLst/>
            <a:ahLst/>
            <a:cxnLst/>
            <a:rect l="l" t="t" r="r" b="b"/>
            <a:pathLst>
              <a:path w="175259" h="196850">
                <a:moveTo>
                  <a:pt x="106984" y="0"/>
                </a:moveTo>
                <a:lnTo>
                  <a:pt x="98361" y="0"/>
                </a:lnTo>
                <a:lnTo>
                  <a:pt x="85100" y="772"/>
                </a:lnTo>
                <a:lnTo>
                  <a:pt x="48399" y="13008"/>
                </a:lnTo>
                <a:lnTo>
                  <a:pt x="13030" y="48352"/>
                </a:lnTo>
                <a:lnTo>
                  <a:pt x="10" y="96842"/>
                </a:lnTo>
                <a:lnTo>
                  <a:pt x="0" y="98907"/>
                </a:lnTo>
                <a:lnTo>
                  <a:pt x="788" y="111894"/>
                </a:lnTo>
                <a:lnTo>
                  <a:pt x="12841" y="148374"/>
                </a:lnTo>
                <a:lnTo>
                  <a:pt x="41591" y="179439"/>
                </a:lnTo>
                <a:lnTo>
                  <a:pt x="77401" y="194671"/>
                </a:lnTo>
                <a:lnTo>
                  <a:pt x="88703" y="196383"/>
                </a:lnTo>
                <a:lnTo>
                  <a:pt x="105072" y="196296"/>
                </a:lnTo>
                <a:lnTo>
                  <a:pt x="147688" y="184645"/>
                </a:lnTo>
                <a:lnTo>
                  <a:pt x="173514" y="163720"/>
                </a:lnTo>
                <a:lnTo>
                  <a:pt x="106292" y="163720"/>
                </a:lnTo>
                <a:lnTo>
                  <a:pt x="90173" y="163295"/>
                </a:lnTo>
                <a:lnTo>
                  <a:pt x="48017" y="136502"/>
                </a:lnTo>
                <a:lnTo>
                  <a:pt x="37179" y="101004"/>
                </a:lnTo>
                <a:lnTo>
                  <a:pt x="37218" y="96842"/>
                </a:lnTo>
                <a:lnTo>
                  <a:pt x="48869" y="57569"/>
                </a:lnTo>
                <a:lnTo>
                  <a:pt x="81127" y="34302"/>
                </a:lnTo>
                <a:lnTo>
                  <a:pt x="89331" y="32575"/>
                </a:lnTo>
                <a:lnTo>
                  <a:pt x="171542" y="32575"/>
                </a:lnTo>
                <a:lnTo>
                  <a:pt x="173494" y="30327"/>
                </a:lnTo>
                <a:lnTo>
                  <a:pt x="135839" y="5676"/>
                </a:lnTo>
                <a:lnTo>
                  <a:pt x="114960" y="736"/>
                </a:lnTo>
                <a:lnTo>
                  <a:pt x="106984" y="0"/>
                </a:lnTo>
                <a:close/>
              </a:path>
              <a:path w="175259" h="196850">
                <a:moveTo>
                  <a:pt x="152120" y="139268"/>
                </a:moveTo>
                <a:lnTo>
                  <a:pt x="118278" y="161116"/>
                </a:lnTo>
                <a:lnTo>
                  <a:pt x="106292" y="163720"/>
                </a:lnTo>
                <a:lnTo>
                  <a:pt x="173514" y="163720"/>
                </a:lnTo>
                <a:lnTo>
                  <a:pt x="174853" y="162280"/>
                </a:lnTo>
                <a:lnTo>
                  <a:pt x="152120" y="139268"/>
                </a:lnTo>
                <a:close/>
              </a:path>
              <a:path w="175259" h="196850">
                <a:moveTo>
                  <a:pt x="171542" y="32575"/>
                </a:moveTo>
                <a:lnTo>
                  <a:pt x="98082" y="32575"/>
                </a:lnTo>
                <a:lnTo>
                  <a:pt x="111325" y="33801"/>
                </a:lnTo>
                <a:lnTo>
                  <a:pt x="123251" y="37453"/>
                </a:lnTo>
                <a:lnTo>
                  <a:pt x="135241" y="44205"/>
                </a:lnTo>
                <a:lnTo>
                  <a:pt x="145114" y="51379"/>
                </a:lnTo>
                <a:lnTo>
                  <a:pt x="150825" y="56426"/>
                </a:lnTo>
                <a:lnTo>
                  <a:pt x="171542" y="32575"/>
                </a:lnTo>
                <a:close/>
              </a:path>
            </a:pathLst>
          </a:custGeom>
          <a:solidFill>
            <a:srgbClr val="303E4F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0" name="bk object 20"/>
          <p:cNvSpPr/>
          <p:nvPr/>
        </p:nvSpPr>
        <p:spPr>
          <a:xfrm>
            <a:off x="617133" y="4751104"/>
            <a:ext cx="188516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400" y="0"/>
                </a:lnTo>
              </a:path>
            </a:pathLst>
          </a:custGeom>
          <a:ln w="3301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1" name="bk object 21"/>
          <p:cNvSpPr/>
          <p:nvPr/>
        </p:nvSpPr>
        <p:spPr>
          <a:xfrm>
            <a:off x="617134" y="4712608"/>
            <a:ext cx="21034" cy="28575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0" y="22860"/>
                </a:moveTo>
                <a:lnTo>
                  <a:pt x="33629" y="22860"/>
                </a:lnTo>
              </a:path>
            </a:pathLst>
          </a:custGeom>
          <a:ln w="4699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2" name="bk object 22"/>
          <p:cNvSpPr/>
          <p:nvPr/>
        </p:nvSpPr>
        <p:spPr>
          <a:xfrm>
            <a:off x="617133" y="4703083"/>
            <a:ext cx="77788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256" y="0"/>
                </a:lnTo>
              </a:path>
            </a:pathLst>
          </a:custGeom>
          <a:ln w="3174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3" name="bk object 23"/>
          <p:cNvSpPr/>
          <p:nvPr/>
        </p:nvSpPr>
        <p:spPr>
          <a:xfrm>
            <a:off x="617134" y="4665776"/>
            <a:ext cx="21034" cy="27781"/>
          </a:xfrm>
          <a:custGeom>
            <a:avLst/>
            <a:gdLst/>
            <a:ahLst/>
            <a:cxnLst/>
            <a:rect l="l" t="t" r="r" b="b"/>
            <a:pathLst>
              <a:path w="33655" h="44450">
                <a:moveTo>
                  <a:pt x="0" y="22225"/>
                </a:moveTo>
                <a:lnTo>
                  <a:pt x="33629" y="22225"/>
                </a:lnTo>
              </a:path>
            </a:pathLst>
          </a:custGeom>
          <a:ln w="4572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4" name="bk object 24"/>
          <p:cNvSpPr/>
          <p:nvPr/>
        </p:nvSpPr>
        <p:spPr>
          <a:xfrm>
            <a:off x="617133" y="4656126"/>
            <a:ext cx="187722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117" y="0"/>
                </a:lnTo>
              </a:path>
            </a:pathLst>
          </a:custGeom>
          <a:ln w="3301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5" name="bk object 25"/>
          <p:cNvSpPr/>
          <p:nvPr/>
        </p:nvSpPr>
        <p:spPr>
          <a:xfrm>
            <a:off x="719784" y="4712879"/>
            <a:ext cx="21034" cy="28575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0" y="22859"/>
                </a:moveTo>
                <a:lnTo>
                  <a:pt x="33629" y="22859"/>
                </a:lnTo>
              </a:path>
            </a:pathLst>
          </a:custGeom>
          <a:ln w="4699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6" name="bk object 26"/>
          <p:cNvSpPr/>
          <p:nvPr/>
        </p:nvSpPr>
        <p:spPr>
          <a:xfrm>
            <a:off x="719783" y="4702958"/>
            <a:ext cx="77788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256" y="0"/>
                </a:lnTo>
              </a:path>
            </a:pathLst>
          </a:custGeom>
          <a:ln w="33020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7" name="bk object 27"/>
          <p:cNvSpPr/>
          <p:nvPr/>
        </p:nvSpPr>
        <p:spPr>
          <a:xfrm>
            <a:off x="719784" y="4666047"/>
            <a:ext cx="21034" cy="26988"/>
          </a:xfrm>
          <a:custGeom>
            <a:avLst/>
            <a:gdLst/>
            <a:ahLst/>
            <a:cxnLst/>
            <a:rect l="l" t="t" r="r" b="b"/>
            <a:pathLst>
              <a:path w="33655" h="43179">
                <a:moveTo>
                  <a:pt x="0" y="21589"/>
                </a:moveTo>
                <a:lnTo>
                  <a:pt x="33629" y="21589"/>
                </a:lnTo>
              </a:path>
            </a:pathLst>
          </a:custGeom>
          <a:ln w="44449">
            <a:solidFill>
              <a:srgbClr val="303E4F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313" y="554935"/>
            <a:ext cx="820737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1999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7459" y="2474191"/>
            <a:ext cx="58890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03E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8361" y="4662228"/>
            <a:ext cx="958850" cy="67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8" b="0" i="0">
                <a:solidFill>
                  <a:srgbClr val="8B929B"/>
                </a:solidFill>
                <a:latin typeface="Tahoma"/>
                <a:cs typeface="Tahoma"/>
              </a:defRPr>
            </a:lvl1pPr>
          </a:lstStyle>
          <a:p>
            <a:pPr marL="7938">
              <a:tabLst>
                <a:tab pos="634603" algn="l"/>
              </a:tabLst>
            </a:pPr>
            <a:r>
              <a:rPr lang="en-US" spc="22"/>
              <a:t>BRAND</a:t>
            </a:r>
            <a:r>
              <a:rPr lang="en-US" spc="-16"/>
              <a:t> </a:t>
            </a:r>
            <a:r>
              <a:rPr lang="en-US" spc="13"/>
              <a:t>GUIDE</a:t>
            </a:r>
            <a:r>
              <a:rPr lang="en-US" spc="6"/>
              <a:t>LINE</a:t>
            </a:r>
            <a:r>
              <a:rPr lang="en-US" spc="9"/>
              <a:t>S</a:t>
            </a:r>
            <a:r>
              <a:rPr lang="en-US"/>
              <a:t>	</a:t>
            </a:r>
            <a:r>
              <a:rPr lang="en-US" spc="9"/>
              <a:t>VERSIO</a:t>
            </a:r>
            <a:r>
              <a:rPr lang="en-US" spc="16"/>
              <a:t>N</a:t>
            </a:r>
            <a:r>
              <a:rPr lang="en-US" spc="-16"/>
              <a:t> </a:t>
            </a:r>
            <a:r>
              <a:rPr lang="en-US" spc="-56"/>
              <a:t>1.</a:t>
            </a:r>
            <a:r>
              <a:rPr lang="en-US" spc="-38"/>
              <a:t>1</a:t>
            </a:r>
            <a:endParaRPr lang="en-US" spc="-38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60422" y="4658228"/>
            <a:ext cx="100012" cy="202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8" b="0" i="0">
                <a:solidFill>
                  <a:srgbClr val="8B929B"/>
                </a:solidFill>
                <a:latin typeface="Arial"/>
                <a:cs typeface="Arial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26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5" r:id="rId6"/>
  </p:sldLayoutIdLst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85750" eaLnBrk="1" hangingPunct="1">
        <a:defRPr>
          <a:latin typeface="+mn-lt"/>
          <a:ea typeface="+mn-ea"/>
          <a:cs typeface="+mn-cs"/>
        </a:defRPr>
      </a:lvl2pPr>
      <a:lvl3pPr marL="571500" eaLnBrk="1" hangingPunct="1">
        <a:defRPr>
          <a:latin typeface="+mn-lt"/>
          <a:ea typeface="+mn-ea"/>
          <a:cs typeface="+mn-cs"/>
        </a:defRPr>
      </a:lvl3pPr>
      <a:lvl4pPr marL="857250" eaLnBrk="1" hangingPunct="1">
        <a:defRPr>
          <a:latin typeface="+mn-lt"/>
          <a:ea typeface="+mn-ea"/>
          <a:cs typeface="+mn-cs"/>
        </a:defRPr>
      </a:lvl4pPr>
      <a:lvl5pPr marL="1143000" eaLnBrk="1" hangingPunct="1">
        <a:defRPr>
          <a:latin typeface="+mn-lt"/>
          <a:ea typeface="+mn-ea"/>
          <a:cs typeface="+mn-cs"/>
        </a:defRPr>
      </a:lvl5pPr>
      <a:lvl6pPr marL="1428750" eaLnBrk="1" hangingPunct="1">
        <a:defRPr>
          <a:latin typeface="+mn-lt"/>
          <a:ea typeface="+mn-ea"/>
          <a:cs typeface="+mn-cs"/>
        </a:defRPr>
      </a:lvl6pPr>
      <a:lvl7pPr marL="1714500" eaLnBrk="1" hangingPunct="1">
        <a:defRPr>
          <a:latin typeface="+mn-lt"/>
          <a:ea typeface="+mn-ea"/>
          <a:cs typeface="+mn-cs"/>
        </a:defRPr>
      </a:lvl7pPr>
      <a:lvl8pPr marL="2000250" eaLnBrk="1" hangingPunct="1">
        <a:defRPr>
          <a:latin typeface="+mn-lt"/>
          <a:ea typeface="+mn-ea"/>
          <a:cs typeface="+mn-cs"/>
        </a:defRPr>
      </a:lvl8pPr>
      <a:lvl9pPr marL="22860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85750" eaLnBrk="1" hangingPunct="1">
        <a:defRPr>
          <a:latin typeface="+mn-lt"/>
          <a:ea typeface="+mn-ea"/>
          <a:cs typeface="+mn-cs"/>
        </a:defRPr>
      </a:lvl2pPr>
      <a:lvl3pPr marL="571500" eaLnBrk="1" hangingPunct="1">
        <a:defRPr>
          <a:latin typeface="+mn-lt"/>
          <a:ea typeface="+mn-ea"/>
          <a:cs typeface="+mn-cs"/>
        </a:defRPr>
      </a:lvl3pPr>
      <a:lvl4pPr marL="857250" eaLnBrk="1" hangingPunct="1">
        <a:defRPr>
          <a:latin typeface="+mn-lt"/>
          <a:ea typeface="+mn-ea"/>
          <a:cs typeface="+mn-cs"/>
        </a:defRPr>
      </a:lvl4pPr>
      <a:lvl5pPr marL="1143000" eaLnBrk="1" hangingPunct="1">
        <a:defRPr>
          <a:latin typeface="+mn-lt"/>
          <a:ea typeface="+mn-ea"/>
          <a:cs typeface="+mn-cs"/>
        </a:defRPr>
      </a:lvl5pPr>
      <a:lvl6pPr marL="1428750" eaLnBrk="1" hangingPunct="1">
        <a:defRPr>
          <a:latin typeface="+mn-lt"/>
          <a:ea typeface="+mn-ea"/>
          <a:cs typeface="+mn-cs"/>
        </a:defRPr>
      </a:lvl6pPr>
      <a:lvl7pPr marL="1714500" eaLnBrk="1" hangingPunct="1">
        <a:defRPr>
          <a:latin typeface="+mn-lt"/>
          <a:ea typeface="+mn-ea"/>
          <a:cs typeface="+mn-cs"/>
        </a:defRPr>
      </a:lvl7pPr>
      <a:lvl8pPr marL="2000250" eaLnBrk="1" hangingPunct="1">
        <a:defRPr>
          <a:latin typeface="+mn-lt"/>
          <a:ea typeface="+mn-ea"/>
          <a:cs typeface="+mn-cs"/>
        </a:defRPr>
      </a:lvl8pPr>
      <a:lvl9pPr marL="22860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52492-3CC3-CB45-8DBD-0628ADDBE06F}"/>
              </a:ext>
            </a:extLst>
          </p:cNvPr>
          <p:cNvSpPr/>
          <p:nvPr userDrawn="1"/>
        </p:nvSpPr>
        <p:spPr>
          <a:xfrm flipV="1">
            <a:off x="592811" y="968783"/>
            <a:ext cx="7958379" cy="34289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B496CD-2279-CD4F-8D0A-FDDFF8C8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419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6C37F40D-BF86-6F43-B998-BE81C530D2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29DBB-6882-9F19-DFA1-5C6C44AF50E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31985" y="243390"/>
            <a:ext cx="1089446" cy="5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ggy bank with gold coins falling&#10;&#10;AI-generated content may be incorrect.">
            <a:extLst>
              <a:ext uri="{FF2B5EF4-FFF2-40B4-BE49-F238E27FC236}">
                <a16:creationId xmlns:a16="http://schemas.microsoft.com/office/drawing/2014/main" id="{F70D9884-4CC5-69DF-841D-76EDB56C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3" y="0"/>
            <a:ext cx="6815137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F6E2D-AB04-B9EB-3236-1AC86FDA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" r="29"/>
          <a:stretch/>
        </p:blipFill>
        <p:spPr>
          <a:xfrm>
            <a:off x="-492369" y="0"/>
            <a:ext cx="6968219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555E-F5A8-A749-BA5F-C95D063E4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" y="922401"/>
            <a:ext cx="7886700" cy="685800"/>
          </a:xfrm>
        </p:spPr>
        <p:txBody>
          <a:bodyPr/>
          <a:lstStyle/>
          <a:p>
            <a: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  <a:t>Connect the Dots:</a:t>
            </a:r>
          </a:p>
          <a:p>
            <a: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  <a:t>Calculate Saving </a:t>
            </a:r>
          </a:p>
          <a:p>
            <a: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  <a:t>and Spending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388A1-8479-A276-7746-BE78447D22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057" y="3645028"/>
            <a:ext cx="1947766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383A-7E13-238A-A5F0-B0D0D377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Exit Ticket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E7340-C294-7D86-FDD0-A05774D72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Why is it important to be able to calculate percentages when you are out shopping? </a:t>
            </a:r>
          </a:p>
        </p:txBody>
      </p:sp>
    </p:spTree>
    <p:extLst>
      <p:ext uri="{BB962C8B-B14F-4D97-AF65-F5344CB8AC3E}">
        <p14:creationId xmlns:p14="http://schemas.microsoft.com/office/powerpoint/2010/main" val="90118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17915" y="1625147"/>
            <a:ext cx="8520600" cy="2141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/>
            <a:r>
              <a:rPr lang="en-US" sz="2000" dirty="0">
                <a:solidFill>
                  <a:srgbClr val="00B05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Apply the concepts of discount price and sale price to real-life situations.</a:t>
            </a:r>
            <a:br>
              <a:rPr lang="en-US" sz="2000" dirty="0">
                <a:solidFill>
                  <a:srgbClr val="00B05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B05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B05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Calculate percentages using personal finance examples. </a:t>
            </a:r>
            <a:br>
              <a:rPr lang="en-US" sz="2000" dirty="0">
                <a:solidFill>
                  <a:srgbClr val="00B05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35146" y="382616"/>
            <a:ext cx="55338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B050"/>
                </a:solidFill>
              </a:rPr>
              <a:t>Middle School Review Exercise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B050"/>
                </a:solidFill>
              </a:rPr>
              <a:t>Objectives:</a:t>
            </a:r>
            <a:endParaRPr sz="3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217300" y="161275"/>
            <a:ext cx="4709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C343D"/>
                </a:solidFill>
              </a:rPr>
              <a:t>Here are two riddles</a:t>
            </a:r>
            <a:endParaRPr sz="3000" b="1">
              <a:solidFill>
                <a:srgbClr val="0C343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C343D"/>
                </a:solidFill>
              </a:rPr>
              <a:t>Can you solve them?  </a:t>
            </a:r>
            <a:endParaRPr sz="3000" b="1">
              <a:solidFill>
                <a:srgbClr val="0C343D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97275" y="4579825"/>
            <a:ext cx="18321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63" name="Google Shape;63;p14" title="Screenshot 2025-03-30 at 5.18.2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91" y="1400099"/>
            <a:ext cx="3464960" cy="26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Screenshot 2025-03-30 at 5.31.14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2459" y="1450437"/>
            <a:ext cx="3612050" cy="25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195D-AA20-B152-D924-D34196B2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Up: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FC171-32F3-9CB1-B9CF-7066D97D3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"Imagine your favorite store is having a huge sale — everything is marked down! What’s the first thing you’d rush to buy, and why?"</a:t>
            </a:r>
          </a:p>
        </p:txBody>
      </p:sp>
    </p:spTree>
    <p:extLst>
      <p:ext uri="{BB962C8B-B14F-4D97-AF65-F5344CB8AC3E}">
        <p14:creationId xmlns:p14="http://schemas.microsoft.com/office/powerpoint/2010/main" val="38876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41362" y="75764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54864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" sz="2400" dirty="0">
                <a:solidFill>
                  <a:srgbClr val="00B050"/>
                </a:solidFill>
              </a:rPr>
              <a:t>Solve each of the given problems, one by one, on a separate sheet of paper (or a device).</a:t>
            </a:r>
            <a:endParaRPr sz="2400" dirty="0">
              <a:solidFill>
                <a:srgbClr val="00B050"/>
              </a:solidFill>
            </a:endParaRPr>
          </a:p>
          <a:p>
            <a:pPr marL="548640" lvl="0" indent="-457200" algn="l" rtl="0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" sz="2400" dirty="0">
                <a:solidFill>
                  <a:srgbClr val="00B050"/>
                </a:solidFill>
              </a:rPr>
              <a:t>After each answer is found connect the corresponding dots with their answer.  </a:t>
            </a:r>
            <a:endParaRPr sz="2400" dirty="0">
              <a:solidFill>
                <a:srgbClr val="00B050"/>
              </a:solidFill>
            </a:endParaRPr>
          </a:p>
          <a:p>
            <a:pPr marL="1005840" lvl="1" indent="-457200" algn="l" rtl="0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B050"/>
                </a:solidFill>
              </a:rPr>
              <a:t>Find the answer to Problem #1. Draw a line to the answer to Problem #2. </a:t>
            </a:r>
            <a:endParaRPr sz="2400" dirty="0">
              <a:solidFill>
                <a:srgbClr val="00B050"/>
              </a:solidFill>
            </a:endParaRPr>
          </a:p>
          <a:p>
            <a:pPr marL="1005840" lvl="1" indent="-457200" algn="l" rtl="0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B050"/>
                </a:solidFill>
              </a:rPr>
              <a:t>Keep drawing lines to the next number until you reach the end.</a:t>
            </a:r>
            <a:endParaRPr sz="2400" dirty="0">
              <a:solidFill>
                <a:srgbClr val="00B050"/>
              </a:solidFill>
            </a:endParaRPr>
          </a:p>
          <a:p>
            <a:pPr marL="548640" lvl="0" indent="-457200" algn="l" rtl="0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+mj-lt"/>
              <a:buAutoNum type="arabicPeriod"/>
            </a:pPr>
            <a:r>
              <a:rPr lang="en" sz="2400" dirty="0">
                <a:solidFill>
                  <a:srgbClr val="00B050"/>
                </a:solidFill>
              </a:rPr>
              <a:t>Following the numbers in order and connecting the dots with your pencil to see what you have made!</a:t>
            </a:r>
            <a:endParaRPr sz="2400" dirty="0">
              <a:solidFill>
                <a:srgbClr val="00B050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43125" y="176100"/>
            <a:ext cx="21291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Directions:</a:t>
            </a: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242950" y="179900"/>
            <a:ext cx="228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Problems to solve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3" name="Google Shape;83;p17" title="Screenshot 2025-03-31 at 11.52.5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9775" y="336800"/>
            <a:ext cx="3392225" cy="4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4190" y="336800"/>
            <a:ext cx="3196917" cy="43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1242950" y="179900"/>
            <a:ext cx="228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Problems to solve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950" y="641600"/>
            <a:ext cx="2897539" cy="4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8436" y="253276"/>
            <a:ext cx="2897550" cy="458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B587EF-6AED-BE8D-33A9-1977D1CB97BC}"/>
              </a:ext>
            </a:extLst>
          </p:cNvPr>
          <p:cNvGrpSpPr/>
          <p:nvPr/>
        </p:nvGrpSpPr>
        <p:grpSpPr>
          <a:xfrm>
            <a:off x="1479888" y="152400"/>
            <a:ext cx="6184222" cy="4838701"/>
            <a:chOff x="1479888" y="152400"/>
            <a:chExt cx="6184222" cy="4838701"/>
          </a:xfrm>
        </p:grpSpPr>
        <p:pic>
          <p:nvPicPr>
            <p:cNvPr id="96" name="Google Shape;96;p19" title="Screenshot 2025-03-31 at 12.08.16 P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79888" y="152400"/>
              <a:ext cx="6184222" cy="4838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6F3A0EBB-D750-3BE2-83ED-018B27E7C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815" y="2500923"/>
              <a:ext cx="159606" cy="162108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 title="Screenshot 2025-03-31 at 12.17.2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4325" y="304800"/>
            <a:ext cx="511990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261900" y="1560225"/>
            <a:ext cx="246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2"/>
                </a:solidFill>
              </a:rPr>
              <a:t>Solution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E theme" id="{7B3E7598-436C-4E29-96AE-9559CCB77AE7}" vid="{BBB61E2C-F27F-4335-A2B8-60FE771C2F88}"/>
    </a:ext>
  </a:extLst>
</a:theme>
</file>

<file path=ppt/theme/theme2.xml><?xml version="1.0" encoding="utf-8"?>
<a:theme xmlns:a="http://schemas.openxmlformats.org/drawingml/2006/main" name="3_Office Theme">
  <a:themeElements>
    <a:clrScheme name="CEE colors">
      <a:dk1>
        <a:srgbClr val="000000"/>
      </a:dk1>
      <a:lt1>
        <a:srgbClr val="FFFFFF"/>
      </a:lt1>
      <a:dk2>
        <a:srgbClr val="2C3842"/>
      </a:dk2>
      <a:lt2>
        <a:srgbClr val="E7E6E6"/>
      </a:lt2>
      <a:accent1>
        <a:srgbClr val="7B8186"/>
      </a:accent1>
      <a:accent2>
        <a:srgbClr val="5AB890"/>
      </a:accent2>
      <a:accent3>
        <a:srgbClr val="A6CD6F"/>
      </a:accent3>
      <a:accent4>
        <a:srgbClr val="1C8F53"/>
      </a:accent4>
      <a:accent5>
        <a:srgbClr val="85C17A"/>
      </a:accent5>
      <a:accent6>
        <a:srgbClr val="2C3842"/>
      </a:accent6>
      <a:hlink>
        <a:srgbClr val="7B8186"/>
      </a:hlink>
      <a:folHlink>
        <a:srgbClr val="E1E2D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CEE theme</Template>
  <TotalTime>86</TotalTime>
  <Words>280</Words>
  <Application>Microsoft Office PowerPoint</Application>
  <PresentationFormat>On-screen Show (16:9)</PresentationFormat>
  <Paragraphs>24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Inter Light</vt:lpstr>
      <vt:lpstr>Tahoma</vt:lpstr>
      <vt:lpstr>CEE theme</vt:lpstr>
      <vt:lpstr>3_Office Theme</vt:lpstr>
      <vt:lpstr>PowerPoint Presentation</vt:lpstr>
      <vt:lpstr>Apply the concepts of discount price and sale price to real-life situations.  Calculate percentages using personal finance examples.  </vt:lpstr>
      <vt:lpstr>PowerPoint Presentation</vt:lpstr>
      <vt:lpstr>Warm Up:</vt:lpstr>
      <vt:lpstr>Solve each of the given problems, one by one, on a separate sheet of paper (or a device). After each answer is found connect the corresponding dots with their answer.   Find the answer to Problem #1. Draw a line to the answer to Problem #2.  Keep drawing lines to the next number until you reach the end. Following the numbers in order and connecting the dots with your pencil to see what you have made!</vt:lpstr>
      <vt:lpstr>PowerPoint Presentation</vt:lpstr>
      <vt:lpstr>PowerPoint Presentation</vt:lpstr>
      <vt:lpstr>PowerPoint Presentation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Ruth Cookson</dc:creator>
  <cp:lastModifiedBy>Ruth Cookson</cp:lastModifiedBy>
  <cp:revision>1</cp:revision>
  <dcterms:modified xsi:type="dcterms:W3CDTF">2025-05-22T19:54:43Z</dcterms:modified>
</cp:coreProperties>
</file>