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notesSlide+xml" PartName="/ppt/notesSlides/notesSlide32.xml"/>
  <Override ContentType="application/vnd.openxmlformats-officedocument.presentationml.notesSlide+xml" PartName="/ppt/notesSlides/notesSlide3.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24.xml"/>
  <Override ContentType="application/vnd.openxmlformats-officedocument.presentationml.notesSlide+xml" PartName="/ppt/notesSlides/notesSlide50.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34.xml"/>
  <Override ContentType="application/vnd.openxmlformats-officedocument.presentationml.notesSlide+xml" PartName="/ppt/notesSlides/notesSlide51.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43.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6.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14.xml"/>
  <Override ContentType="application/vnd.openxmlformats-officedocument.presentationml.notesSlide+xml" PartName="/ppt/notesSlides/notesSlide2.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45.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11.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8.xml"/>
  <Override ContentType="application/vnd.openxmlformats-officedocument.presentationml.notesSlide+xml" PartName="/ppt/notesSlides/notesSlide18.xml"/>
  <Override ContentType="application/vnd.openxmlformats-officedocument.presentationml.notesSlide+xml" PartName="/ppt/notesSlides/notesSlide6.xml"/>
  <Override ContentType="application/vnd.openxmlformats-officedocument.presentationml.notesSlide+xml" PartName="/ppt/notesSlides/notesSlide48.xml"/>
  <Override ContentType="application/vnd.openxmlformats-officedocument.presentationml.notesSlide+xml" PartName="/ppt/notesSlides/notesSlide22.xml"/>
  <Override ContentType="application/vnd.openxmlformats-officedocument.presentationml.notesSlide+xml" PartName="/ppt/notesSlides/notesSlide52.xml"/>
  <Override ContentType="application/vnd.openxmlformats-officedocument.presentationml.notesSlide+xml" PartName="/ppt/notesSlides/notesSlide7.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6.xml"/>
  <Override ContentType="application/vnd.openxmlformats-officedocument.presentationml.notesSlide+xml" PartName="/ppt/notesSlides/notesSlide49.xml"/>
  <Override ContentType="application/vnd.openxmlformats-officedocument.presentationml.notesSlide+xml" PartName="/ppt/notesSlides/notesSlide19.xml"/>
  <Override ContentType="application/vnd.openxmlformats-officedocument.presentationml.notesSlide+xml" PartName="/ppt/notesSlides/notesSlide40.xml"/>
  <Override ContentType="application/vnd.openxmlformats-officedocument.presentationml.notesSlide+xml" PartName="/ppt/notesSlides/notesSlide23.xml"/>
  <Override ContentType="application/vnd.openxmlformats-officedocument.presentationml.notesSlide+xml" PartName="/ppt/notesSlides/notesSlide10.xml"/>
  <Override ContentType="application/vnd.openxmlformats-officedocument.presentationml.tableStyles+xml" PartName="/ppt/tableStyles.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5.xml"/>
  <Override ContentType="application/vnd.openxmlformats-officedocument.presentationml.slide+xml" PartName="/ppt/slides/slide52.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xml"/>
  <Override ContentType="application/vnd.openxmlformats-officedocument.presentationml.slide+xml" PartName="/ppt/slides/slide5.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50.xml"/>
  <Override ContentType="application/vnd.openxmlformats-officedocument.presentationml.slide+xml" PartName="/ppt/slides/slide34.xml"/>
  <Override ContentType="application/vnd.openxmlformats-officedocument.presentationml.slide+xml" PartName="/ppt/slides/slide33.xml"/>
  <Override ContentType="application/vnd.openxmlformats-officedocument.presentationml.slide+xml" PartName="/ppt/slides/slide51.xml"/>
  <Override ContentType="application/vnd.openxmlformats-officedocument.presentationml.slide+xml" PartName="/ppt/slides/slide16.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7.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36.xml"/>
  <Override ContentType="application/vnd.openxmlformats-officedocument.presentationml.slide+xml" PartName="/ppt/slides/slide23.xml"/>
  <Override ContentType="application/vnd.openxmlformats-officedocument.presentationml.slide+xml" PartName="/ppt/slides/slide49.xml"/>
  <Override ContentType="application/vnd.openxmlformats-officedocument.presentationml.slide+xml" PartName="/ppt/slides/slide10.xml"/>
  <Override ContentType="application/vnd.openxmlformats-officedocument.presentationml.slide+xml" PartName="/ppt/slides/slide6.xml"/>
  <Override ContentType="application/vnd.openxmlformats-officedocument.presentationml.slide+xml" PartName="/ppt/slides/slide40.xml"/>
  <Override ContentType="application/vnd.openxmlformats-officedocument.presentationml.slide+xml" PartName="/ppt/slides/slide48.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9.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12.xml"/>
  <Override ContentType="application/vnd.openxmlformats-officedocument.presentationml.slide+xml" PartName="/ppt/slides/slide47.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32.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15.xml"/>
  <Override ContentType="application/vnd.openxmlformats-officedocument.presentationml.slide+xml" PartName="/ppt/slides/slide31.xml"/>
  <Override ContentType="application/vnd.openxmlformats-officedocument.presentationml.slide+xml" PartName="/ppt/slides/slide27.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14.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presentationml.viewProps+xml" PartName="/ppt/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p:sldMasterIdLst>
    <p:sldMasterId id="2147483680" r:id="rId5"/>
    <p:sldMasterId id="2147483681"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 id="303" r:id="rId55"/>
    <p:sldId id="304" r:id="rId56"/>
    <p:sldId id="305" r:id="rId57"/>
    <p:sldId id="306" r:id="rId58"/>
    <p:sldId id="307" r:id="rId59"/>
  </p:sldIdLst>
  <p:sldSz cy="5143500" cx="9144000"/>
  <p:notesSz cx="6858000" cy="9144000"/>
  <p:embeddedFontLst>
    <p:embeddedFont>
      <p:font typeface="Inter Light"/>
      <p:regular r:id="rId60"/>
      <p:bold r:id="rId61"/>
      <p:italic r:id="rId62"/>
      <p:boldItalic r:id="rId63"/>
    </p:embeddedFont>
    <p:embeddedFont>
      <p:font typeface="Inter"/>
      <p:regular r:id="rId64"/>
      <p:bold r:id="rId65"/>
      <p:italic r:id="rId66"/>
      <p:boldItalic r:id="rId67"/>
    </p:embeddedFont>
    <p:embeddedFont>
      <p:font typeface="Lexend"/>
      <p:regular r:id="rId68"/>
      <p:bold r:id="rId69"/>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extLst>
    <p:ext uri="{EFAFB233-063F-42B5-8137-9DF3F51BA10A}">
      <p15:sldGuideLst>
        <p15:guide id="1" orient="horz" pos="1620">
          <p15:clr>
            <a:srgbClr val="747775"/>
          </p15:clr>
        </p15:guide>
        <p15:guide id="2" pos="2880">
          <p15:clr>
            <a:srgbClr val="747775"/>
          </p15:clr>
        </p15:guide>
      </p15:sldGuideLst>
    </p:ext>
  </p:extLst>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tableStyles.xml><?xml version="1.0" encoding="utf-8"?>
<a:tblStyleLst xmlns:a="http://schemas.openxmlformats.org/drawingml/2006/main" xmlns:r="http://schemas.openxmlformats.org/officeDocument/2006/relationships" def="{B349A127-1485-4170-BED8-2E27825A193E}">
  <a:tblStyle styleId="{B349A127-1485-4170-BED8-2E27825A193E}" styleName="Table_0">
    <a:wholeTbl>
      <a:tcTxStyle b="off" i="off">
        <a:font>
          <a:latin typeface="Calibri"/>
          <a:ea typeface="Calibri"/>
          <a:cs typeface="Calibri"/>
        </a:font>
        <a:schemeClr val="dk1"/>
      </a:tcTxStyle>
      <a:tcStyle>
        <a:tcBdr>
          <a:left>
            <a:ln cap="flat" cmpd="sng" w="12700">
              <a:solidFill>
                <a:schemeClr val="lt1"/>
              </a:solidFill>
              <a:prstDash val="solid"/>
              <a:round/>
              <a:headEnd len="sm" w="sm" type="none"/>
              <a:tailEnd len="sm" w="sm" type="none"/>
            </a:ln>
          </a:left>
          <a:right>
            <a:ln cap="flat" cmpd="sng" w="12700">
              <a:solidFill>
                <a:schemeClr val="lt1"/>
              </a:solidFill>
              <a:prstDash val="solid"/>
              <a:round/>
              <a:headEnd len="sm" w="sm" type="none"/>
              <a:tailEnd len="sm" w="sm" type="none"/>
            </a:ln>
          </a:right>
          <a:top>
            <a:ln cap="flat" cmpd="sng" w="12700">
              <a:solidFill>
                <a:schemeClr val="lt1"/>
              </a:solidFill>
              <a:prstDash val="solid"/>
              <a:round/>
              <a:headEnd len="sm" w="sm" type="none"/>
              <a:tailEnd len="sm" w="sm" type="none"/>
            </a:ln>
          </a:top>
          <a:bottom>
            <a:ln cap="flat" cmpd="sng" w="12700">
              <a:solidFill>
                <a:schemeClr val="lt1"/>
              </a:solidFill>
              <a:prstDash val="solid"/>
              <a:round/>
              <a:headEnd len="sm" w="sm" type="none"/>
              <a:tailEnd len="sm" w="sm" type="none"/>
            </a:ln>
          </a:bottom>
          <a:insideH>
            <a:ln cap="flat" cmpd="sng" w="12700">
              <a:solidFill>
                <a:schemeClr val="lt1"/>
              </a:solidFill>
              <a:prstDash val="solid"/>
              <a:round/>
              <a:headEnd len="sm" w="sm" type="none"/>
              <a:tailEnd len="sm" w="sm" type="none"/>
            </a:ln>
          </a:insideH>
          <a:insideV>
            <a:ln cap="flat" cmpd="sng" w="12700">
              <a:solidFill>
                <a:schemeClr val="lt1"/>
              </a:solidFill>
              <a:prstDash val="solid"/>
              <a:round/>
              <a:headEnd len="sm" w="sm" type="none"/>
              <a:tailEnd len="sm" w="sm" type="none"/>
            </a:ln>
          </a:insideV>
        </a:tcBdr>
        <a:fill>
          <a:solidFill>
            <a:srgbClr val="ECECED"/>
          </a:solidFill>
        </a:fill>
      </a:tcStyle>
    </a:wholeTbl>
    <a:band1H>
      <a:tcTxStyle/>
      <a:tcStyle>
        <a:fill>
          <a:solidFill>
            <a:srgbClr val="D6D7D8"/>
          </a:solidFill>
        </a:fill>
      </a:tcStyle>
    </a:band1H>
    <a:band2H>
      <a:tcTxStyle/>
    </a:band2H>
    <a:band1V>
      <a:tcTxStyle/>
      <a:tcStyle>
        <a:fill>
          <a:solidFill>
            <a:srgbClr val="D6D7D8"/>
          </a:solidFill>
        </a:fill>
      </a:tcStyle>
    </a:band1V>
    <a:band2V>
      <a:tcTxStyle/>
    </a:band2V>
    <a:lastCol>
      <a:tcTxStyle b="on" i="off">
        <a:font>
          <a:latin typeface="Calibri"/>
          <a:ea typeface="Calibri"/>
          <a:cs typeface="Calibri"/>
        </a:font>
        <a:schemeClr val="lt1"/>
      </a:tcTxStyle>
      <a:tcStyle>
        <a:fill>
          <a:solidFill>
            <a:schemeClr val="accent1"/>
          </a:solidFill>
        </a:fill>
      </a:tcStyle>
    </a:lastCol>
    <a:firstCol>
      <a:tcTxStyle b="on" i="off">
        <a:font>
          <a:latin typeface="Calibri"/>
          <a:ea typeface="Calibri"/>
          <a:cs typeface="Calibri"/>
        </a:font>
        <a:schemeClr val="lt1"/>
      </a:tcTxStyle>
      <a:tcStyle>
        <a:fill>
          <a:solidFill>
            <a:schemeClr val="accent1"/>
          </a:solidFill>
        </a:fill>
      </a:tcStyle>
    </a:firstCol>
    <a:lastRow>
      <a:tcTxStyle b="on" i="off">
        <a:font>
          <a:latin typeface="Calibri"/>
          <a:ea typeface="Calibri"/>
          <a:cs typeface="Calibri"/>
        </a:font>
        <a:schemeClr val="lt1"/>
      </a:tcTxStyle>
      <a:tcStyle>
        <a:tcBdr>
          <a:top>
            <a:ln cap="flat" cmpd="sng" w="38100">
              <a:solidFill>
                <a:schemeClr val="lt1"/>
              </a:solidFill>
              <a:prstDash val="solid"/>
              <a:round/>
              <a:headEnd len="sm" w="sm" type="none"/>
              <a:tailEnd len="sm" w="sm" type="none"/>
            </a:ln>
          </a:top>
        </a:tcBdr>
        <a:fill>
          <a:solidFill>
            <a:schemeClr val="accent1"/>
          </a:solidFill>
        </a:fill>
      </a:tcStyle>
    </a:lastRow>
    <a:seCell>
      <a:tcTxStyle/>
    </a:seCell>
    <a:swCell>
      <a:tcTxStyle/>
    </a:swCell>
    <a:firstRow>
      <a:tcTxStyle b="on" i="off">
        <a:font>
          <a:latin typeface="Calibri"/>
          <a:ea typeface="Calibri"/>
          <a:cs typeface="Calibri"/>
        </a:font>
        <a:schemeClr val="lt1"/>
      </a:tcTxStyle>
      <a:tcStyle>
        <a:tcBdr>
          <a:bottom>
            <a:ln cap="flat" cmpd="sng" w="38100">
              <a:solidFill>
                <a:schemeClr val="lt1"/>
              </a:solidFill>
              <a:prstDash val="solid"/>
              <a:round/>
              <a:headEnd len="sm" w="sm" type="none"/>
              <a:tailEnd len="sm" w="sm" type="none"/>
            </a:ln>
          </a:bottom>
        </a:tcBdr>
        <a:fill>
          <a:solidFill>
            <a:schemeClr val="accent1"/>
          </a:solidFill>
        </a:fill>
      </a:tcStyle>
    </a:firstRow>
    <a:neCell>
      <a:tcTxStyle/>
    </a:neCell>
    <a:nwCell>
      <a:tcTxStyle/>
    </a:nwCell>
  </a:tblStyle>
</a:tblStyleLst>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Comments="0">
  <p:slideViewPr>
    <p:cSldViewPr snapToGrid="0">
      <p:cViewPr varScale="1">
        <p:scale>
          <a:sx n="100" d="100"/>
          <a:sy n="100" d="100"/>
        </p:scale>
        <p:origin x="0" y="0"/>
      </p:cViewPr>
      <p:guideLst>
        <p:guide pos="1620" orient="horz"/>
        <p:guide pos="2880"/>
      </p:guideLst>
    </p:cSldViewPr>
  </p:slideViewPr>
</p:viewP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viewProps" Target="viewProps.xml"/><Relationship Id="rId3" Type="http://schemas.openxmlformats.org/officeDocument/2006/relationships/presProps" Target="presProps.xml"/><Relationship Id="rId4" Type="http://schemas.openxmlformats.org/officeDocument/2006/relationships/tableStyles" Target="tableStyles.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1.xml"/><Relationship Id="rId6" Type="http://schemas.openxmlformats.org/officeDocument/2006/relationships/slideMaster" Target="slideMasters/slideMaster2.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InterLight-italic.fntdata"/><Relationship Id="rId61" Type="http://schemas.openxmlformats.org/officeDocument/2006/relationships/font" Target="fonts/InterLight-bold.fntdata"/><Relationship Id="rId20" Type="http://schemas.openxmlformats.org/officeDocument/2006/relationships/slide" Target="slides/slide13.xml"/><Relationship Id="rId64" Type="http://schemas.openxmlformats.org/officeDocument/2006/relationships/font" Target="fonts/Inter-regular.fntdata"/><Relationship Id="rId63" Type="http://schemas.openxmlformats.org/officeDocument/2006/relationships/font" Target="fonts/InterLight-boldItalic.fntdata"/><Relationship Id="rId22" Type="http://schemas.openxmlformats.org/officeDocument/2006/relationships/slide" Target="slides/slide15.xml"/><Relationship Id="rId66" Type="http://schemas.openxmlformats.org/officeDocument/2006/relationships/font" Target="fonts/Inter-italic.fntdata"/><Relationship Id="rId21" Type="http://schemas.openxmlformats.org/officeDocument/2006/relationships/slide" Target="slides/slide14.xml"/><Relationship Id="rId65" Type="http://schemas.openxmlformats.org/officeDocument/2006/relationships/font" Target="fonts/Inter-bold.fntdata"/><Relationship Id="rId24" Type="http://schemas.openxmlformats.org/officeDocument/2006/relationships/slide" Target="slides/slide17.xml"/><Relationship Id="rId68" Type="http://schemas.openxmlformats.org/officeDocument/2006/relationships/font" Target="fonts/Lexend-regular.fntdata"/><Relationship Id="rId23" Type="http://schemas.openxmlformats.org/officeDocument/2006/relationships/slide" Target="slides/slide16.xml"/><Relationship Id="rId67" Type="http://schemas.openxmlformats.org/officeDocument/2006/relationships/font" Target="fonts/Inter-boldItalic.fntdata"/><Relationship Id="rId60" Type="http://schemas.openxmlformats.org/officeDocument/2006/relationships/font" Target="fonts/InterLight-regular.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Lexend-bold.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slide" Target="slides/slide48.xml"/><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slide" Target="slides/slide50.xml"/><Relationship Id="rId12" Type="http://schemas.openxmlformats.org/officeDocument/2006/relationships/slide" Target="slides/slide5.xml"/><Relationship Id="rId56" Type="http://schemas.openxmlformats.org/officeDocument/2006/relationships/slide" Target="slides/slide49.xml"/><Relationship Id="rId15" Type="http://schemas.openxmlformats.org/officeDocument/2006/relationships/slide" Target="slides/slide8.xml"/><Relationship Id="rId59" Type="http://schemas.openxmlformats.org/officeDocument/2006/relationships/slide" Target="slides/slide52.xml"/><Relationship Id="rId14" Type="http://schemas.openxmlformats.org/officeDocument/2006/relationships/slide" Target="slides/slide7.xml"/><Relationship Id="rId58" Type="http://schemas.openxmlformats.org/officeDocument/2006/relationships/slide" Target="slides/slide51.xml"/><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381300" y="685800"/>
            <a:ext cx="6096075" cy="3429000"/>
          </a:xfrm>
          <a:custGeom>
            <a:rect b="b" l="l" r="r" t="t"/>
            <a:pathLst>
              <a:path extrusionOk="0" h="120000" w="120000">
                <a:moveTo>
                  <a:pt x="0" y="0"/>
                </a:moveTo>
                <a:lnTo>
                  <a:pt x="120000" y="0"/>
                </a:lnTo>
                <a:lnTo>
                  <a:pt x="120000" y="120000"/>
                </a:lnTo>
                <a:lnTo>
                  <a:pt x="0" y="120000"/>
                </a:lnTo>
                <a:close/>
              </a:path>
            </a:pathLst>
          </a:custGeom>
          <a:noFill/>
          <a:ln cap="flat" cmpd="sng" w="9525">
            <a:solidFill>
              <a:srgbClr val="000000"/>
            </a:solidFill>
            <a:prstDash val="solid"/>
            <a:round/>
            <a:headEnd len="sm" w="sm" type="none"/>
            <a:tailEnd len="sm" w="sm" type="none"/>
          </a:ln>
        </p:spPr>
      </p:sp>
      <p:sp>
        <p:nvSpPr>
          <p:cNvPr id="4" name="Google Shape;4;n"/>
          <p:cNvSpPr txBox="1"/>
          <p:nvPr>
            <p:ph idx="1" type="body"/>
          </p:nvPr>
        </p:nvSpPr>
        <p:spPr>
          <a:xfrm>
            <a:off x="685800" y="4343400"/>
            <a:ext cx="5486400" cy="4114800"/>
          </a:xfrm>
          <a:prstGeom prst="rect">
            <a:avLst/>
          </a:prstGeom>
          <a:noFill/>
          <a:ln>
            <a:noFill/>
          </a:ln>
        </p:spPr>
        <p:txBody>
          <a:bodyPr anchorCtr="0" anchor="t" bIns="91425" lIns="91425" spcFirstLastPara="1" rIns="91425" wrap="square" tIns="91425">
            <a:noAutofit/>
          </a:bodyPr>
          <a:lstStyle>
            <a:lvl1pPr indent="-298450" lvl="0" marL="457200">
              <a:spcBef>
                <a:spcPts val="0"/>
              </a:spcBef>
              <a:spcAft>
                <a:spcPts val="0"/>
              </a:spcAft>
              <a:buSzPts val="1100"/>
              <a:buChar char="●"/>
              <a:defRPr sz="1100"/>
            </a:lvl1pPr>
            <a:lvl2pPr indent="-298450" lvl="1" marL="914400">
              <a:spcBef>
                <a:spcPts val="0"/>
              </a:spcBef>
              <a:spcAft>
                <a:spcPts val="0"/>
              </a:spcAft>
              <a:buSzPts val="1100"/>
              <a:buChar char="○"/>
              <a:defRPr sz="1100"/>
            </a:lvl2pPr>
            <a:lvl3pPr indent="-298450" lvl="2" marL="1371600">
              <a:spcBef>
                <a:spcPts val="0"/>
              </a:spcBef>
              <a:spcAft>
                <a:spcPts val="0"/>
              </a:spcAft>
              <a:buSzPts val="1100"/>
              <a:buChar char="■"/>
              <a:defRPr sz="1100"/>
            </a:lvl3pPr>
            <a:lvl4pPr indent="-298450" lvl="3" marL="1828800">
              <a:spcBef>
                <a:spcPts val="0"/>
              </a:spcBef>
              <a:spcAft>
                <a:spcPts val="0"/>
              </a:spcAft>
              <a:buSzPts val="1100"/>
              <a:buChar char="●"/>
              <a:defRPr sz="1100"/>
            </a:lvl4pPr>
            <a:lvl5pPr indent="-298450" lvl="4" marL="2286000">
              <a:spcBef>
                <a:spcPts val="0"/>
              </a:spcBef>
              <a:spcAft>
                <a:spcPts val="0"/>
              </a:spcAft>
              <a:buSzPts val="1100"/>
              <a:buChar char="○"/>
              <a:defRPr sz="1100"/>
            </a:lvl5pPr>
            <a:lvl6pPr indent="-298450" lvl="5" marL="2743200">
              <a:spcBef>
                <a:spcPts val="0"/>
              </a:spcBef>
              <a:spcAft>
                <a:spcPts val="0"/>
              </a:spcAft>
              <a:buSzPts val="1100"/>
              <a:buChar char="■"/>
              <a:defRPr sz="1100"/>
            </a:lvl6pPr>
            <a:lvl7pPr indent="-298450" lvl="6" marL="3200400">
              <a:spcBef>
                <a:spcPts val="0"/>
              </a:spcBef>
              <a:spcAft>
                <a:spcPts val="0"/>
              </a:spcAft>
              <a:buSzPts val="1100"/>
              <a:buChar char="●"/>
              <a:defRPr sz="1100"/>
            </a:lvl7pPr>
            <a:lvl8pPr indent="-298450" lvl="7" marL="3657600">
              <a:spcBef>
                <a:spcPts val="0"/>
              </a:spcBef>
              <a:spcAft>
                <a:spcPts val="0"/>
              </a:spcAft>
              <a:buSzPts val="1100"/>
              <a:buChar char="○"/>
              <a:defRPr sz="1100"/>
            </a:lvl8pPr>
            <a:lvl9pPr indent="-298450" lvl="8" marL="4114800">
              <a:spcBef>
                <a:spcPts val="0"/>
              </a:spcBef>
              <a:spcAft>
                <a:spcPts val="0"/>
              </a:spcAft>
              <a:buSzPts val="1100"/>
              <a:buChar char="■"/>
              <a:defRPr sz="1100"/>
            </a:lvl9pPr>
          </a:lstStyle>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1" name="Shape 171"/>
        <p:cNvGrpSpPr/>
        <p:nvPr/>
      </p:nvGrpSpPr>
      <p:grpSpPr>
        <a:xfrm>
          <a:off x="0" y="0"/>
          <a:ext cx="0" cy="0"/>
          <a:chOff x="0" y="0"/>
          <a:chExt cx="0" cy="0"/>
        </a:xfrm>
      </p:grpSpPr>
      <p:sp>
        <p:nvSpPr>
          <p:cNvPr id="172" name="Google Shape;172;g37bbda71032_1_1206: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73" name="Google Shape;173;g37bbda71032_1_12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8" name="Shape 258"/>
        <p:cNvGrpSpPr/>
        <p:nvPr/>
      </p:nvGrpSpPr>
      <p:grpSpPr>
        <a:xfrm>
          <a:off x="0" y="0"/>
          <a:ext cx="0" cy="0"/>
          <a:chOff x="0" y="0"/>
          <a:chExt cx="0" cy="0"/>
        </a:xfrm>
      </p:grpSpPr>
      <p:sp>
        <p:nvSpPr>
          <p:cNvPr id="259" name="Google Shape;259;g32e15ed18ed_0_7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0" name="Google Shape;260;g32e15ed18ed_0_7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67" name="Shape 267"/>
        <p:cNvGrpSpPr/>
        <p:nvPr/>
      </p:nvGrpSpPr>
      <p:grpSpPr>
        <a:xfrm>
          <a:off x="0" y="0"/>
          <a:ext cx="0" cy="0"/>
          <a:chOff x="0" y="0"/>
          <a:chExt cx="0" cy="0"/>
        </a:xfrm>
      </p:grpSpPr>
      <p:sp>
        <p:nvSpPr>
          <p:cNvPr id="268" name="Google Shape;268;g32e15ed18ed_0_87: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69" name="Google Shape;269;g32e15ed18ed_0_87: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9" name="Shape 279"/>
        <p:cNvGrpSpPr/>
        <p:nvPr/>
      </p:nvGrpSpPr>
      <p:grpSpPr>
        <a:xfrm>
          <a:off x="0" y="0"/>
          <a:ext cx="0" cy="0"/>
          <a:chOff x="0" y="0"/>
          <a:chExt cx="0" cy="0"/>
        </a:xfrm>
      </p:grpSpPr>
      <p:sp>
        <p:nvSpPr>
          <p:cNvPr id="280" name="Google Shape;280;g37bbda71032_1_283: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1" name="Google Shape;281;g37bbda71032_1_283: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7" name="Shape 287"/>
        <p:cNvGrpSpPr/>
        <p:nvPr/>
      </p:nvGrpSpPr>
      <p:grpSpPr>
        <a:xfrm>
          <a:off x="0" y="0"/>
          <a:ext cx="0" cy="0"/>
          <a:chOff x="0" y="0"/>
          <a:chExt cx="0" cy="0"/>
        </a:xfrm>
      </p:grpSpPr>
      <p:sp>
        <p:nvSpPr>
          <p:cNvPr id="288" name="Google Shape;288;g37bbda71032_1_87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89" name="Google Shape;289;g37bbda71032_1_87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5" name="Shape 295"/>
        <p:cNvGrpSpPr/>
        <p:nvPr/>
      </p:nvGrpSpPr>
      <p:grpSpPr>
        <a:xfrm>
          <a:off x="0" y="0"/>
          <a:ext cx="0" cy="0"/>
          <a:chOff x="0" y="0"/>
          <a:chExt cx="0" cy="0"/>
        </a:xfrm>
      </p:grpSpPr>
      <p:sp>
        <p:nvSpPr>
          <p:cNvPr id="296" name="Google Shape;296;g37bbda71032_1_89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97" name="Google Shape;297;g37bbda71032_1_89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03" name="Shape 303"/>
        <p:cNvGrpSpPr/>
        <p:nvPr/>
      </p:nvGrpSpPr>
      <p:grpSpPr>
        <a:xfrm>
          <a:off x="0" y="0"/>
          <a:ext cx="0" cy="0"/>
          <a:chOff x="0" y="0"/>
          <a:chExt cx="0" cy="0"/>
        </a:xfrm>
      </p:grpSpPr>
      <p:sp>
        <p:nvSpPr>
          <p:cNvPr id="304" name="Google Shape;304;g37bbda71032_1_94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05" name="Google Shape;305;g37bbda71032_1_94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g37bbda71032_1_9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13" name="Google Shape;313;g37bbda71032_1_9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9" name="Shape 319"/>
        <p:cNvGrpSpPr/>
        <p:nvPr/>
      </p:nvGrpSpPr>
      <p:grpSpPr>
        <a:xfrm>
          <a:off x="0" y="0"/>
          <a:ext cx="0" cy="0"/>
          <a:chOff x="0" y="0"/>
          <a:chExt cx="0" cy="0"/>
        </a:xfrm>
      </p:grpSpPr>
      <p:sp>
        <p:nvSpPr>
          <p:cNvPr id="320" name="Google Shape;320;g37bbda71032_1_96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21" name="Google Shape;321;g37bbda71032_1_96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9" name="Shape 329"/>
        <p:cNvGrpSpPr/>
        <p:nvPr/>
      </p:nvGrpSpPr>
      <p:grpSpPr>
        <a:xfrm>
          <a:off x="0" y="0"/>
          <a:ext cx="0" cy="0"/>
          <a:chOff x="0" y="0"/>
          <a:chExt cx="0" cy="0"/>
        </a:xfrm>
      </p:grpSpPr>
      <p:sp>
        <p:nvSpPr>
          <p:cNvPr id="330" name="Google Shape;330;g37bbda71032_1_362: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31" name="Google Shape;331;g37bbda71032_1_362: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6" name="Shape 336"/>
        <p:cNvGrpSpPr/>
        <p:nvPr/>
      </p:nvGrpSpPr>
      <p:grpSpPr>
        <a:xfrm>
          <a:off x="0" y="0"/>
          <a:ext cx="0" cy="0"/>
          <a:chOff x="0" y="0"/>
          <a:chExt cx="0" cy="0"/>
        </a:xfrm>
      </p:grpSpPr>
      <p:sp>
        <p:nvSpPr>
          <p:cNvPr id="337" name="Google Shape;337;g37d56872d23_0_10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38" name="Google Shape;338;g37d56872d23_0_10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79" name="Shape 179"/>
        <p:cNvGrpSpPr/>
        <p:nvPr/>
      </p:nvGrpSpPr>
      <p:grpSpPr>
        <a:xfrm>
          <a:off x="0" y="0"/>
          <a:ext cx="0" cy="0"/>
          <a:chOff x="0" y="0"/>
          <a:chExt cx="0" cy="0"/>
        </a:xfrm>
      </p:grpSpPr>
      <p:sp>
        <p:nvSpPr>
          <p:cNvPr id="180" name="Google Shape;180;g37bbda71032_1_107: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81" name="Google Shape;181;g37bbda71032_1_107: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2" name="Shape 342"/>
        <p:cNvGrpSpPr/>
        <p:nvPr/>
      </p:nvGrpSpPr>
      <p:grpSpPr>
        <a:xfrm>
          <a:off x="0" y="0"/>
          <a:ext cx="0" cy="0"/>
          <a:chOff x="0" y="0"/>
          <a:chExt cx="0" cy="0"/>
        </a:xfrm>
      </p:grpSpPr>
      <p:sp>
        <p:nvSpPr>
          <p:cNvPr id="343" name="Google Shape;343;g37bbda71032_1_97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https://www.theatlantic.com/technology/archive/2023/01/ticketmaster-taylor-swift-presale-issue-live-nation/672869/</a:t>
            </a:r>
            <a:endParaRPr/>
          </a:p>
        </p:txBody>
      </p:sp>
      <p:sp>
        <p:nvSpPr>
          <p:cNvPr id="344" name="Google Shape;344;g37bbda71032_1_97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1" name="Shape 351"/>
        <p:cNvGrpSpPr/>
        <p:nvPr/>
      </p:nvGrpSpPr>
      <p:grpSpPr>
        <a:xfrm>
          <a:off x="0" y="0"/>
          <a:ext cx="0" cy="0"/>
          <a:chOff x="0" y="0"/>
          <a:chExt cx="0" cy="0"/>
        </a:xfrm>
      </p:grpSpPr>
      <p:sp>
        <p:nvSpPr>
          <p:cNvPr id="352" name="Google Shape;352;g37d56872d23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rPr lang="en"/>
              <a:t>https://www.theatlantic.com/technology/archive/2023/01/ticketmaster-taylor-swift-presale-issue-live-nation/672869/</a:t>
            </a:r>
            <a:endParaRPr/>
          </a:p>
        </p:txBody>
      </p:sp>
      <p:sp>
        <p:nvSpPr>
          <p:cNvPr id="353" name="Google Shape;353;g37d56872d23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9" name="Shape 359"/>
        <p:cNvGrpSpPr/>
        <p:nvPr/>
      </p:nvGrpSpPr>
      <p:grpSpPr>
        <a:xfrm>
          <a:off x="0" y="0"/>
          <a:ext cx="0" cy="0"/>
          <a:chOff x="0" y="0"/>
          <a:chExt cx="0" cy="0"/>
        </a:xfrm>
      </p:grpSpPr>
      <p:sp>
        <p:nvSpPr>
          <p:cNvPr id="360" name="Google Shape;360;g37bbda71032_1_50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361" name="Google Shape;361;g37bbda71032_1_50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362" name="Google Shape;362;g37bbda71032_1_50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9" name="Shape 369"/>
        <p:cNvGrpSpPr/>
        <p:nvPr/>
      </p:nvGrpSpPr>
      <p:grpSpPr>
        <a:xfrm>
          <a:off x="0" y="0"/>
          <a:ext cx="0" cy="0"/>
          <a:chOff x="0" y="0"/>
          <a:chExt cx="0" cy="0"/>
        </a:xfrm>
      </p:grpSpPr>
      <p:sp>
        <p:nvSpPr>
          <p:cNvPr id="370" name="Google Shape;370;g37d61082c50_0_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71" name="Google Shape;371;g37d61082c50_0_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0" name="Shape 380"/>
        <p:cNvGrpSpPr/>
        <p:nvPr/>
      </p:nvGrpSpPr>
      <p:grpSpPr>
        <a:xfrm>
          <a:off x="0" y="0"/>
          <a:ext cx="0" cy="0"/>
          <a:chOff x="0" y="0"/>
          <a:chExt cx="0" cy="0"/>
        </a:xfrm>
      </p:grpSpPr>
      <p:sp>
        <p:nvSpPr>
          <p:cNvPr id="381" name="Google Shape;381;g37bbda71032_1_578: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2" name="Google Shape;382;g37bbda71032_1_57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87" name="Shape 387"/>
        <p:cNvGrpSpPr/>
        <p:nvPr/>
      </p:nvGrpSpPr>
      <p:grpSpPr>
        <a:xfrm>
          <a:off x="0" y="0"/>
          <a:ext cx="0" cy="0"/>
          <a:chOff x="0" y="0"/>
          <a:chExt cx="0" cy="0"/>
        </a:xfrm>
      </p:grpSpPr>
      <p:sp>
        <p:nvSpPr>
          <p:cNvPr id="388" name="Google Shape;388;g37bbda71032_1_98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389" name="Google Shape;389;g37bbda71032_1_98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5" name="Shape 395"/>
        <p:cNvGrpSpPr/>
        <p:nvPr/>
      </p:nvGrpSpPr>
      <p:grpSpPr>
        <a:xfrm>
          <a:off x="0" y="0"/>
          <a:ext cx="0" cy="0"/>
          <a:chOff x="0" y="0"/>
          <a:chExt cx="0" cy="0"/>
        </a:xfrm>
      </p:grpSpPr>
      <p:sp>
        <p:nvSpPr>
          <p:cNvPr id="396" name="Google Shape;396;g37d56872d23_0_8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397" name="Google Shape;397;g37d56872d23_0_8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1" name="Shape 401"/>
        <p:cNvGrpSpPr/>
        <p:nvPr/>
      </p:nvGrpSpPr>
      <p:grpSpPr>
        <a:xfrm>
          <a:off x="0" y="0"/>
          <a:ext cx="0" cy="0"/>
          <a:chOff x="0" y="0"/>
          <a:chExt cx="0" cy="0"/>
        </a:xfrm>
      </p:grpSpPr>
      <p:sp>
        <p:nvSpPr>
          <p:cNvPr id="402" name="Google Shape;402;g37bbda71032_1_99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03" name="Google Shape;403;g37bbda71032_1_99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0" name="Shape 410"/>
        <p:cNvGrpSpPr/>
        <p:nvPr/>
      </p:nvGrpSpPr>
      <p:grpSpPr>
        <a:xfrm>
          <a:off x="0" y="0"/>
          <a:ext cx="0" cy="0"/>
          <a:chOff x="0" y="0"/>
          <a:chExt cx="0" cy="0"/>
        </a:xfrm>
      </p:grpSpPr>
      <p:sp>
        <p:nvSpPr>
          <p:cNvPr id="411" name="Google Shape;411;g37bbda71032_1_101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12" name="Google Shape;412;g37bbda71032_1_101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8" name="Shape 418"/>
        <p:cNvGrpSpPr/>
        <p:nvPr/>
      </p:nvGrpSpPr>
      <p:grpSpPr>
        <a:xfrm>
          <a:off x="0" y="0"/>
          <a:ext cx="0" cy="0"/>
          <a:chOff x="0" y="0"/>
          <a:chExt cx="0" cy="0"/>
        </a:xfrm>
      </p:grpSpPr>
      <p:sp>
        <p:nvSpPr>
          <p:cNvPr id="419" name="Google Shape;419;g37d56872d23_0_13: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420" name="Google Shape;420;g37d56872d23_0_13: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89" name="Shape 189"/>
        <p:cNvGrpSpPr/>
        <p:nvPr/>
      </p:nvGrpSpPr>
      <p:grpSpPr>
        <a:xfrm>
          <a:off x="0" y="0"/>
          <a:ext cx="0" cy="0"/>
          <a:chOff x="0" y="0"/>
          <a:chExt cx="0" cy="0"/>
        </a:xfrm>
      </p:grpSpPr>
      <p:sp>
        <p:nvSpPr>
          <p:cNvPr id="190" name="Google Shape;190;g37bbda71032_1_884: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191" name="Google Shape;191;g37bbda71032_1_884: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4" name="Shape 424"/>
        <p:cNvGrpSpPr/>
        <p:nvPr/>
      </p:nvGrpSpPr>
      <p:grpSpPr>
        <a:xfrm>
          <a:off x="0" y="0"/>
          <a:ext cx="0" cy="0"/>
          <a:chOff x="0" y="0"/>
          <a:chExt cx="0" cy="0"/>
        </a:xfrm>
      </p:grpSpPr>
      <p:sp>
        <p:nvSpPr>
          <p:cNvPr id="425" name="Google Shape;425;g37bbda71032_1_100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26" name="Google Shape;426;g37bbda71032_1_100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3" name="Shape 433"/>
        <p:cNvGrpSpPr/>
        <p:nvPr/>
      </p:nvGrpSpPr>
      <p:grpSpPr>
        <a:xfrm>
          <a:off x="0" y="0"/>
          <a:ext cx="0" cy="0"/>
          <a:chOff x="0" y="0"/>
          <a:chExt cx="0" cy="0"/>
        </a:xfrm>
      </p:grpSpPr>
      <p:sp>
        <p:nvSpPr>
          <p:cNvPr id="434" name="Google Shape;434;g37bbda71032_1_10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35" name="Google Shape;435;g37bbda71032_1_10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41" name="Shape 441"/>
        <p:cNvGrpSpPr/>
        <p:nvPr/>
      </p:nvGrpSpPr>
      <p:grpSpPr>
        <a:xfrm>
          <a:off x="0" y="0"/>
          <a:ext cx="0" cy="0"/>
          <a:chOff x="0" y="0"/>
          <a:chExt cx="0" cy="0"/>
        </a:xfrm>
      </p:grpSpPr>
      <p:sp>
        <p:nvSpPr>
          <p:cNvPr id="442" name="Google Shape;442;g37d56872d23_0_2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43" name="Google Shape;443;g37d56872d23_0_2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0" name="Shape 450"/>
        <p:cNvGrpSpPr/>
        <p:nvPr/>
      </p:nvGrpSpPr>
      <p:grpSpPr>
        <a:xfrm>
          <a:off x="0" y="0"/>
          <a:ext cx="0" cy="0"/>
          <a:chOff x="0" y="0"/>
          <a:chExt cx="0" cy="0"/>
        </a:xfrm>
      </p:grpSpPr>
      <p:sp>
        <p:nvSpPr>
          <p:cNvPr id="451" name="Google Shape;451;g37bbda71032_1_10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52" name="Google Shape;452;g37bbda71032_1_10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9" name="Shape 459"/>
        <p:cNvGrpSpPr/>
        <p:nvPr/>
      </p:nvGrpSpPr>
      <p:grpSpPr>
        <a:xfrm>
          <a:off x="0" y="0"/>
          <a:ext cx="0" cy="0"/>
          <a:chOff x="0" y="0"/>
          <a:chExt cx="0" cy="0"/>
        </a:xfrm>
      </p:grpSpPr>
      <p:sp>
        <p:nvSpPr>
          <p:cNvPr id="460" name="Google Shape;460;g37bbda71032_1_110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1" name="Google Shape;461;g37bbda71032_1_110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7d56872d23_0_4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69" name="Google Shape;469;g37d56872d23_0_4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g37bbda71032_1_103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78" name="Google Shape;478;g37bbda71032_1_103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85" name="Shape 485"/>
        <p:cNvGrpSpPr/>
        <p:nvPr/>
      </p:nvGrpSpPr>
      <p:grpSpPr>
        <a:xfrm>
          <a:off x="0" y="0"/>
          <a:ext cx="0" cy="0"/>
          <a:chOff x="0" y="0"/>
          <a:chExt cx="0" cy="0"/>
        </a:xfrm>
      </p:grpSpPr>
      <p:sp>
        <p:nvSpPr>
          <p:cNvPr id="486" name="Google Shape;486;g37bbda71032_1_1108: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87" name="Google Shape;487;g37bbda71032_1_1108: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3" name="Shape 493"/>
        <p:cNvGrpSpPr/>
        <p:nvPr/>
      </p:nvGrpSpPr>
      <p:grpSpPr>
        <a:xfrm>
          <a:off x="0" y="0"/>
          <a:ext cx="0" cy="0"/>
          <a:chOff x="0" y="0"/>
          <a:chExt cx="0" cy="0"/>
        </a:xfrm>
      </p:grpSpPr>
      <p:sp>
        <p:nvSpPr>
          <p:cNvPr id="494" name="Google Shape;494;g37d56872d23_0_5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495" name="Google Shape;495;g37d56872d23_0_5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2" name="Shape 502"/>
        <p:cNvGrpSpPr/>
        <p:nvPr/>
      </p:nvGrpSpPr>
      <p:grpSpPr>
        <a:xfrm>
          <a:off x="0" y="0"/>
          <a:ext cx="0" cy="0"/>
          <a:chOff x="0" y="0"/>
          <a:chExt cx="0" cy="0"/>
        </a:xfrm>
      </p:grpSpPr>
      <p:sp>
        <p:nvSpPr>
          <p:cNvPr id="503" name="Google Shape;503;g37bbda71032_1_1056: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04" name="Google Shape;504;g37bbda71032_1_1056: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199" name="Shape 199"/>
        <p:cNvGrpSpPr/>
        <p:nvPr/>
      </p:nvGrpSpPr>
      <p:grpSpPr>
        <a:xfrm>
          <a:off x="0" y="0"/>
          <a:ext cx="0" cy="0"/>
          <a:chOff x="0" y="0"/>
          <a:chExt cx="0" cy="0"/>
        </a:xfrm>
      </p:grpSpPr>
      <p:sp>
        <p:nvSpPr>
          <p:cNvPr id="200" name="Google Shape;200;g37bbda71032_1_89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1" name="Google Shape;201;g37bbda71032_1_89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1" name="Shape 511"/>
        <p:cNvGrpSpPr/>
        <p:nvPr/>
      </p:nvGrpSpPr>
      <p:grpSpPr>
        <a:xfrm>
          <a:off x="0" y="0"/>
          <a:ext cx="0" cy="0"/>
          <a:chOff x="0" y="0"/>
          <a:chExt cx="0" cy="0"/>
        </a:xfrm>
      </p:grpSpPr>
      <p:sp>
        <p:nvSpPr>
          <p:cNvPr id="512" name="Google Shape;512;g37bbda71032_1_112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13" name="Google Shape;513;g37bbda71032_1_112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19" name="Shape 519"/>
        <p:cNvGrpSpPr/>
        <p:nvPr/>
      </p:nvGrpSpPr>
      <p:grpSpPr>
        <a:xfrm>
          <a:off x="0" y="0"/>
          <a:ext cx="0" cy="0"/>
          <a:chOff x="0" y="0"/>
          <a:chExt cx="0" cy="0"/>
        </a:xfrm>
      </p:grpSpPr>
      <p:sp>
        <p:nvSpPr>
          <p:cNvPr id="520" name="Google Shape;520;g37d56872d23_0_61: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21" name="Google Shape;521;g37d56872d23_0_61: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8" name="Shape 528"/>
        <p:cNvGrpSpPr/>
        <p:nvPr/>
      </p:nvGrpSpPr>
      <p:grpSpPr>
        <a:xfrm>
          <a:off x="0" y="0"/>
          <a:ext cx="0" cy="0"/>
          <a:chOff x="0" y="0"/>
          <a:chExt cx="0" cy="0"/>
        </a:xfrm>
      </p:grpSpPr>
      <p:sp>
        <p:nvSpPr>
          <p:cNvPr id="529" name="Google Shape;529;g37bbda71032_1_1065: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0" name="Google Shape;530;g37bbda71032_1_1065: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7" name="Shape 537"/>
        <p:cNvGrpSpPr/>
        <p:nvPr/>
      </p:nvGrpSpPr>
      <p:grpSpPr>
        <a:xfrm>
          <a:off x="0" y="0"/>
          <a:ext cx="0" cy="0"/>
          <a:chOff x="0" y="0"/>
          <a:chExt cx="0" cy="0"/>
        </a:xfrm>
      </p:grpSpPr>
      <p:sp>
        <p:nvSpPr>
          <p:cNvPr id="538" name="Google Shape;538;g37bbda71032_1_112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39" name="Google Shape;539;g37bbda71032_1_112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37d56872d23_0_6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547" name="Google Shape;547;g37d56872d23_0_6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7d56872d23_0_78: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58" name="Google Shape;558;g37d56872d23_0_78: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4" name="Shape 564"/>
        <p:cNvGrpSpPr/>
        <p:nvPr/>
      </p:nvGrpSpPr>
      <p:grpSpPr>
        <a:xfrm>
          <a:off x="0" y="0"/>
          <a:ext cx="0" cy="0"/>
          <a:chOff x="0" y="0"/>
          <a:chExt cx="0" cy="0"/>
        </a:xfrm>
      </p:grpSpPr>
      <p:sp>
        <p:nvSpPr>
          <p:cNvPr id="565" name="Google Shape;565;g37d56872d23_0_96: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566" name="Google Shape;566;g37d56872d23_0_9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0" name="Shape 570"/>
        <p:cNvGrpSpPr/>
        <p:nvPr/>
      </p:nvGrpSpPr>
      <p:grpSpPr>
        <a:xfrm>
          <a:off x="0" y="0"/>
          <a:ext cx="0" cy="0"/>
          <a:chOff x="0" y="0"/>
          <a:chExt cx="0" cy="0"/>
        </a:xfrm>
      </p:grpSpPr>
      <p:sp>
        <p:nvSpPr>
          <p:cNvPr id="571" name="Google Shape;571;g37bbda71032_1_1176: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72" name="Google Shape;572;g37bbda71032_1_1176: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73" name="Google Shape;573;g37bbda71032_1_1176: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9" name="Shape 579"/>
        <p:cNvGrpSpPr/>
        <p:nvPr/>
      </p:nvGrpSpPr>
      <p:grpSpPr>
        <a:xfrm>
          <a:off x="0" y="0"/>
          <a:ext cx="0" cy="0"/>
          <a:chOff x="0" y="0"/>
          <a:chExt cx="0" cy="0"/>
        </a:xfrm>
      </p:grpSpPr>
      <p:sp>
        <p:nvSpPr>
          <p:cNvPr id="580" name="Google Shape;580;g37bbda71032_1_118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1" name="Google Shape;581;g37bbda71032_1_118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82" name="Google Shape;582;g37bbda71032_1_118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87" name="Shape 587"/>
        <p:cNvGrpSpPr/>
        <p:nvPr/>
      </p:nvGrpSpPr>
      <p:grpSpPr>
        <a:xfrm>
          <a:off x="0" y="0"/>
          <a:ext cx="0" cy="0"/>
          <a:chOff x="0" y="0"/>
          <a:chExt cx="0" cy="0"/>
        </a:xfrm>
      </p:grpSpPr>
      <p:sp>
        <p:nvSpPr>
          <p:cNvPr id="588" name="Google Shape;588;g37bbda71032_1_1198: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89" name="Google Shape;589;g37bbda71032_1_1198: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0" name="Google Shape;590;g37bbda71032_1_1198: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7" name="Shape 207"/>
        <p:cNvGrpSpPr/>
        <p:nvPr/>
      </p:nvGrpSpPr>
      <p:grpSpPr>
        <a:xfrm>
          <a:off x="0" y="0"/>
          <a:ext cx="0" cy="0"/>
          <a:chOff x="0" y="0"/>
          <a:chExt cx="0" cy="0"/>
        </a:xfrm>
      </p:grpSpPr>
      <p:sp>
        <p:nvSpPr>
          <p:cNvPr id="208" name="Google Shape;208;g32e15ed18ed_0_33: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09" name="Google Shape;209;g32e15ed18ed_0_33: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5" name="Shape 595"/>
        <p:cNvGrpSpPr/>
        <p:nvPr/>
      </p:nvGrpSpPr>
      <p:grpSpPr>
        <a:xfrm>
          <a:off x="0" y="0"/>
          <a:ext cx="0" cy="0"/>
          <a:chOff x="0" y="0"/>
          <a:chExt cx="0" cy="0"/>
        </a:xfrm>
      </p:grpSpPr>
      <p:sp>
        <p:nvSpPr>
          <p:cNvPr id="596" name="Google Shape;596;g37bbda71032_1_909: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a:noFill/>
          <a:ln cap="flat" cmpd="sng" w="12700">
            <a:solidFill>
              <a:srgbClr val="000000"/>
            </a:solidFill>
            <a:prstDash val="solid"/>
            <a:round/>
            <a:headEnd len="sm" w="sm" type="none"/>
            <a:tailEnd len="sm" w="sm" type="none"/>
          </a:ln>
        </p:spPr>
      </p:sp>
      <p:sp>
        <p:nvSpPr>
          <p:cNvPr id="597" name="Google Shape;597;g37bbda71032_1_909:notes"/>
          <p:cNvSpPr txBox="1"/>
          <p:nvPr>
            <p:ph idx="1" type="body"/>
          </p:nvPr>
        </p:nvSpPr>
        <p:spPr>
          <a:xfrm>
            <a:off x="685800" y="4400550"/>
            <a:ext cx="5486400" cy="3600600"/>
          </a:xfrm>
          <a:prstGeom prst="rect">
            <a:avLst/>
          </a:prstGeom>
          <a:noFill/>
          <a:ln>
            <a:noFill/>
          </a:ln>
        </p:spPr>
        <p:txBody>
          <a:bodyPr anchorCtr="0" anchor="t" bIns="45700" lIns="91425" spcFirstLastPara="1" rIns="91425" wrap="square" tIns="45700">
            <a:noAutofit/>
          </a:bodyPr>
          <a:lstStyle/>
          <a:p>
            <a:pPr indent="0" lvl="0" marL="0" rtl="0" algn="l">
              <a:spcBef>
                <a:spcPts val="0"/>
              </a:spcBef>
              <a:spcAft>
                <a:spcPts val="0"/>
              </a:spcAft>
              <a:buNone/>
            </a:pPr>
            <a:r>
              <a:t/>
            </a:r>
            <a:endParaRPr/>
          </a:p>
        </p:txBody>
      </p:sp>
      <p:sp>
        <p:nvSpPr>
          <p:cNvPr id="598" name="Google Shape;598;g37bbda71032_1_909:notes"/>
          <p:cNvSpPr txBox="1"/>
          <p:nvPr>
            <p:ph idx="12" type="sldNum"/>
          </p:nvPr>
        </p:nvSpPr>
        <p:spPr>
          <a:xfrm>
            <a:off x="3884613" y="8685213"/>
            <a:ext cx="2971800" cy="458700"/>
          </a:xfrm>
          <a:prstGeom prst="rect">
            <a:avLst/>
          </a:prstGeom>
          <a:noFill/>
          <a:ln>
            <a:noFill/>
          </a:ln>
        </p:spPr>
        <p:txBody>
          <a:bodyPr anchorCtr="0" anchor="b" bIns="45700" lIns="91425" spcFirstLastPara="1" rIns="91425" wrap="square" tIns="45700">
            <a:noAutofit/>
          </a:bodyPr>
          <a:lstStyle/>
          <a:p>
            <a:pPr indent="0" lvl="0" marL="0" rtl="0" algn="r">
              <a:spcBef>
                <a:spcPts val="0"/>
              </a:spcBef>
              <a:spcAft>
                <a:spcPts val="0"/>
              </a:spcAft>
              <a:buNone/>
            </a:pPr>
            <a:fld id="{00000000-1234-1234-1234-123412341234}" type="slidenum">
              <a:rPr lang="en"/>
              <a:t>‹#›</a:t>
            </a:fld>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04" name="Shape 604"/>
        <p:cNvGrpSpPr/>
        <p:nvPr/>
      </p:nvGrpSpPr>
      <p:grpSpPr>
        <a:xfrm>
          <a:off x="0" y="0"/>
          <a:ext cx="0" cy="0"/>
          <a:chOff x="0" y="0"/>
          <a:chExt cx="0" cy="0"/>
        </a:xfrm>
      </p:grpSpPr>
      <p:sp>
        <p:nvSpPr>
          <p:cNvPr id="605" name="Google Shape;605;g37bbda71032_1_930:notes"/>
          <p:cNvSpPr/>
          <p:nvPr>
            <p:ph idx="2" type="sldImg"/>
          </p:nvPr>
        </p:nvSpPr>
        <p:spPr>
          <a:xfrm>
            <a:off x="381300" y="685800"/>
            <a:ext cx="6096000" cy="3429000"/>
          </a:xfrm>
          <a:custGeom>
            <a:rect b="b" l="l" r="r" t="t"/>
            <a:pathLst>
              <a:path extrusionOk="0" h="120000" w="120000">
                <a:moveTo>
                  <a:pt x="0" y="0"/>
                </a:moveTo>
                <a:lnTo>
                  <a:pt x="120000" y="0"/>
                </a:lnTo>
                <a:lnTo>
                  <a:pt x="120000" y="120000"/>
                </a:lnTo>
                <a:lnTo>
                  <a:pt x="0" y="120000"/>
                </a:lnTo>
                <a:close/>
              </a:path>
            </a:pathLst>
          </a:custGeom>
        </p:spPr>
      </p:sp>
      <p:sp>
        <p:nvSpPr>
          <p:cNvPr id="606" name="Google Shape;606;g37bbda71032_1_930: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0" name="Shape 610"/>
        <p:cNvGrpSpPr/>
        <p:nvPr/>
      </p:nvGrpSpPr>
      <p:grpSpPr>
        <a:xfrm>
          <a:off x="0" y="0"/>
          <a:ext cx="0" cy="0"/>
          <a:chOff x="0" y="0"/>
          <a:chExt cx="0" cy="0"/>
        </a:xfrm>
      </p:grpSpPr>
      <p:sp>
        <p:nvSpPr>
          <p:cNvPr id="611" name="Google Shape;611;g37bbda71032_1_940:notes"/>
          <p:cNvSpPr txBox="1"/>
          <p:nvPr>
            <p:ph idx="1" type="body"/>
          </p:nvPr>
        </p:nvSpPr>
        <p:spPr>
          <a:xfrm>
            <a:off x="685800" y="4400550"/>
            <a:ext cx="5486400" cy="36006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612" name="Google Shape;612;g37bbda71032_1_940:notes"/>
          <p:cNvSpPr/>
          <p:nvPr>
            <p:ph idx="2" type="sldImg"/>
          </p:nvPr>
        </p:nvSpPr>
        <p:spPr>
          <a:xfrm>
            <a:off x="685800" y="1143000"/>
            <a:ext cx="5486400" cy="30861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7" name="Shape 217"/>
        <p:cNvGrpSpPr/>
        <p:nvPr/>
      </p:nvGrpSpPr>
      <p:grpSpPr>
        <a:xfrm>
          <a:off x="0" y="0"/>
          <a:ext cx="0" cy="0"/>
          <a:chOff x="0" y="0"/>
          <a:chExt cx="0" cy="0"/>
        </a:xfrm>
      </p:grpSpPr>
      <p:sp>
        <p:nvSpPr>
          <p:cNvPr id="218" name="Google Shape;218;g32e15ed18ed_0_42: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19" name="Google Shape;219;g32e15ed18ed_0_42: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6" name="Shape 226"/>
        <p:cNvGrpSpPr/>
        <p:nvPr/>
      </p:nvGrpSpPr>
      <p:grpSpPr>
        <a:xfrm>
          <a:off x="0" y="0"/>
          <a:ext cx="0" cy="0"/>
          <a:chOff x="0" y="0"/>
          <a:chExt cx="0" cy="0"/>
        </a:xfrm>
      </p:grpSpPr>
      <p:sp>
        <p:nvSpPr>
          <p:cNvPr id="227" name="Google Shape;227;g32e15ed18ed_0_50: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28" name="Google Shape;228;g32e15ed18ed_0_50: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6" name="Shape 236"/>
        <p:cNvGrpSpPr/>
        <p:nvPr/>
      </p:nvGrpSpPr>
      <p:grpSpPr>
        <a:xfrm>
          <a:off x="0" y="0"/>
          <a:ext cx="0" cy="0"/>
          <a:chOff x="0" y="0"/>
          <a:chExt cx="0" cy="0"/>
        </a:xfrm>
      </p:grpSpPr>
      <p:sp>
        <p:nvSpPr>
          <p:cNvPr id="237" name="Google Shape;237;g32e15ed18ed_0_59:notes"/>
          <p:cNvSpPr txBox="1"/>
          <p:nvPr>
            <p:ph idx="1" type="body"/>
          </p:nvPr>
        </p:nvSpPr>
        <p:spPr>
          <a:xfrm>
            <a:off x="914400" y="4343400"/>
            <a:ext cx="50292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
        <p:nvSpPr>
          <p:cNvPr id="238" name="Google Shape;238;g32e15ed18ed_0_59:notes"/>
          <p:cNvSpPr/>
          <p:nvPr>
            <p:ph idx="2" type="sldImg"/>
          </p:nvPr>
        </p:nvSpPr>
        <p:spPr>
          <a:xfrm>
            <a:off x="1143000" y="685800"/>
            <a:ext cx="4572000" cy="3429000"/>
          </a:xfrm>
          <a:custGeom>
            <a:rect b="b" l="l" r="r" t="t"/>
            <a:pathLst>
              <a:path extrusionOk="0" h="120000" w="12000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44" name="Shape 244"/>
        <p:cNvGrpSpPr/>
        <p:nvPr/>
      </p:nvGrpSpPr>
      <p:grpSpPr>
        <a:xfrm>
          <a:off x="0" y="0"/>
          <a:ext cx="0" cy="0"/>
          <a:chOff x="0" y="0"/>
          <a:chExt cx="0" cy="0"/>
        </a:xfrm>
      </p:grpSpPr>
      <p:sp>
        <p:nvSpPr>
          <p:cNvPr id="245" name="Google Shape;245;g32e15ed18ed_0_66:notes"/>
          <p:cNvSpPr/>
          <p:nvPr>
            <p:ph idx="2" type="sldImg"/>
          </p:nvPr>
        </p:nvSpPr>
        <p:spPr>
          <a:xfrm>
            <a:off x="1143225" y="685800"/>
            <a:ext cx="4572300" cy="3429000"/>
          </a:xfrm>
          <a:custGeom>
            <a:rect b="b" l="l" r="r" t="t"/>
            <a:pathLst>
              <a:path extrusionOk="0" h="120000" w="120000">
                <a:moveTo>
                  <a:pt x="0" y="0"/>
                </a:moveTo>
                <a:lnTo>
                  <a:pt x="120000" y="0"/>
                </a:lnTo>
                <a:lnTo>
                  <a:pt x="120000" y="120000"/>
                </a:lnTo>
                <a:lnTo>
                  <a:pt x="0" y="120000"/>
                </a:lnTo>
                <a:close/>
              </a:path>
            </a:pathLst>
          </a:custGeom>
        </p:spPr>
      </p:sp>
      <p:sp>
        <p:nvSpPr>
          <p:cNvPr id="246" name="Google Shape;246;g32e15ed18ed_0_66:notes"/>
          <p:cNvSpPr txBox="1"/>
          <p:nvPr>
            <p:ph idx="1" type="body"/>
          </p:nvPr>
        </p:nvSpPr>
        <p:spPr>
          <a:xfrm>
            <a:off x="685800" y="4343400"/>
            <a:ext cx="5486400" cy="4114800"/>
          </a:xfrm>
          <a:prstGeom prst="rect">
            <a:avLst/>
          </a:prstGeom>
        </p:spPr>
        <p:txBody>
          <a:bodyPr anchorCtr="0" anchor="t"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30.jpg"/></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 Id="rId2" Type="http://schemas.openxmlformats.org/officeDocument/2006/relationships/image" Target="../media/image2.jp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itle">
  <p:cSld name="TITLE">
    <p:spTree>
      <p:nvGrpSpPr>
        <p:cNvPr id="9" name="Shape 9"/>
        <p:cNvGrpSpPr/>
        <p:nvPr/>
      </p:nvGrpSpPr>
      <p:grpSpPr>
        <a:xfrm>
          <a:off x="0" y="0"/>
          <a:ext cx="0" cy="0"/>
          <a:chOff x="0" y="0"/>
          <a:chExt cx="0" cy="0"/>
        </a:xfrm>
      </p:grpSpPr>
      <p:sp>
        <p:nvSpPr>
          <p:cNvPr id="10" name="Google Shape;10;p2"/>
          <p:cNvSpPr txBox="1"/>
          <p:nvPr>
            <p:ph type="ctrTitle"/>
          </p:nvPr>
        </p:nvSpPr>
        <p:spPr>
          <a:xfrm>
            <a:off x="311708" y="744575"/>
            <a:ext cx="8520600" cy="2052600"/>
          </a:xfrm>
          <a:prstGeom prst="rect">
            <a:avLst/>
          </a:prstGeom>
        </p:spPr>
        <p:txBody>
          <a:bodyPr anchorCtr="0" anchor="b" bIns="91425" lIns="91425" spcFirstLastPara="1" rIns="91425" wrap="square" tIns="91425">
            <a:normAutofit/>
          </a:bodyPr>
          <a:lstStyle>
            <a:lvl1pPr lvl="0" algn="ctr">
              <a:spcBef>
                <a:spcPts val="0"/>
              </a:spcBef>
              <a:spcAft>
                <a:spcPts val="0"/>
              </a:spcAft>
              <a:buSzPts val="5200"/>
              <a:buNone/>
              <a:defRPr sz="5200"/>
            </a:lvl1pPr>
            <a:lvl2pPr lvl="1" algn="ctr">
              <a:spcBef>
                <a:spcPts val="0"/>
              </a:spcBef>
              <a:spcAft>
                <a:spcPts val="0"/>
              </a:spcAft>
              <a:buSzPts val="5200"/>
              <a:buNone/>
              <a:defRPr sz="5200"/>
            </a:lvl2pPr>
            <a:lvl3pPr lvl="2" algn="ctr">
              <a:spcBef>
                <a:spcPts val="0"/>
              </a:spcBef>
              <a:spcAft>
                <a:spcPts val="0"/>
              </a:spcAft>
              <a:buSzPts val="5200"/>
              <a:buNone/>
              <a:defRPr sz="5200"/>
            </a:lvl3pPr>
            <a:lvl4pPr lvl="3" algn="ctr">
              <a:spcBef>
                <a:spcPts val="0"/>
              </a:spcBef>
              <a:spcAft>
                <a:spcPts val="0"/>
              </a:spcAft>
              <a:buSzPts val="5200"/>
              <a:buNone/>
              <a:defRPr sz="5200"/>
            </a:lvl4pPr>
            <a:lvl5pPr lvl="4" algn="ctr">
              <a:spcBef>
                <a:spcPts val="0"/>
              </a:spcBef>
              <a:spcAft>
                <a:spcPts val="0"/>
              </a:spcAft>
              <a:buSzPts val="5200"/>
              <a:buNone/>
              <a:defRPr sz="5200"/>
            </a:lvl5pPr>
            <a:lvl6pPr lvl="5" algn="ctr">
              <a:spcBef>
                <a:spcPts val="0"/>
              </a:spcBef>
              <a:spcAft>
                <a:spcPts val="0"/>
              </a:spcAft>
              <a:buSzPts val="5200"/>
              <a:buNone/>
              <a:defRPr sz="5200"/>
            </a:lvl6pPr>
            <a:lvl7pPr lvl="6" algn="ctr">
              <a:spcBef>
                <a:spcPts val="0"/>
              </a:spcBef>
              <a:spcAft>
                <a:spcPts val="0"/>
              </a:spcAft>
              <a:buSzPts val="5200"/>
              <a:buNone/>
              <a:defRPr sz="5200"/>
            </a:lvl7pPr>
            <a:lvl8pPr lvl="7" algn="ctr">
              <a:spcBef>
                <a:spcPts val="0"/>
              </a:spcBef>
              <a:spcAft>
                <a:spcPts val="0"/>
              </a:spcAft>
              <a:buSzPts val="5200"/>
              <a:buNone/>
              <a:defRPr sz="5200"/>
            </a:lvl8pPr>
            <a:lvl9pPr lvl="8" algn="ctr">
              <a:spcBef>
                <a:spcPts val="0"/>
              </a:spcBef>
              <a:spcAft>
                <a:spcPts val="0"/>
              </a:spcAft>
              <a:buSzPts val="5200"/>
              <a:buNone/>
              <a:defRPr sz="5200"/>
            </a:lvl9pPr>
          </a:lstStyle>
          <a:p/>
        </p:txBody>
      </p:sp>
      <p:sp>
        <p:nvSpPr>
          <p:cNvPr id="11" name="Google Shape;11;p2"/>
          <p:cNvSpPr txBox="1"/>
          <p:nvPr>
            <p:ph idx="1" type="subTitle"/>
          </p:nvPr>
        </p:nvSpPr>
        <p:spPr>
          <a:xfrm>
            <a:off x="311700" y="2834125"/>
            <a:ext cx="8520600" cy="7926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800"/>
              <a:buNone/>
              <a:defRPr sz="2800"/>
            </a:lvl1pPr>
            <a:lvl2pPr lvl="1" algn="ctr">
              <a:lnSpc>
                <a:spcPct val="100000"/>
              </a:lnSpc>
              <a:spcBef>
                <a:spcPts val="0"/>
              </a:spcBef>
              <a:spcAft>
                <a:spcPts val="0"/>
              </a:spcAft>
              <a:buSzPts val="2800"/>
              <a:buNone/>
              <a:defRPr sz="2800"/>
            </a:lvl2pPr>
            <a:lvl3pPr lvl="2" algn="ctr">
              <a:lnSpc>
                <a:spcPct val="100000"/>
              </a:lnSpc>
              <a:spcBef>
                <a:spcPts val="0"/>
              </a:spcBef>
              <a:spcAft>
                <a:spcPts val="0"/>
              </a:spcAft>
              <a:buSzPts val="2800"/>
              <a:buNone/>
              <a:defRPr sz="2800"/>
            </a:lvl3pPr>
            <a:lvl4pPr lvl="3" algn="ctr">
              <a:lnSpc>
                <a:spcPct val="100000"/>
              </a:lnSpc>
              <a:spcBef>
                <a:spcPts val="0"/>
              </a:spcBef>
              <a:spcAft>
                <a:spcPts val="0"/>
              </a:spcAft>
              <a:buSzPts val="2800"/>
              <a:buNone/>
              <a:defRPr sz="2800"/>
            </a:lvl4pPr>
            <a:lvl5pPr lvl="4" algn="ctr">
              <a:lnSpc>
                <a:spcPct val="100000"/>
              </a:lnSpc>
              <a:spcBef>
                <a:spcPts val="0"/>
              </a:spcBef>
              <a:spcAft>
                <a:spcPts val="0"/>
              </a:spcAft>
              <a:buSzPts val="2800"/>
              <a:buNone/>
              <a:defRPr sz="2800"/>
            </a:lvl5pPr>
            <a:lvl6pPr lvl="5" algn="ctr">
              <a:lnSpc>
                <a:spcPct val="100000"/>
              </a:lnSpc>
              <a:spcBef>
                <a:spcPts val="0"/>
              </a:spcBef>
              <a:spcAft>
                <a:spcPts val="0"/>
              </a:spcAft>
              <a:buSzPts val="2800"/>
              <a:buNone/>
              <a:defRPr sz="2800"/>
            </a:lvl6pPr>
            <a:lvl7pPr lvl="6" algn="ctr">
              <a:lnSpc>
                <a:spcPct val="100000"/>
              </a:lnSpc>
              <a:spcBef>
                <a:spcPts val="0"/>
              </a:spcBef>
              <a:spcAft>
                <a:spcPts val="0"/>
              </a:spcAft>
              <a:buSzPts val="2800"/>
              <a:buNone/>
              <a:defRPr sz="2800"/>
            </a:lvl7pPr>
            <a:lvl8pPr lvl="7" algn="ctr">
              <a:lnSpc>
                <a:spcPct val="100000"/>
              </a:lnSpc>
              <a:spcBef>
                <a:spcPts val="0"/>
              </a:spcBef>
              <a:spcAft>
                <a:spcPts val="0"/>
              </a:spcAft>
              <a:buSzPts val="2800"/>
              <a:buNone/>
              <a:defRPr sz="2800"/>
            </a:lvl8pPr>
            <a:lvl9pPr lvl="8" algn="ctr">
              <a:lnSpc>
                <a:spcPct val="100000"/>
              </a:lnSpc>
              <a:spcBef>
                <a:spcPts val="0"/>
              </a:spcBef>
              <a:spcAft>
                <a:spcPts val="0"/>
              </a:spcAft>
              <a:buSzPts val="2800"/>
              <a:buNone/>
              <a:defRPr sz="2800"/>
            </a:lvl9pPr>
          </a:lstStyle>
          <a:p/>
        </p:txBody>
      </p:sp>
      <p:sp>
        <p:nvSpPr>
          <p:cNvPr id="12" name="Google Shape;12;p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p:cSld name="BIG_NUMBER">
    <p:spTree>
      <p:nvGrpSpPr>
        <p:cNvPr id="44" name="Shape 44"/>
        <p:cNvGrpSpPr/>
        <p:nvPr/>
      </p:nvGrpSpPr>
      <p:grpSpPr>
        <a:xfrm>
          <a:off x="0" y="0"/>
          <a:ext cx="0" cy="0"/>
          <a:chOff x="0" y="0"/>
          <a:chExt cx="0" cy="0"/>
        </a:xfrm>
      </p:grpSpPr>
      <p:sp>
        <p:nvSpPr>
          <p:cNvPr id="45" name="Google Shape;45;p11"/>
          <p:cNvSpPr txBox="1"/>
          <p:nvPr>
            <p:ph hasCustomPrompt="1" type="title"/>
          </p:nvPr>
        </p:nvSpPr>
        <p:spPr>
          <a:xfrm>
            <a:off x="311700" y="1106125"/>
            <a:ext cx="8520600" cy="1963500"/>
          </a:xfrm>
          <a:prstGeom prst="rect">
            <a:avLst/>
          </a:prstGeom>
        </p:spPr>
        <p:txBody>
          <a:bodyPr anchorCtr="0" anchor="b" bIns="91425" lIns="91425" spcFirstLastPara="1" rIns="91425" wrap="square" tIns="91425">
            <a:normAutofit/>
          </a:bodyPr>
          <a:lstStyle>
            <a:lvl1pPr lvl="0" algn="ctr">
              <a:spcBef>
                <a:spcPts val="0"/>
              </a:spcBef>
              <a:spcAft>
                <a:spcPts val="0"/>
              </a:spcAft>
              <a:buSzPts val="12000"/>
              <a:buNone/>
              <a:defRPr sz="12000"/>
            </a:lvl1pPr>
            <a:lvl2pPr lvl="1" algn="ctr">
              <a:spcBef>
                <a:spcPts val="0"/>
              </a:spcBef>
              <a:spcAft>
                <a:spcPts val="0"/>
              </a:spcAft>
              <a:buSzPts val="12000"/>
              <a:buNone/>
              <a:defRPr sz="12000"/>
            </a:lvl2pPr>
            <a:lvl3pPr lvl="2" algn="ctr">
              <a:spcBef>
                <a:spcPts val="0"/>
              </a:spcBef>
              <a:spcAft>
                <a:spcPts val="0"/>
              </a:spcAft>
              <a:buSzPts val="12000"/>
              <a:buNone/>
              <a:defRPr sz="12000"/>
            </a:lvl3pPr>
            <a:lvl4pPr lvl="3" algn="ctr">
              <a:spcBef>
                <a:spcPts val="0"/>
              </a:spcBef>
              <a:spcAft>
                <a:spcPts val="0"/>
              </a:spcAft>
              <a:buSzPts val="12000"/>
              <a:buNone/>
              <a:defRPr sz="12000"/>
            </a:lvl4pPr>
            <a:lvl5pPr lvl="4" algn="ctr">
              <a:spcBef>
                <a:spcPts val="0"/>
              </a:spcBef>
              <a:spcAft>
                <a:spcPts val="0"/>
              </a:spcAft>
              <a:buSzPts val="12000"/>
              <a:buNone/>
              <a:defRPr sz="12000"/>
            </a:lvl5pPr>
            <a:lvl6pPr lvl="5" algn="ctr">
              <a:spcBef>
                <a:spcPts val="0"/>
              </a:spcBef>
              <a:spcAft>
                <a:spcPts val="0"/>
              </a:spcAft>
              <a:buSzPts val="12000"/>
              <a:buNone/>
              <a:defRPr sz="12000"/>
            </a:lvl6pPr>
            <a:lvl7pPr lvl="6" algn="ctr">
              <a:spcBef>
                <a:spcPts val="0"/>
              </a:spcBef>
              <a:spcAft>
                <a:spcPts val="0"/>
              </a:spcAft>
              <a:buSzPts val="12000"/>
              <a:buNone/>
              <a:defRPr sz="12000"/>
            </a:lvl7pPr>
            <a:lvl8pPr lvl="7" algn="ctr">
              <a:spcBef>
                <a:spcPts val="0"/>
              </a:spcBef>
              <a:spcAft>
                <a:spcPts val="0"/>
              </a:spcAft>
              <a:buSzPts val="12000"/>
              <a:buNone/>
              <a:defRPr sz="12000"/>
            </a:lvl8pPr>
            <a:lvl9pPr lvl="8" algn="ctr">
              <a:spcBef>
                <a:spcPts val="0"/>
              </a:spcBef>
              <a:spcAft>
                <a:spcPts val="0"/>
              </a:spcAft>
              <a:buSzPts val="12000"/>
              <a:buNone/>
              <a:defRPr sz="12000"/>
            </a:lvl9pPr>
          </a:lstStyle>
          <a:p>
            <a:r>
              <a:t>xx%</a:t>
            </a:r>
          </a:p>
        </p:txBody>
      </p:sp>
      <p:sp>
        <p:nvSpPr>
          <p:cNvPr id="46" name="Google Shape;46;p11"/>
          <p:cNvSpPr txBox="1"/>
          <p:nvPr>
            <p:ph idx="1" type="body"/>
          </p:nvPr>
        </p:nvSpPr>
        <p:spPr>
          <a:xfrm>
            <a:off x="311700" y="3152225"/>
            <a:ext cx="8520600" cy="1300800"/>
          </a:xfrm>
          <a:prstGeom prst="rect">
            <a:avLst/>
          </a:prstGeom>
        </p:spPr>
        <p:txBody>
          <a:bodyPr anchorCtr="0" anchor="t" bIns="91425" lIns="91425" spcFirstLastPara="1" rIns="91425" wrap="square" tIns="91425">
            <a:normAutofit/>
          </a:bodyPr>
          <a:lstStyle>
            <a:lvl1pPr indent="-342900" lvl="0" marL="457200" algn="ctr">
              <a:spcBef>
                <a:spcPts val="0"/>
              </a:spcBef>
              <a:spcAft>
                <a:spcPts val="0"/>
              </a:spcAft>
              <a:buSzPts val="1800"/>
              <a:buChar char="●"/>
              <a:defRPr/>
            </a:lvl1pPr>
            <a:lvl2pPr indent="-317500" lvl="1" marL="914400" algn="ctr">
              <a:spcBef>
                <a:spcPts val="0"/>
              </a:spcBef>
              <a:spcAft>
                <a:spcPts val="0"/>
              </a:spcAft>
              <a:buSzPts val="1400"/>
              <a:buChar char="○"/>
              <a:defRPr/>
            </a:lvl2pPr>
            <a:lvl3pPr indent="-317500" lvl="2" marL="1371600" algn="ctr">
              <a:spcBef>
                <a:spcPts val="0"/>
              </a:spcBef>
              <a:spcAft>
                <a:spcPts val="0"/>
              </a:spcAft>
              <a:buSzPts val="1400"/>
              <a:buChar char="■"/>
              <a:defRPr/>
            </a:lvl3pPr>
            <a:lvl4pPr indent="-317500" lvl="3" marL="1828800" algn="ctr">
              <a:spcBef>
                <a:spcPts val="0"/>
              </a:spcBef>
              <a:spcAft>
                <a:spcPts val="0"/>
              </a:spcAft>
              <a:buSzPts val="1400"/>
              <a:buChar char="●"/>
              <a:defRPr/>
            </a:lvl4pPr>
            <a:lvl5pPr indent="-317500" lvl="4" marL="2286000" algn="ctr">
              <a:spcBef>
                <a:spcPts val="0"/>
              </a:spcBef>
              <a:spcAft>
                <a:spcPts val="0"/>
              </a:spcAft>
              <a:buSzPts val="1400"/>
              <a:buChar char="○"/>
              <a:defRPr/>
            </a:lvl5pPr>
            <a:lvl6pPr indent="-317500" lvl="5" marL="2743200" algn="ctr">
              <a:spcBef>
                <a:spcPts val="0"/>
              </a:spcBef>
              <a:spcAft>
                <a:spcPts val="0"/>
              </a:spcAft>
              <a:buSzPts val="1400"/>
              <a:buChar char="■"/>
              <a:defRPr/>
            </a:lvl6pPr>
            <a:lvl7pPr indent="-317500" lvl="6" marL="3200400" algn="ctr">
              <a:spcBef>
                <a:spcPts val="0"/>
              </a:spcBef>
              <a:spcAft>
                <a:spcPts val="0"/>
              </a:spcAft>
              <a:buSzPts val="1400"/>
              <a:buChar char="●"/>
              <a:defRPr/>
            </a:lvl7pPr>
            <a:lvl8pPr indent="-317500" lvl="7" marL="3657600" algn="ctr">
              <a:spcBef>
                <a:spcPts val="0"/>
              </a:spcBef>
              <a:spcAft>
                <a:spcPts val="0"/>
              </a:spcAft>
              <a:buSzPts val="1400"/>
              <a:buChar char="○"/>
              <a:defRPr/>
            </a:lvl8pPr>
            <a:lvl9pPr indent="-317500" lvl="8" marL="4114800" algn="ctr">
              <a:spcBef>
                <a:spcPts val="0"/>
              </a:spcBef>
              <a:spcAft>
                <a:spcPts val="0"/>
              </a:spcAft>
              <a:buSzPts val="1400"/>
              <a:buChar char="■"/>
              <a:defRPr/>
            </a:lvl9pPr>
          </a:lstStyle>
          <a:p/>
        </p:txBody>
      </p:sp>
      <p:sp>
        <p:nvSpPr>
          <p:cNvPr id="47" name="Google Shape;47;p11"/>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type="blank">
  <p:cSld name="BLANK">
    <p:spTree>
      <p:nvGrpSpPr>
        <p:cNvPr id="48" name="Shape 48"/>
        <p:cNvGrpSpPr/>
        <p:nvPr/>
      </p:nvGrpSpPr>
      <p:grpSpPr>
        <a:xfrm>
          <a:off x="0" y="0"/>
          <a:ext cx="0" cy="0"/>
          <a:chOff x="0" y="0"/>
          <a:chExt cx="0" cy="0"/>
        </a:xfrm>
      </p:grpSpPr>
      <p:sp>
        <p:nvSpPr>
          <p:cNvPr id="49" name="Google Shape;49;p12"/>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p:cSld name="2_Title and Text">
    <p:spTree>
      <p:nvGrpSpPr>
        <p:cNvPr id="50" name="Shape 50"/>
        <p:cNvGrpSpPr/>
        <p:nvPr/>
      </p:nvGrpSpPr>
      <p:grpSpPr>
        <a:xfrm>
          <a:off x="0" y="0"/>
          <a:ext cx="0" cy="0"/>
          <a:chOff x="0" y="0"/>
          <a:chExt cx="0" cy="0"/>
        </a:xfrm>
      </p:grpSpPr>
      <p:sp>
        <p:nvSpPr>
          <p:cNvPr id="51" name="Google Shape;51;p13"/>
          <p:cNvSpPr txBox="1"/>
          <p:nvPr>
            <p:ph type="title"/>
          </p:nvPr>
        </p:nvSpPr>
        <p:spPr>
          <a:xfrm>
            <a:off x="609600" y="3800087"/>
            <a:ext cx="7886700" cy="994200"/>
          </a:xfrm>
          <a:prstGeom prst="rect">
            <a:avLst/>
          </a:prstGeom>
          <a:noFill/>
          <a:ln>
            <a:noFill/>
          </a:ln>
        </p:spPr>
        <p:txBody>
          <a:bodyPr anchorCtr="0" anchor="t" bIns="34275" lIns="68575" spcFirstLastPara="1" rIns="68575" wrap="square" tIns="34275">
            <a:normAutofit/>
          </a:bodyPr>
          <a:lstStyle>
            <a:lvl1pPr lvl="0" marR="0" algn="l">
              <a:lnSpc>
                <a:spcPct val="90000"/>
              </a:lnSpc>
              <a:spcBef>
                <a:spcPts val="0"/>
              </a:spcBef>
              <a:spcAft>
                <a:spcPts val="0"/>
              </a:spcAft>
              <a:buClr>
                <a:schemeClr val="dk1"/>
              </a:buClr>
              <a:buSzPts val="2600"/>
              <a:buFont typeface="Calibri"/>
              <a:buNone/>
              <a:defRPr b="0" i="0" sz="2600" u="none" cap="none" strike="noStrike">
                <a:solidFill>
                  <a:schemeClr val="dk1"/>
                </a:solidFill>
                <a:latin typeface="Calibri"/>
                <a:ea typeface="Calibri"/>
                <a:cs typeface="Calibri"/>
                <a:sym typeface="Calibri"/>
              </a:defRPr>
            </a:lvl1pPr>
            <a:lvl2pPr lvl="1">
              <a:spcBef>
                <a:spcPts val="0"/>
              </a:spcBef>
              <a:spcAft>
                <a:spcPts val="0"/>
              </a:spcAft>
              <a:buSzPts val="2800"/>
              <a:buNone/>
              <a:defRPr sz="1400"/>
            </a:lvl2pPr>
            <a:lvl3pPr lvl="2">
              <a:spcBef>
                <a:spcPts val="0"/>
              </a:spcBef>
              <a:spcAft>
                <a:spcPts val="0"/>
              </a:spcAft>
              <a:buSzPts val="2800"/>
              <a:buNone/>
              <a:defRPr sz="1400"/>
            </a:lvl3pPr>
            <a:lvl4pPr lvl="3">
              <a:spcBef>
                <a:spcPts val="0"/>
              </a:spcBef>
              <a:spcAft>
                <a:spcPts val="0"/>
              </a:spcAft>
              <a:buSzPts val="2800"/>
              <a:buNone/>
              <a:defRPr sz="1400"/>
            </a:lvl4pPr>
            <a:lvl5pPr lvl="4">
              <a:spcBef>
                <a:spcPts val="0"/>
              </a:spcBef>
              <a:spcAft>
                <a:spcPts val="0"/>
              </a:spcAft>
              <a:buSzPts val="2800"/>
              <a:buNone/>
              <a:defRPr sz="1400"/>
            </a:lvl5pPr>
            <a:lvl6pPr lvl="5">
              <a:spcBef>
                <a:spcPts val="0"/>
              </a:spcBef>
              <a:spcAft>
                <a:spcPts val="0"/>
              </a:spcAft>
              <a:buSzPts val="2800"/>
              <a:buNone/>
              <a:defRPr sz="1400"/>
            </a:lvl6pPr>
            <a:lvl7pPr lvl="6">
              <a:spcBef>
                <a:spcPts val="0"/>
              </a:spcBef>
              <a:spcAft>
                <a:spcPts val="0"/>
              </a:spcAft>
              <a:buSzPts val="2800"/>
              <a:buNone/>
              <a:defRPr sz="1400"/>
            </a:lvl7pPr>
            <a:lvl8pPr lvl="7">
              <a:spcBef>
                <a:spcPts val="0"/>
              </a:spcBef>
              <a:spcAft>
                <a:spcPts val="0"/>
              </a:spcAft>
              <a:buSzPts val="2800"/>
              <a:buNone/>
              <a:defRPr sz="1400"/>
            </a:lvl8pPr>
            <a:lvl9pPr lvl="8">
              <a:spcBef>
                <a:spcPts val="0"/>
              </a:spcBef>
              <a:spcAft>
                <a:spcPts val="0"/>
              </a:spcAft>
              <a:buSzPts val="2800"/>
              <a:buNone/>
              <a:defRPr sz="1400"/>
            </a:lvl9pPr>
          </a:lstStyle>
          <a:p/>
        </p:txBody>
      </p:sp>
      <p:sp>
        <p:nvSpPr>
          <p:cNvPr id="52" name="Google Shape;52;p13"/>
          <p:cNvSpPr txBox="1"/>
          <p:nvPr>
            <p:ph idx="1" type="body"/>
          </p:nvPr>
        </p:nvSpPr>
        <p:spPr>
          <a:xfrm>
            <a:off x="609600" y="3109913"/>
            <a:ext cx="7886700" cy="685800"/>
          </a:xfrm>
          <a:prstGeom prst="rect">
            <a:avLst/>
          </a:prstGeom>
          <a:noFill/>
          <a:ln>
            <a:noFill/>
          </a:ln>
        </p:spPr>
        <p:txBody>
          <a:bodyPr anchorCtr="0" anchor="t" bIns="34275" lIns="68575" spcFirstLastPara="1" rIns="68575" wrap="square" tIns="34275">
            <a:normAutofit/>
          </a:bodyPr>
          <a:lstStyle>
            <a:lvl1pPr indent="-228600" lvl="0" marL="457200" marR="0" algn="l">
              <a:lnSpc>
                <a:spcPct val="90000"/>
              </a:lnSpc>
              <a:spcBef>
                <a:spcPts val="800"/>
              </a:spcBef>
              <a:spcAft>
                <a:spcPts val="0"/>
              </a:spcAft>
              <a:buClr>
                <a:schemeClr val="dk1"/>
              </a:buClr>
              <a:buSzPts val="4100"/>
              <a:buFont typeface="Arial"/>
              <a:buNone/>
              <a:defRPr b="0" i="0" sz="4100" u="none" cap="none" strike="noStrike">
                <a:solidFill>
                  <a:schemeClr val="dk1"/>
                </a:solidFill>
                <a:latin typeface="Calibri"/>
                <a:ea typeface="Calibri"/>
                <a:cs typeface="Calibri"/>
                <a:sym typeface="Calibri"/>
              </a:defRPr>
            </a:lvl1pPr>
            <a:lvl2pPr indent="-342900" lvl="1" marL="914400" marR="0" algn="l">
              <a:lnSpc>
                <a:spcPct val="90000"/>
              </a:lnSpc>
              <a:spcBef>
                <a:spcPts val="12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algn="l">
              <a:lnSpc>
                <a:spcPct val="90000"/>
              </a:lnSpc>
              <a:spcBef>
                <a:spcPts val="12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12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1200"/>
              </a:spcBef>
              <a:spcAft>
                <a:spcPts val="120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1" showMasterSp="0">
  <p:cSld name="Title and Text">
    <p:spTree>
      <p:nvGrpSpPr>
        <p:cNvPr id="53" name="Shape 53"/>
        <p:cNvGrpSpPr/>
        <p:nvPr/>
      </p:nvGrpSpPr>
      <p:grpSpPr>
        <a:xfrm>
          <a:off x="0" y="0"/>
          <a:ext cx="0" cy="0"/>
          <a:chOff x="0" y="0"/>
          <a:chExt cx="0" cy="0"/>
        </a:xfrm>
      </p:grpSpPr>
      <p:pic>
        <p:nvPicPr>
          <p:cNvPr descr="Picture 1" id="54" name="Google Shape;54;p14"/>
          <p:cNvPicPr preferRelativeResize="0"/>
          <p:nvPr/>
        </p:nvPicPr>
        <p:blipFill rotWithShape="1">
          <a:blip r:embed="rId2">
            <a:alphaModFix/>
          </a:blip>
          <a:srcRect b="0" l="0" r="0" t="0"/>
          <a:stretch/>
        </p:blipFill>
        <p:spPr>
          <a:xfrm>
            <a:off x="7456841" y="52772"/>
            <a:ext cx="1099213" cy="916010"/>
          </a:xfrm>
          <a:prstGeom prst="rect">
            <a:avLst/>
          </a:prstGeom>
          <a:noFill/>
          <a:ln>
            <a:noFill/>
          </a:ln>
        </p:spPr>
      </p:pic>
      <p:sp>
        <p:nvSpPr>
          <p:cNvPr id="55" name="Google Shape;55;p14"/>
          <p:cNvSpPr/>
          <p:nvPr/>
        </p:nvSpPr>
        <p:spPr>
          <a:xfrm flipH="1" rot="10800000">
            <a:off x="592811" y="968871"/>
            <a:ext cx="7958400" cy="34200"/>
          </a:xfrm>
          <a:prstGeom prst="rect">
            <a:avLst/>
          </a:prstGeom>
          <a:solidFill>
            <a:srgbClr val="A7CE6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56" name="Google Shape;56;p14"/>
          <p:cNvSpPr txBox="1"/>
          <p:nvPr>
            <p:ph idx="12" type="sldNum"/>
          </p:nvPr>
        </p:nvSpPr>
        <p:spPr>
          <a:xfrm>
            <a:off x="4419600" y="4629150"/>
            <a:ext cx="2133600" cy="207900"/>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000000"/>
              </a:buClr>
              <a:buSzPts val="900"/>
              <a:buFont typeface="Calibri"/>
              <a:buNone/>
              <a:defRPr sz="900"/>
            </a:lvl1pPr>
            <a:lvl2pPr indent="0" lvl="1" marL="0" algn="r">
              <a:lnSpc>
                <a:spcPct val="100000"/>
              </a:lnSpc>
              <a:spcBef>
                <a:spcPts val="0"/>
              </a:spcBef>
              <a:spcAft>
                <a:spcPts val="0"/>
              </a:spcAft>
              <a:buClr>
                <a:srgbClr val="000000"/>
              </a:buClr>
              <a:buSzPts val="900"/>
              <a:buFont typeface="Calibri"/>
              <a:buNone/>
              <a:defRPr sz="900"/>
            </a:lvl2pPr>
            <a:lvl3pPr indent="0" lvl="2" marL="0" algn="r">
              <a:lnSpc>
                <a:spcPct val="100000"/>
              </a:lnSpc>
              <a:spcBef>
                <a:spcPts val="0"/>
              </a:spcBef>
              <a:spcAft>
                <a:spcPts val="0"/>
              </a:spcAft>
              <a:buClr>
                <a:srgbClr val="000000"/>
              </a:buClr>
              <a:buSzPts val="900"/>
              <a:buFont typeface="Calibri"/>
              <a:buNone/>
              <a:defRPr sz="900"/>
            </a:lvl3pPr>
            <a:lvl4pPr indent="0" lvl="3" marL="0" algn="r">
              <a:lnSpc>
                <a:spcPct val="100000"/>
              </a:lnSpc>
              <a:spcBef>
                <a:spcPts val="0"/>
              </a:spcBef>
              <a:spcAft>
                <a:spcPts val="0"/>
              </a:spcAft>
              <a:buClr>
                <a:srgbClr val="000000"/>
              </a:buClr>
              <a:buSzPts val="900"/>
              <a:buFont typeface="Calibri"/>
              <a:buNone/>
              <a:defRPr sz="900"/>
            </a:lvl4pPr>
            <a:lvl5pPr indent="0" lvl="4" marL="0" algn="r">
              <a:lnSpc>
                <a:spcPct val="100000"/>
              </a:lnSpc>
              <a:spcBef>
                <a:spcPts val="0"/>
              </a:spcBef>
              <a:spcAft>
                <a:spcPts val="0"/>
              </a:spcAft>
              <a:buClr>
                <a:srgbClr val="000000"/>
              </a:buClr>
              <a:buSzPts val="900"/>
              <a:buFont typeface="Calibri"/>
              <a:buNone/>
              <a:defRPr sz="900"/>
            </a:lvl5pPr>
            <a:lvl6pPr indent="0" lvl="5" marL="0" algn="r">
              <a:lnSpc>
                <a:spcPct val="100000"/>
              </a:lnSpc>
              <a:spcBef>
                <a:spcPts val="0"/>
              </a:spcBef>
              <a:spcAft>
                <a:spcPts val="0"/>
              </a:spcAft>
              <a:buClr>
                <a:srgbClr val="000000"/>
              </a:buClr>
              <a:buSzPts val="900"/>
              <a:buFont typeface="Calibri"/>
              <a:buNone/>
              <a:defRPr sz="900"/>
            </a:lvl6pPr>
            <a:lvl7pPr indent="0" lvl="6" marL="0" algn="r">
              <a:lnSpc>
                <a:spcPct val="100000"/>
              </a:lnSpc>
              <a:spcBef>
                <a:spcPts val="0"/>
              </a:spcBef>
              <a:spcAft>
                <a:spcPts val="0"/>
              </a:spcAft>
              <a:buClr>
                <a:srgbClr val="000000"/>
              </a:buClr>
              <a:buSzPts val="900"/>
              <a:buFont typeface="Calibri"/>
              <a:buNone/>
              <a:defRPr sz="900"/>
            </a:lvl7pPr>
            <a:lvl8pPr indent="0" lvl="7" marL="0" algn="r">
              <a:lnSpc>
                <a:spcPct val="100000"/>
              </a:lnSpc>
              <a:spcBef>
                <a:spcPts val="0"/>
              </a:spcBef>
              <a:spcAft>
                <a:spcPts val="0"/>
              </a:spcAft>
              <a:buClr>
                <a:srgbClr val="000000"/>
              </a:buClr>
              <a:buSzPts val="900"/>
              <a:buFont typeface="Calibri"/>
              <a:buNone/>
              <a:defRPr sz="900"/>
            </a:lvl8pPr>
            <a:lvl9pPr indent="0" lvl="8" marL="0" algn="r">
              <a:lnSpc>
                <a:spcPct val="100000"/>
              </a:lnSpc>
              <a:spcBef>
                <a:spcPts val="0"/>
              </a:spcBef>
              <a:spcAft>
                <a:spcPts val="0"/>
              </a:spcAft>
              <a:buClr>
                <a:srgbClr val="000000"/>
              </a:buClr>
              <a:buSzPts val="900"/>
              <a:buFont typeface="Calibri"/>
              <a:buNone/>
              <a:defRPr sz="900"/>
            </a:lvl9pPr>
          </a:lstStyle>
          <a:p>
            <a:pPr indent="0" lvl="0" marL="0" rtl="0" algn="r">
              <a:spcBef>
                <a:spcPts val="0"/>
              </a:spcBef>
              <a:spcAft>
                <a:spcPts val="0"/>
              </a:spcAft>
              <a:buNone/>
            </a:pPr>
            <a:fld id="{00000000-1234-1234-1234-123412341234}" type="slidenum">
              <a:rPr lang="en"/>
              <a:t>‹#›</a:t>
            </a:fld>
            <a:endParaRPr sz="100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showMasterSp="0">
  <p:cSld name="1_Title and Content">
    <p:spTree>
      <p:nvGrpSpPr>
        <p:cNvPr id="57" name="Shape 57"/>
        <p:cNvGrpSpPr/>
        <p:nvPr/>
      </p:nvGrpSpPr>
      <p:grpSpPr>
        <a:xfrm>
          <a:off x="0" y="0"/>
          <a:ext cx="0" cy="0"/>
          <a:chOff x="0" y="0"/>
          <a:chExt cx="0" cy="0"/>
        </a:xfrm>
      </p:grpSpPr>
      <p:pic>
        <p:nvPicPr>
          <p:cNvPr descr="Picture 1" id="58" name="Google Shape;58;p15"/>
          <p:cNvPicPr preferRelativeResize="0"/>
          <p:nvPr/>
        </p:nvPicPr>
        <p:blipFill rotWithShape="1">
          <a:blip r:embed="rId2">
            <a:alphaModFix/>
          </a:blip>
          <a:srcRect b="0" l="0" r="0" t="0"/>
          <a:stretch/>
        </p:blipFill>
        <p:spPr>
          <a:xfrm>
            <a:off x="7456841" y="52772"/>
            <a:ext cx="1099213" cy="916010"/>
          </a:xfrm>
          <a:prstGeom prst="rect">
            <a:avLst/>
          </a:prstGeom>
          <a:noFill/>
          <a:ln>
            <a:noFill/>
          </a:ln>
        </p:spPr>
      </p:pic>
      <p:sp>
        <p:nvSpPr>
          <p:cNvPr id="59" name="Google Shape;59;p15"/>
          <p:cNvSpPr/>
          <p:nvPr/>
        </p:nvSpPr>
        <p:spPr>
          <a:xfrm flipH="1" rot="10800000">
            <a:off x="592811" y="968871"/>
            <a:ext cx="7958400" cy="34200"/>
          </a:xfrm>
          <a:prstGeom prst="rect">
            <a:avLst/>
          </a:prstGeom>
          <a:solidFill>
            <a:srgbClr val="A7CE6F"/>
          </a:solidFill>
          <a:ln>
            <a:noFill/>
          </a:ln>
        </p:spPr>
        <p:txBody>
          <a:bodyPr anchorCtr="0" anchor="ctr" bIns="34275" lIns="34275" spcFirstLastPara="1" rIns="34275" wrap="square" tIns="34275">
            <a:noAutofit/>
          </a:bodyPr>
          <a:lstStyle/>
          <a:p>
            <a:pPr indent="0" lvl="0" marL="0" marR="0" rtl="0" algn="ctr">
              <a:lnSpc>
                <a:spcPct val="100000"/>
              </a:lnSpc>
              <a:spcBef>
                <a:spcPts val="0"/>
              </a:spcBef>
              <a:spcAft>
                <a:spcPts val="0"/>
              </a:spcAft>
              <a:buClr>
                <a:srgbClr val="FFFFFF"/>
              </a:buClr>
              <a:buSzPts val="1400"/>
              <a:buFont typeface="Calibri"/>
              <a:buNone/>
            </a:pPr>
            <a:r>
              <a:t/>
            </a:r>
            <a:endParaRPr b="0" i="0" sz="1400" u="none" cap="none" strike="noStrike">
              <a:solidFill>
                <a:srgbClr val="000000"/>
              </a:solidFill>
              <a:latin typeface="Calibri"/>
              <a:ea typeface="Calibri"/>
              <a:cs typeface="Calibri"/>
              <a:sym typeface="Calibri"/>
            </a:endParaRPr>
          </a:p>
        </p:txBody>
      </p:sp>
      <p:sp>
        <p:nvSpPr>
          <p:cNvPr id="60" name="Google Shape;60;p15"/>
          <p:cNvSpPr txBox="1"/>
          <p:nvPr>
            <p:ph idx="1" type="body"/>
          </p:nvPr>
        </p:nvSpPr>
        <p:spPr>
          <a:xfrm>
            <a:off x="524286" y="1717812"/>
            <a:ext cx="8122800" cy="2522700"/>
          </a:xfrm>
          <a:prstGeom prst="rect">
            <a:avLst/>
          </a:prstGeom>
          <a:noFill/>
          <a:ln>
            <a:noFill/>
          </a:ln>
        </p:spPr>
        <p:txBody>
          <a:bodyPr anchorCtr="0" anchor="t" bIns="34275" lIns="34275" spcFirstLastPara="1" rIns="34275" wrap="square" tIns="34275">
            <a:normAutofit/>
          </a:bodyPr>
          <a:lstStyle>
            <a:lvl1pPr indent="-342900" lvl="0" marL="457200" algn="l">
              <a:lnSpc>
                <a:spcPct val="90000"/>
              </a:lnSpc>
              <a:spcBef>
                <a:spcPts val="800"/>
              </a:spcBef>
              <a:spcAft>
                <a:spcPts val="0"/>
              </a:spcAft>
              <a:buClr>
                <a:srgbClr val="000000"/>
              </a:buClr>
              <a:buSzPts val="1800"/>
              <a:buChar char="●"/>
              <a:defRPr sz="1800">
                <a:latin typeface="Inter Light"/>
                <a:ea typeface="Inter Light"/>
                <a:cs typeface="Inter Light"/>
                <a:sym typeface="Inter Light"/>
              </a:defRPr>
            </a:lvl1pPr>
            <a:lvl2pPr indent="-342900" lvl="1" marL="914400" algn="l">
              <a:lnSpc>
                <a:spcPct val="90000"/>
              </a:lnSpc>
              <a:spcBef>
                <a:spcPts val="800"/>
              </a:spcBef>
              <a:spcAft>
                <a:spcPts val="0"/>
              </a:spcAft>
              <a:buClr>
                <a:srgbClr val="000000"/>
              </a:buClr>
              <a:buSzPts val="1800"/>
              <a:buChar char="○"/>
              <a:defRPr sz="1800">
                <a:latin typeface="Inter Light"/>
                <a:ea typeface="Inter Light"/>
                <a:cs typeface="Inter Light"/>
                <a:sym typeface="Inter Light"/>
              </a:defRPr>
            </a:lvl2pPr>
            <a:lvl3pPr indent="-342900" lvl="2" marL="1371600" algn="l">
              <a:lnSpc>
                <a:spcPct val="90000"/>
              </a:lnSpc>
              <a:spcBef>
                <a:spcPts val="800"/>
              </a:spcBef>
              <a:spcAft>
                <a:spcPts val="0"/>
              </a:spcAft>
              <a:buClr>
                <a:srgbClr val="000000"/>
              </a:buClr>
              <a:buSzPts val="1800"/>
              <a:buChar char="o"/>
              <a:defRPr sz="1800">
                <a:latin typeface="Inter Light"/>
                <a:ea typeface="Inter Light"/>
                <a:cs typeface="Inter Light"/>
                <a:sym typeface="Inter Light"/>
              </a:defRPr>
            </a:lvl3pPr>
            <a:lvl4pPr indent="-342900" lvl="3" marL="1828800" algn="l">
              <a:lnSpc>
                <a:spcPct val="90000"/>
              </a:lnSpc>
              <a:spcBef>
                <a:spcPts val="800"/>
              </a:spcBef>
              <a:spcAft>
                <a:spcPts val="0"/>
              </a:spcAft>
              <a:buClr>
                <a:srgbClr val="000000"/>
              </a:buClr>
              <a:buSzPts val="1800"/>
              <a:buChar char="●"/>
              <a:defRPr sz="1800">
                <a:latin typeface="Inter Light"/>
                <a:ea typeface="Inter Light"/>
                <a:cs typeface="Inter Light"/>
                <a:sym typeface="Inter Light"/>
              </a:defRPr>
            </a:lvl4pPr>
            <a:lvl5pPr indent="-342900" lvl="4" marL="2286000" algn="l">
              <a:lnSpc>
                <a:spcPct val="90000"/>
              </a:lnSpc>
              <a:spcBef>
                <a:spcPts val="800"/>
              </a:spcBef>
              <a:spcAft>
                <a:spcPts val="0"/>
              </a:spcAft>
              <a:buClr>
                <a:srgbClr val="000000"/>
              </a:buClr>
              <a:buSzPts val="1800"/>
              <a:buChar char="○"/>
              <a:defRPr sz="1800">
                <a:latin typeface="Inter Light"/>
                <a:ea typeface="Inter Light"/>
                <a:cs typeface="Inter Light"/>
                <a:sym typeface="Inter Light"/>
              </a:defRPr>
            </a:lvl5pPr>
            <a:lvl6pPr indent="-317500" lvl="5" marL="2743200" algn="l">
              <a:lnSpc>
                <a:spcPct val="90000"/>
              </a:lnSpc>
              <a:spcBef>
                <a:spcPts val="800"/>
              </a:spcBef>
              <a:spcAft>
                <a:spcPts val="0"/>
              </a:spcAft>
              <a:buClr>
                <a:srgbClr val="000000"/>
              </a:buClr>
              <a:buSzPts val="1400"/>
              <a:buChar char="■"/>
              <a:defRPr/>
            </a:lvl6pPr>
            <a:lvl7pPr indent="-317500" lvl="6" marL="3200400" algn="l">
              <a:lnSpc>
                <a:spcPct val="90000"/>
              </a:lnSpc>
              <a:spcBef>
                <a:spcPts val="800"/>
              </a:spcBef>
              <a:spcAft>
                <a:spcPts val="0"/>
              </a:spcAft>
              <a:buClr>
                <a:srgbClr val="000000"/>
              </a:buClr>
              <a:buSzPts val="1400"/>
              <a:buChar char="●"/>
              <a:defRPr/>
            </a:lvl7pPr>
            <a:lvl8pPr indent="-317500" lvl="7" marL="3657600" algn="l">
              <a:lnSpc>
                <a:spcPct val="90000"/>
              </a:lnSpc>
              <a:spcBef>
                <a:spcPts val="800"/>
              </a:spcBef>
              <a:spcAft>
                <a:spcPts val="0"/>
              </a:spcAft>
              <a:buClr>
                <a:srgbClr val="000000"/>
              </a:buClr>
              <a:buSzPts val="1400"/>
              <a:buChar char="○"/>
              <a:defRPr/>
            </a:lvl8pPr>
            <a:lvl9pPr indent="-317500" lvl="8" marL="4114800" algn="l">
              <a:lnSpc>
                <a:spcPct val="90000"/>
              </a:lnSpc>
              <a:spcBef>
                <a:spcPts val="800"/>
              </a:spcBef>
              <a:spcAft>
                <a:spcPts val="0"/>
              </a:spcAft>
              <a:buClr>
                <a:srgbClr val="000000"/>
              </a:buClr>
              <a:buSzPts val="1400"/>
              <a:buChar char="■"/>
              <a:defRPr/>
            </a:lvl9pPr>
          </a:lstStyle>
          <a:p/>
        </p:txBody>
      </p:sp>
      <p:sp>
        <p:nvSpPr>
          <p:cNvPr id="61" name="Google Shape;61;p15"/>
          <p:cNvSpPr txBox="1"/>
          <p:nvPr>
            <p:ph idx="12" type="sldNum"/>
          </p:nvPr>
        </p:nvSpPr>
        <p:spPr>
          <a:xfrm>
            <a:off x="8815831" y="4812746"/>
            <a:ext cx="184200" cy="192300"/>
          </a:xfrm>
          <a:prstGeom prst="rect">
            <a:avLst/>
          </a:prstGeom>
          <a:noFill/>
          <a:ln>
            <a:noFill/>
          </a:ln>
        </p:spPr>
        <p:txBody>
          <a:bodyPr anchorCtr="0" anchor="ctr" bIns="34275" lIns="34275" spcFirstLastPara="1" rIns="34275" wrap="square" tIns="34275">
            <a:spAutoFit/>
          </a:bodyPr>
          <a:lstStyle>
            <a:lvl1pPr indent="0" lvl="0"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1pPr>
            <a:lvl2pPr indent="0" lvl="1"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2pPr>
            <a:lvl3pPr indent="0" lvl="2"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3pPr>
            <a:lvl4pPr indent="0" lvl="3"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4pPr>
            <a:lvl5pPr indent="0" lvl="4"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5pPr>
            <a:lvl6pPr indent="0" lvl="5"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6pPr>
            <a:lvl7pPr indent="0" lvl="6"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7pPr>
            <a:lvl8pPr indent="0" lvl="7"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8pPr>
            <a:lvl9pPr indent="0" lvl="8" marL="0" algn="r">
              <a:lnSpc>
                <a:spcPct val="100000"/>
              </a:lnSpc>
              <a:spcBef>
                <a:spcPts val="0"/>
              </a:spcBef>
              <a:spcAft>
                <a:spcPts val="0"/>
              </a:spcAft>
              <a:buClr>
                <a:srgbClr val="414A58"/>
              </a:buClr>
              <a:buSzPts val="800"/>
              <a:buFont typeface="Inter"/>
              <a:buNone/>
              <a:defRPr sz="800">
                <a:solidFill>
                  <a:srgbClr val="414A58"/>
                </a:solidFill>
                <a:latin typeface="Inter"/>
                <a:ea typeface="Inter"/>
                <a:cs typeface="Inter"/>
                <a:sym typeface="Inter"/>
              </a:defRPr>
            </a:lvl9pPr>
          </a:lstStyle>
          <a:p>
            <a:pPr indent="0" lvl="0" marL="0" rtl="0" algn="r">
              <a:spcBef>
                <a:spcPts val="0"/>
              </a:spcBef>
              <a:spcAft>
                <a:spcPts val="0"/>
              </a:spcAft>
              <a:buNone/>
            </a:pPr>
            <a:fld id="{00000000-1234-1234-1234-123412341234}" type="slidenum">
              <a:rPr lang="en"/>
              <a:t>‹#›</a:t>
            </a:fld>
            <a:endParaRPr b="0" i="0" u="none" cap="none" strike="noStrike"/>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ptions 1 Overview">
  <p:cSld name="TITLE_3_1_1">
    <p:spTree>
      <p:nvGrpSpPr>
        <p:cNvPr id="62" name="Shape 62"/>
        <p:cNvGrpSpPr/>
        <p:nvPr/>
      </p:nvGrpSpPr>
      <p:grpSpPr>
        <a:xfrm>
          <a:off x="0" y="0"/>
          <a:ext cx="0" cy="0"/>
          <a:chOff x="0" y="0"/>
          <a:chExt cx="0" cy="0"/>
        </a:xfrm>
      </p:grpSpPr>
      <p:sp>
        <p:nvSpPr>
          <p:cNvPr id="63" name="Google Shape;63;p16"/>
          <p:cNvSpPr/>
          <p:nvPr/>
        </p:nvSpPr>
        <p:spPr>
          <a:xfrm>
            <a:off x="1172300" y="660200"/>
            <a:ext cx="4711200" cy="1639800"/>
          </a:xfrm>
          <a:prstGeom prst="rect">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64" name="Google Shape;64;p16"/>
          <p:cNvSpPr/>
          <p:nvPr/>
        </p:nvSpPr>
        <p:spPr>
          <a:xfrm>
            <a:off x="5883500" y="1756696"/>
            <a:ext cx="1224900" cy="5433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65" name="Google Shape;65;p16"/>
          <p:cNvSpPr txBox="1"/>
          <p:nvPr>
            <p:ph type="title"/>
          </p:nvPr>
        </p:nvSpPr>
        <p:spPr>
          <a:xfrm>
            <a:off x="1195425" y="734045"/>
            <a:ext cx="4648800" cy="1733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66" name="Google Shape;66;p16"/>
          <p:cNvSpPr/>
          <p:nvPr>
            <p:ph idx="2" type="pic"/>
          </p:nvPr>
        </p:nvSpPr>
        <p:spPr>
          <a:xfrm>
            <a:off x="3260500" y="2309850"/>
            <a:ext cx="1569000" cy="1625400"/>
          </a:xfrm>
          <a:prstGeom prst="rect">
            <a:avLst/>
          </a:prstGeom>
          <a:noFill/>
          <a:ln cap="flat" cmpd="sng" w="19050">
            <a:solidFill>
              <a:schemeClr val="dk1"/>
            </a:solidFill>
            <a:prstDash val="solid"/>
            <a:round/>
            <a:headEnd len="sm" w="sm" type="none"/>
            <a:tailEnd len="sm" w="sm" type="none"/>
          </a:ln>
        </p:spPr>
      </p:sp>
      <p:sp>
        <p:nvSpPr>
          <p:cNvPr id="67" name="Google Shape;67;p16"/>
          <p:cNvSpPr/>
          <p:nvPr>
            <p:ph idx="3" type="pic"/>
          </p:nvPr>
        </p:nvSpPr>
        <p:spPr>
          <a:xfrm>
            <a:off x="4849525" y="2309850"/>
            <a:ext cx="3128100" cy="2174100"/>
          </a:xfrm>
          <a:prstGeom prst="rect">
            <a:avLst/>
          </a:prstGeom>
          <a:noFill/>
          <a:ln cap="flat" cmpd="sng" w="19050">
            <a:solidFill>
              <a:schemeClr val="dk1"/>
            </a:solidFill>
            <a:prstDash val="solid"/>
            <a:round/>
            <a:headEnd len="sm" w="sm" type="none"/>
            <a:tailEnd len="sm" w="sm" type="none"/>
          </a:ln>
        </p:spPr>
      </p:sp>
      <p:sp>
        <p:nvSpPr>
          <p:cNvPr id="68" name="Google Shape;68;p16"/>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69" name="Google Shape;69;p16"/>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1">
  <p:cSld name="CUSTOM_9">
    <p:spTree>
      <p:nvGrpSpPr>
        <p:cNvPr id="70" name="Shape 70"/>
        <p:cNvGrpSpPr/>
        <p:nvPr/>
      </p:nvGrpSpPr>
      <p:grpSpPr>
        <a:xfrm>
          <a:off x="0" y="0"/>
          <a:ext cx="0" cy="0"/>
          <a:chOff x="0" y="0"/>
          <a:chExt cx="0" cy="0"/>
        </a:xfrm>
      </p:grpSpPr>
      <p:sp>
        <p:nvSpPr>
          <p:cNvPr id="71" name="Google Shape;71;p17"/>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2" name="Google Shape;72;p17"/>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73" name="Google Shape;73;p17"/>
          <p:cNvSpPr/>
          <p:nvPr/>
        </p:nvSpPr>
        <p:spPr>
          <a:xfrm>
            <a:off x="298300" y="301050"/>
            <a:ext cx="5585100" cy="6066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4" name="Google Shape;74;p17"/>
          <p:cNvSpPr txBox="1"/>
          <p:nvPr>
            <p:ph type="title"/>
          </p:nvPr>
        </p:nvSpPr>
        <p:spPr>
          <a:xfrm>
            <a:off x="279185" y="338025"/>
            <a:ext cx="5562300" cy="675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5" name="Google Shape;75;p17"/>
          <p:cNvSpPr txBox="1"/>
          <p:nvPr>
            <p:ph idx="1" type="body"/>
          </p:nvPr>
        </p:nvSpPr>
        <p:spPr>
          <a:xfrm>
            <a:off x="333900" y="1202400"/>
            <a:ext cx="4060800" cy="27387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1">
  <p:cSld name="CUSTOM_2">
    <p:spTree>
      <p:nvGrpSpPr>
        <p:cNvPr id="76" name="Shape 76"/>
        <p:cNvGrpSpPr/>
        <p:nvPr/>
      </p:nvGrpSpPr>
      <p:grpSpPr>
        <a:xfrm>
          <a:off x="0" y="0"/>
          <a:ext cx="0" cy="0"/>
          <a:chOff x="0" y="0"/>
          <a:chExt cx="0" cy="0"/>
        </a:xfrm>
      </p:grpSpPr>
      <p:sp>
        <p:nvSpPr>
          <p:cNvPr id="77" name="Google Shape;77;p18"/>
          <p:cNvSpPr/>
          <p:nvPr/>
        </p:nvSpPr>
        <p:spPr>
          <a:xfrm>
            <a:off x="1822200" y="1536600"/>
            <a:ext cx="4986900" cy="10812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78" name="Google Shape;78;p18"/>
          <p:cNvSpPr txBox="1"/>
          <p:nvPr>
            <p:ph type="title"/>
          </p:nvPr>
        </p:nvSpPr>
        <p:spPr>
          <a:xfrm>
            <a:off x="1822300" y="1548425"/>
            <a:ext cx="4986900" cy="710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79" name="Google Shape;79;p18"/>
          <p:cNvSpPr/>
          <p:nvPr/>
        </p:nvSpPr>
        <p:spPr>
          <a:xfrm>
            <a:off x="4655406" y="2617800"/>
            <a:ext cx="2159400" cy="9891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80" name="Google Shape;80;p18"/>
          <p:cNvSpPr txBox="1"/>
          <p:nvPr>
            <p:ph idx="1" type="subTitle"/>
          </p:nvPr>
        </p:nvSpPr>
        <p:spPr>
          <a:xfrm>
            <a:off x="4649825" y="2625603"/>
            <a:ext cx="2159400" cy="4881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1" name="Google Shape;81;p18"/>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82" name="Google Shape;82;p18"/>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1">
  <p:cSld name="CUSTOM_7">
    <p:spTree>
      <p:nvGrpSpPr>
        <p:cNvPr id="83" name="Shape 83"/>
        <p:cNvGrpSpPr/>
        <p:nvPr/>
      </p:nvGrpSpPr>
      <p:grpSpPr>
        <a:xfrm>
          <a:off x="0" y="0"/>
          <a:ext cx="0" cy="0"/>
          <a:chOff x="0" y="0"/>
          <a:chExt cx="0" cy="0"/>
        </a:xfrm>
      </p:grpSpPr>
      <p:sp>
        <p:nvSpPr>
          <p:cNvPr id="84" name="Google Shape;84;p19"/>
          <p:cNvSpPr/>
          <p:nvPr/>
        </p:nvSpPr>
        <p:spPr>
          <a:xfrm>
            <a:off x="1172300" y="2775600"/>
            <a:ext cx="2953200" cy="8907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85" name="Google Shape;85;p19"/>
          <p:cNvSpPr/>
          <p:nvPr/>
        </p:nvSpPr>
        <p:spPr>
          <a:xfrm>
            <a:off x="1172300" y="1477197"/>
            <a:ext cx="5841600" cy="1298400"/>
          </a:xfrm>
          <a:prstGeom prst="rect">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86" name="Google Shape;86;p19"/>
          <p:cNvSpPr/>
          <p:nvPr/>
        </p:nvSpPr>
        <p:spPr>
          <a:xfrm>
            <a:off x="4125500" y="2775588"/>
            <a:ext cx="594000" cy="5433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87" name="Google Shape;87;p19"/>
          <p:cNvSpPr txBox="1"/>
          <p:nvPr>
            <p:ph type="title"/>
          </p:nvPr>
        </p:nvSpPr>
        <p:spPr>
          <a:xfrm>
            <a:off x="1227050" y="1551048"/>
            <a:ext cx="5732100" cy="11715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88" name="Google Shape;88;p19"/>
          <p:cNvSpPr txBox="1"/>
          <p:nvPr>
            <p:ph idx="1" type="subTitle"/>
          </p:nvPr>
        </p:nvSpPr>
        <p:spPr>
          <a:xfrm>
            <a:off x="1240100" y="2837775"/>
            <a:ext cx="2832300" cy="747600"/>
          </a:xfrm>
          <a:prstGeom prst="rect">
            <a:avLst/>
          </a:prstGeom>
        </p:spPr>
        <p:txBody>
          <a:bodyPr anchorCtr="0" anchor="t" bIns="91425" lIns="91425" spcFirstLastPara="1" rIns="91425" wrap="square" tIns="91425">
            <a:normAutofit/>
          </a:bodyPr>
          <a:lstStyle>
            <a:lvl1pPr lvl="0">
              <a:spcBef>
                <a:spcPts val="0"/>
              </a:spcBef>
              <a:spcAft>
                <a:spcPts val="0"/>
              </a:spcAft>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p:txBody>
      </p:sp>
      <p:sp>
        <p:nvSpPr>
          <p:cNvPr id="89" name="Google Shape;89;p19"/>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90" name="Google Shape;90;p19"/>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91" name="Google Shape;91;p19"/>
          <p:cNvSpPr txBox="1"/>
          <p:nvPr>
            <p:ph idx="2" type="body"/>
          </p:nvPr>
        </p:nvSpPr>
        <p:spPr>
          <a:xfrm>
            <a:off x="1187325" y="3840875"/>
            <a:ext cx="6892800" cy="10146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ig number 2">
  <p:cSld name="CUSTOM_21">
    <p:spTree>
      <p:nvGrpSpPr>
        <p:cNvPr id="92" name="Shape 92"/>
        <p:cNvGrpSpPr/>
        <p:nvPr/>
      </p:nvGrpSpPr>
      <p:grpSpPr>
        <a:xfrm>
          <a:off x="0" y="0"/>
          <a:ext cx="0" cy="0"/>
          <a:chOff x="0" y="0"/>
          <a:chExt cx="0" cy="0"/>
        </a:xfrm>
      </p:grpSpPr>
      <p:sp>
        <p:nvSpPr>
          <p:cNvPr id="93" name="Google Shape;93;p20"/>
          <p:cNvSpPr/>
          <p:nvPr/>
        </p:nvSpPr>
        <p:spPr>
          <a:xfrm>
            <a:off x="3523325" y="2195625"/>
            <a:ext cx="4990200" cy="2385600"/>
          </a:xfrm>
          <a:prstGeom prst="rect">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94" name="Google Shape;94;p20"/>
          <p:cNvSpPr/>
          <p:nvPr/>
        </p:nvSpPr>
        <p:spPr>
          <a:xfrm>
            <a:off x="1420210" y="2202200"/>
            <a:ext cx="2101800" cy="543300"/>
          </a:xfrm>
          <a:prstGeom prst="rect">
            <a:avLst/>
          </a:prstGeom>
          <a:solidFill>
            <a:schemeClr val="accent1"/>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95" name="Google Shape;95;p20"/>
          <p:cNvSpPr/>
          <p:nvPr/>
        </p:nvSpPr>
        <p:spPr>
          <a:xfrm>
            <a:off x="378750" y="562250"/>
            <a:ext cx="3146100" cy="1639800"/>
          </a:xfrm>
          <a:prstGeom prst="rect">
            <a:avLst/>
          </a:prstGeom>
          <a:solidFill>
            <a:schemeClr val="accen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96" name="Google Shape;96;p20"/>
          <p:cNvSpPr txBox="1"/>
          <p:nvPr>
            <p:ph type="title"/>
          </p:nvPr>
        </p:nvSpPr>
        <p:spPr>
          <a:xfrm>
            <a:off x="378750" y="562250"/>
            <a:ext cx="3146100" cy="1639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7200"/>
              <a:buNone/>
              <a:defRPr sz="7200"/>
            </a:lvl1pPr>
            <a:lvl2pPr lvl="1" algn="ctr">
              <a:spcBef>
                <a:spcPts val="0"/>
              </a:spcBef>
              <a:spcAft>
                <a:spcPts val="0"/>
              </a:spcAft>
              <a:buSzPts val="2800"/>
              <a:buNone/>
              <a:defRPr/>
            </a:lvl2pPr>
            <a:lvl3pPr lvl="2" algn="ctr">
              <a:spcBef>
                <a:spcPts val="0"/>
              </a:spcBef>
              <a:spcAft>
                <a:spcPts val="0"/>
              </a:spcAft>
              <a:buSzPts val="2800"/>
              <a:buNone/>
              <a:defRPr/>
            </a:lvl3pPr>
            <a:lvl4pPr lvl="3" algn="ctr">
              <a:spcBef>
                <a:spcPts val="0"/>
              </a:spcBef>
              <a:spcAft>
                <a:spcPts val="0"/>
              </a:spcAft>
              <a:buSzPts val="2800"/>
              <a:buNone/>
              <a:defRPr/>
            </a:lvl4pPr>
            <a:lvl5pPr lvl="4" algn="ctr">
              <a:spcBef>
                <a:spcPts val="0"/>
              </a:spcBef>
              <a:spcAft>
                <a:spcPts val="0"/>
              </a:spcAft>
              <a:buSzPts val="2800"/>
              <a:buNone/>
              <a:defRPr/>
            </a:lvl5pPr>
            <a:lvl6pPr lvl="5" algn="ctr">
              <a:spcBef>
                <a:spcPts val="0"/>
              </a:spcBef>
              <a:spcAft>
                <a:spcPts val="0"/>
              </a:spcAft>
              <a:buSzPts val="2800"/>
              <a:buNone/>
              <a:defRPr/>
            </a:lvl6pPr>
            <a:lvl7pPr lvl="6" algn="ctr">
              <a:spcBef>
                <a:spcPts val="0"/>
              </a:spcBef>
              <a:spcAft>
                <a:spcPts val="0"/>
              </a:spcAft>
              <a:buSzPts val="2800"/>
              <a:buNone/>
              <a:defRPr/>
            </a:lvl7pPr>
            <a:lvl8pPr lvl="7" algn="ctr">
              <a:spcBef>
                <a:spcPts val="0"/>
              </a:spcBef>
              <a:spcAft>
                <a:spcPts val="0"/>
              </a:spcAft>
              <a:buSzPts val="2800"/>
              <a:buNone/>
              <a:defRPr/>
            </a:lvl8pPr>
            <a:lvl9pPr lvl="8" algn="ctr">
              <a:spcBef>
                <a:spcPts val="0"/>
              </a:spcBef>
              <a:spcAft>
                <a:spcPts val="0"/>
              </a:spcAft>
              <a:buSzPts val="2800"/>
              <a:buNone/>
              <a:defRPr/>
            </a:lvl9pPr>
          </a:lstStyle>
          <a:p/>
        </p:txBody>
      </p:sp>
      <p:sp>
        <p:nvSpPr>
          <p:cNvPr id="97" name="Google Shape;97;p20"/>
          <p:cNvSpPr/>
          <p:nvPr/>
        </p:nvSpPr>
        <p:spPr>
          <a:xfrm>
            <a:off x="3523323" y="1654202"/>
            <a:ext cx="528900" cy="5433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98" name="Google Shape;98;p20"/>
          <p:cNvSpPr txBox="1"/>
          <p:nvPr>
            <p:ph idx="1" type="body"/>
          </p:nvPr>
        </p:nvSpPr>
        <p:spPr>
          <a:xfrm>
            <a:off x="3623075" y="2300000"/>
            <a:ext cx="4790700" cy="21840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99" name="Google Shape;99;p20"/>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0" name="Google Shape;100;p20"/>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type="secHead">
  <p:cSld name="SECTION_HEADER">
    <p:spTree>
      <p:nvGrpSpPr>
        <p:cNvPr id="13" name="Shape 13"/>
        <p:cNvGrpSpPr/>
        <p:nvPr/>
      </p:nvGrpSpPr>
      <p:grpSpPr>
        <a:xfrm>
          <a:off x="0" y="0"/>
          <a:ext cx="0" cy="0"/>
          <a:chOff x="0" y="0"/>
          <a:chExt cx="0" cy="0"/>
        </a:xfrm>
      </p:grpSpPr>
      <p:sp>
        <p:nvSpPr>
          <p:cNvPr id="14" name="Google Shape;14;p3"/>
          <p:cNvSpPr txBox="1"/>
          <p:nvPr>
            <p:ph type="title"/>
          </p:nvPr>
        </p:nvSpPr>
        <p:spPr>
          <a:xfrm>
            <a:off x="311700" y="2150850"/>
            <a:ext cx="8520600" cy="841800"/>
          </a:xfrm>
          <a:prstGeom prst="rect">
            <a:avLst/>
          </a:prstGeom>
        </p:spPr>
        <p:txBody>
          <a:bodyPr anchorCtr="0" anchor="ctr" bIns="91425" lIns="91425" spcFirstLastPara="1" rIns="91425" wrap="square" tIns="91425">
            <a:normAutofit/>
          </a:bodyPr>
          <a:lstStyle>
            <a:lvl1pPr lvl="0" algn="ctr">
              <a:spcBef>
                <a:spcPts val="0"/>
              </a:spcBef>
              <a:spcAft>
                <a:spcPts val="0"/>
              </a:spcAft>
              <a:buSzPts val="3600"/>
              <a:buNone/>
              <a:defRPr sz="3600"/>
            </a:lvl1pPr>
            <a:lvl2pPr lvl="1" algn="ctr">
              <a:spcBef>
                <a:spcPts val="0"/>
              </a:spcBef>
              <a:spcAft>
                <a:spcPts val="0"/>
              </a:spcAft>
              <a:buSzPts val="3600"/>
              <a:buNone/>
              <a:defRPr sz="3600"/>
            </a:lvl2pPr>
            <a:lvl3pPr lvl="2" algn="ctr">
              <a:spcBef>
                <a:spcPts val="0"/>
              </a:spcBef>
              <a:spcAft>
                <a:spcPts val="0"/>
              </a:spcAft>
              <a:buSzPts val="3600"/>
              <a:buNone/>
              <a:defRPr sz="3600"/>
            </a:lvl3pPr>
            <a:lvl4pPr lvl="3" algn="ctr">
              <a:spcBef>
                <a:spcPts val="0"/>
              </a:spcBef>
              <a:spcAft>
                <a:spcPts val="0"/>
              </a:spcAft>
              <a:buSzPts val="3600"/>
              <a:buNone/>
              <a:defRPr sz="3600"/>
            </a:lvl4pPr>
            <a:lvl5pPr lvl="4" algn="ctr">
              <a:spcBef>
                <a:spcPts val="0"/>
              </a:spcBef>
              <a:spcAft>
                <a:spcPts val="0"/>
              </a:spcAft>
              <a:buSzPts val="3600"/>
              <a:buNone/>
              <a:defRPr sz="3600"/>
            </a:lvl5pPr>
            <a:lvl6pPr lvl="5" algn="ctr">
              <a:spcBef>
                <a:spcPts val="0"/>
              </a:spcBef>
              <a:spcAft>
                <a:spcPts val="0"/>
              </a:spcAft>
              <a:buSzPts val="3600"/>
              <a:buNone/>
              <a:defRPr sz="3600"/>
            </a:lvl6pPr>
            <a:lvl7pPr lvl="6" algn="ctr">
              <a:spcBef>
                <a:spcPts val="0"/>
              </a:spcBef>
              <a:spcAft>
                <a:spcPts val="0"/>
              </a:spcAft>
              <a:buSzPts val="3600"/>
              <a:buNone/>
              <a:defRPr sz="3600"/>
            </a:lvl7pPr>
            <a:lvl8pPr lvl="7" algn="ctr">
              <a:spcBef>
                <a:spcPts val="0"/>
              </a:spcBef>
              <a:spcAft>
                <a:spcPts val="0"/>
              </a:spcAft>
              <a:buSzPts val="3600"/>
              <a:buNone/>
              <a:defRPr sz="3600"/>
            </a:lvl8pPr>
            <a:lvl9pPr lvl="8" algn="ctr">
              <a:spcBef>
                <a:spcPts val="0"/>
              </a:spcBef>
              <a:spcAft>
                <a:spcPts val="0"/>
              </a:spcAft>
              <a:buSzPts val="3600"/>
              <a:buNone/>
              <a:defRPr sz="3600"/>
            </a:lvl9pPr>
          </a:lstStyle>
          <a:p/>
        </p:txBody>
      </p:sp>
      <p:sp>
        <p:nvSpPr>
          <p:cNvPr id="15" name="Google Shape;15;p3"/>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Recommendations">
  <p:cSld name="TITLE_3_1_1_1_1_1_1_1_1_1_1_1_1">
    <p:spTree>
      <p:nvGrpSpPr>
        <p:cNvPr id="101" name="Shape 101"/>
        <p:cNvGrpSpPr/>
        <p:nvPr/>
      </p:nvGrpSpPr>
      <p:grpSpPr>
        <a:xfrm>
          <a:off x="0" y="0"/>
          <a:ext cx="0" cy="0"/>
          <a:chOff x="0" y="0"/>
          <a:chExt cx="0" cy="0"/>
        </a:xfrm>
      </p:grpSpPr>
      <p:sp>
        <p:nvSpPr>
          <p:cNvPr id="102" name="Google Shape;102;p21"/>
          <p:cNvSpPr/>
          <p:nvPr/>
        </p:nvSpPr>
        <p:spPr>
          <a:xfrm>
            <a:off x="1694350" y="1223800"/>
            <a:ext cx="5755200" cy="3534300"/>
          </a:xfrm>
          <a:prstGeom prst="rect">
            <a:avLst/>
          </a:prstGeom>
          <a:solidFill>
            <a:schemeClr val="accent3"/>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3" name="Google Shape;103;p21"/>
          <p:cNvSpPr txBox="1"/>
          <p:nvPr>
            <p:ph idx="1" type="body"/>
          </p:nvPr>
        </p:nvSpPr>
        <p:spPr>
          <a:xfrm>
            <a:off x="1705750" y="1223400"/>
            <a:ext cx="5755200" cy="35343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04" name="Google Shape;104;p21"/>
          <p:cNvSpPr/>
          <p:nvPr/>
        </p:nvSpPr>
        <p:spPr>
          <a:xfrm>
            <a:off x="8345421" y="287925"/>
            <a:ext cx="489000" cy="502500"/>
          </a:xfrm>
          <a:prstGeom prst="rect">
            <a:avLst/>
          </a:prstGeom>
          <a:solidFill>
            <a:schemeClr val="dk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5" name="Google Shape;105;p21"/>
          <p:cNvSpPr txBox="1"/>
          <p:nvPr>
            <p:ph idx="12" type="sldNum"/>
          </p:nvPr>
        </p:nvSpPr>
        <p:spPr>
          <a:xfrm>
            <a:off x="8333701" y="298859"/>
            <a:ext cx="489000" cy="502500"/>
          </a:xfrm>
          <a:prstGeom prst="rect">
            <a:avLst/>
          </a:prstGeom>
        </p:spPr>
        <p:txBody>
          <a:bodyPr anchorCtr="0" anchor="ctr" bIns="91425" lIns="91425" spcFirstLastPara="1" rIns="91425" wrap="square" tIns="91425">
            <a:normAutofit/>
          </a:bodyPr>
          <a:lstStyle>
            <a:lvl1pPr lvl="0">
              <a:buNone/>
              <a:defRPr>
                <a:solidFill>
                  <a:schemeClr val="dk1"/>
                </a:solidFill>
              </a:defRPr>
            </a:lvl1pPr>
            <a:lvl2pPr lvl="1">
              <a:buNone/>
              <a:defRPr>
                <a:solidFill>
                  <a:schemeClr val="dk1"/>
                </a:solidFill>
              </a:defRPr>
            </a:lvl2pPr>
            <a:lvl3pPr lvl="2">
              <a:buNone/>
              <a:defRPr>
                <a:solidFill>
                  <a:schemeClr val="dk1"/>
                </a:solidFill>
              </a:defRPr>
            </a:lvl3pPr>
            <a:lvl4pPr lvl="3">
              <a:buNone/>
              <a:defRPr>
                <a:solidFill>
                  <a:schemeClr val="dk1"/>
                </a:solidFill>
              </a:defRPr>
            </a:lvl4pPr>
            <a:lvl5pPr lvl="4">
              <a:buNone/>
              <a:defRPr>
                <a:solidFill>
                  <a:schemeClr val="dk1"/>
                </a:solidFill>
              </a:defRPr>
            </a:lvl5pPr>
            <a:lvl6pPr lvl="5">
              <a:buNone/>
              <a:defRPr>
                <a:solidFill>
                  <a:schemeClr val="dk1"/>
                </a:solidFill>
              </a:defRPr>
            </a:lvl6pPr>
            <a:lvl7pPr lvl="6">
              <a:buNone/>
              <a:defRPr>
                <a:solidFill>
                  <a:schemeClr val="dk1"/>
                </a:solidFill>
              </a:defRPr>
            </a:lvl7pPr>
            <a:lvl8pPr lvl="7">
              <a:buNone/>
              <a:defRPr>
                <a:solidFill>
                  <a:schemeClr val="dk1"/>
                </a:solidFill>
              </a:defRPr>
            </a:lvl8pPr>
            <a:lvl9pPr lvl="8">
              <a:buNone/>
              <a:defRPr>
                <a:solidFill>
                  <a:schemeClr val="dk1"/>
                </a:solidFill>
              </a:defRPr>
            </a:lvl9pPr>
          </a:lstStyle>
          <a:p>
            <a:pPr indent="0" lvl="0" marL="0" rtl="0" algn="r">
              <a:spcBef>
                <a:spcPts val="0"/>
              </a:spcBef>
              <a:spcAft>
                <a:spcPts val="0"/>
              </a:spcAft>
              <a:buNone/>
            </a:pPr>
            <a:fld id="{00000000-1234-1234-1234-123412341234}" type="slidenum">
              <a:rPr lang="en"/>
              <a:t>‹#›</a:t>
            </a:fld>
            <a:endParaRPr/>
          </a:p>
        </p:txBody>
      </p:sp>
      <p:sp>
        <p:nvSpPr>
          <p:cNvPr id="106" name="Google Shape;106;p21"/>
          <p:cNvSpPr/>
          <p:nvPr/>
        </p:nvSpPr>
        <p:spPr>
          <a:xfrm>
            <a:off x="298300" y="301050"/>
            <a:ext cx="5585100" cy="606600"/>
          </a:xfrm>
          <a:prstGeom prst="rect">
            <a:avLst/>
          </a:prstGeom>
          <a:solidFill>
            <a:schemeClr val="lt2"/>
          </a:solidFill>
          <a:ln cap="flat" cmpd="sng" w="19050">
            <a:solidFill>
              <a:schemeClr val="dk1"/>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latin typeface="Lexend"/>
              <a:ea typeface="Lexend"/>
              <a:cs typeface="Lexend"/>
              <a:sym typeface="Lexend"/>
            </a:endParaRPr>
          </a:p>
        </p:txBody>
      </p:sp>
      <p:sp>
        <p:nvSpPr>
          <p:cNvPr id="107" name="Google Shape;107;p21"/>
          <p:cNvSpPr txBox="1"/>
          <p:nvPr>
            <p:ph type="title"/>
          </p:nvPr>
        </p:nvSpPr>
        <p:spPr>
          <a:xfrm>
            <a:off x="279185" y="338025"/>
            <a:ext cx="5562300" cy="6753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Title and Text">
  <p:cSld name="2_Title and Text">
    <p:spTree>
      <p:nvGrpSpPr>
        <p:cNvPr id="112" name="Shape 112"/>
        <p:cNvGrpSpPr/>
        <p:nvPr/>
      </p:nvGrpSpPr>
      <p:grpSpPr>
        <a:xfrm>
          <a:off x="0" y="0"/>
          <a:ext cx="0" cy="0"/>
          <a:chOff x="0" y="0"/>
          <a:chExt cx="0" cy="0"/>
        </a:xfrm>
      </p:grpSpPr>
      <p:sp>
        <p:nvSpPr>
          <p:cNvPr id="113" name="Google Shape;113;p23"/>
          <p:cNvSpPr txBox="1"/>
          <p:nvPr>
            <p:ph type="title"/>
          </p:nvPr>
        </p:nvSpPr>
        <p:spPr>
          <a:xfrm>
            <a:off x="609600" y="3800087"/>
            <a:ext cx="7886700" cy="9942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2600"/>
              <a:buFont typeface="Calibri"/>
              <a:buNone/>
              <a:defRPr b="0" i="0" sz="26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14" name="Google Shape;114;p23"/>
          <p:cNvSpPr txBox="1"/>
          <p:nvPr>
            <p:ph idx="1" type="body"/>
          </p:nvPr>
        </p:nvSpPr>
        <p:spPr>
          <a:xfrm>
            <a:off x="609600" y="3109913"/>
            <a:ext cx="7886700" cy="6858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4100"/>
              <a:buFont typeface="Arial"/>
              <a:buNone/>
              <a:defRPr b="0" i="0" sz="4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Text">
  <p:cSld name="1_Title and Text">
    <p:spTree>
      <p:nvGrpSpPr>
        <p:cNvPr id="115" name="Shape 115"/>
        <p:cNvGrpSpPr/>
        <p:nvPr/>
      </p:nvGrpSpPr>
      <p:grpSpPr>
        <a:xfrm>
          <a:off x="0" y="0"/>
          <a:ext cx="0" cy="0"/>
          <a:chOff x="0" y="0"/>
          <a:chExt cx="0" cy="0"/>
        </a:xfrm>
      </p:grpSpPr>
      <p:pic>
        <p:nvPicPr>
          <p:cNvPr id="116" name="Google Shape;116;p24"/>
          <p:cNvPicPr preferRelativeResize="0"/>
          <p:nvPr/>
        </p:nvPicPr>
        <p:blipFill rotWithShape="1">
          <a:blip r:embed="rId2">
            <a:alphaModFix/>
          </a:blip>
          <a:srcRect b="517" l="0" r="1458" t="0"/>
          <a:stretch/>
        </p:blipFill>
        <p:spPr>
          <a:xfrm>
            <a:off x="5859612" y="1319704"/>
            <a:ext cx="3284388" cy="3828660"/>
          </a:xfrm>
          <a:prstGeom prst="rect">
            <a:avLst/>
          </a:prstGeom>
          <a:noFill/>
          <a:ln>
            <a:noFill/>
          </a:ln>
        </p:spPr>
      </p:pic>
      <p:sp>
        <p:nvSpPr>
          <p:cNvPr id="117" name="Google Shape;117;p24"/>
          <p:cNvSpPr txBox="1"/>
          <p:nvPr>
            <p:ph idx="12" type="sldNum"/>
          </p:nvPr>
        </p:nvSpPr>
        <p:spPr>
          <a:xfrm>
            <a:off x="6453170" y="4781224"/>
            <a:ext cx="2447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rgbClr val="414A58"/>
                </a:solidFill>
                <a:latin typeface="Calibri"/>
                <a:ea typeface="Calibri"/>
                <a:cs typeface="Calibri"/>
                <a:sym typeface="Calibri"/>
              </a:defRPr>
            </a:lvl1pPr>
            <a:lvl2pPr indent="0" lvl="1" marL="0" algn="r">
              <a:spcBef>
                <a:spcPts val="0"/>
              </a:spcBef>
              <a:buNone/>
              <a:defRPr b="0" i="0" sz="800" u="none" cap="none" strike="noStrike">
                <a:solidFill>
                  <a:srgbClr val="414A58"/>
                </a:solidFill>
                <a:latin typeface="Calibri"/>
                <a:ea typeface="Calibri"/>
                <a:cs typeface="Calibri"/>
                <a:sym typeface="Calibri"/>
              </a:defRPr>
            </a:lvl2pPr>
            <a:lvl3pPr indent="0" lvl="2" marL="0" algn="r">
              <a:spcBef>
                <a:spcPts val="0"/>
              </a:spcBef>
              <a:buNone/>
              <a:defRPr b="0" i="0" sz="800" u="none" cap="none" strike="noStrike">
                <a:solidFill>
                  <a:srgbClr val="414A58"/>
                </a:solidFill>
                <a:latin typeface="Calibri"/>
                <a:ea typeface="Calibri"/>
                <a:cs typeface="Calibri"/>
                <a:sym typeface="Calibri"/>
              </a:defRPr>
            </a:lvl3pPr>
            <a:lvl4pPr indent="0" lvl="3" marL="0" algn="r">
              <a:spcBef>
                <a:spcPts val="0"/>
              </a:spcBef>
              <a:buNone/>
              <a:defRPr b="0" i="0" sz="800" u="none" cap="none" strike="noStrike">
                <a:solidFill>
                  <a:srgbClr val="414A58"/>
                </a:solidFill>
                <a:latin typeface="Calibri"/>
                <a:ea typeface="Calibri"/>
                <a:cs typeface="Calibri"/>
                <a:sym typeface="Calibri"/>
              </a:defRPr>
            </a:lvl4pPr>
            <a:lvl5pPr indent="0" lvl="4" marL="0" algn="r">
              <a:spcBef>
                <a:spcPts val="0"/>
              </a:spcBef>
              <a:buNone/>
              <a:defRPr b="0" i="0" sz="800" u="none" cap="none" strike="noStrike">
                <a:solidFill>
                  <a:srgbClr val="414A58"/>
                </a:solidFill>
                <a:latin typeface="Calibri"/>
                <a:ea typeface="Calibri"/>
                <a:cs typeface="Calibri"/>
                <a:sym typeface="Calibri"/>
              </a:defRPr>
            </a:lvl5pPr>
            <a:lvl6pPr indent="0" lvl="5" marL="0" algn="r">
              <a:spcBef>
                <a:spcPts val="0"/>
              </a:spcBef>
              <a:buNone/>
              <a:defRPr b="0" i="0" sz="800" u="none" cap="none" strike="noStrike">
                <a:solidFill>
                  <a:srgbClr val="414A58"/>
                </a:solidFill>
                <a:latin typeface="Calibri"/>
                <a:ea typeface="Calibri"/>
                <a:cs typeface="Calibri"/>
                <a:sym typeface="Calibri"/>
              </a:defRPr>
            </a:lvl6pPr>
            <a:lvl7pPr indent="0" lvl="6" marL="0" algn="r">
              <a:spcBef>
                <a:spcPts val="0"/>
              </a:spcBef>
              <a:buNone/>
              <a:defRPr b="0" i="0" sz="800" u="none" cap="none" strike="noStrike">
                <a:solidFill>
                  <a:srgbClr val="414A58"/>
                </a:solidFill>
                <a:latin typeface="Calibri"/>
                <a:ea typeface="Calibri"/>
                <a:cs typeface="Calibri"/>
                <a:sym typeface="Calibri"/>
              </a:defRPr>
            </a:lvl7pPr>
            <a:lvl8pPr indent="0" lvl="7" marL="0" algn="r">
              <a:spcBef>
                <a:spcPts val="0"/>
              </a:spcBef>
              <a:buNone/>
              <a:defRPr b="0" i="0" sz="800" u="none" cap="none" strike="noStrike">
                <a:solidFill>
                  <a:srgbClr val="414A58"/>
                </a:solidFill>
                <a:latin typeface="Calibri"/>
                <a:ea typeface="Calibri"/>
                <a:cs typeface="Calibri"/>
                <a:sym typeface="Calibri"/>
              </a:defRPr>
            </a:lvl8pPr>
            <a:lvl9pPr indent="0" lvl="8" marL="0" algn="r">
              <a:spcBef>
                <a:spcPts val="0"/>
              </a:spcBef>
              <a:buNone/>
              <a:defRPr b="0" i="0" sz="80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ext">
  <p:cSld name="Title and Text">
    <p:spTree>
      <p:nvGrpSpPr>
        <p:cNvPr id="118" name="Shape 118"/>
        <p:cNvGrpSpPr/>
        <p:nvPr/>
      </p:nvGrpSpPr>
      <p:grpSpPr>
        <a:xfrm>
          <a:off x="0" y="0"/>
          <a:ext cx="0" cy="0"/>
          <a:chOff x="0" y="0"/>
          <a:chExt cx="0" cy="0"/>
        </a:xfrm>
      </p:grpSpPr>
      <p:sp>
        <p:nvSpPr>
          <p:cNvPr id="119" name="Google Shape;119;p25"/>
          <p:cNvSpPr txBox="1"/>
          <p:nvPr>
            <p:ph idx="12" type="sldNum"/>
          </p:nvPr>
        </p:nvSpPr>
        <p:spPr>
          <a:xfrm>
            <a:off x="6453170" y="4781224"/>
            <a:ext cx="24477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b="0" i="0" sz="800" u="none" cap="none" strike="noStrike">
                <a:solidFill>
                  <a:srgbClr val="414A58"/>
                </a:solidFill>
                <a:latin typeface="Calibri"/>
                <a:ea typeface="Calibri"/>
                <a:cs typeface="Calibri"/>
                <a:sym typeface="Calibri"/>
              </a:defRPr>
            </a:lvl1pPr>
            <a:lvl2pPr indent="0" lvl="1" marL="0" algn="r">
              <a:spcBef>
                <a:spcPts val="0"/>
              </a:spcBef>
              <a:buNone/>
              <a:defRPr b="0" i="0" sz="800" u="none" cap="none" strike="noStrike">
                <a:solidFill>
                  <a:srgbClr val="414A58"/>
                </a:solidFill>
                <a:latin typeface="Calibri"/>
                <a:ea typeface="Calibri"/>
                <a:cs typeface="Calibri"/>
                <a:sym typeface="Calibri"/>
              </a:defRPr>
            </a:lvl2pPr>
            <a:lvl3pPr indent="0" lvl="2" marL="0" algn="r">
              <a:spcBef>
                <a:spcPts val="0"/>
              </a:spcBef>
              <a:buNone/>
              <a:defRPr b="0" i="0" sz="800" u="none" cap="none" strike="noStrike">
                <a:solidFill>
                  <a:srgbClr val="414A58"/>
                </a:solidFill>
                <a:latin typeface="Calibri"/>
                <a:ea typeface="Calibri"/>
                <a:cs typeface="Calibri"/>
                <a:sym typeface="Calibri"/>
              </a:defRPr>
            </a:lvl3pPr>
            <a:lvl4pPr indent="0" lvl="3" marL="0" algn="r">
              <a:spcBef>
                <a:spcPts val="0"/>
              </a:spcBef>
              <a:buNone/>
              <a:defRPr b="0" i="0" sz="800" u="none" cap="none" strike="noStrike">
                <a:solidFill>
                  <a:srgbClr val="414A58"/>
                </a:solidFill>
                <a:latin typeface="Calibri"/>
                <a:ea typeface="Calibri"/>
                <a:cs typeface="Calibri"/>
                <a:sym typeface="Calibri"/>
              </a:defRPr>
            </a:lvl4pPr>
            <a:lvl5pPr indent="0" lvl="4" marL="0" algn="r">
              <a:spcBef>
                <a:spcPts val="0"/>
              </a:spcBef>
              <a:buNone/>
              <a:defRPr b="0" i="0" sz="800" u="none" cap="none" strike="noStrike">
                <a:solidFill>
                  <a:srgbClr val="414A58"/>
                </a:solidFill>
                <a:latin typeface="Calibri"/>
                <a:ea typeface="Calibri"/>
                <a:cs typeface="Calibri"/>
                <a:sym typeface="Calibri"/>
              </a:defRPr>
            </a:lvl5pPr>
            <a:lvl6pPr indent="0" lvl="5" marL="0" algn="r">
              <a:spcBef>
                <a:spcPts val="0"/>
              </a:spcBef>
              <a:buNone/>
              <a:defRPr b="0" i="0" sz="800" u="none" cap="none" strike="noStrike">
                <a:solidFill>
                  <a:srgbClr val="414A58"/>
                </a:solidFill>
                <a:latin typeface="Calibri"/>
                <a:ea typeface="Calibri"/>
                <a:cs typeface="Calibri"/>
                <a:sym typeface="Calibri"/>
              </a:defRPr>
            </a:lvl6pPr>
            <a:lvl7pPr indent="0" lvl="6" marL="0" algn="r">
              <a:spcBef>
                <a:spcPts val="0"/>
              </a:spcBef>
              <a:buNone/>
              <a:defRPr b="0" i="0" sz="800" u="none" cap="none" strike="noStrike">
                <a:solidFill>
                  <a:srgbClr val="414A58"/>
                </a:solidFill>
                <a:latin typeface="Calibri"/>
                <a:ea typeface="Calibri"/>
                <a:cs typeface="Calibri"/>
                <a:sym typeface="Calibri"/>
              </a:defRPr>
            </a:lvl7pPr>
            <a:lvl8pPr indent="0" lvl="7" marL="0" algn="r">
              <a:spcBef>
                <a:spcPts val="0"/>
              </a:spcBef>
              <a:buNone/>
              <a:defRPr b="0" i="0" sz="800" u="none" cap="none" strike="noStrike">
                <a:solidFill>
                  <a:srgbClr val="414A58"/>
                </a:solidFill>
                <a:latin typeface="Calibri"/>
                <a:ea typeface="Calibri"/>
                <a:cs typeface="Calibri"/>
                <a:sym typeface="Calibri"/>
              </a:defRPr>
            </a:lvl8pPr>
            <a:lvl9pPr indent="0" lvl="8" marL="0" algn="r">
              <a:spcBef>
                <a:spcPts val="0"/>
              </a:spcBef>
              <a:buNone/>
              <a:defRPr b="0" i="0" sz="80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Header">
  <p:cSld name="Section Header">
    <p:spTree>
      <p:nvGrpSpPr>
        <p:cNvPr id="120" name="Shape 120"/>
        <p:cNvGrpSpPr/>
        <p:nvPr/>
      </p:nvGrpSpPr>
      <p:grpSpPr>
        <a:xfrm>
          <a:off x="0" y="0"/>
          <a:ext cx="0" cy="0"/>
          <a:chOff x="0" y="0"/>
          <a:chExt cx="0" cy="0"/>
        </a:xfrm>
      </p:grpSpPr>
      <p:sp>
        <p:nvSpPr>
          <p:cNvPr id="121" name="Google Shape;121;p26"/>
          <p:cNvSpPr txBox="1"/>
          <p:nvPr>
            <p:ph type="title"/>
          </p:nvPr>
        </p:nvSpPr>
        <p:spPr>
          <a:xfrm>
            <a:off x="514557" y="397411"/>
            <a:ext cx="6909900" cy="6315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2" name="Google Shape;122;p26"/>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3" name="Google Shape;123;p26"/>
          <p:cNvSpPr txBox="1"/>
          <p:nvPr>
            <p:ph idx="1" type="body"/>
          </p:nvPr>
        </p:nvSpPr>
        <p:spPr>
          <a:xfrm>
            <a:off x="563166" y="1164535"/>
            <a:ext cx="8018700" cy="35646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300"/>
              </a:spcBef>
              <a:spcAft>
                <a:spcPts val="0"/>
              </a:spcAft>
              <a:buClr>
                <a:schemeClr val="dk1"/>
              </a:buClr>
              <a:buSzPts val="2000"/>
              <a:buFont typeface="Arial"/>
              <a:buNone/>
              <a:defRPr b="0" i="0" sz="20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2_Section Header">
  <p:cSld name="2_Section Header">
    <p:spTree>
      <p:nvGrpSpPr>
        <p:cNvPr id="124" name="Shape 124"/>
        <p:cNvGrpSpPr/>
        <p:nvPr/>
      </p:nvGrpSpPr>
      <p:grpSpPr>
        <a:xfrm>
          <a:off x="0" y="0"/>
          <a:ext cx="0" cy="0"/>
          <a:chOff x="0" y="0"/>
          <a:chExt cx="0" cy="0"/>
        </a:xfrm>
      </p:grpSpPr>
      <p:pic>
        <p:nvPicPr>
          <p:cNvPr id="125" name="Google Shape;125;p27"/>
          <p:cNvPicPr preferRelativeResize="0"/>
          <p:nvPr/>
        </p:nvPicPr>
        <p:blipFill rotWithShape="1">
          <a:blip r:embed="rId2">
            <a:alphaModFix/>
          </a:blip>
          <a:srcRect b="517" l="0" r="1458" t="0"/>
          <a:stretch/>
        </p:blipFill>
        <p:spPr>
          <a:xfrm>
            <a:off x="5859612" y="1319704"/>
            <a:ext cx="3284388" cy="3828660"/>
          </a:xfrm>
          <a:prstGeom prst="rect">
            <a:avLst/>
          </a:prstGeom>
          <a:noFill/>
          <a:ln>
            <a:noFill/>
          </a:ln>
        </p:spPr>
      </p:pic>
      <p:sp>
        <p:nvSpPr>
          <p:cNvPr id="126" name="Google Shape;126;p27"/>
          <p:cNvSpPr txBox="1"/>
          <p:nvPr>
            <p:ph type="title"/>
          </p:nvPr>
        </p:nvSpPr>
        <p:spPr>
          <a:xfrm>
            <a:off x="514557" y="397411"/>
            <a:ext cx="6909900" cy="6315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27" name="Google Shape;127;p27"/>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28" name="Google Shape;128;p27"/>
          <p:cNvSpPr txBox="1"/>
          <p:nvPr>
            <p:ph idx="1" type="body"/>
          </p:nvPr>
        </p:nvSpPr>
        <p:spPr>
          <a:xfrm>
            <a:off x="563166" y="1164535"/>
            <a:ext cx="8018700" cy="35646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3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100"/>
              <a:buFont typeface="Arial"/>
              <a:buNone/>
              <a:defRPr b="0" i="0" sz="11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900"/>
              <a:buFont typeface="Arial"/>
              <a:buNone/>
              <a:defRPr b="0" i="0" sz="9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800"/>
              <a:buFont typeface="Arial"/>
              <a:buNone/>
              <a:defRPr b="0" i="0" sz="8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Content">
  <p:cSld name="Title and Content">
    <p:spTree>
      <p:nvGrpSpPr>
        <p:cNvPr id="129" name="Shape 129"/>
        <p:cNvGrpSpPr/>
        <p:nvPr/>
      </p:nvGrpSpPr>
      <p:grpSpPr>
        <a:xfrm>
          <a:off x="0" y="0"/>
          <a:ext cx="0" cy="0"/>
          <a:chOff x="0" y="0"/>
          <a:chExt cx="0" cy="0"/>
        </a:xfrm>
      </p:grpSpPr>
      <p:sp>
        <p:nvSpPr>
          <p:cNvPr id="130" name="Google Shape;130;p28"/>
          <p:cNvSpPr txBox="1"/>
          <p:nvPr>
            <p:ph type="title"/>
          </p:nvPr>
        </p:nvSpPr>
        <p:spPr>
          <a:xfrm>
            <a:off x="516835" y="352839"/>
            <a:ext cx="7998600" cy="675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31" name="Google Shape;131;p28"/>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2" name="Google Shape;132;p28"/>
          <p:cNvSpPr txBox="1"/>
          <p:nvPr>
            <p:ph idx="1" type="body"/>
          </p:nvPr>
        </p:nvSpPr>
        <p:spPr>
          <a:xfrm>
            <a:off x="524290" y="1717814"/>
            <a:ext cx="8122800" cy="2522700"/>
          </a:xfrm>
          <a:prstGeom prst="rect">
            <a:avLst/>
          </a:prstGeom>
          <a:noFill/>
          <a:ln>
            <a:noFill/>
          </a:ln>
        </p:spPr>
        <p:txBody>
          <a:bodyPr anchorCtr="0" anchor="t" bIns="34275" lIns="68575" spcFirstLastPara="1" rIns="68575" wrap="square" tIns="34275">
            <a:noAutofit/>
          </a:bodyPr>
          <a:lstStyle>
            <a:lvl1pPr indent="-342900" lvl="0" marL="4572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90000"/>
              </a:lnSpc>
              <a:spcBef>
                <a:spcPts val="400"/>
              </a:spcBef>
              <a:spcAft>
                <a:spcPts val="0"/>
              </a:spcAft>
              <a:buClr>
                <a:schemeClr val="dk1"/>
              </a:buClr>
              <a:buSzPts val="1400"/>
              <a:buFont typeface="Courier New"/>
              <a:buChar char="o"/>
              <a:defRPr b="0" i="0" sz="14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3" name="Google Shape;133;p28"/>
          <p:cNvSpPr txBox="1"/>
          <p:nvPr>
            <p:ph idx="2" type="body"/>
          </p:nvPr>
        </p:nvSpPr>
        <p:spPr>
          <a:xfrm>
            <a:off x="524290" y="1108214"/>
            <a:ext cx="8122800" cy="776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Inter Light"/>
                <a:ea typeface="Inter Light"/>
                <a:cs typeface="Inter Light"/>
                <a:sym typeface="Inter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Inter Light"/>
                <a:ea typeface="Inter Light"/>
                <a:cs typeface="Inter Light"/>
                <a:sym typeface="Inter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and Content">
  <p:cSld name="1_Title and Content">
    <p:spTree>
      <p:nvGrpSpPr>
        <p:cNvPr id="134" name="Shape 134"/>
        <p:cNvGrpSpPr/>
        <p:nvPr/>
      </p:nvGrpSpPr>
      <p:grpSpPr>
        <a:xfrm>
          <a:off x="0" y="0"/>
          <a:ext cx="0" cy="0"/>
          <a:chOff x="0" y="0"/>
          <a:chExt cx="0" cy="0"/>
        </a:xfrm>
      </p:grpSpPr>
      <p:pic>
        <p:nvPicPr>
          <p:cNvPr id="135" name="Google Shape;135;p29"/>
          <p:cNvPicPr preferRelativeResize="0"/>
          <p:nvPr/>
        </p:nvPicPr>
        <p:blipFill rotWithShape="1">
          <a:blip r:embed="rId2">
            <a:alphaModFix/>
          </a:blip>
          <a:srcRect b="517" l="0" r="1458" t="0"/>
          <a:stretch/>
        </p:blipFill>
        <p:spPr>
          <a:xfrm>
            <a:off x="5859612" y="1319704"/>
            <a:ext cx="3284388" cy="3828660"/>
          </a:xfrm>
          <a:prstGeom prst="rect">
            <a:avLst/>
          </a:prstGeom>
          <a:noFill/>
          <a:ln>
            <a:noFill/>
          </a:ln>
        </p:spPr>
      </p:pic>
      <p:sp>
        <p:nvSpPr>
          <p:cNvPr id="136" name="Google Shape;136;p29"/>
          <p:cNvSpPr txBox="1"/>
          <p:nvPr>
            <p:ph type="title"/>
          </p:nvPr>
        </p:nvSpPr>
        <p:spPr>
          <a:xfrm>
            <a:off x="516835" y="352839"/>
            <a:ext cx="7998600" cy="675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37" name="Google Shape;137;p29"/>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38" name="Google Shape;138;p29"/>
          <p:cNvSpPr txBox="1"/>
          <p:nvPr>
            <p:ph idx="1" type="body"/>
          </p:nvPr>
        </p:nvSpPr>
        <p:spPr>
          <a:xfrm>
            <a:off x="524290" y="1717814"/>
            <a:ext cx="8122800" cy="2522700"/>
          </a:xfrm>
          <a:prstGeom prst="rect">
            <a:avLst/>
          </a:prstGeom>
          <a:noFill/>
          <a:ln>
            <a:noFill/>
          </a:ln>
        </p:spPr>
        <p:txBody>
          <a:bodyPr anchorCtr="0" anchor="t" bIns="34275" lIns="68575" spcFirstLastPara="1" rIns="68575" wrap="square" tIns="34275">
            <a:noAutofit/>
          </a:bodyPr>
          <a:lstStyle>
            <a:lvl1pPr indent="-342900" lvl="0" marL="4572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90000"/>
              </a:lnSpc>
              <a:spcBef>
                <a:spcPts val="400"/>
              </a:spcBef>
              <a:spcAft>
                <a:spcPts val="0"/>
              </a:spcAft>
              <a:buClr>
                <a:schemeClr val="dk1"/>
              </a:buClr>
              <a:buSzPts val="1400"/>
              <a:buFont typeface="Courier New"/>
              <a:buChar char="o"/>
              <a:defRPr b="0" i="0" sz="14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39" name="Google Shape;139;p29"/>
          <p:cNvSpPr txBox="1"/>
          <p:nvPr>
            <p:ph idx="2" type="body"/>
          </p:nvPr>
        </p:nvSpPr>
        <p:spPr>
          <a:xfrm>
            <a:off x="524290" y="1108214"/>
            <a:ext cx="8122800" cy="776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Inter Light"/>
                <a:ea typeface="Inter Light"/>
                <a:cs typeface="Inter Light"/>
                <a:sym typeface="Inter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Inter Light"/>
                <a:ea typeface="Inter Light"/>
                <a:cs typeface="Inter Light"/>
                <a:sym typeface="Inter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omparison" type="twoTxTwoObj">
  <p:cSld name="TWO_OBJECTS_WITH_TEXT">
    <p:spTree>
      <p:nvGrpSpPr>
        <p:cNvPr id="140" name="Shape 140"/>
        <p:cNvGrpSpPr/>
        <p:nvPr/>
      </p:nvGrpSpPr>
      <p:grpSpPr>
        <a:xfrm>
          <a:off x="0" y="0"/>
          <a:ext cx="0" cy="0"/>
          <a:chOff x="0" y="0"/>
          <a:chExt cx="0" cy="0"/>
        </a:xfrm>
      </p:grpSpPr>
      <p:sp>
        <p:nvSpPr>
          <p:cNvPr id="141" name="Google Shape;141;p30"/>
          <p:cNvSpPr txBox="1"/>
          <p:nvPr>
            <p:ph type="title"/>
          </p:nvPr>
        </p:nvSpPr>
        <p:spPr>
          <a:xfrm>
            <a:off x="535421" y="383173"/>
            <a:ext cx="7886700" cy="7401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42" name="Google Shape;142;p30"/>
          <p:cNvSpPr txBox="1"/>
          <p:nvPr>
            <p:ph idx="1" type="body"/>
          </p:nvPr>
        </p:nvSpPr>
        <p:spPr>
          <a:xfrm>
            <a:off x="629841" y="1260872"/>
            <a:ext cx="3868500" cy="6180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43" name="Google Shape;143;p30"/>
          <p:cNvSpPr txBox="1"/>
          <p:nvPr>
            <p:ph idx="2" type="body"/>
          </p:nvPr>
        </p:nvSpPr>
        <p:spPr>
          <a:xfrm>
            <a:off x="629841" y="1878806"/>
            <a:ext cx="3868500" cy="2763600"/>
          </a:xfrm>
          <a:prstGeom prst="rect">
            <a:avLst/>
          </a:prstGeom>
          <a:solidFill>
            <a:schemeClr val="lt1">
              <a:alpha val="20000"/>
            </a:schemeClr>
          </a:solidFill>
          <a:ln cap="flat" cmpd="sng" w="9525">
            <a:solidFill>
              <a:schemeClr val="accent6"/>
            </a:solidFill>
            <a:prstDash val="solid"/>
            <a:round/>
            <a:headEnd len="sm" w="sm" type="none"/>
            <a:tailEnd len="sm" w="sm" type="none"/>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4" name="Google Shape;144;p30"/>
          <p:cNvSpPr txBox="1"/>
          <p:nvPr>
            <p:ph idx="3" type="body"/>
          </p:nvPr>
        </p:nvSpPr>
        <p:spPr>
          <a:xfrm>
            <a:off x="4629150" y="1260872"/>
            <a:ext cx="3887400" cy="618000"/>
          </a:xfrm>
          <a:prstGeom prst="rect">
            <a:avLst/>
          </a:prstGeom>
          <a:solidFill>
            <a:schemeClr val="accent6"/>
          </a:solidFill>
          <a:ln cap="flat" cmpd="sng" w="9525">
            <a:solidFill>
              <a:schemeClr val="accent6"/>
            </a:solidFill>
            <a:prstDash val="solid"/>
            <a:round/>
            <a:headEnd len="sm" w="sm" type="none"/>
            <a:tailEnd len="sm" w="sm" type="none"/>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lt1"/>
              </a:buClr>
              <a:buSzPts val="1800"/>
              <a:buFont typeface="Arial"/>
              <a:buNone/>
              <a:defRPr b="1" i="0" sz="1800" u="none" cap="none" strike="noStrike">
                <a:solidFill>
                  <a:schemeClr val="lt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500"/>
              <a:buFont typeface="Arial"/>
              <a:buNone/>
              <a:defRPr b="1" i="0" sz="15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1"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5pPr>
            <a:lvl6pPr indent="-228600" lvl="5" marL="27432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6pPr>
            <a:lvl7pPr indent="-228600" lvl="6" marL="32004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7pPr>
            <a:lvl8pPr indent="-228600" lvl="7" marL="36576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8pPr>
            <a:lvl9pPr indent="-228600" lvl="8" marL="4114800" marR="0" algn="l">
              <a:lnSpc>
                <a:spcPct val="90000"/>
              </a:lnSpc>
              <a:spcBef>
                <a:spcPts val="400"/>
              </a:spcBef>
              <a:spcAft>
                <a:spcPts val="0"/>
              </a:spcAft>
              <a:buClr>
                <a:schemeClr val="dk1"/>
              </a:buClr>
              <a:buSzPts val="1200"/>
              <a:buFont typeface="Arial"/>
              <a:buNone/>
              <a:defRPr b="1" i="0" sz="1200" u="none" cap="none" strike="noStrike">
                <a:solidFill>
                  <a:schemeClr val="dk1"/>
                </a:solidFill>
                <a:latin typeface="Calibri"/>
                <a:ea typeface="Calibri"/>
                <a:cs typeface="Calibri"/>
                <a:sym typeface="Calibri"/>
              </a:defRPr>
            </a:lvl9pPr>
          </a:lstStyle>
          <a:p/>
        </p:txBody>
      </p:sp>
      <p:sp>
        <p:nvSpPr>
          <p:cNvPr id="145" name="Google Shape;145;p30"/>
          <p:cNvSpPr txBox="1"/>
          <p:nvPr>
            <p:ph idx="4" type="body"/>
          </p:nvPr>
        </p:nvSpPr>
        <p:spPr>
          <a:xfrm>
            <a:off x="4629150" y="1878806"/>
            <a:ext cx="3887400" cy="2763600"/>
          </a:xfrm>
          <a:prstGeom prst="rect">
            <a:avLst/>
          </a:prstGeom>
          <a:solidFill>
            <a:schemeClr val="lt1">
              <a:alpha val="20000"/>
            </a:schemeClr>
          </a:solidFill>
          <a:ln cap="flat" cmpd="sng" w="9525">
            <a:solidFill>
              <a:schemeClr val="accent6"/>
            </a:solidFill>
            <a:prstDash val="solid"/>
            <a:round/>
            <a:headEnd len="sm" w="sm" type="none"/>
            <a:tailEnd len="sm" w="sm" type="none"/>
          </a:ln>
        </p:spPr>
        <p:txBody>
          <a:bodyPr anchorCtr="0" anchor="ctr"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2pPr>
            <a:lvl3pPr indent="-228600" lvl="2" marL="13716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indent="-228600" lvl="3" marL="18288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4pPr>
            <a:lvl5pPr indent="-228600" lvl="4" marL="2286000" marR="0" algn="l">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46" name="Google Shape;146;p30"/>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p:cSld name="Title Slide">
    <p:spTree>
      <p:nvGrpSpPr>
        <p:cNvPr id="147" name="Shape 147"/>
        <p:cNvGrpSpPr/>
        <p:nvPr/>
      </p:nvGrpSpPr>
      <p:grpSpPr>
        <a:xfrm>
          <a:off x="0" y="0"/>
          <a:ext cx="0" cy="0"/>
          <a:chOff x="0" y="0"/>
          <a:chExt cx="0" cy="0"/>
        </a:xfrm>
      </p:grpSpPr>
      <p:sp>
        <p:nvSpPr>
          <p:cNvPr id="148" name="Google Shape;148;p31"/>
          <p:cNvSpPr txBox="1"/>
          <p:nvPr>
            <p:ph type="ctrTitle"/>
          </p:nvPr>
        </p:nvSpPr>
        <p:spPr>
          <a:xfrm>
            <a:off x="524290" y="205668"/>
            <a:ext cx="6858000" cy="510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49" name="Google Shape;149;p31"/>
          <p:cNvSpPr txBox="1"/>
          <p:nvPr>
            <p:ph idx="1" type="subTitle"/>
          </p:nvPr>
        </p:nvSpPr>
        <p:spPr>
          <a:xfrm>
            <a:off x="549137" y="646043"/>
            <a:ext cx="6858000" cy="4623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50" name="Google Shape;150;p31"/>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1" name="Google Shape;151;p31"/>
          <p:cNvSpPr txBox="1"/>
          <p:nvPr>
            <p:ph idx="2" type="body"/>
          </p:nvPr>
        </p:nvSpPr>
        <p:spPr>
          <a:xfrm>
            <a:off x="524290" y="1717814"/>
            <a:ext cx="8122800" cy="2522700"/>
          </a:xfrm>
          <a:prstGeom prst="rect">
            <a:avLst/>
          </a:prstGeom>
          <a:noFill/>
          <a:ln>
            <a:noFill/>
          </a:ln>
        </p:spPr>
        <p:txBody>
          <a:bodyPr anchorCtr="0" anchor="t" bIns="34275" lIns="68575" spcFirstLastPara="1" rIns="68575" wrap="square" tIns="34275">
            <a:noAutofit/>
          </a:bodyPr>
          <a:lstStyle>
            <a:lvl1pPr indent="-342900" lvl="0" marL="4572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90000"/>
              </a:lnSpc>
              <a:spcBef>
                <a:spcPts val="400"/>
              </a:spcBef>
              <a:spcAft>
                <a:spcPts val="0"/>
              </a:spcAft>
              <a:buClr>
                <a:schemeClr val="dk1"/>
              </a:buClr>
              <a:buSzPts val="1400"/>
              <a:buFont typeface="Courier New"/>
              <a:buChar char="o"/>
              <a:defRPr b="0" i="0" sz="14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2" name="Google Shape;152;p31"/>
          <p:cNvSpPr txBox="1"/>
          <p:nvPr>
            <p:ph idx="3" type="body"/>
          </p:nvPr>
        </p:nvSpPr>
        <p:spPr>
          <a:xfrm>
            <a:off x="524290" y="1108214"/>
            <a:ext cx="8122800" cy="776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Inter Light"/>
                <a:ea typeface="Inter Light"/>
                <a:cs typeface="Inter Light"/>
                <a:sym typeface="Inter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Inter Light"/>
                <a:ea typeface="Inter Light"/>
                <a:cs typeface="Inter Light"/>
                <a:sym typeface="Inter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body" type="tx">
  <p:cSld name="TITLE_AND_BODY">
    <p:spTree>
      <p:nvGrpSpPr>
        <p:cNvPr id="16" name="Shape 16"/>
        <p:cNvGrpSpPr/>
        <p:nvPr/>
      </p:nvGrpSpPr>
      <p:grpSpPr>
        <a:xfrm>
          <a:off x="0" y="0"/>
          <a:ext cx="0" cy="0"/>
          <a:chOff x="0" y="0"/>
          <a:chExt cx="0" cy="0"/>
        </a:xfrm>
      </p:grpSpPr>
      <p:sp>
        <p:nvSpPr>
          <p:cNvPr id="17" name="Google Shape;17;p4"/>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18" name="Google Shape;18;p4"/>
          <p:cNvSpPr txBox="1"/>
          <p:nvPr>
            <p:ph idx="1" type="body"/>
          </p:nvPr>
        </p:nvSpPr>
        <p:spPr>
          <a:xfrm>
            <a:off x="311700" y="1152475"/>
            <a:ext cx="8520600" cy="3416400"/>
          </a:xfrm>
          <a:prstGeom prst="rect">
            <a:avLst/>
          </a:prstGeom>
        </p:spPr>
        <p:txBody>
          <a:bodyPr anchorCtr="0" anchor="t"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19" name="Google Shape;19;p4"/>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itle Slide">
  <p:cSld name="1_Title Slide">
    <p:spTree>
      <p:nvGrpSpPr>
        <p:cNvPr id="153" name="Shape 153"/>
        <p:cNvGrpSpPr/>
        <p:nvPr/>
      </p:nvGrpSpPr>
      <p:grpSpPr>
        <a:xfrm>
          <a:off x="0" y="0"/>
          <a:ext cx="0" cy="0"/>
          <a:chOff x="0" y="0"/>
          <a:chExt cx="0" cy="0"/>
        </a:xfrm>
      </p:grpSpPr>
      <p:pic>
        <p:nvPicPr>
          <p:cNvPr id="154" name="Google Shape;154;p32"/>
          <p:cNvPicPr preferRelativeResize="0"/>
          <p:nvPr/>
        </p:nvPicPr>
        <p:blipFill rotWithShape="1">
          <a:blip r:embed="rId2">
            <a:alphaModFix/>
          </a:blip>
          <a:srcRect b="517" l="0" r="1458" t="0"/>
          <a:stretch/>
        </p:blipFill>
        <p:spPr>
          <a:xfrm>
            <a:off x="5859612" y="1319704"/>
            <a:ext cx="3284388" cy="3828660"/>
          </a:xfrm>
          <a:prstGeom prst="rect">
            <a:avLst/>
          </a:prstGeom>
          <a:noFill/>
          <a:ln>
            <a:noFill/>
          </a:ln>
        </p:spPr>
      </p:pic>
      <p:sp>
        <p:nvSpPr>
          <p:cNvPr id="155" name="Google Shape;155;p32"/>
          <p:cNvSpPr txBox="1"/>
          <p:nvPr>
            <p:ph type="ctrTitle"/>
          </p:nvPr>
        </p:nvSpPr>
        <p:spPr>
          <a:xfrm>
            <a:off x="524290" y="205668"/>
            <a:ext cx="6858000" cy="5100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000"/>
              <a:buFont typeface="Calibri"/>
              <a:buNone/>
              <a:defRPr b="0" i="0" sz="30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56" name="Google Shape;156;p32"/>
          <p:cNvSpPr txBox="1"/>
          <p:nvPr>
            <p:ph idx="1" type="subTitle"/>
          </p:nvPr>
        </p:nvSpPr>
        <p:spPr>
          <a:xfrm>
            <a:off x="549137" y="646043"/>
            <a:ext cx="6858000" cy="4623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8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1pPr>
            <a:lvl2pPr lvl="1" marR="0" algn="ctr">
              <a:lnSpc>
                <a:spcPct val="90000"/>
              </a:lnSpc>
              <a:spcBef>
                <a:spcPts val="400"/>
              </a:spcBef>
              <a:spcAft>
                <a:spcPts val="0"/>
              </a:spcAft>
              <a:buClr>
                <a:schemeClr val="dk1"/>
              </a:buClr>
              <a:buSzPts val="1500"/>
              <a:buFont typeface="Arial"/>
              <a:buNone/>
              <a:defRPr b="0" i="0" sz="1500" u="none" cap="none" strike="noStrike">
                <a:solidFill>
                  <a:schemeClr val="dk1"/>
                </a:solidFill>
                <a:latin typeface="Calibri"/>
                <a:ea typeface="Calibri"/>
                <a:cs typeface="Calibri"/>
                <a:sym typeface="Calibri"/>
              </a:defRPr>
            </a:lvl2pPr>
            <a:lvl3pPr lvl="2" marR="0" algn="ctr">
              <a:lnSpc>
                <a:spcPct val="90000"/>
              </a:lnSpc>
              <a:spcBef>
                <a:spcPts val="400"/>
              </a:spcBef>
              <a:spcAft>
                <a:spcPts val="0"/>
              </a:spcAft>
              <a:buClr>
                <a:schemeClr val="dk1"/>
              </a:buClr>
              <a:buSzPts val="1400"/>
              <a:buFont typeface="Arial"/>
              <a:buNone/>
              <a:defRPr b="0" i="0" sz="1400" u="none" cap="none" strike="noStrike">
                <a:solidFill>
                  <a:schemeClr val="dk1"/>
                </a:solidFill>
                <a:latin typeface="Calibri"/>
                <a:ea typeface="Calibri"/>
                <a:cs typeface="Calibri"/>
                <a:sym typeface="Calibri"/>
              </a:defRPr>
            </a:lvl3pPr>
            <a:lvl4pPr lvl="3"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4pPr>
            <a:lvl5pPr lvl="4"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5pPr>
            <a:lvl6pPr lvl="5"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6pPr>
            <a:lvl7pPr lvl="6"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7pPr>
            <a:lvl8pPr lvl="7"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8pPr>
            <a:lvl9pPr lvl="8" marR="0" algn="ctr">
              <a:lnSpc>
                <a:spcPct val="90000"/>
              </a:lnSpc>
              <a:spcBef>
                <a:spcPts val="400"/>
              </a:spcBef>
              <a:spcAft>
                <a:spcPts val="0"/>
              </a:spcAft>
              <a:buClr>
                <a:schemeClr val="dk1"/>
              </a:buClr>
              <a:buSzPts val="1200"/>
              <a:buFont typeface="Arial"/>
              <a:buNone/>
              <a:defRPr b="0" i="0" sz="1200" u="none" cap="none" strike="noStrike">
                <a:solidFill>
                  <a:schemeClr val="dk1"/>
                </a:solidFill>
                <a:latin typeface="Calibri"/>
                <a:ea typeface="Calibri"/>
                <a:cs typeface="Calibri"/>
                <a:sym typeface="Calibri"/>
              </a:defRPr>
            </a:lvl9pPr>
          </a:lstStyle>
          <a:p/>
        </p:txBody>
      </p:sp>
      <p:sp>
        <p:nvSpPr>
          <p:cNvPr id="157" name="Google Shape;157;p32"/>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
        <p:nvSpPr>
          <p:cNvPr id="158" name="Google Shape;158;p32"/>
          <p:cNvSpPr txBox="1"/>
          <p:nvPr>
            <p:ph idx="2" type="body"/>
          </p:nvPr>
        </p:nvSpPr>
        <p:spPr>
          <a:xfrm>
            <a:off x="524290" y="1717814"/>
            <a:ext cx="8122800" cy="2522700"/>
          </a:xfrm>
          <a:prstGeom prst="rect">
            <a:avLst/>
          </a:prstGeom>
          <a:noFill/>
          <a:ln>
            <a:noFill/>
          </a:ln>
        </p:spPr>
        <p:txBody>
          <a:bodyPr anchorCtr="0" anchor="t" bIns="34275" lIns="68575" spcFirstLastPara="1" rIns="68575" wrap="square" tIns="34275">
            <a:noAutofit/>
          </a:bodyPr>
          <a:lstStyle>
            <a:lvl1pPr indent="-342900" lvl="0" marL="457200" marR="0" algn="l">
              <a:lnSpc>
                <a:spcPct val="90000"/>
              </a:lnSpc>
              <a:spcBef>
                <a:spcPts val="8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1pPr>
            <a:lvl2pPr indent="-323850" lvl="1" marL="9144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2pPr>
            <a:lvl3pPr indent="-317500" lvl="2" marL="1371600" marR="0" algn="l">
              <a:lnSpc>
                <a:spcPct val="90000"/>
              </a:lnSpc>
              <a:spcBef>
                <a:spcPts val="400"/>
              </a:spcBef>
              <a:spcAft>
                <a:spcPts val="0"/>
              </a:spcAft>
              <a:buClr>
                <a:schemeClr val="dk1"/>
              </a:buClr>
              <a:buSzPts val="1400"/>
              <a:buFont typeface="Courier New"/>
              <a:buChar char="o"/>
              <a:defRPr b="0" i="0" sz="14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59" name="Google Shape;159;p32"/>
          <p:cNvSpPr txBox="1"/>
          <p:nvPr>
            <p:ph idx="3" type="body"/>
          </p:nvPr>
        </p:nvSpPr>
        <p:spPr>
          <a:xfrm>
            <a:off x="524290" y="1108214"/>
            <a:ext cx="8122800" cy="776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228600" lvl="1" marL="914400" marR="0" algn="l">
              <a:lnSpc>
                <a:spcPct val="90000"/>
              </a:lnSpc>
              <a:spcBef>
                <a:spcPts val="400"/>
              </a:spcBef>
              <a:spcAft>
                <a:spcPts val="0"/>
              </a:spcAft>
              <a:buClr>
                <a:schemeClr val="dk1"/>
              </a:buClr>
              <a:buSzPts val="1800"/>
              <a:buFont typeface="Arial"/>
              <a:buNone/>
              <a:defRPr b="0" i="0" sz="1800" u="none" cap="none" strike="noStrike">
                <a:solidFill>
                  <a:schemeClr val="dk1"/>
                </a:solidFill>
                <a:latin typeface="Inter Light"/>
                <a:ea typeface="Inter Light"/>
                <a:cs typeface="Inter Light"/>
                <a:sym typeface="Inter Light"/>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Inter Light"/>
                <a:ea typeface="Inter Light"/>
                <a:cs typeface="Inter Light"/>
                <a:sym typeface="Inter Light"/>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Inter Light"/>
                <a:ea typeface="Inter Light"/>
                <a:cs typeface="Inter Light"/>
                <a:sym typeface="Inter Light"/>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wo Content" type="twoObj">
  <p:cSld name="TWO_OBJECTS">
    <p:spTree>
      <p:nvGrpSpPr>
        <p:cNvPr id="160" name="Shape 160"/>
        <p:cNvGrpSpPr/>
        <p:nvPr/>
      </p:nvGrpSpPr>
      <p:grpSpPr>
        <a:xfrm>
          <a:off x="0" y="0"/>
          <a:ext cx="0" cy="0"/>
          <a:chOff x="0" y="0"/>
          <a:chExt cx="0" cy="0"/>
        </a:xfrm>
      </p:grpSpPr>
      <p:sp>
        <p:nvSpPr>
          <p:cNvPr id="161" name="Google Shape;161;p33"/>
          <p:cNvSpPr txBox="1"/>
          <p:nvPr>
            <p:ph type="title"/>
          </p:nvPr>
        </p:nvSpPr>
        <p:spPr>
          <a:xfrm>
            <a:off x="516835" y="407504"/>
            <a:ext cx="7998600" cy="6204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62" name="Google Shape;162;p33"/>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3" name="Google Shape;163;p33"/>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4" name="Google Shape;164;p33"/>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1_Two Content">
  <p:cSld name="1_Two Content">
    <p:spTree>
      <p:nvGrpSpPr>
        <p:cNvPr id="165" name="Shape 165"/>
        <p:cNvGrpSpPr/>
        <p:nvPr/>
      </p:nvGrpSpPr>
      <p:grpSpPr>
        <a:xfrm>
          <a:off x="0" y="0"/>
          <a:ext cx="0" cy="0"/>
          <a:chOff x="0" y="0"/>
          <a:chExt cx="0" cy="0"/>
        </a:xfrm>
      </p:grpSpPr>
      <p:pic>
        <p:nvPicPr>
          <p:cNvPr id="166" name="Google Shape;166;p34"/>
          <p:cNvPicPr preferRelativeResize="0"/>
          <p:nvPr/>
        </p:nvPicPr>
        <p:blipFill rotWithShape="1">
          <a:blip r:embed="rId2">
            <a:alphaModFix/>
          </a:blip>
          <a:srcRect b="517" l="0" r="1458" t="0"/>
          <a:stretch/>
        </p:blipFill>
        <p:spPr>
          <a:xfrm>
            <a:off x="5859612" y="1319704"/>
            <a:ext cx="3284388" cy="3828660"/>
          </a:xfrm>
          <a:prstGeom prst="rect">
            <a:avLst/>
          </a:prstGeom>
          <a:noFill/>
          <a:ln>
            <a:noFill/>
          </a:ln>
        </p:spPr>
      </p:pic>
      <p:sp>
        <p:nvSpPr>
          <p:cNvPr id="167" name="Google Shape;167;p34"/>
          <p:cNvSpPr txBox="1"/>
          <p:nvPr>
            <p:ph type="title"/>
          </p:nvPr>
        </p:nvSpPr>
        <p:spPr>
          <a:xfrm>
            <a:off x="516835" y="407504"/>
            <a:ext cx="7998600" cy="620400"/>
          </a:xfrm>
          <a:prstGeom prst="rect">
            <a:avLst/>
          </a:prstGeom>
          <a:noFill/>
          <a:ln>
            <a:noFill/>
          </a:ln>
        </p:spPr>
        <p:txBody>
          <a:bodyPr anchorCtr="0" anchor="t" bIns="34275" lIns="68575" spcFirstLastPara="1" rIns="68575" wrap="square" tIns="34275">
            <a:noAutofit/>
          </a:bodyPr>
          <a:lstStyle>
            <a:lvl1pPr lvl="0" marR="0" algn="l">
              <a:lnSpc>
                <a:spcPct val="90000"/>
              </a:lnSpc>
              <a:spcBef>
                <a:spcPts val="0"/>
              </a:spcBef>
              <a:spcAft>
                <a:spcPts val="0"/>
              </a:spcAft>
              <a:buClr>
                <a:schemeClr val="dk1"/>
              </a:buClr>
              <a:buSzPts val="3300"/>
              <a:buFont typeface="Calibri"/>
              <a:buNone/>
              <a:defRPr b="0" i="0" sz="3300" u="none" cap="none" strike="noStrike">
                <a:solidFill>
                  <a:schemeClr val="dk1"/>
                </a:solidFill>
                <a:latin typeface="Calibri"/>
                <a:ea typeface="Calibri"/>
                <a:cs typeface="Calibri"/>
                <a:sym typeface="Calibri"/>
              </a:defRPr>
            </a:lvl1pPr>
            <a:lvl2pPr lvl="1">
              <a:spcBef>
                <a:spcPts val="0"/>
              </a:spcBef>
              <a:spcAft>
                <a:spcPts val="0"/>
              </a:spcAft>
              <a:buSzPts val="1100"/>
              <a:buNone/>
              <a:defRPr sz="1400"/>
            </a:lvl2pPr>
            <a:lvl3pPr lvl="2">
              <a:spcBef>
                <a:spcPts val="0"/>
              </a:spcBef>
              <a:spcAft>
                <a:spcPts val="0"/>
              </a:spcAft>
              <a:buSzPts val="1100"/>
              <a:buNone/>
              <a:defRPr sz="1400"/>
            </a:lvl3pPr>
            <a:lvl4pPr lvl="3">
              <a:spcBef>
                <a:spcPts val="0"/>
              </a:spcBef>
              <a:spcAft>
                <a:spcPts val="0"/>
              </a:spcAft>
              <a:buSzPts val="1100"/>
              <a:buNone/>
              <a:defRPr sz="1400"/>
            </a:lvl4pPr>
            <a:lvl5pPr lvl="4">
              <a:spcBef>
                <a:spcPts val="0"/>
              </a:spcBef>
              <a:spcAft>
                <a:spcPts val="0"/>
              </a:spcAft>
              <a:buSzPts val="1100"/>
              <a:buNone/>
              <a:defRPr sz="1400"/>
            </a:lvl5pPr>
            <a:lvl6pPr lvl="5">
              <a:spcBef>
                <a:spcPts val="0"/>
              </a:spcBef>
              <a:spcAft>
                <a:spcPts val="0"/>
              </a:spcAft>
              <a:buSzPts val="1100"/>
              <a:buNone/>
              <a:defRPr sz="1400"/>
            </a:lvl6pPr>
            <a:lvl7pPr lvl="6">
              <a:spcBef>
                <a:spcPts val="0"/>
              </a:spcBef>
              <a:spcAft>
                <a:spcPts val="0"/>
              </a:spcAft>
              <a:buSzPts val="1100"/>
              <a:buNone/>
              <a:defRPr sz="1400"/>
            </a:lvl7pPr>
            <a:lvl8pPr lvl="7">
              <a:spcBef>
                <a:spcPts val="0"/>
              </a:spcBef>
              <a:spcAft>
                <a:spcPts val="0"/>
              </a:spcAft>
              <a:buSzPts val="1100"/>
              <a:buNone/>
              <a:defRPr sz="1400"/>
            </a:lvl8pPr>
            <a:lvl9pPr lvl="8">
              <a:spcBef>
                <a:spcPts val="0"/>
              </a:spcBef>
              <a:spcAft>
                <a:spcPts val="0"/>
              </a:spcAft>
              <a:buSzPts val="1100"/>
              <a:buNone/>
              <a:defRPr sz="1400"/>
            </a:lvl9pPr>
          </a:lstStyle>
          <a:p/>
        </p:txBody>
      </p:sp>
      <p:sp>
        <p:nvSpPr>
          <p:cNvPr id="168" name="Google Shape;168;p34"/>
          <p:cNvSpPr txBox="1"/>
          <p:nvPr>
            <p:ph idx="1" type="body"/>
          </p:nvPr>
        </p:nvSpPr>
        <p:spPr>
          <a:xfrm>
            <a:off x="628650" y="1369219"/>
            <a:ext cx="3886200" cy="3263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69" name="Google Shape;169;p34"/>
          <p:cNvSpPr txBox="1"/>
          <p:nvPr>
            <p:ph idx="2" type="body"/>
          </p:nvPr>
        </p:nvSpPr>
        <p:spPr>
          <a:xfrm>
            <a:off x="4629150" y="1369219"/>
            <a:ext cx="3886200" cy="3263400"/>
          </a:xfrm>
          <a:prstGeom prst="rect">
            <a:avLst/>
          </a:prstGeom>
          <a:noFill/>
          <a:ln>
            <a:noFill/>
          </a:ln>
        </p:spPr>
        <p:txBody>
          <a:bodyPr anchorCtr="0" anchor="t" bIns="34275" lIns="68575" spcFirstLastPara="1" rIns="68575" wrap="square" tIns="34275">
            <a:noAutofit/>
          </a:bodyPr>
          <a:lstStyle>
            <a:lvl1pPr indent="-228600" lvl="0" marL="457200" marR="0" algn="l">
              <a:lnSpc>
                <a:spcPct val="90000"/>
              </a:lnSpc>
              <a:spcBef>
                <a:spcPts val="800"/>
              </a:spcBef>
              <a:spcAft>
                <a:spcPts val="0"/>
              </a:spcAft>
              <a:buClr>
                <a:schemeClr val="dk1"/>
              </a:buClr>
              <a:buSzPts val="2100"/>
              <a:buFont typeface="Arial"/>
              <a:buNone/>
              <a:defRPr b="0" i="0" sz="2100" u="none" cap="none" strike="noStrike">
                <a:solidFill>
                  <a:schemeClr val="dk1"/>
                </a:solidFill>
                <a:latin typeface="Calibri"/>
                <a:ea typeface="Calibri"/>
                <a:cs typeface="Calibri"/>
                <a:sym typeface="Calibri"/>
              </a:defRPr>
            </a:lvl1pPr>
            <a:lvl2pPr indent="-342900" lvl="1" marL="914400" marR="0" algn="l">
              <a:lnSpc>
                <a:spcPct val="90000"/>
              </a:lnSpc>
              <a:spcBef>
                <a:spcPts val="400"/>
              </a:spcBef>
              <a:spcAft>
                <a:spcPts val="0"/>
              </a:spcAft>
              <a:buClr>
                <a:schemeClr val="dk1"/>
              </a:buClr>
              <a:buSzPts val="1800"/>
              <a:buFont typeface="Arial"/>
              <a:buChar char="•"/>
              <a:defRPr b="0" i="0" sz="1800" u="none" cap="none" strike="noStrike">
                <a:solidFill>
                  <a:schemeClr val="dk1"/>
                </a:solidFill>
                <a:latin typeface="Calibri"/>
                <a:ea typeface="Calibri"/>
                <a:cs typeface="Calibri"/>
                <a:sym typeface="Calibri"/>
              </a:defRPr>
            </a:lvl2pPr>
            <a:lvl3pPr indent="-323850" lvl="2" marL="1371600" marR="0" algn="l">
              <a:lnSpc>
                <a:spcPct val="90000"/>
              </a:lnSpc>
              <a:spcBef>
                <a:spcPts val="400"/>
              </a:spcBef>
              <a:spcAft>
                <a:spcPts val="0"/>
              </a:spcAft>
              <a:buClr>
                <a:schemeClr val="dk1"/>
              </a:buClr>
              <a:buSzPts val="1500"/>
              <a:buFont typeface="Arial"/>
              <a:buChar char="•"/>
              <a:defRPr b="0" i="0" sz="1500" u="none" cap="none" strike="noStrike">
                <a:solidFill>
                  <a:schemeClr val="dk1"/>
                </a:solidFill>
                <a:latin typeface="Calibri"/>
                <a:ea typeface="Calibri"/>
                <a:cs typeface="Calibri"/>
                <a:sym typeface="Calibri"/>
              </a:defRPr>
            </a:lvl3pPr>
            <a:lvl4pPr indent="-317500" lvl="3" marL="1828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4pPr>
            <a:lvl5pPr indent="-317500" lvl="4" marL="22860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5pPr>
            <a:lvl6pPr indent="-317500" lvl="5" marL="27432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6pPr>
            <a:lvl7pPr indent="-317500" lvl="6" marL="32004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7pPr>
            <a:lvl8pPr indent="-317500" lvl="7" marL="36576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8pPr>
            <a:lvl9pPr indent="-317500" lvl="8" marL="4114800" marR="0" algn="l">
              <a:lnSpc>
                <a:spcPct val="90000"/>
              </a:lnSpc>
              <a:spcBef>
                <a:spcPts val="400"/>
              </a:spcBef>
              <a:spcAft>
                <a:spcPts val="0"/>
              </a:spcAft>
              <a:buClr>
                <a:schemeClr val="dk1"/>
              </a:buClr>
              <a:buSzPts val="1400"/>
              <a:buFont typeface="Arial"/>
              <a:buChar char="•"/>
              <a:defRPr b="0" i="0" sz="1400" u="none" cap="none" strike="noStrike">
                <a:solidFill>
                  <a:schemeClr val="dk1"/>
                </a:solidFill>
                <a:latin typeface="Calibri"/>
                <a:ea typeface="Calibri"/>
                <a:cs typeface="Calibri"/>
                <a:sym typeface="Calibri"/>
              </a:defRPr>
            </a:lvl9pPr>
          </a:lstStyle>
          <a:p/>
        </p:txBody>
      </p:sp>
      <p:sp>
        <p:nvSpPr>
          <p:cNvPr id="170" name="Google Shape;170;p34"/>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algn="r">
              <a:spcBef>
                <a:spcPts val="0"/>
              </a:spcBef>
              <a:buNone/>
              <a:defRPr/>
            </a:lvl1pPr>
            <a:lvl2pPr indent="0" lvl="1" marL="0" algn="r">
              <a:spcBef>
                <a:spcPts val="0"/>
              </a:spcBef>
              <a:buNone/>
              <a:defRPr/>
            </a:lvl2pPr>
            <a:lvl3pPr indent="0" lvl="2" marL="0" algn="r">
              <a:spcBef>
                <a:spcPts val="0"/>
              </a:spcBef>
              <a:buNone/>
              <a:defRPr/>
            </a:lvl3pPr>
            <a:lvl4pPr indent="0" lvl="3" marL="0" algn="r">
              <a:spcBef>
                <a:spcPts val="0"/>
              </a:spcBef>
              <a:buNone/>
              <a:defRPr/>
            </a:lvl4pPr>
            <a:lvl5pPr indent="0" lvl="4" marL="0" algn="r">
              <a:spcBef>
                <a:spcPts val="0"/>
              </a:spcBef>
              <a:buNone/>
              <a:defRPr/>
            </a:lvl5pPr>
            <a:lvl6pPr indent="0" lvl="5" marL="0" algn="r">
              <a:spcBef>
                <a:spcPts val="0"/>
              </a:spcBef>
              <a:buNone/>
              <a:defRPr/>
            </a:lvl6pPr>
            <a:lvl7pPr indent="0" lvl="6" marL="0" algn="r">
              <a:spcBef>
                <a:spcPts val="0"/>
              </a:spcBef>
              <a:buNone/>
              <a:defRPr/>
            </a:lvl7pPr>
            <a:lvl8pPr indent="0" lvl="7" marL="0" algn="r">
              <a:spcBef>
                <a:spcPts val="0"/>
              </a:spcBef>
              <a:buNone/>
              <a:defRPr/>
            </a:lvl8pPr>
            <a:lvl9pPr indent="0" lvl="8" marL="0" algn="r">
              <a:spcBef>
                <a:spcPts val="0"/>
              </a:spcBef>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and two columns" type="twoColTx">
  <p:cSld name="TITLE_AND_TWO_COLUMNS">
    <p:spTree>
      <p:nvGrpSpPr>
        <p:cNvPr id="20" name="Shape 20"/>
        <p:cNvGrpSpPr/>
        <p:nvPr/>
      </p:nvGrpSpPr>
      <p:grpSpPr>
        <a:xfrm>
          <a:off x="0" y="0"/>
          <a:ext cx="0" cy="0"/>
          <a:chOff x="0" y="0"/>
          <a:chExt cx="0" cy="0"/>
        </a:xfrm>
      </p:grpSpPr>
      <p:sp>
        <p:nvSpPr>
          <p:cNvPr id="21" name="Google Shape;21;p5"/>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2" name="Google Shape;22;p5"/>
          <p:cNvSpPr txBox="1"/>
          <p:nvPr>
            <p:ph idx="1" type="body"/>
          </p:nvPr>
        </p:nvSpPr>
        <p:spPr>
          <a:xfrm>
            <a:off x="3117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3" name="Google Shape;23;p5"/>
          <p:cNvSpPr txBox="1"/>
          <p:nvPr>
            <p:ph idx="2" type="body"/>
          </p:nvPr>
        </p:nvSpPr>
        <p:spPr>
          <a:xfrm>
            <a:off x="4832400" y="1152475"/>
            <a:ext cx="3999900" cy="3416400"/>
          </a:xfrm>
          <a:prstGeom prst="rect">
            <a:avLst/>
          </a:prstGeom>
        </p:spPr>
        <p:txBody>
          <a:bodyPr anchorCtr="0" anchor="t" bIns="91425" lIns="91425" spcFirstLastPara="1" rIns="91425" wrap="square" tIns="91425">
            <a:normAutofit/>
          </a:bodyPr>
          <a:lstStyle>
            <a:lvl1pPr indent="-317500" lvl="0" marL="457200">
              <a:spcBef>
                <a:spcPts val="0"/>
              </a:spcBef>
              <a:spcAft>
                <a:spcPts val="0"/>
              </a:spcAft>
              <a:buSzPts val="1400"/>
              <a:buChar char="●"/>
              <a:defRPr sz="14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24" name="Google Shape;24;p5"/>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25" name="Shape 25"/>
        <p:cNvGrpSpPr/>
        <p:nvPr/>
      </p:nvGrpSpPr>
      <p:grpSpPr>
        <a:xfrm>
          <a:off x="0" y="0"/>
          <a:ext cx="0" cy="0"/>
          <a:chOff x="0" y="0"/>
          <a:chExt cx="0" cy="0"/>
        </a:xfrm>
      </p:grpSpPr>
      <p:sp>
        <p:nvSpPr>
          <p:cNvPr id="26" name="Google Shape;26;p6"/>
          <p:cNvSpPr txBox="1"/>
          <p:nvPr>
            <p:ph type="title"/>
          </p:nvPr>
        </p:nvSpPr>
        <p:spPr>
          <a:xfrm>
            <a:off x="311700" y="445025"/>
            <a:ext cx="8520600" cy="572700"/>
          </a:xfrm>
          <a:prstGeom prst="rect">
            <a:avLst/>
          </a:prstGeom>
        </p:spPr>
        <p:txBody>
          <a:bodyPr anchorCtr="0" anchor="t" bIns="91425" lIns="91425" spcFirstLastPara="1" rIns="91425" wrap="square" tIns="91425">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p:txBody>
      </p:sp>
      <p:sp>
        <p:nvSpPr>
          <p:cNvPr id="27" name="Google Shape;27;p6"/>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One column text">
  <p:cSld name="ONE_COLUMN_TEXT">
    <p:spTree>
      <p:nvGrpSpPr>
        <p:cNvPr id="28" name="Shape 28"/>
        <p:cNvGrpSpPr/>
        <p:nvPr/>
      </p:nvGrpSpPr>
      <p:grpSpPr>
        <a:xfrm>
          <a:off x="0" y="0"/>
          <a:ext cx="0" cy="0"/>
          <a:chOff x="0" y="0"/>
          <a:chExt cx="0" cy="0"/>
        </a:xfrm>
      </p:grpSpPr>
      <p:sp>
        <p:nvSpPr>
          <p:cNvPr id="29" name="Google Shape;29;p7"/>
          <p:cNvSpPr txBox="1"/>
          <p:nvPr>
            <p:ph type="title"/>
          </p:nvPr>
        </p:nvSpPr>
        <p:spPr>
          <a:xfrm>
            <a:off x="311700" y="555600"/>
            <a:ext cx="2808000" cy="755700"/>
          </a:xfrm>
          <a:prstGeom prst="rect">
            <a:avLst/>
          </a:prstGeom>
        </p:spPr>
        <p:txBody>
          <a:bodyPr anchorCtr="0" anchor="b" bIns="91425" lIns="91425" spcFirstLastPara="1" rIns="91425" wrap="square" tIns="91425">
            <a:normAutofit/>
          </a:bodyPr>
          <a:lstStyle>
            <a:lvl1pPr lvl="0">
              <a:spcBef>
                <a:spcPts val="0"/>
              </a:spcBef>
              <a:spcAft>
                <a:spcPts val="0"/>
              </a:spcAft>
              <a:buSzPts val="2400"/>
              <a:buNone/>
              <a:defRPr sz="2400"/>
            </a:lvl1pPr>
            <a:lvl2pPr lvl="1">
              <a:spcBef>
                <a:spcPts val="0"/>
              </a:spcBef>
              <a:spcAft>
                <a:spcPts val="0"/>
              </a:spcAft>
              <a:buSzPts val="2400"/>
              <a:buNone/>
              <a:defRPr sz="2400"/>
            </a:lvl2pPr>
            <a:lvl3pPr lvl="2">
              <a:spcBef>
                <a:spcPts val="0"/>
              </a:spcBef>
              <a:spcAft>
                <a:spcPts val="0"/>
              </a:spcAft>
              <a:buSzPts val="2400"/>
              <a:buNone/>
              <a:defRPr sz="2400"/>
            </a:lvl3pPr>
            <a:lvl4pPr lvl="3">
              <a:spcBef>
                <a:spcPts val="0"/>
              </a:spcBef>
              <a:spcAft>
                <a:spcPts val="0"/>
              </a:spcAft>
              <a:buSzPts val="2400"/>
              <a:buNone/>
              <a:defRPr sz="2400"/>
            </a:lvl4pPr>
            <a:lvl5pPr lvl="4">
              <a:spcBef>
                <a:spcPts val="0"/>
              </a:spcBef>
              <a:spcAft>
                <a:spcPts val="0"/>
              </a:spcAft>
              <a:buSzPts val="2400"/>
              <a:buNone/>
              <a:defRPr sz="2400"/>
            </a:lvl5pPr>
            <a:lvl6pPr lvl="5">
              <a:spcBef>
                <a:spcPts val="0"/>
              </a:spcBef>
              <a:spcAft>
                <a:spcPts val="0"/>
              </a:spcAft>
              <a:buSzPts val="2400"/>
              <a:buNone/>
              <a:defRPr sz="2400"/>
            </a:lvl6pPr>
            <a:lvl7pPr lvl="6">
              <a:spcBef>
                <a:spcPts val="0"/>
              </a:spcBef>
              <a:spcAft>
                <a:spcPts val="0"/>
              </a:spcAft>
              <a:buSzPts val="2400"/>
              <a:buNone/>
              <a:defRPr sz="2400"/>
            </a:lvl7pPr>
            <a:lvl8pPr lvl="7">
              <a:spcBef>
                <a:spcPts val="0"/>
              </a:spcBef>
              <a:spcAft>
                <a:spcPts val="0"/>
              </a:spcAft>
              <a:buSzPts val="2400"/>
              <a:buNone/>
              <a:defRPr sz="2400"/>
            </a:lvl8pPr>
            <a:lvl9pPr lvl="8">
              <a:spcBef>
                <a:spcPts val="0"/>
              </a:spcBef>
              <a:spcAft>
                <a:spcPts val="0"/>
              </a:spcAft>
              <a:buSzPts val="2400"/>
              <a:buNone/>
              <a:defRPr sz="2400"/>
            </a:lvl9pPr>
          </a:lstStyle>
          <a:p/>
        </p:txBody>
      </p:sp>
      <p:sp>
        <p:nvSpPr>
          <p:cNvPr id="30" name="Google Shape;30;p7"/>
          <p:cNvSpPr txBox="1"/>
          <p:nvPr>
            <p:ph idx="1" type="body"/>
          </p:nvPr>
        </p:nvSpPr>
        <p:spPr>
          <a:xfrm>
            <a:off x="311700" y="1389600"/>
            <a:ext cx="2808000" cy="3179400"/>
          </a:xfrm>
          <a:prstGeom prst="rect">
            <a:avLst/>
          </a:prstGeom>
        </p:spPr>
        <p:txBody>
          <a:bodyPr anchorCtr="0" anchor="t" bIns="91425" lIns="91425" spcFirstLastPara="1" rIns="91425" wrap="square" tIns="91425">
            <a:normAutofit/>
          </a:bodyPr>
          <a:lstStyle>
            <a:lvl1pPr indent="-304800" lvl="0" marL="457200">
              <a:spcBef>
                <a:spcPts val="0"/>
              </a:spcBef>
              <a:spcAft>
                <a:spcPts val="0"/>
              </a:spcAft>
              <a:buSzPts val="1200"/>
              <a:buChar char="●"/>
              <a:defRPr sz="1200"/>
            </a:lvl1pPr>
            <a:lvl2pPr indent="-304800" lvl="1" marL="914400">
              <a:spcBef>
                <a:spcPts val="0"/>
              </a:spcBef>
              <a:spcAft>
                <a:spcPts val="0"/>
              </a:spcAft>
              <a:buSzPts val="1200"/>
              <a:buChar char="○"/>
              <a:defRPr sz="1200"/>
            </a:lvl2pPr>
            <a:lvl3pPr indent="-304800" lvl="2" marL="1371600">
              <a:spcBef>
                <a:spcPts val="0"/>
              </a:spcBef>
              <a:spcAft>
                <a:spcPts val="0"/>
              </a:spcAft>
              <a:buSzPts val="1200"/>
              <a:buChar char="■"/>
              <a:defRPr sz="1200"/>
            </a:lvl3pPr>
            <a:lvl4pPr indent="-304800" lvl="3" marL="1828800">
              <a:spcBef>
                <a:spcPts val="0"/>
              </a:spcBef>
              <a:spcAft>
                <a:spcPts val="0"/>
              </a:spcAft>
              <a:buSzPts val="1200"/>
              <a:buChar char="●"/>
              <a:defRPr sz="1200"/>
            </a:lvl4pPr>
            <a:lvl5pPr indent="-304800" lvl="4" marL="2286000">
              <a:spcBef>
                <a:spcPts val="0"/>
              </a:spcBef>
              <a:spcAft>
                <a:spcPts val="0"/>
              </a:spcAft>
              <a:buSzPts val="1200"/>
              <a:buChar char="○"/>
              <a:defRPr sz="1200"/>
            </a:lvl5pPr>
            <a:lvl6pPr indent="-304800" lvl="5" marL="2743200">
              <a:spcBef>
                <a:spcPts val="0"/>
              </a:spcBef>
              <a:spcAft>
                <a:spcPts val="0"/>
              </a:spcAft>
              <a:buSzPts val="1200"/>
              <a:buChar char="■"/>
              <a:defRPr sz="1200"/>
            </a:lvl6pPr>
            <a:lvl7pPr indent="-304800" lvl="6" marL="3200400">
              <a:spcBef>
                <a:spcPts val="0"/>
              </a:spcBef>
              <a:spcAft>
                <a:spcPts val="0"/>
              </a:spcAft>
              <a:buSzPts val="1200"/>
              <a:buChar char="●"/>
              <a:defRPr sz="1200"/>
            </a:lvl7pPr>
            <a:lvl8pPr indent="-304800" lvl="7" marL="3657600">
              <a:spcBef>
                <a:spcPts val="0"/>
              </a:spcBef>
              <a:spcAft>
                <a:spcPts val="0"/>
              </a:spcAft>
              <a:buSzPts val="1200"/>
              <a:buChar char="○"/>
              <a:defRPr sz="1200"/>
            </a:lvl8pPr>
            <a:lvl9pPr indent="-304800" lvl="8" marL="4114800">
              <a:spcBef>
                <a:spcPts val="0"/>
              </a:spcBef>
              <a:spcAft>
                <a:spcPts val="0"/>
              </a:spcAft>
              <a:buSzPts val="1200"/>
              <a:buChar char="■"/>
              <a:defRPr sz="1200"/>
            </a:lvl9pPr>
          </a:lstStyle>
          <a:p/>
        </p:txBody>
      </p:sp>
      <p:sp>
        <p:nvSpPr>
          <p:cNvPr id="31" name="Google Shape;31;p7"/>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Main point">
  <p:cSld name="MAIN_POINT">
    <p:spTree>
      <p:nvGrpSpPr>
        <p:cNvPr id="32" name="Shape 32"/>
        <p:cNvGrpSpPr/>
        <p:nvPr/>
      </p:nvGrpSpPr>
      <p:grpSpPr>
        <a:xfrm>
          <a:off x="0" y="0"/>
          <a:ext cx="0" cy="0"/>
          <a:chOff x="0" y="0"/>
          <a:chExt cx="0" cy="0"/>
        </a:xfrm>
      </p:grpSpPr>
      <p:sp>
        <p:nvSpPr>
          <p:cNvPr id="33" name="Google Shape;33;p8"/>
          <p:cNvSpPr txBox="1"/>
          <p:nvPr>
            <p:ph type="title"/>
          </p:nvPr>
        </p:nvSpPr>
        <p:spPr>
          <a:xfrm>
            <a:off x="490250" y="450150"/>
            <a:ext cx="6367800" cy="4090800"/>
          </a:xfrm>
          <a:prstGeom prst="rect">
            <a:avLst/>
          </a:prstGeom>
        </p:spPr>
        <p:txBody>
          <a:bodyPr anchorCtr="0" anchor="ctr" bIns="91425" lIns="91425" spcFirstLastPara="1" rIns="91425" wrap="square" tIns="91425">
            <a:normAutofit/>
          </a:bodyPr>
          <a:lstStyle>
            <a:lvl1pPr lvl="0">
              <a:spcBef>
                <a:spcPts val="0"/>
              </a:spcBef>
              <a:spcAft>
                <a:spcPts val="0"/>
              </a:spcAft>
              <a:buSzPts val="4800"/>
              <a:buNone/>
              <a:defRPr sz="48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p:txBody>
      </p:sp>
      <p:sp>
        <p:nvSpPr>
          <p:cNvPr id="34" name="Google Shape;34;p8"/>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Section title and description">
  <p:cSld name="SECTION_TITLE_AND_DESCRIPTION">
    <p:spTree>
      <p:nvGrpSpPr>
        <p:cNvPr id="35" name="Shape 35"/>
        <p:cNvGrpSpPr/>
        <p:nvPr/>
      </p:nvGrpSpPr>
      <p:grpSpPr>
        <a:xfrm>
          <a:off x="0" y="0"/>
          <a:ext cx="0" cy="0"/>
          <a:chOff x="0" y="0"/>
          <a:chExt cx="0" cy="0"/>
        </a:xfrm>
      </p:grpSpPr>
      <p:sp>
        <p:nvSpPr>
          <p:cNvPr id="36" name="Google Shape;36;p9"/>
          <p:cNvSpPr/>
          <p:nvPr/>
        </p:nvSpPr>
        <p:spPr>
          <a:xfrm>
            <a:off x="4572000" y="-125"/>
            <a:ext cx="4572000" cy="5143500"/>
          </a:xfrm>
          <a:prstGeom prst="rect">
            <a:avLst/>
          </a:prstGeom>
          <a:solidFill>
            <a:schemeClr val="lt2"/>
          </a:solidFill>
          <a:ln>
            <a:noFill/>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
        <p:nvSpPr>
          <p:cNvPr id="37" name="Google Shape;37;p9"/>
          <p:cNvSpPr txBox="1"/>
          <p:nvPr>
            <p:ph type="title"/>
          </p:nvPr>
        </p:nvSpPr>
        <p:spPr>
          <a:xfrm>
            <a:off x="265500" y="1233175"/>
            <a:ext cx="4045200" cy="1482300"/>
          </a:xfrm>
          <a:prstGeom prst="rect">
            <a:avLst/>
          </a:prstGeom>
        </p:spPr>
        <p:txBody>
          <a:bodyPr anchorCtr="0" anchor="b" bIns="91425" lIns="91425" spcFirstLastPara="1" rIns="91425" wrap="square" tIns="91425">
            <a:normAutofit/>
          </a:bodyPr>
          <a:lstStyle>
            <a:lvl1pPr lvl="0" algn="ctr">
              <a:spcBef>
                <a:spcPts val="0"/>
              </a:spcBef>
              <a:spcAft>
                <a:spcPts val="0"/>
              </a:spcAft>
              <a:buSzPts val="4200"/>
              <a:buNone/>
              <a:defRPr sz="4200"/>
            </a:lvl1pPr>
            <a:lvl2pPr lvl="1" algn="ctr">
              <a:spcBef>
                <a:spcPts val="0"/>
              </a:spcBef>
              <a:spcAft>
                <a:spcPts val="0"/>
              </a:spcAft>
              <a:buSzPts val="4200"/>
              <a:buNone/>
              <a:defRPr sz="4200"/>
            </a:lvl2pPr>
            <a:lvl3pPr lvl="2" algn="ctr">
              <a:spcBef>
                <a:spcPts val="0"/>
              </a:spcBef>
              <a:spcAft>
                <a:spcPts val="0"/>
              </a:spcAft>
              <a:buSzPts val="4200"/>
              <a:buNone/>
              <a:defRPr sz="4200"/>
            </a:lvl3pPr>
            <a:lvl4pPr lvl="3" algn="ctr">
              <a:spcBef>
                <a:spcPts val="0"/>
              </a:spcBef>
              <a:spcAft>
                <a:spcPts val="0"/>
              </a:spcAft>
              <a:buSzPts val="4200"/>
              <a:buNone/>
              <a:defRPr sz="4200"/>
            </a:lvl4pPr>
            <a:lvl5pPr lvl="4" algn="ctr">
              <a:spcBef>
                <a:spcPts val="0"/>
              </a:spcBef>
              <a:spcAft>
                <a:spcPts val="0"/>
              </a:spcAft>
              <a:buSzPts val="4200"/>
              <a:buNone/>
              <a:defRPr sz="4200"/>
            </a:lvl5pPr>
            <a:lvl6pPr lvl="5" algn="ctr">
              <a:spcBef>
                <a:spcPts val="0"/>
              </a:spcBef>
              <a:spcAft>
                <a:spcPts val="0"/>
              </a:spcAft>
              <a:buSzPts val="4200"/>
              <a:buNone/>
              <a:defRPr sz="4200"/>
            </a:lvl6pPr>
            <a:lvl7pPr lvl="6" algn="ctr">
              <a:spcBef>
                <a:spcPts val="0"/>
              </a:spcBef>
              <a:spcAft>
                <a:spcPts val="0"/>
              </a:spcAft>
              <a:buSzPts val="4200"/>
              <a:buNone/>
              <a:defRPr sz="4200"/>
            </a:lvl7pPr>
            <a:lvl8pPr lvl="7" algn="ctr">
              <a:spcBef>
                <a:spcPts val="0"/>
              </a:spcBef>
              <a:spcAft>
                <a:spcPts val="0"/>
              </a:spcAft>
              <a:buSzPts val="4200"/>
              <a:buNone/>
              <a:defRPr sz="4200"/>
            </a:lvl8pPr>
            <a:lvl9pPr lvl="8" algn="ctr">
              <a:spcBef>
                <a:spcPts val="0"/>
              </a:spcBef>
              <a:spcAft>
                <a:spcPts val="0"/>
              </a:spcAft>
              <a:buSzPts val="4200"/>
              <a:buNone/>
              <a:defRPr sz="4200"/>
            </a:lvl9pPr>
          </a:lstStyle>
          <a:p/>
        </p:txBody>
      </p:sp>
      <p:sp>
        <p:nvSpPr>
          <p:cNvPr id="38" name="Google Shape;38;p9"/>
          <p:cNvSpPr txBox="1"/>
          <p:nvPr>
            <p:ph idx="1" type="subTitle"/>
          </p:nvPr>
        </p:nvSpPr>
        <p:spPr>
          <a:xfrm>
            <a:off x="265500" y="2803075"/>
            <a:ext cx="4045200" cy="1235100"/>
          </a:xfrm>
          <a:prstGeom prst="rect">
            <a:avLst/>
          </a:prstGeom>
        </p:spPr>
        <p:txBody>
          <a:bodyPr anchorCtr="0" anchor="t" bIns="91425" lIns="91425" spcFirstLastPara="1" rIns="91425" wrap="square" tIns="91425">
            <a:normAutofit/>
          </a:bodyPr>
          <a:lstStyle>
            <a:lvl1pPr lvl="0" algn="ctr">
              <a:lnSpc>
                <a:spcPct val="100000"/>
              </a:lnSpc>
              <a:spcBef>
                <a:spcPts val="0"/>
              </a:spcBef>
              <a:spcAft>
                <a:spcPts val="0"/>
              </a:spcAft>
              <a:buSzPts val="2100"/>
              <a:buNone/>
              <a:defRPr sz="2100"/>
            </a:lvl1pPr>
            <a:lvl2pPr lvl="1" algn="ctr">
              <a:lnSpc>
                <a:spcPct val="100000"/>
              </a:lnSpc>
              <a:spcBef>
                <a:spcPts val="0"/>
              </a:spcBef>
              <a:spcAft>
                <a:spcPts val="0"/>
              </a:spcAft>
              <a:buSzPts val="2100"/>
              <a:buNone/>
              <a:defRPr sz="2100"/>
            </a:lvl2pPr>
            <a:lvl3pPr lvl="2" algn="ctr">
              <a:lnSpc>
                <a:spcPct val="100000"/>
              </a:lnSpc>
              <a:spcBef>
                <a:spcPts val="0"/>
              </a:spcBef>
              <a:spcAft>
                <a:spcPts val="0"/>
              </a:spcAft>
              <a:buSzPts val="2100"/>
              <a:buNone/>
              <a:defRPr sz="2100"/>
            </a:lvl3pPr>
            <a:lvl4pPr lvl="3" algn="ctr">
              <a:lnSpc>
                <a:spcPct val="100000"/>
              </a:lnSpc>
              <a:spcBef>
                <a:spcPts val="0"/>
              </a:spcBef>
              <a:spcAft>
                <a:spcPts val="0"/>
              </a:spcAft>
              <a:buSzPts val="2100"/>
              <a:buNone/>
              <a:defRPr sz="2100"/>
            </a:lvl4pPr>
            <a:lvl5pPr lvl="4" algn="ctr">
              <a:lnSpc>
                <a:spcPct val="100000"/>
              </a:lnSpc>
              <a:spcBef>
                <a:spcPts val="0"/>
              </a:spcBef>
              <a:spcAft>
                <a:spcPts val="0"/>
              </a:spcAft>
              <a:buSzPts val="2100"/>
              <a:buNone/>
              <a:defRPr sz="2100"/>
            </a:lvl5pPr>
            <a:lvl6pPr lvl="5" algn="ctr">
              <a:lnSpc>
                <a:spcPct val="100000"/>
              </a:lnSpc>
              <a:spcBef>
                <a:spcPts val="0"/>
              </a:spcBef>
              <a:spcAft>
                <a:spcPts val="0"/>
              </a:spcAft>
              <a:buSzPts val="2100"/>
              <a:buNone/>
              <a:defRPr sz="2100"/>
            </a:lvl6pPr>
            <a:lvl7pPr lvl="6" algn="ctr">
              <a:lnSpc>
                <a:spcPct val="100000"/>
              </a:lnSpc>
              <a:spcBef>
                <a:spcPts val="0"/>
              </a:spcBef>
              <a:spcAft>
                <a:spcPts val="0"/>
              </a:spcAft>
              <a:buSzPts val="2100"/>
              <a:buNone/>
              <a:defRPr sz="2100"/>
            </a:lvl7pPr>
            <a:lvl8pPr lvl="7" algn="ctr">
              <a:lnSpc>
                <a:spcPct val="100000"/>
              </a:lnSpc>
              <a:spcBef>
                <a:spcPts val="0"/>
              </a:spcBef>
              <a:spcAft>
                <a:spcPts val="0"/>
              </a:spcAft>
              <a:buSzPts val="2100"/>
              <a:buNone/>
              <a:defRPr sz="2100"/>
            </a:lvl8pPr>
            <a:lvl9pPr lvl="8" algn="ctr">
              <a:lnSpc>
                <a:spcPct val="100000"/>
              </a:lnSpc>
              <a:spcBef>
                <a:spcPts val="0"/>
              </a:spcBef>
              <a:spcAft>
                <a:spcPts val="0"/>
              </a:spcAft>
              <a:buSzPts val="2100"/>
              <a:buNone/>
              <a:defRPr sz="2100"/>
            </a:lvl9pPr>
          </a:lstStyle>
          <a:p/>
        </p:txBody>
      </p:sp>
      <p:sp>
        <p:nvSpPr>
          <p:cNvPr id="39" name="Google Shape;39;p9"/>
          <p:cNvSpPr txBox="1"/>
          <p:nvPr>
            <p:ph idx="2" type="body"/>
          </p:nvPr>
        </p:nvSpPr>
        <p:spPr>
          <a:xfrm>
            <a:off x="4939500" y="724075"/>
            <a:ext cx="3837000" cy="3695100"/>
          </a:xfrm>
          <a:prstGeom prst="rect">
            <a:avLst/>
          </a:prstGeom>
        </p:spPr>
        <p:txBody>
          <a:bodyPr anchorCtr="0" anchor="ctr" bIns="91425" lIns="91425" spcFirstLastPara="1" rIns="91425" wrap="square" tIns="91425">
            <a:normAutofit/>
          </a:bodyPr>
          <a:lstStyle>
            <a:lvl1pPr indent="-342900" lvl="0" marL="457200">
              <a:spcBef>
                <a:spcPts val="0"/>
              </a:spcBef>
              <a:spcAft>
                <a:spcPts val="0"/>
              </a:spcAft>
              <a:buSzPts val="1800"/>
              <a:buChar char="●"/>
              <a:defRPr/>
            </a:lvl1pPr>
            <a:lvl2pPr indent="-317500" lvl="1" marL="914400">
              <a:spcBef>
                <a:spcPts val="0"/>
              </a:spcBef>
              <a:spcAft>
                <a:spcPts val="0"/>
              </a:spcAft>
              <a:buSzPts val="1400"/>
              <a:buChar char="○"/>
              <a:defRPr/>
            </a:lvl2pPr>
            <a:lvl3pPr indent="-317500" lvl="2" marL="1371600">
              <a:spcBef>
                <a:spcPts val="0"/>
              </a:spcBef>
              <a:spcAft>
                <a:spcPts val="0"/>
              </a:spcAft>
              <a:buSzPts val="1400"/>
              <a:buChar char="■"/>
              <a:defRPr/>
            </a:lvl3pPr>
            <a:lvl4pPr indent="-317500" lvl="3" marL="1828800">
              <a:spcBef>
                <a:spcPts val="0"/>
              </a:spcBef>
              <a:spcAft>
                <a:spcPts val="0"/>
              </a:spcAft>
              <a:buSzPts val="1400"/>
              <a:buChar char="●"/>
              <a:defRPr/>
            </a:lvl4pPr>
            <a:lvl5pPr indent="-317500" lvl="4" marL="2286000">
              <a:spcBef>
                <a:spcPts val="0"/>
              </a:spcBef>
              <a:spcAft>
                <a:spcPts val="0"/>
              </a:spcAft>
              <a:buSzPts val="1400"/>
              <a:buChar char="○"/>
              <a:defRPr/>
            </a:lvl5pPr>
            <a:lvl6pPr indent="-317500" lvl="5" marL="2743200">
              <a:spcBef>
                <a:spcPts val="0"/>
              </a:spcBef>
              <a:spcAft>
                <a:spcPts val="0"/>
              </a:spcAft>
              <a:buSzPts val="1400"/>
              <a:buChar char="■"/>
              <a:defRPr/>
            </a:lvl6pPr>
            <a:lvl7pPr indent="-317500" lvl="6" marL="3200400">
              <a:spcBef>
                <a:spcPts val="0"/>
              </a:spcBef>
              <a:spcAft>
                <a:spcPts val="0"/>
              </a:spcAft>
              <a:buSzPts val="1400"/>
              <a:buChar char="●"/>
              <a:defRPr/>
            </a:lvl7pPr>
            <a:lvl8pPr indent="-317500" lvl="7" marL="3657600">
              <a:spcBef>
                <a:spcPts val="0"/>
              </a:spcBef>
              <a:spcAft>
                <a:spcPts val="0"/>
              </a:spcAft>
              <a:buSzPts val="1400"/>
              <a:buChar char="○"/>
              <a:defRPr/>
            </a:lvl8pPr>
            <a:lvl9pPr indent="-317500" lvl="8" marL="4114800">
              <a:spcBef>
                <a:spcPts val="0"/>
              </a:spcBef>
              <a:spcAft>
                <a:spcPts val="0"/>
              </a:spcAft>
              <a:buSzPts val="1400"/>
              <a:buChar char="■"/>
              <a:defRPr/>
            </a:lvl9pPr>
          </a:lstStyle>
          <a:p/>
        </p:txBody>
      </p:sp>
      <p:sp>
        <p:nvSpPr>
          <p:cNvPr id="40" name="Google Shape;40;p9"/>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aption">
  <p:cSld name="CAPTION_ONLY">
    <p:spTree>
      <p:nvGrpSpPr>
        <p:cNvPr id="41" name="Shape 41"/>
        <p:cNvGrpSpPr/>
        <p:nvPr/>
      </p:nvGrpSpPr>
      <p:grpSpPr>
        <a:xfrm>
          <a:off x="0" y="0"/>
          <a:ext cx="0" cy="0"/>
          <a:chOff x="0" y="0"/>
          <a:chExt cx="0" cy="0"/>
        </a:xfrm>
      </p:grpSpPr>
      <p:sp>
        <p:nvSpPr>
          <p:cNvPr id="42" name="Google Shape;42;p10"/>
          <p:cNvSpPr txBox="1"/>
          <p:nvPr>
            <p:ph idx="1" type="body"/>
          </p:nvPr>
        </p:nvSpPr>
        <p:spPr>
          <a:xfrm>
            <a:off x="311700" y="4230575"/>
            <a:ext cx="5998800" cy="605100"/>
          </a:xfrm>
          <a:prstGeom prst="rect">
            <a:avLst/>
          </a:prstGeom>
        </p:spPr>
        <p:txBody>
          <a:bodyPr anchorCtr="0" anchor="ctr" bIns="91425" lIns="91425" spcFirstLastPara="1" rIns="91425" wrap="square" tIns="91425">
            <a:normAutofit/>
          </a:bodyPr>
          <a:lstStyle>
            <a:lvl1pPr indent="-228600" lvl="0" marL="457200">
              <a:lnSpc>
                <a:spcPct val="100000"/>
              </a:lnSpc>
              <a:spcBef>
                <a:spcPts val="0"/>
              </a:spcBef>
              <a:spcAft>
                <a:spcPts val="0"/>
              </a:spcAft>
              <a:buSzPts val="1800"/>
              <a:buNone/>
              <a:defRPr/>
            </a:lvl1pPr>
          </a:lstStyle>
          <a:p/>
        </p:txBody>
      </p:sp>
      <p:sp>
        <p:nvSpPr>
          <p:cNvPr id="43" name="Google Shape;43;p10"/>
          <p:cNvSpPr txBox="1"/>
          <p:nvPr>
            <p:ph idx="12" type="sldNum"/>
          </p:nvPr>
        </p:nvSpPr>
        <p:spPr>
          <a:xfrm>
            <a:off x="8472458" y="4663217"/>
            <a:ext cx="548700" cy="393600"/>
          </a:xfrm>
          <a:prstGeom prst="rect">
            <a:avLst/>
          </a:prstGeom>
        </p:spPr>
        <p:txBody>
          <a:bodyPr anchorCtr="0" anchor="ctr" bIns="91425" lIns="91425" spcFirstLastPara="1" rIns="91425" wrap="square" tIns="91425">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indent="0" lvl="0" marL="0" rtl="0" algn="r">
              <a:spcBef>
                <a:spcPts val="0"/>
              </a:spcBef>
              <a:spcAft>
                <a:spcPts val="0"/>
              </a:spcAft>
              <a:buNone/>
            </a:pPr>
            <a:fld id="{00000000-1234-1234-1234-123412341234}" type="slidenum">
              <a:rPr lang="en"/>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20" Type="http://schemas.openxmlformats.org/officeDocument/2006/relationships/slideLayout" Target="../slideLayouts/slideLayout20.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21" Type="http://schemas.openxmlformats.org/officeDocument/2006/relationships/theme" Target="../theme/theme2.xml"/><Relationship Id="rId13" Type="http://schemas.openxmlformats.org/officeDocument/2006/relationships/slideLayout" Target="../slideLayouts/slideLayout13.xml"/><Relationship Id="rId12" Type="http://schemas.openxmlformats.org/officeDocument/2006/relationships/slideLayout" Target="../slideLayouts/slideLayout1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9" Type="http://schemas.openxmlformats.org/officeDocument/2006/relationships/slideLayout" Target="../slideLayouts/slideLayout9.xml"/><Relationship Id="rId15" Type="http://schemas.openxmlformats.org/officeDocument/2006/relationships/slideLayout" Target="../slideLayouts/slideLayout15.xml"/><Relationship Id="rId14" Type="http://schemas.openxmlformats.org/officeDocument/2006/relationships/slideLayout" Target="../slideLayouts/slideLayout14.xml"/><Relationship Id="rId17" Type="http://schemas.openxmlformats.org/officeDocument/2006/relationships/slideLayout" Target="../slideLayouts/slideLayout17.xml"/><Relationship Id="rId16" Type="http://schemas.openxmlformats.org/officeDocument/2006/relationships/slideLayout" Target="../slideLayouts/slideLayout16.xml"/><Relationship Id="rId5" Type="http://schemas.openxmlformats.org/officeDocument/2006/relationships/slideLayout" Target="../slideLayouts/slideLayout5.xml"/><Relationship Id="rId19" Type="http://schemas.openxmlformats.org/officeDocument/2006/relationships/slideLayout" Target="../slideLayouts/slideLayout19.xml"/><Relationship Id="rId6" Type="http://schemas.openxmlformats.org/officeDocument/2006/relationships/slideLayout" Target="../slideLayouts/slideLayout6.xml"/><Relationship Id="rId18" Type="http://schemas.openxmlformats.org/officeDocument/2006/relationships/slideLayout" Target="../slideLayouts/slideLayout18.xml"/><Relationship Id="rId7" Type="http://schemas.openxmlformats.org/officeDocument/2006/relationships/slideLayout" Target="../slideLayouts/slideLayout7.xml"/><Relationship Id="rId8" Type="http://schemas.openxmlformats.org/officeDocument/2006/relationships/slideLayout" Target="../slideLayouts/slideLayout8.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30.xml"/><Relationship Id="rId10" Type="http://schemas.openxmlformats.org/officeDocument/2006/relationships/slideLayout" Target="../slideLayouts/slideLayout29.xml"/><Relationship Id="rId13" Type="http://schemas.openxmlformats.org/officeDocument/2006/relationships/slideLayout" Target="../slideLayouts/slideLayout32.xml"/><Relationship Id="rId12" Type="http://schemas.openxmlformats.org/officeDocument/2006/relationships/slideLayout" Target="../slideLayouts/slideLayout31.xml"/><Relationship Id="rId1" Type="http://schemas.openxmlformats.org/officeDocument/2006/relationships/image" Target="../media/image9.png"/><Relationship Id="rId2" Type="http://schemas.openxmlformats.org/officeDocument/2006/relationships/slideLayout" Target="../slideLayouts/slideLayout21.xml"/><Relationship Id="rId3" Type="http://schemas.openxmlformats.org/officeDocument/2006/relationships/slideLayout" Target="../slideLayouts/slideLayout22.xml"/><Relationship Id="rId4" Type="http://schemas.openxmlformats.org/officeDocument/2006/relationships/slideLayout" Target="../slideLayouts/slideLayout23.xml"/><Relationship Id="rId9" Type="http://schemas.openxmlformats.org/officeDocument/2006/relationships/slideLayout" Target="../slideLayouts/slideLayout28.xml"/><Relationship Id="rId14" Type="http://schemas.openxmlformats.org/officeDocument/2006/relationships/theme" Target="../theme/theme3.xml"/><Relationship Id="rId5" Type="http://schemas.openxmlformats.org/officeDocument/2006/relationships/slideLayout" Target="../slideLayouts/slideLayout24.xml"/><Relationship Id="rId6" Type="http://schemas.openxmlformats.org/officeDocument/2006/relationships/slideLayout" Target="../slideLayouts/slideLayout25.xml"/><Relationship Id="rId7" Type="http://schemas.openxmlformats.org/officeDocument/2006/relationships/slideLayout" Target="../slideLayouts/slideLayout26.xml"/><Relationship Id="rId8" Type="http://schemas.openxmlformats.org/officeDocument/2006/relationships/slideLayout" Target="../slideLayouts/slideLayout27.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name="simple-light-2">
    <p:bg>
      <p:bgPr>
        <a:solidFill>
          <a:schemeClr val="lt1"/>
        </a:solidFill>
      </p:bgPr>
    </p:bg>
    <p:spTree>
      <p:nvGrpSpPr>
        <p:cNvPr id="5" name="Shape 5"/>
        <p:cNvGrpSpPr/>
        <p:nvPr/>
      </p:nvGrpSpPr>
      <p:grpSpPr>
        <a:xfrm>
          <a:off x="0" y="0"/>
          <a:ext cx="0" cy="0"/>
          <a:chOff x="0" y="0"/>
          <a:chExt cx="0" cy="0"/>
        </a:xfrm>
      </p:grpSpPr>
      <p:sp>
        <p:nvSpPr>
          <p:cNvPr id="6" name="Google Shape;6;p1"/>
          <p:cNvSpPr txBox="1"/>
          <p:nvPr>
            <p:ph type="title"/>
          </p:nvPr>
        </p:nvSpPr>
        <p:spPr>
          <a:xfrm>
            <a:off x="311700" y="445025"/>
            <a:ext cx="8520600" cy="572700"/>
          </a:xfrm>
          <a:prstGeom prst="rect">
            <a:avLst/>
          </a:prstGeom>
          <a:noFill/>
          <a:ln>
            <a:noFill/>
          </a:ln>
        </p:spPr>
        <p:txBody>
          <a:bodyPr anchorCtr="0" anchor="t" bIns="91425" lIns="91425" spcFirstLastPara="1" rIns="91425" wrap="square" tIns="91425">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p:txBody>
      </p:sp>
      <p:sp>
        <p:nvSpPr>
          <p:cNvPr id="7" name="Google Shape;7;p1"/>
          <p:cNvSpPr txBox="1"/>
          <p:nvPr>
            <p:ph idx="1" type="body"/>
          </p:nvPr>
        </p:nvSpPr>
        <p:spPr>
          <a:xfrm>
            <a:off x="311700" y="1152475"/>
            <a:ext cx="8520600" cy="3416400"/>
          </a:xfrm>
          <a:prstGeom prst="rect">
            <a:avLst/>
          </a:prstGeom>
          <a:noFill/>
          <a:ln>
            <a:noFill/>
          </a:ln>
        </p:spPr>
        <p:txBody>
          <a:bodyPr anchorCtr="0" anchor="t" bIns="91425" lIns="91425" spcFirstLastPara="1" rIns="91425" wrap="square" tIns="91425">
            <a:normAutofit/>
          </a:bodyPr>
          <a:lstStyle>
            <a:lvl1pPr indent="-342900" lvl="0" marL="457200">
              <a:lnSpc>
                <a:spcPct val="115000"/>
              </a:lnSpc>
              <a:spcBef>
                <a:spcPts val="0"/>
              </a:spcBef>
              <a:spcAft>
                <a:spcPts val="0"/>
              </a:spcAft>
              <a:buClr>
                <a:schemeClr val="dk2"/>
              </a:buClr>
              <a:buSzPts val="1800"/>
              <a:buChar char="●"/>
              <a:defRPr sz="1800">
                <a:solidFill>
                  <a:schemeClr val="dk2"/>
                </a:solidFill>
              </a:defRPr>
            </a:lvl1pPr>
            <a:lvl2pPr indent="-317500" lvl="1" marL="914400">
              <a:lnSpc>
                <a:spcPct val="115000"/>
              </a:lnSpc>
              <a:spcBef>
                <a:spcPts val="0"/>
              </a:spcBef>
              <a:spcAft>
                <a:spcPts val="0"/>
              </a:spcAft>
              <a:buClr>
                <a:schemeClr val="dk2"/>
              </a:buClr>
              <a:buSzPts val="1400"/>
              <a:buChar char="○"/>
              <a:defRPr>
                <a:solidFill>
                  <a:schemeClr val="dk2"/>
                </a:solidFill>
              </a:defRPr>
            </a:lvl2pPr>
            <a:lvl3pPr indent="-317500" lvl="2" marL="1371600">
              <a:lnSpc>
                <a:spcPct val="115000"/>
              </a:lnSpc>
              <a:spcBef>
                <a:spcPts val="0"/>
              </a:spcBef>
              <a:spcAft>
                <a:spcPts val="0"/>
              </a:spcAft>
              <a:buClr>
                <a:schemeClr val="dk2"/>
              </a:buClr>
              <a:buSzPts val="1400"/>
              <a:buChar char="■"/>
              <a:defRPr>
                <a:solidFill>
                  <a:schemeClr val="dk2"/>
                </a:solidFill>
              </a:defRPr>
            </a:lvl3pPr>
            <a:lvl4pPr indent="-317500" lvl="3" marL="1828800">
              <a:lnSpc>
                <a:spcPct val="115000"/>
              </a:lnSpc>
              <a:spcBef>
                <a:spcPts val="0"/>
              </a:spcBef>
              <a:spcAft>
                <a:spcPts val="0"/>
              </a:spcAft>
              <a:buClr>
                <a:schemeClr val="dk2"/>
              </a:buClr>
              <a:buSzPts val="1400"/>
              <a:buChar char="●"/>
              <a:defRPr>
                <a:solidFill>
                  <a:schemeClr val="dk2"/>
                </a:solidFill>
              </a:defRPr>
            </a:lvl4pPr>
            <a:lvl5pPr indent="-317500" lvl="4" marL="2286000">
              <a:lnSpc>
                <a:spcPct val="115000"/>
              </a:lnSpc>
              <a:spcBef>
                <a:spcPts val="0"/>
              </a:spcBef>
              <a:spcAft>
                <a:spcPts val="0"/>
              </a:spcAft>
              <a:buClr>
                <a:schemeClr val="dk2"/>
              </a:buClr>
              <a:buSzPts val="1400"/>
              <a:buChar char="○"/>
              <a:defRPr>
                <a:solidFill>
                  <a:schemeClr val="dk2"/>
                </a:solidFill>
              </a:defRPr>
            </a:lvl5pPr>
            <a:lvl6pPr indent="-317500" lvl="5" marL="2743200">
              <a:lnSpc>
                <a:spcPct val="115000"/>
              </a:lnSpc>
              <a:spcBef>
                <a:spcPts val="0"/>
              </a:spcBef>
              <a:spcAft>
                <a:spcPts val="0"/>
              </a:spcAft>
              <a:buClr>
                <a:schemeClr val="dk2"/>
              </a:buClr>
              <a:buSzPts val="1400"/>
              <a:buChar char="■"/>
              <a:defRPr>
                <a:solidFill>
                  <a:schemeClr val="dk2"/>
                </a:solidFill>
              </a:defRPr>
            </a:lvl6pPr>
            <a:lvl7pPr indent="-317500" lvl="6" marL="3200400">
              <a:lnSpc>
                <a:spcPct val="115000"/>
              </a:lnSpc>
              <a:spcBef>
                <a:spcPts val="0"/>
              </a:spcBef>
              <a:spcAft>
                <a:spcPts val="0"/>
              </a:spcAft>
              <a:buClr>
                <a:schemeClr val="dk2"/>
              </a:buClr>
              <a:buSzPts val="1400"/>
              <a:buChar char="●"/>
              <a:defRPr>
                <a:solidFill>
                  <a:schemeClr val="dk2"/>
                </a:solidFill>
              </a:defRPr>
            </a:lvl7pPr>
            <a:lvl8pPr indent="-317500" lvl="7" marL="3657600">
              <a:lnSpc>
                <a:spcPct val="115000"/>
              </a:lnSpc>
              <a:spcBef>
                <a:spcPts val="0"/>
              </a:spcBef>
              <a:spcAft>
                <a:spcPts val="0"/>
              </a:spcAft>
              <a:buClr>
                <a:schemeClr val="dk2"/>
              </a:buClr>
              <a:buSzPts val="1400"/>
              <a:buChar char="○"/>
              <a:defRPr>
                <a:solidFill>
                  <a:schemeClr val="dk2"/>
                </a:solidFill>
              </a:defRPr>
            </a:lvl8pPr>
            <a:lvl9pPr indent="-317500" lvl="8" marL="4114800">
              <a:lnSpc>
                <a:spcPct val="115000"/>
              </a:lnSpc>
              <a:spcBef>
                <a:spcPts val="0"/>
              </a:spcBef>
              <a:spcAft>
                <a:spcPts val="0"/>
              </a:spcAft>
              <a:buClr>
                <a:schemeClr val="dk2"/>
              </a:buClr>
              <a:buSzPts val="1400"/>
              <a:buChar char="■"/>
              <a:defRPr>
                <a:solidFill>
                  <a:schemeClr val="dk2"/>
                </a:solidFill>
              </a:defRPr>
            </a:lvl9pPr>
          </a:lstStyle>
          <a:p/>
        </p:txBody>
      </p:sp>
      <p:sp>
        <p:nvSpPr>
          <p:cNvPr id="8" name="Google Shape;8;p1"/>
          <p:cNvSpPr txBox="1"/>
          <p:nvPr>
            <p:ph idx="12" type="sldNum"/>
          </p:nvPr>
        </p:nvSpPr>
        <p:spPr>
          <a:xfrm>
            <a:off x="8472458" y="4663217"/>
            <a:ext cx="548700" cy="393600"/>
          </a:xfrm>
          <a:prstGeom prst="rect">
            <a:avLst/>
          </a:prstGeom>
          <a:noFill/>
          <a:ln>
            <a:noFill/>
          </a:ln>
        </p:spPr>
        <p:txBody>
          <a:bodyPr anchorCtr="0" anchor="ctr" bIns="91425" lIns="91425" spcFirstLastPara="1" rIns="91425" wrap="square" tIns="91425">
            <a:normAutofit/>
          </a:bodyPr>
          <a:lstStyle>
            <a:lvl1pPr lvl="0" algn="r">
              <a:buNone/>
              <a:defRPr sz="1000">
                <a:solidFill>
                  <a:schemeClr val="dk2"/>
                </a:solidFill>
              </a:defRPr>
            </a:lvl1pPr>
            <a:lvl2pPr lvl="1" algn="r">
              <a:buNone/>
              <a:defRPr sz="1000">
                <a:solidFill>
                  <a:schemeClr val="dk2"/>
                </a:solidFill>
              </a:defRPr>
            </a:lvl2pPr>
            <a:lvl3pPr lvl="2" algn="r">
              <a:buNone/>
              <a:defRPr sz="1000">
                <a:solidFill>
                  <a:schemeClr val="dk2"/>
                </a:solidFill>
              </a:defRPr>
            </a:lvl3pPr>
            <a:lvl4pPr lvl="3" algn="r">
              <a:buNone/>
              <a:defRPr sz="1000">
                <a:solidFill>
                  <a:schemeClr val="dk2"/>
                </a:solidFill>
              </a:defRPr>
            </a:lvl4pPr>
            <a:lvl5pPr lvl="4" algn="r">
              <a:buNone/>
              <a:defRPr sz="1000">
                <a:solidFill>
                  <a:schemeClr val="dk2"/>
                </a:solidFill>
              </a:defRPr>
            </a:lvl5pPr>
            <a:lvl6pPr lvl="5" algn="r">
              <a:buNone/>
              <a:defRPr sz="1000">
                <a:solidFill>
                  <a:schemeClr val="dk2"/>
                </a:solidFill>
              </a:defRPr>
            </a:lvl6pPr>
            <a:lvl7pPr lvl="6" algn="r">
              <a:buNone/>
              <a:defRPr sz="1000">
                <a:solidFill>
                  <a:schemeClr val="dk2"/>
                </a:solidFill>
              </a:defRPr>
            </a:lvl7pPr>
            <a:lvl8pPr lvl="7" algn="r">
              <a:buNone/>
              <a:defRPr sz="1000">
                <a:solidFill>
                  <a:schemeClr val="dk2"/>
                </a:solidFill>
              </a:defRPr>
            </a:lvl8pPr>
            <a:lvl9pPr lvl="8" algn="r">
              <a:buNone/>
              <a:defRPr sz="1000">
                <a:solidFill>
                  <a:schemeClr val="dk2"/>
                </a:solidFill>
              </a:defRPr>
            </a:lvl9pPr>
          </a:lstStyle>
          <a:p>
            <a:pPr indent="0" lvl="0" marL="0" rtl="0" algn="r">
              <a:spcBef>
                <a:spcPts val="0"/>
              </a:spcBef>
              <a:spcAft>
                <a:spcPts val="0"/>
              </a:spcAft>
              <a:buNone/>
            </a:pPr>
            <a:fld id="{00000000-1234-1234-1234-123412341234}" type="slidenum">
              <a:rPr lang="en"/>
              <a:t>‹#›</a:t>
            </a:fld>
            <a:endParaRPr/>
          </a:p>
        </p:txBody>
      </p:sp>
    </p:spTree>
  </p:cSld>
  <p:clrMap accent1="accent1" accent2="accent2" accent3="accent3" accent4="accent4" accent5="accent5" accent6="accent6" bg1="lt1" bg2="dk2" tx1="dk1" tx2="lt2" folHlink="folHlink" hlink="hlink"/>
  <p:sldLayoutIdLst>
    <p:sldLayoutId id="2147483648" r:id="rId1"/>
    <p:sldLayoutId id="2147483649" r:id="rId2"/>
    <p:sldLayoutId id="2147483650" r:id="rId3"/>
    <p:sldLayoutId id="2147483651" r:id="rId4"/>
    <p:sldLayoutId id="2147483652" r:id="rId5"/>
    <p:sldLayoutId id="2147483653" r:id="rId6"/>
    <p:sldLayoutId id="2147483654" r:id="rId7"/>
    <p:sldLayoutId id="2147483655" r:id="rId8"/>
    <p:sldLayoutId id="2147483656" r:id="rId9"/>
    <p:sldLayoutId id="2147483657" r:id="rId10"/>
    <p:sldLayoutId id="2147483658" r:id="rId11"/>
    <p:sldLayoutId id="2147483659" r:id="rId12"/>
    <p:sldLayoutId id="2147483660" r:id="rId13"/>
    <p:sldLayoutId id="2147483661" r:id="rId14"/>
    <p:sldLayoutId id="2147483662" r:id="rId15"/>
    <p:sldLayoutId id="2147483663" r:id="rId16"/>
    <p:sldLayoutId id="2147483664" r:id="rId17"/>
    <p:sldLayoutId id="2147483665" r:id="rId18"/>
    <p:sldLayoutId id="2147483666" r:id="rId19"/>
    <p:sldLayoutId id="2147483667" r:id="rId20"/>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solidFill>
          <a:schemeClr val="lt1"/>
        </a:solidFill>
      </p:bgPr>
    </p:bg>
    <p:spTree>
      <p:nvGrpSpPr>
        <p:cNvPr id="108" name="Shape 108"/>
        <p:cNvGrpSpPr/>
        <p:nvPr/>
      </p:nvGrpSpPr>
      <p:grpSpPr>
        <a:xfrm>
          <a:off x="0" y="0"/>
          <a:ext cx="0" cy="0"/>
          <a:chOff x="0" y="0"/>
          <a:chExt cx="0" cy="0"/>
        </a:xfrm>
      </p:grpSpPr>
      <p:sp>
        <p:nvSpPr>
          <p:cNvPr id="109" name="Google Shape;109;p22"/>
          <p:cNvSpPr/>
          <p:nvPr/>
        </p:nvSpPr>
        <p:spPr>
          <a:xfrm flipH="1" rot="10800000">
            <a:off x="592810" y="968872"/>
            <a:ext cx="7958400" cy="34200"/>
          </a:xfrm>
          <a:prstGeom prst="rect">
            <a:avLst/>
          </a:prstGeom>
          <a:solidFill>
            <a:srgbClr val="A7CE6F"/>
          </a:solidFill>
          <a:ln>
            <a:noFill/>
          </a:ln>
        </p:spPr>
        <p:txBody>
          <a:bodyPr anchorCtr="0" anchor="ctr" bIns="34275" lIns="68575" spcFirstLastPara="1" rIns="68575" wrap="square" tIns="34275">
            <a:noAutofit/>
          </a:bodyPr>
          <a:lstStyle/>
          <a:p>
            <a:pPr indent="0" lvl="0" marL="0" marR="0" rtl="0" algn="ctr">
              <a:spcBef>
                <a:spcPts val="0"/>
              </a:spcBef>
              <a:spcAft>
                <a:spcPts val="0"/>
              </a:spcAft>
              <a:buNone/>
            </a:pPr>
            <a:r>
              <a:t/>
            </a:r>
            <a:endParaRPr b="0" i="0" sz="1400" u="none" cap="none" strike="noStrike">
              <a:solidFill>
                <a:schemeClr val="lt1"/>
              </a:solidFill>
              <a:latin typeface="Calibri"/>
              <a:ea typeface="Calibri"/>
              <a:cs typeface="Calibri"/>
              <a:sym typeface="Calibri"/>
            </a:endParaRPr>
          </a:p>
        </p:txBody>
      </p:sp>
      <p:sp>
        <p:nvSpPr>
          <p:cNvPr id="110" name="Google Shape;110;p22"/>
          <p:cNvSpPr txBox="1"/>
          <p:nvPr>
            <p:ph idx="12" type="sldNum"/>
          </p:nvPr>
        </p:nvSpPr>
        <p:spPr>
          <a:xfrm>
            <a:off x="6457949" y="4767263"/>
            <a:ext cx="2541900" cy="273900"/>
          </a:xfrm>
          <a:prstGeom prst="rect">
            <a:avLst/>
          </a:prstGeom>
          <a:noFill/>
          <a:ln>
            <a:noFill/>
          </a:ln>
        </p:spPr>
        <p:txBody>
          <a:bodyPr anchorCtr="0" anchor="ctr" bIns="34275" lIns="68575" spcFirstLastPara="1" rIns="68575" wrap="square" tIns="34275">
            <a:noAutofit/>
          </a:bodyPr>
          <a:lstStyle>
            <a:lvl1pPr indent="0" lvl="0" marL="0" marR="0" algn="r">
              <a:spcBef>
                <a:spcPts val="0"/>
              </a:spcBef>
              <a:buNone/>
              <a:defRPr b="0" i="0" sz="800" u="none" cap="none" strike="noStrike">
                <a:solidFill>
                  <a:srgbClr val="414A58"/>
                </a:solidFill>
                <a:latin typeface="Calibri"/>
                <a:ea typeface="Calibri"/>
                <a:cs typeface="Calibri"/>
                <a:sym typeface="Calibri"/>
              </a:defRPr>
            </a:lvl1pPr>
            <a:lvl2pPr indent="0" lvl="1" marL="0" marR="0" algn="r">
              <a:spcBef>
                <a:spcPts val="0"/>
              </a:spcBef>
              <a:buNone/>
              <a:defRPr b="0" i="0" sz="800" u="none" cap="none" strike="noStrike">
                <a:solidFill>
                  <a:srgbClr val="414A58"/>
                </a:solidFill>
                <a:latin typeface="Calibri"/>
                <a:ea typeface="Calibri"/>
                <a:cs typeface="Calibri"/>
                <a:sym typeface="Calibri"/>
              </a:defRPr>
            </a:lvl2pPr>
            <a:lvl3pPr indent="0" lvl="2" marL="0" marR="0" algn="r">
              <a:spcBef>
                <a:spcPts val="0"/>
              </a:spcBef>
              <a:buNone/>
              <a:defRPr b="0" i="0" sz="800" u="none" cap="none" strike="noStrike">
                <a:solidFill>
                  <a:srgbClr val="414A58"/>
                </a:solidFill>
                <a:latin typeface="Calibri"/>
                <a:ea typeface="Calibri"/>
                <a:cs typeface="Calibri"/>
                <a:sym typeface="Calibri"/>
              </a:defRPr>
            </a:lvl3pPr>
            <a:lvl4pPr indent="0" lvl="3" marL="0" marR="0" algn="r">
              <a:spcBef>
                <a:spcPts val="0"/>
              </a:spcBef>
              <a:buNone/>
              <a:defRPr b="0" i="0" sz="800" u="none" cap="none" strike="noStrike">
                <a:solidFill>
                  <a:srgbClr val="414A58"/>
                </a:solidFill>
                <a:latin typeface="Calibri"/>
                <a:ea typeface="Calibri"/>
                <a:cs typeface="Calibri"/>
                <a:sym typeface="Calibri"/>
              </a:defRPr>
            </a:lvl4pPr>
            <a:lvl5pPr indent="0" lvl="4" marL="0" marR="0" algn="r">
              <a:spcBef>
                <a:spcPts val="0"/>
              </a:spcBef>
              <a:buNone/>
              <a:defRPr b="0" i="0" sz="800" u="none" cap="none" strike="noStrike">
                <a:solidFill>
                  <a:srgbClr val="414A58"/>
                </a:solidFill>
                <a:latin typeface="Calibri"/>
                <a:ea typeface="Calibri"/>
                <a:cs typeface="Calibri"/>
                <a:sym typeface="Calibri"/>
              </a:defRPr>
            </a:lvl5pPr>
            <a:lvl6pPr indent="0" lvl="5" marL="0" marR="0" algn="r">
              <a:spcBef>
                <a:spcPts val="0"/>
              </a:spcBef>
              <a:buNone/>
              <a:defRPr b="0" i="0" sz="800" u="none" cap="none" strike="noStrike">
                <a:solidFill>
                  <a:srgbClr val="414A58"/>
                </a:solidFill>
                <a:latin typeface="Calibri"/>
                <a:ea typeface="Calibri"/>
                <a:cs typeface="Calibri"/>
                <a:sym typeface="Calibri"/>
              </a:defRPr>
            </a:lvl6pPr>
            <a:lvl7pPr indent="0" lvl="6" marL="0" marR="0" algn="r">
              <a:spcBef>
                <a:spcPts val="0"/>
              </a:spcBef>
              <a:buNone/>
              <a:defRPr b="0" i="0" sz="800" u="none" cap="none" strike="noStrike">
                <a:solidFill>
                  <a:srgbClr val="414A58"/>
                </a:solidFill>
                <a:latin typeface="Calibri"/>
                <a:ea typeface="Calibri"/>
                <a:cs typeface="Calibri"/>
                <a:sym typeface="Calibri"/>
              </a:defRPr>
            </a:lvl7pPr>
            <a:lvl8pPr indent="0" lvl="7" marL="0" marR="0" algn="r">
              <a:spcBef>
                <a:spcPts val="0"/>
              </a:spcBef>
              <a:buNone/>
              <a:defRPr b="0" i="0" sz="800" u="none" cap="none" strike="noStrike">
                <a:solidFill>
                  <a:srgbClr val="414A58"/>
                </a:solidFill>
                <a:latin typeface="Calibri"/>
                <a:ea typeface="Calibri"/>
                <a:cs typeface="Calibri"/>
                <a:sym typeface="Calibri"/>
              </a:defRPr>
            </a:lvl8pPr>
            <a:lvl9pPr indent="0" lvl="8" marL="0" marR="0" algn="r">
              <a:spcBef>
                <a:spcPts val="0"/>
              </a:spcBef>
              <a:buNone/>
              <a:defRPr b="0" i="0" sz="800" u="none" cap="none" strike="noStrike">
                <a:solidFill>
                  <a:srgbClr val="414A58"/>
                </a:solidFill>
                <a:latin typeface="Calibri"/>
                <a:ea typeface="Calibri"/>
                <a:cs typeface="Calibri"/>
                <a:sym typeface="Calibri"/>
              </a:defRPr>
            </a:lvl9pPr>
          </a:lstStyle>
          <a:p>
            <a:pPr indent="0" lvl="0" marL="0" rtl="0" algn="r">
              <a:spcBef>
                <a:spcPts val="0"/>
              </a:spcBef>
              <a:spcAft>
                <a:spcPts val="0"/>
              </a:spcAft>
              <a:buNone/>
            </a:pPr>
            <a:fld id="{00000000-1234-1234-1234-123412341234}" type="slidenum">
              <a:rPr lang="en"/>
              <a:t>‹#›</a:t>
            </a:fld>
            <a:endParaRPr/>
          </a:p>
        </p:txBody>
      </p:sp>
      <p:pic>
        <p:nvPicPr>
          <p:cNvPr id="111" name="Google Shape;111;p22"/>
          <p:cNvPicPr preferRelativeResize="0"/>
          <p:nvPr/>
        </p:nvPicPr>
        <p:blipFill rotWithShape="1">
          <a:blip r:embed="rId1">
            <a:alphaModFix/>
          </a:blip>
          <a:srcRect b="0" l="0" r="0" t="0"/>
          <a:stretch/>
        </p:blipFill>
        <p:spPr>
          <a:xfrm>
            <a:off x="7295664" y="194930"/>
            <a:ext cx="1230917" cy="628281"/>
          </a:xfrm>
          <a:prstGeom prst="rect">
            <a:avLst/>
          </a:prstGeom>
          <a:noFill/>
          <a:ln>
            <a:noFill/>
          </a:ln>
        </p:spPr>
      </p:pic>
    </p:spTree>
  </p:cSld>
  <p:clrMap accent1="accent1" accent2="accent2" accent3="accent3" accent4="accent4" accent5="accent5" accent6="accent6" bg1="lt1" bg2="dk2" tx1="dk1" tx2="lt2" folHlink="folHlink" hlink="hlink"/>
  <p:sldLayoutIdLst>
    <p:sldLayoutId id="2147483668" r:id="rId2"/>
    <p:sldLayoutId id="2147483669" r:id="rId3"/>
    <p:sldLayoutId id="2147483670" r:id="rId4"/>
    <p:sldLayoutId id="2147483671" r:id="rId5"/>
    <p:sldLayoutId id="2147483672" r:id="rId6"/>
    <p:sldLayoutId id="2147483673" r:id="rId7"/>
    <p:sldLayoutId id="2147483674" r:id="rId8"/>
    <p:sldLayoutId id="2147483675" r:id="rId9"/>
    <p:sldLayoutId id="2147483676" r:id="rId10"/>
    <p:sldLayoutId id="2147483677" r:id="rId11"/>
    <p:sldLayoutId id="2147483678" r:id="rId12"/>
    <p:sldLayoutId id="2147483679" r:id="rId13"/>
  </p:sldLayoutIdLst>
  <p:hf dt="0" ftr="0" hdr="0" sldNum="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9.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0.xml"/><Relationship Id="rId3" Type="http://schemas.openxmlformats.org/officeDocument/2006/relationships/image" Target="../media/image3.png"/><Relationship Id="rId4"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1.xml"/><Relationship Id="rId3" Type="http://schemas.openxmlformats.org/officeDocument/2006/relationships/image" Target="../media/image8.png"/><Relationship Id="rId4" Type="http://schemas.openxmlformats.org/officeDocument/2006/relationships/image" Target="../media/image16.png"/><Relationship Id="rId5" Type="http://schemas.openxmlformats.org/officeDocument/2006/relationships/image" Target="../media/image3.pn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3.xml"/><Relationship Id="rId3" Type="http://schemas.openxmlformats.org/officeDocument/2006/relationships/image" Target="../media/image3.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4.xml"/><Relationship Id="rId3" Type="http://schemas.openxmlformats.org/officeDocument/2006/relationships/image" Target="../media/image3.png"/><Relationship Id="rId4" Type="http://schemas.openxmlformats.org/officeDocument/2006/relationships/hyperlink" Target="https://www.councilforeconed.org/wp-content/uploads/2012/03/voluntary-national-content-standards-2010.pdf" TargetMode="Externa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5.xml"/><Relationship Id="rId3" Type="http://schemas.openxmlformats.org/officeDocument/2006/relationships/image" Target="../media/image3.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6.xml"/><Relationship Id="rId3" Type="http://schemas.openxmlformats.org/officeDocument/2006/relationships/image" Target="../media/image3.png"/><Relationship Id="rId4" Type="http://schemas.openxmlformats.org/officeDocument/2006/relationships/hyperlink" Target="https://teachingwithsuperstore.com/" TargetMode="External"/><Relationship Id="rId9" Type="http://schemas.openxmlformats.org/officeDocument/2006/relationships/image" Target="../media/image26.jpg"/><Relationship Id="rId5" Type="http://schemas.openxmlformats.org/officeDocument/2006/relationships/hyperlink" Target="https://teachingwithsuperstore.com/" TargetMode="External"/><Relationship Id="rId6" Type="http://schemas.openxmlformats.org/officeDocument/2006/relationships/hyperlink" Target="https://teachingwithsuperstore.com/" TargetMode="External"/><Relationship Id="rId7" Type="http://schemas.openxmlformats.org/officeDocument/2006/relationships/hyperlink" Target="https://teachingwithsuperstore.com/" TargetMode="External"/><Relationship Id="rId8" Type="http://schemas.openxmlformats.org/officeDocument/2006/relationships/hyperlink" Target="http://drive.google.com/file/d/1Fy7UvRi6L0A4MchLI2U3KUfn1k8sYKqh/view" TargetMode="Externa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17.xml"/><Relationship Id="rId3" Type="http://schemas.openxmlformats.org/officeDocument/2006/relationships/image" Target="../media/image3.png"/><Relationship Id="rId4" Type="http://schemas.openxmlformats.org/officeDocument/2006/relationships/image" Target="../media/image39.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19.xml"/><Relationship Id="rId3" Type="http://schemas.openxmlformats.org/officeDocument/2006/relationships/image" Target="../media/image43.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2.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9.png"/><Relationship Id="rId6" Type="http://schemas.openxmlformats.org/officeDocument/2006/relationships/image" Target="../media/image4.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0.xml"/><Relationship Id="rId3" Type="http://schemas.openxmlformats.org/officeDocument/2006/relationships/image" Target="../media/image3.png"/><Relationship Id="rId4" Type="http://schemas.openxmlformats.org/officeDocument/2006/relationships/image" Target="../media/image18.png"/><Relationship Id="rId5"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1.xml"/><Relationship Id="rId3" Type="http://schemas.openxmlformats.org/officeDocument/2006/relationships/image" Target="../media/image3.png"/><Relationship Id="rId4" Type="http://schemas.openxmlformats.org/officeDocument/2006/relationships/image" Target="../media/image24.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2.xml"/><Relationship Id="rId3" Type="http://schemas.openxmlformats.org/officeDocument/2006/relationships/image" Target="../media/image42.png"/><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 Id="rId3" Type="http://schemas.openxmlformats.org/officeDocument/2006/relationships/image" Target="../media/image3.png"/><Relationship Id="rId4" Type="http://schemas.openxmlformats.org/officeDocument/2006/relationships/image" Target="../media/image22.png"/><Relationship Id="rId5" Type="http://schemas.openxmlformats.org/officeDocument/2006/relationships/image" Target="../media/image15.png"/><Relationship Id="rId6" Type="http://schemas.openxmlformats.org/officeDocument/2006/relationships/image" Target="../media/image27.png"/><Relationship Id="rId7" Type="http://schemas.openxmlformats.org/officeDocument/2006/relationships/image" Target="../media/image2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5.xml"/><Relationship Id="rId3" Type="http://schemas.openxmlformats.org/officeDocument/2006/relationships/image" Target="../media/image3.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26.xml"/><Relationship Id="rId3" Type="http://schemas.openxmlformats.org/officeDocument/2006/relationships/image" Target="../media/image48.gi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7.xml"/><Relationship Id="rId3" Type="http://schemas.openxmlformats.org/officeDocument/2006/relationships/image" Target="../media/image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8.xml"/><Relationship Id="rId3" Type="http://schemas.openxmlformats.org/officeDocument/2006/relationships/image" Target="../media/image3.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9.xml"/><Relationship Id="rId3" Type="http://schemas.openxmlformats.org/officeDocument/2006/relationships/image" Target="../media/image45.png"/><Relationship Id="rId4" Type="http://schemas.openxmlformats.org/officeDocument/2006/relationships/image" Target="../media/image50.jp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 Id="rId3" Type="http://schemas.openxmlformats.org/officeDocument/2006/relationships/image" Target="../media/image3.png"/><Relationship Id="rId4" Type="http://schemas.openxmlformats.org/officeDocument/2006/relationships/image" Target="../media/image14.png"/><Relationship Id="rId5" Type="http://schemas.openxmlformats.org/officeDocument/2006/relationships/hyperlink" Target="mailto:kruggejb@jmu.edu" TargetMode="Externa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0.xml"/><Relationship Id="rId3" Type="http://schemas.openxmlformats.org/officeDocument/2006/relationships/image" Target="../media/image3.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 Id="rId3" Type="http://schemas.openxmlformats.org/officeDocument/2006/relationships/image" Target="../media/image3.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 Id="rId3" Type="http://schemas.openxmlformats.org/officeDocument/2006/relationships/image" Target="../media/image3.png"/><Relationship Id="rId4" Type="http://schemas.openxmlformats.org/officeDocument/2006/relationships/hyperlink" Target="http://www.youtube.com/watch?v=6jKl-SgJQVc" TargetMode="External"/><Relationship Id="rId5" Type="http://schemas.openxmlformats.org/officeDocument/2006/relationships/image" Target="../media/image44.jp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3.xml"/><Relationship Id="rId3" Type="http://schemas.openxmlformats.org/officeDocument/2006/relationships/image" Target="../media/image3.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4.xml"/><Relationship Id="rId3" Type="http://schemas.openxmlformats.org/officeDocument/2006/relationships/image" Target="../media/image3.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5.xml"/><Relationship Id="rId3" Type="http://schemas.openxmlformats.org/officeDocument/2006/relationships/image" Target="../media/image3.png"/><Relationship Id="rId4" Type="http://schemas.openxmlformats.org/officeDocument/2006/relationships/hyperlink" Target="http://www.youtube.com/watch?v=2zBWjlkKDpA" TargetMode="External"/><Relationship Id="rId5" Type="http://schemas.openxmlformats.org/officeDocument/2006/relationships/image" Target="../media/image38.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6.xml"/><Relationship Id="rId3" Type="http://schemas.openxmlformats.org/officeDocument/2006/relationships/image" Target="../media/image3.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7.xml"/><Relationship Id="rId3" Type="http://schemas.openxmlformats.org/officeDocument/2006/relationships/image" Target="../media/image3.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8.xml"/><Relationship Id="rId3" Type="http://schemas.openxmlformats.org/officeDocument/2006/relationships/image" Target="../media/image3.png"/><Relationship Id="rId4" Type="http://schemas.openxmlformats.org/officeDocument/2006/relationships/hyperlink" Target="http://www.youtube.com/watch?v=OkJH6sapQMA" TargetMode="External"/><Relationship Id="rId5" Type="http://schemas.openxmlformats.org/officeDocument/2006/relationships/image" Target="../media/image33.jp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 Id="rId3" Type="http://schemas.openxmlformats.org/officeDocument/2006/relationships/image" Target="../media/image3.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xml"/><Relationship Id="rId3"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 Id="rId3" Type="http://schemas.openxmlformats.org/officeDocument/2006/relationships/image" Target="../media/image3.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image" Target="../media/image3.png"/><Relationship Id="rId4" Type="http://schemas.openxmlformats.org/officeDocument/2006/relationships/hyperlink" Target="http://www.youtube.com/watch?v=OdLUraqsb1A" TargetMode="External"/><Relationship Id="rId5" Type="http://schemas.openxmlformats.org/officeDocument/2006/relationships/image" Target="../media/image28.jp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2.xml"/><Relationship Id="rId3" Type="http://schemas.openxmlformats.org/officeDocument/2006/relationships/image" Target="../media/image3.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3.xml"/><Relationship Id="rId3" Type="http://schemas.openxmlformats.org/officeDocument/2006/relationships/image" Target="../media/image3.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4.xml"/><Relationship Id="rId3" Type="http://schemas.openxmlformats.org/officeDocument/2006/relationships/image" Target="../media/image3.png"/><Relationship Id="rId4" Type="http://schemas.openxmlformats.org/officeDocument/2006/relationships/hyperlink" Target="https://www.mondayeconomist.com?r=fu2cg" TargetMode="External"/><Relationship Id="rId5" Type="http://schemas.openxmlformats.org/officeDocument/2006/relationships/image" Target="../media/image32.png"/><Relationship Id="rId6" Type="http://schemas.openxmlformats.org/officeDocument/2006/relationships/image" Target="../media/image40.png"/><Relationship Id="rId7" Type="http://schemas.openxmlformats.org/officeDocument/2006/relationships/image" Target="../media/image37.png"/></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5.xml"/><Relationship Id="rId3" Type="http://schemas.openxmlformats.org/officeDocument/2006/relationships/image" Target="../media/image34.png"/><Relationship Id="rId4" Type="http://schemas.openxmlformats.org/officeDocument/2006/relationships/image" Target="../media/image41.png"/><Relationship Id="rId5" Type="http://schemas.openxmlformats.org/officeDocument/2006/relationships/image" Target="../media/image49.png"/><Relationship Id="rId6" Type="http://schemas.openxmlformats.org/officeDocument/2006/relationships/image" Target="../media/image36.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1.xml"/><Relationship Id="rId2" Type="http://schemas.openxmlformats.org/officeDocument/2006/relationships/notesSlide" Target="../notesSlides/notesSlide46.xml"/><Relationship Id="rId3" Type="http://schemas.openxmlformats.org/officeDocument/2006/relationships/image" Target="../media/image31.gif"/></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7.xml"/><Relationship Id="rId3" Type="http://schemas.openxmlformats.org/officeDocument/2006/relationships/image" Target="../media/image35.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8.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4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5.xml"/><Relationship Id="rId3" Type="http://schemas.openxmlformats.org/officeDocument/2006/relationships/image" Target="../media/image3.png"/><Relationship Id="rId4" Type="http://schemas.openxmlformats.org/officeDocument/2006/relationships/image" Target="../media/image6.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2.xml"/><Relationship Id="rId2" Type="http://schemas.openxmlformats.org/officeDocument/2006/relationships/notesSlide" Target="../notesSlides/notesSlide50.xml"/><Relationship Id="rId3" Type="http://schemas.openxmlformats.org/officeDocument/2006/relationships/image" Target="../media/image46.gif"/></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3.xml"/><Relationship Id="rId2" Type="http://schemas.openxmlformats.org/officeDocument/2006/relationships/notesSlide" Target="../notesSlides/notesSlide51.xml"/><Relationship Id="rId3" Type="http://schemas.openxmlformats.org/officeDocument/2006/relationships/image" Target="../media/image47.jp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52.xml"/><Relationship Id="rId3" Type="http://schemas.openxmlformats.org/officeDocument/2006/relationships/image" Target="../media/image10.jpg"/><Relationship Id="rId4" Type="http://schemas.openxmlformats.org/officeDocument/2006/relationships/image" Target="../media/image5.png"/><Relationship Id="rId5" Type="http://schemas.openxmlformats.org/officeDocument/2006/relationships/image" Target="../media/image9.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6.xml"/><Relationship Id="rId3" Type="http://schemas.openxmlformats.org/officeDocument/2006/relationships/image" Target="../media/image3.png"/><Relationship Id="rId4" Type="http://schemas.openxmlformats.org/officeDocument/2006/relationships/hyperlink" Target="https://econedlink.org/resources/collection/ethics/" TargetMode="Externa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4.xml"/><Relationship Id="rId2" Type="http://schemas.openxmlformats.org/officeDocument/2006/relationships/notesSlide" Target="../notesSlides/notesSlide7.xml"/><Relationship Id="rId3" Type="http://schemas.openxmlformats.org/officeDocument/2006/relationships/image" Target="../media/image13.png"/><Relationship Id="rId4" Type="http://schemas.openxmlformats.org/officeDocument/2006/relationships/image" Target="../media/image17.png"/><Relationship Id="rId5" Type="http://schemas.openxmlformats.org/officeDocument/2006/relationships/image" Target="../media/image25.png"/><Relationship Id="rId6" Type="http://schemas.openxmlformats.org/officeDocument/2006/relationships/image" Target="../media/image7.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8.xml"/><Relationship Id="rId3" Type="http://schemas.openxmlformats.org/officeDocument/2006/relationships/image" Target="../media/image3.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9.xml"/><Relationship Id="rId3" Type="http://schemas.openxmlformats.org/officeDocument/2006/relationships/hyperlink" Target="https://www.econedlink.org/" TargetMode="External"/><Relationship Id="rId4" Type="http://schemas.openxmlformats.org/officeDocument/2006/relationships/hyperlink" Target="https://www.econedlink.org/collections/" TargetMode="External"/><Relationship Id="rId5" Type="http://schemas.openxmlformats.org/officeDocument/2006/relationships/image" Target="../media/image21.png"/><Relationship Id="rId6" Type="http://schemas.openxmlformats.org/officeDocument/2006/relationships/image" Target="../media/image3.png"/><Relationship Id="rId7" Type="http://schemas.openxmlformats.org/officeDocument/2006/relationships/image" Target="../media/image23.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74" name="Shape 174"/>
        <p:cNvGrpSpPr/>
        <p:nvPr/>
      </p:nvGrpSpPr>
      <p:grpSpPr>
        <a:xfrm>
          <a:off x="0" y="0"/>
          <a:ext cx="0" cy="0"/>
          <a:chOff x="0" y="0"/>
          <a:chExt cx="0" cy="0"/>
        </a:xfrm>
      </p:grpSpPr>
      <p:pic>
        <p:nvPicPr>
          <p:cNvPr id="175" name="Google Shape;175;p35"/>
          <p:cNvPicPr preferRelativeResize="0"/>
          <p:nvPr/>
        </p:nvPicPr>
        <p:blipFill rotWithShape="1">
          <a:blip r:embed="rId3">
            <a:alphaModFix/>
          </a:blip>
          <a:srcRect b="0" l="-2169" r="32859" t="10546"/>
          <a:stretch/>
        </p:blipFill>
        <p:spPr>
          <a:xfrm>
            <a:off x="3401833" y="0"/>
            <a:ext cx="5709510" cy="5143500"/>
          </a:xfrm>
          <a:prstGeom prst="rect">
            <a:avLst/>
          </a:prstGeom>
          <a:noFill/>
          <a:ln>
            <a:noFill/>
          </a:ln>
        </p:spPr>
      </p:pic>
      <p:pic>
        <p:nvPicPr>
          <p:cNvPr id="176" name="Google Shape;176;p35"/>
          <p:cNvPicPr preferRelativeResize="0"/>
          <p:nvPr/>
        </p:nvPicPr>
        <p:blipFill rotWithShape="1">
          <a:blip r:embed="rId4">
            <a:alphaModFix/>
          </a:blip>
          <a:srcRect b="0" l="29" r="29" t="0"/>
          <a:stretch/>
        </p:blipFill>
        <p:spPr>
          <a:xfrm>
            <a:off x="0" y="0"/>
            <a:ext cx="6968219" cy="5143500"/>
          </a:xfrm>
          <a:prstGeom prst="rect">
            <a:avLst/>
          </a:prstGeom>
          <a:noFill/>
          <a:ln>
            <a:noFill/>
          </a:ln>
        </p:spPr>
      </p:pic>
      <p:sp>
        <p:nvSpPr>
          <p:cNvPr id="177" name="Google Shape;177;p35"/>
          <p:cNvSpPr txBox="1"/>
          <p:nvPr>
            <p:ph idx="1" type="body"/>
          </p:nvPr>
        </p:nvSpPr>
        <p:spPr>
          <a:xfrm>
            <a:off x="609600" y="930216"/>
            <a:ext cx="7886700" cy="685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90000"/>
              </a:lnSpc>
              <a:spcBef>
                <a:spcPts val="0"/>
              </a:spcBef>
              <a:spcAft>
                <a:spcPts val="1200"/>
              </a:spcAft>
              <a:buClr>
                <a:srgbClr val="414A58"/>
              </a:buClr>
              <a:buSzPct val="100000"/>
              <a:buFont typeface="Calibri"/>
              <a:buNone/>
            </a:pPr>
            <a:r>
              <a:rPr lang="en">
                <a:solidFill>
                  <a:srgbClr val="414A58"/>
                </a:solidFill>
                <a:latin typeface="Calibri"/>
                <a:ea typeface="Calibri"/>
                <a:cs typeface="Calibri"/>
                <a:sym typeface="Calibri"/>
              </a:rPr>
              <a:t>Can you </a:t>
            </a:r>
            <a:br>
              <a:rPr lang="en">
                <a:solidFill>
                  <a:srgbClr val="414A58"/>
                </a:solidFill>
                <a:latin typeface="Calibri"/>
                <a:ea typeface="Calibri"/>
                <a:cs typeface="Calibri"/>
                <a:sym typeface="Calibri"/>
              </a:rPr>
            </a:br>
            <a:r>
              <a:rPr lang="en">
                <a:solidFill>
                  <a:srgbClr val="414A58"/>
                </a:solidFill>
                <a:latin typeface="Calibri"/>
                <a:ea typeface="Calibri"/>
                <a:cs typeface="Calibri"/>
                <a:sym typeface="Calibri"/>
              </a:rPr>
              <a:t>Allocate Ethically?</a:t>
            </a:r>
            <a:endParaRPr>
              <a:solidFill>
                <a:srgbClr val="414A58"/>
              </a:solidFill>
              <a:latin typeface="Calibri"/>
              <a:ea typeface="Calibri"/>
              <a:cs typeface="Calibri"/>
              <a:sym typeface="Calibri"/>
            </a:endParaRPr>
          </a:p>
        </p:txBody>
      </p:sp>
      <p:pic>
        <p:nvPicPr>
          <p:cNvPr id="178" name="Google Shape;178;p35"/>
          <p:cNvPicPr preferRelativeResize="0"/>
          <p:nvPr/>
        </p:nvPicPr>
        <p:blipFill rotWithShape="1">
          <a:blip r:embed="rId5">
            <a:alphaModFix/>
          </a:blip>
          <a:srcRect b="0" l="0" r="0" t="0"/>
          <a:stretch/>
        </p:blipFill>
        <p:spPr>
          <a:xfrm>
            <a:off x="604561" y="3722780"/>
            <a:ext cx="1643108" cy="838670"/>
          </a:xfrm>
          <a:prstGeom prst="rect">
            <a:avLst/>
          </a:prstGeom>
          <a:noFill/>
          <a:ln>
            <a:noFill/>
          </a:ln>
        </p:spPr>
      </p:pic>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61" name="Shape 261"/>
        <p:cNvGrpSpPr/>
        <p:nvPr/>
      </p:nvGrpSpPr>
      <p:grpSpPr>
        <a:xfrm>
          <a:off x="0" y="0"/>
          <a:ext cx="0" cy="0"/>
          <a:chOff x="0" y="0"/>
          <a:chExt cx="0" cy="0"/>
        </a:xfrm>
      </p:grpSpPr>
      <p:pic>
        <p:nvPicPr>
          <p:cNvPr id="262" name="Google Shape;262;p44"/>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63" name="Google Shape;263;p44"/>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64" name="Google Shape;264;p44"/>
          <p:cNvSpPr txBox="1"/>
          <p:nvPr/>
        </p:nvSpPr>
        <p:spPr>
          <a:xfrm>
            <a:off x="477000" y="471925"/>
            <a:ext cx="6938400" cy="4986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100">
                <a:solidFill>
                  <a:srgbClr val="414A58"/>
                </a:solidFill>
                <a:latin typeface="Inter"/>
                <a:ea typeface="Inter"/>
                <a:cs typeface="Inter"/>
                <a:sym typeface="Inter"/>
              </a:rPr>
              <a:t>Ethics, Economics and Social Issues</a:t>
            </a:r>
            <a:endParaRPr sz="100"/>
          </a:p>
        </p:txBody>
      </p:sp>
      <p:sp>
        <p:nvSpPr>
          <p:cNvPr id="265" name="Google Shape;265;p44"/>
          <p:cNvSpPr txBox="1"/>
          <p:nvPr/>
        </p:nvSpPr>
        <p:spPr>
          <a:xfrm>
            <a:off x="596175" y="1160200"/>
            <a:ext cx="7902300" cy="4386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1400"/>
              </a:spcBef>
              <a:spcAft>
                <a:spcPts val="0"/>
              </a:spcAft>
              <a:buClr>
                <a:srgbClr val="000000"/>
              </a:buClr>
              <a:buSzPts val="2400"/>
              <a:buFont typeface="Calibri"/>
              <a:buNone/>
            </a:pPr>
            <a:r>
              <a:t/>
            </a:r>
            <a:endParaRPr sz="2400">
              <a:solidFill>
                <a:schemeClr val="dk1"/>
              </a:solidFill>
              <a:latin typeface="Calibri"/>
              <a:ea typeface="Calibri"/>
              <a:cs typeface="Calibri"/>
              <a:sym typeface="Calibri"/>
            </a:endParaRPr>
          </a:p>
        </p:txBody>
      </p:sp>
      <p:pic>
        <p:nvPicPr>
          <p:cNvPr id="266" name="Google Shape;266;p44"/>
          <p:cNvPicPr preferRelativeResize="0"/>
          <p:nvPr/>
        </p:nvPicPr>
        <p:blipFill>
          <a:blip r:embed="rId4">
            <a:alphaModFix/>
          </a:blip>
          <a:stretch>
            <a:fillRect/>
          </a:stretch>
        </p:blipFill>
        <p:spPr>
          <a:xfrm>
            <a:off x="419688" y="1160200"/>
            <a:ext cx="8304634" cy="3239900"/>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70" name="Shape 270"/>
        <p:cNvGrpSpPr/>
        <p:nvPr/>
      </p:nvGrpSpPr>
      <p:grpSpPr>
        <a:xfrm>
          <a:off x="0" y="0"/>
          <a:ext cx="0" cy="0"/>
          <a:chOff x="0" y="0"/>
          <a:chExt cx="0" cy="0"/>
        </a:xfrm>
      </p:grpSpPr>
      <p:sp>
        <p:nvSpPr>
          <p:cNvPr id="271" name="Google Shape;271;p45"/>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72" name="Google Shape;272;p45"/>
          <p:cNvSpPr txBox="1"/>
          <p:nvPr/>
        </p:nvSpPr>
        <p:spPr>
          <a:xfrm>
            <a:off x="477000" y="471925"/>
            <a:ext cx="6938400" cy="4986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100">
                <a:solidFill>
                  <a:srgbClr val="414A58"/>
                </a:solidFill>
                <a:latin typeface="Inter"/>
                <a:ea typeface="Inter"/>
                <a:cs typeface="Inter"/>
                <a:sym typeface="Inter"/>
              </a:rPr>
              <a:t>Ethics, Economics and Social Issues</a:t>
            </a:r>
            <a:endParaRPr sz="100"/>
          </a:p>
        </p:txBody>
      </p:sp>
      <p:sp>
        <p:nvSpPr>
          <p:cNvPr id="273" name="Google Shape;273;p45"/>
          <p:cNvSpPr txBox="1"/>
          <p:nvPr/>
        </p:nvSpPr>
        <p:spPr>
          <a:xfrm>
            <a:off x="596175" y="1160200"/>
            <a:ext cx="7902300" cy="4386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1400"/>
              </a:spcBef>
              <a:spcAft>
                <a:spcPts val="0"/>
              </a:spcAft>
              <a:buClr>
                <a:srgbClr val="000000"/>
              </a:buClr>
              <a:buSzPts val="2400"/>
              <a:buFont typeface="Calibri"/>
              <a:buNone/>
            </a:pPr>
            <a:r>
              <a:t/>
            </a:r>
            <a:endParaRPr sz="2400">
              <a:solidFill>
                <a:schemeClr val="dk1"/>
              </a:solidFill>
              <a:latin typeface="Calibri"/>
              <a:ea typeface="Calibri"/>
              <a:cs typeface="Calibri"/>
              <a:sym typeface="Calibri"/>
            </a:endParaRPr>
          </a:p>
        </p:txBody>
      </p:sp>
      <p:pic>
        <p:nvPicPr>
          <p:cNvPr id="274" name="Google Shape;274;p45"/>
          <p:cNvPicPr preferRelativeResize="0"/>
          <p:nvPr/>
        </p:nvPicPr>
        <p:blipFill>
          <a:blip r:embed="rId3">
            <a:alphaModFix/>
          </a:blip>
          <a:stretch>
            <a:fillRect/>
          </a:stretch>
        </p:blipFill>
        <p:spPr>
          <a:xfrm>
            <a:off x="165575" y="1111900"/>
            <a:ext cx="8812849" cy="3654550"/>
          </a:xfrm>
          <a:prstGeom prst="rect">
            <a:avLst/>
          </a:prstGeom>
          <a:noFill/>
          <a:ln>
            <a:noFill/>
          </a:ln>
        </p:spPr>
      </p:pic>
      <p:sp>
        <p:nvSpPr>
          <p:cNvPr id="275" name="Google Shape;275;p45"/>
          <p:cNvSpPr/>
          <p:nvPr/>
        </p:nvSpPr>
        <p:spPr>
          <a:xfrm>
            <a:off x="7608900" y="3006825"/>
            <a:ext cx="531600" cy="280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6" name="Google Shape;276;p45"/>
          <p:cNvPicPr preferRelativeResize="0"/>
          <p:nvPr/>
        </p:nvPicPr>
        <p:blipFill>
          <a:blip r:embed="rId4">
            <a:alphaModFix/>
          </a:blip>
          <a:stretch>
            <a:fillRect/>
          </a:stretch>
        </p:blipFill>
        <p:spPr>
          <a:xfrm>
            <a:off x="7468350" y="1178747"/>
            <a:ext cx="1626950" cy="2786000"/>
          </a:xfrm>
          <a:prstGeom prst="rect">
            <a:avLst/>
          </a:prstGeom>
          <a:noFill/>
          <a:ln>
            <a:noFill/>
          </a:ln>
        </p:spPr>
      </p:pic>
      <p:sp>
        <p:nvSpPr>
          <p:cNvPr id="277" name="Google Shape;277;p45"/>
          <p:cNvSpPr/>
          <p:nvPr/>
        </p:nvSpPr>
        <p:spPr>
          <a:xfrm>
            <a:off x="7512225" y="1923975"/>
            <a:ext cx="1388400" cy="6477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pic>
        <p:nvPicPr>
          <p:cNvPr id="278" name="Google Shape;278;p45"/>
          <p:cNvPicPr preferRelativeResize="0"/>
          <p:nvPr/>
        </p:nvPicPr>
        <p:blipFill>
          <a:blip r:embed="rId5">
            <a:alphaModFix/>
          </a:blip>
          <a:stretch>
            <a:fillRect/>
          </a:stretch>
        </p:blipFill>
        <p:spPr>
          <a:xfrm>
            <a:off x="8227575" y="4265275"/>
            <a:ext cx="916425" cy="8782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5"/>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6"/>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77"/>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2" name="Shape 282"/>
        <p:cNvGrpSpPr/>
        <p:nvPr/>
      </p:nvGrpSpPr>
      <p:grpSpPr>
        <a:xfrm>
          <a:off x="0" y="0"/>
          <a:ext cx="0" cy="0"/>
          <a:chOff x="0" y="0"/>
          <a:chExt cx="0" cy="0"/>
        </a:xfrm>
      </p:grpSpPr>
      <p:pic>
        <p:nvPicPr>
          <p:cNvPr id="283" name="Google Shape;283;p46"/>
          <p:cNvPicPr preferRelativeResize="0"/>
          <p:nvPr/>
        </p:nvPicPr>
        <p:blipFill rotWithShape="1">
          <a:blip r:embed="rId3">
            <a:alphaModFix/>
          </a:blip>
          <a:srcRect b="0" l="-2169" r="32859" t="10546"/>
          <a:stretch/>
        </p:blipFill>
        <p:spPr>
          <a:xfrm>
            <a:off x="3401833" y="0"/>
            <a:ext cx="5709510" cy="5143500"/>
          </a:xfrm>
          <a:prstGeom prst="rect">
            <a:avLst/>
          </a:prstGeom>
          <a:noFill/>
          <a:ln>
            <a:noFill/>
          </a:ln>
        </p:spPr>
      </p:pic>
      <p:pic>
        <p:nvPicPr>
          <p:cNvPr id="284" name="Google Shape;284;p46"/>
          <p:cNvPicPr preferRelativeResize="0"/>
          <p:nvPr/>
        </p:nvPicPr>
        <p:blipFill rotWithShape="1">
          <a:blip r:embed="rId4">
            <a:alphaModFix/>
          </a:blip>
          <a:srcRect b="0" l="29" r="29" t="0"/>
          <a:stretch/>
        </p:blipFill>
        <p:spPr>
          <a:xfrm>
            <a:off x="0" y="0"/>
            <a:ext cx="6968219" cy="5143500"/>
          </a:xfrm>
          <a:prstGeom prst="rect">
            <a:avLst/>
          </a:prstGeom>
          <a:noFill/>
          <a:ln>
            <a:noFill/>
          </a:ln>
        </p:spPr>
      </p:pic>
      <p:sp>
        <p:nvSpPr>
          <p:cNvPr id="285" name="Google Shape;285;p46"/>
          <p:cNvSpPr txBox="1"/>
          <p:nvPr>
            <p:ph idx="1" type="body"/>
          </p:nvPr>
        </p:nvSpPr>
        <p:spPr>
          <a:xfrm>
            <a:off x="609600" y="930216"/>
            <a:ext cx="7886700" cy="685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90000"/>
              </a:lnSpc>
              <a:spcBef>
                <a:spcPts val="0"/>
              </a:spcBef>
              <a:spcAft>
                <a:spcPts val="1200"/>
              </a:spcAft>
              <a:buClr>
                <a:srgbClr val="414A58"/>
              </a:buClr>
              <a:buSzPct val="100000"/>
              <a:buFont typeface="Calibri"/>
              <a:buNone/>
            </a:pPr>
            <a:r>
              <a:rPr lang="en">
                <a:solidFill>
                  <a:srgbClr val="414A58"/>
                </a:solidFill>
                <a:latin typeface="Calibri"/>
                <a:ea typeface="Calibri"/>
                <a:cs typeface="Calibri"/>
                <a:sym typeface="Calibri"/>
              </a:rPr>
              <a:t>Can you </a:t>
            </a:r>
            <a:br>
              <a:rPr lang="en">
                <a:solidFill>
                  <a:srgbClr val="414A58"/>
                </a:solidFill>
                <a:latin typeface="Calibri"/>
                <a:ea typeface="Calibri"/>
                <a:cs typeface="Calibri"/>
                <a:sym typeface="Calibri"/>
              </a:rPr>
            </a:br>
            <a:r>
              <a:rPr lang="en">
                <a:solidFill>
                  <a:srgbClr val="414A58"/>
                </a:solidFill>
                <a:latin typeface="Calibri"/>
                <a:ea typeface="Calibri"/>
                <a:cs typeface="Calibri"/>
                <a:sym typeface="Calibri"/>
              </a:rPr>
              <a:t>Allocate Ethically?</a:t>
            </a:r>
            <a:endParaRPr>
              <a:solidFill>
                <a:srgbClr val="414A58"/>
              </a:solidFill>
              <a:latin typeface="Calibri"/>
              <a:ea typeface="Calibri"/>
              <a:cs typeface="Calibri"/>
              <a:sym typeface="Calibri"/>
            </a:endParaRPr>
          </a:p>
        </p:txBody>
      </p:sp>
      <p:pic>
        <p:nvPicPr>
          <p:cNvPr id="286" name="Google Shape;286;p46"/>
          <p:cNvPicPr preferRelativeResize="0"/>
          <p:nvPr/>
        </p:nvPicPr>
        <p:blipFill rotWithShape="1">
          <a:blip r:embed="rId5">
            <a:alphaModFix/>
          </a:blip>
          <a:srcRect b="0" l="0" r="0" t="0"/>
          <a:stretch/>
        </p:blipFill>
        <p:spPr>
          <a:xfrm>
            <a:off x="604561" y="3722780"/>
            <a:ext cx="1643108" cy="838670"/>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90" name="Shape 290"/>
        <p:cNvGrpSpPr/>
        <p:nvPr/>
      </p:nvGrpSpPr>
      <p:grpSpPr>
        <a:xfrm>
          <a:off x="0" y="0"/>
          <a:ext cx="0" cy="0"/>
          <a:chOff x="0" y="0"/>
          <a:chExt cx="0" cy="0"/>
        </a:xfrm>
      </p:grpSpPr>
      <p:pic>
        <p:nvPicPr>
          <p:cNvPr id="291" name="Google Shape;291;p47"/>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92" name="Google Shape;292;p47"/>
          <p:cNvSpPr txBox="1"/>
          <p:nvPr>
            <p:ph idx="4294967295" type="sldNum"/>
          </p:nvPr>
        </p:nvSpPr>
        <p:spPr>
          <a:xfrm>
            <a:off x="8549995" y="4826698"/>
            <a:ext cx="3507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93" name="Google Shape;293;p47"/>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Objective</a:t>
            </a:r>
            <a:endParaRPr sz="300"/>
          </a:p>
        </p:txBody>
      </p:sp>
      <p:sp>
        <p:nvSpPr>
          <p:cNvPr id="294" name="Google Shape;294;p47"/>
          <p:cNvSpPr txBox="1"/>
          <p:nvPr/>
        </p:nvSpPr>
        <p:spPr>
          <a:xfrm>
            <a:off x="477000" y="1235950"/>
            <a:ext cx="7600200" cy="18117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lang="en" sz="2400">
                <a:solidFill>
                  <a:schemeClr val="dk1"/>
                </a:solidFill>
                <a:latin typeface="Calibri"/>
                <a:ea typeface="Calibri"/>
                <a:cs typeface="Calibri"/>
                <a:sym typeface="Calibri"/>
              </a:rPr>
              <a:t>You will be able to:</a:t>
            </a:r>
            <a:endParaRPr sz="2400">
              <a:solidFill>
                <a:schemeClr val="dk1"/>
              </a:solidFill>
              <a:latin typeface="Calibri"/>
              <a:ea typeface="Calibri"/>
              <a:cs typeface="Calibri"/>
              <a:sym typeface="Calibri"/>
            </a:endParaRPr>
          </a:p>
          <a:p>
            <a:pPr indent="-381000" lvl="0" marL="457200" rtl="0" algn="l">
              <a:lnSpc>
                <a:spcPct val="115000"/>
              </a:lnSpc>
              <a:spcBef>
                <a:spcPts val="120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Identify several methods of resource allocation.</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Evaluate allocation methods.</a:t>
            </a:r>
            <a:endParaRPr sz="2400">
              <a:solidFill>
                <a:schemeClr val="dk1"/>
              </a:solidFill>
              <a:latin typeface="Calibri"/>
              <a:ea typeface="Calibri"/>
              <a:cs typeface="Calibri"/>
              <a:sym typeface="Calibri"/>
            </a:endParaRPr>
          </a:p>
          <a:p>
            <a:pPr indent="-381000" lvl="0" marL="457200" rtl="0" algn="l">
              <a:lnSpc>
                <a:spcPct val="115000"/>
              </a:lnSpc>
              <a:spcBef>
                <a:spcPts val="0"/>
              </a:spcBef>
              <a:spcAft>
                <a:spcPts val="0"/>
              </a:spcAft>
              <a:buClr>
                <a:schemeClr val="dk1"/>
              </a:buClr>
              <a:buSzPts val="2400"/>
              <a:buFont typeface="Calibri"/>
              <a:buChar char="●"/>
            </a:pPr>
            <a:r>
              <a:rPr lang="en" sz="2400">
                <a:solidFill>
                  <a:schemeClr val="dk1"/>
                </a:solidFill>
                <a:latin typeface="Calibri"/>
                <a:ea typeface="Calibri"/>
                <a:cs typeface="Calibri"/>
                <a:sym typeface="Calibri"/>
              </a:rPr>
              <a:t>Apply allocation methods to a real-world scenario.</a:t>
            </a:r>
            <a:endParaRPr sz="2400">
              <a:solidFill>
                <a:schemeClr val="dk1"/>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98" name="Shape 298"/>
        <p:cNvGrpSpPr/>
        <p:nvPr/>
      </p:nvGrpSpPr>
      <p:grpSpPr>
        <a:xfrm>
          <a:off x="0" y="0"/>
          <a:ext cx="0" cy="0"/>
          <a:chOff x="0" y="0"/>
          <a:chExt cx="0" cy="0"/>
        </a:xfrm>
      </p:grpSpPr>
      <p:pic>
        <p:nvPicPr>
          <p:cNvPr id="299" name="Google Shape;299;p48"/>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00" name="Google Shape;300;p48"/>
          <p:cNvSpPr txBox="1"/>
          <p:nvPr>
            <p:ph idx="4294967295" type="sldNum"/>
          </p:nvPr>
        </p:nvSpPr>
        <p:spPr>
          <a:xfrm>
            <a:off x="8503869" y="4826699"/>
            <a:ext cx="3969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01" name="Google Shape;301;p48"/>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National Standards</a:t>
            </a:r>
            <a:endParaRPr sz="300"/>
          </a:p>
        </p:txBody>
      </p:sp>
      <p:sp>
        <p:nvSpPr>
          <p:cNvPr id="302" name="Google Shape;302;p48"/>
          <p:cNvSpPr txBox="1"/>
          <p:nvPr/>
        </p:nvSpPr>
        <p:spPr>
          <a:xfrm>
            <a:off x="477000" y="1241750"/>
            <a:ext cx="8292600" cy="3115500"/>
          </a:xfrm>
          <a:prstGeom prst="rect">
            <a:avLst/>
          </a:prstGeom>
          <a:noFill/>
          <a:ln>
            <a:noFill/>
          </a:ln>
        </p:spPr>
        <p:txBody>
          <a:bodyPr anchorCtr="0" anchor="t" bIns="34275" lIns="34275" spcFirstLastPara="1" rIns="34275" wrap="square" tIns="34275">
            <a:spAutoFit/>
          </a:bodyPr>
          <a:lstStyle/>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Standard 1: Scarcity </a:t>
            </a:r>
            <a:r>
              <a:rPr lang="en">
                <a:solidFill>
                  <a:schemeClr val="dk1"/>
                </a:solidFill>
              </a:rPr>
              <a:t>- Productive resources are limited. Therefore, people cannot have all the goods and services they want;  as a result, they must choose some things and give up others.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Standard 2: Decision Making </a:t>
            </a:r>
            <a:r>
              <a:rPr lang="en">
                <a:solidFill>
                  <a:schemeClr val="dk1"/>
                </a:solidFill>
              </a:rPr>
              <a:t>- </a:t>
            </a:r>
            <a:r>
              <a:rPr lang="en" sz="1000">
                <a:solidFill>
                  <a:schemeClr val="dk1"/>
                </a:solidFill>
              </a:rPr>
              <a:t> </a:t>
            </a:r>
            <a:r>
              <a:rPr lang="en">
                <a:solidFill>
                  <a:schemeClr val="dk1"/>
                </a:solidFill>
              </a:rPr>
              <a:t>Effective decision making requires comparing the additional costs of alternatives with the additional  benefits. Many choices involve doing a little more or a little less of something: few choices are “all or  nothing” decisions.</a:t>
            </a:r>
            <a:endParaRPr>
              <a:solidFill>
                <a:schemeClr val="dk1"/>
              </a:solidFill>
            </a:endParaRPr>
          </a:p>
          <a:p>
            <a:pPr indent="0" lvl="0" marL="0" rtl="0" algn="l">
              <a:lnSpc>
                <a:spcPct val="115000"/>
              </a:lnSpc>
              <a:spcBef>
                <a:spcPts val="1200"/>
              </a:spcBef>
              <a:spcAft>
                <a:spcPts val="0"/>
              </a:spcAft>
              <a:buClr>
                <a:schemeClr val="dk1"/>
              </a:buClr>
              <a:buSzPts val="1100"/>
              <a:buFont typeface="Arial"/>
              <a:buNone/>
            </a:pPr>
            <a:r>
              <a:rPr b="1" lang="en">
                <a:solidFill>
                  <a:schemeClr val="dk1"/>
                </a:solidFill>
              </a:rPr>
              <a:t>Standard 3: Allocation </a:t>
            </a:r>
            <a:r>
              <a:rPr lang="en">
                <a:solidFill>
                  <a:schemeClr val="dk1"/>
                </a:solidFill>
              </a:rPr>
              <a:t>- Different methods can be used to allocate goods and services. People acting individually or collectively must choose which methods to use to allocate different kinds of goods and services.</a:t>
            </a:r>
            <a:endParaRPr>
              <a:solidFill>
                <a:schemeClr val="dk1"/>
              </a:solidFill>
            </a:endParaRPr>
          </a:p>
          <a:p>
            <a:pPr indent="0" lvl="0" marL="0" rtl="0" algn="l">
              <a:lnSpc>
                <a:spcPct val="115000"/>
              </a:lnSpc>
              <a:spcBef>
                <a:spcPts val="1200"/>
              </a:spcBef>
              <a:spcAft>
                <a:spcPts val="0"/>
              </a:spcAft>
              <a:buNone/>
            </a:pPr>
            <a:r>
              <a:rPr b="1" lang="en">
                <a:solidFill>
                  <a:schemeClr val="dk1"/>
                </a:solidFill>
              </a:rPr>
              <a:t>Standard 4: Incentives</a:t>
            </a:r>
            <a:r>
              <a:rPr lang="en">
                <a:solidFill>
                  <a:schemeClr val="dk1"/>
                </a:solidFill>
              </a:rPr>
              <a:t> - People usually respond predictably to positive and negative incentives.</a:t>
            </a:r>
            <a:endParaRPr>
              <a:solidFill>
                <a:schemeClr val="dk1"/>
              </a:solidFill>
            </a:endParaRPr>
          </a:p>
          <a:p>
            <a:pPr indent="0" lvl="0" marL="0" rtl="0" algn="l">
              <a:lnSpc>
                <a:spcPct val="115000"/>
              </a:lnSpc>
              <a:spcBef>
                <a:spcPts val="1200"/>
              </a:spcBef>
              <a:spcAft>
                <a:spcPts val="1200"/>
              </a:spcAft>
              <a:buNone/>
            </a:pPr>
            <a:r>
              <a:rPr lang="en" sz="1300" u="sng">
                <a:solidFill>
                  <a:srgbClr val="1155CC"/>
                </a:solidFill>
                <a:hlinkClick r:id="rId4">
                  <a:extLst>
                    <a:ext uri="{A12FA001-AC4F-418D-AE19-62706E023703}">
                      <ahyp:hlinkClr val="tx"/>
                    </a:ext>
                  </a:extLst>
                </a:hlinkClick>
              </a:rPr>
              <a:t>https://www.councilforeconed.org/wp-content/uploads/2012/03/voluntary-national-content-standards-2010.pdf</a:t>
            </a:r>
            <a:endParaRPr sz="3100">
              <a:solidFill>
                <a:schemeClr val="dk1"/>
              </a:solidFill>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06" name="Shape 306"/>
        <p:cNvGrpSpPr/>
        <p:nvPr/>
      </p:nvGrpSpPr>
      <p:grpSpPr>
        <a:xfrm>
          <a:off x="0" y="0"/>
          <a:ext cx="0" cy="0"/>
          <a:chOff x="0" y="0"/>
          <a:chExt cx="0" cy="0"/>
        </a:xfrm>
      </p:grpSpPr>
      <p:pic>
        <p:nvPicPr>
          <p:cNvPr id="307" name="Google Shape;307;p49"/>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08" name="Google Shape;308;p49"/>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09" name="Google Shape;309;p49"/>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Important Vocabulary</a:t>
            </a:r>
            <a:endParaRPr sz="300"/>
          </a:p>
        </p:txBody>
      </p:sp>
      <p:sp>
        <p:nvSpPr>
          <p:cNvPr id="310" name="Google Shape;310;p49"/>
          <p:cNvSpPr txBox="1"/>
          <p:nvPr/>
        </p:nvSpPr>
        <p:spPr>
          <a:xfrm>
            <a:off x="477000" y="1241750"/>
            <a:ext cx="8292600" cy="2858400"/>
          </a:xfrm>
          <a:prstGeom prst="rect">
            <a:avLst/>
          </a:prstGeom>
          <a:noFill/>
          <a:ln>
            <a:noFill/>
          </a:ln>
        </p:spPr>
        <p:txBody>
          <a:bodyPr anchorCtr="0" anchor="t" bIns="34275" lIns="34275" spcFirstLastPara="1" rIns="34275" wrap="square" tIns="34275">
            <a:spAutoFit/>
          </a:bodyPr>
          <a:lstStyle/>
          <a:p>
            <a:pPr indent="-171450" lvl="0" marL="177800" rtl="0" algn="l">
              <a:lnSpc>
                <a:spcPct val="90000"/>
              </a:lnSpc>
              <a:spcBef>
                <a:spcPts val="0"/>
              </a:spcBef>
              <a:spcAft>
                <a:spcPts val="0"/>
              </a:spcAft>
              <a:buClr>
                <a:schemeClr val="dk1"/>
              </a:buClr>
              <a:buSzPts val="2100"/>
              <a:buChar char="•"/>
            </a:pPr>
            <a:r>
              <a:rPr b="1" lang="en" sz="2100">
                <a:solidFill>
                  <a:schemeClr val="dk1"/>
                </a:solidFill>
                <a:latin typeface="Calibri"/>
                <a:ea typeface="Calibri"/>
                <a:cs typeface="Calibri"/>
                <a:sym typeface="Calibri"/>
              </a:rPr>
              <a:t>Decision making </a:t>
            </a:r>
            <a:r>
              <a:rPr lang="en" sz="2100">
                <a:solidFill>
                  <a:schemeClr val="dk1"/>
                </a:solidFill>
                <a:latin typeface="Calibri"/>
                <a:ea typeface="Calibri"/>
                <a:cs typeface="Calibri"/>
                <a:sym typeface="Calibri"/>
              </a:rPr>
              <a:t>is reaching a conclusion after considering alternatives and their results. </a:t>
            </a:r>
            <a:endParaRPr sz="2100">
              <a:solidFill>
                <a:schemeClr val="dk1"/>
              </a:solidFill>
              <a:latin typeface="Calibri"/>
              <a:ea typeface="Calibri"/>
              <a:cs typeface="Calibri"/>
              <a:sym typeface="Calibri"/>
            </a:endParaRPr>
          </a:p>
          <a:p>
            <a:pPr indent="-171450" lvl="0" marL="177800" rtl="0" algn="l">
              <a:lnSpc>
                <a:spcPct val="90000"/>
              </a:lnSpc>
              <a:spcBef>
                <a:spcPts val="1200"/>
              </a:spcBef>
              <a:spcAft>
                <a:spcPts val="0"/>
              </a:spcAft>
              <a:buClr>
                <a:schemeClr val="dk1"/>
              </a:buClr>
              <a:buSzPts val="2100"/>
              <a:buChar char="•"/>
            </a:pPr>
            <a:r>
              <a:rPr b="1" lang="en" sz="2100">
                <a:solidFill>
                  <a:schemeClr val="dk1"/>
                </a:solidFill>
                <a:latin typeface="Calibri"/>
                <a:ea typeface="Calibri"/>
                <a:cs typeface="Calibri"/>
                <a:sym typeface="Calibri"/>
              </a:rPr>
              <a:t>Incentives</a:t>
            </a:r>
            <a:r>
              <a:rPr lang="en" sz="2100">
                <a:solidFill>
                  <a:schemeClr val="dk1"/>
                </a:solidFill>
                <a:latin typeface="Calibri"/>
                <a:ea typeface="Calibri"/>
                <a:cs typeface="Calibri"/>
                <a:sym typeface="Calibri"/>
              </a:rPr>
              <a:t> are something that motivates or encourages one to do something.</a:t>
            </a:r>
            <a:endParaRPr sz="2100">
              <a:solidFill>
                <a:schemeClr val="dk1"/>
              </a:solidFill>
              <a:latin typeface="Calibri"/>
              <a:ea typeface="Calibri"/>
              <a:cs typeface="Calibri"/>
              <a:sym typeface="Calibri"/>
            </a:endParaRPr>
          </a:p>
          <a:p>
            <a:pPr indent="-171450" lvl="0" marL="177800" rtl="0" algn="l">
              <a:lnSpc>
                <a:spcPct val="90000"/>
              </a:lnSpc>
              <a:spcBef>
                <a:spcPts val="1200"/>
              </a:spcBef>
              <a:spcAft>
                <a:spcPts val="0"/>
              </a:spcAft>
              <a:buClr>
                <a:schemeClr val="dk1"/>
              </a:buClr>
              <a:buSzPts val="2100"/>
              <a:buFont typeface="Calibri"/>
              <a:buChar char="•"/>
            </a:pPr>
            <a:r>
              <a:rPr b="1" lang="en" sz="2100">
                <a:solidFill>
                  <a:schemeClr val="dk1"/>
                </a:solidFill>
                <a:latin typeface="Calibri"/>
                <a:ea typeface="Calibri"/>
                <a:cs typeface="Calibri"/>
                <a:sym typeface="Calibri"/>
              </a:rPr>
              <a:t>Scarcity </a:t>
            </a:r>
            <a:r>
              <a:rPr lang="en" sz="2100">
                <a:solidFill>
                  <a:schemeClr val="dk1"/>
                </a:solidFill>
                <a:latin typeface="Calibri"/>
                <a:ea typeface="Calibri"/>
                <a:cs typeface="Calibri"/>
                <a:sym typeface="Calibri"/>
              </a:rPr>
              <a:t>is the condition of not being able to have all the goods and services that one wants. </a:t>
            </a:r>
            <a:endParaRPr sz="2100">
              <a:solidFill>
                <a:schemeClr val="dk1"/>
              </a:solidFill>
              <a:latin typeface="Calibri"/>
              <a:ea typeface="Calibri"/>
              <a:cs typeface="Calibri"/>
              <a:sym typeface="Calibri"/>
            </a:endParaRPr>
          </a:p>
          <a:p>
            <a:pPr indent="-171450" lvl="0" marL="177800" rtl="0" algn="l">
              <a:lnSpc>
                <a:spcPct val="90000"/>
              </a:lnSpc>
              <a:spcBef>
                <a:spcPts val="1200"/>
              </a:spcBef>
              <a:spcAft>
                <a:spcPts val="1200"/>
              </a:spcAft>
              <a:buClr>
                <a:schemeClr val="dk1"/>
              </a:buClr>
              <a:buSzPts val="2100"/>
              <a:buFont typeface="Calibri"/>
              <a:buChar char="•"/>
            </a:pPr>
            <a:r>
              <a:rPr b="1" lang="en" sz="2100">
                <a:solidFill>
                  <a:schemeClr val="dk1"/>
                </a:solidFill>
                <a:latin typeface="Calibri"/>
                <a:ea typeface="Calibri"/>
                <a:cs typeface="Calibri"/>
                <a:sym typeface="Calibri"/>
              </a:rPr>
              <a:t>Allocation of Resources </a:t>
            </a:r>
            <a:r>
              <a:rPr lang="en" sz="2100">
                <a:solidFill>
                  <a:schemeClr val="dk1"/>
                </a:solidFill>
                <a:latin typeface="Calibri"/>
                <a:ea typeface="Calibri"/>
                <a:cs typeface="Calibri"/>
                <a:sym typeface="Calibri"/>
              </a:rPr>
              <a:t>is the process of diving goods and service into shares or portions. </a:t>
            </a:r>
            <a:endParaRPr b="1">
              <a:solidFill>
                <a:schemeClr val="dk1"/>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14" name="Shape 314"/>
        <p:cNvGrpSpPr/>
        <p:nvPr/>
      </p:nvGrpSpPr>
      <p:grpSpPr>
        <a:xfrm>
          <a:off x="0" y="0"/>
          <a:ext cx="0" cy="0"/>
          <a:chOff x="0" y="0"/>
          <a:chExt cx="0" cy="0"/>
        </a:xfrm>
      </p:grpSpPr>
      <p:pic>
        <p:nvPicPr>
          <p:cNvPr id="315" name="Google Shape;315;p50"/>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16" name="Google Shape;316;p50"/>
          <p:cNvSpPr txBox="1"/>
          <p:nvPr>
            <p:ph idx="4294967295" type="sldNum"/>
          </p:nvPr>
        </p:nvSpPr>
        <p:spPr>
          <a:xfrm>
            <a:off x="8596121" y="4826700"/>
            <a:ext cx="3045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17" name="Google Shape;317;p50"/>
          <p:cNvSpPr txBox="1"/>
          <p:nvPr/>
        </p:nvSpPr>
        <p:spPr>
          <a:xfrm>
            <a:off x="575650" y="471925"/>
            <a:ext cx="7395000" cy="4848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i="1" lang="en" sz="3000" u="sng">
                <a:solidFill>
                  <a:schemeClr val="hlink"/>
                </a:solidFill>
                <a:latin typeface="Inter"/>
                <a:ea typeface="Inter"/>
                <a:cs typeface="Inter"/>
                <a:sym typeface="Inter"/>
                <a:hlinkClick r:id="rId4"/>
              </a:rPr>
              <a:t>Teaching </a:t>
            </a:r>
            <a:r>
              <a:rPr i="1" lang="en" sz="3000" u="sng">
                <a:solidFill>
                  <a:schemeClr val="hlink"/>
                </a:solidFill>
                <a:latin typeface="Inter"/>
                <a:ea typeface="Inter"/>
                <a:cs typeface="Inter"/>
                <a:sym typeface="Inter"/>
                <a:hlinkClick r:id="rId5"/>
              </a:rPr>
              <a:t>with</a:t>
            </a:r>
            <a:r>
              <a:rPr i="1" lang="en" sz="3000" u="sng">
                <a:solidFill>
                  <a:schemeClr val="hlink"/>
                </a:solidFill>
                <a:latin typeface="Inter"/>
                <a:ea typeface="Inter"/>
                <a:cs typeface="Inter"/>
                <a:sym typeface="Inter"/>
                <a:hlinkClick r:id="rId6"/>
              </a:rPr>
              <a:t> Supersto</a:t>
            </a:r>
            <a:r>
              <a:rPr i="1" lang="en" sz="3000" u="sng">
                <a:solidFill>
                  <a:schemeClr val="hlink"/>
                </a:solidFill>
                <a:latin typeface="Inter"/>
                <a:ea typeface="Inter"/>
                <a:cs typeface="Inter"/>
                <a:sym typeface="Inter"/>
                <a:hlinkClick r:id="rId7"/>
              </a:rPr>
              <a:t>re</a:t>
            </a:r>
            <a:r>
              <a:rPr i="1" lang="en" sz="100"/>
              <a:t> </a:t>
            </a:r>
            <a:r>
              <a:rPr i="1" lang="en" sz="3000"/>
              <a:t> </a:t>
            </a:r>
            <a:r>
              <a:rPr lang="en" sz="2800">
                <a:solidFill>
                  <a:srgbClr val="414A58"/>
                </a:solidFill>
                <a:latin typeface="Inter"/>
                <a:ea typeface="Inter"/>
                <a:cs typeface="Inter"/>
                <a:sym typeface="Inter"/>
              </a:rPr>
              <a:t>(TRT: 1:32)</a:t>
            </a:r>
            <a:endParaRPr sz="2800">
              <a:solidFill>
                <a:srgbClr val="414A58"/>
              </a:solidFill>
              <a:latin typeface="Inter"/>
              <a:ea typeface="Inter"/>
              <a:cs typeface="Inter"/>
              <a:sym typeface="Inter"/>
            </a:endParaRPr>
          </a:p>
        </p:txBody>
      </p:sp>
      <p:pic>
        <p:nvPicPr>
          <p:cNvPr id="318" name="Google Shape;318;p50" title="Copy of c248816caaed45df992fc1ef51cf11b2_bBaLSiL.mp4">
            <a:hlinkClick r:id="rId8"/>
          </p:cNvPr>
          <p:cNvPicPr preferRelativeResize="0"/>
          <p:nvPr/>
        </p:nvPicPr>
        <p:blipFill>
          <a:blip r:embed="rId9">
            <a:alphaModFix/>
          </a:blip>
          <a:stretch>
            <a:fillRect/>
          </a:stretch>
        </p:blipFill>
        <p:spPr>
          <a:xfrm>
            <a:off x="1173463" y="1096075"/>
            <a:ext cx="6797085" cy="3823349"/>
          </a:xfrm>
          <a:prstGeom prst="rect">
            <a:avLst/>
          </a:prstGeom>
          <a:noFill/>
          <a:ln>
            <a:noFill/>
          </a:ln>
        </p:spPr>
      </p:pic>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22" name="Shape 322"/>
        <p:cNvGrpSpPr/>
        <p:nvPr/>
      </p:nvGrpSpPr>
      <p:grpSpPr>
        <a:xfrm>
          <a:off x="0" y="0"/>
          <a:ext cx="0" cy="0"/>
          <a:chOff x="0" y="0"/>
          <a:chExt cx="0" cy="0"/>
        </a:xfrm>
      </p:grpSpPr>
      <p:pic>
        <p:nvPicPr>
          <p:cNvPr id="323" name="Google Shape;323;p51"/>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24" name="Google Shape;324;p51"/>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25" name="Google Shape;325;p51"/>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WE WON!!!!</a:t>
            </a:r>
            <a:endParaRPr sz="300"/>
          </a:p>
        </p:txBody>
      </p:sp>
      <p:sp>
        <p:nvSpPr>
          <p:cNvPr id="326" name="Google Shape;326;p51"/>
          <p:cNvSpPr txBox="1"/>
          <p:nvPr/>
        </p:nvSpPr>
        <p:spPr>
          <a:xfrm>
            <a:off x="381275" y="3197425"/>
            <a:ext cx="8073900" cy="1505400"/>
          </a:xfrm>
          <a:prstGeom prst="rect">
            <a:avLst/>
          </a:prstGeom>
          <a:noFill/>
          <a:ln>
            <a:noFill/>
          </a:ln>
        </p:spPr>
        <p:txBody>
          <a:bodyPr anchorCtr="0" anchor="t" bIns="91425" lIns="91425" spcFirstLastPara="1" rIns="91425" wrap="square" tIns="91425">
            <a:spAutoFit/>
          </a:bodyPr>
          <a:lstStyle/>
          <a:p>
            <a:pPr indent="-410210" lvl="0" marL="457200" rtl="0" algn="l">
              <a:spcBef>
                <a:spcPts val="0"/>
              </a:spcBef>
              <a:spcAft>
                <a:spcPts val="0"/>
              </a:spcAft>
              <a:buClr>
                <a:srgbClr val="1C8F53"/>
              </a:buClr>
              <a:buSzPts val="2860"/>
              <a:buAutoNum type="arabicParenR"/>
            </a:pPr>
            <a:r>
              <a:rPr lang="en" sz="2860">
                <a:solidFill>
                  <a:schemeClr val="dk1"/>
                </a:solidFill>
              </a:rPr>
              <a:t>How are we going to allocate the winnings?!?! </a:t>
            </a:r>
            <a:endParaRPr sz="2860">
              <a:solidFill>
                <a:schemeClr val="dk1"/>
              </a:solidFill>
            </a:endParaRPr>
          </a:p>
          <a:p>
            <a:pPr indent="-410210" lvl="0" marL="457200" rtl="0" algn="l">
              <a:spcBef>
                <a:spcPts val="0"/>
              </a:spcBef>
              <a:spcAft>
                <a:spcPts val="0"/>
              </a:spcAft>
              <a:buClr>
                <a:srgbClr val="1C8F53"/>
              </a:buClr>
              <a:buSzPts val="2860"/>
              <a:buAutoNum type="arabicParenR"/>
            </a:pPr>
            <a:r>
              <a:rPr lang="en" sz="2860">
                <a:solidFill>
                  <a:schemeClr val="dk1"/>
                </a:solidFill>
              </a:rPr>
              <a:t>Share out the ways in the chat. </a:t>
            </a:r>
            <a:endParaRPr sz="2860">
              <a:solidFill>
                <a:schemeClr val="dk1"/>
              </a:solidFill>
            </a:endParaRPr>
          </a:p>
          <a:p>
            <a:pPr indent="-410210" lvl="0" marL="457200" rtl="0" algn="l">
              <a:spcBef>
                <a:spcPts val="0"/>
              </a:spcBef>
              <a:spcAft>
                <a:spcPts val="0"/>
              </a:spcAft>
              <a:buClr>
                <a:srgbClr val="1C8F53"/>
              </a:buClr>
              <a:buSzPts val="2860"/>
              <a:buAutoNum type="arabicParenR"/>
            </a:pPr>
            <a:r>
              <a:rPr lang="en" sz="2860">
                <a:solidFill>
                  <a:schemeClr val="dk1"/>
                </a:solidFill>
              </a:rPr>
              <a:t>Be creative. </a:t>
            </a:r>
            <a:endParaRPr sz="2860">
              <a:solidFill>
                <a:schemeClr val="dk1"/>
              </a:solidFill>
            </a:endParaRPr>
          </a:p>
        </p:txBody>
      </p:sp>
      <p:pic>
        <p:nvPicPr>
          <p:cNvPr id="327" name="Google Shape;327;p51"/>
          <p:cNvPicPr preferRelativeResize="0"/>
          <p:nvPr/>
        </p:nvPicPr>
        <p:blipFill>
          <a:blip r:embed="rId4">
            <a:alphaModFix/>
          </a:blip>
          <a:stretch>
            <a:fillRect/>
          </a:stretch>
        </p:blipFill>
        <p:spPr>
          <a:xfrm>
            <a:off x="503658" y="1059650"/>
            <a:ext cx="7757343" cy="1906000"/>
          </a:xfrm>
          <a:prstGeom prst="rect">
            <a:avLst/>
          </a:prstGeom>
          <a:noFill/>
          <a:ln>
            <a:noFill/>
          </a:ln>
          <a:effectLst>
            <a:outerShdw blurRad="142875" rotWithShape="0" algn="bl" dir="8520000" dist="142875">
              <a:srgbClr val="000000">
                <a:alpha val="50000"/>
              </a:srgbClr>
            </a:outerShdw>
          </a:effectLst>
        </p:spPr>
      </p:pic>
      <p:sp>
        <p:nvSpPr>
          <p:cNvPr id="328" name="Google Shape;328;p51"/>
          <p:cNvSpPr/>
          <p:nvPr/>
        </p:nvSpPr>
        <p:spPr>
          <a:xfrm>
            <a:off x="2055900" y="2579225"/>
            <a:ext cx="1532700" cy="336300"/>
          </a:xfrm>
          <a:prstGeom prst="rect">
            <a:avLst/>
          </a:prstGeom>
          <a:noFill/>
          <a:ln cap="flat" cmpd="sng" w="1905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2" name="Shape 332"/>
        <p:cNvGrpSpPr/>
        <p:nvPr/>
      </p:nvGrpSpPr>
      <p:grpSpPr>
        <a:xfrm>
          <a:off x="0" y="0"/>
          <a:ext cx="0" cy="0"/>
          <a:chOff x="0" y="0"/>
          <a:chExt cx="0" cy="0"/>
        </a:xfrm>
      </p:grpSpPr>
      <p:sp>
        <p:nvSpPr>
          <p:cNvPr id="333" name="Google Shape;333;p52"/>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0" i="0" lang="en" sz="3300" u="none" cap="none" strike="noStrike">
                <a:solidFill>
                  <a:srgbClr val="414A58"/>
                </a:solidFill>
                <a:latin typeface="Calibri"/>
                <a:ea typeface="Calibri"/>
                <a:cs typeface="Calibri"/>
                <a:sym typeface="Calibri"/>
              </a:rPr>
              <a:t>Visual 4.1: Allocation Options</a:t>
            </a:r>
            <a:endParaRPr b="0" i="0" sz="3300" u="none" cap="none" strike="noStrike">
              <a:solidFill>
                <a:srgbClr val="414A58"/>
              </a:solidFill>
              <a:latin typeface="Calibri"/>
              <a:ea typeface="Calibri"/>
              <a:cs typeface="Calibri"/>
              <a:sym typeface="Calibri"/>
            </a:endParaRPr>
          </a:p>
        </p:txBody>
      </p:sp>
      <p:sp>
        <p:nvSpPr>
          <p:cNvPr id="334" name="Google Shape;334;p52"/>
          <p:cNvSpPr txBox="1"/>
          <p:nvPr>
            <p:ph idx="12" type="sldNum"/>
          </p:nvPr>
        </p:nvSpPr>
        <p:spPr>
          <a:xfrm>
            <a:off x="6453170" y="4781224"/>
            <a:ext cx="24477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graphicFrame>
        <p:nvGraphicFramePr>
          <p:cNvPr id="335" name="Google Shape;335;p52"/>
          <p:cNvGraphicFramePr/>
          <p:nvPr/>
        </p:nvGraphicFramePr>
        <p:xfrm>
          <a:off x="628650" y="1151164"/>
          <a:ext cx="3000000" cy="3000000"/>
        </p:xfrm>
        <a:graphic>
          <a:graphicData uri="http://schemas.openxmlformats.org/drawingml/2006/table">
            <a:tbl>
              <a:tblPr bandRow="1" firstRow="1">
                <a:noFill/>
                <a:tableStyleId>{B349A127-1485-4170-BED8-2E27825A193E}</a:tableStyleId>
              </a:tblPr>
              <a:tblGrid>
                <a:gridCol w="2918600"/>
                <a:gridCol w="5018525"/>
              </a:tblGrid>
              <a:tr h="277900">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tc>
                <a:tc>
                  <a:txBody>
                    <a:bodyPr/>
                    <a:lstStyle/>
                    <a:p>
                      <a:pPr indent="0" lvl="0" marL="0" marR="0" rtl="0" algn="ctr">
                        <a:spcBef>
                          <a:spcPts val="0"/>
                        </a:spcBef>
                        <a:spcAft>
                          <a:spcPts val="0"/>
                        </a:spcAft>
                        <a:buClr>
                          <a:schemeClr val="dk1"/>
                        </a:buClr>
                        <a:buSzPts val="1100"/>
                        <a:buFont typeface="Calibri"/>
                        <a:buNone/>
                      </a:pPr>
                      <a:r>
                        <a:rPr b="1" lang="en" sz="1100" u="none" cap="none" strike="noStrike"/>
                        <a:t>Examples</a:t>
                      </a:r>
                      <a:endParaRPr b="1" sz="1100" u="none" cap="none" strike="noStrike"/>
                    </a:p>
                  </a:txBody>
                  <a:tcPr marT="51200" marB="51200" marR="51200" marL="51200"/>
                </a:tc>
              </a:tr>
              <a:tr h="438725">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1100"/>
                        <a:buFont typeface="Calibri"/>
                        <a:buNone/>
                      </a:pPr>
                      <a:r>
                        <a:rPr lang="en" sz="1100" u="none" cap="none" strike="noStrike"/>
                        <a:t>Divide the item equally among all the students in the group. </a:t>
                      </a:r>
                      <a:endParaRPr sz="1100" u="none" cap="none" strike="noStrike"/>
                    </a:p>
                  </a:txBody>
                  <a:tcPr marT="51200" marB="51200" marR="51200" marL="51200"/>
                </a:tc>
              </a:tr>
              <a:tr h="40087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1100"/>
                        <a:buFont typeface="Calibri"/>
                        <a:buNone/>
                      </a:pPr>
                      <a:r>
                        <a:rPr lang="en" sz="1100" u="none" cap="none" strike="noStrike"/>
                        <a:t>Draw straws or roll dice to determine who gets the item. </a:t>
                      </a:r>
                      <a:endParaRPr sz="1100" u="none" cap="none" strike="noStrike"/>
                    </a:p>
                  </a:txBody>
                  <a:tcPr marT="51200" marB="51200" marR="51200" marL="51200"/>
                </a:tc>
              </a:tr>
              <a:tr h="5861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tc>
                <a:tc>
                  <a:txBody>
                    <a:bodyPr/>
                    <a:lstStyle/>
                    <a:p>
                      <a:pPr indent="0" lvl="0" marL="0" marR="0" rtl="0" algn="l">
                        <a:lnSpc>
                          <a:spcPct val="100000"/>
                        </a:lnSpc>
                        <a:spcBef>
                          <a:spcPts val="0"/>
                        </a:spcBef>
                        <a:spcAft>
                          <a:spcPts val="0"/>
                        </a:spcAft>
                        <a:buClr>
                          <a:schemeClr val="dk1"/>
                        </a:buClr>
                        <a:buSzPts val="1100"/>
                        <a:buFont typeface="Calibri"/>
                        <a:buNone/>
                      </a:pPr>
                      <a:r>
                        <a:rPr lang="en" sz="1100" u="none" cap="none" strike="noStrike"/>
                        <a:t>Have a race and the winner gets the item. </a:t>
                      </a:r>
                      <a:endParaRPr sz="1100"/>
                    </a:p>
                    <a:p>
                      <a:pPr indent="0" lvl="0" marL="0" marR="0" rtl="0" algn="l">
                        <a:lnSpc>
                          <a:spcPct val="100000"/>
                        </a:lnSpc>
                        <a:spcBef>
                          <a:spcPts val="0"/>
                        </a:spcBef>
                        <a:spcAft>
                          <a:spcPts val="0"/>
                        </a:spcAft>
                        <a:buClr>
                          <a:schemeClr val="dk1"/>
                        </a:buClr>
                        <a:buSzPts val="1100"/>
                        <a:buFont typeface="Calibri"/>
                        <a:buNone/>
                      </a:pPr>
                      <a:r>
                        <a:rPr lang="en" sz="1100" u="none" cap="none" strike="noStrike"/>
                        <a:t>Give the item to the student with the highest grade.</a:t>
                      </a:r>
                      <a:endParaRPr sz="1100" u="none" cap="none" strike="noStrike"/>
                    </a:p>
                    <a:p>
                      <a:pPr indent="0" lvl="0" marL="0" marR="0" rtl="0" algn="l">
                        <a:spcBef>
                          <a:spcPts val="0"/>
                        </a:spcBef>
                        <a:spcAft>
                          <a:spcPts val="0"/>
                        </a:spcAft>
                        <a:buClr>
                          <a:schemeClr val="dk1"/>
                        </a:buClr>
                        <a:buSzPts val="1100"/>
                        <a:buFont typeface="Calibri"/>
                        <a:buNone/>
                      </a:pPr>
                      <a:r>
                        <a:t/>
                      </a:r>
                      <a:endParaRPr sz="1100" u="none" cap="none" strike="noStrike"/>
                    </a:p>
                  </a:txBody>
                  <a:tcPr marT="51200" marB="51200" marR="51200" marL="51200"/>
                </a:tc>
              </a:tr>
              <a:tr h="5861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tc>
                <a:tc>
                  <a:txBody>
                    <a:bodyPr/>
                    <a:lstStyle/>
                    <a:p>
                      <a:pPr indent="0" lvl="0" marL="0" marR="0" rtl="0" algn="l">
                        <a:lnSpc>
                          <a:spcPct val="100000"/>
                        </a:lnSpc>
                        <a:spcBef>
                          <a:spcPts val="0"/>
                        </a:spcBef>
                        <a:spcAft>
                          <a:spcPts val="0"/>
                        </a:spcAft>
                        <a:buClr>
                          <a:schemeClr val="dk1"/>
                        </a:buClr>
                        <a:buSzPts val="1100"/>
                        <a:buFont typeface="Calibri"/>
                        <a:buNone/>
                      </a:pPr>
                      <a:r>
                        <a:rPr lang="en" sz="1100" u="none" cap="none" strike="noStrike"/>
                        <a:t>Give the item to the person who needs it the most.</a:t>
                      </a:r>
                      <a:endParaRPr sz="1100"/>
                    </a:p>
                    <a:p>
                      <a:pPr indent="0" lvl="0" marL="0" marR="0" rtl="0" algn="l">
                        <a:spcBef>
                          <a:spcPts val="0"/>
                        </a:spcBef>
                        <a:spcAft>
                          <a:spcPts val="0"/>
                        </a:spcAft>
                        <a:buClr>
                          <a:schemeClr val="dk1"/>
                        </a:buClr>
                        <a:buSzPts val="1100"/>
                        <a:buFont typeface="Calibri"/>
                        <a:buNone/>
                      </a:pPr>
                      <a:r>
                        <a:rPr lang="en" sz="1100" u="none" cap="none" strike="noStrike"/>
                        <a:t>Give the item to the student who is the hungriest or has the lowest grades. </a:t>
                      </a:r>
                      <a:endParaRPr sz="1100" u="none" cap="none" strike="noStrike"/>
                    </a:p>
                  </a:txBody>
                  <a:tcPr marT="51200" marB="51200" marR="51200" marL="51200"/>
                </a:tc>
              </a:tr>
              <a:tr h="291300">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1100"/>
                        <a:buFont typeface="Calibri"/>
                        <a:buNone/>
                      </a:pPr>
                      <a:r>
                        <a:rPr lang="en" sz="1100" u="none" cap="none" strike="noStrike"/>
                        <a:t>Have a fistfight and the winner gets the item. </a:t>
                      </a:r>
                      <a:endParaRPr sz="1100" u="none" cap="none" strike="noStrike"/>
                    </a:p>
                  </a:txBody>
                  <a:tcPr marT="51200" marB="51200" marR="51200" marL="51200"/>
                </a:tc>
              </a:tr>
              <a:tr h="3712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1100"/>
                        <a:buFont typeface="Calibri"/>
                        <a:buNone/>
                      </a:pPr>
                      <a:r>
                        <a:rPr lang="en" sz="1100" u="none" cap="none" strike="noStrike"/>
                        <a:t>Allow one student to offer others in the group cash payment for the item. </a:t>
                      </a:r>
                      <a:endParaRPr sz="1100" u="none" cap="none" strike="noStrike"/>
                    </a:p>
                  </a:txBody>
                  <a:tcPr marT="51200" marB="51200" marR="51200" marL="51200"/>
                </a:tc>
              </a:tr>
              <a:tr h="291300">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1100"/>
                        <a:buFont typeface="Calibri"/>
                        <a:buNone/>
                      </a:pPr>
                      <a:r>
                        <a:rPr lang="en" sz="1100" u="none" cap="none" strike="noStrike"/>
                        <a:t>Give the item to the first person who asks for it. </a:t>
                      </a:r>
                      <a:endParaRPr sz="1100" u="none" cap="none" strike="noStrike"/>
                    </a:p>
                  </a:txBody>
                  <a:tcPr marT="51200" marB="51200" marR="51200" marL="51200"/>
                </a:tc>
              </a:tr>
              <a:tr h="370300">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tc>
                <a:tc>
                  <a:txBody>
                    <a:bodyPr/>
                    <a:lstStyle/>
                    <a:p>
                      <a:pPr indent="0" lvl="0" marL="0" marR="0" rtl="0" algn="l">
                        <a:spcBef>
                          <a:spcPts val="0"/>
                        </a:spcBef>
                        <a:spcAft>
                          <a:spcPts val="0"/>
                        </a:spcAft>
                        <a:buClr>
                          <a:schemeClr val="dk1"/>
                        </a:buClr>
                        <a:buSzPts val="800"/>
                        <a:buFont typeface="Arial"/>
                        <a:buNone/>
                      </a:pPr>
                      <a:r>
                        <a:rPr lang="en" sz="1100" u="none" cap="none" strike="noStrike">
                          <a:solidFill>
                            <a:schemeClr val="dk1"/>
                          </a:solidFill>
                        </a:rPr>
                        <a:t>Give someone an item based on their age, ra</a:t>
                      </a:r>
                      <a:r>
                        <a:rPr lang="en" sz="1100"/>
                        <a:t>c</a:t>
                      </a:r>
                      <a:r>
                        <a:rPr lang="en" sz="1100" u="none" cap="none" strike="noStrike">
                          <a:solidFill>
                            <a:schemeClr val="dk1"/>
                          </a:solidFill>
                        </a:rPr>
                        <a:t>e, sex, etc. </a:t>
                      </a:r>
                      <a:endParaRPr sz="1100" u="none" cap="none" strike="noStrike"/>
                    </a:p>
                  </a:txBody>
                  <a:tcPr marT="51200" marB="51200" marR="51200" marL="51200"/>
                </a:tc>
              </a:tr>
            </a:tbl>
          </a:graphicData>
        </a:graphic>
      </p:graphicFrame>
    </p:spTree>
  </p:cSld>
  <p:clrMapOvr>
    <a:masterClrMapping/>
  </p:clrMapOvr>
  <p:timing>
    <p:tnLst>
      <p:par>
        <p:cTn dur="indefinite" nodeType="tmRoot" restart="never">
          <p:childTnLst>
            <p:seq concurrent="1" nextAc="seek">
              <p:cTn dur="indefinite" id="2" nodeType="mainSeq">
                <p:childTnLst>
                  <p:par>
                    <p:cTn fill="hold">
                      <p:stCondLst>
                        <p:cond delay="indefinite"/>
                        <p:cond evt="onBegin" delay="0">
                          <p:tn val="2"/>
                        </p:cond>
                      </p:stCondLst>
                      <p:childTnLst>
                        <p:par>
                          <p:cTn fill="hold">
                            <p:stCondLst>
                              <p:cond delay="0"/>
                            </p:stCondLst>
                            <p:childTnLst>
                              <p:par>
                                <p:cTn fill="hold" nodeType="withEffect" presetClass="entr" presetID="2" presetSubtype="4">
                                  <p:stCondLst>
                                    <p:cond delay="0"/>
                                  </p:stCondLst>
                                  <p:childTnLst>
                                    <p:set>
                                      <p:cBhvr>
                                        <p:cTn dur="1" fill="hold">
                                          <p:stCondLst>
                                            <p:cond delay="0"/>
                                          </p:stCondLst>
                                        </p:cTn>
                                        <p:tgtEl>
                                          <p:spTgt spid="335"/>
                                        </p:tgtEl>
                                        <p:attrNameLst>
                                          <p:attrName>style.visibility</p:attrName>
                                        </p:attrNameLst>
                                      </p:cBhvr>
                                      <p:to>
                                        <p:strVal val="visible"/>
                                      </p:to>
                                    </p:set>
                                    <p:anim calcmode="lin" valueType="num">
                                      <p:cBhvr additive="base">
                                        <p:cTn dur="500"/>
                                        <p:tgtEl>
                                          <p:spTgt spid="335"/>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9" name="Shape 339"/>
        <p:cNvGrpSpPr/>
        <p:nvPr/>
      </p:nvGrpSpPr>
      <p:grpSpPr>
        <a:xfrm>
          <a:off x="0" y="0"/>
          <a:ext cx="0" cy="0"/>
          <a:chOff x="0" y="0"/>
          <a:chExt cx="0" cy="0"/>
        </a:xfrm>
      </p:grpSpPr>
      <p:pic>
        <p:nvPicPr>
          <p:cNvPr descr="a woman in a black and gold dress with red lipstick on her lips (Provided by Tenor)" id="340" name="Google Shape;340;p53"/>
          <p:cNvPicPr preferRelativeResize="0"/>
          <p:nvPr/>
        </p:nvPicPr>
        <p:blipFill>
          <a:blip r:embed="rId3">
            <a:alphaModFix/>
          </a:blip>
          <a:stretch>
            <a:fillRect/>
          </a:stretch>
        </p:blipFill>
        <p:spPr>
          <a:xfrm>
            <a:off x="3248175" y="1141728"/>
            <a:ext cx="2647650" cy="3724650"/>
          </a:xfrm>
          <a:prstGeom prst="rect">
            <a:avLst/>
          </a:prstGeom>
          <a:noFill/>
          <a:ln>
            <a:noFill/>
          </a:ln>
        </p:spPr>
      </p:pic>
      <p:sp>
        <p:nvSpPr>
          <p:cNvPr id="341" name="Google Shape;341;p53"/>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1" lang="en" sz="3300">
                <a:solidFill>
                  <a:schemeClr val="accent4"/>
                </a:solidFill>
                <a:latin typeface="Calibri"/>
                <a:ea typeface="Calibri"/>
                <a:cs typeface="Calibri"/>
                <a:sym typeface="Calibri"/>
              </a:rPr>
              <a:t>Obligatory Use of Taylor Swift</a:t>
            </a:r>
            <a:endParaRPr b="1" i="0" sz="3300" u="none" cap="none" strike="noStrike">
              <a:solidFill>
                <a:schemeClr val="accent4"/>
              </a:solidFill>
              <a:latin typeface="Calibri"/>
              <a:ea typeface="Calibri"/>
              <a:cs typeface="Calibri"/>
              <a:sym typeface="Calibr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182" name="Shape 182"/>
        <p:cNvGrpSpPr/>
        <p:nvPr/>
      </p:nvGrpSpPr>
      <p:grpSpPr>
        <a:xfrm>
          <a:off x="0" y="0"/>
          <a:ext cx="0" cy="0"/>
          <a:chOff x="0" y="0"/>
          <a:chExt cx="0" cy="0"/>
        </a:xfrm>
      </p:grpSpPr>
      <p:pic>
        <p:nvPicPr>
          <p:cNvPr id="183" name="Google Shape;183;p36"/>
          <p:cNvPicPr preferRelativeResize="0"/>
          <p:nvPr/>
        </p:nvPicPr>
        <p:blipFill rotWithShape="1">
          <a:blip r:embed="rId3">
            <a:alphaModFix/>
          </a:blip>
          <a:srcRect b="0" l="-2169" r="32859" t="10546"/>
          <a:stretch/>
        </p:blipFill>
        <p:spPr>
          <a:xfrm>
            <a:off x="3401833" y="0"/>
            <a:ext cx="5709510" cy="5143500"/>
          </a:xfrm>
          <a:prstGeom prst="rect">
            <a:avLst/>
          </a:prstGeom>
          <a:noFill/>
          <a:ln>
            <a:noFill/>
          </a:ln>
        </p:spPr>
      </p:pic>
      <p:pic>
        <p:nvPicPr>
          <p:cNvPr id="184" name="Google Shape;184;p36"/>
          <p:cNvPicPr preferRelativeResize="0"/>
          <p:nvPr/>
        </p:nvPicPr>
        <p:blipFill rotWithShape="1">
          <a:blip r:embed="rId4">
            <a:alphaModFix/>
          </a:blip>
          <a:srcRect b="0" l="29" r="29" t="0"/>
          <a:stretch/>
        </p:blipFill>
        <p:spPr>
          <a:xfrm>
            <a:off x="0" y="0"/>
            <a:ext cx="6968219" cy="5143500"/>
          </a:xfrm>
          <a:prstGeom prst="rect">
            <a:avLst/>
          </a:prstGeom>
          <a:noFill/>
          <a:ln>
            <a:noFill/>
          </a:ln>
        </p:spPr>
      </p:pic>
      <p:sp>
        <p:nvSpPr>
          <p:cNvPr id="185" name="Google Shape;185;p36"/>
          <p:cNvSpPr txBox="1"/>
          <p:nvPr>
            <p:ph idx="1" type="body"/>
          </p:nvPr>
        </p:nvSpPr>
        <p:spPr>
          <a:xfrm>
            <a:off x="609600" y="930216"/>
            <a:ext cx="7886700" cy="685800"/>
          </a:xfrm>
          <a:prstGeom prst="rect">
            <a:avLst/>
          </a:prstGeom>
          <a:noFill/>
          <a:ln>
            <a:noFill/>
          </a:ln>
        </p:spPr>
        <p:txBody>
          <a:bodyPr anchorCtr="0" anchor="t" bIns="34275" lIns="68575" spcFirstLastPara="1" rIns="68575" wrap="square" tIns="34275">
            <a:normAutofit fontScale="70000" lnSpcReduction="20000"/>
          </a:bodyPr>
          <a:lstStyle/>
          <a:p>
            <a:pPr indent="0" lvl="0" marL="0" rtl="0" algn="l">
              <a:lnSpc>
                <a:spcPct val="90000"/>
              </a:lnSpc>
              <a:spcBef>
                <a:spcPts val="0"/>
              </a:spcBef>
              <a:spcAft>
                <a:spcPts val="1200"/>
              </a:spcAft>
              <a:buClr>
                <a:srgbClr val="414A58"/>
              </a:buClr>
              <a:buSzPct val="100000"/>
              <a:buFont typeface="Calibri"/>
              <a:buNone/>
            </a:pPr>
            <a:r>
              <a:rPr lang="en">
                <a:solidFill>
                  <a:srgbClr val="414A58"/>
                </a:solidFill>
                <a:latin typeface="Calibri"/>
                <a:ea typeface="Calibri"/>
                <a:cs typeface="Calibri"/>
                <a:sym typeface="Calibri"/>
              </a:rPr>
              <a:t>Can you </a:t>
            </a:r>
            <a:br>
              <a:rPr lang="en">
                <a:solidFill>
                  <a:srgbClr val="414A58"/>
                </a:solidFill>
                <a:latin typeface="Calibri"/>
                <a:ea typeface="Calibri"/>
                <a:cs typeface="Calibri"/>
                <a:sym typeface="Calibri"/>
              </a:rPr>
            </a:br>
            <a:r>
              <a:rPr lang="en">
                <a:solidFill>
                  <a:srgbClr val="414A58"/>
                </a:solidFill>
                <a:latin typeface="Calibri"/>
                <a:ea typeface="Calibri"/>
                <a:cs typeface="Calibri"/>
                <a:sym typeface="Calibri"/>
              </a:rPr>
              <a:t>Allocate Ethically?</a:t>
            </a:r>
            <a:endParaRPr>
              <a:solidFill>
                <a:srgbClr val="414A58"/>
              </a:solidFill>
              <a:latin typeface="Calibri"/>
              <a:ea typeface="Calibri"/>
              <a:cs typeface="Calibri"/>
              <a:sym typeface="Calibri"/>
            </a:endParaRPr>
          </a:p>
        </p:txBody>
      </p:sp>
      <p:pic>
        <p:nvPicPr>
          <p:cNvPr id="186" name="Google Shape;186;p36"/>
          <p:cNvPicPr preferRelativeResize="0"/>
          <p:nvPr/>
        </p:nvPicPr>
        <p:blipFill rotWithShape="1">
          <a:blip r:embed="rId5">
            <a:alphaModFix/>
          </a:blip>
          <a:srcRect b="0" l="0" r="0" t="0"/>
          <a:stretch/>
        </p:blipFill>
        <p:spPr>
          <a:xfrm>
            <a:off x="604561" y="3722780"/>
            <a:ext cx="1643108" cy="838670"/>
          </a:xfrm>
          <a:prstGeom prst="rect">
            <a:avLst/>
          </a:prstGeom>
          <a:noFill/>
          <a:ln>
            <a:noFill/>
          </a:ln>
        </p:spPr>
      </p:pic>
      <p:pic>
        <p:nvPicPr>
          <p:cNvPr id="187" name="Google Shape;187;p36"/>
          <p:cNvPicPr preferRelativeResize="0"/>
          <p:nvPr/>
        </p:nvPicPr>
        <p:blipFill>
          <a:blip r:embed="rId6">
            <a:alphaModFix/>
          </a:blip>
          <a:stretch>
            <a:fillRect/>
          </a:stretch>
        </p:blipFill>
        <p:spPr>
          <a:xfrm>
            <a:off x="152400" y="152400"/>
            <a:ext cx="9144000" cy="5143500"/>
          </a:xfrm>
          <a:prstGeom prst="rect">
            <a:avLst/>
          </a:prstGeom>
          <a:noFill/>
          <a:ln>
            <a:noFill/>
          </a:ln>
        </p:spPr>
      </p:pic>
      <p:sp>
        <p:nvSpPr>
          <p:cNvPr id="188" name="Google Shape;188;p36"/>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45" name="Shape 345"/>
        <p:cNvGrpSpPr/>
        <p:nvPr/>
      </p:nvGrpSpPr>
      <p:grpSpPr>
        <a:xfrm>
          <a:off x="0" y="0"/>
          <a:ext cx="0" cy="0"/>
          <a:chOff x="0" y="0"/>
          <a:chExt cx="0" cy="0"/>
        </a:xfrm>
      </p:grpSpPr>
      <p:pic>
        <p:nvPicPr>
          <p:cNvPr id="346" name="Google Shape;346;p54"/>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47" name="Google Shape;347;p54"/>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48" name="Google Shape;348;p54"/>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i="1" lang="en" sz="2800">
                <a:solidFill>
                  <a:schemeClr val="dk1"/>
                </a:solidFill>
              </a:rPr>
              <a:t>Even When Ticketmaster Works, It Doesn’t</a:t>
            </a:r>
            <a:endParaRPr sz="300">
              <a:solidFill>
                <a:schemeClr val="dk1"/>
              </a:solidFill>
            </a:endParaRPr>
          </a:p>
        </p:txBody>
      </p:sp>
      <p:pic>
        <p:nvPicPr>
          <p:cNvPr id="349" name="Google Shape;349;p54"/>
          <p:cNvPicPr preferRelativeResize="0"/>
          <p:nvPr/>
        </p:nvPicPr>
        <p:blipFill>
          <a:blip r:embed="rId4">
            <a:alphaModFix/>
          </a:blip>
          <a:stretch>
            <a:fillRect/>
          </a:stretch>
        </p:blipFill>
        <p:spPr>
          <a:xfrm>
            <a:off x="979875" y="1630826"/>
            <a:ext cx="2819275" cy="2819275"/>
          </a:xfrm>
          <a:prstGeom prst="rect">
            <a:avLst/>
          </a:prstGeom>
          <a:noFill/>
          <a:ln>
            <a:noFill/>
          </a:ln>
        </p:spPr>
      </p:pic>
      <p:pic>
        <p:nvPicPr>
          <p:cNvPr id="350" name="Google Shape;350;p54"/>
          <p:cNvPicPr preferRelativeResize="0"/>
          <p:nvPr/>
        </p:nvPicPr>
        <p:blipFill>
          <a:blip r:embed="rId5">
            <a:alphaModFix/>
          </a:blip>
          <a:stretch>
            <a:fillRect/>
          </a:stretch>
        </p:blipFill>
        <p:spPr>
          <a:xfrm>
            <a:off x="4366175" y="1107125"/>
            <a:ext cx="3294369" cy="3866675"/>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54" name="Shape 354"/>
        <p:cNvGrpSpPr/>
        <p:nvPr/>
      </p:nvGrpSpPr>
      <p:grpSpPr>
        <a:xfrm>
          <a:off x="0" y="0"/>
          <a:ext cx="0" cy="0"/>
          <a:chOff x="0" y="0"/>
          <a:chExt cx="0" cy="0"/>
        </a:xfrm>
      </p:grpSpPr>
      <p:pic>
        <p:nvPicPr>
          <p:cNvPr id="355" name="Google Shape;355;p55"/>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56" name="Google Shape;356;p55"/>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57" name="Google Shape;357;p55"/>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2"/>
                </a:solidFill>
              </a:rPr>
              <a:t>Basics:</a:t>
            </a:r>
            <a:endParaRPr sz="300">
              <a:solidFill>
                <a:schemeClr val="dk2"/>
              </a:solidFill>
            </a:endParaRPr>
          </a:p>
        </p:txBody>
      </p:sp>
      <p:pic>
        <p:nvPicPr>
          <p:cNvPr id="358" name="Google Shape;358;p55"/>
          <p:cNvPicPr preferRelativeResize="0"/>
          <p:nvPr/>
        </p:nvPicPr>
        <p:blipFill>
          <a:blip r:embed="rId4">
            <a:alphaModFix/>
          </a:blip>
          <a:stretch>
            <a:fillRect/>
          </a:stretch>
        </p:blipFill>
        <p:spPr>
          <a:xfrm>
            <a:off x="477000" y="1194750"/>
            <a:ext cx="7501001" cy="3631950"/>
          </a:xfrm>
          <a:prstGeom prst="rect">
            <a:avLst/>
          </a:prstGeom>
          <a:noFill/>
          <a:ln>
            <a:noFill/>
          </a:ln>
          <a:effectLst>
            <a:outerShdw blurRad="171450" rotWithShape="0" algn="bl" dir="8460000" dist="152400">
              <a:srgbClr val="000000">
                <a:alpha val="50000"/>
              </a:srgbClr>
            </a:outerShdw>
          </a:effectLst>
        </p:spPr>
      </p:pic>
    </p:spTree>
  </p:cSld>
  <p:clrMapOvr>
    <a:masterClrMapping/>
  </p:clrMapOvr>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63" name="Shape 363"/>
        <p:cNvGrpSpPr/>
        <p:nvPr/>
      </p:nvGrpSpPr>
      <p:grpSpPr>
        <a:xfrm>
          <a:off x="0" y="0"/>
          <a:ext cx="0" cy="0"/>
          <a:chOff x="0" y="0"/>
          <a:chExt cx="0" cy="0"/>
        </a:xfrm>
      </p:grpSpPr>
      <p:sp>
        <p:nvSpPr>
          <p:cNvPr id="364" name="Google Shape;364;p56"/>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0" i="0" lang="en" sz="3300" u="none" cap="none" strike="noStrike">
                <a:solidFill>
                  <a:srgbClr val="414A58"/>
                </a:solidFill>
                <a:latin typeface="Calibri"/>
                <a:ea typeface="Calibri"/>
                <a:cs typeface="Calibri"/>
                <a:sym typeface="Calibri"/>
              </a:rPr>
              <a:t>Activity 4.1 Questions</a:t>
            </a:r>
            <a:endParaRPr b="0" i="0" sz="3300" u="none" cap="none" strike="noStrike">
              <a:solidFill>
                <a:srgbClr val="414A58"/>
              </a:solidFill>
              <a:latin typeface="Calibri"/>
              <a:ea typeface="Calibri"/>
              <a:cs typeface="Calibri"/>
              <a:sym typeface="Calibri"/>
            </a:endParaRPr>
          </a:p>
        </p:txBody>
      </p:sp>
      <p:sp>
        <p:nvSpPr>
          <p:cNvPr id="365" name="Google Shape;365;p56"/>
          <p:cNvSpPr txBox="1"/>
          <p:nvPr>
            <p:ph idx="12" type="sldNum"/>
          </p:nvPr>
        </p:nvSpPr>
        <p:spPr>
          <a:xfrm>
            <a:off x="6453170" y="4781224"/>
            <a:ext cx="2447700" cy="2739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pic>
        <p:nvPicPr>
          <p:cNvPr id="366" name="Google Shape;366;p56"/>
          <p:cNvPicPr preferRelativeResize="0"/>
          <p:nvPr/>
        </p:nvPicPr>
        <p:blipFill rotWithShape="1">
          <a:blip r:embed="rId3">
            <a:alphaModFix/>
          </a:blip>
          <a:srcRect b="0" l="-16457" r="42624" t="0"/>
          <a:stretch/>
        </p:blipFill>
        <p:spPr>
          <a:xfrm>
            <a:off x="5252513" y="1005148"/>
            <a:ext cx="3891488" cy="4145974"/>
          </a:xfrm>
          <a:prstGeom prst="rect">
            <a:avLst/>
          </a:prstGeom>
          <a:noFill/>
          <a:ln>
            <a:noFill/>
          </a:ln>
        </p:spPr>
      </p:pic>
      <p:pic>
        <p:nvPicPr>
          <p:cNvPr id="367" name="Google Shape;367;p56"/>
          <p:cNvPicPr preferRelativeResize="0"/>
          <p:nvPr/>
        </p:nvPicPr>
        <p:blipFill rotWithShape="1">
          <a:blip r:embed="rId4">
            <a:alphaModFix/>
          </a:blip>
          <a:srcRect b="0" l="0" r="0" t="0"/>
          <a:stretch/>
        </p:blipFill>
        <p:spPr>
          <a:xfrm>
            <a:off x="2442681" y="970909"/>
            <a:ext cx="5622094" cy="4231932"/>
          </a:xfrm>
          <a:prstGeom prst="rect">
            <a:avLst/>
          </a:prstGeom>
          <a:noFill/>
          <a:ln>
            <a:noFill/>
          </a:ln>
        </p:spPr>
      </p:pic>
      <p:sp>
        <p:nvSpPr>
          <p:cNvPr id="368" name="Google Shape;368;p56"/>
          <p:cNvSpPr txBox="1"/>
          <p:nvPr/>
        </p:nvSpPr>
        <p:spPr>
          <a:xfrm>
            <a:off x="578219" y="1369219"/>
            <a:ext cx="5341800" cy="3263400"/>
          </a:xfrm>
          <a:prstGeom prst="rect">
            <a:avLst/>
          </a:prstGeom>
          <a:noFill/>
          <a:ln>
            <a:noFill/>
          </a:ln>
        </p:spPr>
        <p:txBody>
          <a:bodyPr anchorCtr="0" anchor="t" bIns="34275" lIns="68575" spcFirstLastPara="1" rIns="68575" wrap="square" tIns="34275">
            <a:noAutofit/>
          </a:bodyPr>
          <a:lstStyle/>
          <a:p>
            <a:pPr indent="-381000" lvl="0" marL="342900" marR="0" rtl="0" algn="l">
              <a:lnSpc>
                <a:spcPct val="100000"/>
              </a:lnSpc>
              <a:spcBef>
                <a:spcPts val="0"/>
              </a:spcBef>
              <a:spcAft>
                <a:spcPts val="0"/>
              </a:spcAft>
              <a:buClr>
                <a:schemeClr val="dk1"/>
              </a:buClr>
              <a:buSzPts val="2400"/>
              <a:buFont typeface="Calibri"/>
              <a:buAutoNum type="arabicPeriod"/>
            </a:pPr>
            <a:r>
              <a:rPr b="0" i="0" lang="en" sz="2400" u="none" cap="none" strike="noStrike">
                <a:solidFill>
                  <a:schemeClr val="dk1"/>
                </a:solidFill>
                <a:latin typeface="Calibri"/>
                <a:ea typeface="Calibri"/>
                <a:cs typeface="Calibri"/>
                <a:sym typeface="Calibri"/>
              </a:rPr>
              <a:t>What created the scarcity problem in the article?</a:t>
            </a:r>
            <a:endParaRPr sz="2400"/>
          </a:p>
          <a:p>
            <a:pPr indent="-381000" lvl="0" marL="342900" marR="0" rtl="0" algn="l">
              <a:lnSpc>
                <a:spcPct val="100000"/>
              </a:lnSpc>
              <a:spcBef>
                <a:spcPts val="1700"/>
              </a:spcBef>
              <a:spcAft>
                <a:spcPts val="0"/>
              </a:spcAft>
              <a:buClr>
                <a:schemeClr val="dk1"/>
              </a:buClr>
              <a:buSzPts val="2400"/>
              <a:buFont typeface="Calibri"/>
              <a:buAutoNum type="arabicPeriod"/>
            </a:pPr>
            <a:r>
              <a:rPr b="0" i="0" lang="en" sz="2400" u="none" cap="none" strike="noStrike">
                <a:solidFill>
                  <a:schemeClr val="dk1"/>
                </a:solidFill>
                <a:latin typeface="Calibri"/>
                <a:ea typeface="Calibri"/>
                <a:cs typeface="Calibri"/>
                <a:sym typeface="Calibri"/>
              </a:rPr>
              <a:t>What method of allocation was used? </a:t>
            </a:r>
            <a:endParaRPr sz="2400"/>
          </a:p>
          <a:p>
            <a:pPr indent="-381000" lvl="0" marL="342900" marR="0" rtl="0" algn="l">
              <a:lnSpc>
                <a:spcPct val="100000"/>
              </a:lnSpc>
              <a:spcBef>
                <a:spcPts val="1700"/>
              </a:spcBef>
              <a:spcAft>
                <a:spcPts val="0"/>
              </a:spcAft>
              <a:buClr>
                <a:schemeClr val="dk1"/>
              </a:buClr>
              <a:buSzPts val="2400"/>
              <a:buFont typeface="Calibri"/>
              <a:buAutoNum type="arabicPeriod"/>
            </a:pPr>
            <a:r>
              <a:rPr b="0" i="0" lang="en" sz="2400" u="none" cap="none" strike="noStrike">
                <a:solidFill>
                  <a:schemeClr val="dk1"/>
                </a:solidFill>
                <a:latin typeface="Calibri"/>
                <a:ea typeface="Calibri"/>
                <a:cs typeface="Calibri"/>
                <a:sym typeface="Calibri"/>
              </a:rPr>
              <a:t>What were the outcomes of some of these methods? </a:t>
            </a:r>
            <a:endParaRPr sz="2400"/>
          </a:p>
          <a:p>
            <a:pPr indent="-381000" lvl="0" marL="342900" marR="0" rtl="0" algn="l">
              <a:lnSpc>
                <a:spcPct val="100000"/>
              </a:lnSpc>
              <a:spcBef>
                <a:spcPts val="1700"/>
              </a:spcBef>
              <a:spcAft>
                <a:spcPts val="0"/>
              </a:spcAft>
              <a:buClr>
                <a:schemeClr val="dk1"/>
              </a:buClr>
              <a:buSzPts val="2400"/>
              <a:buFont typeface="Calibri"/>
              <a:buAutoNum type="arabicPeriod"/>
            </a:pPr>
            <a:r>
              <a:rPr b="0" i="0" lang="en" sz="2400" u="none" cap="none" strike="noStrike">
                <a:solidFill>
                  <a:schemeClr val="dk1"/>
                </a:solidFill>
                <a:latin typeface="Calibri"/>
                <a:ea typeface="Calibri"/>
                <a:cs typeface="Calibri"/>
                <a:sym typeface="Calibri"/>
              </a:rPr>
              <a:t>Are there any issues or concerns with the allocation method that was used?</a:t>
            </a:r>
            <a:endParaRPr sz="2400"/>
          </a:p>
          <a:p>
            <a:pPr indent="-228600" lvl="0" marL="342900" marR="0" rtl="0" algn="l">
              <a:lnSpc>
                <a:spcPct val="90000"/>
              </a:lnSpc>
              <a:spcBef>
                <a:spcPts val="170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0" st="0"/>
                                            </p:txEl>
                                          </p:spTgt>
                                        </p:tgtEl>
                                        <p:attrNameLst>
                                          <p:attrName>style.visibility</p:attrName>
                                        </p:attrNameLst>
                                      </p:cBhvr>
                                      <p:to>
                                        <p:strVal val="visible"/>
                                      </p:to>
                                    </p:set>
                                    <p:anim calcmode="lin" valueType="num">
                                      <p:cBhvr additive="base">
                                        <p:cTn dur="500"/>
                                        <p:tgtEl>
                                          <p:spTgt spid="368">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1" st="1"/>
                                            </p:txEl>
                                          </p:spTgt>
                                        </p:tgtEl>
                                        <p:attrNameLst>
                                          <p:attrName>style.visibility</p:attrName>
                                        </p:attrNameLst>
                                      </p:cBhvr>
                                      <p:to>
                                        <p:strVal val="visible"/>
                                      </p:to>
                                    </p:set>
                                    <p:anim calcmode="lin" valueType="num">
                                      <p:cBhvr additive="base">
                                        <p:cTn dur="500"/>
                                        <p:tgtEl>
                                          <p:spTgt spid="368">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2" st="2"/>
                                            </p:txEl>
                                          </p:spTgt>
                                        </p:tgtEl>
                                        <p:attrNameLst>
                                          <p:attrName>style.visibility</p:attrName>
                                        </p:attrNameLst>
                                      </p:cBhvr>
                                      <p:to>
                                        <p:strVal val="visible"/>
                                      </p:to>
                                    </p:set>
                                    <p:anim calcmode="lin" valueType="num">
                                      <p:cBhvr additive="base">
                                        <p:cTn dur="500"/>
                                        <p:tgtEl>
                                          <p:spTgt spid="368">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3" st="3"/>
                                            </p:txEl>
                                          </p:spTgt>
                                        </p:tgtEl>
                                        <p:attrNameLst>
                                          <p:attrName>style.visibility</p:attrName>
                                        </p:attrNameLst>
                                      </p:cBhvr>
                                      <p:to>
                                        <p:strVal val="visible"/>
                                      </p:to>
                                    </p:set>
                                    <p:anim calcmode="lin" valueType="num">
                                      <p:cBhvr additive="base">
                                        <p:cTn dur="500"/>
                                        <p:tgtEl>
                                          <p:spTgt spid="368">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68">
                                            <p:txEl>
                                              <p:pRg end="4" st="4"/>
                                            </p:txEl>
                                          </p:spTgt>
                                        </p:tgtEl>
                                        <p:attrNameLst>
                                          <p:attrName>style.visibility</p:attrName>
                                        </p:attrNameLst>
                                      </p:cBhvr>
                                      <p:to>
                                        <p:strVal val="visible"/>
                                      </p:to>
                                    </p:set>
                                    <p:anim calcmode="lin" valueType="num">
                                      <p:cBhvr additive="base">
                                        <p:cTn dur="500"/>
                                        <p:tgtEl>
                                          <p:spTgt spid="368">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72" name="Shape 372"/>
        <p:cNvGrpSpPr/>
        <p:nvPr/>
      </p:nvGrpSpPr>
      <p:grpSpPr>
        <a:xfrm>
          <a:off x="0" y="0"/>
          <a:ext cx="0" cy="0"/>
          <a:chOff x="0" y="0"/>
          <a:chExt cx="0" cy="0"/>
        </a:xfrm>
      </p:grpSpPr>
      <p:pic>
        <p:nvPicPr>
          <p:cNvPr id="373" name="Google Shape;373;p57"/>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74" name="Google Shape;374;p57"/>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75" name="Google Shape;375;p57"/>
          <p:cNvSpPr txBox="1"/>
          <p:nvPr/>
        </p:nvSpPr>
        <p:spPr>
          <a:xfrm>
            <a:off x="477000" y="471925"/>
            <a:ext cx="6938400" cy="1155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t/>
            </a:r>
            <a:endParaRPr sz="300">
              <a:solidFill>
                <a:schemeClr val="dk2"/>
              </a:solidFill>
            </a:endParaRPr>
          </a:p>
        </p:txBody>
      </p:sp>
      <p:pic>
        <p:nvPicPr>
          <p:cNvPr id="376" name="Google Shape;376;p57"/>
          <p:cNvPicPr preferRelativeResize="0"/>
          <p:nvPr/>
        </p:nvPicPr>
        <p:blipFill>
          <a:blip r:embed="rId4">
            <a:alphaModFix/>
          </a:blip>
          <a:stretch>
            <a:fillRect/>
          </a:stretch>
        </p:blipFill>
        <p:spPr>
          <a:xfrm>
            <a:off x="101775" y="41200"/>
            <a:ext cx="6791325" cy="1438275"/>
          </a:xfrm>
          <a:prstGeom prst="rect">
            <a:avLst/>
          </a:prstGeom>
          <a:noFill/>
          <a:ln>
            <a:noFill/>
          </a:ln>
        </p:spPr>
      </p:pic>
      <p:pic>
        <p:nvPicPr>
          <p:cNvPr id="377" name="Google Shape;377;p57"/>
          <p:cNvPicPr preferRelativeResize="0"/>
          <p:nvPr/>
        </p:nvPicPr>
        <p:blipFill rotWithShape="1">
          <a:blip r:embed="rId5">
            <a:alphaModFix/>
          </a:blip>
          <a:srcRect b="0" l="-4369" r="26347" t="39135"/>
          <a:stretch/>
        </p:blipFill>
        <p:spPr>
          <a:xfrm>
            <a:off x="5946925" y="1179675"/>
            <a:ext cx="3252650" cy="3054750"/>
          </a:xfrm>
          <a:prstGeom prst="rect">
            <a:avLst/>
          </a:prstGeom>
          <a:noFill/>
          <a:ln>
            <a:noFill/>
          </a:ln>
        </p:spPr>
      </p:pic>
      <p:pic>
        <p:nvPicPr>
          <p:cNvPr id="378" name="Google Shape;378;p57"/>
          <p:cNvPicPr preferRelativeResize="0"/>
          <p:nvPr/>
        </p:nvPicPr>
        <p:blipFill>
          <a:blip r:embed="rId6">
            <a:alphaModFix/>
          </a:blip>
          <a:stretch>
            <a:fillRect/>
          </a:stretch>
        </p:blipFill>
        <p:spPr>
          <a:xfrm>
            <a:off x="2187525" y="1077650"/>
            <a:ext cx="3881375" cy="2536975"/>
          </a:xfrm>
          <a:prstGeom prst="rect">
            <a:avLst/>
          </a:prstGeom>
          <a:noFill/>
          <a:ln>
            <a:noFill/>
          </a:ln>
        </p:spPr>
      </p:pic>
      <p:pic>
        <p:nvPicPr>
          <p:cNvPr id="379" name="Google Shape;379;p57"/>
          <p:cNvPicPr preferRelativeResize="0"/>
          <p:nvPr/>
        </p:nvPicPr>
        <p:blipFill>
          <a:blip r:embed="rId7">
            <a:alphaModFix/>
          </a:blip>
          <a:stretch>
            <a:fillRect/>
          </a:stretch>
        </p:blipFill>
        <p:spPr>
          <a:xfrm>
            <a:off x="2652750" y="3695625"/>
            <a:ext cx="3881376" cy="1559250"/>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8"/>
          <p:cNvSpPr txBox="1"/>
          <p:nvPr/>
        </p:nvSpPr>
        <p:spPr>
          <a:xfrm>
            <a:off x="578219" y="1369219"/>
            <a:ext cx="55092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chemeClr val="dk1"/>
              </a:buClr>
              <a:buSzPts val="2000"/>
              <a:buFont typeface="Arial"/>
              <a:buNone/>
            </a:pPr>
            <a:r>
              <a:rPr b="1" i="0" lang="en" sz="2800" u="sng" cap="none" strike="noStrike">
                <a:solidFill>
                  <a:srgbClr val="1C8F53"/>
                </a:solidFill>
                <a:latin typeface="Calibri"/>
                <a:ea typeface="Calibri"/>
                <a:cs typeface="Calibri"/>
                <a:sym typeface="Calibri"/>
              </a:rPr>
              <a:t>Outcome</a:t>
            </a:r>
            <a:r>
              <a:rPr b="1" i="0" lang="en" sz="2800" u="none" cap="none" strike="noStrike">
                <a:solidFill>
                  <a:schemeClr val="dk1"/>
                </a:solidFill>
                <a:latin typeface="Calibri"/>
                <a:ea typeface="Calibri"/>
                <a:cs typeface="Calibri"/>
                <a:sym typeface="Calibri"/>
              </a:rPr>
              <a:t>-based ethics </a:t>
            </a:r>
            <a:endParaRPr sz="1900"/>
          </a:p>
          <a:p>
            <a:pPr indent="-228600" lvl="0" marL="177800" marR="0" rtl="0" algn="l">
              <a:lnSpc>
                <a:spcPct val="90000"/>
              </a:lnSpc>
              <a:spcBef>
                <a:spcPts val="800"/>
              </a:spcBef>
              <a:spcAft>
                <a:spcPts val="0"/>
              </a:spcAft>
              <a:buClr>
                <a:schemeClr val="dk1"/>
              </a:buClr>
              <a:buSzPts val="2800"/>
              <a:buFont typeface="Arial"/>
              <a:buChar char="•"/>
            </a:pPr>
            <a:r>
              <a:rPr b="0" i="0" lang="en" sz="2800" u="none" cap="none" strike="noStrike">
                <a:solidFill>
                  <a:schemeClr val="dk1"/>
                </a:solidFill>
                <a:latin typeface="Calibri"/>
                <a:ea typeface="Calibri"/>
                <a:cs typeface="Calibri"/>
                <a:sym typeface="Calibri"/>
              </a:rPr>
              <a:t>A decision to act or not act should be directed towards producing the greatest good for the greatest number of people. </a:t>
            </a:r>
            <a:endParaRPr sz="1900"/>
          </a:p>
          <a:p>
            <a:pPr indent="-228600" lvl="0" marL="177800" marR="0" rtl="0" algn="l">
              <a:lnSpc>
                <a:spcPct val="90000"/>
              </a:lnSpc>
              <a:spcBef>
                <a:spcPts val="800"/>
              </a:spcBef>
              <a:spcAft>
                <a:spcPts val="0"/>
              </a:spcAft>
              <a:buClr>
                <a:schemeClr val="dk1"/>
              </a:buClr>
              <a:buSzPts val="2800"/>
              <a:buFont typeface="Arial"/>
              <a:buChar char="•"/>
            </a:pPr>
            <a:r>
              <a:rPr b="0" i="0" lang="en" sz="2800" u="none" cap="none" strike="noStrike">
                <a:solidFill>
                  <a:schemeClr val="dk1"/>
                </a:solidFill>
                <a:latin typeface="Calibri"/>
                <a:ea typeface="Calibri"/>
                <a:cs typeface="Calibri"/>
                <a:sym typeface="Calibri"/>
              </a:rPr>
              <a:t>Occasional injury to individuals is therefore an acceptable risk.</a:t>
            </a:r>
            <a:endParaRPr sz="1900"/>
          </a:p>
          <a:p>
            <a:pPr indent="0" lvl="0" marL="0" marR="0" rtl="0" algn="l">
              <a:lnSpc>
                <a:spcPct val="90000"/>
              </a:lnSpc>
              <a:spcBef>
                <a:spcPts val="800"/>
              </a:spcBef>
              <a:spcAft>
                <a:spcPts val="0"/>
              </a:spcAft>
              <a:buClr>
                <a:schemeClr val="dk1"/>
              </a:buClr>
              <a:buSzPts val="2000"/>
              <a:buFont typeface="Arial"/>
              <a:buNone/>
            </a:pPr>
            <a:r>
              <a:t/>
            </a:r>
            <a:endParaRPr b="0" i="0" sz="2000" u="none" cap="none" strike="noStrike">
              <a:solidFill>
                <a:schemeClr val="dk1"/>
              </a:solidFill>
              <a:latin typeface="Calibri"/>
              <a:ea typeface="Calibri"/>
              <a:cs typeface="Calibri"/>
              <a:sym typeface="Calibri"/>
            </a:endParaRPr>
          </a:p>
        </p:txBody>
      </p:sp>
      <p:sp>
        <p:nvSpPr>
          <p:cNvPr id="385" name="Google Shape;385;p58"/>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0" i="0" lang="en" sz="3300" u="none" cap="none" strike="noStrike">
                <a:solidFill>
                  <a:srgbClr val="414A58"/>
                </a:solidFill>
                <a:latin typeface="Calibri"/>
                <a:ea typeface="Calibri"/>
                <a:cs typeface="Calibri"/>
                <a:sym typeface="Calibri"/>
              </a:rPr>
              <a:t>Outcome-Based Ethical Decisions</a:t>
            </a:r>
            <a:endParaRPr b="0" i="0" sz="3300" u="none" cap="none" strike="noStrike">
              <a:solidFill>
                <a:srgbClr val="414A58"/>
              </a:solidFill>
              <a:latin typeface="Calibri"/>
              <a:ea typeface="Calibri"/>
              <a:cs typeface="Calibri"/>
              <a:sym typeface="Calibri"/>
            </a:endParaRPr>
          </a:p>
        </p:txBody>
      </p:sp>
      <p:sp>
        <p:nvSpPr>
          <p:cNvPr id="386" name="Google Shape;386;p58"/>
          <p:cNvSpPr txBox="1"/>
          <p:nvPr>
            <p:ph idx="12" type="sldNum"/>
          </p:nvPr>
        </p:nvSpPr>
        <p:spPr>
          <a:xfrm>
            <a:off x="7146377" y="4814118"/>
            <a:ext cx="1835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Clr>
                <a:srgbClr val="000000"/>
              </a:buClr>
              <a:buFont typeface="Arial"/>
              <a:buNone/>
            </a:pPr>
            <a:fld id="{00000000-1234-1234-1234-123412341234}" type="slidenum">
              <a:rPr lang="en"/>
              <a:t>‹#›</a:t>
            </a:fld>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xEl>
                                              <p:pRg end="0" st="0"/>
                                            </p:txEl>
                                          </p:spTgt>
                                        </p:tgtEl>
                                        <p:attrNameLst>
                                          <p:attrName>style.visibility</p:attrName>
                                        </p:attrNameLst>
                                      </p:cBhvr>
                                      <p:to>
                                        <p:strVal val="visible"/>
                                      </p:to>
                                    </p:set>
                                    <p:anim calcmode="lin" valueType="num">
                                      <p:cBhvr additive="base">
                                        <p:cTn dur="500"/>
                                        <p:tgtEl>
                                          <p:spTgt spid="38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xEl>
                                              <p:pRg end="1" st="1"/>
                                            </p:txEl>
                                          </p:spTgt>
                                        </p:tgtEl>
                                        <p:attrNameLst>
                                          <p:attrName>style.visibility</p:attrName>
                                        </p:attrNameLst>
                                      </p:cBhvr>
                                      <p:to>
                                        <p:strVal val="visible"/>
                                      </p:to>
                                    </p:set>
                                    <p:anim calcmode="lin" valueType="num">
                                      <p:cBhvr additive="base">
                                        <p:cTn dur="500"/>
                                        <p:tgtEl>
                                          <p:spTgt spid="38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xEl>
                                              <p:pRg end="2" st="2"/>
                                            </p:txEl>
                                          </p:spTgt>
                                        </p:tgtEl>
                                        <p:attrNameLst>
                                          <p:attrName>style.visibility</p:attrName>
                                        </p:attrNameLst>
                                      </p:cBhvr>
                                      <p:to>
                                        <p:strVal val="visible"/>
                                      </p:to>
                                    </p:set>
                                    <p:anim calcmode="lin" valueType="num">
                                      <p:cBhvr additive="base">
                                        <p:cTn dur="500"/>
                                        <p:tgtEl>
                                          <p:spTgt spid="38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384">
                                            <p:txEl>
                                              <p:pRg end="3" st="3"/>
                                            </p:txEl>
                                          </p:spTgt>
                                        </p:tgtEl>
                                        <p:attrNameLst>
                                          <p:attrName>style.visibility</p:attrName>
                                        </p:attrNameLst>
                                      </p:cBhvr>
                                      <p:to>
                                        <p:strVal val="visible"/>
                                      </p:to>
                                    </p:set>
                                    <p:anim calcmode="lin" valueType="num">
                                      <p:cBhvr additive="base">
                                        <p:cTn dur="500"/>
                                        <p:tgtEl>
                                          <p:spTgt spid="38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390" name="Shape 390"/>
        <p:cNvGrpSpPr/>
        <p:nvPr/>
      </p:nvGrpSpPr>
      <p:grpSpPr>
        <a:xfrm>
          <a:off x="0" y="0"/>
          <a:ext cx="0" cy="0"/>
          <a:chOff x="0" y="0"/>
          <a:chExt cx="0" cy="0"/>
        </a:xfrm>
      </p:grpSpPr>
      <p:pic>
        <p:nvPicPr>
          <p:cNvPr id="391" name="Google Shape;391;p59"/>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392" name="Google Shape;392;p59"/>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393" name="Google Shape;393;p59"/>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a:t>
            </a:r>
            <a:endParaRPr sz="300">
              <a:solidFill>
                <a:schemeClr val="dk1"/>
              </a:solidFill>
            </a:endParaRPr>
          </a:p>
        </p:txBody>
      </p:sp>
      <p:sp>
        <p:nvSpPr>
          <p:cNvPr id="394" name="Google Shape;394;p59"/>
          <p:cNvSpPr txBox="1"/>
          <p:nvPr/>
        </p:nvSpPr>
        <p:spPr>
          <a:xfrm>
            <a:off x="477000" y="1332350"/>
            <a:ext cx="8113500" cy="32016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b="1" lang="en" sz="1960">
                <a:solidFill>
                  <a:schemeClr val="dk1"/>
                </a:solidFill>
              </a:rPr>
              <a:t>THINK</a:t>
            </a:r>
            <a:r>
              <a:rPr lang="en" sz="1960">
                <a:solidFill>
                  <a:schemeClr val="dk1"/>
                </a:solidFill>
              </a:rPr>
              <a:t>: Each student would </a:t>
            </a:r>
            <a:r>
              <a:rPr lang="en" sz="1960">
                <a:solidFill>
                  <a:schemeClr val="dk1"/>
                </a:solidFill>
              </a:rPr>
              <a:t>receive</a:t>
            </a:r>
            <a:r>
              <a:rPr lang="en" sz="1960">
                <a:solidFill>
                  <a:schemeClr val="dk1"/>
                </a:solidFill>
              </a:rPr>
              <a:t> a historical event and be given time to think about which of the allocation methods were used during the event. </a:t>
            </a:r>
            <a:endParaRPr sz="1960">
              <a:solidFill>
                <a:schemeClr val="dk1"/>
              </a:solidFill>
            </a:endParaRPr>
          </a:p>
          <a:p>
            <a:pPr indent="0" lvl="0" marL="0" rtl="0" algn="l">
              <a:spcBef>
                <a:spcPts val="0"/>
              </a:spcBef>
              <a:spcAft>
                <a:spcPts val="0"/>
              </a:spcAft>
              <a:buNone/>
            </a:pPr>
            <a:r>
              <a:t/>
            </a:r>
            <a:endParaRPr sz="1960">
              <a:solidFill>
                <a:schemeClr val="dk1"/>
              </a:solidFill>
            </a:endParaRPr>
          </a:p>
          <a:p>
            <a:pPr indent="0" lvl="0" marL="0" rtl="0" algn="l">
              <a:spcBef>
                <a:spcPts val="0"/>
              </a:spcBef>
              <a:spcAft>
                <a:spcPts val="0"/>
              </a:spcAft>
              <a:buNone/>
            </a:pPr>
            <a:r>
              <a:rPr b="1" lang="en" sz="1960">
                <a:solidFill>
                  <a:schemeClr val="dk1"/>
                </a:solidFill>
              </a:rPr>
              <a:t>PAIR</a:t>
            </a:r>
            <a:r>
              <a:rPr lang="en" sz="1960">
                <a:solidFill>
                  <a:schemeClr val="dk1"/>
                </a:solidFill>
              </a:rPr>
              <a:t>: Once everyone has had time, we would then pair students to share </a:t>
            </a:r>
            <a:r>
              <a:rPr lang="en" sz="1960">
                <a:solidFill>
                  <a:schemeClr val="dk1"/>
                </a:solidFill>
              </a:rPr>
              <a:t>their</a:t>
            </a:r>
            <a:r>
              <a:rPr lang="en" sz="1960">
                <a:solidFill>
                  <a:schemeClr val="dk1"/>
                </a:solidFill>
              </a:rPr>
              <a:t> events with each other and confirm that they agree with the allocation method selected by their partner. </a:t>
            </a:r>
            <a:endParaRPr sz="1960">
              <a:solidFill>
                <a:schemeClr val="dk1"/>
              </a:solidFill>
            </a:endParaRPr>
          </a:p>
          <a:p>
            <a:pPr indent="0" lvl="0" marL="0" rtl="0" algn="l">
              <a:spcBef>
                <a:spcPts val="0"/>
              </a:spcBef>
              <a:spcAft>
                <a:spcPts val="0"/>
              </a:spcAft>
              <a:buNone/>
            </a:pPr>
            <a:r>
              <a:t/>
            </a:r>
            <a:endParaRPr sz="1960">
              <a:solidFill>
                <a:schemeClr val="dk1"/>
              </a:solidFill>
            </a:endParaRPr>
          </a:p>
          <a:p>
            <a:pPr indent="0" lvl="0" marL="0" rtl="0" algn="l">
              <a:spcBef>
                <a:spcPts val="0"/>
              </a:spcBef>
              <a:spcAft>
                <a:spcPts val="0"/>
              </a:spcAft>
              <a:buNone/>
            </a:pPr>
            <a:r>
              <a:rPr b="1" lang="en" sz="1960">
                <a:solidFill>
                  <a:schemeClr val="dk1"/>
                </a:solidFill>
              </a:rPr>
              <a:t>SHARE</a:t>
            </a:r>
            <a:r>
              <a:rPr lang="en" sz="1960">
                <a:solidFill>
                  <a:schemeClr val="dk1"/>
                </a:solidFill>
              </a:rPr>
              <a:t>: Post the event and under each designed allocation method around the room and have students gallery walk. </a:t>
            </a:r>
            <a:endParaRPr sz="1960">
              <a:solidFill>
                <a:schemeClr val="dk1"/>
              </a:solidFil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8" name="Shape 398"/>
        <p:cNvGrpSpPr/>
        <p:nvPr/>
      </p:nvGrpSpPr>
      <p:grpSpPr>
        <a:xfrm>
          <a:off x="0" y="0"/>
          <a:ext cx="0" cy="0"/>
          <a:chOff x="0" y="0"/>
          <a:chExt cx="0" cy="0"/>
        </a:xfrm>
      </p:grpSpPr>
      <p:sp>
        <p:nvSpPr>
          <p:cNvPr id="399" name="Google Shape;399;p60"/>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1" lang="en" sz="3300">
                <a:solidFill>
                  <a:schemeClr val="accent4"/>
                </a:solidFill>
                <a:latin typeface="Calibri"/>
                <a:ea typeface="Calibri"/>
                <a:cs typeface="Calibri"/>
                <a:sym typeface="Calibri"/>
              </a:rPr>
              <a:t>Allocation in History Activity</a:t>
            </a:r>
            <a:endParaRPr b="1" i="0" sz="3300" u="none" cap="none" strike="noStrike">
              <a:solidFill>
                <a:schemeClr val="accent4"/>
              </a:solidFill>
              <a:latin typeface="Calibri"/>
              <a:ea typeface="Calibri"/>
              <a:cs typeface="Calibri"/>
              <a:sym typeface="Calibri"/>
            </a:endParaRPr>
          </a:p>
        </p:txBody>
      </p:sp>
      <p:pic>
        <p:nvPicPr>
          <p:cNvPr id="400" name="Google Shape;400;p60"/>
          <p:cNvPicPr preferRelativeResize="0"/>
          <p:nvPr/>
        </p:nvPicPr>
        <p:blipFill>
          <a:blip r:embed="rId3">
            <a:alphaModFix/>
          </a:blip>
          <a:stretch>
            <a:fillRect/>
          </a:stretch>
        </p:blipFill>
        <p:spPr>
          <a:xfrm>
            <a:off x="2717038" y="1267904"/>
            <a:ext cx="3709917" cy="3570795"/>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04" name="Shape 404"/>
        <p:cNvGrpSpPr/>
        <p:nvPr/>
      </p:nvGrpSpPr>
      <p:grpSpPr>
        <a:xfrm>
          <a:off x="0" y="0"/>
          <a:ext cx="0" cy="0"/>
          <a:chOff x="0" y="0"/>
          <a:chExt cx="0" cy="0"/>
        </a:xfrm>
      </p:grpSpPr>
      <p:pic>
        <p:nvPicPr>
          <p:cNvPr id="405" name="Google Shape;405;p61"/>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06" name="Google Shape;406;p61"/>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07" name="Google Shape;407;p61"/>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408" name="Google Shape;408;p61"/>
          <p:cNvSpPr txBox="1"/>
          <p:nvPr/>
        </p:nvSpPr>
        <p:spPr>
          <a:xfrm>
            <a:off x="771100" y="1263650"/>
            <a:ext cx="4095000" cy="324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2200">
                <a:solidFill>
                  <a:schemeClr val="dk1"/>
                </a:solidFill>
                <a:latin typeface="Calibri"/>
                <a:ea typeface="Calibri"/>
                <a:cs typeface="Calibri"/>
                <a:sym typeface="Calibri"/>
              </a:rPr>
              <a:t>Due to the COVID-19 pandemic, Clorox disinfecting wipes and many other clearing products were difficult, if not impossible to find. Stores that had these products in stock often set limits on the number of products consumers could buy.</a:t>
            </a:r>
            <a:endParaRPr b="1" sz="3060">
              <a:solidFill>
                <a:schemeClr val="dk1"/>
              </a:solidFill>
            </a:endParaRPr>
          </a:p>
        </p:txBody>
      </p:sp>
      <p:graphicFrame>
        <p:nvGraphicFramePr>
          <p:cNvPr id="409" name="Google Shape;409;p61"/>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13" name="Shape 413"/>
        <p:cNvGrpSpPr/>
        <p:nvPr/>
      </p:nvGrpSpPr>
      <p:grpSpPr>
        <a:xfrm>
          <a:off x="0" y="0"/>
          <a:ext cx="0" cy="0"/>
          <a:chOff x="0" y="0"/>
          <a:chExt cx="0" cy="0"/>
        </a:xfrm>
      </p:grpSpPr>
      <p:pic>
        <p:nvPicPr>
          <p:cNvPr id="414" name="Google Shape;414;p62"/>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15" name="Google Shape;415;p62"/>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16" name="Google Shape;416;p62"/>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417" name="Google Shape;417;p62"/>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1" name="Shape 421"/>
        <p:cNvGrpSpPr/>
        <p:nvPr/>
      </p:nvGrpSpPr>
      <p:grpSpPr>
        <a:xfrm>
          <a:off x="0" y="0"/>
          <a:ext cx="0" cy="0"/>
          <a:chOff x="0" y="0"/>
          <a:chExt cx="0" cy="0"/>
        </a:xfrm>
      </p:grpSpPr>
      <p:pic>
        <p:nvPicPr>
          <p:cNvPr id="422" name="Google Shape;422;p63"/>
          <p:cNvPicPr preferRelativeResize="0"/>
          <p:nvPr/>
        </p:nvPicPr>
        <p:blipFill>
          <a:blip r:embed="rId3">
            <a:alphaModFix/>
          </a:blip>
          <a:stretch>
            <a:fillRect/>
          </a:stretch>
        </p:blipFill>
        <p:spPr>
          <a:xfrm>
            <a:off x="117150" y="84900"/>
            <a:ext cx="4661150" cy="2851200"/>
          </a:xfrm>
          <a:prstGeom prst="rect">
            <a:avLst/>
          </a:prstGeom>
          <a:noFill/>
          <a:ln>
            <a:noFill/>
          </a:ln>
        </p:spPr>
      </p:pic>
      <p:pic>
        <p:nvPicPr>
          <p:cNvPr id="423" name="Google Shape;423;p63"/>
          <p:cNvPicPr preferRelativeResize="0"/>
          <p:nvPr/>
        </p:nvPicPr>
        <p:blipFill>
          <a:blip r:embed="rId4">
            <a:alphaModFix/>
          </a:blip>
          <a:stretch>
            <a:fillRect/>
          </a:stretch>
        </p:blipFill>
        <p:spPr>
          <a:xfrm>
            <a:off x="4126298" y="2321049"/>
            <a:ext cx="5017702" cy="282244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192" name="Shape 192"/>
        <p:cNvGrpSpPr/>
        <p:nvPr/>
      </p:nvGrpSpPr>
      <p:grpSpPr>
        <a:xfrm>
          <a:off x="0" y="0"/>
          <a:ext cx="0" cy="0"/>
          <a:chOff x="0" y="0"/>
          <a:chExt cx="0" cy="0"/>
        </a:xfrm>
      </p:grpSpPr>
      <p:pic>
        <p:nvPicPr>
          <p:cNvPr id="193" name="Google Shape;193;p37"/>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194" name="Google Shape;194;p37"/>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195" name="Google Shape;195;p37"/>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Presenter</a:t>
            </a:r>
            <a:endParaRPr sz="300"/>
          </a:p>
        </p:txBody>
      </p:sp>
      <p:sp>
        <p:nvSpPr>
          <p:cNvPr id="196" name="Google Shape;196;p37"/>
          <p:cNvSpPr txBox="1"/>
          <p:nvPr/>
        </p:nvSpPr>
        <p:spPr>
          <a:xfrm>
            <a:off x="299050" y="1120650"/>
            <a:ext cx="5436900" cy="39174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None/>
            </a:pPr>
            <a:r>
              <a:rPr lang="en" sz="2500">
                <a:solidFill>
                  <a:schemeClr val="dk1"/>
                </a:solidFill>
                <a:latin typeface="Calibri"/>
                <a:ea typeface="Calibri"/>
                <a:cs typeface="Calibri"/>
                <a:sym typeface="Calibri"/>
              </a:rPr>
              <a:t>John Kruggel has over 15 years of experience at the K-12 level.</a:t>
            </a:r>
            <a:endParaRPr sz="2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 sz="2500">
                <a:solidFill>
                  <a:schemeClr val="dk1"/>
                </a:solidFill>
                <a:latin typeface="Calibri"/>
                <a:ea typeface="Calibri"/>
                <a:cs typeface="Calibri"/>
                <a:sym typeface="Calibri"/>
              </a:rPr>
              <a:t>He is currently the director of the JMU Center for Economic Education and a lecturer for JMU’s Economics Department.</a:t>
            </a:r>
            <a:endParaRPr sz="2500">
              <a:solidFill>
                <a:schemeClr val="dk1"/>
              </a:solidFill>
              <a:latin typeface="Calibri"/>
              <a:ea typeface="Calibri"/>
              <a:cs typeface="Calibri"/>
              <a:sym typeface="Calibri"/>
            </a:endParaRPr>
          </a:p>
          <a:p>
            <a:pPr indent="0" lvl="0" marL="0" marR="0" rtl="0" algn="l">
              <a:lnSpc>
                <a:spcPct val="100000"/>
              </a:lnSpc>
              <a:spcBef>
                <a:spcPts val="0"/>
              </a:spcBef>
              <a:spcAft>
                <a:spcPts val="0"/>
              </a:spcAft>
              <a:buNone/>
            </a:pPr>
            <a:r>
              <a:rPr lang="en" sz="2500">
                <a:solidFill>
                  <a:schemeClr val="dk1"/>
                </a:solidFill>
                <a:latin typeface="Calibri"/>
                <a:ea typeface="Calibri"/>
                <a:cs typeface="Calibri"/>
                <a:sym typeface="Calibri"/>
              </a:rPr>
              <a:t>He serves on the Network Advisory Committee for CEE and the Executive Board for the National Association of Economic Educators.</a:t>
            </a:r>
            <a:endParaRPr sz="2500">
              <a:solidFill>
                <a:schemeClr val="dk1"/>
              </a:solidFill>
              <a:latin typeface="Calibri"/>
              <a:ea typeface="Calibri"/>
              <a:cs typeface="Calibri"/>
              <a:sym typeface="Calibri"/>
            </a:endParaRPr>
          </a:p>
        </p:txBody>
      </p:sp>
      <p:pic>
        <p:nvPicPr>
          <p:cNvPr id="197" name="Google Shape;197;p37"/>
          <p:cNvPicPr preferRelativeResize="0"/>
          <p:nvPr/>
        </p:nvPicPr>
        <p:blipFill rotWithShape="1">
          <a:blip r:embed="rId4">
            <a:alphaModFix/>
          </a:blip>
          <a:srcRect b="0" l="23506" r="23020" t="0"/>
          <a:stretch/>
        </p:blipFill>
        <p:spPr>
          <a:xfrm>
            <a:off x="5736075" y="1411425"/>
            <a:ext cx="2640949" cy="2786849"/>
          </a:xfrm>
          <a:prstGeom prst="rect">
            <a:avLst/>
          </a:prstGeom>
          <a:noFill/>
          <a:ln>
            <a:noFill/>
          </a:ln>
        </p:spPr>
      </p:pic>
      <p:sp>
        <p:nvSpPr>
          <p:cNvPr id="198" name="Google Shape;198;p37"/>
          <p:cNvSpPr txBox="1"/>
          <p:nvPr/>
        </p:nvSpPr>
        <p:spPr>
          <a:xfrm>
            <a:off x="5791575" y="4353300"/>
            <a:ext cx="2640900" cy="2640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lang="en" sz="1800" u="sng">
                <a:solidFill>
                  <a:schemeClr val="hlink"/>
                </a:solidFill>
                <a:hlinkClick r:id="rId5"/>
              </a:rPr>
              <a:t>kruggejb@jmu.edu</a:t>
            </a:r>
            <a:endParaRPr sz="1800">
              <a:solidFill>
                <a:schemeClr val="dk2"/>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27" name="Shape 427"/>
        <p:cNvGrpSpPr/>
        <p:nvPr/>
      </p:nvGrpSpPr>
      <p:grpSpPr>
        <a:xfrm>
          <a:off x="0" y="0"/>
          <a:ext cx="0" cy="0"/>
          <a:chOff x="0" y="0"/>
          <a:chExt cx="0" cy="0"/>
        </a:xfrm>
      </p:grpSpPr>
      <p:pic>
        <p:nvPicPr>
          <p:cNvPr id="428" name="Google Shape;428;p64"/>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29" name="Google Shape;429;p64"/>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30" name="Google Shape;430;p64"/>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431" name="Google Shape;431;p64"/>
          <p:cNvSpPr txBox="1"/>
          <p:nvPr/>
        </p:nvSpPr>
        <p:spPr>
          <a:xfrm>
            <a:off x="771100" y="1263650"/>
            <a:ext cx="4095000" cy="332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2000">
                <a:solidFill>
                  <a:schemeClr val="dk1"/>
                </a:solidFill>
                <a:latin typeface="Calibri"/>
                <a:ea typeface="Calibri"/>
                <a:cs typeface="Calibri"/>
                <a:sym typeface="Calibri"/>
              </a:rPr>
              <a:t>In February 2021, a winter storm hit North America and nearly 10 million people lost power. This storm was particularly bad in Texas, where the massive power failure led to water, food, and heat shortages. Residents were left without power, water, etc. for days, surviving only on what they had purchased prior to the storm. </a:t>
            </a:r>
            <a:endParaRPr sz="3100">
              <a:solidFill>
                <a:schemeClr val="dk1"/>
              </a:solidFill>
              <a:latin typeface="Calibri"/>
              <a:ea typeface="Calibri"/>
              <a:cs typeface="Calibri"/>
              <a:sym typeface="Calibri"/>
            </a:endParaRPr>
          </a:p>
        </p:txBody>
      </p:sp>
      <p:graphicFrame>
        <p:nvGraphicFramePr>
          <p:cNvPr id="432" name="Google Shape;432;p64"/>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36" name="Shape 436"/>
        <p:cNvGrpSpPr/>
        <p:nvPr/>
      </p:nvGrpSpPr>
      <p:grpSpPr>
        <a:xfrm>
          <a:off x="0" y="0"/>
          <a:ext cx="0" cy="0"/>
          <a:chOff x="0" y="0"/>
          <a:chExt cx="0" cy="0"/>
        </a:xfrm>
      </p:grpSpPr>
      <p:pic>
        <p:nvPicPr>
          <p:cNvPr id="437" name="Google Shape;437;p65"/>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38" name="Google Shape;438;p65"/>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39" name="Google Shape;439;p65"/>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440" name="Google Shape;440;p65"/>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44" name="Shape 444"/>
        <p:cNvGrpSpPr/>
        <p:nvPr/>
      </p:nvGrpSpPr>
      <p:grpSpPr>
        <a:xfrm>
          <a:off x="0" y="0"/>
          <a:ext cx="0" cy="0"/>
          <a:chOff x="0" y="0"/>
          <a:chExt cx="0" cy="0"/>
        </a:xfrm>
      </p:grpSpPr>
      <p:pic>
        <p:nvPicPr>
          <p:cNvPr id="445" name="Google Shape;445;p66"/>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46" name="Google Shape;446;p66"/>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47" name="Google Shape;447;p66"/>
          <p:cNvSpPr txBox="1"/>
          <p:nvPr/>
        </p:nvSpPr>
        <p:spPr>
          <a:xfrm>
            <a:off x="477000" y="471925"/>
            <a:ext cx="7096500" cy="4386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i="1" lang="en" sz="2400">
                <a:solidFill>
                  <a:schemeClr val="dk1"/>
                </a:solidFill>
              </a:rPr>
              <a:t>Why Price Gouging Laws Hurt the Most Vulnerable</a:t>
            </a:r>
            <a:endParaRPr i="1" sz="100">
              <a:solidFill>
                <a:schemeClr val="dk1"/>
              </a:solidFill>
            </a:endParaRPr>
          </a:p>
        </p:txBody>
      </p:sp>
      <p:sp>
        <p:nvSpPr>
          <p:cNvPr id="448" name="Google Shape;448;p66"/>
          <p:cNvSpPr txBox="1"/>
          <p:nvPr/>
        </p:nvSpPr>
        <p:spPr>
          <a:xfrm>
            <a:off x="771100" y="1263650"/>
            <a:ext cx="7254300" cy="631200"/>
          </a:xfrm>
          <a:prstGeom prst="rect">
            <a:avLst/>
          </a:prstGeom>
          <a:noFill/>
          <a:ln>
            <a:noFill/>
          </a:ln>
        </p:spPr>
        <p:txBody>
          <a:bodyPr anchorCtr="0" anchor="t" bIns="91425" lIns="91425" spcFirstLastPara="1" rIns="91425" wrap="square" tIns="91425">
            <a:spAutoFit/>
          </a:bodyPr>
          <a:lstStyle/>
          <a:p>
            <a:pPr indent="0" lvl="0" marL="914400" rtl="0" algn="l">
              <a:lnSpc>
                <a:spcPct val="115000"/>
              </a:lnSpc>
              <a:spcBef>
                <a:spcPts val="0"/>
              </a:spcBef>
              <a:spcAft>
                <a:spcPts val="1200"/>
              </a:spcAft>
              <a:buNone/>
            </a:pPr>
            <a:r>
              <a:t/>
            </a:r>
            <a:endParaRPr sz="2900">
              <a:solidFill>
                <a:schemeClr val="dk1"/>
              </a:solidFill>
              <a:latin typeface="Calibri"/>
              <a:ea typeface="Calibri"/>
              <a:cs typeface="Calibri"/>
              <a:sym typeface="Calibri"/>
            </a:endParaRPr>
          </a:p>
        </p:txBody>
      </p:sp>
      <p:pic>
        <p:nvPicPr>
          <p:cNvPr descr="Price gouging encourages competition by pressuring manufacturers and distributors to increase production, which over time, would actually drive down costs. Price controls during a time of crisis, however, do nothing to address the shortage problem.&#10;&#10;TRANSCRIPT:&#10;&#10;Is asking $1300 for the generator morally wrong? Of course, you’d rather buy it from me for $800, but there are three reasons why my charging a higher price isn’t obviously wrong. &#10;&#10;First, remember, you don’t have to buy it from me for $1300. If that’s more than you think the generator is worth, you’re free to walk on by. If you do decide to pay, it’s because you believe you’re getting more value out of the generator than you do for the $1300 you gave up for it. &#10;&#10;Scond, ask yourself what would happen if I did charge only $800 for the generator. Remember you aren’t the only person who needs electric power in this situation. If the price was lower, would the generator still have been there when you tried to buy it? Or would someone else have snatched it up before you ever had a chance? &#10;&#10;This leads directly to the third point, which is that high prices do more than just line sellers’ pockets. They also affect how buyers and sellers behave. For buyers, high prices reduce demand and encourage conservation. They lead buyers to ask themselves whether they really need that generator, or whether they can do without. &#10;&#10;And by doing so, they allow at least some of those resources to be conserved for other people who might need them more, and therefore are willing to pay more. And for sellers, high prices encourage people to bring more goods to where they’re needed. &#10;&#10;If generators can be bought in an area not affected by a hurricane for $800, and resold later for $1300, that creates a profit incentive for people to bring generators from where they’re less needed to where they’re more needed to get them to where they’ll do more good for people who need them most. &#10;&#10;All of this leads to a surprising conclusion. Even someone who can’t afford to pay $1300 for a generator benefits from a system in which sellers are allowed to charge that price. &#10;&#10;That’s because the profit motive that that system creates encourages competition, which increases supply, and ultimately, drives down prices to a more affordable level for everyone. &#10;&#10;Now it’s true that when price gouging is legal, some people won’t be able to afford the higher prices that result. But ask yourself, what alternative institutions would do better? &#10;&#10;When price gouging is prohibited, goods usually go to whoever shows up first. If you care about distributed justice, is that really a better system? I think there are good reasons to doubt that price gouging is immoral. &#10;&#10;But suppose you’re not convinced. Suppose you think price gouging is exploitative and wrong. Should it be illegal? The answer, even if we assume price gouging is immoral, is almost certainly that it should not be illegal. If price gouging is wrong, it’s because it hurts people in vulnerable situations. But then, the last thing you want to do is hurt those vulnerable people even more. &#10;&#10;Remember, the only reason price gouging occurs is because a disaster causes demand for certain goods to go up and supply to go down, with the result that there isn’t enough stuff to go around. Anti-gouging laws don’t do anything to address this underlying shortage. &#10;&#10;In fact, they make it worse by destroying incentives for conservation and increasing supply. So even if you think that price gouging is morally wrong, and that merchants should refuse to engage in it, making it illegal doesn’t make sense. It hurts the very people who need our help most. &#10;&#10;&#10;FOLLOW US ON SOCIAL MEDIA: &#10;https://www.facebook.com/LearnLiberty/&#10;https://twitter.com/LearnLiberty&#10;https://www.instagram.com/learnliberty/&#10;&#10;&#10;LEARN LIBERTY: &#10;Learn Liberty is an educational hub where you can explore the ideas of a free society. We look at the big questions about what makes a society prosper and how we can make the world a freer place for all. We don’t have all the answers - but we’ve got a lot of ideas. We work with professors from a range of backgrounds while giving them a platform to share their own opinions. In 2019, Learn Liberty was acquired by Students For Liberty from the Institute for Humane Studies.  Learn more at https://www.learnliberty.org/" id="449" name="Google Shape;449;p66" title="Why Price Gouging Laws Hurt the Most Vulnerable">
            <a:hlinkClick r:id="rId4"/>
          </p:cNvPr>
          <p:cNvPicPr preferRelativeResize="0"/>
          <p:nvPr/>
        </p:nvPicPr>
        <p:blipFill>
          <a:blip r:embed="rId5">
            <a:alphaModFix/>
          </a:blip>
          <a:stretch>
            <a:fillRect/>
          </a:stretch>
        </p:blipFill>
        <p:spPr>
          <a:xfrm>
            <a:off x="1071738" y="1084375"/>
            <a:ext cx="6653025" cy="37423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49"/>
                                        </p:tgtEl>
                                        <p:attrNameLst>
                                          <p:attrName>style.visibility</p:attrName>
                                        </p:attrNameLst>
                                      </p:cBhvr>
                                      <p:to>
                                        <p:strVal val="visible"/>
                                      </p:to>
                                    </p:set>
                                    <p:animEffect filter="fade" transition="in">
                                      <p:cBhvr>
                                        <p:cTn dur="1000"/>
                                        <p:tgtEl>
                                          <p:spTgt spid="449"/>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53" name="Shape 453"/>
        <p:cNvGrpSpPr/>
        <p:nvPr/>
      </p:nvGrpSpPr>
      <p:grpSpPr>
        <a:xfrm>
          <a:off x="0" y="0"/>
          <a:ext cx="0" cy="0"/>
          <a:chOff x="0" y="0"/>
          <a:chExt cx="0" cy="0"/>
        </a:xfrm>
      </p:grpSpPr>
      <p:pic>
        <p:nvPicPr>
          <p:cNvPr id="454" name="Google Shape;454;p67"/>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55" name="Google Shape;455;p67"/>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56" name="Google Shape;456;p67"/>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457" name="Google Shape;457;p67"/>
          <p:cNvSpPr txBox="1"/>
          <p:nvPr/>
        </p:nvSpPr>
        <p:spPr>
          <a:xfrm>
            <a:off x="771100" y="1263650"/>
            <a:ext cx="4095000" cy="32493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2200">
                <a:solidFill>
                  <a:schemeClr val="dk1"/>
                </a:solidFill>
                <a:latin typeface="Calibri"/>
                <a:ea typeface="Calibri"/>
                <a:cs typeface="Calibri"/>
                <a:sym typeface="Calibri"/>
              </a:rPr>
              <a:t>Prior to retailers offering discounts through November and online, shoppers would line up at 3 a.m. or earlier on Black Friday (the Friday after Thanksgiving) to get the best deals on holiday gifts, such as televisions, computers, popular toys, etc.</a:t>
            </a:r>
            <a:endParaRPr sz="3100">
              <a:solidFill>
                <a:schemeClr val="dk1"/>
              </a:solidFill>
              <a:latin typeface="Calibri"/>
              <a:ea typeface="Calibri"/>
              <a:cs typeface="Calibri"/>
              <a:sym typeface="Calibri"/>
            </a:endParaRPr>
          </a:p>
        </p:txBody>
      </p:sp>
      <p:graphicFrame>
        <p:nvGraphicFramePr>
          <p:cNvPr id="458" name="Google Shape;458;p67"/>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62" name="Shape 462"/>
        <p:cNvGrpSpPr/>
        <p:nvPr/>
      </p:nvGrpSpPr>
      <p:grpSpPr>
        <a:xfrm>
          <a:off x="0" y="0"/>
          <a:ext cx="0" cy="0"/>
          <a:chOff x="0" y="0"/>
          <a:chExt cx="0" cy="0"/>
        </a:xfrm>
      </p:grpSpPr>
      <p:pic>
        <p:nvPicPr>
          <p:cNvPr id="463" name="Google Shape;463;p68"/>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64" name="Google Shape;464;p68"/>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65" name="Google Shape;465;p68"/>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466" name="Google Shape;466;p68"/>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70" name="Shape 470"/>
        <p:cNvGrpSpPr/>
        <p:nvPr/>
      </p:nvGrpSpPr>
      <p:grpSpPr>
        <a:xfrm>
          <a:off x="0" y="0"/>
          <a:ext cx="0" cy="0"/>
          <a:chOff x="0" y="0"/>
          <a:chExt cx="0" cy="0"/>
        </a:xfrm>
      </p:grpSpPr>
      <p:pic>
        <p:nvPicPr>
          <p:cNvPr id="471" name="Google Shape;471;p69"/>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72" name="Google Shape;472;p69"/>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73" name="Google Shape;473;p69"/>
          <p:cNvSpPr txBox="1"/>
          <p:nvPr/>
        </p:nvSpPr>
        <p:spPr>
          <a:xfrm>
            <a:off x="253125" y="471925"/>
            <a:ext cx="7350900" cy="9312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Black Friday Shoppers (2010) </a:t>
            </a:r>
            <a:r>
              <a:rPr i="1" lang="en" sz="2800">
                <a:solidFill>
                  <a:schemeClr val="dk1"/>
                </a:solidFill>
              </a:rPr>
              <a:t>The Salt Lake Tribune</a:t>
            </a:r>
            <a:endParaRPr i="1" sz="300">
              <a:solidFill>
                <a:schemeClr val="dk1"/>
              </a:solidFill>
            </a:endParaRPr>
          </a:p>
        </p:txBody>
      </p:sp>
      <p:sp>
        <p:nvSpPr>
          <p:cNvPr id="474" name="Google Shape;474;p69"/>
          <p:cNvSpPr txBox="1"/>
          <p:nvPr/>
        </p:nvSpPr>
        <p:spPr>
          <a:xfrm>
            <a:off x="771100" y="1263650"/>
            <a:ext cx="72543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2900">
              <a:solidFill>
                <a:schemeClr val="dk1"/>
              </a:solidFill>
              <a:latin typeface="Calibri"/>
              <a:ea typeface="Calibri"/>
              <a:cs typeface="Calibri"/>
              <a:sym typeface="Calibri"/>
            </a:endParaRPr>
          </a:p>
        </p:txBody>
      </p:sp>
      <p:pic>
        <p:nvPicPr>
          <p:cNvPr descr="Black Friday shoppers flood into the Super Target at 4 am, in Midvale, Utah. Eager Black Friday shoppers braved freezing temperatures for 9 hours,  to be the first in the store on Black Friday to purchase the great bargains on November 26, 2010." id="475" name="Google Shape;475;p69" title="Black Friday shoppers go crazy in Utah">
            <a:hlinkClick r:id="rId4"/>
          </p:cNvPr>
          <p:cNvPicPr preferRelativeResize="0"/>
          <p:nvPr/>
        </p:nvPicPr>
        <p:blipFill>
          <a:blip r:embed="rId5">
            <a:alphaModFix/>
          </a:blip>
          <a:stretch>
            <a:fillRect/>
          </a:stretch>
        </p:blipFill>
        <p:spPr>
          <a:xfrm>
            <a:off x="1572156" y="1196750"/>
            <a:ext cx="6453245" cy="36299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475"/>
                                        </p:tgtEl>
                                        <p:attrNameLst>
                                          <p:attrName>style.visibility</p:attrName>
                                        </p:attrNameLst>
                                      </p:cBhvr>
                                      <p:to>
                                        <p:strVal val="visible"/>
                                      </p:to>
                                    </p:set>
                                    <p:animEffect filter="fade" transition="in">
                                      <p:cBhvr>
                                        <p:cTn dur="1000"/>
                                        <p:tgtEl>
                                          <p:spTgt spid="47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79" name="Shape 479"/>
        <p:cNvGrpSpPr/>
        <p:nvPr/>
      </p:nvGrpSpPr>
      <p:grpSpPr>
        <a:xfrm>
          <a:off x="0" y="0"/>
          <a:ext cx="0" cy="0"/>
          <a:chOff x="0" y="0"/>
          <a:chExt cx="0" cy="0"/>
        </a:xfrm>
      </p:grpSpPr>
      <p:pic>
        <p:nvPicPr>
          <p:cNvPr id="480" name="Google Shape;480;p70"/>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81" name="Google Shape;481;p70"/>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82" name="Google Shape;482;p70"/>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483" name="Google Shape;483;p70"/>
          <p:cNvSpPr txBox="1"/>
          <p:nvPr/>
        </p:nvSpPr>
        <p:spPr>
          <a:xfrm>
            <a:off x="771100" y="1263650"/>
            <a:ext cx="4095000" cy="34818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2100">
                <a:solidFill>
                  <a:schemeClr val="dk1"/>
                </a:solidFill>
                <a:latin typeface="Calibri"/>
                <a:ea typeface="Calibri"/>
                <a:cs typeface="Calibri"/>
                <a:sym typeface="Calibri"/>
              </a:rPr>
              <a:t>During the Vietnam War all names of American men of draft-age were collected by the Selective Service System. Most men who were drafted were from poor and working-class families that were not eligible for a college deferment, have political connections, or had a medical deferment.</a:t>
            </a:r>
            <a:endParaRPr sz="3200">
              <a:solidFill>
                <a:schemeClr val="dk1"/>
              </a:solidFill>
              <a:latin typeface="Calibri"/>
              <a:ea typeface="Calibri"/>
              <a:cs typeface="Calibri"/>
              <a:sym typeface="Calibri"/>
            </a:endParaRPr>
          </a:p>
        </p:txBody>
      </p:sp>
      <p:graphicFrame>
        <p:nvGraphicFramePr>
          <p:cNvPr id="484" name="Google Shape;484;p70"/>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88" name="Shape 488"/>
        <p:cNvGrpSpPr/>
        <p:nvPr/>
      </p:nvGrpSpPr>
      <p:grpSpPr>
        <a:xfrm>
          <a:off x="0" y="0"/>
          <a:ext cx="0" cy="0"/>
          <a:chOff x="0" y="0"/>
          <a:chExt cx="0" cy="0"/>
        </a:xfrm>
      </p:grpSpPr>
      <p:pic>
        <p:nvPicPr>
          <p:cNvPr id="489" name="Google Shape;489;p71"/>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90" name="Google Shape;490;p71"/>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91" name="Google Shape;491;p71"/>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492" name="Google Shape;492;p71"/>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496" name="Shape 496"/>
        <p:cNvGrpSpPr/>
        <p:nvPr/>
      </p:nvGrpSpPr>
      <p:grpSpPr>
        <a:xfrm>
          <a:off x="0" y="0"/>
          <a:ext cx="0" cy="0"/>
          <a:chOff x="0" y="0"/>
          <a:chExt cx="0" cy="0"/>
        </a:xfrm>
      </p:grpSpPr>
      <p:pic>
        <p:nvPicPr>
          <p:cNvPr id="497" name="Google Shape;497;p72"/>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498" name="Google Shape;498;p72"/>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499" name="Google Shape;499;p72"/>
          <p:cNvSpPr txBox="1"/>
          <p:nvPr/>
        </p:nvSpPr>
        <p:spPr>
          <a:xfrm>
            <a:off x="477000" y="471925"/>
            <a:ext cx="6938400" cy="9312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The 1969 Draft Lottery </a:t>
            </a:r>
            <a:r>
              <a:rPr i="1" lang="en" sz="2800">
                <a:solidFill>
                  <a:schemeClr val="dk1"/>
                </a:solidFill>
              </a:rPr>
              <a:t>CBS Sunday Morning</a:t>
            </a:r>
            <a:endParaRPr i="1" sz="300">
              <a:solidFill>
                <a:schemeClr val="dk1"/>
              </a:solidFill>
            </a:endParaRPr>
          </a:p>
        </p:txBody>
      </p:sp>
      <p:sp>
        <p:nvSpPr>
          <p:cNvPr id="500" name="Google Shape;500;p72"/>
          <p:cNvSpPr txBox="1"/>
          <p:nvPr/>
        </p:nvSpPr>
        <p:spPr>
          <a:xfrm>
            <a:off x="740725" y="1729400"/>
            <a:ext cx="72543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2900">
              <a:solidFill>
                <a:schemeClr val="dk1"/>
              </a:solidFill>
              <a:latin typeface="Calibri"/>
              <a:ea typeface="Calibri"/>
              <a:cs typeface="Calibri"/>
              <a:sym typeface="Calibri"/>
            </a:endParaRPr>
          </a:p>
        </p:txBody>
      </p:sp>
      <p:pic>
        <p:nvPicPr>
          <p:cNvPr descr="As the war in Vietnam raged on and anger about U.S. involvement burned in protests across the country, a lottery was held on December 1, 1969 in order to address perceived inequities in military conscription. Lee Cowan reports.&#10;&#10;Subscribe to the &quot;CBS Sunday Morning&quot; Channel HERE: http://bit.ly/20gXwJT&#10;Get more of &quot;CBS Sunday Morning&quot; HERE: http://cbsn.ws/1PlMmAz&#10;Follow &quot;CBS Sunday Morning&quot; on Instagram HERE: http://bit.ly/23XunIh&#10;Like &quot;CBS Sunday Morning&quot; on Facebook HERE: http://on.fb.me/1UUe0pY&#10;Follow &quot;CBS Sunday Morning&quot; on Twitter HERE: http://bit.ly/1RquoQb&#10;Follow &quot;CBS Sunday Morning&quot; on Google+ HERE: http://bit.ly/1O3jk4x&#10;&#10;Get the latest news and best in original reporting from CBS News delivered to your inbox. Subscribe to newsletters HERE: http://cbsn.ws/1RqHw7T&#10;&#10;Get your news on the go! Download CBS News mobile apps HERE: http://cbsn.ws/1Xb1WC8&#10;&#10;Get new episodes of shows you love across devices the next day, stream local news live, and watch full seasons of CBS fan favorites anytime, anywhere with CBS All Access. Try it free! http://bit.ly/1OQA29B&#10;&#10;---&#10;&quot;CBS Sunday Morning&quot; features stories on the arts, music, nature, entertainment, sports, history, science, Americana and highlights unique human accomplishments and achievements. Check local listings for CBS Sunday Morning broadcast times." id="501" name="Google Shape;501;p72" title="Almanac: The 1969 draft lottery">
            <a:hlinkClick r:id="rId4"/>
          </p:cNvPr>
          <p:cNvPicPr preferRelativeResize="0"/>
          <p:nvPr/>
        </p:nvPicPr>
        <p:blipFill>
          <a:blip r:embed="rId5">
            <a:alphaModFix/>
          </a:blip>
          <a:stretch>
            <a:fillRect/>
          </a:stretch>
        </p:blipFill>
        <p:spPr>
          <a:xfrm>
            <a:off x="1406575" y="1495225"/>
            <a:ext cx="5922600" cy="3331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01"/>
                                        </p:tgtEl>
                                        <p:attrNameLst>
                                          <p:attrName>style.visibility</p:attrName>
                                        </p:attrNameLst>
                                      </p:cBhvr>
                                      <p:to>
                                        <p:strVal val="visible"/>
                                      </p:to>
                                    </p:set>
                                    <p:animEffect filter="fade" transition="in">
                                      <p:cBhvr>
                                        <p:cTn dur="1000"/>
                                        <p:tgtEl>
                                          <p:spTgt spid="501"/>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05" name="Shape 505"/>
        <p:cNvGrpSpPr/>
        <p:nvPr/>
      </p:nvGrpSpPr>
      <p:grpSpPr>
        <a:xfrm>
          <a:off x="0" y="0"/>
          <a:ext cx="0" cy="0"/>
          <a:chOff x="0" y="0"/>
          <a:chExt cx="0" cy="0"/>
        </a:xfrm>
      </p:grpSpPr>
      <p:pic>
        <p:nvPicPr>
          <p:cNvPr id="506" name="Google Shape;506;p73"/>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07" name="Google Shape;507;p73"/>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08" name="Google Shape;508;p73"/>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509" name="Google Shape;509;p73"/>
          <p:cNvSpPr txBox="1"/>
          <p:nvPr/>
        </p:nvSpPr>
        <p:spPr>
          <a:xfrm>
            <a:off x="771100" y="1263650"/>
            <a:ext cx="4095000" cy="33294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1800">
                <a:solidFill>
                  <a:schemeClr val="dk1"/>
                </a:solidFill>
                <a:latin typeface="Calibri"/>
                <a:ea typeface="Calibri"/>
                <a:cs typeface="Calibri"/>
                <a:sym typeface="Calibri"/>
              </a:rPr>
              <a:t>Susette Kelo sued the city of New London, Connecticut, for violating her civil rights after the city tried to acquire her house’s property through eminent domain so that the land could be used for a redevelopment plan. The Supreme Court ruled in Kelo vs New London that the city of New London could take privately-owned land in order to turn it over to a private developer. </a:t>
            </a:r>
            <a:endParaRPr sz="2900">
              <a:solidFill>
                <a:schemeClr val="dk1"/>
              </a:solidFill>
              <a:latin typeface="Calibri"/>
              <a:ea typeface="Calibri"/>
              <a:cs typeface="Calibri"/>
              <a:sym typeface="Calibri"/>
            </a:endParaRPr>
          </a:p>
        </p:txBody>
      </p:sp>
      <p:graphicFrame>
        <p:nvGraphicFramePr>
          <p:cNvPr id="510" name="Google Shape;510;p73"/>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02" name="Shape 202"/>
        <p:cNvGrpSpPr/>
        <p:nvPr/>
      </p:nvGrpSpPr>
      <p:grpSpPr>
        <a:xfrm>
          <a:off x="0" y="0"/>
          <a:ext cx="0" cy="0"/>
          <a:chOff x="0" y="0"/>
          <a:chExt cx="0" cy="0"/>
        </a:xfrm>
      </p:grpSpPr>
      <p:pic>
        <p:nvPicPr>
          <p:cNvPr id="203" name="Google Shape;203;p38"/>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04" name="Google Shape;204;p38"/>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05" name="Google Shape;205;p38"/>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Session Agenda</a:t>
            </a:r>
            <a:endParaRPr sz="300"/>
          </a:p>
        </p:txBody>
      </p:sp>
      <p:sp>
        <p:nvSpPr>
          <p:cNvPr id="206" name="Google Shape;206;p38"/>
          <p:cNvSpPr txBox="1"/>
          <p:nvPr/>
        </p:nvSpPr>
        <p:spPr>
          <a:xfrm>
            <a:off x="505825" y="1120650"/>
            <a:ext cx="8090400" cy="3075300"/>
          </a:xfrm>
          <a:prstGeom prst="rect">
            <a:avLst/>
          </a:prstGeom>
          <a:noFill/>
          <a:ln>
            <a:noFill/>
          </a:ln>
        </p:spPr>
        <p:txBody>
          <a:bodyPr anchorCtr="0" anchor="t" bIns="34275" lIns="34275" spcFirstLastPara="1" rIns="34275" wrap="square" tIns="34275">
            <a:spAutoFit/>
          </a:bodyPr>
          <a:lstStyle/>
          <a:p>
            <a:pPr indent="-425450" lvl="0" marL="457200" rtl="0" algn="l">
              <a:lnSpc>
                <a:spcPct val="90000"/>
              </a:lnSpc>
              <a:spcBef>
                <a:spcPts val="0"/>
              </a:spcBef>
              <a:spcAft>
                <a:spcPts val="0"/>
              </a:spcAft>
              <a:buClr>
                <a:srgbClr val="414A58"/>
              </a:buClr>
              <a:buSzPts val="3100"/>
              <a:buChar char="●"/>
            </a:pPr>
            <a:r>
              <a:rPr lang="en" sz="3100">
                <a:solidFill>
                  <a:srgbClr val="414A58"/>
                </a:solidFill>
              </a:rPr>
              <a:t>Overview of the </a:t>
            </a:r>
            <a:r>
              <a:rPr lang="en" sz="3100">
                <a:solidFill>
                  <a:srgbClr val="414A58"/>
                </a:solidFill>
              </a:rPr>
              <a:t>Ethics, Economics and Social Issues Curriculum </a:t>
            </a:r>
            <a:endParaRPr sz="3100">
              <a:solidFill>
                <a:srgbClr val="414A58"/>
              </a:solidFill>
            </a:endParaRPr>
          </a:p>
          <a:p>
            <a:pPr indent="0" lvl="0" marL="457200" rtl="0" algn="l">
              <a:lnSpc>
                <a:spcPct val="90000"/>
              </a:lnSpc>
              <a:spcBef>
                <a:spcPts val="0"/>
              </a:spcBef>
              <a:spcAft>
                <a:spcPts val="0"/>
              </a:spcAft>
              <a:buNone/>
            </a:pPr>
            <a:r>
              <a:t/>
            </a:r>
            <a:endParaRPr sz="3100">
              <a:solidFill>
                <a:srgbClr val="414A58"/>
              </a:solidFill>
            </a:endParaRPr>
          </a:p>
          <a:p>
            <a:pPr indent="-425450" lvl="0" marL="457200" rtl="0" algn="l">
              <a:lnSpc>
                <a:spcPct val="90000"/>
              </a:lnSpc>
              <a:spcBef>
                <a:spcPts val="0"/>
              </a:spcBef>
              <a:spcAft>
                <a:spcPts val="0"/>
              </a:spcAft>
              <a:buClr>
                <a:srgbClr val="414A58"/>
              </a:buClr>
              <a:buSzPts val="3100"/>
              <a:buChar char="●"/>
            </a:pPr>
            <a:r>
              <a:rPr lang="en" sz="3100">
                <a:solidFill>
                  <a:srgbClr val="414A58"/>
                </a:solidFill>
              </a:rPr>
              <a:t>Lesson Spotlight: Can you Allocation Ethically?</a:t>
            </a:r>
            <a:endParaRPr sz="3100">
              <a:solidFill>
                <a:srgbClr val="414A58"/>
              </a:solidFill>
            </a:endParaRPr>
          </a:p>
          <a:p>
            <a:pPr indent="0" lvl="0" marL="457200" rtl="0" algn="l">
              <a:lnSpc>
                <a:spcPct val="90000"/>
              </a:lnSpc>
              <a:spcBef>
                <a:spcPts val="0"/>
              </a:spcBef>
              <a:spcAft>
                <a:spcPts val="0"/>
              </a:spcAft>
              <a:buNone/>
            </a:pPr>
            <a:r>
              <a:t/>
            </a:r>
            <a:endParaRPr sz="3100">
              <a:solidFill>
                <a:srgbClr val="414A58"/>
              </a:solidFill>
            </a:endParaRPr>
          </a:p>
          <a:p>
            <a:pPr indent="-425450" lvl="0" marL="457200" rtl="0" algn="l">
              <a:lnSpc>
                <a:spcPct val="90000"/>
              </a:lnSpc>
              <a:spcBef>
                <a:spcPts val="0"/>
              </a:spcBef>
              <a:spcAft>
                <a:spcPts val="0"/>
              </a:spcAft>
              <a:buClr>
                <a:srgbClr val="414A58"/>
              </a:buClr>
              <a:buSzPts val="3100"/>
              <a:buChar char="●"/>
            </a:pPr>
            <a:r>
              <a:rPr lang="en" sz="3100">
                <a:solidFill>
                  <a:srgbClr val="414A58"/>
                </a:solidFill>
              </a:rPr>
              <a:t>Wrap Up and Questions</a:t>
            </a:r>
            <a:endParaRPr sz="3100">
              <a:solidFill>
                <a:srgbClr val="414A58"/>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14" name="Shape 514"/>
        <p:cNvGrpSpPr/>
        <p:nvPr/>
      </p:nvGrpSpPr>
      <p:grpSpPr>
        <a:xfrm>
          <a:off x="0" y="0"/>
          <a:ext cx="0" cy="0"/>
          <a:chOff x="0" y="0"/>
          <a:chExt cx="0" cy="0"/>
        </a:xfrm>
      </p:grpSpPr>
      <p:pic>
        <p:nvPicPr>
          <p:cNvPr id="515" name="Google Shape;515;p74"/>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16" name="Google Shape;516;p74"/>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17" name="Google Shape;517;p74"/>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518" name="Google Shape;518;p74"/>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22" name="Shape 522"/>
        <p:cNvGrpSpPr/>
        <p:nvPr/>
      </p:nvGrpSpPr>
      <p:grpSpPr>
        <a:xfrm>
          <a:off x="0" y="0"/>
          <a:ext cx="0" cy="0"/>
          <a:chOff x="0" y="0"/>
          <a:chExt cx="0" cy="0"/>
        </a:xfrm>
      </p:grpSpPr>
      <p:pic>
        <p:nvPicPr>
          <p:cNvPr id="523" name="Google Shape;523;p75"/>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24" name="Google Shape;524;p75"/>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25" name="Google Shape;525;p75"/>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i="1" lang="en" sz="2800">
                <a:solidFill>
                  <a:schemeClr val="dk1"/>
                </a:solidFill>
              </a:rPr>
              <a:t>Eminent Domain: The Kelo Case (Izzit)</a:t>
            </a:r>
            <a:endParaRPr i="1" sz="300">
              <a:solidFill>
                <a:schemeClr val="dk1"/>
              </a:solidFill>
            </a:endParaRPr>
          </a:p>
        </p:txBody>
      </p:sp>
      <p:sp>
        <p:nvSpPr>
          <p:cNvPr id="526" name="Google Shape;526;p75"/>
          <p:cNvSpPr txBox="1"/>
          <p:nvPr/>
        </p:nvSpPr>
        <p:spPr>
          <a:xfrm>
            <a:off x="771100" y="1263650"/>
            <a:ext cx="72543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t/>
            </a:r>
            <a:endParaRPr sz="2900">
              <a:solidFill>
                <a:schemeClr val="dk1"/>
              </a:solidFill>
              <a:latin typeface="Calibri"/>
              <a:ea typeface="Calibri"/>
              <a:cs typeface="Calibri"/>
              <a:sym typeface="Calibri"/>
            </a:endParaRPr>
          </a:p>
        </p:txBody>
      </p:sp>
      <p:pic>
        <p:nvPicPr>
          <p:cNvPr descr="In 2005, the U.S. Supreme Court ruled New London, Connecticut could use eminent domain to seize houses even for nonpublic use. It greatly changed how eminent domain is used in this country.&#10;&#10;Subject Areas:&#10;■ Civics&#10;■ Economics&#10;■ Family &amp; Consumer Science&#10;■ Government&#10;■ U.S. History&#10;&#10;Topics:&#10;■ Government&#10;■ Property Rights&#10;■ Regulations&#10;■ Rule of Law&#10;■ United States&#10;■ Unintended Consequences&#10;&#10;Want more great FREE educational stuff to go with this video? Head over to ➡️ https://www.izzit.org and use our online quizzes, teacher tools and find additional educational resources and more!&#10;&#10;Check out our Facebook page here: https://www.facebook.com/izzit &#10;&#10;Visit our other educational programs here: https://www.izzit.org/products/index.php&#10;&#10;Make sure you enroll as an izzit.org member to receive your FREE teacher resources, click here to sign up now: https://www.izzit.org/join/index.php&#10;&#10;You can Tweet at us here: https://twitter.com/izzit_org" id="527" name="Google Shape;527;p75" title="Eminent Domain - The Kelo Case">
            <a:hlinkClick r:id="rId4"/>
          </p:cNvPr>
          <p:cNvPicPr preferRelativeResize="0"/>
          <p:nvPr/>
        </p:nvPicPr>
        <p:blipFill>
          <a:blip r:embed="rId5">
            <a:alphaModFix/>
          </a:blip>
          <a:stretch>
            <a:fillRect/>
          </a:stretch>
        </p:blipFill>
        <p:spPr>
          <a:xfrm>
            <a:off x="1236375" y="1136000"/>
            <a:ext cx="6671250" cy="37525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527"/>
                                        </p:tgtEl>
                                        <p:attrNameLst>
                                          <p:attrName>style.visibility</p:attrName>
                                        </p:attrNameLst>
                                      </p:cBhvr>
                                      <p:to>
                                        <p:strVal val="visible"/>
                                      </p:to>
                                    </p:set>
                                    <p:animEffect filter="fade" transition="in">
                                      <p:cBhvr>
                                        <p:cTn dur="1000"/>
                                        <p:tgtEl>
                                          <p:spTgt spid="527"/>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31" name="Shape 531"/>
        <p:cNvGrpSpPr/>
        <p:nvPr/>
      </p:nvGrpSpPr>
      <p:grpSpPr>
        <a:xfrm>
          <a:off x="0" y="0"/>
          <a:ext cx="0" cy="0"/>
          <a:chOff x="0" y="0"/>
          <a:chExt cx="0" cy="0"/>
        </a:xfrm>
      </p:grpSpPr>
      <p:pic>
        <p:nvPicPr>
          <p:cNvPr id="532" name="Google Shape;532;p76"/>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33" name="Google Shape;533;p76"/>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34" name="Google Shape;534;p76"/>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Example(s)</a:t>
            </a:r>
            <a:endParaRPr sz="300">
              <a:solidFill>
                <a:schemeClr val="dk1"/>
              </a:solidFill>
            </a:endParaRPr>
          </a:p>
        </p:txBody>
      </p:sp>
      <p:sp>
        <p:nvSpPr>
          <p:cNvPr id="535" name="Google Shape;535;p76"/>
          <p:cNvSpPr txBox="1"/>
          <p:nvPr/>
        </p:nvSpPr>
        <p:spPr>
          <a:xfrm>
            <a:off x="771100" y="1263650"/>
            <a:ext cx="4095000" cy="33246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1200"/>
              </a:spcBef>
              <a:spcAft>
                <a:spcPts val="1200"/>
              </a:spcAft>
              <a:buNone/>
            </a:pPr>
            <a:r>
              <a:rPr lang="en" sz="2000">
                <a:solidFill>
                  <a:schemeClr val="dk1"/>
                </a:solidFill>
                <a:latin typeface="Calibri"/>
                <a:ea typeface="Calibri"/>
                <a:cs typeface="Calibri"/>
                <a:sym typeface="Calibri"/>
              </a:rPr>
              <a:t>China leases pandas for about a million dollars a year to zoos across the United States. Even when the Smithsonian National Zoological Park in Washington, D.C. successfully bred a panda cub, Tai Shan, because the parents are on loan from China, the plana must be turned over to his parents’ homeland. </a:t>
            </a:r>
            <a:endParaRPr sz="2700">
              <a:solidFill>
                <a:schemeClr val="dk1"/>
              </a:solidFill>
              <a:latin typeface="Calibri"/>
              <a:ea typeface="Calibri"/>
              <a:cs typeface="Calibri"/>
              <a:sym typeface="Calibri"/>
            </a:endParaRPr>
          </a:p>
        </p:txBody>
      </p:sp>
      <p:graphicFrame>
        <p:nvGraphicFramePr>
          <p:cNvPr id="536" name="Google Shape;536;p76"/>
          <p:cNvGraphicFramePr/>
          <p:nvPr/>
        </p:nvGraphicFramePr>
        <p:xfrm>
          <a:off x="5358650" y="1263089"/>
          <a:ext cx="3000000" cy="3000000"/>
        </p:xfrm>
        <a:graphic>
          <a:graphicData uri="http://schemas.openxmlformats.org/drawingml/2006/table">
            <a:tbl>
              <a:tblPr bandRow="1" firstRow="1">
                <a:noFill/>
                <a:tableStyleId>{B349A127-1485-4170-BED8-2E27825A193E}</a:tableStyleId>
              </a:tblPr>
              <a:tblGrid>
                <a:gridCol w="2509075"/>
              </a:tblGrid>
              <a:tr h="315325">
                <a:tc>
                  <a:txBody>
                    <a:bodyPr/>
                    <a:lstStyle/>
                    <a:p>
                      <a:pPr indent="0" lvl="0" marL="0" marR="0" rtl="0" algn="ctr">
                        <a:spcBef>
                          <a:spcPts val="0"/>
                        </a:spcBef>
                        <a:spcAft>
                          <a:spcPts val="0"/>
                        </a:spcAft>
                        <a:buClr>
                          <a:schemeClr val="dk1"/>
                        </a:buClr>
                        <a:buSzPts val="1100"/>
                        <a:buFont typeface="Calibri"/>
                        <a:buNone/>
                      </a:pPr>
                      <a:r>
                        <a:rPr b="1" lang="en" sz="1100" u="none" cap="none" strike="noStrike"/>
                        <a:t>Allocation Options</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28575">
                      <a:solidFill>
                        <a:schemeClr val="lt1"/>
                      </a:solidFill>
                      <a:prstDash val="solid"/>
                      <a:round/>
                      <a:headEnd len="sm" w="sm" type="none"/>
                      <a:tailEnd len="sm" w="sm" type="none"/>
                    </a:lnB>
                  </a:tcPr>
                </a:tc>
              </a:tr>
              <a:tr h="511100">
                <a:tc>
                  <a:txBody>
                    <a:bodyPr/>
                    <a:lstStyle/>
                    <a:p>
                      <a:pPr indent="0" lvl="0" marL="0" marR="0" rtl="0" algn="l">
                        <a:spcBef>
                          <a:spcPts val="0"/>
                        </a:spcBef>
                        <a:spcAft>
                          <a:spcPts val="0"/>
                        </a:spcAft>
                        <a:buClr>
                          <a:schemeClr val="dk1"/>
                        </a:buClr>
                        <a:buSzPts val="1100"/>
                        <a:buFont typeface="Calibri"/>
                        <a:buNone/>
                      </a:pPr>
                      <a:r>
                        <a:rPr b="1" lang="en" sz="1100" u="none" cap="none" strike="noStrike"/>
                        <a:t>Rationing</a:t>
                      </a:r>
                      <a:endParaRPr b="1" sz="1100" u="none" cap="none" strike="noStrike"/>
                    </a:p>
                    <a:p>
                      <a:pPr indent="0" lvl="0" marL="0" marR="0" rtl="0" algn="l">
                        <a:spcBef>
                          <a:spcPts val="0"/>
                        </a:spcBef>
                        <a:spcAft>
                          <a:spcPts val="0"/>
                        </a:spcAft>
                        <a:buClr>
                          <a:schemeClr val="dk1"/>
                        </a:buClr>
                        <a:buSzPts val="1100"/>
                        <a:buFont typeface="Calibri"/>
                        <a:buNone/>
                      </a:pPr>
                      <a:r>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2857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Lottery</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304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Achievement</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416875">
                <a:tc>
                  <a:txBody>
                    <a:bodyPr/>
                    <a:lstStyle/>
                    <a:p>
                      <a:pPr indent="0" lvl="0" marL="0" marR="0" rtl="0" algn="l">
                        <a:spcBef>
                          <a:spcPts val="0"/>
                        </a:spcBef>
                        <a:spcAft>
                          <a:spcPts val="0"/>
                        </a:spcAft>
                        <a:buClr>
                          <a:schemeClr val="dk1"/>
                        </a:buClr>
                        <a:buSzPts val="1100"/>
                        <a:buFont typeface="Calibri"/>
                        <a:buNone/>
                      </a:pPr>
                      <a:r>
                        <a:rPr b="1" lang="en" sz="1100" u="none" cap="none" strike="noStrike"/>
                        <a:t>Favoritism Based on Need</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Brute Force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Price</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First-Come, First-Served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r h="315325">
                <a:tc>
                  <a:txBody>
                    <a:bodyPr/>
                    <a:lstStyle/>
                    <a:p>
                      <a:pPr indent="0" lvl="0" marL="0" marR="0" rtl="0" algn="l">
                        <a:spcBef>
                          <a:spcPts val="0"/>
                        </a:spcBef>
                        <a:spcAft>
                          <a:spcPts val="0"/>
                        </a:spcAft>
                        <a:buClr>
                          <a:schemeClr val="dk1"/>
                        </a:buClr>
                        <a:buSzPts val="1100"/>
                        <a:buFont typeface="Calibri"/>
                        <a:buNone/>
                      </a:pPr>
                      <a:r>
                        <a:rPr b="1" lang="en" sz="1100" u="none" cap="none" strike="noStrike"/>
                        <a:t>Characteristic  </a:t>
                      </a:r>
                      <a:endParaRPr b="1" sz="1100" u="none" cap="none" strike="noStrike"/>
                    </a:p>
                  </a:txBody>
                  <a:tcPr marT="51200" marB="51200" marR="51200" marL="51200">
                    <a:lnL cap="flat" cmpd="sng" w="9525">
                      <a:solidFill>
                        <a:schemeClr val="lt1"/>
                      </a:solidFill>
                      <a:prstDash val="solid"/>
                      <a:round/>
                      <a:headEnd len="sm" w="sm" type="none"/>
                      <a:tailEnd len="sm" w="sm" type="none"/>
                    </a:lnL>
                    <a:lnR cap="flat" cmpd="sng" w="9525">
                      <a:solidFill>
                        <a:schemeClr val="lt1"/>
                      </a:solidFill>
                      <a:prstDash val="solid"/>
                      <a:round/>
                      <a:headEnd len="sm" w="sm" type="none"/>
                      <a:tailEnd len="sm" w="sm" type="none"/>
                    </a:lnR>
                    <a:lnT cap="flat" cmpd="sng" w="9525">
                      <a:solidFill>
                        <a:schemeClr val="lt1"/>
                      </a:solidFill>
                      <a:prstDash val="solid"/>
                      <a:round/>
                      <a:headEnd len="sm" w="sm" type="none"/>
                      <a:tailEnd len="sm" w="sm" type="none"/>
                    </a:lnT>
                    <a:lnB cap="flat" cmpd="sng" w="9525">
                      <a:solidFill>
                        <a:schemeClr val="lt1"/>
                      </a:solidFill>
                      <a:prstDash val="solid"/>
                      <a:round/>
                      <a:headEnd len="sm" w="sm" type="none"/>
                      <a:tailEnd len="sm" w="sm" type="none"/>
                    </a:lnB>
                  </a:tcPr>
                </a:tc>
              </a:tr>
            </a:tbl>
          </a:graphicData>
        </a:graphic>
      </p:graphicFrame>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40" name="Shape 540"/>
        <p:cNvGrpSpPr/>
        <p:nvPr/>
      </p:nvGrpSpPr>
      <p:grpSpPr>
        <a:xfrm>
          <a:off x="0" y="0"/>
          <a:ext cx="0" cy="0"/>
          <a:chOff x="0" y="0"/>
          <a:chExt cx="0" cy="0"/>
        </a:xfrm>
      </p:grpSpPr>
      <p:pic>
        <p:nvPicPr>
          <p:cNvPr id="541" name="Google Shape;541;p77"/>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42" name="Google Shape;542;p77"/>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43" name="Google Shape;543;p77"/>
          <p:cNvSpPr txBox="1"/>
          <p:nvPr/>
        </p:nvSpPr>
        <p:spPr>
          <a:xfrm>
            <a:off x="477000" y="471925"/>
            <a:ext cx="6938400" cy="5001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rPr lang="en" sz="2800">
                <a:solidFill>
                  <a:schemeClr val="dk1"/>
                </a:solidFill>
              </a:rPr>
              <a:t>Allocation in History - Pair Questions</a:t>
            </a:r>
            <a:endParaRPr sz="300">
              <a:solidFill>
                <a:schemeClr val="dk1"/>
              </a:solidFill>
            </a:endParaRPr>
          </a:p>
        </p:txBody>
      </p:sp>
      <p:sp>
        <p:nvSpPr>
          <p:cNvPr id="544" name="Google Shape;544;p77"/>
          <p:cNvSpPr txBox="1"/>
          <p:nvPr/>
        </p:nvSpPr>
        <p:spPr>
          <a:xfrm>
            <a:off x="771100" y="1263650"/>
            <a:ext cx="7254300" cy="28461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0"/>
              </a:spcAft>
              <a:buNone/>
            </a:pPr>
            <a:r>
              <a:rPr lang="en" sz="1800">
                <a:solidFill>
                  <a:schemeClr val="dk1"/>
                </a:solidFill>
                <a:latin typeface="Calibri"/>
                <a:ea typeface="Calibri"/>
                <a:cs typeface="Calibri"/>
                <a:sym typeface="Calibri"/>
              </a:rPr>
              <a:t>With your partner, answer the follow questions about each event: </a:t>
            </a:r>
            <a:endParaRPr sz="1800">
              <a:solidFill>
                <a:schemeClr val="dk1"/>
              </a:solidFill>
              <a:latin typeface="Calibri"/>
              <a:ea typeface="Calibri"/>
              <a:cs typeface="Calibri"/>
              <a:sym typeface="Calibri"/>
            </a:endParaRPr>
          </a:p>
          <a:p>
            <a:pPr indent="-342900" lvl="1" marL="914400" rtl="0" algn="l">
              <a:lnSpc>
                <a:spcPct val="115000"/>
              </a:lnSpc>
              <a:spcBef>
                <a:spcPts val="1200"/>
              </a:spcBef>
              <a:spcAft>
                <a:spcPts val="0"/>
              </a:spcAft>
              <a:buClr>
                <a:schemeClr val="dk1"/>
              </a:buClr>
              <a:buSzPts val="1800"/>
              <a:buChar char="○"/>
            </a:pPr>
            <a:r>
              <a:rPr lang="en" sz="1800">
                <a:solidFill>
                  <a:schemeClr val="dk1"/>
                </a:solidFill>
                <a:latin typeface="Calibri"/>
                <a:ea typeface="Calibri"/>
                <a:cs typeface="Calibri"/>
                <a:sym typeface="Calibri"/>
              </a:rPr>
              <a:t>What is the issue of scarcity?</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method of allocation was used?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What were the outcomes of this method?</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Considering outcome-based ethics, was this the best allocation method or one that benefited the most or the intended people?</a:t>
            </a:r>
            <a:endParaRPr sz="1800">
              <a:solidFill>
                <a:schemeClr val="dk1"/>
              </a:solidFill>
              <a:latin typeface="Calibri"/>
              <a:ea typeface="Calibri"/>
              <a:cs typeface="Calibri"/>
              <a:sym typeface="Calibri"/>
            </a:endParaRPr>
          </a:p>
          <a:p>
            <a:pPr indent="-342900" lvl="1" marL="914400" rtl="0" algn="l">
              <a:lnSpc>
                <a:spcPct val="115000"/>
              </a:lnSpc>
              <a:spcBef>
                <a:spcPts val="0"/>
              </a:spcBef>
              <a:spcAft>
                <a:spcPts val="0"/>
              </a:spcAft>
              <a:buClr>
                <a:schemeClr val="dk1"/>
              </a:buClr>
              <a:buSzPts val="1800"/>
              <a:buChar char="○"/>
            </a:pPr>
            <a:r>
              <a:rPr lang="en" sz="1800">
                <a:solidFill>
                  <a:schemeClr val="dk1"/>
                </a:solidFill>
                <a:latin typeface="Calibri"/>
                <a:ea typeface="Calibri"/>
                <a:cs typeface="Calibri"/>
                <a:sym typeface="Calibri"/>
              </a:rPr>
              <a:t>Is there a better allocation method that would help eliminate some of the problems listed? </a:t>
            </a:r>
            <a:endParaRPr sz="2900">
              <a:solidFill>
                <a:schemeClr val="dk1"/>
              </a:solidFill>
              <a:latin typeface="Calibri"/>
              <a:ea typeface="Calibri"/>
              <a:cs typeface="Calibri"/>
              <a:sym typeface="Calibri"/>
            </a:endParaRPr>
          </a:p>
        </p:txBody>
      </p:sp>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548" name="Shape 548"/>
        <p:cNvGrpSpPr/>
        <p:nvPr/>
      </p:nvGrpSpPr>
      <p:grpSpPr>
        <a:xfrm>
          <a:off x="0" y="0"/>
          <a:ext cx="0" cy="0"/>
          <a:chOff x="0" y="0"/>
          <a:chExt cx="0" cy="0"/>
        </a:xfrm>
      </p:grpSpPr>
      <p:pic>
        <p:nvPicPr>
          <p:cNvPr id="549" name="Google Shape;549;p78"/>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550" name="Google Shape;550;p78"/>
          <p:cNvSpPr txBox="1"/>
          <p:nvPr>
            <p:ph idx="4294967295" type="sldNum"/>
          </p:nvPr>
        </p:nvSpPr>
        <p:spPr>
          <a:xfrm>
            <a:off x="8682623" y="4826698"/>
            <a:ext cx="218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551" name="Google Shape;551;p78"/>
          <p:cNvSpPr txBox="1"/>
          <p:nvPr/>
        </p:nvSpPr>
        <p:spPr>
          <a:xfrm>
            <a:off x="477000" y="471925"/>
            <a:ext cx="6938400" cy="115500"/>
          </a:xfrm>
          <a:prstGeom prst="rect">
            <a:avLst/>
          </a:prstGeom>
          <a:noFill/>
          <a:ln>
            <a:noFill/>
          </a:ln>
        </p:spPr>
        <p:txBody>
          <a:bodyPr anchorCtr="0" anchor="t" bIns="34275" lIns="34275" spcFirstLastPara="1" rIns="34275" wrap="square" tIns="34275">
            <a:spAutoFit/>
          </a:bodyPr>
          <a:lstStyle/>
          <a:p>
            <a:pPr indent="0" lvl="0" marL="0" rtl="0" algn="l">
              <a:spcBef>
                <a:spcPts val="0"/>
              </a:spcBef>
              <a:spcAft>
                <a:spcPts val="0"/>
              </a:spcAft>
              <a:buClr>
                <a:schemeClr val="dk1"/>
              </a:buClr>
              <a:buSzPts val="1100"/>
              <a:buFont typeface="Arial"/>
              <a:buNone/>
            </a:pPr>
            <a:r>
              <a:t/>
            </a:r>
            <a:endParaRPr sz="300">
              <a:solidFill>
                <a:schemeClr val="dk1"/>
              </a:solidFill>
            </a:endParaRPr>
          </a:p>
        </p:txBody>
      </p:sp>
      <p:sp>
        <p:nvSpPr>
          <p:cNvPr id="552" name="Google Shape;552;p78"/>
          <p:cNvSpPr txBox="1"/>
          <p:nvPr/>
        </p:nvSpPr>
        <p:spPr>
          <a:xfrm>
            <a:off x="776400" y="4369939"/>
            <a:ext cx="7254300" cy="631200"/>
          </a:xfrm>
          <a:prstGeom prst="rect">
            <a:avLst/>
          </a:prstGeom>
          <a:noFill/>
          <a:ln>
            <a:noFill/>
          </a:ln>
        </p:spPr>
        <p:txBody>
          <a:bodyPr anchorCtr="0" anchor="t" bIns="91425" lIns="91425" spcFirstLastPara="1" rIns="91425" wrap="square" tIns="91425">
            <a:spAutoFit/>
          </a:bodyPr>
          <a:lstStyle/>
          <a:p>
            <a:pPr indent="0" lvl="0" marL="0" rtl="0" algn="l">
              <a:lnSpc>
                <a:spcPct val="115000"/>
              </a:lnSpc>
              <a:spcBef>
                <a:spcPts val="0"/>
              </a:spcBef>
              <a:spcAft>
                <a:spcPts val="1200"/>
              </a:spcAft>
              <a:buNone/>
            </a:pPr>
            <a:r>
              <a:rPr lang="en" sz="2900" u="sng">
                <a:solidFill>
                  <a:schemeClr val="hlink"/>
                </a:solidFill>
                <a:latin typeface="Calibri"/>
                <a:ea typeface="Calibri"/>
                <a:cs typeface="Calibri"/>
                <a:sym typeface="Calibri"/>
                <a:hlinkClick r:id="rId4"/>
              </a:rPr>
              <a:t>https://www.mondayeconomist.com?r=fu2cg</a:t>
            </a:r>
            <a:endParaRPr sz="2900">
              <a:solidFill>
                <a:schemeClr val="dk1"/>
              </a:solidFill>
              <a:latin typeface="Calibri"/>
              <a:ea typeface="Calibri"/>
              <a:cs typeface="Calibri"/>
              <a:sym typeface="Calibri"/>
            </a:endParaRPr>
          </a:p>
        </p:txBody>
      </p:sp>
      <p:pic>
        <p:nvPicPr>
          <p:cNvPr id="553" name="Google Shape;553;p78"/>
          <p:cNvPicPr preferRelativeResize="0"/>
          <p:nvPr/>
        </p:nvPicPr>
        <p:blipFill>
          <a:blip r:embed="rId5">
            <a:alphaModFix/>
          </a:blip>
          <a:stretch>
            <a:fillRect/>
          </a:stretch>
        </p:blipFill>
        <p:spPr>
          <a:xfrm>
            <a:off x="97175" y="0"/>
            <a:ext cx="5607025" cy="2020975"/>
          </a:xfrm>
          <a:prstGeom prst="rect">
            <a:avLst/>
          </a:prstGeom>
          <a:noFill/>
          <a:ln>
            <a:noFill/>
          </a:ln>
          <a:effectLst>
            <a:outerShdw blurRad="185738" rotWithShape="0" algn="bl" dir="6660000" dist="238125">
              <a:srgbClr val="000000">
                <a:alpha val="50000"/>
              </a:srgbClr>
            </a:outerShdw>
          </a:effectLst>
        </p:spPr>
      </p:pic>
      <p:pic>
        <p:nvPicPr>
          <p:cNvPr id="554" name="Google Shape;554;p78"/>
          <p:cNvPicPr preferRelativeResize="0"/>
          <p:nvPr/>
        </p:nvPicPr>
        <p:blipFill>
          <a:blip r:embed="rId6">
            <a:alphaModFix/>
          </a:blip>
          <a:stretch>
            <a:fillRect/>
          </a:stretch>
        </p:blipFill>
        <p:spPr>
          <a:xfrm>
            <a:off x="1637799" y="1503500"/>
            <a:ext cx="4227549" cy="1646940"/>
          </a:xfrm>
          <a:prstGeom prst="rect">
            <a:avLst/>
          </a:prstGeom>
          <a:noFill/>
          <a:ln>
            <a:noFill/>
          </a:ln>
          <a:effectLst>
            <a:outerShdw blurRad="142875" rotWithShape="0" algn="bl" dir="7080000" dist="152400">
              <a:srgbClr val="000000">
                <a:alpha val="50000"/>
              </a:srgbClr>
            </a:outerShdw>
          </a:effectLst>
        </p:spPr>
      </p:pic>
      <p:pic>
        <p:nvPicPr>
          <p:cNvPr id="555" name="Google Shape;555;p78"/>
          <p:cNvPicPr preferRelativeResize="0"/>
          <p:nvPr/>
        </p:nvPicPr>
        <p:blipFill>
          <a:blip r:embed="rId7">
            <a:alphaModFix/>
          </a:blip>
          <a:stretch>
            <a:fillRect/>
          </a:stretch>
        </p:blipFill>
        <p:spPr>
          <a:xfrm>
            <a:off x="2085825" y="3240275"/>
            <a:ext cx="5378574" cy="1150500"/>
          </a:xfrm>
          <a:prstGeom prst="rect">
            <a:avLst/>
          </a:prstGeom>
          <a:noFill/>
          <a:ln>
            <a:noFill/>
          </a:ln>
          <a:effectLst>
            <a:outerShdw blurRad="185738" rotWithShape="0" algn="bl" dir="7620000" dist="171450">
              <a:srgbClr val="000000">
                <a:alpha val="50000"/>
              </a:srgbClr>
            </a:outerShdw>
          </a:effectLst>
        </p:spPr>
      </p:pic>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59" name="Shape 559"/>
        <p:cNvGrpSpPr/>
        <p:nvPr/>
      </p:nvGrpSpPr>
      <p:grpSpPr>
        <a:xfrm>
          <a:off x="0" y="0"/>
          <a:ext cx="0" cy="0"/>
          <a:chOff x="0" y="0"/>
          <a:chExt cx="0" cy="0"/>
        </a:xfrm>
      </p:grpSpPr>
      <p:pic>
        <p:nvPicPr>
          <p:cNvPr id="560" name="Google Shape;560;p79"/>
          <p:cNvPicPr preferRelativeResize="0"/>
          <p:nvPr/>
        </p:nvPicPr>
        <p:blipFill>
          <a:blip r:embed="rId3">
            <a:alphaModFix/>
          </a:blip>
          <a:stretch>
            <a:fillRect/>
          </a:stretch>
        </p:blipFill>
        <p:spPr>
          <a:xfrm>
            <a:off x="152400" y="152400"/>
            <a:ext cx="4534275" cy="2510475"/>
          </a:xfrm>
          <a:prstGeom prst="rect">
            <a:avLst/>
          </a:prstGeom>
          <a:noFill/>
          <a:ln>
            <a:noFill/>
          </a:ln>
        </p:spPr>
      </p:pic>
      <p:pic>
        <p:nvPicPr>
          <p:cNvPr id="561" name="Google Shape;561;p79"/>
          <p:cNvPicPr preferRelativeResize="0"/>
          <p:nvPr/>
        </p:nvPicPr>
        <p:blipFill>
          <a:blip r:embed="rId4">
            <a:alphaModFix/>
          </a:blip>
          <a:stretch>
            <a:fillRect/>
          </a:stretch>
        </p:blipFill>
        <p:spPr>
          <a:xfrm>
            <a:off x="4839075" y="152400"/>
            <a:ext cx="4152524" cy="2511655"/>
          </a:xfrm>
          <a:prstGeom prst="rect">
            <a:avLst/>
          </a:prstGeom>
          <a:noFill/>
          <a:ln>
            <a:noFill/>
          </a:ln>
        </p:spPr>
      </p:pic>
      <p:pic>
        <p:nvPicPr>
          <p:cNvPr id="562" name="Google Shape;562;p79"/>
          <p:cNvPicPr preferRelativeResize="0"/>
          <p:nvPr/>
        </p:nvPicPr>
        <p:blipFill>
          <a:blip r:embed="rId5">
            <a:alphaModFix/>
          </a:blip>
          <a:stretch>
            <a:fillRect/>
          </a:stretch>
        </p:blipFill>
        <p:spPr>
          <a:xfrm>
            <a:off x="445467" y="2617900"/>
            <a:ext cx="4075908" cy="2510474"/>
          </a:xfrm>
          <a:prstGeom prst="rect">
            <a:avLst/>
          </a:prstGeom>
          <a:noFill/>
          <a:ln>
            <a:noFill/>
          </a:ln>
        </p:spPr>
      </p:pic>
      <p:pic>
        <p:nvPicPr>
          <p:cNvPr id="563" name="Google Shape;563;p79"/>
          <p:cNvPicPr preferRelativeResize="0"/>
          <p:nvPr/>
        </p:nvPicPr>
        <p:blipFill>
          <a:blip r:embed="rId6">
            <a:alphaModFix/>
          </a:blip>
          <a:stretch>
            <a:fillRect/>
          </a:stretch>
        </p:blipFill>
        <p:spPr>
          <a:xfrm>
            <a:off x="4967368" y="2664050"/>
            <a:ext cx="3895945" cy="2418175"/>
          </a:xfrm>
          <a:prstGeom prst="rect">
            <a:avLst/>
          </a:prstGeom>
          <a:noFill/>
          <a:ln>
            <a:noFill/>
          </a:ln>
        </p:spPr>
      </p:pic>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7" name="Shape 567"/>
        <p:cNvGrpSpPr/>
        <p:nvPr/>
      </p:nvGrpSpPr>
      <p:grpSpPr>
        <a:xfrm>
          <a:off x="0" y="0"/>
          <a:ext cx="0" cy="0"/>
          <a:chOff x="0" y="0"/>
          <a:chExt cx="0" cy="0"/>
        </a:xfrm>
      </p:grpSpPr>
      <p:pic>
        <p:nvPicPr>
          <p:cNvPr id="568" name="Google Shape;568;p80"/>
          <p:cNvPicPr preferRelativeResize="0"/>
          <p:nvPr/>
        </p:nvPicPr>
        <p:blipFill>
          <a:blip r:embed="rId3">
            <a:alphaModFix/>
          </a:blip>
          <a:stretch>
            <a:fillRect/>
          </a:stretch>
        </p:blipFill>
        <p:spPr>
          <a:xfrm>
            <a:off x="2620815" y="1208099"/>
            <a:ext cx="3754825" cy="3754850"/>
          </a:xfrm>
          <a:prstGeom prst="rect">
            <a:avLst/>
          </a:prstGeom>
          <a:noFill/>
          <a:ln>
            <a:noFill/>
          </a:ln>
        </p:spPr>
      </p:pic>
      <p:sp>
        <p:nvSpPr>
          <p:cNvPr id="569" name="Google Shape;569;p80"/>
          <p:cNvSpPr txBox="1"/>
          <p:nvPr/>
        </p:nvSpPr>
        <p:spPr>
          <a:xfrm>
            <a:off x="529667" y="352004"/>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300"/>
              <a:buFont typeface="Calibri"/>
              <a:buNone/>
            </a:pPr>
            <a:r>
              <a:rPr b="1" lang="en" sz="3300">
                <a:solidFill>
                  <a:schemeClr val="accent4"/>
                </a:solidFill>
                <a:latin typeface="Calibri"/>
                <a:ea typeface="Calibri"/>
                <a:cs typeface="Calibri"/>
                <a:sym typeface="Calibri"/>
              </a:rPr>
              <a:t>Assessments </a:t>
            </a:r>
            <a:endParaRPr b="1" i="0" sz="3300" u="none" cap="none" strike="noStrike">
              <a:solidFill>
                <a:schemeClr val="accent4"/>
              </a:solidFill>
              <a:latin typeface="Calibri"/>
              <a:ea typeface="Calibri"/>
              <a:cs typeface="Calibri"/>
              <a:sym typeface="Calibri"/>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74" name="Shape 574"/>
        <p:cNvGrpSpPr/>
        <p:nvPr/>
      </p:nvGrpSpPr>
      <p:grpSpPr>
        <a:xfrm>
          <a:off x="0" y="0"/>
          <a:ext cx="0" cy="0"/>
          <a:chOff x="0" y="0"/>
          <a:chExt cx="0" cy="0"/>
        </a:xfrm>
      </p:grpSpPr>
      <p:sp>
        <p:nvSpPr>
          <p:cNvPr id="575" name="Google Shape;575;p81"/>
          <p:cNvSpPr txBox="1"/>
          <p:nvPr/>
        </p:nvSpPr>
        <p:spPr>
          <a:xfrm>
            <a:off x="394875" y="416550"/>
            <a:ext cx="80718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000"/>
              <a:buFont typeface="Calibri"/>
              <a:buNone/>
            </a:pPr>
            <a:r>
              <a:rPr lang="en" sz="3000">
                <a:solidFill>
                  <a:srgbClr val="414A58"/>
                </a:solidFill>
                <a:latin typeface="Calibri"/>
                <a:ea typeface="Calibri"/>
                <a:cs typeface="Calibri"/>
                <a:sym typeface="Calibri"/>
              </a:rPr>
              <a:t>Assessment: Allocation in the Workplace</a:t>
            </a:r>
            <a:endParaRPr b="0" i="0" sz="3000" u="none" cap="none" strike="noStrike">
              <a:solidFill>
                <a:srgbClr val="414A58"/>
              </a:solidFill>
              <a:latin typeface="Calibri"/>
              <a:ea typeface="Calibri"/>
              <a:cs typeface="Calibri"/>
              <a:sym typeface="Calibri"/>
            </a:endParaRPr>
          </a:p>
        </p:txBody>
      </p:sp>
      <p:sp>
        <p:nvSpPr>
          <p:cNvPr id="576" name="Google Shape;576;p81"/>
          <p:cNvSpPr txBox="1"/>
          <p:nvPr>
            <p:ph idx="12" type="sldNum"/>
          </p:nvPr>
        </p:nvSpPr>
        <p:spPr>
          <a:xfrm>
            <a:off x="7071402" y="4710318"/>
            <a:ext cx="1835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77" name="Google Shape;577;p81"/>
          <p:cNvSpPr txBox="1"/>
          <p:nvPr/>
        </p:nvSpPr>
        <p:spPr>
          <a:xfrm>
            <a:off x="394875" y="1211250"/>
            <a:ext cx="5639700" cy="3780300"/>
          </a:xfrm>
          <a:prstGeom prst="rect">
            <a:avLst/>
          </a:prstGeom>
          <a:noFill/>
          <a:ln>
            <a:noFill/>
          </a:ln>
        </p:spPr>
        <p:txBody>
          <a:bodyPr anchorCtr="0" anchor="t" bIns="34275" lIns="68575" spcFirstLastPara="1" rIns="68575" wrap="square" tIns="34275">
            <a:noAutofit/>
          </a:bodyPr>
          <a:lstStyle/>
          <a:p>
            <a:pPr indent="0" lvl="0" marL="0" rtl="0" algn="l">
              <a:lnSpc>
                <a:spcPct val="115000"/>
              </a:lnSpc>
              <a:spcBef>
                <a:spcPts val="1200"/>
              </a:spcBef>
              <a:spcAft>
                <a:spcPts val="0"/>
              </a:spcAft>
              <a:buNone/>
            </a:pPr>
            <a:r>
              <a:rPr lang="en" sz="1600">
                <a:solidFill>
                  <a:schemeClr val="dk1"/>
                </a:solidFill>
                <a:latin typeface="Calibri"/>
                <a:ea typeface="Calibri"/>
                <a:cs typeface="Calibri"/>
                <a:sym typeface="Calibri"/>
              </a:rPr>
              <a:t>You are the manager of a new boutique coffee shop and art gallery called</a:t>
            </a:r>
            <a:r>
              <a:rPr i="1" lang="en" sz="1600">
                <a:solidFill>
                  <a:schemeClr val="dk1"/>
                </a:solidFill>
                <a:latin typeface="Calibri"/>
                <a:ea typeface="Calibri"/>
                <a:cs typeface="Calibri"/>
                <a:sym typeface="Calibri"/>
              </a:rPr>
              <a:t> Frame of Mind</a:t>
            </a:r>
            <a:r>
              <a:rPr lang="en" sz="1600">
                <a:solidFill>
                  <a:schemeClr val="dk1"/>
                </a:solidFill>
                <a:latin typeface="Calibri"/>
                <a:ea typeface="Calibri"/>
                <a:cs typeface="Calibri"/>
                <a:sym typeface="Calibri"/>
              </a:rPr>
              <a:t>. Your immediate task is to complete the training of your three new employees and get them on the schedule. You have already shown them how to prepare the different coffee drinks and helped them become familiar with the artwork in the gallery and the artists whose work is on display. Now, you need to determine their schedule.</a:t>
            </a:r>
            <a:endParaRPr sz="16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600">
                <a:solidFill>
                  <a:schemeClr val="dk1"/>
                </a:solidFill>
                <a:latin typeface="Calibri"/>
                <a:ea typeface="Calibri"/>
                <a:cs typeface="Calibri"/>
                <a:sym typeface="Calibri"/>
              </a:rPr>
              <a:t>Describe how you apply each of the allocation options below to determine the three new employees’ schedule. Does that option work? Why or why not?</a:t>
            </a:r>
            <a:endParaRPr sz="1600">
              <a:solidFill>
                <a:schemeClr val="dk1"/>
              </a:solidFill>
              <a:latin typeface="Calibri"/>
              <a:ea typeface="Calibri"/>
              <a:cs typeface="Calibri"/>
              <a:sym typeface="Calibri"/>
            </a:endParaRPr>
          </a:p>
          <a:p>
            <a:pPr indent="0" lvl="0" marL="0" rtl="0" algn="l">
              <a:lnSpc>
                <a:spcPct val="115000"/>
              </a:lnSpc>
              <a:spcBef>
                <a:spcPts val="1200"/>
              </a:spcBef>
              <a:spcAft>
                <a:spcPts val="0"/>
              </a:spcAft>
              <a:buNone/>
            </a:pPr>
            <a:r>
              <a:rPr lang="en" sz="1600">
                <a:solidFill>
                  <a:schemeClr val="dk1"/>
                </a:solidFill>
                <a:latin typeface="Calibri"/>
                <a:ea typeface="Calibri"/>
                <a:cs typeface="Calibri"/>
                <a:sym typeface="Calibri"/>
              </a:rPr>
              <a:t>In the end, which allocation option do you think is most equitable to the three new employees? Explain your reasoning.</a:t>
            </a:r>
            <a:endParaRPr sz="1600">
              <a:solidFill>
                <a:schemeClr val="dk1"/>
              </a:solidFill>
              <a:latin typeface="Calibri"/>
              <a:ea typeface="Calibri"/>
              <a:cs typeface="Calibri"/>
              <a:sym typeface="Calibri"/>
            </a:endParaRPr>
          </a:p>
          <a:p>
            <a:pPr indent="-228600" lvl="0" marL="342900" marR="0" rtl="0" algn="l">
              <a:lnSpc>
                <a:spcPct val="100000"/>
              </a:lnSpc>
              <a:spcBef>
                <a:spcPts val="170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pic>
        <p:nvPicPr>
          <p:cNvPr id="578" name="Google Shape;578;p81"/>
          <p:cNvPicPr preferRelativeResize="0"/>
          <p:nvPr/>
        </p:nvPicPr>
        <p:blipFill>
          <a:blip r:embed="rId3">
            <a:alphaModFix/>
          </a:blip>
          <a:stretch>
            <a:fillRect/>
          </a:stretch>
        </p:blipFill>
        <p:spPr>
          <a:xfrm>
            <a:off x="6176227" y="1369224"/>
            <a:ext cx="2730875" cy="1824611"/>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7">
                                            <p:txEl>
                                              <p:pRg end="0" st="0"/>
                                            </p:txEl>
                                          </p:spTgt>
                                        </p:tgtEl>
                                        <p:attrNameLst>
                                          <p:attrName>style.visibility</p:attrName>
                                        </p:attrNameLst>
                                      </p:cBhvr>
                                      <p:to>
                                        <p:strVal val="visible"/>
                                      </p:to>
                                    </p:set>
                                    <p:anim calcmode="lin" valueType="num">
                                      <p:cBhvr additive="base">
                                        <p:cTn dur="500"/>
                                        <p:tgtEl>
                                          <p:spTgt spid="577">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7">
                                            <p:txEl>
                                              <p:pRg end="1" st="1"/>
                                            </p:txEl>
                                          </p:spTgt>
                                        </p:tgtEl>
                                        <p:attrNameLst>
                                          <p:attrName>style.visibility</p:attrName>
                                        </p:attrNameLst>
                                      </p:cBhvr>
                                      <p:to>
                                        <p:strVal val="visible"/>
                                      </p:to>
                                    </p:set>
                                    <p:anim calcmode="lin" valueType="num">
                                      <p:cBhvr additive="base">
                                        <p:cTn dur="500"/>
                                        <p:tgtEl>
                                          <p:spTgt spid="577">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7">
                                            <p:txEl>
                                              <p:pRg end="2" st="2"/>
                                            </p:txEl>
                                          </p:spTgt>
                                        </p:tgtEl>
                                        <p:attrNameLst>
                                          <p:attrName>style.visibility</p:attrName>
                                        </p:attrNameLst>
                                      </p:cBhvr>
                                      <p:to>
                                        <p:strVal val="visible"/>
                                      </p:to>
                                    </p:set>
                                    <p:anim calcmode="lin" valueType="num">
                                      <p:cBhvr additive="base">
                                        <p:cTn dur="500"/>
                                        <p:tgtEl>
                                          <p:spTgt spid="577">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77">
                                            <p:txEl>
                                              <p:pRg end="3" st="3"/>
                                            </p:txEl>
                                          </p:spTgt>
                                        </p:tgtEl>
                                        <p:attrNameLst>
                                          <p:attrName>style.visibility</p:attrName>
                                        </p:attrNameLst>
                                      </p:cBhvr>
                                      <p:to>
                                        <p:strVal val="visible"/>
                                      </p:to>
                                    </p:set>
                                    <p:anim calcmode="lin" valueType="num">
                                      <p:cBhvr additive="base">
                                        <p:cTn dur="500"/>
                                        <p:tgtEl>
                                          <p:spTgt spid="577">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3" name="Shape 583"/>
        <p:cNvGrpSpPr/>
        <p:nvPr/>
      </p:nvGrpSpPr>
      <p:grpSpPr>
        <a:xfrm>
          <a:off x="0" y="0"/>
          <a:ext cx="0" cy="0"/>
          <a:chOff x="0" y="0"/>
          <a:chExt cx="0" cy="0"/>
        </a:xfrm>
      </p:grpSpPr>
      <p:sp>
        <p:nvSpPr>
          <p:cNvPr id="584" name="Google Shape;584;p82"/>
          <p:cNvSpPr txBox="1"/>
          <p:nvPr/>
        </p:nvSpPr>
        <p:spPr>
          <a:xfrm>
            <a:off x="529667" y="416552"/>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000"/>
              <a:buFont typeface="Calibri"/>
              <a:buNone/>
            </a:pPr>
            <a:r>
              <a:rPr lang="en" sz="3000">
                <a:solidFill>
                  <a:srgbClr val="414A58"/>
                </a:solidFill>
                <a:latin typeface="Calibri"/>
                <a:ea typeface="Calibri"/>
                <a:cs typeface="Calibri"/>
                <a:sym typeface="Calibri"/>
              </a:rPr>
              <a:t>Assessment: </a:t>
            </a:r>
            <a:r>
              <a:rPr lang="en" sz="3000">
                <a:solidFill>
                  <a:srgbClr val="414A58"/>
                </a:solidFill>
                <a:latin typeface="Calibri"/>
                <a:ea typeface="Calibri"/>
                <a:cs typeface="Calibri"/>
                <a:sym typeface="Calibri"/>
              </a:rPr>
              <a:t>Multiple</a:t>
            </a:r>
            <a:r>
              <a:rPr lang="en" sz="3000">
                <a:solidFill>
                  <a:srgbClr val="414A58"/>
                </a:solidFill>
                <a:latin typeface="Calibri"/>
                <a:ea typeface="Calibri"/>
                <a:cs typeface="Calibri"/>
                <a:sym typeface="Calibri"/>
              </a:rPr>
              <a:t> Choice Questions</a:t>
            </a:r>
            <a:endParaRPr b="0" i="0" sz="3000" u="none" cap="none" strike="noStrike">
              <a:solidFill>
                <a:srgbClr val="414A58"/>
              </a:solidFill>
              <a:latin typeface="Calibri"/>
              <a:ea typeface="Calibri"/>
              <a:cs typeface="Calibri"/>
              <a:sym typeface="Calibri"/>
            </a:endParaRPr>
          </a:p>
        </p:txBody>
      </p:sp>
      <p:sp>
        <p:nvSpPr>
          <p:cNvPr id="585" name="Google Shape;585;p82"/>
          <p:cNvSpPr txBox="1"/>
          <p:nvPr>
            <p:ph idx="12" type="sldNum"/>
          </p:nvPr>
        </p:nvSpPr>
        <p:spPr>
          <a:xfrm>
            <a:off x="7071402" y="4710318"/>
            <a:ext cx="1835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86" name="Google Shape;586;p82"/>
          <p:cNvSpPr txBox="1"/>
          <p:nvPr/>
        </p:nvSpPr>
        <p:spPr>
          <a:xfrm>
            <a:off x="578225" y="1211250"/>
            <a:ext cx="5731500" cy="3782700"/>
          </a:xfrm>
          <a:prstGeom prst="rect">
            <a:avLst/>
          </a:prstGeom>
          <a:noFill/>
          <a:ln>
            <a:noFill/>
          </a:ln>
        </p:spPr>
        <p:txBody>
          <a:bodyPr anchorCtr="0" anchor="t" bIns="34275" lIns="68575" spcFirstLastPara="1" rIns="68575" wrap="square" tIns="34275">
            <a:noAutofit/>
          </a:bodyPr>
          <a:lstStyle/>
          <a:p>
            <a:pPr indent="-311150" lvl="0" marL="457200" rtl="0" algn="l">
              <a:lnSpc>
                <a:spcPct val="100000"/>
              </a:lnSpc>
              <a:spcBef>
                <a:spcPts val="0"/>
              </a:spcBef>
              <a:spcAft>
                <a:spcPts val="0"/>
              </a:spcAft>
              <a:buClr>
                <a:schemeClr val="dk1"/>
              </a:buClr>
              <a:buSzPts val="1300"/>
              <a:buAutoNum type="arabicPeriod"/>
            </a:pPr>
            <a:r>
              <a:rPr lang="en" sz="1300">
                <a:solidFill>
                  <a:schemeClr val="dk1"/>
                </a:solidFill>
              </a:rPr>
              <a:t>Which allocation method is most efficient and most responsive to the preferences of consumers who have income (money) to spend?</a:t>
            </a:r>
            <a:endParaRPr sz="1300">
              <a:solidFill>
                <a:schemeClr val="dk1"/>
              </a:solidFill>
            </a:endParaRPr>
          </a:p>
          <a:p>
            <a:pPr indent="-311150" lvl="1" marL="914400" rtl="0" algn="l">
              <a:lnSpc>
                <a:spcPct val="100000"/>
              </a:lnSpc>
              <a:spcBef>
                <a:spcPts val="0"/>
              </a:spcBef>
              <a:spcAft>
                <a:spcPts val="0"/>
              </a:spcAft>
              <a:buClr>
                <a:schemeClr val="dk1"/>
              </a:buClr>
              <a:buSzPts val="1300"/>
              <a:buAutoNum type="alphaLcPeriod"/>
            </a:pPr>
            <a:r>
              <a:rPr lang="en" sz="1300">
                <a:solidFill>
                  <a:schemeClr val="dk1"/>
                </a:solidFill>
              </a:rPr>
              <a:t>First come/first served</a:t>
            </a:r>
            <a:endParaRPr sz="1300">
              <a:solidFill>
                <a:schemeClr val="dk1"/>
              </a:solidFill>
            </a:endParaRPr>
          </a:p>
          <a:p>
            <a:pPr indent="-311150" lvl="1" marL="914400" rtl="0" algn="l">
              <a:lnSpc>
                <a:spcPct val="100000"/>
              </a:lnSpc>
              <a:spcBef>
                <a:spcPts val="0"/>
              </a:spcBef>
              <a:spcAft>
                <a:spcPts val="0"/>
              </a:spcAft>
              <a:buClr>
                <a:schemeClr val="dk1"/>
              </a:buClr>
              <a:buSzPts val="1300"/>
              <a:buAutoNum type="alphaLcPeriod"/>
            </a:pPr>
            <a:r>
              <a:rPr lang="en" sz="1300">
                <a:solidFill>
                  <a:schemeClr val="dk1"/>
                </a:solidFill>
              </a:rPr>
              <a:t>Price</a:t>
            </a:r>
            <a:endParaRPr sz="1300">
              <a:solidFill>
                <a:schemeClr val="dk1"/>
              </a:solidFill>
            </a:endParaRPr>
          </a:p>
          <a:p>
            <a:pPr indent="-311150" lvl="1" marL="914400" rtl="0" algn="l">
              <a:lnSpc>
                <a:spcPct val="100000"/>
              </a:lnSpc>
              <a:spcBef>
                <a:spcPts val="0"/>
              </a:spcBef>
              <a:spcAft>
                <a:spcPts val="0"/>
              </a:spcAft>
              <a:buClr>
                <a:schemeClr val="dk1"/>
              </a:buClr>
              <a:buSzPts val="1300"/>
              <a:buAutoNum type="alphaLcPeriod"/>
            </a:pPr>
            <a:r>
              <a:rPr lang="en" sz="1300">
                <a:solidFill>
                  <a:schemeClr val="dk1"/>
                </a:solidFill>
              </a:rPr>
              <a:t>Rationing</a:t>
            </a:r>
            <a:endParaRPr sz="1300">
              <a:solidFill>
                <a:schemeClr val="dk1"/>
              </a:solidFill>
            </a:endParaRPr>
          </a:p>
          <a:p>
            <a:pPr indent="-311150" lvl="1" marL="914400" rtl="0" algn="l">
              <a:lnSpc>
                <a:spcPct val="100000"/>
              </a:lnSpc>
              <a:spcBef>
                <a:spcPts val="0"/>
              </a:spcBef>
              <a:spcAft>
                <a:spcPts val="0"/>
              </a:spcAft>
              <a:buClr>
                <a:schemeClr val="dk1"/>
              </a:buClr>
              <a:buSzPts val="1300"/>
              <a:buAutoNum type="alphaLcPeriod"/>
            </a:pPr>
            <a:r>
              <a:rPr lang="en" sz="1300">
                <a:solidFill>
                  <a:schemeClr val="dk1"/>
                </a:solidFill>
              </a:rPr>
              <a:t>Lottery</a:t>
            </a:r>
            <a:endParaRPr sz="1300">
              <a:solidFill>
                <a:schemeClr val="dk1"/>
              </a:solidFill>
            </a:endParaRPr>
          </a:p>
          <a:p>
            <a:pPr indent="0" lvl="0" marL="914400" rtl="0" algn="l">
              <a:lnSpc>
                <a:spcPct val="100000"/>
              </a:lnSpc>
              <a:spcBef>
                <a:spcPts val="0"/>
              </a:spcBef>
              <a:spcAft>
                <a:spcPts val="0"/>
              </a:spcAft>
              <a:buNone/>
            </a:pPr>
            <a:r>
              <a:t/>
            </a:r>
            <a:endParaRPr sz="1300">
              <a:solidFill>
                <a:schemeClr val="dk1"/>
              </a:solidFill>
            </a:endParaRPr>
          </a:p>
          <a:p>
            <a:pPr indent="-311150" lvl="0" marL="457200" rtl="0" algn="l">
              <a:lnSpc>
                <a:spcPct val="100000"/>
              </a:lnSpc>
              <a:spcBef>
                <a:spcPts val="0"/>
              </a:spcBef>
              <a:spcAft>
                <a:spcPts val="0"/>
              </a:spcAft>
              <a:buClr>
                <a:schemeClr val="dk1"/>
              </a:buClr>
              <a:buSzPts val="1300"/>
              <a:buAutoNum type="arabicPeriod"/>
            </a:pPr>
            <a:r>
              <a:rPr lang="en" sz="1300">
                <a:solidFill>
                  <a:schemeClr val="dk1"/>
                </a:solidFill>
              </a:rPr>
              <a:t>Allocation methods help answer the economic question of</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a.</a:t>
            </a:r>
            <a:r>
              <a:rPr lang="en" sz="900">
                <a:solidFill>
                  <a:schemeClr val="dk1"/>
                </a:solidFill>
              </a:rPr>
              <a:t>       </a:t>
            </a:r>
            <a:r>
              <a:rPr lang="en" sz="1300">
                <a:solidFill>
                  <a:schemeClr val="dk1"/>
                </a:solidFill>
              </a:rPr>
              <a:t>who should receive goods and services.</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b.</a:t>
            </a:r>
            <a:r>
              <a:rPr lang="en" sz="900">
                <a:solidFill>
                  <a:schemeClr val="dk1"/>
                </a:solidFill>
              </a:rPr>
              <a:t>       </a:t>
            </a:r>
            <a:r>
              <a:rPr lang="en" sz="1300">
                <a:solidFill>
                  <a:schemeClr val="dk1"/>
                </a:solidFill>
              </a:rPr>
              <a:t>what goods and services should be produced.</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c.</a:t>
            </a:r>
            <a:r>
              <a:rPr lang="en" sz="900">
                <a:solidFill>
                  <a:schemeClr val="dk1"/>
                </a:solidFill>
              </a:rPr>
              <a:t>       </a:t>
            </a:r>
            <a:r>
              <a:rPr lang="en" sz="1300">
                <a:solidFill>
                  <a:schemeClr val="dk1"/>
                </a:solidFill>
              </a:rPr>
              <a:t>how goods and services should be produced.</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d.</a:t>
            </a:r>
            <a:r>
              <a:rPr lang="en" sz="900">
                <a:solidFill>
                  <a:schemeClr val="dk1"/>
                </a:solidFill>
              </a:rPr>
              <a:t>       </a:t>
            </a:r>
            <a:r>
              <a:rPr lang="en" sz="1300">
                <a:solidFill>
                  <a:schemeClr val="dk1"/>
                </a:solidFill>
              </a:rPr>
              <a:t>where goods and services should be produced.</a:t>
            </a:r>
            <a:endParaRPr sz="1300">
              <a:solidFill>
                <a:schemeClr val="dk1"/>
              </a:solidFill>
            </a:endParaRPr>
          </a:p>
          <a:p>
            <a:pPr indent="0" lvl="0" marL="0" rtl="0" algn="l">
              <a:lnSpc>
                <a:spcPct val="100000"/>
              </a:lnSpc>
              <a:spcBef>
                <a:spcPts val="0"/>
              </a:spcBef>
              <a:spcAft>
                <a:spcPts val="0"/>
              </a:spcAft>
              <a:buNone/>
            </a:pPr>
            <a:r>
              <a:t/>
            </a:r>
            <a:endParaRPr sz="1300">
              <a:solidFill>
                <a:schemeClr val="dk1"/>
              </a:solidFill>
            </a:endParaRPr>
          </a:p>
          <a:p>
            <a:pPr indent="-311150" lvl="0" marL="457200" rtl="0" algn="l">
              <a:lnSpc>
                <a:spcPct val="100000"/>
              </a:lnSpc>
              <a:spcBef>
                <a:spcPts val="0"/>
              </a:spcBef>
              <a:spcAft>
                <a:spcPts val="0"/>
              </a:spcAft>
              <a:buClr>
                <a:schemeClr val="dk1"/>
              </a:buClr>
              <a:buSzPts val="1300"/>
              <a:buAutoNum type="arabicPeriod"/>
            </a:pPr>
            <a:r>
              <a:rPr lang="en" sz="1300">
                <a:solidFill>
                  <a:schemeClr val="dk1"/>
                </a:solidFill>
              </a:rPr>
              <a:t>Which allocation method could potentially exploit or harm a vulnerable person, such as a child, elderly, or sick person, the </a:t>
            </a:r>
            <a:r>
              <a:rPr i="1" lang="en" sz="1300">
                <a:solidFill>
                  <a:schemeClr val="dk1"/>
                </a:solidFill>
              </a:rPr>
              <a:t>most</a:t>
            </a:r>
            <a:r>
              <a:rPr lang="en" sz="1300">
                <a:solidFill>
                  <a:schemeClr val="dk1"/>
                </a:solidFill>
              </a:rPr>
              <a:t>?</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a.</a:t>
            </a:r>
            <a:r>
              <a:rPr lang="en" sz="900">
                <a:solidFill>
                  <a:schemeClr val="dk1"/>
                </a:solidFill>
              </a:rPr>
              <a:t>       </a:t>
            </a:r>
            <a:r>
              <a:rPr lang="en" sz="1300">
                <a:solidFill>
                  <a:schemeClr val="dk1"/>
                </a:solidFill>
              </a:rPr>
              <a:t>Lottery</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b.</a:t>
            </a:r>
            <a:r>
              <a:rPr lang="en" sz="900">
                <a:solidFill>
                  <a:schemeClr val="dk1"/>
                </a:solidFill>
              </a:rPr>
              <a:t>       </a:t>
            </a:r>
            <a:r>
              <a:rPr lang="en" sz="1300">
                <a:solidFill>
                  <a:schemeClr val="dk1"/>
                </a:solidFill>
              </a:rPr>
              <a:t>Favoritism Based on Need</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c.</a:t>
            </a:r>
            <a:r>
              <a:rPr lang="en" sz="900">
                <a:solidFill>
                  <a:schemeClr val="dk1"/>
                </a:solidFill>
              </a:rPr>
              <a:t>       </a:t>
            </a:r>
            <a:r>
              <a:rPr lang="en" sz="1300">
                <a:solidFill>
                  <a:schemeClr val="dk1"/>
                </a:solidFill>
              </a:rPr>
              <a:t>Rationing</a:t>
            </a:r>
            <a:endParaRPr sz="1300">
              <a:solidFill>
                <a:schemeClr val="dk1"/>
              </a:solidFill>
            </a:endParaRPr>
          </a:p>
          <a:p>
            <a:pPr indent="0" lvl="0" marL="914400" rtl="0" algn="l">
              <a:lnSpc>
                <a:spcPct val="100000"/>
              </a:lnSpc>
              <a:spcBef>
                <a:spcPts val="0"/>
              </a:spcBef>
              <a:spcAft>
                <a:spcPts val="0"/>
              </a:spcAft>
              <a:buNone/>
            </a:pPr>
            <a:r>
              <a:rPr lang="en" sz="1300">
                <a:solidFill>
                  <a:schemeClr val="dk1"/>
                </a:solidFill>
              </a:rPr>
              <a:t>d.</a:t>
            </a:r>
            <a:r>
              <a:rPr lang="en" sz="900">
                <a:solidFill>
                  <a:schemeClr val="dk1"/>
                </a:solidFill>
              </a:rPr>
              <a:t>       </a:t>
            </a:r>
            <a:r>
              <a:rPr lang="en" sz="1300">
                <a:solidFill>
                  <a:schemeClr val="dk1"/>
                </a:solidFill>
              </a:rPr>
              <a:t>Favoritism Based on Achievement</a:t>
            </a:r>
            <a:endParaRPr sz="1300">
              <a:solidFill>
                <a:schemeClr val="dk1"/>
              </a:solidFill>
            </a:endParaRPr>
          </a:p>
          <a:p>
            <a:pPr indent="0" lvl="0" marL="0" rtl="0" algn="l">
              <a:lnSpc>
                <a:spcPct val="100000"/>
              </a:lnSpc>
              <a:spcBef>
                <a:spcPts val="0"/>
              </a:spcBef>
              <a:spcAft>
                <a:spcPts val="0"/>
              </a:spcAft>
              <a:buNone/>
            </a:pPr>
            <a:r>
              <a:rPr b="1" i="1" lang="en" sz="1100">
                <a:solidFill>
                  <a:schemeClr val="dk1"/>
                </a:solidFill>
              </a:rPr>
              <a:t> </a:t>
            </a:r>
            <a:endParaRPr b="1" i="1" sz="1100">
              <a:solidFill>
                <a:schemeClr val="dk1"/>
              </a:solidFill>
            </a:endParaRPr>
          </a:p>
          <a:p>
            <a:pPr indent="0" lvl="0" marL="0" rtl="0" algn="l">
              <a:lnSpc>
                <a:spcPct val="100000"/>
              </a:lnSpc>
              <a:spcBef>
                <a:spcPts val="0"/>
              </a:spcBef>
              <a:spcAft>
                <a:spcPts val="0"/>
              </a:spcAft>
              <a:buNone/>
            </a:pPr>
            <a:r>
              <a:t/>
            </a:r>
            <a:endParaRPr>
              <a:solidFill>
                <a:schemeClr val="dk1"/>
              </a:solidFill>
            </a:endParaRPr>
          </a:p>
          <a:p>
            <a:pPr indent="-228600" lvl="0" marL="342900" marR="0" rtl="0" algn="l">
              <a:lnSpc>
                <a:spcPct val="100000"/>
              </a:lnSpc>
              <a:spcBef>
                <a:spcPts val="0"/>
              </a:spcBef>
              <a:spcAft>
                <a:spcPts val="0"/>
              </a:spcAft>
              <a:buClr>
                <a:schemeClr val="dk1"/>
              </a:buClr>
              <a:buSzPts val="1900"/>
              <a:buFont typeface="Calibri"/>
              <a:buNone/>
            </a:pPr>
            <a:r>
              <a:t/>
            </a:r>
            <a:endParaRPr i="0" sz="19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0" st="0"/>
                                            </p:txEl>
                                          </p:spTgt>
                                        </p:tgtEl>
                                        <p:attrNameLst>
                                          <p:attrName>style.visibility</p:attrName>
                                        </p:attrNameLst>
                                      </p:cBhvr>
                                      <p:to>
                                        <p:strVal val="visible"/>
                                      </p:to>
                                    </p:set>
                                    <p:anim calcmode="lin" valueType="num">
                                      <p:cBhvr additive="base">
                                        <p:cTn dur="500"/>
                                        <p:tgtEl>
                                          <p:spTgt spid="586">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 st="1"/>
                                            </p:txEl>
                                          </p:spTgt>
                                        </p:tgtEl>
                                        <p:attrNameLst>
                                          <p:attrName>style.visibility</p:attrName>
                                        </p:attrNameLst>
                                      </p:cBhvr>
                                      <p:to>
                                        <p:strVal val="visible"/>
                                      </p:to>
                                    </p:set>
                                    <p:anim calcmode="lin" valueType="num">
                                      <p:cBhvr additive="base">
                                        <p:cTn dur="500"/>
                                        <p:tgtEl>
                                          <p:spTgt spid="586">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2" st="2"/>
                                            </p:txEl>
                                          </p:spTgt>
                                        </p:tgtEl>
                                        <p:attrNameLst>
                                          <p:attrName>style.visibility</p:attrName>
                                        </p:attrNameLst>
                                      </p:cBhvr>
                                      <p:to>
                                        <p:strVal val="visible"/>
                                      </p:to>
                                    </p:set>
                                    <p:anim calcmode="lin" valueType="num">
                                      <p:cBhvr additive="base">
                                        <p:cTn dur="500"/>
                                        <p:tgtEl>
                                          <p:spTgt spid="586">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3" st="3"/>
                                            </p:txEl>
                                          </p:spTgt>
                                        </p:tgtEl>
                                        <p:attrNameLst>
                                          <p:attrName>style.visibility</p:attrName>
                                        </p:attrNameLst>
                                      </p:cBhvr>
                                      <p:to>
                                        <p:strVal val="visible"/>
                                      </p:to>
                                    </p:set>
                                    <p:anim calcmode="lin" valueType="num">
                                      <p:cBhvr additive="base">
                                        <p:cTn dur="500"/>
                                        <p:tgtEl>
                                          <p:spTgt spid="586">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4" st="4"/>
                                            </p:txEl>
                                          </p:spTgt>
                                        </p:tgtEl>
                                        <p:attrNameLst>
                                          <p:attrName>style.visibility</p:attrName>
                                        </p:attrNameLst>
                                      </p:cBhvr>
                                      <p:to>
                                        <p:strVal val="visible"/>
                                      </p:to>
                                    </p:set>
                                    <p:anim calcmode="lin" valueType="num">
                                      <p:cBhvr additive="base">
                                        <p:cTn dur="500"/>
                                        <p:tgtEl>
                                          <p:spTgt spid="586">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5" st="5"/>
                                            </p:txEl>
                                          </p:spTgt>
                                        </p:tgtEl>
                                        <p:attrNameLst>
                                          <p:attrName>style.visibility</p:attrName>
                                        </p:attrNameLst>
                                      </p:cBhvr>
                                      <p:to>
                                        <p:strVal val="visible"/>
                                      </p:to>
                                    </p:set>
                                    <p:anim calcmode="lin" valueType="num">
                                      <p:cBhvr additive="base">
                                        <p:cTn dur="500"/>
                                        <p:tgtEl>
                                          <p:spTgt spid="586">
                                            <p:txEl>
                                              <p:pRg end="5" st="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6" st="6"/>
                                            </p:txEl>
                                          </p:spTgt>
                                        </p:tgtEl>
                                        <p:attrNameLst>
                                          <p:attrName>style.visibility</p:attrName>
                                        </p:attrNameLst>
                                      </p:cBhvr>
                                      <p:to>
                                        <p:strVal val="visible"/>
                                      </p:to>
                                    </p:set>
                                    <p:anim calcmode="lin" valueType="num">
                                      <p:cBhvr additive="base">
                                        <p:cTn dur="500"/>
                                        <p:tgtEl>
                                          <p:spTgt spid="586">
                                            <p:txEl>
                                              <p:pRg end="6" st="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7" st="7"/>
                                            </p:txEl>
                                          </p:spTgt>
                                        </p:tgtEl>
                                        <p:attrNameLst>
                                          <p:attrName>style.visibility</p:attrName>
                                        </p:attrNameLst>
                                      </p:cBhvr>
                                      <p:to>
                                        <p:strVal val="visible"/>
                                      </p:to>
                                    </p:set>
                                    <p:anim calcmode="lin" valueType="num">
                                      <p:cBhvr additive="base">
                                        <p:cTn dur="500"/>
                                        <p:tgtEl>
                                          <p:spTgt spid="586">
                                            <p:txEl>
                                              <p:pRg end="7" st="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8" st="8"/>
                                            </p:txEl>
                                          </p:spTgt>
                                        </p:tgtEl>
                                        <p:attrNameLst>
                                          <p:attrName>style.visibility</p:attrName>
                                        </p:attrNameLst>
                                      </p:cBhvr>
                                      <p:to>
                                        <p:strVal val="visible"/>
                                      </p:to>
                                    </p:set>
                                    <p:anim calcmode="lin" valueType="num">
                                      <p:cBhvr additive="base">
                                        <p:cTn dur="500"/>
                                        <p:tgtEl>
                                          <p:spTgt spid="586">
                                            <p:txEl>
                                              <p:pRg end="8" st="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9" st="9"/>
                                            </p:txEl>
                                          </p:spTgt>
                                        </p:tgtEl>
                                        <p:attrNameLst>
                                          <p:attrName>style.visibility</p:attrName>
                                        </p:attrNameLst>
                                      </p:cBhvr>
                                      <p:to>
                                        <p:strVal val="visible"/>
                                      </p:to>
                                    </p:set>
                                    <p:anim calcmode="lin" valueType="num">
                                      <p:cBhvr additive="base">
                                        <p:cTn dur="500"/>
                                        <p:tgtEl>
                                          <p:spTgt spid="586">
                                            <p:txEl>
                                              <p:pRg end="9" st="9"/>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0" st="10"/>
                                            </p:txEl>
                                          </p:spTgt>
                                        </p:tgtEl>
                                        <p:attrNameLst>
                                          <p:attrName>style.visibility</p:attrName>
                                        </p:attrNameLst>
                                      </p:cBhvr>
                                      <p:to>
                                        <p:strVal val="visible"/>
                                      </p:to>
                                    </p:set>
                                    <p:anim calcmode="lin" valueType="num">
                                      <p:cBhvr additive="base">
                                        <p:cTn dur="500"/>
                                        <p:tgtEl>
                                          <p:spTgt spid="586">
                                            <p:txEl>
                                              <p:pRg end="10" st="1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1" st="11"/>
                                            </p:txEl>
                                          </p:spTgt>
                                        </p:tgtEl>
                                        <p:attrNameLst>
                                          <p:attrName>style.visibility</p:attrName>
                                        </p:attrNameLst>
                                      </p:cBhvr>
                                      <p:to>
                                        <p:strVal val="visible"/>
                                      </p:to>
                                    </p:set>
                                    <p:anim calcmode="lin" valueType="num">
                                      <p:cBhvr additive="base">
                                        <p:cTn dur="500"/>
                                        <p:tgtEl>
                                          <p:spTgt spid="586">
                                            <p:txEl>
                                              <p:pRg end="11" st="1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2" st="12"/>
                                            </p:txEl>
                                          </p:spTgt>
                                        </p:tgtEl>
                                        <p:attrNameLst>
                                          <p:attrName>style.visibility</p:attrName>
                                        </p:attrNameLst>
                                      </p:cBhvr>
                                      <p:to>
                                        <p:strVal val="visible"/>
                                      </p:to>
                                    </p:set>
                                    <p:anim calcmode="lin" valueType="num">
                                      <p:cBhvr additive="base">
                                        <p:cTn dur="500"/>
                                        <p:tgtEl>
                                          <p:spTgt spid="586">
                                            <p:txEl>
                                              <p:pRg end="12" st="1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3" st="13"/>
                                            </p:txEl>
                                          </p:spTgt>
                                        </p:tgtEl>
                                        <p:attrNameLst>
                                          <p:attrName>style.visibility</p:attrName>
                                        </p:attrNameLst>
                                      </p:cBhvr>
                                      <p:to>
                                        <p:strVal val="visible"/>
                                      </p:to>
                                    </p:set>
                                    <p:anim calcmode="lin" valueType="num">
                                      <p:cBhvr additive="base">
                                        <p:cTn dur="500"/>
                                        <p:tgtEl>
                                          <p:spTgt spid="586">
                                            <p:txEl>
                                              <p:pRg end="13" st="1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4" st="14"/>
                                            </p:txEl>
                                          </p:spTgt>
                                        </p:tgtEl>
                                        <p:attrNameLst>
                                          <p:attrName>style.visibility</p:attrName>
                                        </p:attrNameLst>
                                      </p:cBhvr>
                                      <p:to>
                                        <p:strVal val="visible"/>
                                      </p:to>
                                    </p:set>
                                    <p:anim calcmode="lin" valueType="num">
                                      <p:cBhvr additive="base">
                                        <p:cTn dur="500"/>
                                        <p:tgtEl>
                                          <p:spTgt spid="586">
                                            <p:txEl>
                                              <p:pRg end="14" st="14"/>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5" st="15"/>
                                            </p:txEl>
                                          </p:spTgt>
                                        </p:tgtEl>
                                        <p:attrNameLst>
                                          <p:attrName>style.visibility</p:attrName>
                                        </p:attrNameLst>
                                      </p:cBhvr>
                                      <p:to>
                                        <p:strVal val="visible"/>
                                      </p:to>
                                    </p:set>
                                    <p:anim calcmode="lin" valueType="num">
                                      <p:cBhvr additive="base">
                                        <p:cTn dur="500"/>
                                        <p:tgtEl>
                                          <p:spTgt spid="586">
                                            <p:txEl>
                                              <p:pRg end="15" st="15"/>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6" st="16"/>
                                            </p:txEl>
                                          </p:spTgt>
                                        </p:tgtEl>
                                        <p:attrNameLst>
                                          <p:attrName>style.visibility</p:attrName>
                                        </p:attrNameLst>
                                      </p:cBhvr>
                                      <p:to>
                                        <p:strVal val="visible"/>
                                      </p:to>
                                    </p:set>
                                    <p:anim calcmode="lin" valueType="num">
                                      <p:cBhvr additive="base">
                                        <p:cTn dur="500"/>
                                        <p:tgtEl>
                                          <p:spTgt spid="586">
                                            <p:txEl>
                                              <p:pRg end="16" st="16"/>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7" st="17"/>
                                            </p:txEl>
                                          </p:spTgt>
                                        </p:tgtEl>
                                        <p:attrNameLst>
                                          <p:attrName>style.visibility</p:attrName>
                                        </p:attrNameLst>
                                      </p:cBhvr>
                                      <p:to>
                                        <p:strVal val="visible"/>
                                      </p:to>
                                    </p:set>
                                    <p:anim calcmode="lin" valueType="num">
                                      <p:cBhvr additive="base">
                                        <p:cTn dur="500"/>
                                        <p:tgtEl>
                                          <p:spTgt spid="586">
                                            <p:txEl>
                                              <p:pRg end="17" st="17"/>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8" st="18"/>
                                            </p:txEl>
                                          </p:spTgt>
                                        </p:tgtEl>
                                        <p:attrNameLst>
                                          <p:attrName>style.visibility</p:attrName>
                                        </p:attrNameLst>
                                      </p:cBhvr>
                                      <p:to>
                                        <p:strVal val="visible"/>
                                      </p:to>
                                    </p:set>
                                    <p:anim calcmode="lin" valueType="num">
                                      <p:cBhvr additive="base">
                                        <p:cTn dur="500"/>
                                        <p:tgtEl>
                                          <p:spTgt spid="586">
                                            <p:txEl>
                                              <p:pRg end="18" st="18"/>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86">
                                            <p:txEl>
                                              <p:pRg end="19" st="19"/>
                                            </p:txEl>
                                          </p:spTgt>
                                        </p:tgtEl>
                                        <p:attrNameLst>
                                          <p:attrName>style.visibility</p:attrName>
                                        </p:attrNameLst>
                                      </p:cBhvr>
                                      <p:to>
                                        <p:strVal val="visible"/>
                                      </p:to>
                                    </p:set>
                                    <p:anim calcmode="lin" valueType="num">
                                      <p:cBhvr additive="base">
                                        <p:cTn dur="500"/>
                                        <p:tgtEl>
                                          <p:spTgt spid="586">
                                            <p:txEl>
                                              <p:pRg end="19" st="19"/>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1" name="Shape 591"/>
        <p:cNvGrpSpPr/>
        <p:nvPr/>
      </p:nvGrpSpPr>
      <p:grpSpPr>
        <a:xfrm>
          <a:off x="0" y="0"/>
          <a:ext cx="0" cy="0"/>
          <a:chOff x="0" y="0"/>
          <a:chExt cx="0" cy="0"/>
        </a:xfrm>
      </p:grpSpPr>
      <p:sp>
        <p:nvSpPr>
          <p:cNvPr id="592" name="Google Shape;592;p83"/>
          <p:cNvSpPr txBox="1"/>
          <p:nvPr/>
        </p:nvSpPr>
        <p:spPr>
          <a:xfrm>
            <a:off x="336425" y="416550"/>
            <a:ext cx="81303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000"/>
              <a:buFont typeface="Calibri"/>
              <a:buNone/>
            </a:pPr>
            <a:r>
              <a:rPr lang="en" sz="3000">
                <a:solidFill>
                  <a:srgbClr val="414A58"/>
                </a:solidFill>
                <a:latin typeface="Calibri"/>
                <a:ea typeface="Calibri"/>
                <a:cs typeface="Calibri"/>
                <a:sym typeface="Calibri"/>
              </a:rPr>
              <a:t>Assessment: Short Answer Questions</a:t>
            </a:r>
            <a:endParaRPr b="0" i="0" sz="3000" u="none" cap="none" strike="noStrike">
              <a:solidFill>
                <a:srgbClr val="414A58"/>
              </a:solidFill>
              <a:latin typeface="Calibri"/>
              <a:ea typeface="Calibri"/>
              <a:cs typeface="Calibri"/>
              <a:sym typeface="Calibri"/>
            </a:endParaRPr>
          </a:p>
        </p:txBody>
      </p:sp>
      <p:sp>
        <p:nvSpPr>
          <p:cNvPr id="593" name="Google Shape;593;p83"/>
          <p:cNvSpPr txBox="1"/>
          <p:nvPr>
            <p:ph idx="12" type="sldNum"/>
          </p:nvPr>
        </p:nvSpPr>
        <p:spPr>
          <a:xfrm>
            <a:off x="7071402" y="4710318"/>
            <a:ext cx="1835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594" name="Google Shape;594;p83"/>
          <p:cNvSpPr txBox="1"/>
          <p:nvPr/>
        </p:nvSpPr>
        <p:spPr>
          <a:xfrm>
            <a:off x="336425" y="1211250"/>
            <a:ext cx="6018600" cy="3782700"/>
          </a:xfrm>
          <a:prstGeom prst="rect">
            <a:avLst/>
          </a:prstGeom>
          <a:noFill/>
          <a:ln>
            <a:noFill/>
          </a:ln>
        </p:spPr>
        <p:txBody>
          <a:bodyPr anchorCtr="0" anchor="t" bIns="34275" lIns="68575" spcFirstLastPara="1" rIns="68575" wrap="square" tIns="34275">
            <a:noAutofit/>
          </a:bodyPr>
          <a:lstStyle/>
          <a:p>
            <a:pPr indent="-330200" lvl="0" marL="457200" rtl="0" algn="l">
              <a:lnSpc>
                <a:spcPct val="115000"/>
              </a:lnSpc>
              <a:spcBef>
                <a:spcPts val="120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Would it be equitable to give everyone in this class the same grade regardless of performance? What effect would this have? What allocation method should be used instead?</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It is not generally considered equitable for people to pay different prices for goods and services, but many stores offer discounts based on age, education level, military service, etc. Do you think that is okay and why? What allocation method is being used?</a:t>
            </a:r>
            <a:endParaRPr sz="1600">
              <a:solidFill>
                <a:schemeClr val="dk1"/>
              </a:solidFill>
              <a:latin typeface="Calibri"/>
              <a:ea typeface="Calibri"/>
              <a:cs typeface="Calibri"/>
              <a:sym typeface="Calibri"/>
            </a:endParaRPr>
          </a:p>
          <a:p>
            <a:pPr indent="-330200" lvl="0" marL="457200" rtl="0" algn="l">
              <a:lnSpc>
                <a:spcPct val="115000"/>
              </a:lnSpc>
              <a:spcBef>
                <a:spcPts val="0"/>
              </a:spcBef>
              <a:spcAft>
                <a:spcPts val="0"/>
              </a:spcAft>
              <a:buClr>
                <a:schemeClr val="dk1"/>
              </a:buClr>
              <a:buSzPts val="1600"/>
              <a:buFont typeface="Calibri"/>
              <a:buAutoNum type="arabicPeriod"/>
            </a:pPr>
            <a:r>
              <a:rPr lang="en" sz="1600">
                <a:solidFill>
                  <a:schemeClr val="dk1"/>
                </a:solidFill>
                <a:latin typeface="Calibri"/>
                <a:ea typeface="Calibri"/>
                <a:cs typeface="Calibri"/>
                <a:sym typeface="Calibri"/>
              </a:rPr>
              <a:t>As a student, you may receive discounts on food, clothing, and activities. The same goes for a senior discount when you're over 65 years old or military discount if you have served in the Armed Forces. Using the allocation methods discussed, make an argument </a:t>
            </a:r>
            <a:r>
              <a:rPr i="1" lang="en" sz="1600">
                <a:solidFill>
                  <a:schemeClr val="dk1"/>
                </a:solidFill>
                <a:latin typeface="Calibri"/>
                <a:ea typeface="Calibri"/>
                <a:cs typeface="Calibri"/>
                <a:sym typeface="Calibri"/>
              </a:rPr>
              <a:t>against </a:t>
            </a:r>
            <a:r>
              <a:rPr lang="en" sz="1600">
                <a:solidFill>
                  <a:schemeClr val="dk1"/>
                </a:solidFill>
                <a:latin typeface="Calibri"/>
                <a:ea typeface="Calibri"/>
                <a:cs typeface="Calibri"/>
                <a:sym typeface="Calibri"/>
              </a:rPr>
              <a:t>the use of discounts. Do you agree or disagree with this argument? Why?</a:t>
            </a:r>
            <a:endParaRPr b="1" i="1" sz="1600">
              <a:solidFill>
                <a:schemeClr val="dk1"/>
              </a:solidFill>
            </a:endParaRPr>
          </a:p>
          <a:p>
            <a:pPr indent="0" lvl="0" marL="0" rtl="0" algn="l">
              <a:lnSpc>
                <a:spcPct val="100000"/>
              </a:lnSpc>
              <a:spcBef>
                <a:spcPts val="1200"/>
              </a:spcBef>
              <a:spcAft>
                <a:spcPts val="0"/>
              </a:spcAft>
              <a:buNone/>
            </a:pPr>
            <a:r>
              <a:t/>
            </a:r>
            <a:endParaRPr>
              <a:solidFill>
                <a:schemeClr val="dk1"/>
              </a:solidFill>
            </a:endParaRPr>
          </a:p>
          <a:p>
            <a:pPr indent="-228600" lvl="0" marL="342900" marR="0" rtl="0" algn="l">
              <a:lnSpc>
                <a:spcPct val="100000"/>
              </a:lnSpc>
              <a:spcBef>
                <a:spcPts val="0"/>
              </a:spcBef>
              <a:spcAft>
                <a:spcPts val="0"/>
              </a:spcAft>
              <a:buClr>
                <a:schemeClr val="dk1"/>
              </a:buClr>
              <a:buSzPts val="1900"/>
              <a:buFont typeface="Calibri"/>
              <a:buNone/>
            </a:pPr>
            <a:r>
              <a:t/>
            </a:r>
            <a:endParaRPr i="0" sz="1900" u="none" cap="none" strike="noStrike">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4">
                                            <p:txEl>
                                              <p:pRg end="0" st="0"/>
                                            </p:txEl>
                                          </p:spTgt>
                                        </p:tgtEl>
                                        <p:attrNameLst>
                                          <p:attrName>style.visibility</p:attrName>
                                        </p:attrNameLst>
                                      </p:cBhvr>
                                      <p:to>
                                        <p:strVal val="visible"/>
                                      </p:to>
                                    </p:set>
                                    <p:anim calcmode="lin" valueType="num">
                                      <p:cBhvr additive="base">
                                        <p:cTn dur="500"/>
                                        <p:tgtEl>
                                          <p:spTgt spid="594">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4">
                                            <p:txEl>
                                              <p:pRg end="1" st="1"/>
                                            </p:txEl>
                                          </p:spTgt>
                                        </p:tgtEl>
                                        <p:attrNameLst>
                                          <p:attrName>style.visibility</p:attrName>
                                        </p:attrNameLst>
                                      </p:cBhvr>
                                      <p:to>
                                        <p:strVal val="visible"/>
                                      </p:to>
                                    </p:set>
                                    <p:anim calcmode="lin" valueType="num">
                                      <p:cBhvr additive="base">
                                        <p:cTn dur="500"/>
                                        <p:tgtEl>
                                          <p:spTgt spid="594">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4">
                                            <p:txEl>
                                              <p:pRg end="2" st="2"/>
                                            </p:txEl>
                                          </p:spTgt>
                                        </p:tgtEl>
                                        <p:attrNameLst>
                                          <p:attrName>style.visibility</p:attrName>
                                        </p:attrNameLst>
                                      </p:cBhvr>
                                      <p:to>
                                        <p:strVal val="visible"/>
                                      </p:to>
                                    </p:set>
                                    <p:anim calcmode="lin" valueType="num">
                                      <p:cBhvr additive="base">
                                        <p:cTn dur="500"/>
                                        <p:tgtEl>
                                          <p:spTgt spid="594">
                                            <p:txEl>
                                              <p:pRg end="2" st="2"/>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4">
                                            <p:txEl>
                                              <p:pRg end="3" st="3"/>
                                            </p:txEl>
                                          </p:spTgt>
                                        </p:tgtEl>
                                        <p:attrNameLst>
                                          <p:attrName>style.visibility</p:attrName>
                                        </p:attrNameLst>
                                      </p:cBhvr>
                                      <p:to>
                                        <p:strVal val="visible"/>
                                      </p:to>
                                    </p:set>
                                    <p:anim calcmode="lin" valueType="num">
                                      <p:cBhvr additive="base">
                                        <p:cTn dur="500"/>
                                        <p:tgtEl>
                                          <p:spTgt spid="594">
                                            <p:txEl>
                                              <p:pRg end="3" st="3"/>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594">
                                            <p:txEl>
                                              <p:pRg end="4" st="4"/>
                                            </p:txEl>
                                          </p:spTgt>
                                        </p:tgtEl>
                                        <p:attrNameLst>
                                          <p:attrName>style.visibility</p:attrName>
                                        </p:attrNameLst>
                                      </p:cBhvr>
                                      <p:to>
                                        <p:strVal val="visible"/>
                                      </p:to>
                                    </p:set>
                                    <p:anim calcmode="lin" valueType="num">
                                      <p:cBhvr additive="base">
                                        <p:cTn dur="500"/>
                                        <p:tgtEl>
                                          <p:spTgt spid="594">
                                            <p:txEl>
                                              <p:pRg end="4" st="4"/>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10" name="Shape 210"/>
        <p:cNvGrpSpPr/>
        <p:nvPr/>
      </p:nvGrpSpPr>
      <p:grpSpPr>
        <a:xfrm>
          <a:off x="0" y="0"/>
          <a:ext cx="0" cy="0"/>
          <a:chOff x="0" y="0"/>
          <a:chExt cx="0" cy="0"/>
        </a:xfrm>
      </p:grpSpPr>
      <p:pic>
        <p:nvPicPr>
          <p:cNvPr id="211" name="Google Shape;211;p39"/>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12" name="Google Shape;212;p39"/>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13" name="Google Shape;213;p39"/>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NEW Curriculum on EconEdLink!</a:t>
            </a:r>
            <a:endParaRPr sz="300"/>
          </a:p>
        </p:txBody>
      </p:sp>
      <p:sp>
        <p:nvSpPr>
          <p:cNvPr id="214" name="Google Shape;214;p39"/>
          <p:cNvSpPr txBox="1"/>
          <p:nvPr/>
        </p:nvSpPr>
        <p:spPr>
          <a:xfrm>
            <a:off x="812150" y="1103325"/>
            <a:ext cx="4370100" cy="42252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lang="en" sz="2800">
                <a:solidFill>
                  <a:schemeClr val="dk1"/>
                </a:solidFill>
                <a:latin typeface="Calibri"/>
                <a:ea typeface="Calibri"/>
                <a:cs typeface="Calibri"/>
                <a:sym typeface="Calibri"/>
              </a:rPr>
              <a:t>“Help your students to think critically about ethical issues and understand why ideas of right and wrong are vital to economic decision making.”</a:t>
            </a:r>
            <a:endParaRPr sz="2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t/>
            </a:r>
            <a:endParaRPr sz="18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rPr b="1" lang="en" sz="2800">
                <a:solidFill>
                  <a:schemeClr val="dk1"/>
                </a:solidFill>
                <a:latin typeface="Calibri"/>
                <a:ea typeface="Calibri"/>
                <a:cs typeface="Calibri"/>
                <a:sym typeface="Calibri"/>
              </a:rPr>
              <a:t>Middle school and high school lessons</a:t>
            </a:r>
            <a:endParaRPr b="1" sz="2800">
              <a:solidFill>
                <a:schemeClr val="dk1"/>
              </a:solidFill>
              <a:latin typeface="Calibri"/>
              <a:ea typeface="Calibri"/>
              <a:cs typeface="Calibri"/>
              <a:sym typeface="Calibri"/>
            </a:endParaRPr>
          </a:p>
        </p:txBody>
      </p:sp>
      <p:pic>
        <p:nvPicPr>
          <p:cNvPr id="215" name="Google Shape;215;p39"/>
          <p:cNvPicPr preferRelativeResize="0"/>
          <p:nvPr/>
        </p:nvPicPr>
        <p:blipFill>
          <a:blip r:embed="rId4">
            <a:alphaModFix/>
          </a:blip>
          <a:stretch>
            <a:fillRect/>
          </a:stretch>
        </p:blipFill>
        <p:spPr>
          <a:xfrm>
            <a:off x="5308675" y="1332600"/>
            <a:ext cx="3163663" cy="2553900"/>
          </a:xfrm>
          <a:prstGeom prst="rect">
            <a:avLst/>
          </a:prstGeom>
          <a:noFill/>
          <a:ln>
            <a:noFill/>
          </a:ln>
        </p:spPr>
      </p:pic>
      <p:sp>
        <p:nvSpPr>
          <p:cNvPr id="216" name="Google Shape;216;p39"/>
          <p:cNvSpPr/>
          <p:nvPr/>
        </p:nvSpPr>
        <p:spPr>
          <a:xfrm>
            <a:off x="5308675" y="3581925"/>
            <a:ext cx="1005900" cy="304500"/>
          </a:xfrm>
          <a:prstGeom prst="rect">
            <a:avLst/>
          </a:prstGeom>
          <a:noFill/>
          <a:ln cap="flat" cmpd="sng" w="38100">
            <a:solidFill>
              <a:srgbClr val="FF0000"/>
            </a:solidFill>
            <a:prstDash val="solid"/>
            <a:round/>
            <a:headEnd len="sm" w="sm" type="none"/>
            <a:tailEnd len="sm" w="sm" type="none"/>
          </a:ln>
        </p:spPr>
        <p:txBody>
          <a:bodyPr anchorCtr="0" anchor="ctr" bIns="91425" lIns="91425" spcFirstLastPara="1" rIns="91425" wrap="square" tIns="91425">
            <a:noAutofit/>
          </a:bodyPr>
          <a:lstStyle/>
          <a:p>
            <a:pPr indent="0" lvl="0" marL="0" rtl="0" algn="l">
              <a:spcBef>
                <a:spcPts val="0"/>
              </a:spcBef>
              <a:spcAft>
                <a:spcPts val="0"/>
              </a:spcAft>
              <a:buNone/>
            </a:pPr>
            <a:r>
              <a:t/>
            </a:r>
            <a:endParaRPr/>
          </a:p>
        </p:txBody>
      </p:sp>
    </p:spTree>
  </p:cSld>
  <p:clrMapOvr>
    <a:masterClrMapping/>
  </p:clrMapOvr>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99" name="Shape 599"/>
        <p:cNvGrpSpPr/>
        <p:nvPr/>
      </p:nvGrpSpPr>
      <p:grpSpPr>
        <a:xfrm>
          <a:off x="0" y="0"/>
          <a:ext cx="0" cy="0"/>
          <a:chOff x="0" y="0"/>
          <a:chExt cx="0" cy="0"/>
        </a:xfrm>
      </p:grpSpPr>
      <p:sp>
        <p:nvSpPr>
          <p:cNvPr id="600" name="Google Shape;600;p84"/>
          <p:cNvSpPr txBox="1"/>
          <p:nvPr/>
        </p:nvSpPr>
        <p:spPr>
          <a:xfrm>
            <a:off x="529667" y="416552"/>
            <a:ext cx="7937100" cy="915900"/>
          </a:xfrm>
          <a:prstGeom prst="rect">
            <a:avLst/>
          </a:prstGeom>
          <a:noFill/>
          <a:ln>
            <a:noFill/>
          </a:ln>
        </p:spPr>
        <p:txBody>
          <a:bodyPr anchorCtr="0" anchor="t" bIns="34275" lIns="68575" spcFirstLastPara="1" rIns="68575" wrap="square" tIns="34275">
            <a:noAutofit/>
          </a:bodyPr>
          <a:lstStyle/>
          <a:p>
            <a:pPr indent="0" lvl="0" marL="0" marR="0" rtl="0" algn="l">
              <a:lnSpc>
                <a:spcPct val="90000"/>
              </a:lnSpc>
              <a:spcBef>
                <a:spcPts val="0"/>
              </a:spcBef>
              <a:spcAft>
                <a:spcPts val="0"/>
              </a:spcAft>
              <a:buClr>
                <a:srgbClr val="414A58"/>
              </a:buClr>
              <a:buSzPts val="3000"/>
              <a:buFont typeface="Calibri"/>
              <a:buNone/>
            </a:pPr>
            <a:r>
              <a:rPr b="1" lang="en" sz="3000">
                <a:solidFill>
                  <a:schemeClr val="accent4"/>
                </a:solidFill>
                <a:latin typeface="Calibri"/>
                <a:ea typeface="Calibri"/>
                <a:cs typeface="Calibri"/>
                <a:sym typeface="Calibri"/>
              </a:rPr>
              <a:t>Questions?</a:t>
            </a:r>
            <a:endParaRPr b="1" i="0" sz="3000" u="none" cap="none" strike="noStrike">
              <a:solidFill>
                <a:schemeClr val="accent4"/>
              </a:solidFill>
              <a:latin typeface="Calibri"/>
              <a:ea typeface="Calibri"/>
              <a:cs typeface="Calibri"/>
              <a:sym typeface="Calibri"/>
            </a:endParaRPr>
          </a:p>
        </p:txBody>
      </p:sp>
      <p:sp>
        <p:nvSpPr>
          <p:cNvPr id="601" name="Google Shape;601;p84"/>
          <p:cNvSpPr txBox="1"/>
          <p:nvPr>
            <p:ph idx="12" type="sldNum"/>
          </p:nvPr>
        </p:nvSpPr>
        <p:spPr>
          <a:xfrm>
            <a:off x="7088702" y="4632618"/>
            <a:ext cx="1835700" cy="205500"/>
          </a:xfrm>
          <a:prstGeom prst="rect">
            <a:avLst/>
          </a:prstGeom>
          <a:noFill/>
          <a:ln>
            <a:noFill/>
          </a:ln>
        </p:spPr>
        <p:txBody>
          <a:bodyPr anchorCtr="0" anchor="ctr" bIns="34275" lIns="68575" spcFirstLastPara="1" rIns="68575" wrap="square" tIns="34275">
            <a:noAutofit/>
          </a:bodyPr>
          <a:lstStyle/>
          <a:p>
            <a:pPr indent="0" lvl="0" marL="0" rtl="0" algn="r">
              <a:spcBef>
                <a:spcPts val="0"/>
              </a:spcBef>
              <a:spcAft>
                <a:spcPts val="0"/>
              </a:spcAft>
              <a:buNone/>
            </a:pPr>
            <a:fld id="{00000000-1234-1234-1234-123412341234}" type="slidenum">
              <a:rPr lang="en"/>
              <a:t>‹#›</a:t>
            </a:fld>
            <a:endParaRPr/>
          </a:p>
        </p:txBody>
      </p:sp>
      <p:sp>
        <p:nvSpPr>
          <p:cNvPr id="602" name="Google Shape;602;p84"/>
          <p:cNvSpPr txBox="1"/>
          <p:nvPr/>
        </p:nvSpPr>
        <p:spPr>
          <a:xfrm>
            <a:off x="529669" y="1369219"/>
            <a:ext cx="5341800" cy="3263400"/>
          </a:xfrm>
          <a:prstGeom prst="rect">
            <a:avLst/>
          </a:prstGeom>
          <a:noFill/>
          <a:ln>
            <a:noFill/>
          </a:ln>
        </p:spPr>
        <p:txBody>
          <a:bodyPr anchorCtr="0" anchor="t" bIns="34275" lIns="68575" spcFirstLastPara="1" rIns="68575" wrap="square" tIns="34275">
            <a:noAutofit/>
          </a:bodyPr>
          <a:lstStyle/>
          <a:p>
            <a:pPr indent="0" lvl="0" marL="0" marR="0" rtl="0" algn="l">
              <a:lnSpc>
                <a:spcPct val="100000"/>
              </a:lnSpc>
              <a:spcBef>
                <a:spcPts val="1700"/>
              </a:spcBef>
              <a:spcAft>
                <a:spcPts val="0"/>
              </a:spcAft>
              <a:buNone/>
            </a:pPr>
            <a:r>
              <a:rPr lang="en" sz="1900">
                <a:solidFill>
                  <a:schemeClr val="dk1"/>
                </a:solidFill>
                <a:latin typeface="Calibri"/>
                <a:ea typeface="Calibri"/>
                <a:cs typeface="Calibri"/>
                <a:sym typeface="Calibri"/>
              </a:rPr>
              <a:t> </a:t>
            </a:r>
            <a:endParaRPr sz="1100"/>
          </a:p>
          <a:p>
            <a:pPr indent="-228600" lvl="0" marL="342900" marR="0" rtl="0" algn="l">
              <a:lnSpc>
                <a:spcPct val="100000"/>
              </a:lnSpc>
              <a:spcBef>
                <a:spcPts val="1700"/>
              </a:spcBef>
              <a:spcAft>
                <a:spcPts val="0"/>
              </a:spcAft>
              <a:buClr>
                <a:schemeClr val="dk1"/>
              </a:buClr>
              <a:buSzPts val="1900"/>
              <a:buFont typeface="Calibri"/>
              <a:buNone/>
            </a:pPr>
            <a:r>
              <a:t/>
            </a:r>
            <a:endParaRPr b="0" i="0" sz="1900" u="none" cap="none" strike="noStrike">
              <a:solidFill>
                <a:schemeClr val="dk1"/>
              </a:solidFill>
              <a:latin typeface="Calibri"/>
              <a:ea typeface="Calibri"/>
              <a:cs typeface="Calibri"/>
              <a:sym typeface="Calibri"/>
            </a:endParaRPr>
          </a:p>
        </p:txBody>
      </p:sp>
      <p:pic>
        <p:nvPicPr>
          <p:cNvPr descr="a man standing in front of a bulletin board with the words any questions written on it (Provided by Tenor)" id="603" name="Google Shape;603;p84"/>
          <p:cNvPicPr preferRelativeResize="0"/>
          <p:nvPr/>
        </p:nvPicPr>
        <p:blipFill>
          <a:blip r:embed="rId3">
            <a:alphaModFix/>
          </a:blip>
          <a:stretch>
            <a:fillRect/>
          </a:stretch>
        </p:blipFill>
        <p:spPr>
          <a:xfrm>
            <a:off x="1457502" y="1051616"/>
            <a:ext cx="3898625" cy="389862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2">
                                            <p:txEl>
                                              <p:pRg end="0" st="0"/>
                                            </p:txEl>
                                          </p:spTgt>
                                        </p:tgtEl>
                                        <p:attrNameLst>
                                          <p:attrName>style.visibility</p:attrName>
                                        </p:attrNameLst>
                                      </p:cBhvr>
                                      <p:to>
                                        <p:strVal val="visible"/>
                                      </p:to>
                                    </p:set>
                                    <p:anim calcmode="lin" valueType="num">
                                      <p:cBhvr additive="base">
                                        <p:cTn dur="500"/>
                                        <p:tgtEl>
                                          <p:spTgt spid="602">
                                            <p:txEl>
                                              <p:pRg end="0" st="0"/>
                                            </p:txEl>
                                          </p:spTgt>
                                        </p:tgtEl>
                                        <p:attrNameLst>
                                          <p:attrName>ppt_y</p:attrName>
                                        </p:attrNameLst>
                                      </p:cBhvr>
                                      <p:tavLst>
                                        <p:tav fmla="" tm="0">
                                          <p:val>
                                            <p:strVal val="#ppt_y+1"/>
                                          </p:val>
                                        </p:tav>
                                        <p:tav fmla="" tm="100000">
                                          <p:val>
                                            <p:strVal val="#ppt_y"/>
                                          </p:val>
                                        </p:tav>
                                      </p:tavLst>
                                    </p:anim>
                                  </p:childTnLst>
                                </p:cTn>
                              </p:par>
                            </p:childTnLst>
                          </p:cTn>
                        </p:par>
                      </p:childTnLst>
                    </p:cTn>
                  </p:par>
                  <p:par>
                    <p:cTn fill="hold">
                      <p:stCondLst>
                        <p:cond delay="indefinite"/>
                      </p:stCondLst>
                      <p:childTnLst>
                        <p:par>
                          <p:cTn fill="hold">
                            <p:stCondLst>
                              <p:cond delay="0"/>
                            </p:stCondLst>
                            <p:childTnLst>
                              <p:par>
                                <p:cTn fill="hold" nodeType="clickEffect" presetClass="entr" presetID="2" presetSubtype="4">
                                  <p:stCondLst>
                                    <p:cond delay="0"/>
                                  </p:stCondLst>
                                  <p:childTnLst>
                                    <p:set>
                                      <p:cBhvr>
                                        <p:cTn dur="1" fill="hold">
                                          <p:stCondLst>
                                            <p:cond delay="0"/>
                                          </p:stCondLst>
                                        </p:cTn>
                                        <p:tgtEl>
                                          <p:spTgt spid="602">
                                            <p:txEl>
                                              <p:pRg end="1" st="1"/>
                                            </p:txEl>
                                          </p:spTgt>
                                        </p:tgtEl>
                                        <p:attrNameLst>
                                          <p:attrName>style.visibility</p:attrName>
                                        </p:attrNameLst>
                                      </p:cBhvr>
                                      <p:to>
                                        <p:strVal val="visible"/>
                                      </p:to>
                                    </p:set>
                                    <p:anim calcmode="lin" valueType="num">
                                      <p:cBhvr additive="base">
                                        <p:cTn dur="500"/>
                                        <p:tgtEl>
                                          <p:spTgt spid="602">
                                            <p:txEl>
                                              <p:pRg end="1" st="1"/>
                                            </p:txEl>
                                          </p:spTgt>
                                        </p:tgtEl>
                                        <p:attrNameLst>
                                          <p:attrName>ppt_y</p:attrName>
                                        </p:attrNameLst>
                                      </p:cBhvr>
                                      <p:tavLst>
                                        <p:tav fmla="" tm="0">
                                          <p:val>
                                            <p:strVal val="#ppt_y+1"/>
                                          </p:val>
                                        </p:tav>
                                        <p:tav fmla="" tm="100000">
                                          <p:val>
                                            <p:strVal val="#ppt_y"/>
                                          </p:val>
                                        </p:tav>
                                      </p:tavLst>
                                    </p:anim>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7" name="Shape 607"/>
        <p:cNvGrpSpPr/>
        <p:nvPr/>
      </p:nvGrpSpPr>
      <p:grpSpPr>
        <a:xfrm>
          <a:off x="0" y="0"/>
          <a:ext cx="0" cy="0"/>
          <a:chOff x="0" y="0"/>
          <a:chExt cx="0" cy="0"/>
        </a:xfrm>
      </p:grpSpPr>
      <p:pic>
        <p:nvPicPr>
          <p:cNvPr descr="A purple flyer with a qr code and images of people&#10;&#10;AI-generated content may be incorrect." id="608" name="Google Shape;608;p85"/>
          <p:cNvPicPr preferRelativeResize="0"/>
          <p:nvPr/>
        </p:nvPicPr>
        <p:blipFill>
          <a:blip r:embed="rId3">
            <a:alphaModFix/>
          </a:blip>
          <a:stretch>
            <a:fillRect/>
          </a:stretch>
        </p:blipFill>
        <p:spPr>
          <a:xfrm>
            <a:off x="152400" y="152400"/>
            <a:ext cx="9144000" cy="5143500"/>
          </a:xfrm>
          <a:prstGeom prst="rect">
            <a:avLst/>
          </a:prstGeom>
          <a:noFill/>
          <a:ln>
            <a:noFill/>
          </a:ln>
        </p:spPr>
      </p:pic>
      <p:sp>
        <p:nvSpPr>
          <p:cNvPr id="609" name="Google Shape;609;p85"/>
          <p:cNvSpPr txBox="1"/>
          <p:nvPr/>
        </p:nvSpPr>
        <p:spPr>
          <a:xfrm>
            <a:off x="304800" y="304800"/>
            <a:ext cx="3000000" cy="3000000"/>
          </a:xfrm>
          <a:prstGeom prst="rect">
            <a:avLst/>
          </a:prstGeom>
          <a:noFill/>
          <a:ln>
            <a:noFill/>
          </a:ln>
        </p:spPr>
        <p:txBody>
          <a:bodyPr anchorCtr="0" anchor="ctr" bIns="91425" lIns="91425" spcFirstLastPara="1" rIns="91425" wrap="square" tIns="91425">
            <a:noAutofit/>
          </a:bodyPr>
          <a:lstStyle/>
          <a:p>
            <a:pPr indent="0" lvl="0" marL="0" rtl="0" algn="l">
              <a:spcBef>
                <a:spcPts val="0"/>
              </a:spcBef>
              <a:spcAft>
                <a:spcPts val="0"/>
              </a:spcAft>
              <a:buNone/>
            </a:pPr>
            <a:r>
              <a:rPr lang="en"/>
              <a:t> </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13" name="Shape 613"/>
        <p:cNvGrpSpPr/>
        <p:nvPr/>
      </p:nvGrpSpPr>
      <p:grpSpPr>
        <a:xfrm>
          <a:off x="0" y="0"/>
          <a:ext cx="0" cy="0"/>
          <a:chOff x="0" y="0"/>
          <a:chExt cx="0" cy="0"/>
        </a:xfrm>
      </p:grpSpPr>
      <p:pic>
        <p:nvPicPr>
          <p:cNvPr id="614" name="Google Shape;614;p86"/>
          <p:cNvPicPr preferRelativeResize="0"/>
          <p:nvPr/>
        </p:nvPicPr>
        <p:blipFill rotWithShape="1">
          <a:blip r:embed="rId3">
            <a:alphaModFix/>
          </a:blip>
          <a:srcRect b="0" l="-2169" r="32859" t="10546"/>
          <a:stretch/>
        </p:blipFill>
        <p:spPr>
          <a:xfrm>
            <a:off x="3401833" y="0"/>
            <a:ext cx="5709510" cy="5143500"/>
          </a:xfrm>
          <a:prstGeom prst="rect">
            <a:avLst/>
          </a:prstGeom>
          <a:noFill/>
          <a:ln>
            <a:noFill/>
          </a:ln>
        </p:spPr>
      </p:pic>
      <p:pic>
        <p:nvPicPr>
          <p:cNvPr id="615" name="Google Shape;615;p86"/>
          <p:cNvPicPr preferRelativeResize="0"/>
          <p:nvPr/>
        </p:nvPicPr>
        <p:blipFill rotWithShape="1">
          <a:blip r:embed="rId4">
            <a:alphaModFix/>
          </a:blip>
          <a:srcRect b="0" l="29" r="29" t="0"/>
          <a:stretch/>
        </p:blipFill>
        <p:spPr>
          <a:xfrm>
            <a:off x="0" y="0"/>
            <a:ext cx="6968219" cy="5143500"/>
          </a:xfrm>
          <a:prstGeom prst="rect">
            <a:avLst/>
          </a:prstGeom>
          <a:noFill/>
          <a:ln>
            <a:noFill/>
          </a:ln>
        </p:spPr>
      </p:pic>
      <p:sp>
        <p:nvSpPr>
          <p:cNvPr id="616" name="Google Shape;616;p86"/>
          <p:cNvSpPr txBox="1"/>
          <p:nvPr>
            <p:ph idx="1" type="body"/>
          </p:nvPr>
        </p:nvSpPr>
        <p:spPr>
          <a:xfrm>
            <a:off x="628650" y="1183941"/>
            <a:ext cx="7886700" cy="685800"/>
          </a:xfrm>
          <a:prstGeom prst="rect">
            <a:avLst/>
          </a:prstGeom>
          <a:noFill/>
          <a:ln>
            <a:noFill/>
          </a:ln>
        </p:spPr>
        <p:txBody>
          <a:bodyPr anchorCtr="0" anchor="t" bIns="34275" lIns="68575" spcFirstLastPara="1" rIns="68575" wrap="square" tIns="34275">
            <a:normAutofit/>
          </a:bodyPr>
          <a:lstStyle/>
          <a:p>
            <a:pPr indent="0" lvl="0" marL="0" rtl="0" algn="l">
              <a:lnSpc>
                <a:spcPct val="90000"/>
              </a:lnSpc>
              <a:spcBef>
                <a:spcPts val="0"/>
              </a:spcBef>
              <a:spcAft>
                <a:spcPts val="1200"/>
              </a:spcAft>
              <a:buClr>
                <a:srgbClr val="414A58"/>
              </a:buClr>
              <a:buSzPts val="4100"/>
              <a:buFont typeface="Calibri"/>
              <a:buNone/>
            </a:pPr>
            <a:r>
              <a:rPr lang="en">
                <a:solidFill>
                  <a:srgbClr val="414A58"/>
                </a:solidFill>
              </a:rPr>
              <a:t>THANK YOU!</a:t>
            </a:r>
            <a:endParaRPr>
              <a:solidFill>
                <a:srgbClr val="414A58"/>
              </a:solidFill>
              <a:latin typeface="Calibri"/>
              <a:ea typeface="Calibri"/>
              <a:cs typeface="Calibri"/>
              <a:sym typeface="Calibri"/>
            </a:endParaRPr>
          </a:p>
        </p:txBody>
      </p:sp>
      <p:pic>
        <p:nvPicPr>
          <p:cNvPr id="617" name="Google Shape;617;p86"/>
          <p:cNvPicPr preferRelativeResize="0"/>
          <p:nvPr/>
        </p:nvPicPr>
        <p:blipFill rotWithShape="1">
          <a:blip r:embed="rId5">
            <a:alphaModFix/>
          </a:blip>
          <a:srcRect b="0" l="0" r="0" t="0"/>
          <a:stretch/>
        </p:blipFill>
        <p:spPr>
          <a:xfrm>
            <a:off x="604561" y="3722780"/>
            <a:ext cx="1643108" cy="838670"/>
          </a:xfrm>
          <a:prstGeom prst="rect">
            <a:avLst/>
          </a:prstGeom>
          <a:noFill/>
          <a:ln>
            <a:noFill/>
          </a:ln>
        </p:spPr>
      </p:pic>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20" name="Shape 220"/>
        <p:cNvGrpSpPr/>
        <p:nvPr/>
      </p:nvGrpSpPr>
      <p:grpSpPr>
        <a:xfrm>
          <a:off x="0" y="0"/>
          <a:ext cx="0" cy="0"/>
          <a:chOff x="0" y="0"/>
          <a:chExt cx="0" cy="0"/>
        </a:xfrm>
      </p:grpSpPr>
      <p:pic>
        <p:nvPicPr>
          <p:cNvPr id="221" name="Google Shape;221;p40"/>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22" name="Google Shape;222;p40"/>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23" name="Google Shape;223;p40"/>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NEW Curriculum on EconEdLink!</a:t>
            </a:r>
            <a:endParaRPr sz="300"/>
          </a:p>
        </p:txBody>
      </p:sp>
      <p:sp>
        <p:nvSpPr>
          <p:cNvPr id="224" name="Google Shape;224;p40"/>
          <p:cNvSpPr txBox="1"/>
          <p:nvPr/>
        </p:nvSpPr>
        <p:spPr>
          <a:xfrm>
            <a:off x="556575" y="1103325"/>
            <a:ext cx="7980600" cy="33786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400"/>
              <a:buFont typeface="Calibri"/>
              <a:buNone/>
            </a:pPr>
            <a:r>
              <a:t/>
            </a:r>
            <a:endParaRPr b="1" sz="2300">
              <a:solidFill>
                <a:schemeClr val="dk1"/>
              </a:solidFill>
              <a:highlight>
                <a:schemeClr val="accent6"/>
              </a:highlight>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Focus on active learning. </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Include ready to use PPT slides.</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Include all terms/definitions needed.</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Include references so teachers can do a deep dive on the topics.</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Focus on allowing discussions of timely topics that often don’t have simple solutions.</a:t>
            </a:r>
            <a:endParaRPr sz="2400">
              <a:solidFill>
                <a:schemeClr val="dk1"/>
              </a:solidFill>
              <a:latin typeface="Calibri"/>
              <a:ea typeface="Calibri"/>
              <a:cs typeface="Calibri"/>
              <a:sym typeface="Calibri"/>
            </a:endParaRPr>
          </a:p>
          <a:p>
            <a:pPr indent="-381000" lvl="0" marL="457200" marR="0" rtl="0" algn="l">
              <a:lnSpc>
                <a:spcPct val="100000"/>
              </a:lnSpc>
              <a:spcBef>
                <a:spcPts val="0"/>
              </a:spcBef>
              <a:spcAft>
                <a:spcPts val="0"/>
              </a:spcAft>
              <a:buClr>
                <a:schemeClr val="dk1"/>
              </a:buClr>
              <a:buSzPts val="2400"/>
              <a:buFont typeface="Calibri"/>
              <a:buAutoNum type="arabicParenR"/>
            </a:pPr>
            <a:r>
              <a:rPr lang="en" sz="2400">
                <a:solidFill>
                  <a:schemeClr val="dk1"/>
                </a:solidFill>
                <a:latin typeface="Calibri"/>
                <a:ea typeface="Calibri"/>
                <a:cs typeface="Calibri"/>
                <a:sym typeface="Calibri"/>
              </a:rPr>
              <a:t>Are available on EconEdLink.</a:t>
            </a:r>
            <a:endParaRPr sz="2400">
              <a:solidFill>
                <a:schemeClr val="dk1"/>
              </a:solidFill>
              <a:latin typeface="Calibri"/>
              <a:ea typeface="Calibri"/>
              <a:cs typeface="Calibri"/>
              <a:sym typeface="Calibri"/>
            </a:endParaRPr>
          </a:p>
        </p:txBody>
      </p:sp>
      <p:sp>
        <p:nvSpPr>
          <p:cNvPr id="225" name="Google Shape;225;p40"/>
          <p:cNvSpPr txBox="1"/>
          <p:nvPr/>
        </p:nvSpPr>
        <p:spPr>
          <a:xfrm>
            <a:off x="477000" y="987400"/>
            <a:ext cx="3749700" cy="489600"/>
          </a:xfrm>
          <a:prstGeom prst="rect">
            <a:avLst/>
          </a:prstGeom>
          <a:noFill/>
          <a:ln>
            <a:noFill/>
          </a:ln>
        </p:spPr>
        <p:txBody>
          <a:bodyPr anchorCtr="0" anchor="t" bIns="91425" lIns="91425" spcFirstLastPara="1" rIns="91425" wrap="square" tIns="91425">
            <a:noAutofit/>
          </a:bodyPr>
          <a:lstStyle/>
          <a:p>
            <a:pPr indent="0" lvl="0" marL="0" rtl="0" algn="l">
              <a:spcBef>
                <a:spcPts val="0"/>
              </a:spcBef>
              <a:spcAft>
                <a:spcPts val="0"/>
              </a:spcAft>
              <a:buNone/>
            </a:pPr>
            <a:r>
              <a:rPr b="1" lang="en" sz="3000" u="sng">
                <a:solidFill>
                  <a:schemeClr val="dk1"/>
                </a:solidFill>
                <a:hlinkClick r:id="rId4">
                  <a:extLst>
                    <a:ext uri="{A12FA001-AC4F-418D-AE19-62706E023703}">
                      <ahyp:hlinkClr val="tx"/>
                    </a:ext>
                  </a:extLst>
                </a:hlinkClick>
              </a:rPr>
              <a:t>ALL LESSONS:</a:t>
            </a:r>
            <a:endParaRPr b="1" sz="3000">
              <a:solidFill>
                <a:schemeClr val="dk1"/>
              </a:solidFill>
            </a:endParaRPr>
          </a:p>
        </p:txBody>
      </p:sp>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0" st="0"/>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1" st="1"/>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2" st="2"/>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3" st="3"/>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4" st="4"/>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5" st="5"/>
                                            </p:txEl>
                                          </p:spTgt>
                                        </p:tgtEl>
                                        <p:attrNameLst>
                                          <p:attrName>style.visibility</p:attrName>
                                        </p:attrNameLst>
                                      </p:cBhvr>
                                      <p:to>
                                        <p:strVal val="visible"/>
                                      </p:to>
                                    </p:set>
                                  </p:childTnLst>
                                </p:cTn>
                              </p:par>
                            </p:childTnLst>
                          </p:cTn>
                        </p:par>
                      </p:childTnLst>
                    </p:cTn>
                  </p:par>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224">
                                            <p:txEl>
                                              <p:pRg end="6" st="6"/>
                                            </p:txEl>
                                          </p:spTgt>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29" name="Shape 229"/>
        <p:cNvGrpSpPr/>
        <p:nvPr/>
      </p:nvGrpSpPr>
      <p:grpSpPr>
        <a:xfrm>
          <a:off x="0" y="0"/>
          <a:ext cx="0" cy="0"/>
          <a:chOff x="0" y="0"/>
          <a:chExt cx="0" cy="0"/>
        </a:xfrm>
      </p:grpSpPr>
      <p:sp>
        <p:nvSpPr>
          <p:cNvPr id="230" name="Google Shape;230;p41"/>
          <p:cNvSpPr txBox="1"/>
          <p:nvPr/>
        </p:nvSpPr>
        <p:spPr>
          <a:xfrm>
            <a:off x="545753" y="387627"/>
            <a:ext cx="7868400" cy="6372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4100">
                <a:solidFill>
                  <a:srgbClr val="414A58"/>
                </a:solidFill>
                <a:latin typeface="Inter"/>
                <a:ea typeface="Inter"/>
                <a:cs typeface="Inter"/>
                <a:sym typeface="Inter"/>
              </a:rPr>
              <a:t>Thanks Sponsors!</a:t>
            </a:r>
            <a:endParaRPr b="0" i="0" sz="4100" u="none" cap="none" strike="noStrike">
              <a:solidFill>
                <a:srgbClr val="414A58"/>
              </a:solidFill>
              <a:latin typeface="Inter"/>
              <a:ea typeface="Inter"/>
              <a:cs typeface="Inter"/>
              <a:sym typeface="Inter"/>
            </a:endParaRPr>
          </a:p>
        </p:txBody>
      </p:sp>
      <p:sp>
        <p:nvSpPr>
          <p:cNvPr id="231" name="Google Shape;231;p41"/>
          <p:cNvSpPr txBox="1"/>
          <p:nvPr>
            <p:ph idx="12" type="sldNum"/>
          </p:nvPr>
        </p:nvSpPr>
        <p:spPr>
          <a:xfrm>
            <a:off x="8691753" y="4812750"/>
            <a:ext cx="3084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pic>
        <p:nvPicPr>
          <p:cNvPr id="232" name="Google Shape;232;p41"/>
          <p:cNvPicPr preferRelativeResize="0"/>
          <p:nvPr/>
        </p:nvPicPr>
        <p:blipFill rotWithShape="1">
          <a:blip r:embed="rId3">
            <a:alphaModFix/>
          </a:blip>
          <a:srcRect b="0" l="0" r="0" t="0"/>
          <a:stretch/>
        </p:blipFill>
        <p:spPr>
          <a:xfrm>
            <a:off x="335067" y="1173218"/>
            <a:ext cx="4704991" cy="1615967"/>
          </a:xfrm>
          <a:prstGeom prst="rect">
            <a:avLst/>
          </a:prstGeom>
          <a:noFill/>
          <a:ln>
            <a:noFill/>
          </a:ln>
        </p:spPr>
      </p:pic>
      <p:pic>
        <p:nvPicPr>
          <p:cNvPr id="233" name="Google Shape;233;p41"/>
          <p:cNvPicPr preferRelativeResize="0"/>
          <p:nvPr/>
        </p:nvPicPr>
        <p:blipFill rotWithShape="1">
          <a:blip r:embed="rId4">
            <a:alphaModFix/>
          </a:blip>
          <a:srcRect b="0" l="0" r="0" t="0"/>
          <a:stretch/>
        </p:blipFill>
        <p:spPr>
          <a:xfrm>
            <a:off x="6357700" y="1173218"/>
            <a:ext cx="2341080" cy="1615967"/>
          </a:xfrm>
          <a:prstGeom prst="rect">
            <a:avLst/>
          </a:prstGeom>
          <a:noFill/>
          <a:ln>
            <a:noFill/>
          </a:ln>
        </p:spPr>
      </p:pic>
      <p:pic>
        <p:nvPicPr>
          <p:cNvPr id="234" name="Google Shape;234;p41"/>
          <p:cNvPicPr preferRelativeResize="0"/>
          <p:nvPr/>
        </p:nvPicPr>
        <p:blipFill rotWithShape="1">
          <a:blip r:embed="rId5">
            <a:alphaModFix/>
          </a:blip>
          <a:srcRect b="0" l="0" r="0" t="0"/>
          <a:stretch/>
        </p:blipFill>
        <p:spPr>
          <a:xfrm>
            <a:off x="463674" y="2957441"/>
            <a:ext cx="7557103" cy="752938"/>
          </a:xfrm>
          <a:prstGeom prst="rect">
            <a:avLst/>
          </a:prstGeom>
          <a:noFill/>
          <a:ln>
            <a:noFill/>
          </a:ln>
        </p:spPr>
      </p:pic>
      <p:pic>
        <p:nvPicPr>
          <p:cNvPr id="235" name="Google Shape;235;p41"/>
          <p:cNvPicPr preferRelativeResize="0"/>
          <p:nvPr/>
        </p:nvPicPr>
        <p:blipFill>
          <a:blip r:embed="rId6">
            <a:alphaModFix/>
          </a:blip>
          <a:stretch>
            <a:fillRect/>
          </a:stretch>
        </p:blipFill>
        <p:spPr>
          <a:xfrm>
            <a:off x="1754450" y="3296050"/>
            <a:ext cx="6172200" cy="2057400"/>
          </a:xfrm>
          <a:prstGeom prst="rect">
            <a:avLst/>
          </a:prstGeom>
          <a:noFill/>
          <a:ln>
            <a:noFill/>
          </a:ln>
        </p:spPr>
      </p:pic>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39" name="Shape 239"/>
        <p:cNvGrpSpPr/>
        <p:nvPr/>
      </p:nvGrpSpPr>
      <p:grpSpPr>
        <a:xfrm>
          <a:off x="0" y="0"/>
          <a:ext cx="0" cy="0"/>
          <a:chOff x="0" y="0"/>
          <a:chExt cx="0" cy="0"/>
        </a:xfrm>
      </p:grpSpPr>
      <p:pic>
        <p:nvPicPr>
          <p:cNvPr id="240" name="Google Shape;240;p42"/>
          <p:cNvPicPr preferRelativeResize="0"/>
          <p:nvPr/>
        </p:nvPicPr>
        <p:blipFill>
          <a:blip r:embed="rId3">
            <a:alphaModFix/>
          </a:blip>
          <a:stretch>
            <a:fillRect/>
          </a:stretch>
        </p:blipFill>
        <p:spPr>
          <a:xfrm>
            <a:off x="8227575" y="4265275"/>
            <a:ext cx="916425" cy="878225"/>
          </a:xfrm>
          <a:prstGeom prst="rect">
            <a:avLst/>
          </a:prstGeom>
          <a:noFill/>
          <a:ln>
            <a:noFill/>
          </a:ln>
        </p:spPr>
      </p:pic>
      <p:sp>
        <p:nvSpPr>
          <p:cNvPr id="241" name="Google Shape;241;p42"/>
          <p:cNvSpPr txBox="1"/>
          <p:nvPr>
            <p:ph idx="4294967295" type="sldNum"/>
          </p:nvPr>
        </p:nvSpPr>
        <p:spPr>
          <a:xfrm>
            <a:off x="8769603" y="4826709"/>
            <a:ext cx="131100" cy="192300"/>
          </a:xfrm>
          <a:prstGeom prst="rect">
            <a:avLst/>
          </a:prstGeom>
          <a:noFill/>
          <a:ln>
            <a:noFill/>
          </a:ln>
        </p:spPr>
        <p:txBody>
          <a:bodyPr anchorCtr="0" anchor="ctr" bIns="34275" lIns="34275" spcFirstLastPara="1" rIns="34275" wrap="square" tIns="34275">
            <a:spAutoFit/>
          </a:bodyPr>
          <a:lstStyle/>
          <a:p>
            <a:pPr indent="0" lvl="0" marL="0" rtl="0" algn="r">
              <a:lnSpc>
                <a:spcPct val="100000"/>
              </a:lnSpc>
              <a:spcBef>
                <a:spcPts val="0"/>
              </a:spcBef>
              <a:spcAft>
                <a:spcPts val="0"/>
              </a:spcAft>
              <a:buClr>
                <a:srgbClr val="414A58"/>
              </a:buClr>
              <a:buSzPts val="800"/>
              <a:buFont typeface="Inter"/>
              <a:buNone/>
            </a:pPr>
            <a:fld id="{00000000-1234-1234-1234-123412341234}" type="slidenum">
              <a:rPr b="0" i="0" lang="en" sz="800" u="none" cap="none" strike="noStrike">
                <a:solidFill>
                  <a:srgbClr val="414A58"/>
                </a:solidFill>
                <a:latin typeface="Inter"/>
                <a:ea typeface="Inter"/>
                <a:cs typeface="Inter"/>
                <a:sym typeface="Inter"/>
              </a:rPr>
              <a:t>‹#›</a:t>
            </a:fld>
            <a:endParaRPr b="0" i="0" sz="800" u="none" cap="none" strike="noStrike">
              <a:solidFill>
                <a:srgbClr val="414A58"/>
              </a:solidFill>
              <a:latin typeface="Inter"/>
              <a:ea typeface="Inter"/>
              <a:cs typeface="Inter"/>
              <a:sym typeface="Inter"/>
            </a:endParaRPr>
          </a:p>
        </p:txBody>
      </p:sp>
      <p:sp>
        <p:nvSpPr>
          <p:cNvPr id="242" name="Google Shape;242;p42"/>
          <p:cNvSpPr txBox="1"/>
          <p:nvPr/>
        </p:nvSpPr>
        <p:spPr>
          <a:xfrm>
            <a:off x="477000" y="471925"/>
            <a:ext cx="6938400" cy="5265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3300">
                <a:solidFill>
                  <a:srgbClr val="414A58"/>
                </a:solidFill>
                <a:latin typeface="Inter"/>
                <a:ea typeface="Inter"/>
                <a:cs typeface="Inter"/>
                <a:sym typeface="Inter"/>
              </a:rPr>
              <a:t>Authors, Contributors, and Editors</a:t>
            </a:r>
            <a:endParaRPr sz="300"/>
          </a:p>
        </p:txBody>
      </p:sp>
      <p:sp>
        <p:nvSpPr>
          <p:cNvPr id="243" name="Google Shape;243;p42"/>
          <p:cNvSpPr txBox="1"/>
          <p:nvPr/>
        </p:nvSpPr>
        <p:spPr>
          <a:xfrm>
            <a:off x="396400" y="1084000"/>
            <a:ext cx="8102100" cy="4994700"/>
          </a:xfrm>
          <a:prstGeom prst="rect">
            <a:avLst/>
          </a:prstGeom>
          <a:noFill/>
          <a:ln>
            <a:noFill/>
          </a:ln>
        </p:spPr>
        <p:txBody>
          <a:bodyPr anchorCtr="0" anchor="t" bIns="34275" lIns="34275" spcFirstLastPara="1" rIns="34275" wrap="square" tIns="34275">
            <a:spAutoFit/>
          </a:bodyPr>
          <a:lstStyle/>
          <a:p>
            <a:pPr indent="0" lvl="0" marL="0" marR="0" rtl="0" algn="l">
              <a:lnSpc>
                <a:spcPct val="100000"/>
              </a:lnSpc>
              <a:spcBef>
                <a:spcPts val="0"/>
              </a:spcBef>
              <a:spcAft>
                <a:spcPts val="0"/>
              </a:spcAft>
              <a:buClr>
                <a:srgbClr val="000000"/>
              </a:buClr>
              <a:buSzPts val="2400"/>
              <a:buFont typeface="Calibri"/>
              <a:buNone/>
            </a:pPr>
            <a:r>
              <a:rPr b="1" lang="en" sz="2600">
                <a:solidFill>
                  <a:schemeClr val="dk1"/>
                </a:solidFill>
                <a:latin typeface="Calibri"/>
                <a:ea typeface="Calibri"/>
                <a:cs typeface="Calibri"/>
                <a:sym typeface="Calibri"/>
              </a:rPr>
              <a:t>Project manager:</a:t>
            </a:r>
            <a:r>
              <a:rPr lang="en" sz="2600">
                <a:solidFill>
                  <a:schemeClr val="dk1"/>
                </a:solidFill>
                <a:latin typeface="Calibri"/>
                <a:ea typeface="Calibri"/>
                <a:cs typeface="Calibri"/>
                <a:sym typeface="Calibri"/>
              </a:rPr>
              <a:t> </a:t>
            </a:r>
            <a:r>
              <a:rPr i="1" lang="en" sz="2600">
                <a:solidFill>
                  <a:schemeClr val="dk1"/>
                </a:solidFill>
                <a:latin typeface="Calibri"/>
                <a:ea typeface="Calibri"/>
                <a:cs typeface="Calibri"/>
                <a:sym typeface="Calibri"/>
              </a:rPr>
              <a:t>Jamie Wagner</a:t>
            </a:r>
            <a:r>
              <a:rPr lang="en" sz="2600">
                <a:solidFill>
                  <a:schemeClr val="dk1"/>
                </a:solidFill>
                <a:latin typeface="Calibri"/>
                <a:ea typeface="Calibri"/>
                <a:cs typeface="Calibri"/>
                <a:sym typeface="Calibri"/>
              </a:rPr>
              <a:t> (Director, UNO CEE)</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rPr b="1" lang="en" sz="2600">
                <a:solidFill>
                  <a:schemeClr val="dk1"/>
                </a:solidFill>
                <a:latin typeface="Calibri"/>
                <a:ea typeface="Calibri"/>
                <a:cs typeface="Calibri"/>
                <a:sym typeface="Calibri"/>
              </a:rPr>
              <a:t>Authors:</a:t>
            </a:r>
            <a:r>
              <a:rPr lang="en" sz="2600">
                <a:solidFill>
                  <a:schemeClr val="dk1"/>
                </a:solidFill>
                <a:latin typeface="Calibri"/>
                <a:ea typeface="Calibri"/>
                <a:cs typeface="Calibri"/>
                <a:sym typeface="Calibri"/>
              </a:rPr>
              <a:t> </a:t>
            </a:r>
            <a:r>
              <a:rPr i="1" lang="en" sz="2600">
                <a:solidFill>
                  <a:schemeClr val="dk1"/>
                </a:solidFill>
                <a:latin typeface="Calibri"/>
                <a:ea typeface="Calibri"/>
                <a:cs typeface="Calibri"/>
                <a:sym typeface="Calibri"/>
              </a:rPr>
              <a:t>Chris Cannon</a:t>
            </a:r>
            <a:r>
              <a:rPr lang="en" sz="2600">
                <a:solidFill>
                  <a:schemeClr val="dk1"/>
                </a:solidFill>
                <a:latin typeface="Calibri"/>
                <a:ea typeface="Calibri"/>
                <a:cs typeface="Calibri"/>
                <a:sym typeface="Calibri"/>
              </a:rPr>
              <a:t> (Chief Program Officer, GCEE), </a:t>
            </a:r>
            <a:r>
              <a:rPr i="1" lang="en" sz="2600">
                <a:solidFill>
                  <a:schemeClr val="dk1"/>
                </a:solidFill>
                <a:latin typeface="Calibri"/>
                <a:ea typeface="Calibri"/>
                <a:cs typeface="Calibri"/>
                <a:sym typeface="Calibri"/>
              </a:rPr>
              <a:t>Stephen Day</a:t>
            </a:r>
            <a:r>
              <a:rPr lang="en" sz="2600">
                <a:solidFill>
                  <a:schemeClr val="dk1"/>
                </a:solidFill>
                <a:latin typeface="Calibri"/>
                <a:ea typeface="Calibri"/>
                <a:cs typeface="Calibri"/>
                <a:sym typeface="Calibri"/>
              </a:rPr>
              <a:t> (Director, VCU CEE), </a:t>
            </a:r>
            <a:r>
              <a:rPr i="1" lang="en" sz="2600">
                <a:solidFill>
                  <a:schemeClr val="dk1"/>
                </a:solidFill>
                <a:latin typeface="Calibri"/>
                <a:ea typeface="Calibri"/>
                <a:cs typeface="Calibri"/>
                <a:sym typeface="Calibri"/>
              </a:rPr>
              <a:t>Chandler Jordan</a:t>
            </a:r>
            <a:r>
              <a:rPr lang="en" sz="2600">
                <a:solidFill>
                  <a:schemeClr val="dk1"/>
                </a:solidFill>
                <a:latin typeface="Calibri"/>
                <a:ea typeface="Calibri"/>
                <a:cs typeface="Calibri"/>
                <a:sym typeface="Calibri"/>
              </a:rPr>
              <a:t> (Executive Director, SCEE), </a:t>
            </a:r>
            <a:r>
              <a:rPr i="1" lang="en" sz="2600">
                <a:solidFill>
                  <a:schemeClr val="dk1"/>
                </a:solidFill>
                <a:latin typeface="Calibri"/>
                <a:ea typeface="Calibri"/>
                <a:cs typeface="Calibri"/>
                <a:sym typeface="Calibri"/>
              </a:rPr>
              <a:t>Matt Pierson</a:t>
            </a:r>
            <a:r>
              <a:rPr lang="en" sz="2600">
                <a:solidFill>
                  <a:schemeClr val="dk1"/>
                </a:solidFill>
                <a:latin typeface="Calibri"/>
                <a:ea typeface="Calibri"/>
                <a:cs typeface="Calibri"/>
                <a:sym typeface="Calibri"/>
              </a:rPr>
              <a:t> (Associate Director, NCEE), </a:t>
            </a:r>
            <a:r>
              <a:rPr i="1" lang="en" sz="2600">
                <a:solidFill>
                  <a:schemeClr val="dk1"/>
                </a:solidFill>
                <a:latin typeface="Calibri"/>
                <a:ea typeface="Calibri"/>
                <a:cs typeface="Calibri"/>
                <a:sym typeface="Calibri"/>
              </a:rPr>
              <a:t>Jamie Wagner</a:t>
            </a:r>
            <a:r>
              <a:rPr lang="en" sz="2600">
                <a:solidFill>
                  <a:schemeClr val="dk1"/>
                </a:solidFill>
                <a:latin typeface="Calibri"/>
                <a:ea typeface="Calibri"/>
                <a:cs typeface="Calibri"/>
                <a:sym typeface="Calibri"/>
              </a:rPr>
              <a:t>, </a:t>
            </a:r>
            <a:r>
              <a:rPr i="1" lang="en" sz="2600">
                <a:solidFill>
                  <a:schemeClr val="dk1"/>
                </a:solidFill>
                <a:latin typeface="Calibri"/>
                <a:ea typeface="Calibri"/>
                <a:cs typeface="Calibri"/>
                <a:sym typeface="Calibri"/>
              </a:rPr>
              <a:t>John Kruggel (Director, JMU CEE)</a:t>
            </a:r>
            <a:r>
              <a:rPr lang="en" sz="2600">
                <a:solidFill>
                  <a:schemeClr val="dk1"/>
                </a:solidFill>
                <a:latin typeface="Calibri"/>
                <a:ea typeface="Calibri"/>
                <a:cs typeface="Calibri"/>
                <a:sym typeface="Calibri"/>
              </a:rPr>
              <a:t>.</a:t>
            </a:r>
            <a:endParaRPr sz="26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t/>
            </a:r>
            <a:endParaRPr sz="1700">
              <a:solidFill>
                <a:schemeClr val="dk1"/>
              </a:solidFill>
              <a:latin typeface="Calibri"/>
              <a:ea typeface="Calibri"/>
              <a:cs typeface="Calibri"/>
              <a:sym typeface="Calibri"/>
            </a:endParaRPr>
          </a:p>
          <a:p>
            <a:pPr indent="0" lvl="0" marL="0" marR="0" rtl="0" algn="l">
              <a:lnSpc>
                <a:spcPct val="100000"/>
              </a:lnSpc>
              <a:spcBef>
                <a:spcPts val="0"/>
              </a:spcBef>
              <a:spcAft>
                <a:spcPts val="0"/>
              </a:spcAft>
              <a:buClr>
                <a:srgbClr val="000000"/>
              </a:buClr>
              <a:buSzPts val="2400"/>
              <a:buFont typeface="Calibri"/>
              <a:buNone/>
            </a:pPr>
            <a:r>
              <a:rPr b="1" lang="en" sz="2600">
                <a:solidFill>
                  <a:schemeClr val="dk1"/>
                </a:solidFill>
                <a:latin typeface="Calibri"/>
                <a:ea typeface="Calibri"/>
                <a:cs typeface="Calibri"/>
                <a:sym typeface="Calibri"/>
              </a:rPr>
              <a:t>Editors:</a:t>
            </a:r>
            <a:r>
              <a:rPr lang="en" sz="2600">
                <a:solidFill>
                  <a:schemeClr val="dk1"/>
                </a:solidFill>
                <a:latin typeface="Calibri"/>
                <a:ea typeface="Calibri"/>
                <a:cs typeface="Calibri"/>
                <a:sym typeface="Calibri"/>
              </a:rPr>
              <a:t> </a:t>
            </a:r>
            <a:r>
              <a:rPr i="1" lang="en" sz="2600">
                <a:solidFill>
                  <a:schemeClr val="dk1"/>
                </a:solidFill>
                <a:latin typeface="Calibri"/>
                <a:ea typeface="Calibri"/>
                <a:cs typeface="Calibri"/>
                <a:sym typeface="Calibri"/>
              </a:rPr>
              <a:t>Jennifer Davidson</a:t>
            </a:r>
            <a:r>
              <a:rPr lang="en" sz="2600">
                <a:solidFill>
                  <a:schemeClr val="dk1"/>
                </a:solidFill>
                <a:latin typeface="Calibri"/>
                <a:ea typeface="Calibri"/>
                <a:cs typeface="Calibri"/>
                <a:sym typeface="Calibri"/>
              </a:rPr>
              <a:t> (President, NCEE), </a:t>
            </a:r>
            <a:r>
              <a:rPr i="1" lang="en" sz="2600">
                <a:solidFill>
                  <a:schemeClr val="dk1"/>
                </a:solidFill>
                <a:latin typeface="Calibri"/>
                <a:ea typeface="Calibri"/>
                <a:cs typeface="Calibri"/>
                <a:sym typeface="Calibri"/>
              </a:rPr>
              <a:t>Chris Caltabiano</a:t>
            </a:r>
            <a:r>
              <a:rPr lang="en" sz="2600">
                <a:solidFill>
                  <a:schemeClr val="dk1"/>
                </a:solidFill>
                <a:latin typeface="Calibri"/>
                <a:ea typeface="Calibri"/>
                <a:cs typeface="Calibri"/>
                <a:sym typeface="Calibri"/>
              </a:rPr>
              <a:t> (Chief Program Officer, CEE), </a:t>
            </a:r>
            <a:r>
              <a:rPr i="1" lang="en" sz="2600">
                <a:solidFill>
                  <a:schemeClr val="dk1"/>
                </a:solidFill>
                <a:latin typeface="Calibri"/>
                <a:ea typeface="Calibri"/>
                <a:cs typeface="Calibri"/>
                <a:sym typeface="Calibri"/>
              </a:rPr>
              <a:t>Ruth Cookson</a:t>
            </a:r>
            <a:r>
              <a:rPr lang="en" sz="2600">
                <a:solidFill>
                  <a:schemeClr val="dk1"/>
                </a:solidFill>
                <a:latin typeface="Calibri"/>
                <a:ea typeface="Calibri"/>
                <a:cs typeface="Calibri"/>
                <a:sym typeface="Calibri"/>
              </a:rPr>
              <a:t> (Senior Manager, Educational Content, CEE).</a:t>
            </a:r>
            <a:endParaRPr sz="2600">
              <a:solidFill>
                <a:schemeClr val="dk1"/>
              </a:solidFill>
              <a:latin typeface="Calibri"/>
              <a:ea typeface="Calibri"/>
              <a:cs typeface="Calibri"/>
              <a:sym typeface="Calibri"/>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noFill/>
      </p:bgPr>
    </p:bg>
    <p:spTree>
      <p:nvGrpSpPr>
        <p:cNvPr id="247" name="Shape 247"/>
        <p:cNvGrpSpPr/>
        <p:nvPr/>
      </p:nvGrpSpPr>
      <p:grpSpPr>
        <a:xfrm>
          <a:off x="0" y="0"/>
          <a:ext cx="0" cy="0"/>
          <a:chOff x="0" y="0"/>
          <a:chExt cx="0" cy="0"/>
        </a:xfrm>
      </p:grpSpPr>
      <p:sp>
        <p:nvSpPr>
          <p:cNvPr id="248" name="Google Shape;248;p43"/>
          <p:cNvSpPr txBox="1"/>
          <p:nvPr>
            <p:ph idx="4294967295" type="body"/>
          </p:nvPr>
        </p:nvSpPr>
        <p:spPr>
          <a:xfrm>
            <a:off x="167900" y="1082850"/>
            <a:ext cx="8849100" cy="3492600"/>
          </a:xfrm>
          <a:prstGeom prst="rect">
            <a:avLst/>
          </a:prstGeom>
        </p:spPr>
        <p:txBody>
          <a:bodyPr anchorCtr="0" anchor="t" bIns="91425" lIns="91425" spcFirstLastPara="1" rIns="91425" wrap="square" tIns="91425">
            <a:normAutofit/>
          </a:bodyPr>
          <a:lstStyle/>
          <a:p>
            <a:pPr indent="0" lvl="0" marL="0" rtl="0" algn="l">
              <a:spcBef>
                <a:spcPts val="0"/>
              </a:spcBef>
              <a:spcAft>
                <a:spcPts val="0"/>
              </a:spcAft>
              <a:buNone/>
            </a:pPr>
            <a:r>
              <a:rPr lang="en" sz="2600"/>
              <a:t>Where can I find these lessons?</a:t>
            </a:r>
            <a:endParaRPr sz="2600"/>
          </a:p>
          <a:p>
            <a:pPr indent="0" lvl="0" marL="0" rtl="0" algn="l">
              <a:spcBef>
                <a:spcPts val="1200"/>
              </a:spcBef>
              <a:spcAft>
                <a:spcPts val="1200"/>
              </a:spcAft>
              <a:buNone/>
            </a:pPr>
            <a:r>
              <a:rPr lang="en" sz="2600"/>
              <a:t>The lessons are on </a:t>
            </a:r>
            <a:r>
              <a:rPr lang="en" sz="2600" u="sng">
                <a:solidFill>
                  <a:schemeClr val="accent5"/>
                </a:solidFill>
                <a:hlinkClick r:id="rId3">
                  <a:extLst>
                    <a:ext uri="{A12FA001-AC4F-418D-AE19-62706E023703}">
                      <ahyp:hlinkClr val="tx"/>
                    </a:ext>
                  </a:extLst>
                </a:hlinkClick>
              </a:rPr>
              <a:t>EconEdLink</a:t>
            </a:r>
            <a:r>
              <a:rPr lang="en" sz="2600"/>
              <a:t> in the </a:t>
            </a:r>
            <a:r>
              <a:rPr lang="en" sz="2600" u="sng">
                <a:solidFill>
                  <a:schemeClr val="accent5"/>
                </a:solidFill>
                <a:hlinkClick r:id="rId4">
                  <a:extLst>
                    <a:ext uri="{A12FA001-AC4F-418D-AE19-62706E023703}">
                      <ahyp:hlinkClr val="tx"/>
                    </a:ext>
                  </a:extLst>
                </a:hlinkClick>
              </a:rPr>
              <a:t>Collections by Topic</a:t>
            </a:r>
            <a:r>
              <a:rPr lang="en" sz="2600">
                <a:solidFill>
                  <a:schemeClr val="accent5"/>
                </a:solidFill>
              </a:rPr>
              <a:t> </a:t>
            </a:r>
            <a:r>
              <a:rPr lang="en" sz="2600"/>
              <a:t>category.</a:t>
            </a:r>
            <a:endParaRPr sz="2600"/>
          </a:p>
        </p:txBody>
      </p:sp>
      <p:pic>
        <p:nvPicPr>
          <p:cNvPr id="249" name="Google Shape;249;p43"/>
          <p:cNvPicPr preferRelativeResize="0"/>
          <p:nvPr/>
        </p:nvPicPr>
        <p:blipFill rotWithShape="1">
          <a:blip r:embed="rId5">
            <a:alphaModFix/>
          </a:blip>
          <a:srcRect b="0" l="1893" r="0" t="0"/>
          <a:stretch/>
        </p:blipFill>
        <p:spPr>
          <a:xfrm>
            <a:off x="98906" y="2772300"/>
            <a:ext cx="8970993" cy="768300"/>
          </a:xfrm>
          <a:prstGeom prst="rect">
            <a:avLst/>
          </a:prstGeom>
          <a:noFill/>
          <a:ln>
            <a:noFill/>
          </a:ln>
        </p:spPr>
      </p:pic>
      <p:sp>
        <p:nvSpPr>
          <p:cNvPr id="250" name="Google Shape;250;p43"/>
          <p:cNvSpPr/>
          <p:nvPr/>
        </p:nvSpPr>
        <p:spPr>
          <a:xfrm>
            <a:off x="2522288" y="3198206"/>
            <a:ext cx="1582800" cy="342600"/>
          </a:xfrm>
          <a:prstGeom prst="rect">
            <a:avLst/>
          </a:prstGeom>
          <a:noFill/>
          <a:ln cap="flat" cmpd="sng" w="3810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1" name="Google Shape;251;p43"/>
          <p:cNvSpPr/>
          <p:nvPr/>
        </p:nvSpPr>
        <p:spPr>
          <a:xfrm>
            <a:off x="8275763" y="2798156"/>
            <a:ext cx="801300" cy="342600"/>
          </a:xfrm>
          <a:prstGeom prst="rect">
            <a:avLst/>
          </a:prstGeom>
          <a:noFill/>
          <a:ln cap="flat" cmpd="sng" w="38100">
            <a:solidFill>
              <a:srgbClr val="FF0000"/>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t/>
            </a:r>
            <a:endParaRPr/>
          </a:p>
        </p:txBody>
      </p:sp>
      <p:sp>
        <p:nvSpPr>
          <p:cNvPr id="252" name="Google Shape;252;p43"/>
          <p:cNvSpPr/>
          <p:nvPr/>
        </p:nvSpPr>
        <p:spPr>
          <a:xfrm>
            <a:off x="7500938" y="2324475"/>
            <a:ext cx="1417800" cy="342600"/>
          </a:xfrm>
          <a:prstGeom prst="wedgeRectCallout">
            <a:avLst>
              <a:gd fmla="val 22063" name="adj1"/>
              <a:gd fmla="val 94415" name="adj2"/>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100"/>
              <a:t>No fee to sign up!!!</a:t>
            </a:r>
            <a:endParaRPr sz="1100"/>
          </a:p>
        </p:txBody>
      </p:sp>
      <p:sp>
        <p:nvSpPr>
          <p:cNvPr id="253" name="Google Shape;253;p43"/>
          <p:cNvSpPr/>
          <p:nvPr/>
        </p:nvSpPr>
        <p:spPr>
          <a:xfrm>
            <a:off x="814388" y="3410325"/>
            <a:ext cx="1417800" cy="342600"/>
          </a:xfrm>
          <a:prstGeom prst="wedgeRectCallout">
            <a:avLst>
              <a:gd fmla="val 65816" name="adj1"/>
              <a:gd fmla="val -30103" name="adj2"/>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100"/>
              <a:t>Click here for the dropdown</a:t>
            </a:r>
            <a:endParaRPr sz="1100"/>
          </a:p>
        </p:txBody>
      </p:sp>
      <p:sp>
        <p:nvSpPr>
          <p:cNvPr id="254" name="Google Shape;254;p43"/>
          <p:cNvSpPr txBox="1"/>
          <p:nvPr/>
        </p:nvSpPr>
        <p:spPr>
          <a:xfrm>
            <a:off x="545753" y="387627"/>
            <a:ext cx="7868400" cy="637200"/>
          </a:xfrm>
          <a:prstGeom prst="rect">
            <a:avLst/>
          </a:prstGeom>
          <a:noFill/>
          <a:ln>
            <a:noFill/>
          </a:ln>
        </p:spPr>
        <p:txBody>
          <a:bodyPr anchorCtr="0" anchor="t" bIns="34275" lIns="34275" spcFirstLastPara="1" rIns="34275" wrap="square" tIns="34275">
            <a:spAutoFit/>
          </a:bodyPr>
          <a:lstStyle/>
          <a:p>
            <a:pPr indent="0" lvl="0" marL="0" marR="0" rtl="0" algn="l">
              <a:lnSpc>
                <a:spcPct val="90000"/>
              </a:lnSpc>
              <a:spcBef>
                <a:spcPts val="0"/>
              </a:spcBef>
              <a:spcAft>
                <a:spcPts val="0"/>
              </a:spcAft>
              <a:buClr>
                <a:srgbClr val="414A58"/>
              </a:buClr>
              <a:buSzPts val="4100"/>
              <a:buFont typeface="Inter"/>
              <a:buNone/>
            </a:pPr>
            <a:r>
              <a:rPr lang="en" sz="4100">
                <a:solidFill>
                  <a:srgbClr val="414A58"/>
                </a:solidFill>
                <a:latin typeface="Inter"/>
                <a:ea typeface="Inter"/>
                <a:cs typeface="Inter"/>
                <a:sym typeface="Inter"/>
              </a:rPr>
              <a:t>New Lessons</a:t>
            </a:r>
            <a:endParaRPr b="0" i="0" sz="4100" u="none" cap="none" strike="noStrike">
              <a:solidFill>
                <a:srgbClr val="414A58"/>
              </a:solidFill>
              <a:latin typeface="Inter"/>
              <a:ea typeface="Inter"/>
              <a:cs typeface="Inter"/>
              <a:sym typeface="Inter"/>
            </a:endParaRPr>
          </a:p>
        </p:txBody>
      </p:sp>
      <p:sp>
        <p:nvSpPr>
          <p:cNvPr id="255" name="Google Shape;255;p43"/>
          <p:cNvSpPr/>
          <p:nvPr/>
        </p:nvSpPr>
        <p:spPr>
          <a:xfrm>
            <a:off x="4937213" y="4136794"/>
            <a:ext cx="1417800" cy="342600"/>
          </a:xfrm>
          <a:prstGeom prst="wedgeRectCallout">
            <a:avLst>
              <a:gd fmla="val -92050" name="adj1"/>
              <a:gd fmla="val -131485" name="adj2"/>
            </a:avLst>
          </a:prstGeom>
          <a:noFill/>
          <a:ln cap="flat" cmpd="sng" w="38100">
            <a:solidFill>
              <a:schemeClr val="dk1"/>
            </a:solidFill>
            <a:prstDash val="solid"/>
            <a:round/>
            <a:headEnd len="sm" w="sm" type="none"/>
            <a:tailEnd len="sm" w="sm" type="none"/>
          </a:ln>
        </p:spPr>
        <p:txBody>
          <a:bodyPr anchorCtr="0" anchor="ctr" bIns="68575" lIns="68575" spcFirstLastPara="1" rIns="68575" wrap="square" tIns="68575">
            <a:noAutofit/>
          </a:bodyPr>
          <a:lstStyle/>
          <a:p>
            <a:pPr indent="0" lvl="0" marL="0" rtl="0" algn="l">
              <a:spcBef>
                <a:spcPts val="0"/>
              </a:spcBef>
              <a:spcAft>
                <a:spcPts val="0"/>
              </a:spcAft>
              <a:buNone/>
            </a:pPr>
            <a:r>
              <a:rPr lang="en" sz="1100"/>
              <a:t>Click here for the lessons</a:t>
            </a:r>
            <a:endParaRPr sz="1100"/>
          </a:p>
        </p:txBody>
      </p:sp>
      <p:pic>
        <p:nvPicPr>
          <p:cNvPr id="256" name="Google Shape;256;p43"/>
          <p:cNvPicPr preferRelativeResize="0"/>
          <p:nvPr/>
        </p:nvPicPr>
        <p:blipFill>
          <a:blip r:embed="rId6">
            <a:alphaModFix/>
          </a:blip>
          <a:stretch>
            <a:fillRect/>
          </a:stretch>
        </p:blipFill>
        <p:spPr>
          <a:xfrm>
            <a:off x="8227575" y="4265275"/>
            <a:ext cx="916425" cy="878225"/>
          </a:xfrm>
          <a:prstGeom prst="rect">
            <a:avLst/>
          </a:prstGeom>
          <a:noFill/>
          <a:ln>
            <a:noFill/>
          </a:ln>
        </p:spPr>
      </p:pic>
      <p:pic>
        <p:nvPicPr>
          <p:cNvPr id="257" name="Google Shape;257;p43"/>
          <p:cNvPicPr preferRelativeResize="0"/>
          <p:nvPr/>
        </p:nvPicPr>
        <p:blipFill>
          <a:blip r:embed="rId7">
            <a:alphaModFix/>
          </a:blip>
          <a:stretch>
            <a:fillRect/>
          </a:stretch>
        </p:blipFill>
        <p:spPr>
          <a:xfrm>
            <a:off x="2437032" y="3140750"/>
            <a:ext cx="1881468" cy="1457475"/>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2"/>
                                        </p:tgtEl>
                                        <p:attrNameLst>
                                          <p:attrName>style.visibility</p:attrName>
                                        </p:attrNameLst>
                                      </p:cBhvr>
                                      <p:to>
                                        <p:strVal val="visible"/>
                                      </p:to>
                                    </p:set>
                                    <p:animEffect filter="fade" transition="in">
                                      <p:cBhvr>
                                        <p:cTn dur="1000"/>
                                        <p:tgtEl>
                                          <p:spTgt spid="252"/>
                                        </p:tgtEl>
                                      </p:cBhvr>
                                    </p:animEffect>
                                  </p:childTnLst>
                                </p:cTn>
                              </p:par>
                              <p:par>
                                <p:cTn fill="hold" nodeType="withEffect" presetClass="entr" presetID="10" presetSubtype="0">
                                  <p:stCondLst>
                                    <p:cond delay="0"/>
                                  </p:stCondLst>
                                  <p:childTnLst>
                                    <p:set>
                                      <p:cBhvr>
                                        <p:cTn dur="1" fill="hold">
                                          <p:stCondLst>
                                            <p:cond delay="0"/>
                                          </p:stCondLst>
                                        </p:cTn>
                                        <p:tgtEl>
                                          <p:spTgt spid="251"/>
                                        </p:tgtEl>
                                        <p:attrNameLst>
                                          <p:attrName>style.visibility</p:attrName>
                                        </p:attrNameLst>
                                      </p:cBhvr>
                                      <p:to>
                                        <p:strVal val="visible"/>
                                      </p:to>
                                    </p:set>
                                    <p:animEffect filter="fade" transition="in">
                                      <p:cBhvr>
                                        <p:cTn dur="1000"/>
                                        <p:tgtEl>
                                          <p:spTgt spid="251"/>
                                        </p:tgtEl>
                                      </p:cBhvr>
                                    </p:animEffect>
                                  </p:childTnLst>
                                </p:cTn>
                              </p:par>
                            </p:childTnLst>
                          </p:cTn>
                        </p:par>
                      </p:childTnLst>
                    </p:cTn>
                  </p:par>
                  <p:par>
                    <p:cTn fill="hold">
                      <p:stCondLst>
                        <p:cond delay="indefinite"/>
                      </p:stCondLst>
                      <p:childTnLst>
                        <p:par>
                          <p:cTn fill="hold">
                            <p:stCondLst>
                              <p:cond delay="0"/>
                            </p:stCondLst>
                            <p:childTnLst>
                              <p:par>
                                <p:cTn fill="hold" nodeType="clickEffect" presetClass="entr" presetID="10" presetSubtype="0">
                                  <p:stCondLst>
                                    <p:cond delay="0"/>
                                  </p:stCondLst>
                                  <p:childTnLst>
                                    <p:set>
                                      <p:cBhvr>
                                        <p:cTn dur="1" fill="hold">
                                          <p:stCondLst>
                                            <p:cond delay="0"/>
                                          </p:stCondLst>
                                        </p:cTn>
                                        <p:tgtEl>
                                          <p:spTgt spid="250"/>
                                        </p:tgtEl>
                                        <p:attrNameLst>
                                          <p:attrName>style.visibility</p:attrName>
                                        </p:attrNameLst>
                                      </p:cBhvr>
                                      <p:to>
                                        <p:strVal val="visible"/>
                                      </p:to>
                                    </p:set>
                                    <p:animEffect filter="fade" transition="in">
                                      <p:cBhvr>
                                        <p:cTn dur="1000"/>
                                        <p:tgtEl>
                                          <p:spTgt spid="250"/>
                                        </p:tgtEl>
                                      </p:cBhvr>
                                    </p:animEffect>
                                  </p:childTnLst>
                                </p:cTn>
                              </p:par>
                              <p:par>
                                <p:cTn fill="hold" nodeType="withEffect" presetClass="entr" presetID="10" presetSubtype="0">
                                  <p:stCondLst>
                                    <p:cond delay="0"/>
                                  </p:stCondLst>
                                  <p:childTnLst>
                                    <p:set>
                                      <p:cBhvr>
                                        <p:cTn dur="1" fill="hold">
                                          <p:stCondLst>
                                            <p:cond delay="0"/>
                                          </p:stCondLst>
                                        </p:cTn>
                                        <p:tgtEl>
                                          <p:spTgt spid="253"/>
                                        </p:tgtEl>
                                        <p:attrNameLst>
                                          <p:attrName>style.visibility</p:attrName>
                                        </p:attrNameLst>
                                      </p:cBhvr>
                                      <p:to>
                                        <p:strVal val="visible"/>
                                      </p:to>
                                    </p:set>
                                    <p:animEffect filter="fade" transition="in">
                                      <p:cBhvr>
                                        <p:cTn dur="1000"/>
                                        <p:tgtEl>
                                          <p:spTgt spid="253"/>
                                        </p:tgtEl>
                                      </p:cBhvr>
                                    </p:animEffect>
                                  </p:childTnLst>
                                </p:cTn>
                              </p:par>
                              <p:par>
                                <p:cTn fill="hold" nodeType="withEffect" presetClass="entr" presetID="10" presetSubtype="0">
                                  <p:stCondLst>
                                    <p:cond delay="0"/>
                                  </p:stCondLst>
                                  <p:childTnLst>
                                    <p:set>
                                      <p:cBhvr>
                                        <p:cTn dur="1" fill="hold">
                                          <p:stCondLst>
                                            <p:cond delay="0"/>
                                          </p:stCondLst>
                                        </p:cTn>
                                        <p:tgtEl>
                                          <p:spTgt spid="255"/>
                                        </p:tgtEl>
                                        <p:attrNameLst>
                                          <p:attrName>style.visibility</p:attrName>
                                        </p:attrNameLst>
                                      </p:cBhvr>
                                      <p:to>
                                        <p:strVal val="visible"/>
                                      </p:to>
                                    </p:set>
                                    <p:animEffect filter="fade" transition="in">
                                      <p:cBhvr>
                                        <p:cTn dur="1000"/>
                                        <p:tgtEl>
                                          <p:spTgt spid="255"/>
                                        </p:tgtEl>
                                      </p:cBhvr>
                                    </p:animEffec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theme/theme1.xml><?xml version="1.0" encoding="utf-8"?>
<a:theme xmlns:a="http://schemas.openxmlformats.org/drawingml/2006/main" xmlns:r="http://schemas.openxmlformats.org/officeDocument/2006/relationships">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3_Office Theme">
  <a:themeElements>
    <a:clrScheme name="CEE colors">
      <a:dk1>
        <a:srgbClr val="000000"/>
      </a:dk1>
      <a:lt1>
        <a:srgbClr val="FFFFFF"/>
      </a:lt1>
      <a:dk2>
        <a:srgbClr val="2C3842"/>
      </a:dk2>
      <a:lt2>
        <a:srgbClr val="E7E6E6"/>
      </a:lt2>
      <a:accent1>
        <a:srgbClr val="7B8186"/>
      </a:accent1>
      <a:accent2>
        <a:srgbClr val="5AB890"/>
      </a:accent2>
      <a:accent3>
        <a:srgbClr val="A6CD6F"/>
      </a:accent3>
      <a:accent4>
        <a:srgbClr val="1C8F53"/>
      </a:accent4>
      <a:accent5>
        <a:srgbClr val="85C17A"/>
      </a:accent5>
      <a:accent6>
        <a:srgbClr val="2C3842"/>
      </a:accent6>
      <a:hlink>
        <a:srgbClr val="7B8186"/>
      </a:hlink>
      <a:folHlink>
        <a:srgbClr val="E1E2DD"/>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