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Roboto"/>
      <p:regular r:id="rId54"/>
      <p:bold r:id="rId55"/>
      <p:italic r:id="rId56"/>
      <p:boldItalic r:id="rId57"/>
    </p:embeddedFont>
    <p:embeddedFont>
      <p:font typeface="Work Sans Medium"/>
      <p:regular r:id="rId58"/>
      <p:bold r:id="rId59"/>
      <p:italic r:id="rId60"/>
      <p:boldItalic r:id="rId61"/>
    </p:embeddedFont>
    <p:embeddedFont>
      <p:font typeface="Work Sans"/>
      <p:regular r:id="rId62"/>
      <p:bold r:id="rId63"/>
      <p:italic r:id="rId64"/>
      <p:boldItalic r:id="rId65"/>
    </p:embeddedFont>
    <p:embeddedFont>
      <p:font typeface="Unbounded"/>
      <p:regular r:id="rId66"/>
      <p:bold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WorkSans-regular.fntdata"/><Relationship Id="rId61" Type="http://schemas.openxmlformats.org/officeDocument/2006/relationships/font" Target="fonts/WorkSansMedium-boldItalic.fntdata"/><Relationship Id="rId20" Type="http://schemas.openxmlformats.org/officeDocument/2006/relationships/slide" Target="slides/slide15.xml"/><Relationship Id="rId64" Type="http://schemas.openxmlformats.org/officeDocument/2006/relationships/font" Target="fonts/WorkSans-italic.fntdata"/><Relationship Id="rId63" Type="http://schemas.openxmlformats.org/officeDocument/2006/relationships/font" Target="fonts/WorkSans-bold.fntdata"/><Relationship Id="rId22" Type="http://schemas.openxmlformats.org/officeDocument/2006/relationships/slide" Target="slides/slide17.xml"/><Relationship Id="rId66" Type="http://schemas.openxmlformats.org/officeDocument/2006/relationships/font" Target="fonts/Unbounded-regular.fntdata"/><Relationship Id="rId21" Type="http://schemas.openxmlformats.org/officeDocument/2006/relationships/slide" Target="slides/slide16.xml"/><Relationship Id="rId65" Type="http://schemas.openxmlformats.org/officeDocument/2006/relationships/font" Target="fonts/WorkSans-boldItalic.fntdata"/><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font" Target="fonts/Unbounded-bold.fntdata"/><Relationship Id="rId60" Type="http://schemas.openxmlformats.org/officeDocument/2006/relationships/font" Target="fonts/WorkSansMedium-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bold.fntdata"/><Relationship Id="rId10" Type="http://schemas.openxmlformats.org/officeDocument/2006/relationships/slide" Target="slides/slide5.xml"/><Relationship Id="rId54" Type="http://schemas.openxmlformats.org/officeDocument/2006/relationships/font" Target="fonts/Roboto-regular.fntdata"/><Relationship Id="rId13" Type="http://schemas.openxmlformats.org/officeDocument/2006/relationships/slide" Target="slides/slide8.xml"/><Relationship Id="rId57" Type="http://schemas.openxmlformats.org/officeDocument/2006/relationships/font" Target="fonts/Roboto-boldItalic.fntdata"/><Relationship Id="rId12" Type="http://schemas.openxmlformats.org/officeDocument/2006/relationships/slide" Target="slides/slide7.xml"/><Relationship Id="rId56" Type="http://schemas.openxmlformats.org/officeDocument/2006/relationships/font" Target="fonts/Roboto-italic.fntdata"/><Relationship Id="rId15" Type="http://schemas.openxmlformats.org/officeDocument/2006/relationships/slide" Target="slides/slide10.xml"/><Relationship Id="rId59" Type="http://schemas.openxmlformats.org/officeDocument/2006/relationships/font" Target="fonts/WorkSansMedium-bold.fntdata"/><Relationship Id="rId14" Type="http://schemas.openxmlformats.org/officeDocument/2006/relationships/slide" Target="slides/slide9.xml"/><Relationship Id="rId58" Type="http://schemas.openxmlformats.org/officeDocument/2006/relationships/font" Target="fonts/WorkSansMedium-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e/1FAIpQLSfgyraQR9SQ831rkbK5pZCHswVAaa5HqzS7Uo-tf7gFcU9_pw/viewform?usp=dialo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2b903373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2b903373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4cb0020cdf_0_7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4cb0020cdf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52fae7bc2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52fae7bc2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52d2069ee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52d2069ee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2b90337379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2b90337379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2d49399593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2d49399593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2b90337379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32b90337379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2d4939959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2d4939959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52d2069ee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52d2069ee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2d49399593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2d49399593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52d2069ee8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52d2069ee8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2b90337379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2b90337379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2b90337379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2b90337379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52d2069ee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52d2069ee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52d2069ee8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52d2069ee8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2d49399593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2d49399593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2b90337379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2b90337379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52d2069ee8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52d2069ee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2d4939959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2d4939959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2d4939959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2d4939959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2d4939959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2d4939959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4cb0020cdf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34cb0020cdf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52d2069ee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52d2069ee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52d2069ee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52d2069ee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4db62b10a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34db62b10a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4db62b10a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34db62b10a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34db62b10a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34db62b10a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4db62b10a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4db62b10a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4db62b10a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34db62b10a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34db62b10a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34db62b10a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4db62b10a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34db62b10a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52d2069ee8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352d2069ee8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52d2069ee8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52d2069ee8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52d2069ee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52d2069ee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2d4939959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32d4939959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32b90337379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32b90337379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32d4939959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32d4939959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32d4939959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32d4939959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2d4939959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32d4939959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2d4939959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32d4939959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32d49399593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32d49399593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32b90337379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32b90337379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2b90337379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2b90337379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https://docs.google.com/forms/d/e/1FAIpQLSfgyraQR9SQ831rkbK5pZCHswVAaa5HqzS7Uo-tf7gFcU9_pw/viewform?usp=dialog</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4fa83d527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4fa83d527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4cb0020cdf_0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34cb0020cdf_0_733:notes"/>
          <p:cNvSpPr/>
          <p:nvPr>
            <p:ph idx="2" type="sldImg"/>
          </p:nvPr>
        </p:nvSpPr>
        <p:spPr>
          <a:xfrm>
            <a:off x="288805" y="685800"/>
            <a:ext cx="628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4fa83d527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4fa83d527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52d2069ee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52d2069ee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52d2069ee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52d2069ee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_1">
    <p:bg>
      <p:bgPr>
        <a:solidFill>
          <a:schemeClr val="accent1"/>
        </a:solidFill>
      </p:bgPr>
    </p:bg>
    <p:spTree>
      <p:nvGrpSpPr>
        <p:cNvPr id="9" name="Shape 9"/>
        <p:cNvGrpSpPr/>
        <p:nvPr/>
      </p:nvGrpSpPr>
      <p:grpSpPr>
        <a:xfrm>
          <a:off x="0" y="0"/>
          <a:ext cx="0" cy="0"/>
          <a:chOff x="0" y="0"/>
          <a:chExt cx="0" cy="0"/>
        </a:xfrm>
      </p:grpSpPr>
      <p:grpSp>
        <p:nvGrpSpPr>
          <p:cNvPr id="10" name="Google Shape;10;p2"/>
          <p:cNvGrpSpPr/>
          <p:nvPr/>
        </p:nvGrpSpPr>
        <p:grpSpPr>
          <a:xfrm>
            <a:off x="4999086" y="314238"/>
            <a:ext cx="3867278" cy="5117184"/>
            <a:chOff x="4999086" y="314238"/>
            <a:chExt cx="3867278" cy="5117184"/>
          </a:xfrm>
        </p:grpSpPr>
        <p:sp>
          <p:nvSpPr>
            <p:cNvPr id="11" name="Google Shape;11;p2"/>
            <p:cNvSpPr/>
            <p:nvPr/>
          </p:nvSpPr>
          <p:spPr>
            <a:xfrm rot="-2279872">
              <a:off x="5390488" y="3101850"/>
              <a:ext cx="1938496" cy="1938444"/>
            </a:xfrm>
            <a:prstGeom prst="star4">
              <a:avLst>
                <a:gd fmla="val 2731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12" name="Google Shape;12;p2"/>
            <p:cNvSpPr/>
            <p:nvPr/>
          </p:nvSpPr>
          <p:spPr>
            <a:xfrm rot="-9001516">
              <a:off x="6992089" y="433587"/>
              <a:ext cx="1242950" cy="2861501"/>
            </a:xfrm>
            <a:prstGeom prst="trapezoid">
              <a:avLst>
                <a:gd fmla="val 16489"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grpSp>
      <p:sp>
        <p:nvSpPr>
          <p:cNvPr id="13" name="Google Shape;13;p2"/>
          <p:cNvSpPr txBox="1"/>
          <p:nvPr>
            <p:ph type="title"/>
          </p:nvPr>
        </p:nvSpPr>
        <p:spPr>
          <a:xfrm>
            <a:off x="328350" y="991800"/>
            <a:ext cx="8487300" cy="3159900"/>
          </a:xfrm>
          <a:prstGeom prst="rect">
            <a:avLst/>
          </a:prstGeom>
        </p:spPr>
        <p:txBody>
          <a:bodyPr anchorCtr="0" anchor="ctr" bIns="91425" lIns="91425" spcFirstLastPara="1" rIns="91425" wrap="square" tIns="91425">
            <a:noAutofit/>
          </a:bodyPr>
          <a:lstStyle>
            <a:lvl1pPr lvl="0" algn="ctr">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14" name="Google Shape;14;p2"/>
          <p:cNvSpPr txBox="1"/>
          <p:nvPr>
            <p:ph idx="1" type="subTitle"/>
          </p:nvPr>
        </p:nvSpPr>
        <p:spPr>
          <a:xfrm>
            <a:off x="1568850" y="3519600"/>
            <a:ext cx="6006300" cy="5031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Font typeface="Work Sans"/>
              <a:buNone/>
              <a:defRPr sz="28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7" name="Google Shape;17;p2"/>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8" name="Google Shape;18;p2"/>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e structure">
  <p:cSld name="CUSTOM_4">
    <p:spTree>
      <p:nvGrpSpPr>
        <p:cNvPr id="155" name="Shape 155"/>
        <p:cNvGrpSpPr/>
        <p:nvPr/>
      </p:nvGrpSpPr>
      <p:grpSpPr>
        <a:xfrm>
          <a:off x="0" y="0"/>
          <a:ext cx="0" cy="0"/>
          <a:chOff x="0" y="0"/>
          <a:chExt cx="0" cy="0"/>
        </a:xfrm>
      </p:grpSpPr>
      <p:sp>
        <p:nvSpPr>
          <p:cNvPr id="156" name="Google Shape;156;p11"/>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58" name="Google Shape;158;p11"/>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59" name="Google Shape;159;p11"/>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text 1">
  <p:cSld name="CUSTOM_13">
    <p:spTree>
      <p:nvGrpSpPr>
        <p:cNvPr id="160" name="Shape 160"/>
        <p:cNvGrpSpPr/>
        <p:nvPr/>
      </p:nvGrpSpPr>
      <p:grpSpPr>
        <a:xfrm>
          <a:off x="0" y="0"/>
          <a:ext cx="0" cy="0"/>
          <a:chOff x="0" y="0"/>
          <a:chExt cx="0" cy="0"/>
        </a:xfrm>
      </p:grpSpPr>
      <p:sp>
        <p:nvSpPr>
          <p:cNvPr id="161" name="Google Shape;161;p12"/>
          <p:cNvSpPr/>
          <p:nvPr/>
        </p:nvSpPr>
        <p:spPr>
          <a:xfrm>
            <a:off x="343100" y="0"/>
            <a:ext cx="4296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2"/>
              </a:highlight>
            </a:endParaRPr>
          </a:p>
        </p:txBody>
      </p:sp>
      <p:sp>
        <p:nvSpPr>
          <p:cNvPr id="162" name="Google Shape;162;p12"/>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64" name="Google Shape;164;p12"/>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65" name="Google Shape;165;p12"/>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66" name="Google Shape;166;p12"/>
          <p:cNvSpPr/>
          <p:nvPr>
            <p:ph idx="4" type="pic"/>
          </p:nvPr>
        </p:nvSpPr>
        <p:spPr>
          <a:xfrm>
            <a:off x="4977650" y="386948"/>
            <a:ext cx="3824100" cy="2096100"/>
          </a:xfrm>
          <a:prstGeom prst="trapezoid">
            <a:avLst>
              <a:gd fmla="val 25000" name="adj"/>
            </a:avLst>
          </a:prstGeom>
          <a:noFill/>
          <a:ln>
            <a:noFill/>
          </a:ln>
        </p:spPr>
      </p:sp>
      <p:sp>
        <p:nvSpPr>
          <p:cNvPr id="167" name="Google Shape;167;p12"/>
          <p:cNvSpPr/>
          <p:nvPr>
            <p:ph idx="5" type="pic"/>
          </p:nvPr>
        </p:nvSpPr>
        <p:spPr>
          <a:xfrm>
            <a:off x="784550" y="326525"/>
            <a:ext cx="3413100" cy="2198100"/>
          </a:xfrm>
          <a:prstGeom prst="ellipse">
            <a:avLst/>
          </a:prstGeom>
          <a:noFill/>
          <a:ln>
            <a:noFill/>
          </a:ln>
        </p:spPr>
      </p:sp>
      <p:sp>
        <p:nvSpPr>
          <p:cNvPr id="168" name="Google Shape;168;p12"/>
          <p:cNvSpPr txBox="1"/>
          <p:nvPr>
            <p:ph idx="6" type="subTitle"/>
          </p:nvPr>
        </p:nvSpPr>
        <p:spPr>
          <a:xfrm>
            <a:off x="784550" y="2700975"/>
            <a:ext cx="3135600" cy="546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69" name="Google Shape;169;p12"/>
          <p:cNvSpPr txBox="1"/>
          <p:nvPr>
            <p:ph idx="7" type="subTitle"/>
          </p:nvPr>
        </p:nvSpPr>
        <p:spPr>
          <a:xfrm>
            <a:off x="4977650" y="2700975"/>
            <a:ext cx="3135600" cy="546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70" name="Google Shape;170;p12"/>
          <p:cNvSpPr txBox="1"/>
          <p:nvPr>
            <p:ph idx="8" type="body"/>
          </p:nvPr>
        </p:nvSpPr>
        <p:spPr>
          <a:xfrm>
            <a:off x="784425" y="3247575"/>
            <a:ext cx="3135600" cy="1710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71" name="Google Shape;171;p12"/>
          <p:cNvSpPr txBox="1"/>
          <p:nvPr>
            <p:ph idx="9" type="body"/>
          </p:nvPr>
        </p:nvSpPr>
        <p:spPr>
          <a:xfrm>
            <a:off x="4977650" y="3247575"/>
            <a:ext cx="3135600" cy="1710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text 2">
  <p:cSld name="CUSTOM_13_1">
    <p:spTree>
      <p:nvGrpSpPr>
        <p:cNvPr id="172" name="Shape 172"/>
        <p:cNvGrpSpPr/>
        <p:nvPr/>
      </p:nvGrpSpPr>
      <p:grpSpPr>
        <a:xfrm>
          <a:off x="0" y="0"/>
          <a:ext cx="0" cy="0"/>
          <a:chOff x="0" y="0"/>
          <a:chExt cx="0" cy="0"/>
        </a:xfrm>
      </p:grpSpPr>
      <p:sp>
        <p:nvSpPr>
          <p:cNvPr id="173" name="Google Shape;173;p13"/>
          <p:cNvSpPr/>
          <p:nvPr/>
        </p:nvSpPr>
        <p:spPr>
          <a:xfrm>
            <a:off x="343100" y="0"/>
            <a:ext cx="4296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2"/>
              </a:highlight>
            </a:endParaRPr>
          </a:p>
        </p:txBody>
      </p:sp>
      <p:sp>
        <p:nvSpPr>
          <p:cNvPr id="174" name="Google Shape;174;p13"/>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76" name="Google Shape;176;p13"/>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77" name="Google Shape;177;p13"/>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78" name="Google Shape;178;p13"/>
          <p:cNvSpPr/>
          <p:nvPr>
            <p:ph idx="4" type="pic"/>
          </p:nvPr>
        </p:nvSpPr>
        <p:spPr>
          <a:xfrm>
            <a:off x="4977650" y="386948"/>
            <a:ext cx="3824100" cy="2096100"/>
          </a:xfrm>
          <a:prstGeom prst="trapezoid">
            <a:avLst>
              <a:gd fmla="val 25000" name="adj"/>
            </a:avLst>
          </a:prstGeom>
          <a:noFill/>
          <a:ln>
            <a:noFill/>
          </a:ln>
        </p:spPr>
      </p:sp>
      <p:sp>
        <p:nvSpPr>
          <p:cNvPr id="179" name="Google Shape;179;p13"/>
          <p:cNvSpPr/>
          <p:nvPr>
            <p:ph idx="5" type="pic"/>
          </p:nvPr>
        </p:nvSpPr>
        <p:spPr>
          <a:xfrm>
            <a:off x="784550" y="326525"/>
            <a:ext cx="3413100" cy="2198100"/>
          </a:xfrm>
          <a:prstGeom prst="ellipse">
            <a:avLst/>
          </a:prstGeom>
          <a:noFill/>
          <a:ln>
            <a:noFill/>
          </a:ln>
        </p:spPr>
      </p:sp>
      <p:sp>
        <p:nvSpPr>
          <p:cNvPr id="180" name="Google Shape;180;p13"/>
          <p:cNvSpPr txBox="1"/>
          <p:nvPr>
            <p:ph idx="6" type="subTitle"/>
          </p:nvPr>
        </p:nvSpPr>
        <p:spPr>
          <a:xfrm>
            <a:off x="784550" y="2700975"/>
            <a:ext cx="3135600" cy="546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81" name="Google Shape;181;p13"/>
          <p:cNvSpPr txBox="1"/>
          <p:nvPr>
            <p:ph idx="7" type="subTitle"/>
          </p:nvPr>
        </p:nvSpPr>
        <p:spPr>
          <a:xfrm>
            <a:off x="4977650" y="2700975"/>
            <a:ext cx="3135600" cy="546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82" name="Google Shape;182;p13"/>
          <p:cNvSpPr txBox="1"/>
          <p:nvPr>
            <p:ph idx="8" type="body"/>
          </p:nvPr>
        </p:nvSpPr>
        <p:spPr>
          <a:xfrm>
            <a:off x="784425" y="3247575"/>
            <a:ext cx="3135600" cy="1710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83" name="Google Shape;183;p13"/>
          <p:cNvSpPr txBox="1"/>
          <p:nvPr>
            <p:ph idx="9" type="body"/>
          </p:nvPr>
        </p:nvSpPr>
        <p:spPr>
          <a:xfrm>
            <a:off x="4977650" y="3247575"/>
            <a:ext cx="3135600" cy="1710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text 3">
  <p:cSld name="CUSTOM_13_1_1">
    <p:spTree>
      <p:nvGrpSpPr>
        <p:cNvPr id="184" name="Shape 184"/>
        <p:cNvGrpSpPr/>
        <p:nvPr/>
      </p:nvGrpSpPr>
      <p:grpSpPr>
        <a:xfrm>
          <a:off x="0" y="0"/>
          <a:ext cx="0" cy="0"/>
          <a:chOff x="0" y="0"/>
          <a:chExt cx="0" cy="0"/>
        </a:xfrm>
      </p:grpSpPr>
      <p:sp>
        <p:nvSpPr>
          <p:cNvPr id="185" name="Google Shape;185;p14"/>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87" name="Google Shape;187;p14"/>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88" name="Google Shape;188;p14"/>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89" name="Google Shape;189;p14"/>
          <p:cNvSpPr/>
          <p:nvPr>
            <p:ph idx="4" type="pic"/>
          </p:nvPr>
        </p:nvSpPr>
        <p:spPr>
          <a:xfrm>
            <a:off x="4977650" y="386948"/>
            <a:ext cx="3824100" cy="2096100"/>
          </a:xfrm>
          <a:prstGeom prst="trapezoid">
            <a:avLst>
              <a:gd fmla="val 25000" name="adj"/>
            </a:avLst>
          </a:prstGeom>
          <a:noFill/>
          <a:ln>
            <a:noFill/>
          </a:ln>
        </p:spPr>
      </p:sp>
      <p:sp>
        <p:nvSpPr>
          <p:cNvPr id="190" name="Google Shape;190;p14"/>
          <p:cNvSpPr/>
          <p:nvPr>
            <p:ph idx="5" type="pic"/>
          </p:nvPr>
        </p:nvSpPr>
        <p:spPr>
          <a:xfrm>
            <a:off x="784550" y="326525"/>
            <a:ext cx="3413100" cy="2198100"/>
          </a:xfrm>
          <a:prstGeom prst="ellipse">
            <a:avLst/>
          </a:prstGeom>
          <a:noFill/>
          <a:ln>
            <a:noFill/>
          </a:ln>
        </p:spPr>
      </p:sp>
      <p:sp>
        <p:nvSpPr>
          <p:cNvPr id="191" name="Google Shape;191;p14"/>
          <p:cNvSpPr txBox="1"/>
          <p:nvPr>
            <p:ph idx="6" type="subTitle"/>
          </p:nvPr>
        </p:nvSpPr>
        <p:spPr>
          <a:xfrm>
            <a:off x="784550" y="2700975"/>
            <a:ext cx="3135600" cy="546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92" name="Google Shape;192;p14"/>
          <p:cNvSpPr txBox="1"/>
          <p:nvPr>
            <p:ph idx="7" type="subTitle"/>
          </p:nvPr>
        </p:nvSpPr>
        <p:spPr>
          <a:xfrm>
            <a:off x="4977650" y="2700975"/>
            <a:ext cx="3135600" cy="546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93" name="Google Shape;193;p14"/>
          <p:cNvSpPr txBox="1"/>
          <p:nvPr>
            <p:ph idx="8" type="body"/>
          </p:nvPr>
        </p:nvSpPr>
        <p:spPr>
          <a:xfrm>
            <a:off x="784425" y="3247575"/>
            <a:ext cx="3135600" cy="1710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94" name="Google Shape;194;p14"/>
          <p:cNvSpPr txBox="1"/>
          <p:nvPr>
            <p:ph idx="9" type="body"/>
          </p:nvPr>
        </p:nvSpPr>
        <p:spPr>
          <a:xfrm>
            <a:off x="4977650" y="3247575"/>
            <a:ext cx="3135600" cy="17100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get audience 1">
  <p:cSld name="CUSTOM_2_2_1">
    <p:spTree>
      <p:nvGrpSpPr>
        <p:cNvPr id="195" name="Shape 195"/>
        <p:cNvGrpSpPr/>
        <p:nvPr/>
      </p:nvGrpSpPr>
      <p:grpSpPr>
        <a:xfrm>
          <a:off x="0" y="0"/>
          <a:ext cx="0" cy="0"/>
          <a:chOff x="0" y="0"/>
          <a:chExt cx="0" cy="0"/>
        </a:xfrm>
      </p:grpSpPr>
      <p:sp>
        <p:nvSpPr>
          <p:cNvPr id="196" name="Google Shape;196;p15"/>
          <p:cNvSpPr/>
          <p:nvPr/>
        </p:nvSpPr>
        <p:spPr>
          <a:xfrm>
            <a:off x="3697825" y="277950"/>
            <a:ext cx="5103900" cy="3148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 name="Google Shape;197;p15"/>
          <p:cNvSpPr/>
          <p:nvPr/>
        </p:nvSpPr>
        <p:spPr>
          <a:xfrm>
            <a:off x="644900" y="1702275"/>
            <a:ext cx="5103900" cy="3148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 name="Google Shape;198;p15"/>
          <p:cNvSpPr/>
          <p:nvPr/>
        </p:nvSpPr>
        <p:spPr>
          <a:xfrm>
            <a:off x="3699350" y="1702275"/>
            <a:ext cx="2049300" cy="172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latin typeface="Unbounded"/>
              <a:ea typeface="Unbounded"/>
              <a:cs typeface="Unbounded"/>
              <a:sym typeface="Unbounded"/>
            </a:endParaRPr>
          </a:p>
        </p:txBody>
      </p:sp>
      <p:sp>
        <p:nvSpPr>
          <p:cNvPr id="199" name="Google Shape;199;p15"/>
          <p:cNvSpPr txBox="1"/>
          <p:nvPr>
            <p:ph idx="1" type="subTitle"/>
          </p:nvPr>
        </p:nvSpPr>
        <p:spPr>
          <a:xfrm>
            <a:off x="3711750" y="1720500"/>
            <a:ext cx="2049300" cy="1723500"/>
          </a:xfrm>
          <a:prstGeom prst="rect">
            <a:avLst/>
          </a:prstGeom>
        </p:spPr>
        <p:txBody>
          <a:bodyPr anchorCtr="0" anchor="ctr" bIns="91425" lIns="91425" spcFirstLastPara="1" rIns="91425" wrap="square" tIns="91425">
            <a:no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15"/>
          <p:cNvSpPr txBox="1"/>
          <p:nvPr>
            <p:ph idx="2" type="body"/>
          </p:nvPr>
        </p:nvSpPr>
        <p:spPr>
          <a:xfrm>
            <a:off x="794750" y="2127975"/>
            <a:ext cx="2759700" cy="22968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01" name="Google Shape;201;p15"/>
          <p:cNvSpPr txBox="1"/>
          <p:nvPr>
            <p:ph idx="3" type="body"/>
          </p:nvPr>
        </p:nvSpPr>
        <p:spPr>
          <a:xfrm>
            <a:off x="5893550" y="703650"/>
            <a:ext cx="2759700" cy="22968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02" name="Google Shape;202;p15"/>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txBox="1"/>
          <p:nvPr>
            <p:ph idx="4"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04" name="Google Shape;204;p15"/>
          <p:cNvSpPr txBox="1"/>
          <p:nvPr>
            <p:ph idx="5"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05" name="Google Shape;205;p15"/>
          <p:cNvSpPr txBox="1"/>
          <p:nvPr>
            <p:ph idx="6"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get audience 2">
  <p:cSld name="CUSTOM_2_2_1_1">
    <p:bg>
      <p:bgPr>
        <a:solidFill>
          <a:schemeClr val="dk1"/>
        </a:solidFill>
      </p:bgPr>
    </p:bg>
    <p:spTree>
      <p:nvGrpSpPr>
        <p:cNvPr id="206" name="Shape 206"/>
        <p:cNvGrpSpPr/>
        <p:nvPr/>
      </p:nvGrpSpPr>
      <p:grpSpPr>
        <a:xfrm>
          <a:off x="0" y="0"/>
          <a:ext cx="0" cy="0"/>
          <a:chOff x="0" y="0"/>
          <a:chExt cx="0" cy="0"/>
        </a:xfrm>
      </p:grpSpPr>
      <p:sp>
        <p:nvSpPr>
          <p:cNvPr id="207" name="Google Shape;207;p16"/>
          <p:cNvSpPr/>
          <p:nvPr/>
        </p:nvSpPr>
        <p:spPr>
          <a:xfrm>
            <a:off x="3697825" y="277950"/>
            <a:ext cx="5103900" cy="3148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16"/>
          <p:cNvSpPr/>
          <p:nvPr/>
        </p:nvSpPr>
        <p:spPr>
          <a:xfrm>
            <a:off x="644900" y="1702275"/>
            <a:ext cx="5103900" cy="3148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16"/>
          <p:cNvSpPr/>
          <p:nvPr/>
        </p:nvSpPr>
        <p:spPr>
          <a:xfrm>
            <a:off x="3699350" y="1702275"/>
            <a:ext cx="2049300" cy="172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latin typeface="Unbounded"/>
              <a:ea typeface="Unbounded"/>
              <a:cs typeface="Unbounded"/>
              <a:sym typeface="Unbounded"/>
            </a:endParaRPr>
          </a:p>
        </p:txBody>
      </p:sp>
      <p:sp>
        <p:nvSpPr>
          <p:cNvPr id="210" name="Google Shape;210;p16"/>
          <p:cNvSpPr txBox="1"/>
          <p:nvPr>
            <p:ph idx="1" type="subTitle"/>
          </p:nvPr>
        </p:nvSpPr>
        <p:spPr>
          <a:xfrm>
            <a:off x="3711750" y="1720500"/>
            <a:ext cx="2049300" cy="1723500"/>
          </a:xfrm>
          <a:prstGeom prst="rect">
            <a:avLst/>
          </a:prstGeom>
        </p:spPr>
        <p:txBody>
          <a:bodyPr anchorCtr="0" anchor="ctr" bIns="91425" lIns="91425" spcFirstLastPara="1" rIns="91425" wrap="square" tIns="91425">
            <a:no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16"/>
          <p:cNvSpPr txBox="1"/>
          <p:nvPr>
            <p:ph idx="2" type="body"/>
          </p:nvPr>
        </p:nvSpPr>
        <p:spPr>
          <a:xfrm>
            <a:off x="794750" y="2127975"/>
            <a:ext cx="2759700" cy="22968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12" name="Google Shape;212;p16"/>
          <p:cNvSpPr txBox="1"/>
          <p:nvPr>
            <p:ph idx="3" type="body"/>
          </p:nvPr>
        </p:nvSpPr>
        <p:spPr>
          <a:xfrm>
            <a:off x="5893550" y="703650"/>
            <a:ext cx="2759700" cy="22968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13" name="Google Shape;213;p16"/>
          <p:cNvSpPr/>
          <p:nvPr/>
        </p:nvSpPr>
        <p:spPr>
          <a:xfrm>
            <a:off x="100" y="0"/>
            <a:ext cx="347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txBox="1"/>
          <p:nvPr>
            <p:ph idx="4"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15" name="Google Shape;215;p16"/>
          <p:cNvSpPr txBox="1"/>
          <p:nvPr>
            <p:ph idx="5"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16" name="Google Shape;216;p16"/>
          <p:cNvSpPr txBox="1"/>
          <p:nvPr>
            <p:ph idx="6"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groups 1">
  <p:cSld name="CUSTOM_6">
    <p:bg>
      <p:bgPr>
        <a:solidFill>
          <a:schemeClr val="accent1"/>
        </a:solidFill>
      </p:bgPr>
    </p:bg>
    <p:spTree>
      <p:nvGrpSpPr>
        <p:cNvPr id="217" name="Shape 217"/>
        <p:cNvGrpSpPr/>
        <p:nvPr/>
      </p:nvGrpSpPr>
      <p:grpSpPr>
        <a:xfrm>
          <a:off x="0" y="0"/>
          <a:ext cx="0" cy="0"/>
          <a:chOff x="0" y="0"/>
          <a:chExt cx="0" cy="0"/>
        </a:xfrm>
      </p:grpSpPr>
      <p:sp>
        <p:nvSpPr>
          <p:cNvPr id="218" name="Google Shape;218;p17"/>
          <p:cNvSpPr/>
          <p:nvPr/>
        </p:nvSpPr>
        <p:spPr>
          <a:xfrm>
            <a:off x="346850" y="0"/>
            <a:ext cx="2933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2"/>
              </a:highlight>
            </a:endParaRPr>
          </a:p>
        </p:txBody>
      </p:sp>
      <p:sp>
        <p:nvSpPr>
          <p:cNvPr id="219" name="Google Shape;219;p17"/>
          <p:cNvSpPr/>
          <p:nvPr/>
        </p:nvSpPr>
        <p:spPr>
          <a:xfrm>
            <a:off x="100" y="0"/>
            <a:ext cx="347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7"/>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21" name="Google Shape;221;p17"/>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22" name="Google Shape;222;p17"/>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23" name="Google Shape;223;p17"/>
          <p:cNvSpPr txBox="1"/>
          <p:nvPr>
            <p:ph idx="4" type="subTitle"/>
          </p:nvPr>
        </p:nvSpPr>
        <p:spPr>
          <a:xfrm>
            <a:off x="549500" y="236750"/>
            <a:ext cx="1673100" cy="5739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17"/>
          <p:cNvSpPr/>
          <p:nvPr/>
        </p:nvSpPr>
        <p:spPr>
          <a:xfrm>
            <a:off x="3280550" y="0"/>
            <a:ext cx="29337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2"/>
              </a:highlight>
            </a:endParaRPr>
          </a:p>
        </p:txBody>
      </p:sp>
      <p:sp>
        <p:nvSpPr>
          <p:cNvPr id="225" name="Google Shape;225;p17"/>
          <p:cNvSpPr txBox="1"/>
          <p:nvPr>
            <p:ph idx="5" type="subTitle"/>
          </p:nvPr>
        </p:nvSpPr>
        <p:spPr>
          <a:xfrm>
            <a:off x="3483200" y="236750"/>
            <a:ext cx="1673100" cy="5739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17"/>
          <p:cNvSpPr/>
          <p:nvPr/>
        </p:nvSpPr>
        <p:spPr>
          <a:xfrm>
            <a:off x="6214250" y="0"/>
            <a:ext cx="29337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2"/>
              </a:highlight>
            </a:endParaRPr>
          </a:p>
        </p:txBody>
      </p:sp>
      <p:sp>
        <p:nvSpPr>
          <p:cNvPr id="227" name="Google Shape;227;p17"/>
          <p:cNvSpPr txBox="1"/>
          <p:nvPr>
            <p:ph idx="6" type="subTitle"/>
          </p:nvPr>
        </p:nvSpPr>
        <p:spPr>
          <a:xfrm>
            <a:off x="6416900" y="236750"/>
            <a:ext cx="1673100" cy="5739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17"/>
          <p:cNvSpPr/>
          <p:nvPr>
            <p:ph idx="7" type="pic"/>
          </p:nvPr>
        </p:nvSpPr>
        <p:spPr>
          <a:xfrm>
            <a:off x="626397" y="1905927"/>
            <a:ext cx="865800" cy="865800"/>
          </a:xfrm>
          <a:prstGeom prst="teardrop">
            <a:avLst>
              <a:gd fmla="val 100000" name="adj"/>
            </a:avLst>
          </a:prstGeom>
          <a:noFill/>
          <a:ln>
            <a:noFill/>
          </a:ln>
        </p:spPr>
      </p:sp>
      <p:sp>
        <p:nvSpPr>
          <p:cNvPr id="229" name="Google Shape;229;p17"/>
          <p:cNvSpPr/>
          <p:nvPr>
            <p:ph idx="8" type="pic"/>
          </p:nvPr>
        </p:nvSpPr>
        <p:spPr>
          <a:xfrm>
            <a:off x="2041233" y="986175"/>
            <a:ext cx="1054800" cy="1054800"/>
          </a:xfrm>
          <a:prstGeom prst="diamond">
            <a:avLst/>
          </a:prstGeom>
          <a:noFill/>
          <a:ln>
            <a:noFill/>
          </a:ln>
        </p:spPr>
      </p:sp>
      <p:sp>
        <p:nvSpPr>
          <p:cNvPr id="230" name="Google Shape;230;p17"/>
          <p:cNvSpPr/>
          <p:nvPr>
            <p:ph idx="9" type="pic"/>
          </p:nvPr>
        </p:nvSpPr>
        <p:spPr>
          <a:xfrm>
            <a:off x="626397" y="3256649"/>
            <a:ext cx="865800" cy="865800"/>
          </a:xfrm>
          <a:prstGeom prst="octagon">
            <a:avLst>
              <a:gd fmla="val 29289" name="adj"/>
            </a:avLst>
          </a:prstGeom>
          <a:noFill/>
          <a:ln>
            <a:noFill/>
          </a:ln>
        </p:spPr>
      </p:sp>
      <p:sp>
        <p:nvSpPr>
          <p:cNvPr id="231" name="Google Shape;231;p17"/>
          <p:cNvSpPr/>
          <p:nvPr>
            <p:ph idx="13" type="pic"/>
          </p:nvPr>
        </p:nvSpPr>
        <p:spPr>
          <a:xfrm>
            <a:off x="2016263" y="2431449"/>
            <a:ext cx="1104900" cy="865800"/>
          </a:xfrm>
          <a:prstGeom prst="parallelogram">
            <a:avLst>
              <a:gd fmla="val 25000" name="adj"/>
            </a:avLst>
          </a:prstGeom>
          <a:noFill/>
          <a:ln>
            <a:noFill/>
          </a:ln>
        </p:spPr>
      </p:sp>
      <p:sp>
        <p:nvSpPr>
          <p:cNvPr id="232" name="Google Shape;232;p17"/>
          <p:cNvSpPr/>
          <p:nvPr>
            <p:ph idx="14" type="pic"/>
          </p:nvPr>
        </p:nvSpPr>
        <p:spPr>
          <a:xfrm>
            <a:off x="2031976" y="3738145"/>
            <a:ext cx="1054800" cy="865800"/>
          </a:xfrm>
          <a:prstGeom prst="trapezoid">
            <a:avLst>
              <a:gd fmla="val 12350" name="adj"/>
            </a:avLst>
          </a:prstGeom>
          <a:noFill/>
          <a:ln>
            <a:noFill/>
          </a:ln>
        </p:spPr>
      </p:sp>
      <p:sp>
        <p:nvSpPr>
          <p:cNvPr id="233" name="Google Shape;233;p17"/>
          <p:cNvSpPr txBox="1"/>
          <p:nvPr>
            <p:ph idx="15" type="subTitle"/>
          </p:nvPr>
        </p:nvSpPr>
        <p:spPr>
          <a:xfrm>
            <a:off x="506875" y="2812604"/>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34" name="Google Shape;234;p17"/>
          <p:cNvSpPr txBox="1"/>
          <p:nvPr>
            <p:ph idx="16" type="subTitle"/>
          </p:nvPr>
        </p:nvSpPr>
        <p:spPr>
          <a:xfrm>
            <a:off x="2016261" y="1987404"/>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35" name="Google Shape;235;p17"/>
          <p:cNvSpPr txBox="1"/>
          <p:nvPr>
            <p:ph idx="17" type="subTitle"/>
          </p:nvPr>
        </p:nvSpPr>
        <p:spPr>
          <a:xfrm>
            <a:off x="506875" y="4149613"/>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36" name="Google Shape;236;p17"/>
          <p:cNvSpPr txBox="1"/>
          <p:nvPr>
            <p:ph idx="18" type="subTitle"/>
          </p:nvPr>
        </p:nvSpPr>
        <p:spPr>
          <a:xfrm>
            <a:off x="2016261" y="3324413"/>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37" name="Google Shape;237;p17"/>
          <p:cNvSpPr txBox="1"/>
          <p:nvPr>
            <p:ph idx="19" type="subTitle"/>
          </p:nvPr>
        </p:nvSpPr>
        <p:spPr>
          <a:xfrm>
            <a:off x="2016261" y="4627263"/>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38" name="Google Shape;238;p17"/>
          <p:cNvSpPr/>
          <p:nvPr>
            <p:ph idx="20" type="pic"/>
          </p:nvPr>
        </p:nvSpPr>
        <p:spPr>
          <a:xfrm>
            <a:off x="3559772" y="1911802"/>
            <a:ext cx="865800" cy="865800"/>
          </a:xfrm>
          <a:prstGeom prst="teardrop">
            <a:avLst>
              <a:gd fmla="val 100000" name="adj"/>
            </a:avLst>
          </a:prstGeom>
          <a:noFill/>
          <a:ln>
            <a:noFill/>
          </a:ln>
        </p:spPr>
      </p:sp>
      <p:sp>
        <p:nvSpPr>
          <p:cNvPr id="239" name="Google Shape;239;p17"/>
          <p:cNvSpPr/>
          <p:nvPr>
            <p:ph idx="21" type="pic"/>
          </p:nvPr>
        </p:nvSpPr>
        <p:spPr>
          <a:xfrm>
            <a:off x="4974608" y="992050"/>
            <a:ext cx="1054800" cy="1054800"/>
          </a:xfrm>
          <a:prstGeom prst="diamond">
            <a:avLst/>
          </a:prstGeom>
          <a:noFill/>
          <a:ln>
            <a:noFill/>
          </a:ln>
        </p:spPr>
      </p:sp>
      <p:sp>
        <p:nvSpPr>
          <p:cNvPr id="240" name="Google Shape;240;p17"/>
          <p:cNvSpPr/>
          <p:nvPr>
            <p:ph idx="22" type="pic"/>
          </p:nvPr>
        </p:nvSpPr>
        <p:spPr>
          <a:xfrm>
            <a:off x="3559772" y="3262524"/>
            <a:ext cx="865800" cy="865800"/>
          </a:xfrm>
          <a:prstGeom prst="octagon">
            <a:avLst>
              <a:gd fmla="val 29289" name="adj"/>
            </a:avLst>
          </a:prstGeom>
          <a:noFill/>
          <a:ln>
            <a:noFill/>
          </a:ln>
        </p:spPr>
      </p:sp>
      <p:sp>
        <p:nvSpPr>
          <p:cNvPr id="241" name="Google Shape;241;p17"/>
          <p:cNvSpPr/>
          <p:nvPr>
            <p:ph idx="23" type="pic"/>
          </p:nvPr>
        </p:nvSpPr>
        <p:spPr>
          <a:xfrm>
            <a:off x="4949638" y="2437324"/>
            <a:ext cx="1104900" cy="865800"/>
          </a:xfrm>
          <a:prstGeom prst="parallelogram">
            <a:avLst>
              <a:gd fmla="val 25000" name="adj"/>
            </a:avLst>
          </a:prstGeom>
          <a:noFill/>
          <a:ln>
            <a:noFill/>
          </a:ln>
        </p:spPr>
      </p:sp>
      <p:sp>
        <p:nvSpPr>
          <p:cNvPr id="242" name="Google Shape;242;p17"/>
          <p:cNvSpPr/>
          <p:nvPr>
            <p:ph idx="24" type="pic"/>
          </p:nvPr>
        </p:nvSpPr>
        <p:spPr>
          <a:xfrm>
            <a:off x="4965351" y="3744020"/>
            <a:ext cx="1054800" cy="865800"/>
          </a:xfrm>
          <a:prstGeom prst="trapezoid">
            <a:avLst>
              <a:gd fmla="val 12350" name="adj"/>
            </a:avLst>
          </a:prstGeom>
          <a:noFill/>
          <a:ln>
            <a:noFill/>
          </a:ln>
        </p:spPr>
      </p:sp>
      <p:sp>
        <p:nvSpPr>
          <p:cNvPr id="243" name="Google Shape;243;p17"/>
          <p:cNvSpPr txBox="1"/>
          <p:nvPr>
            <p:ph idx="25" type="subTitle"/>
          </p:nvPr>
        </p:nvSpPr>
        <p:spPr>
          <a:xfrm>
            <a:off x="3440250" y="2818479"/>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44" name="Google Shape;244;p17"/>
          <p:cNvSpPr txBox="1"/>
          <p:nvPr>
            <p:ph idx="26" type="subTitle"/>
          </p:nvPr>
        </p:nvSpPr>
        <p:spPr>
          <a:xfrm>
            <a:off x="4949636" y="1993279"/>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45" name="Google Shape;245;p17"/>
          <p:cNvSpPr txBox="1"/>
          <p:nvPr>
            <p:ph idx="27" type="subTitle"/>
          </p:nvPr>
        </p:nvSpPr>
        <p:spPr>
          <a:xfrm>
            <a:off x="3440250" y="415548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46" name="Google Shape;246;p17"/>
          <p:cNvSpPr txBox="1"/>
          <p:nvPr>
            <p:ph idx="28" type="subTitle"/>
          </p:nvPr>
        </p:nvSpPr>
        <p:spPr>
          <a:xfrm>
            <a:off x="4949636" y="333028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47" name="Google Shape;247;p17"/>
          <p:cNvSpPr txBox="1"/>
          <p:nvPr>
            <p:ph idx="29" type="subTitle"/>
          </p:nvPr>
        </p:nvSpPr>
        <p:spPr>
          <a:xfrm>
            <a:off x="4949636" y="463313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48" name="Google Shape;248;p17"/>
          <p:cNvSpPr/>
          <p:nvPr>
            <p:ph idx="30" type="pic"/>
          </p:nvPr>
        </p:nvSpPr>
        <p:spPr>
          <a:xfrm>
            <a:off x="6493147" y="1905927"/>
            <a:ext cx="865800" cy="865800"/>
          </a:xfrm>
          <a:prstGeom prst="teardrop">
            <a:avLst>
              <a:gd fmla="val 100000" name="adj"/>
            </a:avLst>
          </a:prstGeom>
          <a:noFill/>
          <a:ln>
            <a:noFill/>
          </a:ln>
        </p:spPr>
      </p:sp>
      <p:sp>
        <p:nvSpPr>
          <p:cNvPr id="249" name="Google Shape;249;p17"/>
          <p:cNvSpPr/>
          <p:nvPr>
            <p:ph idx="31" type="pic"/>
          </p:nvPr>
        </p:nvSpPr>
        <p:spPr>
          <a:xfrm>
            <a:off x="7907983" y="986175"/>
            <a:ext cx="1054800" cy="1054800"/>
          </a:xfrm>
          <a:prstGeom prst="diamond">
            <a:avLst/>
          </a:prstGeom>
          <a:noFill/>
          <a:ln>
            <a:noFill/>
          </a:ln>
        </p:spPr>
      </p:sp>
      <p:sp>
        <p:nvSpPr>
          <p:cNvPr id="250" name="Google Shape;250;p17"/>
          <p:cNvSpPr/>
          <p:nvPr>
            <p:ph idx="32" type="pic"/>
          </p:nvPr>
        </p:nvSpPr>
        <p:spPr>
          <a:xfrm>
            <a:off x="6493147" y="3256649"/>
            <a:ext cx="865800" cy="865800"/>
          </a:xfrm>
          <a:prstGeom prst="octagon">
            <a:avLst>
              <a:gd fmla="val 29289" name="adj"/>
            </a:avLst>
          </a:prstGeom>
          <a:noFill/>
          <a:ln>
            <a:noFill/>
          </a:ln>
        </p:spPr>
      </p:sp>
      <p:sp>
        <p:nvSpPr>
          <p:cNvPr id="251" name="Google Shape;251;p17"/>
          <p:cNvSpPr/>
          <p:nvPr>
            <p:ph idx="33" type="pic"/>
          </p:nvPr>
        </p:nvSpPr>
        <p:spPr>
          <a:xfrm>
            <a:off x="7883013" y="2431449"/>
            <a:ext cx="1104900" cy="865800"/>
          </a:xfrm>
          <a:prstGeom prst="parallelogram">
            <a:avLst>
              <a:gd fmla="val 25000" name="adj"/>
            </a:avLst>
          </a:prstGeom>
          <a:noFill/>
          <a:ln>
            <a:noFill/>
          </a:ln>
        </p:spPr>
      </p:sp>
      <p:sp>
        <p:nvSpPr>
          <p:cNvPr id="252" name="Google Shape;252;p17"/>
          <p:cNvSpPr/>
          <p:nvPr>
            <p:ph idx="34" type="pic"/>
          </p:nvPr>
        </p:nvSpPr>
        <p:spPr>
          <a:xfrm>
            <a:off x="7898726" y="3738145"/>
            <a:ext cx="1054800" cy="865800"/>
          </a:xfrm>
          <a:prstGeom prst="trapezoid">
            <a:avLst>
              <a:gd fmla="val 12350" name="adj"/>
            </a:avLst>
          </a:prstGeom>
          <a:noFill/>
          <a:ln>
            <a:noFill/>
          </a:ln>
        </p:spPr>
      </p:sp>
      <p:sp>
        <p:nvSpPr>
          <p:cNvPr id="253" name="Google Shape;253;p17"/>
          <p:cNvSpPr txBox="1"/>
          <p:nvPr>
            <p:ph idx="35" type="subTitle"/>
          </p:nvPr>
        </p:nvSpPr>
        <p:spPr>
          <a:xfrm>
            <a:off x="6373625" y="2812604"/>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54" name="Google Shape;254;p17"/>
          <p:cNvSpPr txBox="1"/>
          <p:nvPr>
            <p:ph idx="36" type="subTitle"/>
          </p:nvPr>
        </p:nvSpPr>
        <p:spPr>
          <a:xfrm>
            <a:off x="7883011" y="1987404"/>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55" name="Google Shape;255;p17"/>
          <p:cNvSpPr txBox="1"/>
          <p:nvPr>
            <p:ph idx="37" type="subTitle"/>
          </p:nvPr>
        </p:nvSpPr>
        <p:spPr>
          <a:xfrm>
            <a:off x="6373625" y="4149613"/>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56" name="Google Shape;256;p17"/>
          <p:cNvSpPr txBox="1"/>
          <p:nvPr>
            <p:ph idx="38" type="subTitle"/>
          </p:nvPr>
        </p:nvSpPr>
        <p:spPr>
          <a:xfrm>
            <a:off x="7883011" y="3324413"/>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
        <p:nvSpPr>
          <p:cNvPr id="257" name="Google Shape;257;p17"/>
          <p:cNvSpPr txBox="1"/>
          <p:nvPr>
            <p:ph idx="39" type="subTitle"/>
          </p:nvPr>
        </p:nvSpPr>
        <p:spPr>
          <a:xfrm>
            <a:off x="7883011" y="4627263"/>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groups 2">
  <p:cSld name="CUSTOM_2_1_1_1_1_1_1_1_1">
    <p:spTree>
      <p:nvGrpSpPr>
        <p:cNvPr id="258" name="Shape 258"/>
        <p:cNvGrpSpPr/>
        <p:nvPr/>
      </p:nvGrpSpPr>
      <p:grpSpPr>
        <a:xfrm>
          <a:off x="0" y="0"/>
          <a:ext cx="0" cy="0"/>
          <a:chOff x="0" y="0"/>
          <a:chExt cx="0" cy="0"/>
        </a:xfrm>
      </p:grpSpPr>
      <p:sp>
        <p:nvSpPr>
          <p:cNvPr id="259" name="Google Shape;259;p18"/>
          <p:cNvSpPr/>
          <p:nvPr/>
        </p:nvSpPr>
        <p:spPr>
          <a:xfrm>
            <a:off x="0" y="2571750"/>
            <a:ext cx="4572000" cy="2580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260" name="Google Shape;260;p18"/>
          <p:cNvSpPr/>
          <p:nvPr/>
        </p:nvSpPr>
        <p:spPr>
          <a:xfrm>
            <a:off x="4572000" y="0"/>
            <a:ext cx="4572000" cy="2580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261" name="Google Shape;261;p18"/>
          <p:cNvSpPr txBox="1"/>
          <p:nvPr>
            <p:ph idx="1" type="subTitle"/>
          </p:nvPr>
        </p:nvSpPr>
        <p:spPr>
          <a:xfrm>
            <a:off x="5391900" y="1038750"/>
            <a:ext cx="2932200" cy="5031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1400"/>
              <a:buFont typeface="Work Sans Medium"/>
              <a:buNone/>
              <a:defRPr>
                <a:latin typeface="Work Sans Medium"/>
                <a:ea typeface="Work Sans Medium"/>
                <a:cs typeface="Work Sans Medium"/>
                <a:sym typeface="Work Sans Medium"/>
              </a:defRPr>
            </a:lvl2pPr>
            <a:lvl3pPr lvl="2">
              <a:spcBef>
                <a:spcPts val="0"/>
              </a:spcBef>
              <a:spcAft>
                <a:spcPts val="0"/>
              </a:spcAft>
              <a:buSzPts val="1400"/>
              <a:buFont typeface="Work Sans Medium"/>
              <a:buNone/>
              <a:defRPr>
                <a:latin typeface="Work Sans Medium"/>
                <a:ea typeface="Work Sans Medium"/>
                <a:cs typeface="Work Sans Medium"/>
                <a:sym typeface="Work Sans Medium"/>
              </a:defRPr>
            </a:lvl3pPr>
            <a:lvl4pPr lvl="3">
              <a:spcBef>
                <a:spcPts val="0"/>
              </a:spcBef>
              <a:spcAft>
                <a:spcPts val="0"/>
              </a:spcAft>
              <a:buSzPts val="1400"/>
              <a:buFont typeface="Work Sans Medium"/>
              <a:buNone/>
              <a:defRPr>
                <a:latin typeface="Work Sans Medium"/>
                <a:ea typeface="Work Sans Medium"/>
                <a:cs typeface="Work Sans Medium"/>
                <a:sym typeface="Work Sans Medium"/>
              </a:defRPr>
            </a:lvl4pPr>
            <a:lvl5pPr lvl="4">
              <a:spcBef>
                <a:spcPts val="0"/>
              </a:spcBef>
              <a:spcAft>
                <a:spcPts val="0"/>
              </a:spcAft>
              <a:buSzPts val="1400"/>
              <a:buFont typeface="Work Sans Medium"/>
              <a:buNone/>
              <a:defRPr>
                <a:latin typeface="Work Sans Medium"/>
                <a:ea typeface="Work Sans Medium"/>
                <a:cs typeface="Work Sans Medium"/>
                <a:sym typeface="Work Sans Medium"/>
              </a:defRPr>
            </a:lvl5pPr>
            <a:lvl6pPr lvl="5">
              <a:spcBef>
                <a:spcPts val="0"/>
              </a:spcBef>
              <a:spcAft>
                <a:spcPts val="0"/>
              </a:spcAft>
              <a:buSzPts val="1400"/>
              <a:buFont typeface="Work Sans Medium"/>
              <a:buNone/>
              <a:defRPr>
                <a:latin typeface="Work Sans Medium"/>
                <a:ea typeface="Work Sans Medium"/>
                <a:cs typeface="Work Sans Medium"/>
                <a:sym typeface="Work Sans Medium"/>
              </a:defRPr>
            </a:lvl6pPr>
            <a:lvl7pPr lvl="6">
              <a:spcBef>
                <a:spcPts val="0"/>
              </a:spcBef>
              <a:spcAft>
                <a:spcPts val="0"/>
              </a:spcAft>
              <a:buSzPts val="1400"/>
              <a:buFont typeface="Work Sans Medium"/>
              <a:buNone/>
              <a:defRPr>
                <a:latin typeface="Work Sans Medium"/>
                <a:ea typeface="Work Sans Medium"/>
                <a:cs typeface="Work Sans Medium"/>
                <a:sym typeface="Work Sans Medium"/>
              </a:defRPr>
            </a:lvl7pPr>
            <a:lvl8pPr lvl="7">
              <a:spcBef>
                <a:spcPts val="0"/>
              </a:spcBef>
              <a:spcAft>
                <a:spcPts val="0"/>
              </a:spcAft>
              <a:buSzPts val="1400"/>
              <a:buFont typeface="Work Sans Medium"/>
              <a:buNone/>
              <a:defRPr>
                <a:latin typeface="Work Sans Medium"/>
                <a:ea typeface="Work Sans Medium"/>
                <a:cs typeface="Work Sans Medium"/>
                <a:sym typeface="Work Sans Medium"/>
              </a:defRPr>
            </a:lvl8pPr>
            <a:lvl9pPr lvl="8">
              <a:spcBef>
                <a:spcPts val="0"/>
              </a:spcBef>
              <a:spcAft>
                <a:spcPts val="0"/>
              </a:spcAft>
              <a:buSzPts val="1400"/>
              <a:buFont typeface="Work Sans Medium"/>
              <a:buNone/>
              <a:defRPr>
                <a:latin typeface="Work Sans Medium"/>
                <a:ea typeface="Work Sans Medium"/>
                <a:cs typeface="Work Sans Medium"/>
                <a:sym typeface="Work Sans Medium"/>
              </a:defRPr>
            </a:lvl9pPr>
          </a:lstStyle>
          <a:p/>
        </p:txBody>
      </p:sp>
      <p:sp>
        <p:nvSpPr>
          <p:cNvPr id="262" name="Google Shape;262;p18"/>
          <p:cNvSpPr txBox="1"/>
          <p:nvPr>
            <p:ph idx="2" type="subTitle"/>
          </p:nvPr>
        </p:nvSpPr>
        <p:spPr>
          <a:xfrm>
            <a:off x="1025000" y="3597525"/>
            <a:ext cx="2932200" cy="5031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1400"/>
              <a:buFont typeface="Work Sans Medium"/>
              <a:buNone/>
              <a:defRPr>
                <a:latin typeface="Work Sans Medium"/>
                <a:ea typeface="Work Sans Medium"/>
                <a:cs typeface="Work Sans Medium"/>
                <a:sym typeface="Work Sans Medium"/>
              </a:defRPr>
            </a:lvl2pPr>
            <a:lvl3pPr lvl="2">
              <a:spcBef>
                <a:spcPts val="0"/>
              </a:spcBef>
              <a:spcAft>
                <a:spcPts val="0"/>
              </a:spcAft>
              <a:buSzPts val="1400"/>
              <a:buFont typeface="Work Sans Medium"/>
              <a:buNone/>
              <a:defRPr>
                <a:latin typeface="Work Sans Medium"/>
                <a:ea typeface="Work Sans Medium"/>
                <a:cs typeface="Work Sans Medium"/>
                <a:sym typeface="Work Sans Medium"/>
              </a:defRPr>
            </a:lvl3pPr>
            <a:lvl4pPr lvl="3">
              <a:spcBef>
                <a:spcPts val="0"/>
              </a:spcBef>
              <a:spcAft>
                <a:spcPts val="0"/>
              </a:spcAft>
              <a:buSzPts val="1400"/>
              <a:buFont typeface="Work Sans Medium"/>
              <a:buNone/>
              <a:defRPr>
                <a:latin typeface="Work Sans Medium"/>
                <a:ea typeface="Work Sans Medium"/>
                <a:cs typeface="Work Sans Medium"/>
                <a:sym typeface="Work Sans Medium"/>
              </a:defRPr>
            </a:lvl4pPr>
            <a:lvl5pPr lvl="4">
              <a:spcBef>
                <a:spcPts val="0"/>
              </a:spcBef>
              <a:spcAft>
                <a:spcPts val="0"/>
              </a:spcAft>
              <a:buSzPts val="1400"/>
              <a:buFont typeface="Work Sans Medium"/>
              <a:buNone/>
              <a:defRPr>
                <a:latin typeface="Work Sans Medium"/>
                <a:ea typeface="Work Sans Medium"/>
                <a:cs typeface="Work Sans Medium"/>
                <a:sym typeface="Work Sans Medium"/>
              </a:defRPr>
            </a:lvl5pPr>
            <a:lvl6pPr lvl="5">
              <a:spcBef>
                <a:spcPts val="0"/>
              </a:spcBef>
              <a:spcAft>
                <a:spcPts val="0"/>
              </a:spcAft>
              <a:buSzPts val="1400"/>
              <a:buFont typeface="Work Sans Medium"/>
              <a:buNone/>
              <a:defRPr>
                <a:latin typeface="Work Sans Medium"/>
                <a:ea typeface="Work Sans Medium"/>
                <a:cs typeface="Work Sans Medium"/>
                <a:sym typeface="Work Sans Medium"/>
              </a:defRPr>
            </a:lvl6pPr>
            <a:lvl7pPr lvl="6">
              <a:spcBef>
                <a:spcPts val="0"/>
              </a:spcBef>
              <a:spcAft>
                <a:spcPts val="0"/>
              </a:spcAft>
              <a:buSzPts val="1400"/>
              <a:buFont typeface="Work Sans Medium"/>
              <a:buNone/>
              <a:defRPr>
                <a:latin typeface="Work Sans Medium"/>
                <a:ea typeface="Work Sans Medium"/>
                <a:cs typeface="Work Sans Medium"/>
                <a:sym typeface="Work Sans Medium"/>
              </a:defRPr>
            </a:lvl7pPr>
            <a:lvl8pPr lvl="7">
              <a:spcBef>
                <a:spcPts val="0"/>
              </a:spcBef>
              <a:spcAft>
                <a:spcPts val="0"/>
              </a:spcAft>
              <a:buSzPts val="1400"/>
              <a:buFont typeface="Work Sans Medium"/>
              <a:buNone/>
              <a:defRPr>
                <a:latin typeface="Work Sans Medium"/>
                <a:ea typeface="Work Sans Medium"/>
                <a:cs typeface="Work Sans Medium"/>
                <a:sym typeface="Work Sans Medium"/>
              </a:defRPr>
            </a:lvl8pPr>
            <a:lvl9pPr lvl="8">
              <a:spcBef>
                <a:spcPts val="0"/>
              </a:spcBef>
              <a:spcAft>
                <a:spcPts val="0"/>
              </a:spcAft>
              <a:buSzPts val="1400"/>
              <a:buFont typeface="Work Sans Medium"/>
              <a:buNone/>
              <a:defRPr>
                <a:latin typeface="Work Sans Medium"/>
                <a:ea typeface="Work Sans Medium"/>
                <a:cs typeface="Work Sans Medium"/>
                <a:sym typeface="Work Sans Medium"/>
              </a:defRPr>
            </a:lvl9pPr>
          </a:lstStyle>
          <a:p/>
        </p:txBody>
      </p:sp>
      <p:sp>
        <p:nvSpPr>
          <p:cNvPr id="263" name="Google Shape;263;p18"/>
          <p:cNvSpPr txBox="1"/>
          <p:nvPr>
            <p:ph idx="3" type="subTitle"/>
          </p:nvPr>
        </p:nvSpPr>
        <p:spPr>
          <a:xfrm>
            <a:off x="1025000" y="1038750"/>
            <a:ext cx="2932200" cy="5031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1400"/>
              <a:buFont typeface="Work Sans Medium"/>
              <a:buNone/>
              <a:defRPr>
                <a:latin typeface="Work Sans Medium"/>
                <a:ea typeface="Work Sans Medium"/>
                <a:cs typeface="Work Sans Medium"/>
                <a:sym typeface="Work Sans Medium"/>
              </a:defRPr>
            </a:lvl2pPr>
            <a:lvl3pPr lvl="2">
              <a:spcBef>
                <a:spcPts val="0"/>
              </a:spcBef>
              <a:spcAft>
                <a:spcPts val="0"/>
              </a:spcAft>
              <a:buSzPts val="1400"/>
              <a:buFont typeface="Work Sans Medium"/>
              <a:buNone/>
              <a:defRPr>
                <a:latin typeface="Work Sans Medium"/>
                <a:ea typeface="Work Sans Medium"/>
                <a:cs typeface="Work Sans Medium"/>
                <a:sym typeface="Work Sans Medium"/>
              </a:defRPr>
            </a:lvl3pPr>
            <a:lvl4pPr lvl="3">
              <a:spcBef>
                <a:spcPts val="0"/>
              </a:spcBef>
              <a:spcAft>
                <a:spcPts val="0"/>
              </a:spcAft>
              <a:buSzPts val="1400"/>
              <a:buFont typeface="Work Sans Medium"/>
              <a:buNone/>
              <a:defRPr>
                <a:latin typeface="Work Sans Medium"/>
                <a:ea typeface="Work Sans Medium"/>
                <a:cs typeface="Work Sans Medium"/>
                <a:sym typeface="Work Sans Medium"/>
              </a:defRPr>
            </a:lvl4pPr>
            <a:lvl5pPr lvl="4">
              <a:spcBef>
                <a:spcPts val="0"/>
              </a:spcBef>
              <a:spcAft>
                <a:spcPts val="0"/>
              </a:spcAft>
              <a:buSzPts val="1400"/>
              <a:buFont typeface="Work Sans Medium"/>
              <a:buNone/>
              <a:defRPr>
                <a:latin typeface="Work Sans Medium"/>
                <a:ea typeface="Work Sans Medium"/>
                <a:cs typeface="Work Sans Medium"/>
                <a:sym typeface="Work Sans Medium"/>
              </a:defRPr>
            </a:lvl5pPr>
            <a:lvl6pPr lvl="5">
              <a:spcBef>
                <a:spcPts val="0"/>
              </a:spcBef>
              <a:spcAft>
                <a:spcPts val="0"/>
              </a:spcAft>
              <a:buSzPts val="1400"/>
              <a:buFont typeface="Work Sans Medium"/>
              <a:buNone/>
              <a:defRPr>
                <a:latin typeface="Work Sans Medium"/>
                <a:ea typeface="Work Sans Medium"/>
                <a:cs typeface="Work Sans Medium"/>
                <a:sym typeface="Work Sans Medium"/>
              </a:defRPr>
            </a:lvl6pPr>
            <a:lvl7pPr lvl="6">
              <a:spcBef>
                <a:spcPts val="0"/>
              </a:spcBef>
              <a:spcAft>
                <a:spcPts val="0"/>
              </a:spcAft>
              <a:buSzPts val="1400"/>
              <a:buFont typeface="Work Sans Medium"/>
              <a:buNone/>
              <a:defRPr>
                <a:latin typeface="Work Sans Medium"/>
                <a:ea typeface="Work Sans Medium"/>
                <a:cs typeface="Work Sans Medium"/>
                <a:sym typeface="Work Sans Medium"/>
              </a:defRPr>
            </a:lvl7pPr>
            <a:lvl8pPr lvl="7">
              <a:spcBef>
                <a:spcPts val="0"/>
              </a:spcBef>
              <a:spcAft>
                <a:spcPts val="0"/>
              </a:spcAft>
              <a:buSzPts val="1400"/>
              <a:buFont typeface="Work Sans Medium"/>
              <a:buNone/>
              <a:defRPr>
                <a:latin typeface="Work Sans Medium"/>
                <a:ea typeface="Work Sans Medium"/>
                <a:cs typeface="Work Sans Medium"/>
                <a:sym typeface="Work Sans Medium"/>
              </a:defRPr>
            </a:lvl8pPr>
            <a:lvl9pPr lvl="8">
              <a:spcBef>
                <a:spcPts val="0"/>
              </a:spcBef>
              <a:spcAft>
                <a:spcPts val="0"/>
              </a:spcAft>
              <a:buSzPts val="1400"/>
              <a:buFont typeface="Work Sans Medium"/>
              <a:buNone/>
              <a:defRPr>
                <a:latin typeface="Work Sans Medium"/>
                <a:ea typeface="Work Sans Medium"/>
                <a:cs typeface="Work Sans Medium"/>
                <a:sym typeface="Work Sans Medium"/>
              </a:defRPr>
            </a:lvl9pPr>
          </a:lstStyle>
          <a:p/>
        </p:txBody>
      </p:sp>
      <p:sp>
        <p:nvSpPr>
          <p:cNvPr id="264" name="Google Shape;264;p18"/>
          <p:cNvSpPr txBox="1"/>
          <p:nvPr>
            <p:ph idx="4" type="subTitle"/>
          </p:nvPr>
        </p:nvSpPr>
        <p:spPr>
          <a:xfrm>
            <a:off x="5391900" y="3610500"/>
            <a:ext cx="2932200" cy="5031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1400"/>
              <a:buFont typeface="Work Sans Medium"/>
              <a:buNone/>
              <a:defRPr>
                <a:latin typeface="Work Sans Medium"/>
                <a:ea typeface="Work Sans Medium"/>
                <a:cs typeface="Work Sans Medium"/>
                <a:sym typeface="Work Sans Medium"/>
              </a:defRPr>
            </a:lvl2pPr>
            <a:lvl3pPr lvl="2">
              <a:spcBef>
                <a:spcPts val="0"/>
              </a:spcBef>
              <a:spcAft>
                <a:spcPts val="0"/>
              </a:spcAft>
              <a:buSzPts val="1400"/>
              <a:buFont typeface="Work Sans Medium"/>
              <a:buNone/>
              <a:defRPr>
                <a:latin typeface="Work Sans Medium"/>
                <a:ea typeface="Work Sans Medium"/>
                <a:cs typeface="Work Sans Medium"/>
                <a:sym typeface="Work Sans Medium"/>
              </a:defRPr>
            </a:lvl3pPr>
            <a:lvl4pPr lvl="3">
              <a:spcBef>
                <a:spcPts val="0"/>
              </a:spcBef>
              <a:spcAft>
                <a:spcPts val="0"/>
              </a:spcAft>
              <a:buSzPts val="1400"/>
              <a:buFont typeface="Work Sans Medium"/>
              <a:buNone/>
              <a:defRPr>
                <a:latin typeface="Work Sans Medium"/>
                <a:ea typeface="Work Sans Medium"/>
                <a:cs typeface="Work Sans Medium"/>
                <a:sym typeface="Work Sans Medium"/>
              </a:defRPr>
            </a:lvl4pPr>
            <a:lvl5pPr lvl="4">
              <a:spcBef>
                <a:spcPts val="0"/>
              </a:spcBef>
              <a:spcAft>
                <a:spcPts val="0"/>
              </a:spcAft>
              <a:buSzPts val="1400"/>
              <a:buFont typeface="Work Sans Medium"/>
              <a:buNone/>
              <a:defRPr>
                <a:latin typeface="Work Sans Medium"/>
                <a:ea typeface="Work Sans Medium"/>
                <a:cs typeface="Work Sans Medium"/>
                <a:sym typeface="Work Sans Medium"/>
              </a:defRPr>
            </a:lvl5pPr>
            <a:lvl6pPr lvl="5">
              <a:spcBef>
                <a:spcPts val="0"/>
              </a:spcBef>
              <a:spcAft>
                <a:spcPts val="0"/>
              </a:spcAft>
              <a:buSzPts val="1400"/>
              <a:buFont typeface="Work Sans Medium"/>
              <a:buNone/>
              <a:defRPr>
                <a:latin typeface="Work Sans Medium"/>
                <a:ea typeface="Work Sans Medium"/>
                <a:cs typeface="Work Sans Medium"/>
                <a:sym typeface="Work Sans Medium"/>
              </a:defRPr>
            </a:lvl6pPr>
            <a:lvl7pPr lvl="6">
              <a:spcBef>
                <a:spcPts val="0"/>
              </a:spcBef>
              <a:spcAft>
                <a:spcPts val="0"/>
              </a:spcAft>
              <a:buSzPts val="1400"/>
              <a:buFont typeface="Work Sans Medium"/>
              <a:buNone/>
              <a:defRPr>
                <a:latin typeface="Work Sans Medium"/>
                <a:ea typeface="Work Sans Medium"/>
                <a:cs typeface="Work Sans Medium"/>
                <a:sym typeface="Work Sans Medium"/>
              </a:defRPr>
            </a:lvl7pPr>
            <a:lvl8pPr lvl="7">
              <a:spcBef>
                <a:spcPts val="0"/>
              </a:spcBef>
              <a:spcAft>
                <a:spcPts val="0"/>
              </a:spcAft>
              <a:buSzPts val="1400"/>
              <a:buFont typeface="Work Sans Medium"/>
              <a:buNone/>
              <a:defRPr>
                <a:latin typeface="Work Sans Medium"/>
                <a:ea typeface="Work Sans Medium"/>
                <a:cs typeface="Work Sans Medium"/>
                <a:sym typeface="Work Sans Medium"/>
              </a:defRPr>
            </a:lvl8pPr>
            <a:lvl9pPr lvl="8">
              <a:spcBef>
                <a:spcPts val="0"/>
              </a:spcBef>
              <a:spcAft>
                <a:spcPts val="0"/>
              </a:spcAft>
              <a:buSzPts val="1400"/>
              <a:buFont typeface="Work Sans Medium"/>
              <a:buNone/>
              <a:defRPr>
                <a:latin typeface="Work Sans Medium"/>
                <a:ea typeface="Work Sans Medium"/>
                <a:cs typeface="Work Sans Medium"/>
                <a:sym typeface="Work Sans Medium"/>
              </a:defRPr>
            </a:lvl9pPr>
          </a:lstStyle>
          <a:p/>
        </p:txBody>
      </p:sp>
      <p:sp>
        <p:nvSpPr>
          <p:cNvPr id="265" name="Google Shape;265;p18"/>
          <p:cNvSpPr/>
          <p:nvPr>
            <p:ph idx="5" type="pic"/>
          </p:nvPr>
        </p:nvSpPr>
        <p:spPr>
          <a:xfrm>
            <a:off x="7281668" y="4104482"/>
            <a:ext cx="845100" cy="845100"/>
          </a:xfrm>
          <a:prstGeom prst="teardrop">
            <a:avLst>
              <a:gd fmla="val 100000" name="adj"/>
            </a:avLst>
          </a:prstGeom>
          <a:noFill/>
          <a:ln>
            <a:noFill/>
          </a:ln>
        </p:spPr>
      </p:sp>
      <p:sp>
        <p:nvSpPr>
          <p:cNvPr id="266" name="Google Shape;266;p18"/>
          <p:cNvSpPr/>
          <p:nvPr>
            <p:ph idx="6" type="pic"/>
          </p:nvPr>
        </p:nvSpPr>
        <p:spPr>
          <a:xfrm>
            <a:off x="2766425" y="82475"/>
            <a:ext cx="1033800" cy="1033800"/>
          </a:xfrm>
          <a:prstGeom prst="diamond">
            <a:avLst/>
          </a:prstGeom>
          <a:noFill/>
          <a:ln>
            <a:noFill/>
          </a:ln>
        </p:spPr>
      </p:sp>
      <p:sp>
        <p:nvSpPr>
          <p:cNvPr id="267" name="Google Shape;267;p18"/>
          <p:cNvSpPr/>
          <p:nvPr>
            <p:ph idx="7" type="pic"/>
          </p:nvPr>
        </p:nvSpPr>
        <p:spPr>
          <a:xfrm>
            <a:off x="1694350" y="1590164"/>
            <a:ext cx="1033800" cy="848400"/>
          </a:xfrm>
          <a:prstGeom prst="trapezoid">
            <a:avLst>
              <a:gd fmla="val 12350" name="adj"/>
            </a:avLst>
          </a:prstGeom>
          <a:noFill/>
          <a:ln>
            <a:noFill/>
          </a:ln>
        </p:spPr>
      </p:sp>
      <p:sp>
        <p:nvSpPr>
          <p:cNvPr id="268" name="Google Shape;268;p18"/>
          <p:cNvSpPr/>
          <p:nvPr>
            <p:ph idx="8" type="pic"/>
          </p:nvPr>
        </p:nvSpPr>
        <p:spPr>
          <a:xfrm>
            <a:off x="471375" y="943066"/>
            <a:ext cx="1033800" cy="810000"/>
          </a:xfrm>
          <a:prstGeom prst="parallelogram">
            <a:avLst>
              <a:gd fmla="val 25000" name="adj"/>
            </a:avLst>
          </a:prstGeom>
          <a:noFill/>
          <a:ln>
            <a:noFill/>
          </a:ln>
        </p:spPr>
      </p:sp>
      <p:sp>
        <p:nvSpPr>
          <p:cNvPr id="269" name="Google Shape;269;p18"/>
          <p:cNvSpPr/>
          <p:nvPr>
            <p:ph idx="9" type="pic"/>
          </p:nvPr>
        </p:nvSpPr>
        <p:spPr>
          <a:xfrm>
            <a:off x="7232328" y="208314"/>
            <a:ext cx="943800" cy="943800"/>
          </a:xfrm>
          <a:prstGeom prst="pentagon">
            <a:avLst>
              <a:gd fmla="val 105146" name="hf"/>
              <a:gd fmla="val 110557" name="vf"/>
            </a:avLst>
          </a:prstGeom>
          <a:noFill/>
          <a:ln>
            <a:noFill/>
          </a:ln>
        </p:spPr>
      </p:sp>
      <p:sp>
        <p:nvSpPr>
          <p:cNvPr id="270" name="Google Shape;270;p18"/>
          <p:cNvSpPr/>
          <p:nvPr>
            <p:ph idx="13" type="pic"/>
          </p:nvPr>
        </p:nvSpPr>
        <p:spPr>
          <a:xfrm>
            <a:off x="4926593" y="1453373"/>
            <a:ext cx="845100" cy="845100"/>
          </a:xfrm>
          <a:prstGeom prst="octagon">
            <a:avLst>
              <a:gd fmla="val 29289" name="adj"/>
            </a:avLst>
          </a:prstGeom>
          <a:noFill/>
          <a:ln>
            <a:noFill/>
          </a:ln>
        </p:spPr>
      </p:sp>
      <p:sp>
        <p:nvSpPr>
          <p:cNvPr id="271" name="Google Shape;271;p18"/>
          <p:cNvSpPr/>
          <p:nvPr>
            <p:ph idx="14" type="pic"/>
          </p:nvPr>
        </p:nvSpPr>
        <p:spPr>
          <a:xfrm>
            <a:off x="3337313" y="1453363"/>
            <a:ext cx="925800" cy="925800"/>
          </a:xfrm>
          <a:prstGeom prst="teardrop">
            <a:avLst>
              <a:gd fmla="val 100000" name="adj"/>
            </a:avLst>
          </a:prstGeom>
          <a:noFill/>
          <a:ln>
            <a:noFill/>
          </a:ln>
        </p:spPr>
      </p:sp>
      <p:sp>
        <p:nvSpPr>
          <p:cNvPr id="272" name="Google Shape;272;p18"/>
          <p:cNvSpPr/>
          <p:nvPr>
            <p:ph idx="15" type="pic"/>
          </p:nvPr>
        </p:nvSpPr>
        <p:spPr>
          <a:xfrm>
            <a:off x="5117041" y="2817273"/>
            <a:ext cx="1078500" cy="845100"/>
          </a:xfrm>
          <a:prstGeom prst="parallelogram">
            <a:avLst>
              <a:gd fmla="val 25000" name="adj"/>
            </a:avLst>
          </a:prstGeom>
          <a:noFill/>
          <a:ln>
            <a:noFill/>
          </a:ln>
        </p:spPr>
      </p:sp>
      <p:sp>
        <p:nvSpPr>
          <p:cNvPr id="273" name="Google Shape;273;p18"/>
          <p:cNvSpPr/>
          <p:nvPr>
            <p:ph idx="16" type="pic"/>
          </p:nvPr>
        </p:nvSpPr>
        <p:spPr>
          <a:xfrm>
            <a:off x="942143" y="2666705"/>
            <a:ext cx="943800" cy="943800"/>
          </a:xfrm>
          <a:prstGeom prst="pentagon">
            <a:avLst>
              <a:gd fmla="val 105146" name="hf"/>
              <a:gd fmla="val 110557" name="vf"/>
            </a:avLst>
          </a:prstGeom>
          <a:noFill/>
          <a:ln>
            <a:noFill/>
          </a:ln>
        </p:spPr>
      </p:sp>
      <p:sp>
        <p:nvSpPr>
          <p:cNvPr id="274" name="Google Shape;274;p18"/>
          <p:cNvSpPr/>
          <p:nvPr>
            <p:ph idx="17" type="pic"/>
          </p:nvPr>
        </p:nvSpPr>
        <p:spPr>
          <a:xfrm>
            <a:off x="3001785" y="2765398"/>
            <a:ext cx="1078500" cy="845100"/>
          </a:xfrm>
          <a:prstGeom prst="parallelogram">
            <a:avLst>
              <a:gd fmla="val 25000" name="adj"/>
            </a:avLst>
          </a:prstGeom>
          <a:noFill/>
          <a:ln>
            <a:noFill/>
          </a:ln>
        </p:spPr>
      </p:sp>
      <p:sp>
        <p:nvSpPr>
          <p:cNvPr id="275" name="Google Shape;275;p18"/>
          <p:cNvSpPr/>
          <p:nvPr>
            <p:ph idx="18" type="pic"/>
          </p:nvPr>
        </p:nvSpPr>
        <p:spPr>
          <a:xfrm>
            <a:off x="2733725" y="3996724"/>
            <a:ext cx="943800" cy="943800"/>
          </a:xfrm>
          <a:prstGeom prst="pentagon">
            <a:avLst>
              <a:gd fmla="val 105146" name="hf"/>
              <a:gd fmla="val 110557" name="vf"/>
            </a:avLst>
          </a:prstGeom>
          <a:noFill/>
          <a:ln>
            <a:noFill/>
          </a:ln>
        </p:spPr>
      </p:sp>
      <p:sp>
        <p:nvSpPr>
          <p:cNvPr id="276" name="Google Shape;276;p18"/>
          <p:cNvSpPr/>
          <p:nvPr>
            <p:ph idx="19" type="pic"/>
          </p:nvPr>
        </p:nvSpPr>
        <p:spPr>
          <a:xfrm>
            <a:off x="671603" y="4104479"/>
            <a:ext cx="1029600" cy="845100"/>
          </a:xfrm>
          <a:prstGeom prst="trapezoid">
            <a:avLst>
              <a:gd fmla="val 12350" name="adj"/>
            </a:avLst>
          </a:prstGeom>
          <a:noFill/>
          <a:ln>
            <a:noFill/>
          </a:ln>
        </p:spPr>
      </p:sp>
      <p:sp>
        <p:nvSpPr>
          <p:cNvPr id="277" name="Google Shape;277;p18"/>
          <p:cNvSpPr/>
          <p:nvPr>
            <p:ph idx="20" type="pic"/>
          </p:nvPr>
        </p:nvSpPr>
        <p:spPr>
          <a:xfrm>
            <a:off x="5117047" y="176817"/>
            <a:ext cx="1078500" cy="845100"/>
          </a:xfrm>
          <a:prstGeom prst="parallelogram">
            <a:avLst>
              <a:gd fmla="val 25000" name="adj"/>
            </a:avLst>
          </a:prstGeom>
          <a:noFill/>
          <a:ln>
            <a:noFill/>
          </a:ln>
        </p:spPr>
      </p:sp>
      <p:sp>
        <p:nvSpPr>
          <p:cNvPr id="278" name="Google Shape;278;p18"/>
          <p:cNvSpPr/>
          <p:nvPr>
            <p:ph idx="21" type="pic"/>
          </p:nvPr>
        </p:nvSpPr>
        <p:spPr>
          <a:xfrm>
            <a:off x="7589511" y="1493717"/>
            <a:ext cx="845100" cy="845100"/>
          </a:xfrm>
          <a:prstGeom prst="teardrop">
            <a:avLst>
              <a:gd fmla="val 100000" name="adj"/>
            </a:avLst>
          </a:prstGeom>
          <a:noFill/>
          <a:ln>
            <a:noFill/>
          </a:ln>
        </p:spPr>
      </p:sp>
      <p:sp>
        <p:nvSpPr>
          <p:cNvPr id="279" name="Google Shape;279;p18"/>
          <p:cNvSpPr/>
          <p:nvPr>
            <p:ph idx="22" type="pic"/>
          </p:nvPr>
        </p:nvSpPr>
        <p:spPr>
          <a:xfrm>
            <a:off x="7405007" y="2680430"/>
            <a:ext cx="1029600" cy="1029600"/>
          </a:xfrm>
          <a:prstGeom prst="diamond">
            <a:avLst/>
          </a:prstGeom>
          <a:noFill/>
          <a:ln>
            <a:noFill/>
          </a:ln>
        </p:spPr>
      </p:sp>
      <p:sp>
        <p:nvSpPr>
          <p:cNvPr id="280" name="Google Shape;280;p18"/>
          <p:cNvSpPr/>
          <p:nvPr>
            <p:ph idx="23" type="pic"/>
          </p:nvPr>
        </p:nvSpPr>
        <p:spPr>
          <a:xfrm>
            <a:off x="5391900" y="3996724"/>
            <a:ext cx="943800" cy="943800"/>
          </a:xfrm>
          <a:prstGeom prst="pentagon">
            <a:avLst>
              <a:gd fmla="val 105146" name="hf"/>
              <a:gd fmla="val 110557" name="vf"/>
            </a:avLst>
          </a:prstGeom>
          <a:noFill/>
          <a:ln>
            <a:noFill/>
          </a:ln>
        </p:spPr>
      </p:sp>
      <p:sp>
        <p:nvSpPr>
          <p:cNvPr id="281" name="Google Shape;281;p18"/>
          <p:cNvSpPr txBox="1"/>
          <p:nvPr>
            <p:ph type="title"/>
          </p:nvPr>
        </p:nvSpPr>
        <p:spPr>
          <a:xfrm>
            <a:off x="488375" y="208325"/>
            <a:ext cx="3591900" cy="782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lgn="ctr">
              <a:spcBef>
                <a:spcPts val="0"/>
              </a:spcBef>
              <a:spcAft>
                <a:spcPts val="0"/>
              </a:spcAft>
              <a:buClr>
                <a:schemeClr val="dk1"/>
              </a:buClr>
              <a:buSzPts val="5600"/>
              <a:buNone/>
              <a:defRPr>
                <a:solidFill>
                  <a:schemeClr val="dk1"/>
                </a:solidFill>
              </a:defRPr>
            </a:lvl2pPr>
            <a:lvl3pPr lvl="2" algn="ctr">
              <a:spcBef>
                <a:spcPts val="0"/>
              </a:spcBef>
              <a:spcAft>
                <a:spcPts val="0"/>
              </a:spcAft>
              <a:buClr>
                <a:schemeClr val="dk1"/>
              </a:buClr>
              <a:buSzPts val="5600"/>
              <a:buNone/>
              <a:defRPr>
                <a:solidFill>
                  <a:schemeClr val="dk1"/>
                </a:solidFill>
              </a:defRPr>
            </a:lvl3pPr>
            <a:lvl4pPr lvl="3" algn="ctr">
              <a:spcBef>
                <a:spcPts val="0"/>
              </a:spcBef>
              <a:spcAft>
                <a:spcPts val="0"/>
              </a:spcAft>
              <a:buClr>
                <a:schemeClr val="dk1"/>
              </a:buClr>
              <a:buSzPts val="5600"/>
              <a:buNone/>
              <a:defRPr>
                <a:solidFill>
                  <a:schemeClr val="dk1"/>
                </a:solidFill>
              </a:defRPr>
            </a:lvl4pPr>
            <a:lvl5pPr lvl="4" algn="ctr">
              <a:spcBef>
                <a:spcPts val="0"/>
              </a:spcBef>
              <a:spcAft>
                <a:spcPts val="0"/>
              </a:spcAft>
              <a:buClr>
                <a:schemeClr val="dk1"/>
              </a:buClr>
              <a:buSzPts val="5600"/>
              <a:buNone/>
              <a:defRPr>
                <a:solidFill>
                  <a:schemeClr val="dk1"/>
                </a:solidFill>
              </a:defRPr>
            </a:lvl5pPr>
            <a:lvl6pPr lvl="5" algn="ctr">
              <a:spcBef>
                <a:spcPts val="0"/>
              </a:spcBef>
              <a:spcAft>
                <a:spcPts val="0"/>
              </a:spcAft>
              <a:buClr>
                <a:schemeClr val="dk1"/>
              </a:buClr>
              <a:buSzPts val="5600"/>
              <a:buNone/>
              <a:defRPr>
                <a:solidFill>
                  <a:schemeClr val="dk1"/>
                </a:solidFill>
              </a:defRPr>
            </a:lvl6pPr>
            <a:lvl7pPr lvl="6" algn="ctr">
              <a:spcBef>
                <a:spcPts val="0"/>
              </a:spcBef>
              <a:spcAft>
                <a:spcPts val="0"/>
              </a:spcAft>
              <a:buClr>
                <a:schemeClr val="dk1"/>
              </a:buClr>
              <a:buSzPts val="5600"/>
              <a:buNone/>
              <a:defRPr>
                <a:solidFill>
                  <a:schemeClr val="dk1"/>
                </a:solidFill>
              </a:defRPr>
            </a:lvl7pPr>
            <a:lvl8pPr lvl="7" algn="ctr">
              <a:spcBef>
                <a:spcPts val="0"/>
              </a:spcBef>
              <a:spcAft>
                <a:spcPts val="0"/>
              </a:spcAft>
              <a:buClr>
                <a:schemeClr val="dk1"/>
              </a:buClr>
              <a:buSzPts val="5600"/>
              <a:buNone/>
              <a:defRPr>
                <a:solidFill>
                  <a:schemeClr val="dk1"/>
                </a:solidFill>
              </a:defRPr>
            </a:lvl8pPr>
            <a:lvl9pPr lvl="8" algn="ctr">
              <a:spcBef>
                <a:spcPts val="0"/>
              </a:spcBef>
              <a:spcAft>
                <a:spcPts val="0"/>
              </a:spcAft>
              <a:buClr>
                <a:schemeClr val="dk1"/>
              </a:buClr>
              <a:buSzPts val="5600"/>
              <a:buNone/>
              <a:defRPr>
                <a:solidFill>
                  <a:schemeClr val="dk1"/>
                </a:solidFill>
              </a:defRPr>
            </a:lvl9pPr>
          </a:lstStyle>
          <a:p/>
        </p:txBody>
      </p:sp>
      <p:sp>
        <p:nvSpPr>
          <p:cNvPr id="282" name="Google Shape;282;p18"/>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txBox="1"/>
          <p:nvPr>
            <p:ph idx="24"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84" name="Google Shape;284;p18"/>
          <p:cNvSpPr txBox="1"/>
          <p:nvPr>
            <p:ph idx="25"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85" name="Google Shape;285;p18"/>
          <p:cNvSpPr txBox="1"/>
          <p:nvPr>
            <p:ph idx="26"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guide id="2" orient="horz" pos="1620">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p:cSld name="CUSTOM_2_1_1_1_1_1_2">
    <p:spTree>
      <p:nvGrpSpPr>
        <p:cNvPr id="286" name="Shape 286"/>
        <p:cNvGrpSpPr/>
        <p:nvPr/>
      </p:nvGrpSpPr>
      <p:grpSpPr>
        <a:xfrm>
          <a:off x="0" y="0"/>
          <a:ext cx="0" cy="0"/>
          <a:chOff x="0" y="0"/>
          <a:chExt cx="0" cy="0"/>
        </a:xfrm>
      </p:grpSpPr>
      <p:sp>
        <p:nvSpPr>
          <p:cNvPr id="287" name="Google Shape;287;p19"/>
          <p:cNvSpPr/>
          <p:nvPr/>
        </p:nvSpPr>
        <p:spPr>
          <a:xfrm>
            <a:off x="4572000" y="-100"/>
            <a:ext cx="4580700" cy="51435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288" name="Google Shape;288;p19"/>
          <p:cNvSpPr txBox="1"/>
          <p:nvPr>
            <p:ph type="title"/>
          </p:nvPr>
        </p:nvSpPr>
        <p:spPr>
          <a:xfrm>
            <a:off x="606176" y="209625"/>
            <a:ext cx="3202500" cy="1155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p:txBody>
      </p:sp>
      <p:sp>
        <p:nvSpPr>
          <p:cNvPr id="289" name="Google Shape;289;p19"/>
          <p:cNvSpPr txBox="1"/>
          <p:nvPr>
            <p:ph idx="1" type="body"/>
          </p:nvPr>
        </p:nvSpPr>
        <p:spPr>
          <a:xfrm>
            <a:off x="637550" y="1316375"/>
            <a:ext cx="3202500" cy="20283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90" name="Google Shape;290;p19"/>
          <p:cNvSpPr txBox="1"/>
          <p:nvPr>
            <p:ph idx="2" type="title"/>
          </p:nvPr>
        </p:nvSpPr>
        <p:spPr>
          <a:xfrm>
            <a:off x="4903076" y="2401725"/>
            <a:ext cx="3202500" cy="1155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5600"/>
              <a:buNone/>
              <a:defRPr/>
            </a:lvl1pPr>
            <a:lvl2pPr lvl="1">
              <a:spcBef>
                <a:spcPts val="0"/>
              </a:spcBef>
              <a:spcAft>
                <a:spcPts val="0"/>
              </a:spcAft>
              <a:buClr>
                <a:schemeClr val="dk1"/>
              </a:buClr>
              <a:buSzPts val="5600"/>
              <a:buNone/>
              <a:defRPr>
                <a:solidFill>
                  <a:schemeClr val="dk1"/>
                </a:solidFill>
              </a:defRPr>
            </a:lvl2pPr>
            <a:lvl3pPr lvl="2">
              <a:spcBef>
                <a:spcPts val="0"/>
              </a:spcBef>
              <a:spcAft>
                <a:spcPts val="0"/>
              </a:spcAft>
              <a:buClr>
                <a:schemeClr val="dk1"/>
              </a:buClr>
              <a:buSzPts val="5600"/>
              <a:buNone/>
              <a:defRPr>
                <a:solidFill>
                  <a:schemeClr val="dk1"/>
                </a:solidFill>
              </a:defRPr>
            </a:lvl3pPr>
            <a:lvl4pPr lvl="3">
              <a:spcBef>
                <a:spcPts val="0"/>
              </a:spcBef>
              <a:spcAft>
                <a:spcPts val="0"/>
              </a:spcAft>
              <a:buClr>
                <a:schemeClr val="dk1"/>
              </a:buClr>
              <a:buSzPts val="5600"/>
              <a:buNone/>
              <a:defRPr>
                <a:solidFill>
                  <a:schemeClr val="dk1"/>
                </a:solidFill>
              </a:defRPr>
            </a:lvl4pPr>
            <a:lvl5pPr lvl="4">
              <a:spcBef>
                <a:spcPts val="0"/>
              </a:spcBef>
              <a:spcAft>
                <a:spcPts val="0"/>
              </a:spcAft>
              <a:buClr>
                <a:schemeClr val="dk1"/>
              </a:buClr>
              <a:buSzPts val="5600"/>
              <a:buNone/>
              <a:defRPr>
                <a:solidFill>
                  <a:schemeClr val="dk1"/>
                </a:solidFill>
              </a:defRPr>
            </a:lvl5pPr>
            <a:lvl6pPr lvl="5">
              <a:spcBef>
                <a:spcPts val="0"/>
              </a:spcBef>
              <a:spcAft>
                <a:spcPts val="0"/>
              </a:spcAft>
              <a:buClr>
                <a:schemeClr val="dk1"/>
              </a:buClr>
              <a:buSzPts val="5600"/>
              <a:buNone/>
              <a:defRPr>
                <a:solidFill>
                  <a:schemeClr val="dk1"/>
                </a:solidFill>
              </a:defRPr>
            </a:lvl6pPr>
            <a:lvl7pPr lvl="6">
              <a:spcBef>
                <a:spcPts val="0"/>
              </a:spcBef>
              <a:spcAft>
                <a:spcPts val="0"/>
              </a:spcAft>
              <a:buClr>
                <a:schemeClr val="dk1"/>
              </a:buClr>
              <a:buSzPts val="5600"/>
              <a:buNone/>
              <a:defRPr>
                <a:solidFill>
                  <a:schemeClr val="dk1"/>
                </a:solidFill>
              </a:defRPr>
            </a:lvl7pPr>
            <a:lvl8pPr lvl="7">
              <a:spcBef>
                <a:spcPts val="0"/>
              </a:spcBef>
              <a:spcAft>
                <a:spcPts val="0"/>
              </a:spcAft>
              <a:buClr>
                <a:schemeClr val="dk1"/>
              </a:buClr>
              <a:buSzPts val="5600"/>
              <a:buNone/>
              <a:defRPr>
                <a:solidFill>
                  <a:schemeClr val="dk1"/>
                </a:solidFill>
              </a:defRPr>
            </a:lvl8pPr>
            <a:lvl9pPr lvl="8">
              <a:spcBef>
                <a:spcPts val="0"/>
              </a:spcBef>
              <a:spcAft>
                <a:spcPts val="0"/>
              </a:spcAft>
              <a:buClr>
                <a:schemeClr val="dk1"/>
              </a:buClr>
              <a:buSzPts val="5600"/>
              <a:buNone/>
              <a:defRPr>
                <a:solidFill>
                  <a:schemeClr val="dk1"/>
                </a:solidFill>
              </a:defRPr>
            </a:lvl9pPr>
          </a:lstStyle>
          <a:p/>
        </p:txBody>
      </p:sp>
      <p:sp>
        <p:nvSpPr>
          <p:cNvPr id="291" name="Google Shape;291;p19"/>
          <p:cNvSpPr txBox="1"/>
          <p:nvPr>
            <p:ph idx="3" type="body"/>
          </p:nvPr>
        </p:nvSpPr>
        <p:spPr>
          <a:xfrm>
            <a:off x="4934450" y="3508475"/>
            <a:ext cx="3202500" cy="13767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Char char="●"/>
              <a:defRPr/>
            </a:lvl1pPr>
            <a:lvl2pPr indent="-298450" lvl="1" marL="914400">
              <a:spcBef>
                <a:spcPts val="0"/>
              </a:spcBef>
              <a:spcAft>
                <a:spcPts val="0"/>
              </a:spcAft>
              <a:buClr>
                <a:schemeClr val="dk1"/>
              </a:buClr>
              <a:buSzPts val="1100"/>
              <a:buChar char="○"/>
              <a:defRPr/>
            </a:lvl2pPr>
            <a:lvl3pPr indent="-298450" lvl="2" marL="1371600">
              <a:spcBef>
                <a:spcPts val="0"/>
              </a:spcBef>
              <a:spcAft>
                <a:spcPts val="0"/>
              </a:spcAft>
              <a:buClr>
                <a:schemeClr val="dk1"/>
              </a:buClr>
              <a:buSzPts val="1100"/>
              <a:buChar char="■"/>
              <a:defRPr/>
            </a:lvl3pPr>
            <a:lvl4pPr indent="-298450" lvl="3" marL="1828800">
              <a:spcBef>
                <a:spcPts val="0"/>
              </a:spcBef>
              <a:spcAft>
                <a:spcPts val="0"/>
              </a:spcAft>
              <a:buClr>
                <a:schemeClr val="dk1"/>
              </a:buClr>
              <a:buSzPts val="1100"/>
              <a:buChar char="●"/>
              <a:defRPr/>
            </a:lvl4pPr>
            <a:lvl5pPr indent="-298450" lvl="4" marL="2286000">
              <a:spcBef>
                <a:spcPts val="0"/>
              </a:spcBef>
              <a:spcAft>
                <a:spcPts val="0"/>
              </a:spcAft>
              <a:buClr>
                <a:schemeClr val="dk1"/>
              </a:buClr>
              <a:buSzPts val="1100"/>
              <a:buChar char="○"/>
              <a:defRPr/>
            </a:lvl5pPr>
            <a:lvl6pPr indent="-298450" lvl="5" marL="2743200">
              <a:spcBef>
                <a:spcPts val="0"/>
              </a:spcBef>
              <a:spcAft>
                <a:spcPts val="0"/>
              </a:spcAft>
              <a:buClr>
                <a:schemeClr val="dk1"/>
              </a:buClr>
              <a:buSzPts val="1100"/>
              <a:buChar char="■"/>
              <a:defRPr/>
            </a:lvl6pPr>
            <a:lvl7pPr indent="-298450" lvl="6" marL="3200400">
              <a:spcBef>
                <a:spcPts val="0"/>
              </a:spcBef>
              <a:spcAft>
                <a:spcPts val="0"/>
              </a:spcAft>
              <a:buClr>
                <a:schemeClr val="dk1"/>
              </a:buClr>
              <a:buSzPts val="1100"/>
              <a:buChar char="●"/>
              <a:defRPr/>
            </a:lvl7pPr>
            <a:lvl8pPr indent="-298450" lvl="7" marL="3657600">
              <a:spcBef>
                <a:spcPts val="0"/>
              </a:spcBef>
              <a:spcAft>
                <a:spcPts val="0"/>
              </a:spcAft>
              <a:buClr>
                <a:schemeClr val="dk1"/>
              </a:buClr>
              <a:buSzPts val="1100"/>
              <a:buChar char="○"/>
              <a:defRPr/>
            </a:lvl8pPr>
            <a:lvl9pPr indent="-298450" lvl="8" marL="4114800">
              <a:spcBef>
                <a:spcPts val="0"/>
              </a:spcBef>
              <a:spcAft>
                <a:spcPts val="0"/>
              </a:spcAft>
              <a:buClr>
                <a:schemeClr val="dk1"/>
              </a:buClr>
              <a:buSzPts val="1100"/>
              <a:buChar char="■"/>
              <a:defRPr/>
            </a:lvl9pPr>
          </a:lstStyle>
          <a:p/>
        </p:txBody>
      </p:sp>
      <p:sp>
        <p:nvSpPr>
          <p:cNvPr id="292" name="Google Shape;292;p19"/>
          <p:cNvSpPr/>
          <p:nvPr/>
        </p:nvSpPr>
        <p:spPr>
          <a:xfrm>
            <a:off x="100" y="0"/>
            <a:ext cx="347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txBox="1"/>
          <p:nvPr>
            <p:ph idx="4"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94" name="Google Shape;294;p19"/>
          <p:cNvSpPr txBox="1"/>
          <p:nvPr>
            <p:ph idx="5"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95" name="Google Shape;295;p19"/>
          <p:cNvSpPr txBox="1"/>
          <p:nvPr>
            <p:ph idx="6"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2_1_1_1_1_1_2_1">
    <p:spTree>
      <p:nvGrpSpPr>
        <p:cNvPr id="296" name="Shape 296"/>
        <p:cNvGrpSpPr/>
        <p:nvPr/>
      </p:nvGrpSpPr>
      <p:grpSpPr>
        <a:xfrm>
          <a:off x="0" y="0"/>
          <a:ext cx="0" cy="0"/>
          <a:chOff x="0" y="0"/>
          <a:chExt cx="0" cy="0"/>
        </a:xfrm>
      </p:grpSpPr>
      <p:sp>
        <p:nvSpPr>
          <p:cNvPr id="297" name="Google Shape;297;p20"/>
          <p:cNvSpPr txBox="1"/>
          <p:nvPr/>
        </p:nvSpPr>
        <p:spPr>
          <a:xfrm>
            <a:off x="91634" y="-352519"/>
            <a:ext cx="3167400" cy="5725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40000">
                <a:solidFill>
                  <a:schemeClr val="accent1"/>
                </a:solidFill>
                <a:latin typeface="Unbounded"/>
                <a:ea typeface="Unbounded"/>
                <a:cs typeface="Unbounded"/>
                <a:sym typeface="Unbounded"/>
              </a:rPr>
              <a:t>“</a:t>
            </a:r>
            <a:endParaRPr sz="40000">
              <a:solidFill>
                <a:schemeClr val="accent1"/>
              </a:solidFill>
              <a:latin typeface="Unbounded"/>
              <a:ea typeface="Unbounded"/>
              <a:cs typeface="Unbounded"/>
              <a:sym typeface="Unbounded"/>
            </a:endParaRPr>
          </a:p>
        </p:txBody>
      </p:sp>
      <p:sp>
        <p:nvSpPr>
          <p:cNvPr id="298" name="Google Shape;298;p20"/>
          <p:cNvSpPr txBox="1"/>
          <p:nvPr>
            <p:ph idx="1" type="subTitle"/>
          </p:nvPr>
        </p:nvSpPr>
        <p:spPr>
          <a:xfrm>
            <a:off x="698675" y="1292550"/>
            <a:ext cx="7746600" cy="25584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99" name="Google Shape;299;p20"/>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0"/>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01" name="Google Shape;301;p20"/>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02" name="Google Shape;302;p20"/>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CUSTOM_2">
    <p:spTree>
      <p:nvGrpSpPr>
        <p:cNvPr id="19" name="Shape 19"/>
        <p:cNvGrpSpPr/>
        <p:nvPr/>
      </p:nvGrpSpPr>
      <p:grpSpPr>
        <a:xfrm>
          <a:off x="0" y="0"/>
          <a:ext cx="0" cy="0"/>
          <a:chOff x="0" y="0"/>
          <a:chExt cx="0" cy="0"/>
        </a:xfrm>
      </p:grpSpPr>
      <p:sp>
        <p:nvSpPr>
          <p:cNvPr id="20" name="Google Shape;20;p3"/>
          <p:cNvSpPr txBox="1"/>
          <p:nvPr>
            <p:ph type="title"/>
          </p:nvPr>
        </p:nvSpPr>
        <p:spPr>
          <a:xfrm>
            <a:off x="328350" y="340600"/>
            <a:ext cx="8487300" cy="4462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2"/>
              </a:buClr>
              <a:buSzPts val="5600"/>
              <a:buNone/>
              <a:defRPr>
                <a:solidFill>
                  <a:schemeClr val="lt2"/>
                </a:solidFill>
              </a:defRPr>
            </a:lvl1pPr>
            <a:lvl2pPr lvl="1" algn="ctr">
              <a:spcBef>
                <a:spcPts val="0"/>
              </a:spcBef>
              <a:spcAft>
                <a:spcPts val="0"/>
              </a:spcAft>
              <a:buClr>
                <a:schemeClr val="lt2"/>
              </a:buClr>
              <a:buSzPts val="5600"/>
              <a:buNone/>
              <a:defRPr>
                <a:solidFill>
                  <a:schemeClr val="lt2"/>
                </a:solidFill>
              </a:defRPr>
            </a:lvl2pPr>
            <a:lvl3pPr lvl="2" algn="ctr">
              <a:spcBef>
                <a:spcPts val="0"/>
              </a:spcBef>
              <a:spcAft>
                <a:spcPts val="0"/>
              </a:spcAft>
              <a:buClr>
                <a:schemeClr val="lt2"/>
              </a:buClr>
              <a:buSzPts val="5600"/>
              <a:buNone/>
              <a:defRPr>
                <a:solidFill>
                  <a:schemeClr val="lt2"/>
                </a:solidFill>
              </a:defRPr>
            </a:lvl3pPr>
            <a:lvl4pPr lvl="3" algn="ctr">
              <a:spcBef>
                <a:spcPts val="0"/>
              </a:spcBef>
              <a:spcAft>
                <a:spcPts val="0"/>
              </a:spcAft>
              <a:buClr>
                <a:schemeClr val="lt2"/>
              </a:buClr>
              <a:buSzPts val="5600"/>
              <a:buNone/>
              <a:defRPr>
                <a:solidFill>
                  <a:schemeClr val="lt2"/>
                </a:solidFill>
              </a:defRPr>
            </a:lvl4pPr>
            <a:lvl5pPr lvl="4" algn="ctr">
              <a:spcBef>
                <a:spcPts val="0"/>
              </a:spcBef>
              <a:spcAft>
                <a:spcPts val="0"/>
              </a:spcAft>
              <a:buClr>
                <a:schemeClr val="lt2"/>
              </a:buClr>
              <a:buSzPts val="5600"/>
              <a:buNone/>
              <a:defRPr>
                <a:solidFill>
                  <a:schemeClr val="lt2"/>
                </a:solidFill>
              </a:defRPr>
            </a:lvl5pPr>
            <a:lvl6pPr lvl="5" algn="ctr">
              <a:spcBef>
                <a:spcPts val="0"/>
              </a:spcBef>
              <a:spcAft>
                <a:spcPts val="0"/>
              </a:spcAft>
              <a:buClr>
                <a:schemeClr val="lt2"/>
              </a:buClr>
              <a:buSzPts val="5600"/>
              <a:buNone/>
              <a:defRPr>
                <a:solidFill>
                  <a:schemeClr val="lt2"/>
                </a:solidFill>
              </a:defRPr>
            </a:lvl6pPr>
            <a:lvl7pPr lvl="6" algn="ctr">
              <a:spcBef>
                <a:spcPts val="0"/>
              </a:spcBef>
              <a:spcAft>
                <a:spcPts val="0"/>
              </a:spcAft>
              <a:buClr>
                <a:schemeClr val="lt2"/>
              </a:buClr>
              <a:buSzPts val="5600"/>
              <a:buNone/>
              <a:defRPr>
                <a:solidFill>
                  <a:schemeClr val="lt2"/>
                </a:solidFill>
              </a:defRPr>
            </a:lvl7pPr>
            <a:lvl8pPr lvl="7" algn="ctr">
              <a:spcBef>
                <a:spcPts val="0"/>
              </a:spcBef>
              <a:spcAft>
                <a:spcPts val="0"/>
              </a:spcAft>
              <a:buClr>
                <a:schemeClr val="lt2"/>
              </a:buClr>
              <a:buSzPts val="5600"/>
              <a:buNone/>
              <a:defRPr>
                <a:solidFill>
                  <a:schemeClr val="lt2"/>
                </a:solidFill>
              </a:defRPr>
            </a:lvl8pPr>
            <a:lvl9pPr lvl="8" algn="ctr">
              <a:spcBef>
                <a:spcPts val="0"/>
              </a:spcBef>
              <a:spcAft>
                <a:spcPts val="0"/>
              </a:spcAft>
              <a:buClr>
                <a:schemeClr val="lt2"/>
              </a:buClr>
              <a:buSzPts val="5600"/>
              <a:buNone/>
              <a:defRPr>
                <a:solidFill>
                  <a:schemeClr val="lt2"/>
                </a:solidFill>
              </a:defRPr>
            </a:lvl9pPr>
          </a:lstStyle>
          <a:p/>
        </p:txBody>
      </p:sp>
      <p:sp>
        <p:nvSpPr>
          <p:cNvPr id="21" name="Google Shape;21;p3"/>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3" name="Google Shape;23;p3"/>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24" name="Google Shape;24;p3"/>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CUSTOM_2_1_1_1_1_1_2_1_1">
    <p:spTree>
      <p:nvGrpSpPr>
        <p:cNvPr id="303" name="Shape 303"/>
        <p:cNvGrpSpPr/>
        <p:nvPr/>
      </p:nvGrpSpPr>
      <p:grpSpPr>
        <a:xfrm>
          <a:off x="0" y="0"/>
          <a:ext cx="0" cy="0"/>
          <a:chOff x="0" y="0"/>
          <a:chExt cx="0" cy="0"/>
        </a:xfrm>
      </p:grpSpPr>
      <p:sp>
        <p:nvSpPr>
          <p:cNvPr id="304" name="Google Shape;304;p21"/>
          <p:cNvSpPr/>
          <p:nvPr/>
        </p:nvSpPr>
        <p:spPr>
          <a:xfrm>
            <a:off x="565225" y="157000"/>
            <a:ext cx="8394600" cy="4218300"/>
          </a:xfrm>
          <a:prstGeom prst="wedgeRectCallout">
            <a:avLst>
              <a:gd fmla="val -33264" name="adj1"/>
              <a:gd fmla="val 63432"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 name="Google Shape;305;p21"/>
          <p:cNvSpPr txBox="1"/>
          <p:nvPr/>
        </p:nvSpPr>
        <p:spPr>
          <a:xfrm>
            <a:off x="717625" y="78725"/>
            <a:ext cx="1926000" cy="4340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0000">
                <a:solidFill>
                  <a:schemeClr val="lt1"/>
                </a:solidFill>
                <a:latin typeface="Unbounded"/>
                <a:ea typeface="Unbounded"/>
                <a:cs typeface="Unbounded"/>
                <a:sym typeface="Unbounded"/>
              </a:rPr>
              <a:t>“</a:t>
            </a:r>
            <a:endParaRPr sz="30000">
              <a:solidFill>
                <a:schemeClr val="lt1"/>
              </a:solidFill>
              <a:latin typeface="Unbounded"/>
              <a:ea typeface="Unbounded"/>
              <a:cs typeface="Unbounded"/>
              <a:sym typeface="Unbounded"/>
            </a:endParaRPr>
          </a:p>
        </p:txBody>
      </p:sp>
      <p:sp>
        <p:nvSpPr>
          <p:cNvPr id="306" name="Google Shape;306;p21"/>
          <p:cNvSpPr txBox="1"/>
          <p:nvPr>
            <p:ph idx="1" type="subTitle"/>
          </p:nvPr>
        </p:nvSpPr>
        <p:spPr>
          <a:xfrm>
            <a:off x="2643625" y="454150"/>
            <a:ext cx="6090000" cy="36420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1"/>
              </a:buClr>
              <a:buSzPts val="3600"/>
              <a:buNone/>
              <a:defRPr sz="3600"/>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p:txBody>
      </p:sp>
      <p:sp>
        <p:nvSpPr>
          <p:cNvPr id="307" name="Google Shape;307;p21"/>
          <p:cNvSpPr/>
          <p:nvPr/>
        </p:nvSpPr>
        <p:spPr>
          <a:xfrm>
            <a:off x="100" y="0"/>
            <a:ext cx="347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1"/>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09" name="Google Shape;309;p21"/>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10" name="Google Shape;310;p21"/>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3">
  <p:cSld name="CUSTOM_2_1_1_1_1_1_2_1_1_1">
    <p:bg>
      <p:bgPr>
        <a:solidFill>
          <a:schemeClr val="dk1"/>
        </a:solidFill>
      </p:bgPr>
    </p:bg>
    <p:spTree>
      <p:nvGrpSpPr>
        <p:cNvPr id="311" name="Shape 311"/>
        <p:cNvGrpSpPr/>
        <p:nvPr/>
      </p:nvGrpSpPr>
      <p:grpSpPr>
        <a:xfrm>
          <a:off x="0" y="0"/>
          <a:ext cx="0" cy="0"/>
          <a:chOff x="0" y="0"/>
          <a:chExt cx="0" cy="0"/>
        </a:xfrm>
      </p:grpSpPr>
      <p:sp>
        <p:nvSpPr>
          <p:cNvPr id="312" name="Google Shape;312;p22"/>
          <p:cNvSpPr/>
          <p:nvPr/>
        </p:nvSpPr>
        <p:spPr>
          <a:xfrm>
            <a:off x="565225" y="157000"/>
            <a:ext cx="8394600" cy="4218300"/>
          </a:xfrm>
          <a:prstGeom prst="wedgeRectCallout">
            <a:avLst>
              <a:gd fmla="val -33264" name="adj1"/>
              <a:gd fmla="val 63432"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 name="Google Shape;313;p22"/>
          <p:cNvSpPr txBox="1"/>
          <p:nvPr/>
        </p:nvSpPr>
        <p:spPr>
          <a:xfrm>
            <a:off x="717625" y="78725"/>
            <a:ext cx="1926000" cy="4340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0000">
                <a:solidFill>
                  <a:schemeClr val="lt1"/>
                </a:solidFill>
                <a:latin typeface="Unbounded"/>
                <a:ea typeface="Unbounded"/>
                <a:cs typeface="Unbounded"/>
                <a:sym typeface="Unbounded"/>
              </a:rPr>
              <a:t>“</a:t>
            </a:r>
            <a:endParaRPr sz="30000">
              <a:solidFill>
                <a:schemeClr val="lt1"/>
              </a:solidFill>
              <a:latin typeface="Unbounded"/>
              <a:ea typeface="Unbounded"/>
              <a:cs typeface="Unbounded"/>
              <a:sym typeface="Unbounded"/>
            </a:endParaRPr>
          </a:p>
        </p:txBody>
      </p:sp>
      <p:sp>
        <p:nvSpPr>
          <p:cNvPr id="314" name="Google Shape;314;p22"/>
          <p:cNvSpPr txBox="1"/>
          <p:nvPr>
            <p:ph idx="1" type="subTitle"/>
          </p:nvPr>
        </p:nvSpPr>
        <p:spPr>
          <a:xfrm>
            <a:off x="2643625" y="454150"/>
            <a:ext cx="6090000" cy="36420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1"/>
              </a:buClr>
              <a:buSzPts val="3600"/>
              <a:buNone/>
              <a:defRPr sz="3600"/>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p:txBody>
      </p:sp>
      <p:sp>
        <p:nvSpPr>
          <p:cNvPr id="315" name="Google Shape;315;p22"/>
          <p:cNvSpPr/>
          <p:nvPr/>
        </p:nvSpPr>
        <p:spPr>
          <a:xfrm>
            <a:off x="100" y="0"/>
            <a:ext cx="347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2"/>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17" name="Google Shape;317;p22"/>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18" name="Google Shape;318;p22"/>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ections">
  <p:cSld name="CUSTOM_2_1_1_1_1_1_2_1_2_1">
    <p:spTree>
      <p:nvGrpSpPr>
        <p:cNvPr id="319" name="Shape 319"/>
        <p:cNvGrpSpPr/>
        <p:nvPr/>
      </p:nvGrpSpPr>
      <p:grpSpPr>
        <a:xfrm>
          <a:off x="0" y="0"/>
          <a:ext cx="0" cy="0"/>
          <a:chOff x="0" y="0"/>
          <a:chExt cx="0" cy="0"/>
        </a:xfrm>
      </p:grpSpPr>
      <p:sp>
        <p:nvSpPr>
          <p:cNvPr id="320" name="Google Shape;320;p23"/>
          <p:cNvSpPr txBox="1"/>
          <p:nvPr>
            <p:ph idx="1" type="body"/>
          </p:nvPr>
        </p:nvSpPr>
        <p:spPr>
          <a:xfrm>
            <a:off x="1043825" y="3013059"/>
            <a:ext cx="2161800" cy="8472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21" name="Google Shape;321;p23"/>
          <p:cNvSpPr txBox="1"/>
          <p:nvPr>
            <p:ph type="title"/>
          </p:nvPr>
        </p:nvSpPr>
        <p:spPr>
          <a:xfrm>
            <a:off x="328350" y="160550"/>
            <a:ext cx="8487300" cy="1481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5600"/>
              <a:buNone/>
              <a:defRPr>
                <a:solidFill>
                  <a:schemeClr val="lt1"/>
                </a:solidFill>
              </a:defRPr>
            </a:lvl1pPr>
            <a:lvl2pPr lvl="1" algn="ctr">
              <a:spcBef>
                <a:spcPts val="0"/>
              </a:spcBef>
              <a:spcAft>
                <a:spcPts val="0"/>
              </a:spcAft>
              <a:buClr>
                <a:schemeClr val="lt1"/>
              </a:buClr>
              <a:buSzPts val="5600"/>
              <a:buNone/>
              <a:defRPr>
                <a:solidFill>
                  <a:schemeClr val="lt1"/>
                </a:solidFill>
              </a:defRPr>
            </a:lvl2pPr>
            <a:lvl3pPr lvl="2" algn="ctr">
              <a:spcBef>
                <a:spcPts val="0"/>
              </a:spcBef>
              <a:spcAft>
                <a:spcPts val="0"/>
              </a:spcAft>
              <a:buClr>
                <a:schemeClr val="lt1"/>
              </a:buClr>
              <a:buSzPts val="5600"/>
              <a:buNone/>
              <a:defRPr>
                <a:solidFill>
                  <a:schemeClr val="lt1"/>
                </a:solidFill>
              </a:defRPr>
            </a:lvl3pPr>
            <a:lvl4pPr lvl="3" algn="ctr">
              <a:spcBef>
                <a:spcPts val="0"/>
              </a:spcBef>
              <a:spcAft>
                <a:spcPts val="0"/>
              </a:spcAft>
              <a:buClr>
                <a:schemeClr val="lt1"/>
              </a:buClr>
              <a:buSzPts val="5600"/>
              <a:buNone/>
              <a:defRPr>
                <a:solidFill>
                  <a:schemeClr val="lt1"/>
                </a:solidFill>
              </a:defRPr>
            </a:lvl4pPr>
            <a:lvl5pPr lvl="4" algn="ctr">
              <a:spcBef>
                <a:spcPts val="0"/>
              </a:spcBef>
              <a:spcAft>
                <a:spcPts val="0"/>
              </a:spcAft>
              <a:buClr>
                <a:schemeClr val="lt1"/>
              </a:buClr>
              <a:buSzPts val="5600"/>
              <a:buNone/>
              <a:defRPr>
                <a:solidFill>
                  <a:schemeClr val="lt1"/>
                </a:solidFill>
              </a:defRPr>
            </a:lvl5pPr>
            <a:lvl6pPr lvl="5" algn="ctr">
              <a:spcBef>
                <a:spcPts val="0"/>
              </a:spcBef>
              <a:spcAft>
                <a:spcPts val="0"/>
              </a:spcAft>
              <a:buClr>
                <a:schemeClr val="lt1"/>
              </a:buClr>
              <a:buSzPts val="5600"/>
              <a:buNone/>
              <a:defRPr>
                <a:solidFill>
                  <a:schemeClr val="lt1"/>
                </a:solidFill>
              </a:defRPr>
            </a:lvl6pPr>
            <a:lvl7pPr lvl="6" algn="ctr">
              <a:spcBef>
                <a:spcPts val="0"/>
              </a:spcBef>
              <a:spcAft>
                <a:spcPts val="0"/>
              </a:spcAft>
              <a:buClr>
                <a:schemeClr val="lt1"/>
              </a:buClr>
              <a:buSzPts val="5600"/>
              <a:buNone/>
              <a:defRPr>
                <a:solidFill>
                  <a:schemeClr val="lt1"/>
                </a:solidFill>
              </a:defRPr>
            </a:lvl7pPr>
            <a:lvl8pPr lvl="7" algn="ctr">
              <a:spcBef>
                <a:spcPts val="0"/>
              </a:spcBef>
              <a:spcAft>
                <a:spcPts val="0"/>
              </a:spcAft>
              <a:buClr>
                <a:schemeClr val="lt1"/>
              </a:buClr>
              <a:buSzPts val="5600"/>
              <a:buNone/>
              <a:defRPr>
                <a:solidFill>
                  <a:schemeClr val="lt1"/>
                </a:solidFill>
              </a:defRPr>
            </a:lvl8pPr>
            <a:lvl9pPr lvl="8" algn="ctr">
              <a:spcBef>
                <a:spcPts val="0"/>
              </a:spcBef>
              <a:spcAft>
                <a:spcPts val="0"/>
              </a:spcAft>
              <a:buClr>
                <a:schemeClr val="lt1"/>
              </a:buClr>
              <a:buSzPts val="5600"/>
              <a:buNone/>
              <a:defRPr>
                <a:solidFill>
                  <a:schemeClr val="lt1"/>
                </a:solidFill>
              </a:defRPr>
            </a:lvl9pPr>
          </a:lstStyle>
          <a:p/>
        </p:txBody>
      </p:sp>
      <p:sp>
        <p:nvSpPr>
          <p:cNvPr id="322" name="Google Shape;322;p23"/>
          <p:cNvSpPr/>
          <p:nvPr/>
        </p:nvSpPr>
        <p:spPr>
          <a:xfrm>
            <a:off x="1842125" y="2085075"/>
            <a:ext cx="565200" cy="4239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3" name="Google Shape;323;p23"/>
          <p:cNvSpPr/>
          <p:nvPr/>
        </p:nvSpPr>
        <p:spPr>
          <a:xfrm>
            <a:off x="4490425" y="2029575"/>
            <a:ext cx="534900" cy="534900"/>
          </a:xfrm>
          <a:prstGeom prst="diamond">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4" name="Google Shape;324;p23"/>
          <p:cNvSpPr/>
          <p:nvPr/>
        </p:nvSpPr>
        <p:spPr>
          <a:xfrm rot="2700000">
            <a:off x="7215267" y="2132761"/>
            <a:ext cx="379716" cy="459478"/>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5" name="Google Shape;325;p23"/>
          <p:cNvSpPr txBox="1"/>
          <p:nvPr>
            <p:ph idx="2" type="subTitle"/>
          </p:nvPr>
        </p:nvSpPr>
        <p:spPr>
          <a:xfrm>
            <a:off x="1043825" y="2547008"/>
            <a:ext cx="21618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26" name="Google Shape;326;p23"/>
          <p:cNvSpPr txBox="1"/>
          <p:nvPr>
            <p:ph idx="3" type="body"/>
          </p:nvPr>
        </p:nvSpPr>
        <p:spPr>
          <a:xfrm>
            <a:off x="3676975" y="3013059"/>
            <a:ext cx="2161800" cy="8472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27" name="Google Shape;327;p23"/>
          <p:cNvSpPr txBox="1"/>
          <p:nvPr>
            <p:ph idx="4" type="subTitle"/>
          </p:nvPr>
        </p:nvSpPr>
        <p:spPr>
          <a:xfrm>
            <a:off x="3676975" y="2547008"/>
            <a:ext cx="21618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28" name="Google Shape;328;p23"/>
          <p:cNvSpPr txBox="1"/>
          <p:nvPr>
            <p:ph idx="5" type="body"/>
          </p:nvPr>
        </p:nvSpPr>
        <p:spPr>
          <a:xfrm>
            <a:off x="6324225" y="3013059"/>
            <a:ext cx="2161800" cy="8472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29" name="Google Shape;329;p23"/>
          <p:cNvSpPr txBox="1"/>
          <p:nvPr>
            <p:ph idx="6" type="subTitle"/>
          </p:nvPr>
        </p:nvSpPr>
        <p:spPr>
          <a:xfrm>
            <a:off x="6324225" y="2547008"/>
            <a:ext cx="21618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30" name="Google Shape;330;p23"/>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txBox="1"/>
          <p:nvPr>
            <p:ph idx="7"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32" name="Google Shape;332;p23"/>
          <p:cNvSpPr txBox="1"/>
          <p:nvPr>
            <p:ph idx="8"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33" name="Google Shape;333;p23"/>
          <p:cNvSpPr txBox="1"/>
          <p:nvPr>
            <p:ph idx="9"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p:cSld name="CUSTOM_2_1_1_1_1_1_2_1_2_1_1">
    <p:spTree>
      <p:nvGrpSpPr>
        <p:cNvPr id="334" name="Shape 334"/>
        <p:cNvGrpSpPr/>
        <p:nvPr/>
      </p:nvGrpSpPr>
      <p:grpSpPr>
        <a:xfrm>
          <a:off x="0" y="0"/>
          <a:ext cx="0" cy="0"/>
          <a:chOff x="0" y="0"/>
          <a:chExt cx="0" cy="0"/>
        </a:xfrm>
      </p:grpSpPr>
      <p:sp>
        <p:nvSpPr>
          <p:cNvPr id="335" name="Google Shape;335;p24"/>
          <p:cNvSpPr txBox="1"/>
          <p:nvPr>
            <p:ph type="title"/>
          </p:nvPr>
        </p:nvSpPr>
        <p:spPr>
          <a:xfrm>
            <a:off x="488375" y="208325"/>
            <a:ext cx="3591900" cy="78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5600"/>
              <a:buNone/>
              <a:defRPr>
                <a:solidFill>
                  <a:schemeClr val="lt1"/>
                </a:solidFill>
              </a:defRPr>
            </a:lvl2pPr>
            <a:lvl3pPr lvl="2" algn="ctr">
              <a:spcBef>
                <a:spcPts val="0"/>
              </a:spcBef>
              <a:spcAft>
                <a:spcPts val="0"/>
              </a:spcAft>
              <a:buClr>
                <a:schemeClr val="lt1"/>
              </a:buClr>
              <a:buSzPts val="5600"/>
              <a:buNone/>
              <a:defRPr>
                <a:solidFill>
                  <a:schemeClr val="lt1"/>
                </a:solidFill>
              </a:defRPr>
            </a:lvl3pPr>
            <a:lvl4pPr lvl="3" algn="ctr">
              <a:spcBef>
                <a:spcPts val="0"/>
              </a:spcBef>
              <a:spcAft>
                <a:spcPts val="0"/>
              </a:spcAft>
              <a:buClr>
                <a:schemeClr val="lt1"/>
              </a:buClr>
              <a:buSzPts val="5600"/>
              <a:buNone/>
              <a:defRPr>
                <a:solidFill>
                  <a:schemeClr val="lt1"/>
                </a:solidFill>
              </a:defRPr>
            </a:lvl4pPr>
            <a:lvl5pPr lvl="4" algn="ctr">
              <a:spcBef>
                <a:spcPts val="0"/>
              </a:spcBef>
              <a:spcAft>
                <a:spcPts val="0"/>
              </a:spcAft>
              <a:buClr>
                <a:schemeClr val="lt1"/>
              </a:buClr>
              <a:buSzPts val="5600"/>
              <a:buNone/>
              <a:defRPr>
                <a:solidFill>
                  <a:schemeClr val="lt1"/>
                </a:solidFill>
              </a:defRPr>
            </a:lvl5pPr>
            <a:lvl6pPr lvl="5" algn="ctr">
              <a:spcBef>
                <a:spcPts val="0"/>
              </a:spcBef>
              <a:spcAft>
                <a:spcPts val="0"/>
              </a:spcAft>
              <a:buClr>
                <a:schemeClr val="lt1"/>
              </a:buClr>
              <a:buSzPts val="5600"/>
              <a:buNone/>
              <a:defRPr>
                <a:solidFill>
                  <a:schemeClr val="lt1"/>
                </a:solidFill>
              </a:defRPr>
            </a:lvl6pPr>
            <a:lvl7pPr lvl="6" algn="ctr">
              <a:spcBef>
                <a:spcPts val="0"/>
              </a:spcBef>
              <a:spcAft>
                <a:spcPts val="0"/>
              </a:spcAft>
              <a:buClr>
                <a:schemeClr val="lt1"/>
              </a:buClr>
              <a:buSzPts val="5600"/>
              <a:buNone/>
              <a:defRPr>
                <a:solidFill>
                  <a:schemeClr val="lt1"/>
                </a:solidFill>
              </a:defRPr>
            </a:lvl7pPr>
            <a:lvl8pPr lvl="7" algn="ctr">
              <a:spcBef>
                <a:spcPts val="0"/>
              </a:spcBef>
              <a:spcAft>
                <a:spcPts val="0"/>
              </a:spcAft>
              <a:buClr>
                <a:schemeClr val="lt1"/>
              </a:buClr>
              <a:buSzPts val="5600"/>
              <a:buNone/>
              <a:defRPr>
                <a:solidFill>
                  <a:schemeClr val="lt1"/>
                </a:solidFill>
              </a:defRPr>
            </a:lvl8pPr>
            <a:lvl9pPr lvl="8" algn="ctr">
              <a:spcBef>
                <a:spcPts val="0"/>
              </a:spcBef>
              <a:spcAft>
                <a:spcPts val="0"/>
              </a:spcAft>
              <a:buClr>
                <a:schemeClr val="lt1"/>
              </a:buClr>
              <a:buSzPts val="5600"/>
              <a:buNone/>
              <a:defRPr>
                <a:solidFill>
                  <a:schemeClr val="lt1"/>
                </a:solidFill>
              </a:defRPr>
            </a:lvl9pPr>
          </a:lstStyle>
          <a:p/>
        </p:txBody>
      </p:sp>
      <p:cxnSp>
        <p:nvCxnSpPr>
          <p:cNvPr id="336" name="Google Shape;336;p24"/>
          <p:cNvCxnSpPr/>
          <p:nvPr/>
        </p:nvCxnSpPr>
        <p:spPr>
          <a:xfrm>
            <a:off x="4773100" y="761825"/>
            <a:ext cx="0" cy="3698100"/>
          </a:xfrm>
          <a:prstGeom prst="straightConnector1">
            <a:avLst/>
          </a:prstGeom>
          <a:noFill/>
          <a:ln cap="flat" cmpd="sng" w="9525">
            <a:solidFill>
              <a:schemeClr val="lt1"/>
            </a:solidFill>
            <a:prstDash val="solid"/>
            <a:round/>
            <a:headEnd len="med" w="med" type="triangle"/>
            <a:tailEnd len="med" w="med" type="triangle"/>
          </a:ln>
        </p:spPr>
      </p:cxnSp>
      <p:cxnSp>
        <p:nvCxnSpPr>
          <p:cNvPr id="337" name="Google Shape;337;p24"/>
          <p:cNvCxnSpPr/>
          <p:nvPr/>
        </p:nvCxnSpPr>
        <p:spPr>
          <a:xfrm>
            <a:off x="1009900" y="2470625"/>
            <a:ext cx="7526400" cy="0"/>
          </a:xfrm>
          <a:prstGeom prst="straightConnector1">
            <a:avLst/>
          </a:prstGeom>
          <a:noFill/>
          <a:ln cap="flat" cmpd="sng" w="9525">
            <a:solidFill>
              <a:schemeClr val="lt1"/>
            </a:solidFill>
            <a:prstDash val="solid"/>
            <a:round/>
            <a:headEnd len="med" w="med" type="triangle"/>
            <a:tailEnd len="med" w="med" type="triangle"/>
          </a:ln>
        </p:spPr>
      </p:cxnSp>
      <p:sp>
        <p:nvSpPr>
          <p:cNvPr id="338" name="Google Shape;338;p24"/>
          <p:cNvSpPr/>
          <p:nvPr>
            <p:ph idx="2" type="pic"/>
          </p:nvPr>
        </p:nvSpPr>
        <p:spPr>
          <a:xfrm>
            <a:off x="1976010" y="868478"/>
            <a:ext cx="515100" cy="515100"/>
          </a:xfrm>
          <a:prstGeom prst="teardrop">
            <a:avLst>
              <a:gd fmla="val 100000" name="adj"/>
            </a:avLst>
          </a:prstGeom>
          <a:noFill/>
          <a:ln>
            <a:noFill/>
          </a:ln>
        </p:spPr>
      </p:sp>
      <p:sp>
        <p:nvSpPr>
          <p:cNvPr id="339" name="Google Shape;339;p24"/>
          <p:cNvSpPr/>
          <p:nvPr>
            <p:ph idx="3" type="pic"/>
          </p:nvPr>
        </p:nvSpPr>
        <p:spPr>
          <a:xfrm>
            <a:off x="7293297" y="3715450"/>
            <a:ext cx="627900" cy="627900"/>
          </a:xfrm>
          <a:prstGeom prst="diamond">
            <a:avLst/>
          </a:prstGeom>
          <a:noFill/>
          <a:ln>
            <a:noFill/>
          </a:ln>
        </p:spPr>
      </p:sp>
      <p:sp>
        <p:nvSpPr>
          <p:cNvPr id="340" name="Google Shape;340;p24"/>
          <p:cNvSpPr/>
          <p:nvPr>
            <p:ph idx="4" type="pic"/>
          </p:nvPr>
        </p:nvSpPr>
        <p:spPr>
          <a:xfrm>
            <a:off x="3876878" y="1617353"/>
            <a:ext cx="627900" cy="515100"/>
          </a:xfrm>
          <a:prstGeom prst="trapezoid">
            <a:avLst>
              <a:gd fmla="val 12350" name="adj"/>
            </a:avLst>
          </a:prstGeom>
          <a:noFill/>
          <a:ln>
            <a:noFill/>
          </a:ln>
        </p:spPr>
      </p:sp>
      <p:sp>
        <p:nvSpPr>
          <p:cNvPr id="341" name="Google Shape;341;p24"/>
          <p:cNvSpPr/>
          <p:nvPr>
            <p:ph idx="5" type="pic"/>
          </p:nvPr>
        </p:nvSpPr>
        <p:spPr>
          <a:xfrm>
            <a:off x="5406064" y="868478"/>
            <a:ext cx="657600" cy="515100"/>
          </a:xfrm>
          <a:prstGeom prst="parallelogram">
            <a:avLst>
              <a:gd fmla="val 25000" name="adj"/>
            </a:avLst>
          </a:prstGeom>
          <a:noFill/>
          <a:ln>
            <a:noFill/>
          </a:ln>
        </p:spPr>
      </p:sp>
      <p:sp>
        <p:nvSpPr>
          <p:cNvPr id="342" name="Google Shape;342;p24"/>
          <p:cNvSpPr/>
          <p:nvPr>
            <p:ph idx="6" type="pic"/>
          </p:nvPr>
        </p:nvSpPr>
        <p:spPr>
          <a:xfrm>
            <a:off x="5061306" y="1656719"/>
            <a:ext cx="575700" cy="575700"/>
          </a:xfrm>
          <a:prstGeom prst="pentagon">
            <a:avLst>
              <a:gd fmla="val 105146" name="hf"/>
              <a:gd fmla="val 110557" name="vf"/>
            </a:avLst>
          </a:prstGeom>
          <a:noFill/>
          <a:ln>
            <a:noFill/>
          </a:ln>
        </p:spPr>
      </p:sp>
      <p:sp>
        <p:nvSpPr>
          <p:cNvPr id="343" name="Google Shape;343;p24"/>
          <p:cNvSpPr/>
          <p:nvPr>
            <p:ph idx="7" type="pic"/>
          </p:nvPr>
        </p:nvSpPr>
        <p:spPr>
          <a:xfrm>
            <a:off x="3140485" y="813462"/>
            <a:ext cx="515100" cy="515100"/>
          </a:xfrm>
          <a:prstGeom prst="octagon">
            <a:avLst>
              <a:gd fmla="val 29289" name="adj"/>
            </a:avLst>
          </a:prstGeom>
          <a:noFill/>
          <a:ln>
            <a:noFill/>
          </a:ln>
        </p:spPr>
      </p:sp>
      <p:sp>
        <p:nvSpPr>
          <p:cNvPr id="344" name="Google Shape;344;p24"/>
          <p:cNvSpPr/>
          <p:nvPr>
            <p:ph idx="8" type="pic"/>
          </p:nvPr>
        </p:nvSpPr>
        <p:spPr>
          <a:xfrm>
            <a:off x="3044407" y="3311287"/>
            <a:ext cx="515100" cy="515100"/>
          </a:xfrm>
          <a:prstGeom prst="teardrop">
            <a:avLst>
              <a:gd fmla="val 100000" name="adj"/>
            </a:avLst>
          </a:prstGeom>
          <a:noFill/>
          <a:ln>
            <a:noFill/>
          </a:ln>
        </p:spPr>
      </p:sp>
      <p:sp>
        <p:nvSpPr>
          <p:cNvPr id="345" name="Google Shape;345;p24"/>
          <p:cNvSpPr/>
          <p:nvPr>
            <p:ph idx="9" type="pic"/>
          </p:nvPr>
        </p:nvSpPr>
        <p:spPr>
          <a:xfrm>
            <a:off x="5235484" y="2756837"/>
            <a:ext cx="657600" cy="515100"/>
          </a:xfrm>
          <a:prstGeom prst="parallelogram">
            <a:avLst>
              <a:gd fmla="val 25000" name="adj"/>
            </a:avLst>
          </a:prstGeom>
          <a:noFill/>
          <a:ln>
            <a:noFill/>
          </a:ln>
        </p:spPr>
      </p:sp>
      <p:sp>
        <p:nvSpPr>
          <p:cNvPr id="346" name="Google Shape;346;p24"/>
          <p:cNvSpPr/>
          <p:nvPr>
            <p:ph idx="13" type="pic"/>
          </p:nvPr>
        </p:nvSpPr>
        <p:spPr>
          <a:xfrm>
            <a:off x="3735019" y="2611064"/>
            <a:ext cx="575700" cy="575700"/>
          </a:xfrm>
          <a:prstGeom prst="pentagon">
            <a:avLst>
              <a:gd fmla="val 105146" name="hf"/>
              <a:gd fmla="val 110557" name="vf"/>
            </a:avLst>
          </a:prstGeom>
          <a:noFill/>
          <a:ln>
            <a:noFill/>
          </a:ln>
        </p:spPr>
      </p:sp>
      <p:sp>
        <p:nvSpPr>
          <p:cNvPr id="347" name="Google Shape;347;p24"/>
          <p:cNvSpPr/>
          <p:nvPr>
            <p:ph idx="14" type="pic"/>
          </p:nvPr>
        </p:nvSpPr>
        <p:spPr>
          <a:xfrm>
            <a:off x="5986712" y="1687037"/>
            <a:ext cx="657600" cy="515100"/>
          </a:xfrm>
          <a:prstGeom prst="parallelogram">
            <a:avLst>
              <a:gd fmla="val 25000" name="adj"/>
            </a:avLst>
          </a:prstGeom>
          <a:noFill/>
          <a:ln>
            <a:noFill/>
          </a:ln>
        </p:spPr>
      </p:sp>
      <p:sp>
        <p:nvSpPr>
          <p:cNvPr id="348" name="Google Shape;348;p24"/>
          <p:cNvSpPr/>
          <p:nvPr>
            <p:ph idx="15" type="pic"/>
          </p:nvPr>
        </p:nvSpPr>
        <p:spPr>
          <a:xfrm>
            <a:off x="5986700" y="3473305"/>
            <a:ext cx="575700" cy="575700"/>
          </a:xfrm>
          <a:prstGeom prst="pentagon">
            <a:avLst>
              <a:gd fmla="val 105146" name="hf"/>
              <a:gd fmla="val 110557" name="vf"/>
            </a:avLst>
          </a:prstGeom>
          <a:noFill/>
          <a:ln>
            <a:noFill/>
          </a:ln>
        </p:spPr>
      </p:sp>
      <p:sp>
        <p:nvSpPr>
          <p:cNvPr id="349" name="Google Shape;349;p24"/>
          <p:cNvSpPr/>
          <p:nvPr>
            <p:ph idx="16" type="pic"/>
          </p:nvPr>
        </p:nvSpPr>
        <p:spPr>
          <a:xfrm>
            <a:off x="2182387" y="2641378"/>
            <a:ext cx="627900" cy="515100"/>
          </a:xfrm>
          <a:prstGeom prst="trapezoid">
            <a:avLst>
              <a:gd fmla="val 12350" name="adj"/>
            </a:avLst>
          </a:prstGeom>
          <a:noFill/>
          <a:ln>
            <a:noFill/>
          </a:ln>
        </p:spPr>
      </p:sp>
      <p:sp>
        <p:nvSpPr>
          <p:cNvPr id="350" name="Google Shape;350;p24"/>
          <p:cNvSpPr/>
          <p:nvPr>
            <p:ph idx="17" type="pic"/>
          </p:nvPr>
        </p:nvSpPr>
        <p:spPr>
          <a:xfrm>
            <a:off x="2571711" y="1675003"/>
            <a:ext cx="657600" cy="515100"/>
          </a:xfrm>
          <a:prstGeom prst="parallelogram">
            <a:avLst>
              <a:gd fmla="val 25000" name="adj"/>
            </a:avLst>
          </a:prstGeom>
          <a:noFill/>
          <a:ln>
            <a:noFill/>
          </a:ln>
        </p:spPr>
      </p:sp>
      <p:sp>
        <p:nvSpPr>
          <p:cNvPr id="351" name="Google Shape;351;p24"/>
          <p:cNvSpPr/>
          <p:nvPr>
            <p:ph idx="18" type="pic"/>
          </p:nvPr>
        </p:nvSpPr>
        <p:spPr>
          <a:xfrm>
            <a:off x="6778204" y="2796165"/>
            <a:ext cx="515100" cy="515100"/>
          </a:xfrm>
          <a:prstGeom prst="teardrop">
            <a:avLst>
              <a:gd fmla="val 100000" name="adj"/>
            </a:avLst>
          </a:prstGeom>
          <a:noFill/>
          <a:ln>
            <a:noFill/>
          </a:ln>
        </p:spPr>
      </p:sp>
      <p:sp>
        <p:nvSpPr>
          <p:cNvPr id="352" name="Google Shape;352;p24"/>
          <p:cNvSpPr/>
          <p:nvPr>
            <p:ph idx="19" type="pic"/>
          </p:nvPr>
        </p:nvSpPr>
        <p:spPr>
          <a:xfrm>
            <a:off x="4459150" y="3447212"/>
            <a:ext cx="627900" cy="627900"/>
          </a:xfrm>
          <a:prstGeom prst="diamond">
            <a:avLst/>
          </a:prstGeom>
          <a:noFill/>
          <a:ln>
            <a:noFill/>
          </a:ln>
        </p:spPr>
      </p:sp>
      <p:sp>
        <p:nvSpPr>
          <p:cNvPr id="353" name="Google Shape;353;p24"/>
          <p:cNvSpPr txBox="1"/>
          <p:nvPr>
            <p:ph idx="1" type="subTitle"/>
          </p:nvPr>
        </p:nvSpPr>
        <p:spPr>
          <a:xfrm>
            <a:off x="347550" y="2132450"/>
            <a:ext cx="1429200" cy="32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100"/>
              <a:buFont typeface="Work Sans"/>
              <a:buNone/>
              <a:defRPr sz="11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54" name="Google Shape;354;p24"/>
          <p:cNvSpPr txBox="1"/>
          <p:nvPr>
            <p:ph idx="20" type="subTitle"/>
          </p:nvPr>
        </p:nvSpPr>
        <p:spPr>
          <a:xfrm>
            <a:off x="7714800" y="2132450"/>
            <a:ext cx="1429200" cy="32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100"/>
              <a:buFont typeface="Work Sans"/>
              <a:buNone/>
              <a:defRPr sz="11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55" name="Google Shape;355;p24"/>
          <p:cNvSpPr txBox="1"/>
          <p:nvPr>
            <p:ph idx="21" type="subTitle"/>
          </p:nvPr>
        </p:nvSpPr>
        <p:spPr>
          <a:xfrm>
            <a:off x="4059250" y="4459925"/>
            <a:ext cx="1429200" cy="32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100"/>
              <a:buFont typeface="Work Sans"/>
              <a:buNone/>
              <a:defRPr sz="11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56" name="Google Shape;356;p24"/>
          <p:cNvSpPr txBox="1"/>
          <p:nvPr>
            <p:ph idx="22" type="subTitle"/>
          </p:nvPr>
        </p:nvSpPr>
        <p:spPr>
          <a:xfrm>
            <a:off x="4059250" y="436775"/>
            <a:ext cx="1429200" cy="325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100"/>
              <a:buFont typeface="Work Sans"/>
              <a:buNone/>
              <a:defRPr sz="11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57" name="Google Shape;357;p24"/>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txBox="1"/>
          <p:nvPr>
            <p:ph idx="23"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59" name="Google Shape;359;p24"/>
          <p:cNvSpPr txBox="1"/>
          <p:nvPr>
            <p:ph idx="24"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60" name="Google Shape;360;p24"/>
          <p:cNvSpPr txBox="1"/>
          <p:nvPr>
            <p:ph idx="25"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2_1_1_1_1_1_2_1_2_1_1_1">
    <p:spTree>
      <p:nvGrpSpPr>
        <p:cNvPr id="361" name="Shape 361"/>
        <p:cNvGrpSpPr/>
        <p:nvPr/>
      </p:nvGrpSpPr>
      <p:grpSpPr>
        <a:xfrm>
          <a:off x="0" y="0"/>
          <a:ext cx="0" cy="0"/>
          <a:chOff x="0" y="0"/>
          <a:chExt cx="0" cy="0"/>
        </a:xfrm>
      </p:grpSpPr>
      <p:sp>
        <p:nvSpPr>
          <p:cNvPr id="362" name="Google Shape;362;p25"/>
          <p:cNvSpPr txBox="1"/>
          <p:nvPr>
            <p:ph type="title"/>
          </p:nvPr>
        </p:nvSpPr>
        <p:spPr>
          <a:xfrm>
            <a:off x="488375" y="208325"/>
            <a:ext cx="3591900" cy="78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5600"/>
              <a:buNone/>
              <a:defRPr>
                <a:solidFill>
                  <a:schemeClr val="lt1"/>
                </a:solidFill>
              </a:defRPr>
            </a:lvl2pPr>
            <a:lvl3pPr lvl="2" algn="ctr">
              <a:spcBef>
                <a:spcPts val="0"/>
              </a:spcBef>
              <a:spcAft>
                <a:spcPts val="0"/>
              </a:spcAft>
              <a:buClr>
                <a:schemeClr val="lt1"/>
              </a:buClr>
              <a:buSzPts val="5600"/>
              <a:buNone/>
              <a:defRPr>
                <a:solidFill>
                  <a:schemeClr val="lt1"/>
                </a:solidFill>
              </a:defRPr>
            </a:lvl3pPr>
            <a:lvl4pPr lvl="3" algn="ctr">
              <a:spcBef>
                <a:spcPts val="0"/>
              </a:spcBef>
              <a:spcAft>
                <a:spcPts val="0"/>
              </a:spcAft>
              <a:buClr>
                <a:schemeClr val="lt1"/>
              </a:buClr>
              <a:buSzPts val="5600"/>
              <a:buNone/>
              <a:defRPr>
                <a:solidFill>
                  <a:schemeClr val="lt1"/>
                </a:solidFill>
              </a:defRPr>
            </a:lvl4pPr>
            <a:lvl5pPr lvl="4" algn="ctr">
              <a:spcBef>
                <a:spcPts val="0"/>
              </a:spcBef>
              <a:spcAft>
                <a:spcPts val="0"/>
              </a:spcAft>
              <a:buClr>
                <a:schemeClr val="lt1"/>
              </a:buClr>
              <a:buSzPts val="5600"/>
              <a:buNone/>
              <a:defRPr>
                <a:solidFill>
                  <a:schemeClr val="lt1"/>
                </a:solidFill>
              </a:defRPr>
            </a:lvl5pPr>
            <a:lvl6pPr lvl="5" algn="ctr">
              <a:spcBef>
                <a:spcPts val="0"/>
              </a:spcBef>
              <a:spcAft>
                <a:spcPts val="0"/>
              </a:spcAft>
              <a:buClr>
                <a:schemeClr val="lt1"/>
              </a:buClr>
              <a:buSzPts val="5600"/>
              <a:buNone/>
              <a:defRPr>
                <a:solidFill>
                  <a:schemeClr val="lt1"/>
                </a:solidFill>
              </a:defRPr>
            </a:lvl6pPr>
            <a:lvl7pPr lvl="6" algn="ctr">
              <a:spcBef>
                <a:spcPts val="0"/>
              </a:spcBef>
              <a:spcAft>
                <a:spcPts val="0"/>
              </a:spcAft>
              <a:buClr>
                <a:schemeClr val="lt1"/>
              </a:buClr>
              <a:buSzPts val="5600"/>
              <a:buNone/>
              <a:defRPr>
                <a:solidFill>
                  <a:schemeClr val="lt1"/>
                </a:solidFill>
              </a:defRPr>
            </a:lvl7pPr>
            <a:lvl8pPr lvl="7" algn="ctr">
              <a:spcBef>
                <a:spcPts val="0"/>
              </a:spcBef>
              <a:spcAft>
                <a:spcPts val="0"/>
              </a:spcAft>
              <a:buClr>
                <a:schemeClr val="lt1"/>
              </a:buClr>
              <a:buSzPts val="5600"/>
              <a:buNone/>
              <a:defRPr>
                <a:solidFill>
                  <a:schemeClr val="lt1"/>
                </a:solidFill>
              </a:defRPr>
            </a:lvl8pPr>
            <a:lvl9pPr lvl="8" algn="ctr">
              <a:spcBef>
                <a:spcPts val="0"/>
              </a:spcBef>
              <a:spcAft>
                <a:spcPts val="0"/>
              </a:spcAft>
              <a:buClr>
                <a:schemeClr val="lt1"/>
              </a:buClr>
              <a:buSzPts val="5600"/>
              <a:buNone/>
              <a:defRPr>
                <a:solidFill>
                  <a:schemeClr val="lt1"/>
                </a:solidFill>
              </a:defRPr>
            </a:lvl9pPr>
          </a:lstStyle>
          <a:p/>
        </p:txBody>
      </p:sp>
      <p:sp>
        <p:nvSpPr>
          <p:cNvPr id="363" name="Google Shape;363;p25"/>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5"/>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65" name="Google Shape;365;p25"/>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66" name="Google Shape;366;p25"/>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hoto 1">
  <p:cSld name="CUSTOM_2_1_1_1_1_1_2_1_2_1_1_1_1">
    <p:bg>
      <p:bgPr>
        <a:solidFill>
          <a:schemeClr val="lt1"/>
        </a:solidFill>
      </p:bgPr>
    </p:bg>
    <p:spTree>
      <p:nvGrpSpPr>
        <p:cNvPr id="367" name="Shape 367"/>
        <p:cNvGrpSpPr/>
        <p:nvPr/>
      </p:nvGrpSpPr>
      <p:grpSpPr>
        <a:xfrm>
          <a:off x="0" y="0"/>
          <a:ext cx="0" cy="0"/>
          <a:chOff x="0" y="0"/>
          <a:chExt cx="0" cy="0"/>
        </a:xfrm>
      </p:grpSpPr>
      <p:sp>
        <p:nvSpPr>
          <p:cNvPr id="368" name="Google Shape;368;p26"/>
          <p:cNvSpPr/>
          <p:nvPr>
            <p:ph idx="2" type="pic"/>
          </p:nvPr>
        </p:nvSpPr>
        <p:spPr>
          <a:xfrm>
            <a:off x="689875" y="185050"/>
            <a:ext cx="8111950" cy="4786950"/>
          </a:xfrm>
          <a:prstGeom prst="flowChartPreparation">
            <a:avLst/>
          </a:prstGeom>
          <a:noFill/>
          <a:ln>
            <a:noFill/>
          </a:ln>
        </p:spPr>
      </p:sp>
      <p:sp>
        <p:nvSpPr>
          <p:cNvPr id="369" name="Google Shape;369;p26"/>
          <p:cNvSpPr/>
          <p:nvPr/>
        </p:nvSpPr>
        <p:spPr>
          <a:xfrm>
            <a:off x="100" y="0"/>
            <a:ext cx="347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6"/>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71" name="Google Shape;371;p26"/>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72" name="Google Shape;372;p26"/>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hoto 2">
  <p:cSld name="CUSTOM_11">
    <p:spTree>
      <p:nvGrpSpPr>
        <p:cNvPr id="373" name="Shape 373"/>
        <p:cNvGrpSpPr/>
        <p:nvPr/>
      </p:nvGrpSpPr>
      <p:grpSpPr>
        <a:xfrm>
          <a:off x="0" y="0"/>
          <a:ext cx="0" cy="0"/>
          <a:chOff x="0" y="0"/>
          <a:chExt cx="0" cy="0"/>
        </a:xfrm>
      </p:grpSpPr>
      <p:sp>
        <p:nvSpPr>
          <p:cNvPr id="374" name="Google Shape;374;p27"/>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76" name="Google Shape;376;p27"/>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77" name="Google Shape;377;p27"/>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78" name="Google Shape;378;p27"/>
          <p:cNvSpPr/>
          <p:nvPr>
            <p:ph idx="4" type="pic"/>
          </p:nvPr>
        </p:nvSpPr>
        <p:spPr>
          <a:xfrm>
            <a:off x="843975" y="354000"/>
            <a:ext cx="7455900" cy="4449000"/>
          </a:xfrm>
          <a:prstGeom prst="trapezoid">
            <a:avLst>
              <a:gd fmla="val 25000" name="adj"/>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dea board &amp; stickers 1">
  <p:cSld name="CUSTOM_2_1_1_1_1_1_2_1_2_1_1_1_2">
    <p:spTree>
      <p:nvGrpSpPr>
        <p:cNvPr id="379" name="Shape 379"/>
        <p:cNvGrpSpPr/>
        <p:nvPr/>
      </p:nvGrpSpPr>
      <p:grpSpPr>
        <a:xfrm>
          <a:off x="0" y="0"/>
          <a:ext cx="0" cy="0"/>
          <a:chOff x="0" y="0"/>
          <a:chExt cx="0" cy="0"/>
        </a:xfrm>
      </p:grpSpPr>
      <p:sp>
        <p:nvSpPr>
          <p:cNvPr id="380" name="Google Shape;380;p28"/>
          <p:cNvSpPr txBox="1"/>
          <p:nvPr>
            <p:ph idx="1" type="subTitle"/>
          </p:nvPr>
        </p:nvSpPr>
        <p:spPr>
          <a:xfrm>
            <a:off x="698675" y="1292550"/>
            <a:ext cx="7746600" cy="25584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5600"/>
              <a:buNone/>
              <a:defRPr sz="5600"/>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81" name="Google Shape;381;p28"/>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8"/>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83" name="Google Shape;383;p28"/>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84" name="Google Shape;384;p28"/>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dea board &amp; stickers 2">
  <p:cSld name="CUSTOM_2_1_1_1_1_1_2_1_2_1_1_1_2_1">
    <p:bg>
      <p:bgPr>
        <a:solidFill>
          <a:schemeClr val="dk1"/>
        </a:solidFill>
      </p:bgPr>
    </p:bg>
    <p:spTree>
      <p:nvGrpSpPr>
        <p:cNvPr id="385" name="Shape 385"/>
        <p:cNvGrpSpPr/>
        <p:nvPr/>
      </p:nvGrpSpPr>
      <p:grpSpPr>
        <a:xfrm>
          <a:off x="0" y="0"/>
          <a:ext cx="0" cy="0"/>
          <a:chOff x="0" y="0"/>
          <a:chExt cx="0" cy="0"/>
        </a:xfrm>
      </p:grpSpPr>
      <p:sp>
        <p:nvSpPr>
          <p:cNvPr id="386" name="Google Shape;386;p29"/>
          <p:cNvSpPr txBox="1"/>
          <p:nvPr>
            <p:ph idx="1" type="subTitle"/>
          </p:nvPr>
        </p:nvSpPr>
        <p:spPr>
          <a:xfrm>
            <a:off x="698675" y="1292550"/>
            <a:ext cx="7746600" cy="25584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Clr>
                <a:schemeClr val="dk2"/>
              </a:buClr>
              <a:buSzPts val="5600"/>
              <a:buNone/>
              <a:defRPr sz="5600">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387" name="Google Shape;387;p29"/>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9"/>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89" name="Google Shape;389;p29"/>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90" name="Google Shape;390;p29"/>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dea board &amp; stickers 3">
  <p:cSld name="CUSTOM_2_1_1_1_1_1_2_1_2_1_1_1_2_1_1">
    <p:bg>
      <p:bgPr>
        <a:solidFill>
          <a:schemeClr val="accent1"/>
        </a:solidFill>
      </p:bgPr>
    </p:bg>
    <p:spTree>
      <p:nvGrpSpPr>
        <p:cNvPr id="391" name="Shape 391"/>
        <p:cNvGrpSpPr/>
        <p:nvPr/>
      </p:nvGrpSpPr>
      <p:grpSpPr>
        <a:xfrm>
          <a:off x="0" y="0"/>
          <a:ext cx="0" cy="0"/>
          <a:chOff x="0" y="0"/>
          <a:chExt cx="0" cy="0"/>
        </a:xfrm>
      </p:grpSpPr>
      <p:sp>
        <p:nvSpPr>
          <p:cNvPr id="392" name="Google Shape;392;p30"/>
          <p:cNvSpPr txBox="1"/>
          <p:nvPr>
            <p:ph idx="1" type="subTitle"/>
          </p:nvPr>
        </p:nvSpPr>
        <p:spPr>
          <a:xfrm>
            <a:off x="698675" y="1292550"/>
            <a:ext cx="7746600" cy="25584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SzPts val="5600"/>
              <a:buNone/>
              <a:defRPr sz="5600"/>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93" name="Google Shape;393;p30"/>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0"/>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95" name="Google Shape;395;p30"/>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96" name="Google Shape;396;p30"/>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p:cSld name="CUSTOM_2_1">
    <p:spTree>
      <p:nvGrpSpPr>
        <p:cNvPr id="25" name="Shape 25"/>
        <p:cNvGrpSpPr/>
        <p:nvPr/>
      </p:nvGrpSpPr>
      <p:grpSpPr>
        <a:xfrm>
          <a:off x="0" y="0"/>
          <a:ext cx="0" cy="0"/>
          <a:chOff x="0" y="0"/>
          <a:chExt cx="0" cy="0"/>
        </a:xfrm>
      </p:grpSpPr>
      <p:sp>
        <p:nvSpPr>
          <p:cNvPr id="26" name="Google Shape;26;p4"/>
          <p:cNvSpPr txBox="1"/>
          <p:nvPr>
            <p:ph type="title"/>
          </p:nvPr>
        </p:nvSpPr>
        <p:spPr>
          <a:xfrm>
            <a:off x="497038" y="160550"/>
            <a:ext cx="8487300" cy="1481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5600"/>
              <a:buNone/>
              <a:defRPr>
                <a:solidFill>
                  <a:schemeClr val="lt1"/>
                </a:solidFill>
              </a:defRPr>
            </a:lvl1pPr>
            <a:lvl2pPr lvl="1" algn="ctr">
              <a:spcBef>
                <a:spcPts val="0"/>
              </a:spcBef>
              <a:spcAft>
                <a:spcPts val="0"/>
              </a:spcAft>
              <a:buClr>
                <a:schemeClr val="lt1"/>
              </a:buClr>
              <a:buSzPts val="5600"/>
              <a:buNone/>
              <a:defRPr>
                <a:solidFill>
                  <a:schemeClr val="lt1"/>
                </a:solidFill>
              </a:defRPr>
            </a:lvl2pPr>
            <a:lvl3pPr lvl="2" algn="ctr">
              <a:spcBef>
                <a:spcPts val="0"/>
              </a:spcBef>
              <a:spcAft>
                <a:spcPts val="0"/>
              </a:spcAft>
              <a:buClr>
                <a:schemeClr val="lt1"/>
              </a:buClr>
              <a:buSzPts val="5600"/>
              <a:buNone/>
              <a:defRPr>
                <a:solidFill>
                  <a:schemeClr val="lt1"/>
                </a:solidFill>
              </a:defRPr>
            </a:lvl3pPr>
            <a:lvl4pPr lvl="3" algn="ctr">
              <a:spcBef>
                <a:spcPts val="0"/>
              </a:spcBef>
              <a:spcAft>
                <a:spcPts val="0"/>
              </a:spcAft>
              <a:buClr>
                <a:schemeClr val="lt1"/>
              </a:buClr>
              <a:buSzPts val="5600"/>
              <a:buNone/>
              <a:defRPr>
                <a:solidFill>
                  <a:schemeClr val="lt1"/>
                </a:solidFill>
              </a:defRPr>
            </a:lvl4pPr>
            <a:lvl5pPr lvl="4" algn="ctr">
              <a:spcBef>
                <a:spcPts val="0"/>
              </a:spcBef>
              <a:spcAft>
                <a:spcPts val="0"/>
              </a:spcAft>
              <a:buClr>
                <a:schemeClr val="lt1"/>
              </a:buClr>
              <a:buSzPts val="5600"/>
              <a:buNone/>
              <a:defRPr>
                <a:solidFill>
                  <a:schemeClr val="lt1"/>
                </a:solidFill>
              </a:defRPr>
            </a:lvl5pPr>
            <a:lvl6pPr lvl="5" algn="ctr">
              <a:spcBef>
                <a:spcPts val="0"/>
              </a:spcBef>
              <a:spcAft>
                <a:spcPts val="0"/>
              </a:spcAft>
              <a:buClr>
                <a:schemeClr val="lt1"/>
              </a:buClr>
              <a:buSzPts val="5600"/>
              <a:buNone/>
              <a:defRPr>
                <a:solidFill>
                  <a:schemeClr val="lt1"/>
                </a:solidFill>
              </a:defRPr>
            </a:lvl6pPr>
            <a:lvl7pPr lvl="6" algn="ctr">
              <a:spcBef>
                <a:spcPts val="0"/>
              </a:spcBef>
              <a:spcAft>
                <a:spcPts val="0"/>
              </a:spcAft>
              <a:buClr>
                <a:schemeClr val="lt1"/>
              </a:buClr>
              <a:buSzPts val="5600"/>
              <a:buNone/>
              <a:defRPr>
                <a:solidFill>
                  <a:schemeClr val="lt1"/>
                </a:solidFill>
              </a:defRPr>
            </a:lvl7pPr>
            <a:lvl8pPr lvl="7" algn="ctr">
              <a:spcBef>
                <a:spcPts val="0"/>
              </a:spcBef>
              <a:spcAft>
                <a:spcPts val="0"/>
              </a:spcAft>
              <a:buClr>
                <a:schemeClr val="lt1"/>
              </a:buClr>
              <a:buSzPts val="5600"/>
              <a:buNone/>
              <a:defRPr>
                <a:solidFill>
                  <a:schemeClr val="lt1"/>
                </a:solidFill>
              </a:defRPr>
            </a:lvl8pPr>
            <a:lvl9pPr lvl="8" algn="ctr">
              <a:spcBef>
                <a:spcPts val="0"/>
              </a:spcBef>
              <a:spcAft>
                <a:spcPts val="0"/>
              </a:spcAft>
              <a:buClr>
                <a:schemeClr val="lt1"/>
              </a:buClr>
              <a:buSzPts val="5600"/>
              <a:buNone/>
              <a:defRPr>
                <a:solidFill>
                  <a:schemeClr val="lt1"/>
                </a:solidFill>
              </a:defRPr>
            </a:lvl9pPr>
          </a:lstStyle>
          <a:p/>
        </p:txBody>
      </p:sp>
      <p:sp>
        <p:nvSpPr>
          <p:cNvPr id="27" name="Google Shape;27;p4"/>
          <p:cNvSpPr txBox="1"/>
          <p:nvPr>
            <p:ph idx="1" type="body"/>
          </p:nvPr>
        </p:nvSpPr>
        <p:spPr>
          <a:xfrm>
            <a:off x="2299588" y="3698375"/>
            <a:ext cx="4882200" cy="11559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SzPts val="11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28" name="Google Shape;28;p4"/>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0" name="Google Shape;30;p4"/>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31" name="Google Shape;31;p4"/>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grpSp>
        <p:nvGrpSpPr>
          <p:cNvPr id="32" name="Google Shape;32;p4"/>
          <p:cNvGrpSpPr/>
          <p:nvPr/>
        </p:nvGrpSpPr>
        <p:grpSpPr>
          <a:xfrm>
            <a:off x="998425" y="1025060"/>
            <a:ext cx="7835875" cy="2708700"/>
            <a:chOff x="998425" y="1025060"/>
            <a:chExt cx="7835875" cy="2708700"/>
          </a:xfrm>
        </p:grpSpPr>
        <p:sp>
          <p:nvSpPr>
            <p:cNvPr id="33" name="Google Shape;33;p4"/>
            <p:cNvSpPr/>
            <p:nvPr/>
          </p:nvSpPr>
          <p:spPr>
            <a:xfrm>
              <a:off x="998425" y="1439725"/>
              <a:ext cx="1892400" cy="1892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34" name="Google Shape;34;p4"/>
            <p:cNvSpPr/>
            <p:nvPr/>
          </p:nvSpPr>
          <p:spPr>
            <a:xfrm rot="-1771916">
              <a:off x="2791669" y="1477356"/>
              <a:ext cx="2112562" cy="1796048"/>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35" name="Google Shape;35;p4"/>
            <p:cNvSpPr/>
            <p:nvPr/>
          </p:nvSpPr>
          <p:spPr>
            <a:xfrm rot="-2298668">
              <a:off x="4591386" y="1562390"/>
              <a:ext cx="2302028" cy="163404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36" name="Google Shape;36;p4"/>
            <p:cNvSpPr/>
            <p:nvPr/>
          </p:nvSpPr>
          <p:spPr>
            <a:xfrm rot="-2566413">
              <a:off x="6390986" y="1686931"/>
              <a:ext cx="2271528" cy="1394952"/>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idea">
  <p:cSld name="CUSTOM_7">
    <p:spTree>
      <p:nvGrpSpPr>
        <p:cNvPr id="397" name="Shape 397"/>
        <p:cNvGrpSpPr/>
        <p:nvPr/>
      </p:nvGrpSpPr>
      <p:grpSpPr>
        <a:xfrm>
          <a:off x="0" y="0"/>
          <a:ext cx="0" cy="0"/>
          <a:chOff x="0" y="0"/>
          <a:chExt cx="0" cy="0"/>
        </a:xfrm>
      </p:grpSpPr>
      <p:sp>
        <p:nvSpPr>
          <p:cNvPr id="398" name="Google Shape;398;p31"/>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1"/>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00" name="Google Shape;400;p31"/>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01" name="Google Shape;401;p31"/>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02" name="Google Shape;402;p31"/>
          <p:cNvSpPr txBox="1"/>
          <p:nvPr>
            <p:ph idx="4" type="subTitle"/>
          </p:nvPr>
        </p:nvSpPr>
        <p:spPr>
          <a:xfrm>
            <a:off x="942150" y="315025"/>
            <a:ext cx="2263500" cy="82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403" name="Google Shape;403;p31"/>
          <p:cNvSpPr txBox="1"/>
          <p:nvPr>
            <p:ph idx="5" type="body"/>
          </p:nvPr>
        </p:nvSpPr>
        <p:spPr>
          <a:xfrm>
            <a:off x="942150" y="883725"/>
            <a:ext cx="2263500" cy="16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photo">
  <p:cSld name="CUSTOM_8">
    <p:spTree>
      <p:nvGrpSpPr>
        <p:cNvPr id="404" name="Shape 404"/>
        <p:cNvGrpSpPr/>
        <p:nvPr/>
      </p:nvGrpSpPr>
      <p:grpSpPr>
        <a:xfrm>
          <a:off x="0" y="0"/>
          <a:ext cx="0" cy="0"/>
          <a:chOff x="0" y="0"/>
          <a:chExt cx="0" cy="0"/>
        </a:xfrm>
      </p:grpSpPr>
      <p:sp>
        <p:nvSpPr>
          <p:cNvPr id="405" name="Google Shape;405;p32"/>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2"/>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07" name="Google Shape;407;p32"/>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08" name="Google Shape;408;p32"/>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09" name="Google Shape;409;p32"/>
          <p:cNvSpPr txBox="1"/>
          <p:nvPr>
            <p:ph idx="4" type="subTitle"/>
          </p:nvPr>
        </p:nvSpPr>
        <p:spPr>
          <a:xfrm>
            <a:off x="942150" y="315025"/>
            <a:ext cx="2263500" cy="82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410" name="Google Shape;410;p32"/>
          <p:cNvSpPr txBox="1"/>
          <p:nvPr>
            <p:ph idx="5" type="body"/>
          </p:nvPr>
        </p:nvSpPr>
        <p:spPr>
          <a:xfrm>
            <a:off x="942150" y="883725"/>
            <a:ext cx="2263500" cy="16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11" name="Google Shape;411;p32"/>
          <p:cNvSpPr/>
          <p:nvPr/>
        </p:nvSpPr>
        <p:spPr>
          <a:xfrm>
            <a:off x="1062075" y="2488750"/>
            <a:ext cx="2510100" cy="2447100"/>
          </a:xfrm>
          <a:prstGeom prst="heptagon">
            <a:avLst>
              <a:gd fmla="val 102572" name="hf"/>
              <a:gd fmla="val 105210" name="vf"/>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2" name="Google Shape;412;p32"/>
          <p:cNvSpPr/>
          <p:nvPr>
            <p:ph idx="6" type="pic"/>
          </p:nvPr>
        </p:nvSpPr>
        <p:spPr>
          <a:xfrm rot="150">
            <a:off x="3334012" y="-655978"/>
            <a:ext cx="6888300" cy="4695900"/>
          </a:xfrm>
          <a:prstGeom prst="ellipse">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CUSTOM_9">
    <p:spTree>
      <p:nvGrpSpPr>
        <p:cNvPr id="413" name="Shape 413"/>
        <p:cNvGrpSpPr/>
        <p:nvPr/>
      </p:nvGrpSpPr>
      <p:grpSpPr>
        <a:xfrm>
          <a:off x="0" y="0"/>
          <a:ext cx="0" cy="0"/>
          <a:chOff x="0" y="0"/>
          <a:chExt cx="0" cy="0"/>
        </a:xfrm>
      </p:grpSpPr>
      <p:sp>
        <p:nvSpPr>
          <p:cNvPr id="414" name="Google Shape;414;p33"/>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3"/>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16" name="Google Shape;416;p33"/>
          <p:cNvSpPr txBox="1"/>
          <p:nvPr>
            <p:ph idx="2"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17" name="Google Shape;417;p33"/>
          <p:cNvSpPr txBox="1"/>
          <p:nvPr>
            <p:ph idx="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18" name="Google Shape;418;p33"/>
          <p:cNvSpPr txBox="1"/>
          <p:nvPr>
            <p:ph type="title"/>
          </p:nvPr>
        </p:nvSpPr>
        <p:spPr>
          <a:xfrm>
            <a:off x="942150" y="84350"/>
            <a:ext cx="7265100" cy="1814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p:txBody>
      </p:sp>
      <p:sp>
        <p:nvSpPr>
          <p:cNvPr id="419" name="Google Shape;419;p33"/>
          <p:cNvSpPr txBox="1"/>
          <p:nvPr>
            <p:ph idx="4" type="body"/>
          </p:nvPr>
        </p:nvSpPr>
        <p:spPr>
          <a:xfrm>
            <a:off x="942150" y="1604200"/>
            <a:ext cx="4407000" cy="3133200"/>
          </a:xfrm>
          <a:prstGeom prst="rect">
            <a:avLst/>
          </a:prstGeom>
        </p:spPr>
        <p:txBody>
          <a:bodyPr anchorCtr="0" anchor="b"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0">
    <p:spTree>
      <p:nvGrpSpPr>
        <p:cNvPr id="420" name="Shape 420"/>
        <p:cNvGrpSpPr/>
        <p:nvPr/>
      </p:nvGrpSpPr>
      <p:grpSpPr>
        <a:xfrm>
          <a:off x="0" y="0"/>
          <a:ext cx="0" cy="0"/>
          <a:chOff x="0" y="0"/>
          <a:chExt cx="0" cy="0"/>
        </a:xfrm>
      </p:grpSpPr>
      <p:sp>
        <p:nvSpPr>
          <p:cNvPr id="421" name="Google Shape;421;p34"/>
          <p:cNvSpPr/>
          <p:nvPr>
            <p:ph idx="2" type="pic"/>
          </p:nvPr>
        </p:nvSpPr>
        <p:spPr>
          <a:xfrm>
            <a:off x="580725" y="1856050"/>
            <a:ext cx="1321800" cy="1292400"/>
          </a:xfrm>
          <a:prstGeom prst="round1Rect">
            <a:avLst>
              <a:gd fmla="val 50000" name="adj"/>
            </a:avLst>
          </a:prstGeom>
          <a:noFill/>
          <a:ln>
            <a:noFill/>
          </a:ln>
        </p:spPr>
      </p:sp>
      <p:sp>
        <p:nvSpPr>
          <p:cNvPr id="422" name="Google Shape;422;p34"/>
          <p:cNvSpPr/>
          <p:nvPr>
            <p:ph idx="3" type="pic"/>
          </p:nvPr>
        </p:nvSpPr>
        <p:spPr>
          <a:xfrm>
            <a:off x="580725" y="3440225"/>
            <a:ext cx="1392900" cy="1292400"/>
          </a:xfrm>
          <a:prstGeom prst="chord">
            <a:avLst>
              <a:gd fmla="val 2700000" name="adj1"/>
              <a:gd fmla="val 20217993" name="adj2"/>
            </a:avLst>
          </a:prstGeom>
          <a:noFill/>
          <a:ln>
            <a:noFill/>
          </a:ln>
        </p:spPr>
      </p:sp>
      <p:sp>
        <p:nvSpPr>
          <p:cNvPr id="423" name="Google Shape;423;p34"/>
          <p:cNvSpPr/>
          <p:nvPr>
            <p:ph idx="4" type="pic"/>
          </p:nvPr>
        </p:nvSpPr>
        <p:spPr>
          <a:xfrm>
            <a:off x="7214900" y="3440300"/>
            <a:ext cx="1570200" cy="1292400"/>
          </a:xfrm>
          <a:prstGeom prst="roundRect">
            <a:avLst>
              <a:gd fmla="val 16667" name="adj"/>
            </a:avLst>
          </a:prstGeom>
          <a:noFill/>
          <a:ln>
            <a:noFill/>
          </a:ln>
        </p:spPr>
      </p:sp>
      <p:sp>
        <p:nvSpPr>
          <p:cNvPr id="424" name="Google Shape;424;p34"/>
          <p:cNvSpPr/>
          <p:nvPr>
            <p:ph idx="5" type="pic"/>
          </p:nvPr>
        </p:nvSpPr>
        <p:spPr>
          <a:xfrm>
            <a:off x="1937675" y="3433025"/>
            <a:ext cx="5030100" cy="1292400"/>
          </a:xfrm>
          <a:prstGeom prst="trapezoid">
            <a:avLst>
              <a:gd fmla="val 25000" name="adj"/>
            </a:avLst>
          </a:prstGeom>
          <a:noFill/>
          <a:ln>
            <a:noFill/>
          </a:ln>
        </p:spPr>
      </p:sp>
      <p:sp>
        <p:nvSpPr>
          <p:cNvPr id="425" name="Google Shape;425;p34"/>
          <p:cNvSpPr/>
          <p:nvPr>
            <p:ph idx="6" type="pic"/>
          </p:nvPr>
        </p:nvSpPr>
        <p:spPr>
          <a:xfrm>
            <a:off x="3858025" y="1856050"/>
            <a:ext cx="4927200" cy="1292400"/>
          </a:xfrm>
          <a:prstGeom prst="ellipse">
            <a:avLst/>
          </a:prstGeom>
          <a:noFill/>
          <a:ln>
            <a:noFill/>
          </a:ln>
        </p:spPr>
      </p:sp>
      <p:sp>
        <p:nvSpPr>
          <p:cNvPr id="426" name="Google Shape;426;p34"/>
          <p:cNvSpPr/>
          <p:nvPr>
            <p:ph idx="7" type="pic"/>
          </p:nvPr>
        </p:nvSpPr>
        <p:spPr>
          <a:xfrm>
            <a:off x="2165350" y="1856050"/>
            <a:ext cx="1430100" cy="1292400"/>
          </a:xfrm>
          <a:prstGeom prst="hexagon">
            <a:avLst>
              <a:gd fmla="val 25000" name="adj"/>
              <a:gd fmla="val 115470" name="vf"/>
            </a:avLst>
          </a:prstGeom>
          <a:noFill/>
          <a:ln>
            <a:noFill/>
          </a:ln>
        </p:spPr>
      </p:sp>
      <p:sp>
        <p:nvSpPr>
          <p:cNvPr id="427" name="Google Shape;427;p34"/>
          <p:cNvSpPr/>
          <p:nvPr>
            <p:ph idx="8" type="pic"/>
          </p:nvPr>
        </p:nvSpPr>
        <p:spPr>
          <a:xfrm>
            <a:off x="7492700" y="233225"/>
            <a:ext cx="1292400" cy="1292400"/>
          </a:xfrm>
          <a:prstGeom prst="teardrop">
            <a:avLst>
              <a:gd fmla="val 100000" name="adj"/>
            </a:avLst>
          </a:prstGeom>
          <a:noFill/>
          <a:ln>
            <a:noFill/>
          </a:ln>
        </p:spPr>
      </p:sp>
      <p:sp>
        <p:nvSpPr>
          <p:cNvPr id="428" name="Google Shape;428;p34"/>
          <p:cNvSpPr/>
          <p:nvPr>
            <p:ph idx="9" type="pic"/>
          </p:nvPr>
        </p:nvSpPr>
        <p:spPr>
          <a:xfrm>
            <a:off x="610250" y="271775"/>
            <a:ext cx="6838800" cy="1292400"/>
          </a:xfrm>
          <a:prstGeom prst="parallelogram">
            <a:avLst>
              <a:gd fmla="val 25000" name="adj"/>
            </a:avLst>
          </a:prstGeom>
          <a:noFill/>
          <a:ln>
            <a:noFill/>
          </a:ln>
        </p:spPr>
      </p:sp>
      <p:sp>
        <p:nvSpPr>
          <p:cNvPr id="429" name="Google Shape;429;p34"/>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4"/>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31" name="Google Shape;431;p34"/>
          <p:cNvSpPr txBox="1"/>
          <p:nvPr>
            <p:ph idx="1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32" name="Google Shape;432;p34"/>
          <p:cNvSpPr txBox="1"/>
          <p:nvPr>
            <p:ph idx="1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33" name="Google Shape;433;p34"/>
          <p:cNvSpPr txBox="1"/>
          <p:nvPr>
            <p:ph idx="15" type="body"/>
          </p:nvPr>
        </p:nvSpPr>
        <p:spPr>
          <a:xfrm>
            <a:off x="610250" y="1525625"/>
            <a:ext cx="6515100" cy="365100"/>
          </a:xfrm>
          <a:prstGeom prst="rect">
            <a:avLst/>
          </a:prstGeom>
        </p:spPr>
        <p:txBody>
          <a:bodyPr anchorCtr="0" anchor="t" bIns="91425" lIns="91425" spcFirstLastPara="1" rIns="91425" wrap="square" tIns="91425">
            <a:noAutofit/>
          </a:bodyPr>
          <a:lstStyle>
            <a:lvl1pPr indent="-285750" lvl="0" marL="45720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indent="-285750" lvl="1" marL="91440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indent="-285750" lvl="2" marL="137160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indent="-285750" lvl="3" marL="182880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indent="-285750" lvl="4" marL="228600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indent="-285750" lvl="5" marL="274320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indent="-285750" lvl="6" marL="320040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indent="-285750" lvl="7" marL="365760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indent="-285750" lvl="8" marL="411480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p:txBody>
      </p:sp>
      <p:sp>
        <p:nvSpPr>
          <p:cNvPr id="434" name="Google Shape;434;p34"/>
          <p:cNvSpPr txBox="1"/>
          <p:nvPr>
            <p:ph idx="16" type="body"/>
          </p:nvPr>
        </p:nvSpPr>
        <p:spPr>
          <a:xfrm>
            <a:off x="7509425" y="1525625"/>
            <a:ext cx="1292400" cy="365100"/>
          </a:xfrm>
          <a:prstGeom prst="rect">
            <a:avLst/>
          </a:prstGeom>
        </p:spPr>
        <p:txBody>
          <a:bodyPr anchorCtr="0" anchor="t" bIns="91425" lIns="91425" spcFirstLastPara="1" rIns="91425" wrap="square" tIns="91425">
            <a:noAutofit/>
          </a:bodyPr>
          <a:lstStyle>
            <a:lvl1pPr indent="-285750" lvl="0" marL="45720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indent="-285750" lvl="1" marL="91440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indent="-285750" lvl="2" marL="137160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indent="-285750" lvl="3" marL="182880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indent="-285750" lvl="4" marL="228600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indent="-285750" lvl="5" marL="274320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indent="-285750" lvl="6" marL="320040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indent="-285750" lvl="7" marL="365760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indent="-285750" lvl="8" marL="411480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p:txBody>
      </p:sp>
      <p:sp>
        <p:nvSpPr>
          <p:cNvPr id="435" name="Google Shape;435;p34"/>
          <p:cNvSpPr txBox="1"/>
          <p:nvPr>
            <p:ph idx="17" type="body"/>
          </p:nvPr>
        </p:nvSpPr>
        <p:spPr>
          <a:xfrm>
            <a:off x="580725" y="3148450"/>
            <a:ext cx="1292400" cy="365100"/>
          </a:xfrm>
          <a:prstGeom prst="rect">
            <a:avLst/>
          </a:prstGeom>
        </p:spPr>
        <p:txBody>
          <a:bodyPr anchorCtr="0" anchor="t" bIns="91425" lIns="91425" spcFirstLastPara="1" rIns="91425" wrap="square" tIns="91425">
            <a:noAutofit/>
          </a:bodyPr>
          <a:lstStyle>
            <a:lvl1pPr indent="-285750" lvl="0" marL="45720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indent="-285750" lvl="1" marL="91440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indent="-285750" lvl="2" marL="137160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indent="-285750" lvl="3" marL="182880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indent="-285750" lvl="4" marL="228600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indent="-285750" lvl="5" marL="274320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indent="-285750" lvl="6" marL="320040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indent="-285750" lvl="7" marL="365760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indent="-285750" lvl="8" marL="411480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p:txBody>
      </p:sp>
      <p:sp>
        <p:nvSpPr>
          <p:cNvPr id="436" name="Google Shape;436;p34"/>
          <p:cNvSpPr txBox="1"/>
          <p:nvPr>
            <p:ph idx="18" type="body"/>
          </p:nvPr>
        </p:nvSpPr>
        <p:spPr>
          <a:xfrm>
            <a:off x="2165400" y="3148450"/>
            <a:ext cx="1430100" cy="365100"/>
          </a:xfrm>
          <a:prstGeom prst="rect">
            <a:avLst/>
          </a:prstGeom>
        </p:spPr>
        <p:txBody>
          <a:bodyPr anchorCtr="0" anchor="t" bIns="91425" lIns="91425" spcFirstLastPara="1" rIns="91425" wrap="square" tIns="91425">
            <a:noAutofit/>
          </a:bodyPr>
          <a:lstStyle>
            <a:lvl1pPr indent="-285750" lvl="0" marL="45720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indent="-285750" lvl="1" marL="91440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indent="-285750" lvl="2" marL="137160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indent="-285750" lvl="3" marL="182880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indent="-285750" lvl="4" marL="228600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indent="-285750" lvl="5" marL="274320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indent="-285750" lvl="6" marL="320040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indent="-285750" lvl="7" marL="365760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indent="-285750" lvl="8" marL="411480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p:txBody>
      </p:sp>
      <p:sp>
        <p:nvSpPr>
          <p:cNvPr id="437" name="Google Shape;437;p34"/>
          <p:cNvSpPr txBox="1"/>
          <p:nvPr>
            <p:ph idx="19" type="body"/>
          </p:nvPr>
        </p:nvSpPr>
        <p:spPr>
          <a:xfrm>
            <a:off x="3858025" y="3148450"/>
            <a:ext cx="4943700" cy="365100"/>
          </a:xfrm>
          <a:prstGeom prst="rect">
            <a:avLst/>
          </a:prstGeom>
        </p:spPr>
        <p:txBody>
          <a:bodyPr anchorCtr="0" anchor="t" bIns="91425" lIns="91425" spcFirstLastPara="1" rIns="91425" wrap="square" tIns="91425">
            <a:noAutofit/>
          </a:bodyPr>
          <a:lstStyle>
            <a:lvl1pPr indent="-285750" lvl="0" marL="45720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indent="-285750" lvl="1" marL="91440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indent="-285750" lvl="2" marL="137160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indent="-285750" lvl="3" marL="182880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indent="-285750" lvl="4" marL="228600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indent="-285750" lvl="5" marL="274320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indent="-285750" lvl="6" marL="320040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indent="-285750" lvl="7" marL="365760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indent="-285750" lvl="8" marL="411480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p:txBody>
      </p:sp>
      <p:sp>
        <p:nvSpPr>
          <p:cNvPr id="438" name="Google Shape;438;p34"/>
          <p:cNvSpPr txBox="1"/>
          <p:nvPr>
            <p:ph idx="20" type="body"/>
          </p:nvPr>
        </p:nvSpPr>
        <p:spPr>
          <a:xfrm>
            <a:off x="1937675" y="4725425"/>
            <a:ext cx="5030100" cy="365100"/>
          </a:xfrm>
          <a:prstGeom prst="rect">
            <a:avLst/>
          </a:prstGeom>
        </p:spPr>
        <p:txBody>
          <a:bodyPr anchorCtr="0" anchor="t" bIns="91425" lIns="91425" spcFirstLastPara="1" rIns="91425" wrap="square" tIns="91425">
            <a:noAutofit/>
          </a:bodyPr>
          <a:lstStyle>
            <a:lvl1pPr indent="-285750" lvl="0" marL="45720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indent="-285750" lvl="1" marL="91440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indent="-285750" lvl="2" marL="137160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indent="-285750" lvl="3" marL="182880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indent="-285750" lvl="4" marL="228600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indent="-285750" lvl="5" marL="274320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indent="-285750" lvl="6" marL="320040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indent="-285750" lvl="7" marL="365760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indent="-285750" lvl="8" marL="411480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p:txBody>
      </p:sp>
      <p:sp>
        <p:nvSpPr>
          <p:cNvPr id="439" name="Google Shape;439;p34"/>
          <p:cNvSpPr txBox="1"/>
          <p:nvPr>
            <p:ph idx="21" type="body"/>
          </p:nvPr>
        </p:nvSpPr>
        <p:spPr>
          <a:xfrm>
            <a:off x="610250" y="4725425"/>
            <a:ext cx="1263000" cy="365100"/>
          </a:xfrm>
          <a:prstGeom prst="rect">
            <a:avLst/>
          </a:prstGeom>
        </p:spPr>
        <p:txBody>
          <a:bodyPr anchorCtr="0" anchor="t" bIns="91425" lIns="91425" spcFirstLastPara="1" rIns="91425" wrap="square" tIns="91425">
            <a:noAutofit/>
          </a:bodyPr>
          <a:lstStyle>
            <a:lvl1pPr indent="-285750" lvl="0" marL="45720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indent="-285750" lvl="1" marL="91440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indent="-285750" lvl="2" marL="137160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indent="-285750" lvl="3" marL="182880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indent="-285750" lvl="4" marL="228600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indent="-285750" lvl="5" marL="274320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indent="-285750" lvl="6" marL="320040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indent="-285750" lvl="7" marL="365760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indent="-285750" lvl="8" marL="411480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p:txBody>
      </p:sp>
      <p:sp>
        <p:nvSpPr>
          <p:cNvPr id="440" name="Google Shape;440;p34"/>
          <p:cNvSpPr txBox="1"/>
          <p:nvPr>
            <p:ph idx="22" type="body"/>
          </p:nvPr>
        </p:nvSpPr>
        <p:spPr>
          <a:xfrm>
            <a:off x="7214900" y="4725425"/>
            <a:ext cx="1587000" cy="365100"/>
          </a:xfrm>
          <a:prstGeom prst="rect">
            <a:avLst/>
          </a:prstGeom>
        </p:spPr>
        <p:txBody>
          <a:bodyPr anchorCtr="0" anchor="t" bIns="91425" lIns="91425" spcFirstLastPara="1" rIns="91425" wrap="square" tIns="91425">
            <a:noAutofit/>
          </a:bodyPr>
          <a:lstStyle>
            <a:lvl1pPr indent="-285750" lvl="0" marL="45720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indent="-285750" lvl="1" marL="91440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indent="-285750" lvl="2" marL="137160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indent="-285750" lvl="3" marL="182880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indent="-285750" lvl="4" marL="228600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indent="-285750" lvl="5" marL="274320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indent="-285750" lvl="6" marL="320040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indent="-285750" lvl="7" marL="365760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indent="-285750" lvl="8" marL="411480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2">
  <p:cSld name="CUSTOM_12">
    <p:bg>
      <p:bgPr>
        <a:solidFill>
          <a:schemeClr val="dk1"/>
        </a:solidFill>
      </p:bgPr>
    </p:bg>
    <p:spTree>
      <p:nvGrpSpPr>
        <p:cNvPr id="441" name="Shape 441"/>
        <p:cNvGrpSpPr/>
        <p:nvPr/>
      </p:nvGrpSpPr>
      <p:grpSpPr>
        <a:xfrm>
          <a:off x="0" y="0"/>
          <a:ext cx="0" cy="0"/>
          <a:chOff x="0" y="0"/>
          <a:chExt cx="0" cy="0"/>
        </a:xfrm>
      </p:grpSpPr>
      <p:sp>
        <p:nvSpPr>
          <p:cNvPr id="442" name="Google Shape;442;p35"/>
          <p:cNvSpPr/>
          <p:nvPr>
            <p:ph idx="2" type="pic"/>
          </p:nvPr>
        </p:nvSpPr>
        <p:spPr>
          <a:xfrm>
            <a:off x="1300175" y="354000"/>
            <a:ext cx="4204800" cy="2957100"/>
          </a:xfrm>
          <a:prstGeom prst="parallelogram">
            <a:avLst>
              <a:gd fmla="val 41235" name="adj"/>
            </a:avLst>
          </a:prstGeom>
          <a:noFill/>
          <a:ln>
            <a:noFill/>
          </a:ln>
        </p:spPr>
      </p:sp>
      <p:sp>
        <p:nvSpPr>
          <p:cNvPr id="443" name="Google Shape;443;p35"/>
          <p:cNvSpPr/>
          <p:nvPr>
            <p:ph idx="3" type="pic"/>
          </p:nvPr>
        </p:nvSpPr>
        <p:spPr>
          <a:xfrm>
            <a:off x="4894175" y="354000"/>
            <a:ext cx="3907800" cy="1478400"/>
          </a:xfrm>
          <a:prstGeom prst="parallelogram">
            <a:avLst>
              <a:gd fmla="val 41235" name="adj"/>
            </a:avLst>
          </a:prstGeom>
          <a:noFill/>
          <a:ln>
            <a:noFill/>
          </a:ln>
        </p:spPr>
      </p:sp>
      <p:sp>
        <p:nvSpPr>
          <p:cNvPr id="444" name="Google Shape;444;p35"/>
          <p:cNvSpPr/>
          <p:nvPr>
            <p:ph idx="4" type="pic"/>
          </p:nvPr>
        </p:nvSpPr>
        <p:spPr>
          <a:xfrm>
            <a:off x="4280325" y="1832550"/>
            <a:ext cx="2579700" cy="1478400"/>
          </a:xfrm>
          <a:prstGeom prst="parallelogram">
            <a:avLst>
              <a:gd fmla="val 41235" name="adj"/>
            </a:avLst>
          </a:prstGeom>
          <a:noFill/>
          <a:ln>
            <a:noFill/>
          </a:ln>
        </p:spPr>
      </p:sp>
      <p:sp>
        <p:nvSpPr>
          <p:cNvPr id="445" name="Google Shape;445;p35"/>
          <p:cNvSpPr/>
          <p:nvPr>
            <p:ph idx="5" type="pic"/>
          </p:nvPr>
        </p:nvSpPr>
        <p:spPr>
          <a:xfrm>
            <a:off x="5660175" y="1832550"/>
            <a:ext cx="2537100" cy="2957100"/>
          </a:xfrm>
          <a:prstGeom prst="parallelogram">
            <a:avLst>
              <a:gd fmla="val 41235" name="adj"/>
            </a:avLst>
          </a:prstGeom>
          <a:noFill/>
          <a:ln>
            <a:noFill/>
          </a:ln>
        </p:spPr>
      </p:sp>
      <p:sp>
        <p:nvSpPr>
          <p:cNvPr id="446" name="Google Shape;446;p35"/>
          <p:cNvSpPr/>
          <p:nvPr>
            <p:ph idx="6" type="pic"/>
          </p:nvPr>
        </p:nvSpPr>
        <p:spPr>
          <a:xfrm>
            <a:off x="695350" y="3311100"/>
            <a:ext cx="5587500" cy="1478400"/>
          </a:xfrm>
          <a:prstGeom prst="parallelogram">
            <a:avLst>
              <a:gd fmla="val 41235" name="adj"/>
            </a:avLst>
          </a:prstGeom>
          <a:noFill/>
          <a:ln>
            <a:noFill/>
          </a:ln>
        </p:spPr>
      </p:sp>
      <p:sp>
        <p:nvSpPr>
          <p:cNvPr id="447" name="Google Shape;447;p35"/>
          <p:cNvSpPr/>
          <p:nvPr/>
        </p:nvSpPr>
        <p:spPr>
          <a:xfrm>
            <a:off x="100" y="0"/>
            <a:ext cx="347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5"/>
          <p:cNvSpPr txBox="1"/>
          <p:nvPr>
            <p:ph idx="1"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49" name="Google Shape;449;p35"/>
          <p:cNvSpPr txBox="1"/>
          <p:nvPr>
            <p:ph idx="7"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450" name="Google Shape;450;p35"/>
          <p:cNvSpPr txBox="1"/>
          <p:nvPr>
            <p:ph idx="8"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1" name="Shape 451"/>
        <p:cNvGrpSpPr/>
        <p:nvPr/>
      </p:nvGrpSpPr>
      <p:grpSpPr>
        <a:xfrm>
          <a:off x="0" y="0"/>
          <a:ext cx="0" cy="0"/>
          <a:chOff x="0" y="0"/>
          <a:chExt cx="0" cy="0"/>
        </a:xfrm>
      </p:grpSpPr>
      <p:sp>
        <p:nvSpPr>
          <p:cNvPr id="452" name="Google Shape;45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453" name="Shape 453"/>
        <p:cNvGrpSpPr/>
        <p:nvPr/>
      </p:nvGrpSpPr>
      <p:grpSpPr>
        <a:xfrm>
          <a:off x="0" y="0"/>
          <a:ext cx="0" cy="0"/>
          <a:chOff x="0" y="0"/>
          <a:chExt cx="0" cy="0"/>
        </a:xfrm>
      </p:grpSpPr>
      <p:sp>
        <p:nvSpPr>
          <p:cNvPr id="454" name="Google Shape;454;p3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55" name="Google Shape;455;p3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456" name="Google Shape;4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457" name="Shape 457"/>
        <p:cNvGrpSpPr/>
        <p:nvPr/>
      </p:nvGrpSpPr>
      <p:grpSpPr>
        <a:xfrm>
          <a:off x="0" y="0"/>
          <a:ext cx="0" cy="0"/>
          <a:chOff x="0" y="0"/>
          <a:chExt cx="0" cy="0"/>
        </a:xfrm>
      </p:grpSpPr>
      <p:sp>
        <p:nvSpPr>
          <p:cNvPr id="458" name="Google Shape;458;p3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59" name="Google Shape;45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460" name="Shape 460"/>
        <p:cNvGrpSpPr/>
        <p:nvPr/>
      </p:nvGrpSpPr>
      <p:grpSpPr>
        <a:xfrm>
          <a:off x="0" y="0"/>
          <a:ext cx="0" cy="0"/>
          <a:chOff x="0" y="0"/>
          <a:chExt cx="0" cy="0"/>
        </a:xfrm>
      </p:grpSpPr>
      <p:sp>
        <p:nvSpPr>
          <p:cNvPr id="461" name="Google Shape;461;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62" name="Google Shape;462;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63" name="Google Shape;463;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464" name="Shape 464"/>
        <p:cNvGrpSpPr/>
        <p:nvPr/>
      </p:nvGrpSpPr>
      <p:grpSpPr>
        <a:xfrm>
          <a:off x="0" y="0"/>
          <a:ext cx="0" cy="0"/>
          <a:chOff x="0" y="0"/>
          <a:chExt cx="0" cy="0"/>
        </a:xfrm>
      </p:grpSpPr>
      <p:sp>
        <p:nvSpPr>
          <p:cNvPr id="465" name="Google Shape;465;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66" name="Google Shape;466;p4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7" name="Google Shape;467;p4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8" name="Google Shape;468;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shop benefits">
  <p:cSld name="CUSTOM_2_1_1">
    <p:spTree>
      <p:nvGrpSpPr>
        <p:cNvPr id="37" name="Shape 37"/>
        <p:cNvGrpSpPr/>
        <p:nvPr/>
      </p:nvGrpSpPr>
      <p:grpSpPr>
        <a:xfrm>
          <a:off x="0" y="0"/>
          <a:ext cx="0" cy="0"/>
          <a:chOff x="0" y="0"/>
          <a:chExt cx="0" cy="0"/>
        </a:xfrm>
      </p:grpSpPr>
      <p:sp>
        <p:nvSpPr>
          <p:cNvPr id="38" name="Google Shape;38;p5"/>
          <p:cNvSpPr/>
          <p:nvPr/>
        </p:nvSpPr>
        <p:spPr>
          <a:xfrm>
            <a:off x="100" y="-100"/>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39" name="Google Shape;39;p5"/>
          <p:cNvSpPr txBox="1"/>
          <p:nvPr>
            <p:ph type="title"/>
          </p:nvPr>
        </p:nvSpPr>
        <p:spPr>
          <a:xfrm>
            <a:off x="519750" y="145550"/>
            <a:ext cx="3908100" cy="289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0" name="Google Shape;40;p5"/>
          <p:cNvSpPr txBox="1"/>
          <p:nvPr>
            <p:ph idx="1" type="body"/>
          </p:nvPr>
        </p:nvSpPr>
        <p:spPr>
          <a:xfrm>
            <a:off x="519750" y="2142625"/>
            <a:ext cx="3622800" cy="1988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1" name="Google Shape;41;p5"/>
          <p:cNvSpPr txBox="1"/>
          <p:nvPr>
            <p:ph idx="2" type="subTitle"/>
          </p:nvPr>
        </p:nvSpPr>
        <p:spPr>
          <a:xfrm>
            <a:off x="5473534" y="7244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
          <p:cNvSpPr txBox="1"/>
          <p:nvPr>
            <p:ph idx="3" type="subTitle"/>
          </p:nvPr>
        </p:nvSpPr>
        <p:spPr>
          <a:xfrm>
            <a:off x="5473534" y="10091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
          <p:cNvSpPr txBox="1"/>
          <p:nvPr>
            <p:ph idx="4" type="subTitle"/>
          </p:nvPr>
        </p:nvSpPr>
        <p:spPr>
          <a:xfrm>
            <a:off x="5473534" y="15122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5"/>
          <p:cNvSpPr txBox="1"/>
          <p:nvPr>
            <p:ph idx="5" type="subTitle"/>
          </p:nvPr>
        </p:nvSpPr>
        <p:spPr>
          <a:xfrm>
            <a:off x="5473534" y="17969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5"/>
          <p:cNvSpPr txBox="1"/>
          <p:nvPr>
            <p:ph idx="6" type="subTitle"/>
          </p:nvPr>
        </p:nvSpPr>
        <p:spPr>
          <a:xfrm>
            <a:off x="5473534" y="23000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
          <p:cNvSpPr txBox="1"/>
          <p:nvPr>
            <p:ph idx="7" type="subTitle"/>
          </p:nvPr>
        </p:nvSpPr>
        <p:spPr>
          <a:xfrm>
            <a:off x="5473534" y="25847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5"/>
          <p:cNvSpPr txBox="1"/>
          <p:nvPr>
            <p:ph idx="8" type="subTitle"/>
          </p:nvPr>
        </p:nvSpPr>
        <p:spPr>
          <a:xfrm>
            <a:off x="5473534" y="30878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5"/>
          <p:cNvSpPr txBox="1"/>
          <p:nvPr>
            <p:ph idx="9" type="subTitle"/>
          </p:nvPr>
        </p:nvSpPr>
        <p:spPr>
          <a:xfrm>
            <a:off x="5473534" y="33725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5"/>
          <p:cNvSpPr txBox="1"/>
          <p:nvPr>
            <p:ph idx="13" type="subTitle"/>
          </p:nvPr>
        </p:nvSpPr>
        <p:spPr>
          <a:xfrm>
            <a:off x="5473534" y="38756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5"/>
          <p:cNvSpPr txBox="1"/>
          <p:nvPr>
            <p:ph idx="14" type="subTitle"/>
          </p:nvPr>
        </p:nvSpPr>
        <p:spPr>
          <a:xfrm>
            <a:off x="5473534" y="41603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txBox="1"/>
          <p:nvPr>
            <p:ph idx="15"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53" name="Google Shape;53;p5"/>
          <p:cNvSpPr txBox="1"/>
          <p:nvPr>
            <p:ph idx="16"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54" name="Google Shape;54;p5"/>
          <p:cNvSpPr txBox="1"/>
          <p:nvPr>
            <p:ph idx="17"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469" name="Shape 469"/>
        <p:cNvGrpSpPr/>
        <p:nvPr/>
      </p:nvGrpSpPr>
      <p:grpSpPr>
        <a:xfrm>
          <a:off x="0" y="0"/>
          <a:ext cx="0" cy="0"/>
          <a:chOff x="0" y="0"/>
          <a:chExt cx="0" cy="0"/>
        </a:xfrm>
      </p:grpSpPr>
      <p:sp>
        <p:nvSpPr>
          <p:cNvPr id="470" name="Google Shape;470;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71" name="Google Shape;471;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472" name="Shape 472"/>
        <p:cNvGrpSpPr/>
        <p:nvPr/>
      </p:nvGrpSpPr>
      <p:grpSpPr>
        <a:xfrm>
          <a:off x="0" y="0"/>
          <a:ext cx="0" cy="0"/>
          <a:chOff x="0" y="0"/>
          <a:chExt cx="0" cy="0"/>
        </a:xfrm>
      </p:grpSpPr>
      <p:sp>
        <p:nvSpPr>
          <p:cNvPr id="473" name="Google Shape;473;p4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74" name="Google Shape;474;p4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75" name="Google Shape;475;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476" name="Shape 476"/>
        <p:cNvGrpSpPr/>
        <p:nvPr/>
      </p:nvGrpSpPr>
      <p:grpSpPr>
        <a:xfrm>
          <a:off x="0" y="0"/>
          <a:ext cx="0" cy="0"/>
          <a:chOff x="0" y="0"/>
          <a:chExt cx="0" cy="0"/>
        </a:xfrm>
      </p:grpSpPr>
      <p:sp>
        <p:nvSpPr>
          <p:cNvPr id="477" name="Google Shape;477;p4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78" name="Google Shape;478;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479" name="Shape 479"/>
        <p:cNvGrpSpPr/>
        <p:nvPr/>
      </p:nvGrpSpPr>
      <p:grpSpPr>
        <a:xfrm>
          <a:off x="0" y="0"/>
          <a:ext cx="0" cy="0"/>
          <a:chOff x="0" y="0"/>
          <a:chExt cx="0" cy="0"/>
        </a:xfrm>
      </p:grpSpPr>
      <p:sp>
        <p:nvSpPr>
          <p:cNvPr id="480" name="Google Shape;480;p44"/>
          <p:cNvSpPr/>
          <p:nvPr/>
        </p:nvSpPr>
        <p:spPr>
          <a:xfrm>
            <a:off x="4572000" y="-125"/>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82" name="Google Shape;482;p4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83" name="Google Shape;483;p4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84" name="Google Shape;484;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85" name="Shape 485"/>
        <p:cNvGrpSpPr/>
        <p:nvPr/>
      </p:nvGrpSpPr>
      <p:grpSpPr>
        <a:xfrm>
          <a:off x="0" y="0"/>
          <a:ext cx="0" cy="0"/>
          <a:chOff x="0" y="0"/>
          <a:chExt cx="0" cy="0"/>
        </a:xfrm>
      </p:grpSpPr>
      <p:sp>
        <p:nvSpPr>
          <p:cNvPr id="486" name="Google Shape;486;p4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100"/>
              <a:buNone/>
              <a:defRPr/>
            </a:lvl1pPr>
          </a:lstStyle>
          <a:p/>
        </p:txBody>
      </p:sp>
      <p:sp>
        <p:nvSpPr>
          <p:cNvPr id="487" name="Google Shape;487;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488" name="Shape 488"/>
        <p:cNvGrpSpPr/>
        <p:nvPr/>
      </p:nvGrpSpPr>
      <p:grpSpPr>
        <a:xfrm>
          <a:off x="0" y="0"/>
          <a:ext cx="0" cy="0"/>
          <a:chOff x="0" y="0"/>
          <a:chExt cx="0" cy="0"/>
        </a:xfrm>
      </p:grpSpPr>
      <p:sp>
        <p:nvSpPr>
          <p:cNvPr id="489" name="Google Shape;489;p4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0" name="Google Shape;490;p4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SzPts val="11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491" name="Google Shape;491;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492" name="Shape 492"/>
        <p:cNvGrpSpPr/>
        <p:nvPr/>
      </p:nvGrpSpPr>
      <p:grpSpPr>
        <a:xfrm>
          <a:off x="0" y="0"/>
          <a:ext cx="0" cy="0"/>
          <a:chOff x="0" y="0"/>
          <a:chExt cx="0" cy="0"/>
        </a:xfrm>
      </p:grpSpPr>
      <p:sp>
        <p:nvSpPr>
          <p:cNvPr id="493" name="Google Shape;493;p47"/>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94" name="Google Shape;494;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5" name="Google Shape;495;p4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6" name="Google Shape;496;p4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7" name="Google Shape;497;p4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8" name="Google Shape;498;p4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9" name="Google Shape;499;p4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0" name="Google Shape;500;p4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01" name="Shape 501"/>
        <p:cNvGrpSpPr/>
        <p:nvPr/>
      </p:nvGrpSpPr>
      <p:grpSpPr>
        <a:xfrm>
          <a:off x="0" y="0"/>
          <a:ext cx="0" cy="0"/>
          <a:chOff x="0" y="0"/>
          <a:chExt cx="0" cy="0"/>
        </a:xfrm>
      </p:grpSpPr>
      <p:sp>
        <p:nvSpPr>
          <p:cNvPr id="502" name="Google Shape;502;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03" name="Google Shape;503;p48"/>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04" name="Google Shape;504;p48"/>
          <p:cNvSpPr/>
          <p:nvPr>
            <p:ph idx="2" type="pic"/>
          </p:nvPr>
        </p:nvSpPr>
        <p:spPr>
          <a:xfrm>
            <a:off x="4992024" y="1152775"/>
            <a:ext cx="3840300" cy="3416400"/>
          </a:xfrm>
          <a:prstGeom prst="rect">
            <a:avLst/>
          </a:prstGeom>
          <a:noFill/>
          <a:ln>
            <a:noFill/>
          </a:ln>
        </p:spPr>
      </p:sp>
      <p:sp>
        <p:nvSpPr>
          <p:cNvPr id="505" name="Google Shape;505;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506" name="Shape 506"/>
        <p:cNvGrpSpPr/>
        <p:nvPr/>
      </p:nvGrpSpPr>
      <p:grpSpPr>
        <a:xfrm>
          <a:off x="0" y="0"/>
          <a:ext cx="0" cy="0"/>
          <a:chOff x="0" y="0"/>
          <a:chExt cx="0" cy="0"/>
        </a:xfrm>
      </p:grpSpPr>
      <p:sp>
        <p:nvSpPr>
          <p:cNvPr id="507" name="Google Shape;507;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8" name="Google Shape;508;p49"/>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09" name="Google Shape;509;p49"/>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10" name="Google Shape;510;p49"/>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11" name="Google Shape;511;p4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12" name="Google Shape;512;p4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_2">
    <p:spTree>
      <p:nvGrpSpPr>
        <p:cNvPr id="513" name="Shape 513"/>
        <p:cNvGrpSpPr/>
        <p:nvPr/>
      </p:nvGrpSpPr>
      <p:grpSpPr>
        <a:xfrm>
          <a:off x="0" y="0"/>
          <a:ext cx="0" cy="0"/>
          <a:chOff x="0" y="0"/>
          <a:chExt cx="0" cy="0"/>
        </a:xfrm>
      </p:grpSpPr>
      <p:sp>
        <p:nvSpPr>
          <p:cNvPr id="514" name="Google Shape;514;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5" name="Google Shape;515;p50"/>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16" name="Google Shape;516;p50"/>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17" name="Google Shape;517;p50"/>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18" name="Google Shape;518;p50"/>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19" name="Google Shape;519;p50"/>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0" name="Google Shape;520;p50"/>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1" name="Google Shape;521;p50"/>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amp; context">
  <p:cSld name="CUSTOM_2_1_1_1">
    <p:spTree>
      <p:nvGrpSpPr>
        <p:cNvPr id="55" name="Shape 55"/>
        <p:cNvGrpSpPr/>
        <p:nvPr/>
      </p:nvGrpSpPr>
      <p:grpSpPr>
        <a:xfrm>
          <a:off x="0" y="0"/>
          <a:ext cx="0" cy="0"/>
          <a:chOff x="0" y="0"/>
          <a:chExt cx="0" cy="0"/>
        </a:xfrm>
      </p:grpSpPr>
      <p:sp>
        <p:nvSpPr>
          <p:cNvPr id="56" name="Google Shape;56;p6"/>
          <p:cNvSpPr/>
          <p:nvPr/>
        </p:nvSpPr>
        <p:spPr>
          <a:xfrm>
            <a:off x="-925" y="-100"/>
            <a:ext cx="45729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57" name="Google Shape;57;p6"/>
          <p:cNvSpPr txBox="1"/>
          <p:nvPr>
            <p:ph type="title"/>
          </p:nvPr>
        </p:nvSpPr>
        <p:spPr>
          <a:xfrm>
            <a:off x="519750" y="145550"/>
            <a:ext cx="3908100" cy="14535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8" name="Google Shape;58;p6"/>
          <p:cNvSpPr txBox="1"/>
          <p:nvPr>
            <p:ph idx="1" type="body"/>
          </p:nvPr>
        </p:nvSpPr>
        <p:spPr>
          <a:xfrm>
            <a:off x="519750" y="3804825"/>
            <a:ext cx="3908100" cy="11559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9" name="Google Shape;59;p6"/>
          <p:cNvSpPr txBox="1"/>
          <p:nvPr>
            <p:ph idx="2" type="subTitle"/>
          </p:nvPr>
        </p:nvSpPr>
        <p:spPr>
          <a:xfrm>
            <a:off x="5473534" y="7244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
          <p:cNvSpPr txBox="1"/>
          <p:nvPr>
            <p:ph idx="3" type="subTitle"/>
          </p:nvPr>
        </p:nvSpPr>
        <p:spPr>
          <a:xfrm>
            <a:off x="5473534" y="10091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6"/>
          <p:cNvSpPr txBox="1"/>
          <p:nvPr>
            <p:ph idx="4" type="subTitle"/>
          </p:nvPr>
        </p:nvSpPr>
        <p:spPr>
          <a:xfrm>
            <a:off x="5473534" y="15122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6"/>
          <p:cNvSpPr txBox="1"/>
          <p:nvPr>
            <p:ph idx="5" type="subTitle"/>
          </p:nvPr>
        </p:nvSpPr>
        <p:spPr>
          <a:xfrm>
            <a:off x="5473534" y="17969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
          <p:cNvSpPr txBox="1"/>
          <p:nvPr>
            <p:ph idx="6" type="subTitle"/>
          </p:nvPr>
        </p:nvSpPr>
        <p:spPr>
          <a:xfrm>
            <a:off x="5473534" y="23000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6"/>
          <p:cNvSpPr txBox="1"/>
          <p:nvPr>
            <p:ph idx="7" type="subTitle"/>
          </p:nvPr>
        </p:nvSpPr>
        <p:spPr>
          <a:xfrm>
            <a:off x="5473534" y="25847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
          <p:cNvSpPr txBox="1"/>
          <p:nvPr>
            <p:ph idx="8" type="subTitle"/>
          </p:nvPr>
        </p:nvSpPr>
        <p:spPr>
          <a:xfrm>
            <a:off x="5473534" y="30878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6"/>
          <p:cNvSpPr txBox="1"/>
          <p:nvPr>
            <p:ph idx="9" type="subTitle"/>
          </p:nvPr>
        </p:nvSpPr>
        <p:spPr>
          <a:xfrm>
            <a:off x="5473534" y="33725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
          <p:cNvSpPr txBox="1"/>
          <p:nvPr>
            <p:ph idx="13" type="subTitle"/>
          </p:nvPr>
        </p:nvSpPr>
        <p:spPr>
          <a:xfrm>
            <a:off x="5473534" y="3875624"/>
            <a:ext cx="3710100" cy="5031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6"/>
          <p:cNvSpPr txBox="1"/>
          <p:nvPr>
            <p:ph idx="14" type="subTitle"/>
          </p:nvPr>
        </p:nvSpPr>
        <p:spPr>
          <a:xfrm>
            <a:off x="5473534" y="4160325"/>
            <a:ext cx="3622800" cy="503100"/>
          </a:xfrm>
          <a:prstGeom prst="rect">
            <a:avLst/>
          </a:prstGeom>
        </p:spPr>
        <p:txBody>
          <a:bodyPr anchorCtr="0" anchor="t" bIns="91425" lIns="91425" spcFirstLastPara="1" rIns="91425" wrap="square" tIns="91425">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6"/>
          <p:cNvSpPr/>
          <p:nvPr>
            <p:ph idx="15" type="pic"/>
          </p:nvPr>
        </p:nvSpPr>
        <p:spPr>
          <a:xfrm>
            <a:off x="566862" y="1552585"/>
            <a:ext cx="3712200" cy="2051700"/>
          </a:xfrm>
          <a:prstGeom prst="ellipse">
            <a:avLst/>
          </a:prstGeom>
          <a:noFill/>
          <a:ln>
            <a:noFill/>
          </a:ln>
        </p:spPr>
      </p:sp>
      <p:sp>
        <p:nvSpPr>
          <p:cNvPr id="70" name="Google Shape;70;p6"/>
          <p:cNvSpPr/>
          <p:nvPr/>
        </p:nvSpPr>
        <p:spPr>
          <a:xfrm>
            <a:off x="-925" y="0"/>
            <a:ext cx="348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txBox="1"/>
          <p:nvPr>
            <p:ph idx="16"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72" name="Google Shape;72;p6"/>
          <p:cNvSpPr txBox="1"/>
          <p:nvPr>
            <p:ph idx="17"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73" name="Google Shape;73;p6"/>
          <p:cNvSpPr txBox="1"/>
          <p:nvPr>
            <p:ph idx="18"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522" name="Shape 522"/>
        <p:cNvGrpSpPr/>
        <p:nvPr/>
      </p:nvGrpSpPr>
      <p:grpSpPr>
        <a:xfrm>
          <a:off x="0" y="0"/>
          <a:ext cx="0" cy="0"/>
          <a:chOff x="0" y="0"/>
          <a:chExt cx="0" cy="0"/>
        </a:xfrm>
      </p:grpSpPr>
      <p:sp>
        <p:nvSpPr>
          <p:cNvPr id="523" name="Google Shape;52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4" name="Google Shape;524;p51"/>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25" name="Google Shape;525;p51"/>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26" name="Google Shape;526;p51"/>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27" name="Google Shape;527;p51"/>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28" name="Google Shape;528;p51"/>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29" name="Google Shape;529;p5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0" name="Google Shape;530;p5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1" name="Google Shape;531;p5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2" name="Google Shape;532;p5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533" name="Shape 533"/>
        <p:cNvGrpSpPr/>
        <p:nvPr/>
      </p:nvGrpSpPr>
      <p:grpSpPr>
        <a:xfrm>
          <a:off x="0" y="0"/>
          <a:ext cx="0" cy="0"/>
          <a:chOff x="0" y="0"/>
          <a:chExt cx="0" cy="0"/>
        </a:xfrm>
      </p:grpSpPr>
      <p:sp>
        <p:nvSpPr>
          <p:cNvPr id="534" name="Google Shape;534;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35" name="Google Shape;535;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6" name="Google Shape;536;p5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537" name="Shape 537"/>
        <p:cNvGrpSpPr/>
        <p:nvPr/>
      </p:nvGrpSpPr>
      <p:grpSpPr>
        <a:xfrm>
          <a:off x="0" y="0"/>
          <a:ext cx="0" cy="0"/>
          <a:chOff x="0" y="0"/>
          <a:chExt cx="0" cy="0"/>
        </a:xfrm>
      </p:grpSpPr>
      <p:sp>
        <p:nvSpPr>
          <p:cNvPr id="538" name="Google Shape;538;p53"/>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9" name="Google Shape;539;p53"/>
          <p:cNvSpPr/>
          <p:nvPr>
            <p:ph idx="2" type="pic"/>
          </p:nvPr>
        </p:nvSpPr>
        <p:spPr>
          <a:xfrm>
            <a:off x="4804825" y="1133300"/>
            <a:ext cx="4027500" cy="2392800"/>
          </a:xfrm>
          <a:prstGeom prst="rect">
            <a:avLst/>
          </a:prstGeom>
          <a:noFill/>
          <a:ln>
            <a:noFill/>
          </a:ln>
        </p:spPr>
      </p:sp>
      <p:sp>
        <p:nvSpPr>
          <p:cNvPr id="540" name="Google Shape;540;p53"/>
          <p:cNvSpPr/>
          <p:nvPr>
            <p:ph idx="3" type="pic"/>
          </p:nvPr>
        </p:nvSpPr>
        <p:spPr>
          <a:xfrm>
            <a:off x="311725" y="1133300"/>
            <a:ext cx="4027500" cy="2392800"/>
          </a:xfrm>
          <a:prstGeom prst="rect">
            <a:avLst/>
          </a:prstGeom>
          <a:noFill/>
          <a:ln>
            <a:noFill/>
          </a:ln>
        </p:spPr>
      </p:sp>
      <p:sp>
        <p:nvSpPr>
          <p:cNvPr id="541" name="Google Shape;541;p53"/>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2" name="Google Shape;54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3" name="Google Shape;543;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44" name="Google Shape;544;p5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45" name="Google Shape;545;p5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546" name="Shape 546"/>
        <p:cNvGrpSpPr/>
        <p:nvPr/>
      </p:nvGrpSpPr>
      <p:grpSpPr>
        <a:xfrm>
          <a:off x="0" y="0"/>
          <a:ext cx="0" cy="0"/>
          <a:chOff x="0" y="0"/>
          <a:chExt cx="0" cy="0"/>
        </a:xfrm>
      </p:grpSpPr>
      <p:sp>
        <p:nvSpPr>
          <p:cNvPr id="547" name="Google Shape;547;p54"/>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8" name="Google Shape;548;p54"/>
          <p:cNvSpPr/>
          <p:nvPr>
            <p:ph idx="2" type="pic"/>
          </p:nvPr>
        </p:nvSpPr>
        <p:spPr>
          <a:xfrm>
            <a:off x="6205225" y="1128325"/>
            <a:ext cx="2627100" cy="2273100"/>
          </a:xfrm>
          <a:prstGeom prst="rect">
            <a:avLst/>
          </a:prstGeom>
          <a:noFill/>
          <a:ln>
            <a:noFill/>
          </a:ln>
        </p:spPr>
      </p:sp>
      <p:sp>
        <p:nvSpPr>
          <p:cNvPr id="549" name="Google Shape;549;p54"/>
          <p:cNvSpPr/>
          <p:nvPr>
            <p:ph idx="3" type="pic"/>
          </p:nvPr>
        </p:nvSpPr>
        <p:spPr>
          <a:xfrm>
            <a:off x="311725" y="1128325"/>
            <a:ext cx="2627100" cy="2273100"/>
          </a:xfrm>
          <a:prstGeom prst="rect">
            <a:avLst/>
          </a:prstGeom>
          <a:noFill/>
          <a:ln>
            <a:noFill/>
          </a:ln>
        </p:spPr>
      </p:sp>
      <p:sp>
        <p:nvSpPr>
          <p:cNvPr id="550" name="Google Shape;550;p54"/>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51" name="Google Shape;551;p54"/>
          <p:cNvSpPr/>
          <p:nvPr>
            <p:ph idx="5" type="pic"/>
          </p:nvPr>
        </p:nvSpPr>
        <p:spPr>
          <a:xfrm>
            <a:off x="3255250" y="1128325"/>
            <a:ext cx="2627100" cy="2273100"/>
          </a:xfrm>
          <a:prstGeom prst="rect">
            <a:avLst/>
          </a:prstGeom>
          <a:noFill/>
          <a:ln>
            <a:noFill/>
          </a:ln>
        </p:spPr>
      </p:sp>
      <p:sp>
        <p:nvSpPr>
          <p:cNvPr id="552" name="Google Shape;552;p54"/>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53" name="Google Shape;553;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54" name="Google Shape;554;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55" name="Google Shape;555;p5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56" name="Google Shape;556;p5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57" name="Google Shape;557;p5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558" name="Shape 558"/>
        <p:cNvGrpSpPr/>
        <p:nvPr/>
      </p:nvGrpSpPr>
      <p:grpSpPr>
        <a:xfrm>
          <a:off x="0" y="0"/>
          <a:ext cx="0" cy="0"/>
          <a:chOff x="0" y="0"/>
          <a:chExt cx="0" cy="0"/>
        </a:xfrm>
      </p:grpSpPr>
      <p:sp>
        <p:nvSpPr>
          <p:cNvPr id="559" name="Google Shape;559;p55"/>
          <p:cNvSpPr/>
          <p:nvPr>
            <p:ph idx="2" type="pic"/>
          </p:nvPr>
        </p:nvSpPr>
        <p:spPr>
          <a:xfrm>
            <a:off x="311700" y="445025"/>
            <a:ext cx="8520600" cy="4218300"/>
          </a:xfrm>
          <a:prstGeom prst="rect">
            <a:avLst/>
          </a:prstGeom>
          <a:noFill/>
          <a:ln>
            <a:noFill/>
          </a:ln>
        </p:spPr>
      </p:sp>
      <p:sp>
        <p:nvSpPr>
          <p:cNvPr id="560" name="Google Shape;560;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561" name="Shape 561"/>
        <p:cNvGrpSpPr/>
        <p:nvPr/>
      </p:nvGrpSpPr>
      <p:grpSpPr>
        <a:xfrm>
          <a:off x="0" y="0"/>
          <a:ext cx="0" cy="0"/>
          <a:chOff x="0" y="0"/>
          <a:chExt cx="0" cy="0"/>
        </a:xfrm>
      </p:grpSpPr>
      <p:sp>
        <p:nvSpPr>
          <p:cNvPr id="562" name="Google Shape;562;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3" name="Google Shape;563;p56"/>
          <p:cNvSpPr/>
          <p:nvPr>
            <p:ph idx="2" type="pic"/>
          </p:nvPr>
        </p:nvSpPr>
        <p:spPr>
          <a:xfrm>
            <a:off x="3389600" y="118913"/>
            <a:ext cx="1643700" cy="1535100"/>
          </a:xfrm>
          <a:prstGeom prst="rect">
            <a:avLst/>
          </a:prstGeom>
          <a:noFill/>
          <a:ln>
            <a:noFill/>
          </a:ln>
        </p:spPr>
      </p:sp>
      <p:sp>
        <p:nvSpPr>
          <p:cNvPr id="564" name="Google Shape;564;p56"/>
          <p:cNvSpPr/>
          <p:nvPr>
            <p:ph idx="3" type="pic"/>
          </p:nvPr>
        </p:nvSpPr>
        <p:spPr>
          <a:xfrm>
            <a:off x="5195935" y="118913"/>
            <a:ext cx="1643700" cy="1535100"/>
          </a:xfrm>
          <a:prstGeom prst="rect">
            <a:avLst/>
          </a:prstGeom>
          <a:noFill/>
          <a:ln>
            <a:noFill/>
          </a:ln>
        </p:spPr>
      </p:sp>
      <p:sp>
        <p:nvSpPr>
          <p:cNvPr id="565" name="Google Shape;565;p56"/>
          <p:cNvSpPr/>
          <p:nvPr>
            <p:ph idx="4" type="pic"/>
          </p:nvPr>
        </p:nvSpPr>
        <p:spPr>
          <a:xfrm>
            <a:off x="7002270" y="118913"/>
            <a:ext cx="1643700" cy="1535100"/>
          </a:xfrm>
          <a:prstGeom prst="rect">
            <a:avLst/>
          </a:prstGeom>
          <a:noFill/>
          <a:ln>
            <a:noFill/>
          </a:ln>
        </p:spPr>
      </p:sp>
      <p:sp>
        <p:nvSpPr>
          <p:cNvPr id="566" name="Google Shape;566;p56"/>
          <p:cNvSpPr/>
          <p:nvPr>
            <p:ph idx="5" type="pic"/>
          </p:nvPr>
        </p:nvSpPr>
        <p:spPr>
          <a:xfrm>
            <a:off x="3389588" y="1804212"/>
            <a:ext cx="1643700" cy="1535100"/>
          </a:xfrm>
          <a:prstGeom prst="rect">
            <a:avLst/>
          </a:prstGeom>
          <a:noFill/>
          <a:ln>
            <a:noFill/>
          </a:ln>
        </p:spPr>
      </p:sp>
      <p:sp>
        <p:nvSpPr>
          <p:cNvPr id="567" name="Google Shape;567;p56"/>
          <p:cNvSpPr/>
          <p:nvPr>
            <p:ph idx="6" type="pic"/>
          </p:nvPr>
        </p:nvSpPr>
        <p:spPr>
          <a:xfrm>
            <a:off x="5195922" y="1804212"/>
            <a:ext cx="1643700" cy="1535100"/>
          </a:xfrm>
          <a:prstGeom prst="rect">
            <a:avLst/>
          </a:prstGeom>
          <a:noFill/>
          <a:ln>
            <a:noFill/>
          </a:ln>
        </p:spPr>
      </p:sp>
      <p:sp>
        <p:nvSpPr>
          <p:cNvPr id="568" name="Google Shape;568;p56"/>
          <p:cNvSpPr/>
          <p:nvPr>
            <p:ph idx="7" type="pic"/>
          </p:nvPr>
        </p:nvSpPr>
        <p:spPr>
          <a:xfrm>
            <a:off x="7002257" y="1804212"/>
            <a:ext cx="1643700" cy="1535100"/>
          </a:xfrm>
          <a:prstGeom prst="rect">
            <a:avLst/>
          </a:prstGeom>
          <a:noFill/>
          <a:ln>
            <a:noFill/>
          </a:ln>
        </p:spPr>
      </p:sp>
      <p:sp>
        <p:nvSpPr>
          <p:cNvPr id="569" name="Google Shape;569;p5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70" name="Google Shape;570;p56"/>
          <p:cNvSpPr/>
          <p:nvPr>
            <p:ph idx="8" type="pic"/>
          </p:nvPr>
        </p:nvSpPr>
        <p:spPr>
          <a:xfrm>
            <a:off x="3389588" y="3489487"/>
            <a:ext cx="1643700" cy="1535100"/>
          </a:xfrm>
          <a:prstGeom prst="rect">
            <a:avLst/>
          </a:prstGeom>
          <a:noFill/>
          <a:ln>
            <a:noFill/>
          </a:ln>
        </p:spPr>
      </p:sp>
      <p:sp>
        <p:nvSpPr>
          <p:cNvPr id="571" name="Google Shape;571;p56"/>
          <p:cNvSpPr/>
          <p:nvPr>
            <p:ph idx="9" type="pic"/>
          </p:nvPr>
        </p:nvSpPr>
        <p:spPr>
          <a:xfrm>
            <a:off x="5195922" y="3489487"/>
            <a:ext cx="1643700" cy="1535100"/>
          </a:xfrm>
          <a:prstGeom prst="rect">
            <a:avLst/>
          </a:prstGeom>
          <a:noFill/>
          <a:ln>
            <a:noFill/>
          </a:ln>
        </p:spPr>
      </p:sp>
      <p:sp>
        <p:nvSpPr>
          <p:cNvPr id="572" name="Google Shape;572;p5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bg>
      <p:bgPr>
        <a:gradFill>
          <a:gsLst>
            <a:gs pos="0">
              <a:schemeClr val="accent3"/>
            </a:gs>
            <a:gs pos="100000">
              <a:schemeClr val="accent2"/>
            </a:gs>
          </a:gsLst>
          <a:lin ang="0" scaled="0"/>
        </a:gradFill>
      </p:bgPr>
    </p:bg>
    <p:spTree>
      <p:nvGrpSpPr>
        <p:cNvPr id="573" name="Shape 573"/>
        <p:cNvGrpSpPr/>
        <p:nvPr/>
      </p:nvGrpSpPr>
      <p:grpSpPr>
        <a:xfrm>
          <a:off x="0" y="0"/>
          <a:ext cx="0" cy="0"/>
          <a:chOff x="0" y="0"/>
          <a:chExt cx="0" cy="0"/>
        </a:xfrm>
      </p:grpSpPr>
      <p:sp>
        <p:nvSpPr>
          <p:cNvPr id="574" name="Google Shape;574;p57"/>
          <p:cNvSpPr txBox="1"/>
          <p:nvPr>
            <p:ph type="title"/>
          </p:nvPr>
        </p:nvSpPr>
        <p:spPr>
          <a:xfrm>
            <a:off x="855300" y="991175"/>
            <a:ext cx="4693500" cy="3969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75" name="Google Shape;575;p57"/>
          <p:cNvSpPr txBox="1"/>
          <p:nvPr>
            <p:ph idx="12" type="sldNum"/>
          </p:nvPr>
        </p:nvSpPr>
        <p:spPr>
          <a:xfrm>
            <a:off x="4297650" y="46736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bg>
      <p:bgPr>
        <a:gradFill>
          <a:gsLst>
            <a:gs pos="0">
              <a:schemeClr val="accent3"/>
            </a:gs>
            <a:gs pos="100000">
              <a:schemeClr val="accent2"/>
            </a:gs>
          </a:gsLst>
          <a:lin ang="0" scaled="0"/>
        </a:gradFill>
      </p:bgPr>
    </p:bg>
    <p:spTree>
      <p:nvGrpSpPr>
        <p:cNvPr id="576" name="Shape 576"/>
        <p:cNvGrpSpPr/>
        <p:nvPr/>
      </p:nvGrpSpPr>
      <p:grpSpPr>
        <a:xfrm>
          <a:off x="0" y="0"/>
          <a:ext cx="0" cy="0"/>
          <a:chOff x="0" y="0"/>
          <a:chExt cx="0" cy="0"/>
        </a:xfrm>
      </p:grpSpPr>
      <p:sp>
        <p:nvSpPr>
          <p:cNvPr id="577" name="Google Shape;577;p58"/>
          <p:cNvSpPr txBox="1"/>
          <p:nvPr>
            <p:ph type="title"/>
          </p:nvPr>
        </p:nvSpPr>
        <p:spPr>
          <a:xfrm>
            <a:off x="855300" y="991175"/>
            <a:ext cx="4693500" cy="3969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78" name="Google Shape;578;p58"/>
          <p:cNvSpPr txBox="1"/>
          <p:nvPr>
            <p:ph idx="12" type="sldNum"/>
          </p:nvPr>
        </p:nvSpPr>
        <p:spPr>
          <a:xfrm>
            <a:off x="4297650" y="46736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p:cSld name="TITLE_AND_TWO_COLUMNS_2">
    <p:bg>
      <p:bgPr>
        <a:gradFill>
          <a:gsLst>
            <a:gs pos="0">
              <a:schemeClr val="accent6"/>
            </a:gs>
            <a:gs pos="100000">
              <a:srgbClr val="95F163"/>
            </a:gs>
          </a:gsLst>
          <a:lin ang="0" scaled="0"/>
        </a:gradFill>
      </p:bgPr>
    </p:bg>
    <p:spTree>
      <p:nvGrpSpPr>
        <p:cNvPr id="579" name="Shape 579"/>
        <p:cNvGrpSpPr/>
        <p:nvPr/>
      </p:nvGrpSpPr>
      <p:grpSpPr>
        <a:xfrm>
          <a:off x="0" y="0"/>
          <a:ext cx="0" cy="0"/>
          <a:chOff x="0" y="0"/>
          <a:chExt cx="0" cy="0"/>
        </a:xfrm>
      </p:grpSpPr>
      <p:sp>
        <p:nvSpPr>
          <p:cNvPr id="580" name="Google Shape;580;p59"/>
          <p:cNvSpPr txBox="1"/>
          <p:nvPr>
            <p:ph type="title"/>
          </p:nvPr>
        </p:nvSpPr>
        <p:spPr>
          <a:xfrm>
            <a:off x="855300" y="991175"/>
            <a:ext cx="5172600" cy="3969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81" name="Google Shape;581;p59"/>
          <p:cNvSpPr txBox="1"/>
          <p:nvPr>
            <p:ph idx="1" type="body"/>
          </p:nvPr>
        </p:nvSpPr>
        <p:spPr>
          <a:xfrm>
            <a:off x="855275" y="1509925"/>
            <a:ext cx="2416800" cy="31062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582" name="Google Shape;582;p59"/>
          <p:cNvSpPr txBox="1"/>
          <p:nvPr>
            <p:ph idx="2" type="body"/>
          </p:nvPr>
        </p:nvSpPr>
        <p:spPr>
          <a:xfrm>
            <a:off x="3610974" y="1509925"/>
            <a:ext cx="2416800" cy="31062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583" name="Google Shape;583;p59"/>
          <p:cNvSpPr txBox="1"/>
          <p:nvPr>
            <p:ph idx="12" type="sldNum"/>
          </p:nvPr>
        </p:nvSpPr>
        <p:spPr>
          <a:xfrm>
            <a:off x="4297650" y="46736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loyee 2">
  <p:cSld name="CUSTOM_2_1_1_1_1_1">
    <p:spTree>
      <p:nvGrpSpPr>
        <p:cNvPr id="74" name="Shape 74"/>
        <p:cNvGrpSpPr/>
        <p:nvPr/>
      </p:nvGrpSpPr>
      <p:grpSpPr>
        <a:xfrm>
          <a:off x="0" y="0"/>
          <a:ext cx="0" cy="0"/>
          <a:chOff x="0" y="0"/>
          <a:chExt cx="0" cy="0"/>
        </a:xfrm>
      </p:grpSpPr>
      <p:sp>
        <p:nvSpPr>
          <p:cNvPr id="75" name="Google Shape;75;p7"/>
          <p:cNvSpPr txBox="1"/>
          <p:nvPr>
            <p:ph idx="1" type="subTitle"/>
          </p:nvPr>
        </p:nvSpPr>
        <p:spPr>
          <a:xfrm>
            <a:off x="5630225" y="2866950"/>
            <a:ext cx="25182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76" name="Google Shape;76;p7"/>
          <p:cNvSpPr txBox="1"/>
          <p:nvPr>
            <p:ph idx="2" type="subTitle"/>
          </p:nvPr>
        </p:nvSpPr>
        <p:spPr>
          <a:xfrm>
            <a:off x="4726800" y="3068900"/>
            <a:ext cx="6231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77" name="Google Shape;77;p7"/>
          <p:cNvSpPr txBox="1"/>
          <p:nvPr>
            <p:ph idx="3" type="subTitle"/>
          </p:nvPr>
        </p:nvSpPr>
        <p:spPr>
          <a:xfrm>
            <a:off x="8375975" y="3068900"/>
            <a:ext cx="6231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78" name="Google Shape;78;p7"/>
          <p:cNvSpPr/>
          <p:nvPr/>
        </p:nvSpPr>
        <p:spPr>
          <a:xfrm>
            <a:off x="347075" y="-100"/>
            <a:ext cx="42249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79" name="Google Shape;79;p7"/>
          <p:cNvSpPr/>
          <p:nvPr>
            <p:ph idx="4" type="pic"/>
          </p:nvPr>
        </p:nvSpPr>
        <p:spPr>
          <a:xfrm>
            <a:off x="825750" y="287000"/>
            <a:ext cx="3090900" cy="4569300"/>
          </a:xfrm>
          <a:prstGeom prst="ellipse">
            <a:avLst/>
          </a:prstGeom>
          <a:noFill/>
          <a:ln>
            <a:noFill/>
          </a:ln>
        </p:spPr>
      </p:sp>
      <p:sp>
        <p:nvSpPr>
          <p:cNvPr id="80" name="Google Shape;80;p7"/>
          <p:cNvSpPr txBox="1"/>
          <p:nvPr>
            <p:ph type="title"/>
          </p:nvPr>
        </p:nvSpPr>
        <p:spPr>
          <a:xfrm>
            <a:off x="4812175" y="192125"/>
            <a:ext cx="3989700" cy="8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p:txBody>
      </p:sp>
      <p:sp>
        <p:nvSpPr>
          <p:cNvPr id="81" name="Google Shape;81;p7"/>
          <p:cNvSpPr txBox="1"/>
          <p:nvPr>
            <p:ph idx="5" type="subTitle"/>
          </p:nvPr>
        </p:nvSpPr>
        <p:spPr>
          <a:xfrm>
            <a:off x="4804275" y="670082"/>
            <a:ext cx="3989700" cy="503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82" name="Google Shape;82;p7"/>
          <p:cNvSpPr/>
          <p:nvPr/>
        </p:nvSpPr>
        <p:spPr>
          <a:xfrm>
            <a:off x="5414389" y="3068847"/>
            <a:ext cx="2949900" cy="1578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7"/>
          <p:cNvSpPr txBox="1"/>
          <p:nvPr>
            <p:ph idx="6" type="subTitle"/>
          </p:nvPr>
        </p:nvSpPr>
        <p:spPr>
          <a:xfrm>
            <a:off x="5630225" y="3626750"/>
            <a:ext cx="25182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4" name="Google Shape;84;p7"/>
          <p:cNvSpPr txBox="1"/>
          <p:nvPr>
            <p:ph idx="7" type="subTitle"/>
          </p:nvPr>
        </p:nvSpPr>
        <p:spPr>
          <a:xfrm>
            <a:off x="4726800" y="3828700"/>
            <a:ext cx="6231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5" name="Google Shape;85;p7"/>
          <p:cNvSpPr txBox="1"/>
          <p:nvPr>
            <p:ph idx="8" type="subTitle"/>
          </p:nvPr>
        </p:nvSpPr>
        <p:spPr>
          <a:xfrm>
            <a:off x="8375975" y="3828700"/>
            <a:ext cx="6231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6" name="Google Shape;86;p7"/>
          <p:cNvSpPr/>
          <p:nvPr/>
        </p:nvSpPr>
        <p:spPr>
          <a:xfrm>
            <a:off x="5414389" y="3828647"/>
            <a:ext cx="2949900" cy="1578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ph idx="9" type="subTitle"/>
          </p:nvPr>
        </p:nvSpPr>
        <p:spPr>
          <a:xfrm>
            <a:off x="5630225" y="4386550"/>
            <a:ext cx="25182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8" name="Google Shape;88;p7"/>
          <p:cNvSpPr txBox="1"/>
          <p:nvPr>
            <p:ph idx="13" type="subTitle"/>
          </p:nvPr>
        </p:nvSpPr>
        <p:spPr>
          <a:xfrm>
            <a:off x="4726800" y="4588500"/>
            <a:ext cx="6231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9" name="Google Shape;89;p7"/>
          <p:cNvSpPr txBox="1"/>
          <p:nvPr>
            <p:ph idx="14" type="subTitle"/>
          </p:nvPr>
        </p:nvSpPr>
        <p:spPr>
          <a:xfrm>
            <a:off x="8375975" y="4588500"/>
            <a:ext cx="623100" cy="157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90" name="Google Shape;90;p7"/>
          <p:cNvSpPr/>
          <p:nvPr/>
        </p:nvSpPr>
        <p:spPr>
          <a:xfrm>
            <a:off x="5414389" y="4588447"/>
            <a:ext cx="2949900" cy="1578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p:cNvSpPr/>
          <p:nvPr/>
        </p:nvSpPr>
        <p:spPr>
          <a:xfrm>
            <a:off x="100" y="0"/>
            <a:ext cx="3474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txBox="1"/>
          <p:nvPr>
            <p:ph idx="15"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94" name="Google Shape;94;p7"/>
          <p:cNvSpPr txBox="1"/>
          <p:nvPr>
            <p:ph idx="16"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95" name="Google Shape;95;p7"/>
          <p:cNvSpPr txBox="1"/>
          <p:nvPr>
            <p:ph idx="17"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tendees">
  <p:cSld name="CUSTOM_2_1_1_1_1_1_1">
    <p:spTree>
      <p:nvGrpSpPr>
        <p:cNvPr id="96" name="Shape 96"/>
        <p:cNvGrpSpPr/>
        <p:nvPr/>
      </p:nvGrpSpPr>
      <p:grpSpPr>
        <a:xfrm>
          <a:off x="0" y="0"/>
          <a:ext cx="0" cy="0"/>
          <a:chOff x="0" y="0"/>
          <a:chExt cx="0" cy="0"/>
        </a:xfrm>
      </p:grpSpPr>
      <p:sp>
        <p:nvSpPr>
          <p:cNvPr id="97" name="Google Shape;97;p8"/>
          <p:cNvSpPr txBox="1"/>
          <p:nvPr>
            <p:ph type="title"/>
          </p:nvPr>
        </p:nvSpPr>
        <p:spPr>
          <a:xfrm>
            <a:off x="328350" y="3596925"/>
            <a:ext cx="8487300" cy="1481400"/>
          </a:xfrm>
          <a:prstGeom prst="rect">
            <a:avLst/>
          </a:prstGeom>
        </p:spPr>
        <p:txBody>
          <a:bodyPr anchorCtr="0" anchor="b" bIns="91425" lIns="91425" spcFirstLastPara="1" rIns="91425" wrap="square" tIns="91425">
            <a:noAutofit/>
          </a:bodyPr>
          <a:lstStyle>
            <a:lvl1pPr lvl="0" algn="ctr">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98" name="Google Shape;98;p8"/>
          <p:cNvSpPr/>
          <p:nvPr>
            <p:ph idx="2" type="pic"/>
          </p:nvPr>
        </p:nvSpPr>
        <p:spPr>
          <a:xfrm>
            <a:off x="739297" y="284052"/>
            <a:ext cx="865800" cy="865800"/>
          </a:xfrm>
          <a:prstGeom prst="teardrop">
            <a:avLst>
              <a:gd fmla="val 100000" name="adj"/>
            </a:avLst>
          </a:prstGeom>
          <a:noFill/>
          <a:ln>
            <a:noFill/>
          </a:ln>
        </p:spPr>
      </p:sp>
      <p:sp>
        <p:nvSpPr>
          <p:cNvPr id="99" name="Google Shape;99;p8"/>
          <p:cNvSpPr/>
          <p:nvPr>
            <p:ph idx="3" type="pic"/>
          </p:nvPr>
        </p:nvSpPr>
        <p:spPr>
          <a:xfrm>
            <a:off x="2382733" y="189500"/>
            <a:ext cx="1054800" cy="1054800"/>
          </a:xfrm>
          <a:prstGeom prst="diamond">
            <a:avLst/>
          </a:prstGeom>
          <a:noFill/>
          <a:ln>
            <a:noFill/>
          </a:ln>
        </p:spPr>
      </p:sp>
      <p:sp>
        <p:nvSpPr>
          <p:cNvPr id="100" name="Google Shape;100;p8"/>
          <p:cNvSpPr/>
          <p:nvPr>
            <p:ph idx="4" type="pic"/>
          </p:nvPr>
        </p:nvSpPr>
        <p:spPr>
          <a:xfrm>
            <a:off x="4120768" y="284052"/>
            <a:ext cx="1054800" cy="865800"/>
          </a:xfrm>
          <a:prstGeom prst="trapezoid">
            <a:avLst>
              <a:gd fmla="val 12350" name="adj"/>
            </a:avLst>
          </a:prstGeom>
          <a:noFill/>
          <a:ln>
            <a:noFill/>
          </a:ln>
        </p:spPr>
      </p:sp>
      <p:sp>
        <p:nvSpPr>
          <p:cNvPr id="101" name="Google Shape;101;p8"/>
          <p:cNvSpPr/>
          <p:nvPr>
            <p:ph idx="5" type="pic"/>
          </p:nvPr>
        </p:nvSpPr>
        <p:spPr>
          <a:xfrm>
            <a:off x="5757535" y="284052"/>
            <a:ext cx="1104900" cy="865800"/>
          </a:xfrm>
          <a:prstGeom prst="parallelogram">
            <a:avLst>
              <a:gd fmla="val 25000" name="adj"/>
            </a:avLst>
          </a:prstGeom>
          <a:noFill/>
          <a:ln>
            <a:noFill/>
          </a:ln>
        </p:spPr>
      </p:sp>
      <p:sp>
        <p:nvSpPr>
          <p:cNvPr id="102" name="Google Shape;102;p8"/>
          <p:cNvSpPr/>
          <p:nvPr>
            <p:ph idx="6" type="pic"/>
          </p:nvPr>
        </p:nvSpPr>
        <p:spPr>
          <a:xfrm>
            <a:off x="7564493" y="233549"/>
            <a:ext cx="966900" cy="966900"/>
          </a:xfrm>
          <a:prstGeom prst="pentagon">
            <a:avLst>
              <a:gd fmla="val 105146" name="hf"/>
              <a:gd fmla="val 110557" name="vf"/>
            </a:avLst>
          </a:prstGeom>
          <a:noFill/>
          <a:ln>
            <a:noFill/>
          </a:ln>
        </p:spPr>
      </p:sp>
      <p:sp>
        <p:nvSpPr>
          <p:cNvPr id="103" name="Google Shape;103;p8"/>
          <p:cNvSpPr/>
          <p:nvPr>
            <p:ph idx="7" type="pic"/>
          </p:nvPr>
        </p:nvSpPr>
        <p:spPr>
          <a:xfrm>
            <a:off x="739297" y="1634774"/>
            <a:ext cx="865800" cy="865800"/>
          </a:xfrm>
          <a:prstGeom prst="octagon">
            <a:avLst>
              <a:gd fmla="val 29289" name="adj"/>
            </a:avLst>
          </a:prstGeom>
          <a:noFill/>
          <a:ln>
            <a:noFill/>
          </a:ln>
        </p:spPr>
      </p:sp>
      <p:sp>
        <p:nvSpPr>
          <p:cNvPr id="104" name="Google Shape;104;p8"/>
          <p:cNvSpPr/>
          <p:nvPr>
            <p:ph idx="8" type="pic"/>
          </p:nvPr>
        </p:nvSpPr>
        <p:spPr>
          <a:xfrm>
            <a:off x="4215258" y="1634774"/>
            <a:ext cx="865800" cy="865800"/>
          </a:xfrm>
          <a:prstGeom prst="teardrop">
            <a:avLst>
              <a:gd fmla="val 100000" name="adj"/>
            </a:avLst>
          </a:prstGeom>
          <a:noFill/>
          <a:ln>
            <a:noFill/>
          </a:ln>
        </p:spPr>
      </p:sp>
      <p:sp>
        <p:nvSpPr>
          <p:cNvPr id="105" name="Google Shape;105;p8"/>
          <p:cNvSpPr/>
          <p:nvPr>
            <p:ph idx="9" type="pic"/>
          </p:nvPr>
        </p:nvSpPr>
        <p:spPr>
          <a:xfrm>
            <a:off x="2357763" y="1634774"/>
            <a:ext cx="1104900" cy="865800"/>
          </a:xfrm>
          <a:prstGeom prst="parallelogram">
            <a:avLst>
              <a:gd fmla="val 25000" name="adj"/>
            </a:avLst>
          </a:prstGeom>
          <a:noFill/>
          <a:ln>
            <a:noFill/>
          </a:ln>
        </p:spPr>
      </p:sp>
      <p:sp>
        <p:nvSpPr>
          <p:cNvPr id="106" name="Google Shape;106;p8"/>
          <p:cNvSpPr/>
          <p:nvPr>
            <p:ph idx="13" type="pic"/>
          </p:nvPr>
        </p:nvSpPr>
        <p:spPr>
          <a:xfrm>
            <a:off x="5826553" y="1584271"/>
            <a:ext cx="966900" cy="966900"/>
          </a:xfrm>
          <a:prstGeom prst="pentagon">
            <a:avLst>
              <a:gd fmla="val 105146" name="hf"/>
              <a:gd fmla="val 110557" name="vf"/>
            </a:avLst>
          </a:prstGeom>
          <a:noFill/>
          <a:ln>
            <a:noFill/>
          </a:ln>
        </p:spPr>
      </p:sp>
      <p:sp>
        <p:nvSpPr>
          <p:cNvPr id="107" name="Google Shape;107;p8"/>
          <p:cNvSpPr/>
          <p:nvPr>
            <p:ph idx="14" type="pic"/>
          </p:nvPr>
        </p:nvSpPr>
        <p:spPr>
          <a:xfrm>
            <a:off x="7489068" y="1634774"/>
            <a:ext cx="1104900" cy="865800"/>
          </a:xfrm>
          <a:prstGeom prst="parallelogram">
            <a:avLst>
              <a:gd fmla="val 25000" name="adj"/>
            </a:avLst>
          </a:prstGeom>
          <a:noFill/>
          <a:ln>
            <a:noFill/>
          </a:ln>
        </p:spPr>
      </p:sp>
      <p:sp>
        <p:nvSpPr>
          <p:cNvPr id="108" name="Google Shape;108;p8"/>
          <p:cNvSpPr/>
          <p:nvPr>
            <p:ph idx="15" type="pic"/>
          </p:nvPr>
        </p:nvSpPr>
        <p:spPr>
          <a:xfrm>
            <a:off x="688795" y="2890967"/>
            <a:ext cx="966900" cy="966900"/>
          </a:xfrm>
          <a:prstGeom prst="pentagon">
            <a:avLst>
              <a:gd fmla="val 105146" name="hf"/>
              <a:gd fmla="val 110557" name="vf"/>
            </a:avLst>
          </a:prstGeom>
          <a:noFill/>
          <a:ln>
            <a:noFill/>
          </a:ln>
        </p:spPr>
      </p:sp>
      <p:sp>
        <p:nvSpPr>
          <p:cNvPr id="109" name="Google Shape;109;p8"/>
          <p:cNvSpPr/>
          <p:nvPr>
            <p:ph idx="16" type="pic"/>
          </p:nvPr>
        </p:nvSpPr>
        <p:spPr>
          <a:xfrm>
            <a:off x="2373476" y="2941470"/>
            <a:ext cx="1054800" cy="865800"/>
          </a:xfrm>
          <a:prstGeom prst="trapezoid">
            <a:avLst>
              <a:gd fmla="val 12350" name="adj"/>
            </a:avLst>
          </a:prstGeom>
          <a:noFill/>
          <a:ln>
            <a:noFill/>
          </a:ln>
        </p:spPr>
      </p:sp>
      <p:sp>
        <p:nvSpPr>
          <p:cNvPr id="110" name="Google Shape;110;p8"/>
          <p:cNvSpPr/>
          <p:nvPr>
            <p:ph idx="17" type="pic"/>
          </p:nvPr>
        </p:nvSpPr>
        <p:spPr>
          <a:xfrm>
            <a:off x="4095749" y="2941470"/>
            <a:ext cx="1104900" cy="865800"/>
          </a:xfrm>
          <a:prstGeom prst="parallelogram">
            <a:avLst>
              <a:gd fmla="val 25000" name="adj"/>
            </a:avLst>
          </a:prstGeom>
          <a:noFill/>
          <a:ln>
            <a:noFill/>
          </a:ln>
        </p:spPr>
      </p:sp>
      <p:sp>
        <p:nvSpPr>
          <p:cNvPr id="111" name="Google Shape;111;p8"/>
          <p:cNvSpPr/>
          <p:nvPr>
            <p:ph idx="18" type="pic"/>
          </p:nvPr>
        </p:nvSpPr>
        <p:spPr>
          <a:xfrm>
            <a:off x="5877056" y="2941470"/>
            <a:ext cx="865800" cy="865800"/>
          </a:xfrm>
          <a:prstGeom prst="teardrop">
            <a:avLst>
              <a:gd fmla="val 100000" name="adj"/>
            </a:avLst>
          </a:prstGeom>
          <a:noFill/>
          <a:ln>
            <a:noFill/>
          </a:ln>
        </p:spPr>
      </p:sp>
      <p:sp>
        <p:nvSpPr>
          <p:cNvPr id="112" name="Google Shape;112;p8"/>
          <p:cNvSpPr/>
          <p:nvPr>
            <p:ph idx="19" type="pic"/>
          </p:nvPr>
        </p:nvSpPr>
        <p:spPr>
          <a:xfrm>
            <a:off x="7514039" y="2846918"/>
            <a:ext cx="1054800" cy="1054800"/>
          </a:xfrm>
          <a:prstGeom prst="diamond">
            <a:avLst/>
          </a:prstGeom>
          <a:noFill/>
          <a:ln>
            <a:noFill/>
          </a:ln>
        </p:spPr>
      </p:sp>
      <p:sp>
        <p:nvSpPr>
          <p:cNvPr id="113" name="Google Shape;113;p8"/>
          <p:cNvSpPr txBox="1"/>
          <p:nvPr>
            <p:ph idx="1" type="subTitle"/>
          </p:nvPr>
        </p:nvSpPr>
        <p:spPr>
          <a:xfrm>
            <a:off x="619775" y="1190729"/>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14" name="Google Shape;114;p8"/>
          <p:cNvSpPr txBox="1"/>
          <p:nvPr>
            <p:ph idx="20" type="subTitle"/>
          </p:nvPr>
        </p:nvSpPr>
        <p:spPr>
          <a:xfrm>
            <a:off x="2357761" y="1190729"/>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15" name="Google Shape;115;p8"/>
          <p:cNvSpPr txBox="1"/>
          <p:nvPr>
            <p:ph idx="21" type="subTitle"/>
          </p:nvPr>
        </p:nvSpPr>
        <p:spPr>
          <a:xfrm>
            <a:off x="4095747" y="1190729"/>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16" name="Google Shape;116;p8"/>
          <p:cNvSpPr txBox="1"/>
          <p:nvPr>
            <p:ph idx="22" type="subTitle"/>
          </p:nvPr>
        </p:nvSpPr>
        <p:spPr>
          <a:xfrm>
            <a:off x="5757534" y="1190729"/>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17" name="Google Shape;117;p8"/>
          <p:cNvSpPr txBox="1"/>
          <p:nvPr>
            <p:ph idx="23" type="subTitle"/>
          </p:nvPr>
        </p:nvSpPr>
        <p:spPr>
          <a:xfrm>
            <a:off x="7495520" y="1190729"/>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18" name="Google Shape;118;p8"/>
          <p:cNvSpPr txBox="1"/>
          <p:nvPr>
            <p:ph idx="24" type="subTitle"/>
          </p:nvPr>
        </p:nvSpPr>
        <p:spPr>
          <a:xfrm>
            <a:off x="619775" y="252773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19" name="Google Shape;119;p8"/>
          <p:cNvSpPr txBox="1"/>
          <p:nvPr>
            <p:ph idx="25" type="subTitle"/>
          </p:nvPr>
        </p:nvSpPr>
        <p:spPr>
          <a:xfrm>
            <a:off x="2357761" y="252773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0" name="Google Shape;120;p8"/>
          <p:cNvSpPr txBox="1"/>
          <p:nvPr>
            <p:ph idx="26" type="subTitle"/>
          </p:nvPr>
        </p:nvSpPr>
        <p:spPr>
          <a:xfrm>
            <a:off x="4095747" y="252773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1" name="Google Shape;121;p8"/>
          <p:cNvSpPr txBox="1"/>
          <p:nvPr>
            <p:ph idx="27" type="subTitle"/>
          </p:nvPr>
        </p:nvSpPr>
        <p:spPr>
          <a:xfrm>
            <a:off x="5757534" y="252773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2" name="Google Shape;122;p8"/>
          <p:cNvSpPr txBox="1"/>
          <p:nvPr>
            <p:ph idx="28" type="subTitle"/>
          </p:nvPr>
        </p:nvSpPr>
        <p:spPr>
          <a:xfrm>
            <a:off x="7495520" y="252773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3" name="Google Shape;123;p8"/>
          <p:cNvSpPr txBox="1"/>
          <p:nvPr>
            <p:ph idx="29" type="subTitle"/>
          </p:nvPr>
        </p:nvSpPr>
        <p:spPr>
          <a:xfrm>
            <a:off x="619775" y="383058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4" name="Google Shape;124;p8"/>
          <p:cNvSpPr txBox="1"/>
          <p:nvPr>
            <p:ph idx="30" type="subTitle"/>
          </p:nvPr>
        </p:nvSpPr>
        <p:spPr>
          <a:xfrm>
            <a:off x="2357761" y="383058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5" name="Google Shape;125;p8"/>
          <p:cNvSpPr txBox="1"/>
          <p:nvPr>
            <p:ph idx="31" type="subTitle"/>
          </p:nvPr>
        </p:nvSpPr>
        <p:spPr>
          <a:xfrm>
            <a:off x="4095747" y="383058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6" name="Google Shape;126;p8"/>
          <p:cNvSpPr txBox="1"/>
          <p:nvPr>
            <p:ph idx="32" type="subTitle"/>
          </p:nvPr>
        </p:nvSpPr>
        <p:spPr>
          <a:xfrm>
            <a:off x="5757534" y="383058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7" name="Google Shape;127;p8"/>
          <p:cNvSpPr txBox="1"/>
          <p:nvPr>
            <p:ph idx="33" type="subTitle"/>
          </p:nvPr>
        </p:nvSpPr>
        <p:spPr>
          <a:xfrm>
            <a:off x="7495520" y="3830588"/>
            <a:ext cx="1104900" cy="358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28" name="Google Shape;128;p8"/>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txBox="1"/>
          <p:nvPr>
            <p:ph idx="34"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9pPr>
          </a:lstStyle>
          <a:p/>
        </p:txBody>
      </p:sp>
      <p:sp>
        <p:nvSpPr>
          <p:cNvPr id="130" name="Google Shape;130;p8"/>
          <p:cNvSpPr txBox="1"/>
          <p:nvPr>
            <p:ph idx="35"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31" name="Google Shape;131;p8"/>
          <p:cNvSpPr txBox="1"/>
          <p:nvPr>
            <p:ph idx="36"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 activity">
  <p:cSld name="CUSTOM_3">
    <p:spTree>
      <p:nvGrpSpPr>
        <p:cNvPr id="132" name="Shape 132"/>
        <p:cNvGrpSpPr/>
        <p:nvPr/>
      </p:nvGrpSpPr>
      <p:grpSpPr>
        <a:xfrm>
          <a:off x="0" y="0"/>
          <a:ext cx="0" cy="0"/>
          <a:chOff x="0" y="0"/>
          <a:chExt cx="0" cy="0"/>
        </a:xfrm>
      </p:grpSpPr>
      <p:sp>
        <p:nvSpPr>
          <p:cNvPr id="133" name="Google Shape;133;p9"/>
          <p:cNvSpPr/>
          <p:nvPr/>
        </p:nvSpPr>
        <p:spPr>
          <a:xfrm>
            <a:off x="3276317" y="880625"/>
            <a:ext cx="2934000" cy="4263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p9"/>
          <p:cNvSpPr/>
          <p:nvPr/>
        </p:nvSpPr>
        <p:spPr>
          <a:xfrm>
            <a:off x="342500" y="880625"/>
            <a:ext cx="2934000" cy="4263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9"/>
          <p:cNvSpPr/>
          <p:nvPr/>
        </p:nvSpPr>
        <p:spPr>
          <a:xfrm>
            <a:off x="6210133" y="880625"/>
            <a:ext cx="2934000" cy="4263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136" name="Google Shape;136;p9"/>
          <p:cNvSpPr txBox="1"/>
          <p:nvPr>
            <p:ph type="title"/>
          </p:nvPr>
        </p:nvSpPr>
        <p:spPr>
          <a:xfrm>
            <a:off x="519750" y="145550"/>
            <a:ext cx="8442000" cy="657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p:txBody>
      </p:sp>
      <p:sp>
        <p:nvSpPr>
          <p:cNvPr id="137" name="Google Shape;137;p9"/>
          <p:cNvSpPr txBox="1"/>
          <p:nvPr>
            <p:ph idx="1" type="subTitle"/>
          </p:nvPr>
        </p:nvSpPr>
        <p:spPr>
          <a:xfrm>
            <a:off x="569100" y="1581350"/>
            <a:ext cx="2426100" cy="2667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9"/>
          <p:cNvSpPr txBox="1"/>
          <p:nvPr>
            <p:ph idx="2" type="body"/>
          </p:nvPr>
        </p:nvSpPr>
        <p:spPr>
          <a:xfrm>
            <a:off x="575100" y="2156600"/>
            <a:ext cx="2426100" cy="18873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39" name="Google Shape;139;p9"/>
          <p:cNvSpPr txBox="1"/>
          <p:nvPr>
            <p:ph idx="3" type="title"/>
          </p:nvPr>
        </p:nvSpPr>
        <p:spPr>
          <a:xfrm>
            <a:off x="3454075" y="1603775"/>
            <a:ext cx="2568000" cy="12282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40" name="Google Shape;140;p9"/>
          <p:cNvSpPr txBox="1"/>
          <p:nvPr>
            <p:ph idx="4" type="title"/>
          </p:nvPr>
        </p:nvSpPr>
        <p:spPr>
          <a:xfrm>
            <a:off x="3454075" y="8738550"/>
            <a:ext cx="2568000" cy="12282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41" name="Google Shape;141;p9"/>
          <p:cNvSpPr txBox="1"/>
          <p:nvPr>
            <p:ph idx="5" type="title"/>
          </p:nvPr>
        </p:nvSpPr>
        <p:spPr>
          <a:xfrm>
            <a:off x="6393125" y="1603775"/>
            <a:ext cx="2568000" cy="1228200"/>
          </a:xfrm>
          <a:prstGeom prst="rect">
            <a:avLst/>
          </a:prstGeom>
        </p:spPr>
        <p:txBody>
          <a:bodyPr anchorCtr="0" anchor="t" bIns="91425" lIns="91425" spcFirstLastPara="1" rIns="91425" wrap="square" tIns="91425">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42" name="Google Shape;142;p9"/>
          <p:cNvSpPr txBox="1"/>
          <p:nvPr>
            <p:ph idx="6" type="subTitle"/>
          </p:nvPr>
        </p:nvSpPr>
        <p:spPr>
          <a:xfrm>
            <a:off x="3509619" y="2529532"/>
            <a:ext cx="2426100" cy="2667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9"/>
          <p:cNvSpPr txBox="1"/>
          <p:nvPr>
            <p:ph idx="7" type="subTitle"/>
          </p:nvPr>
        </p:nvSpPr>
        <p:spPr>
          <a:xfrm>
            <a:off x="6457169" y="2529532"/>
            <a:ext cx="2426100" cy="2667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9"/>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txBox="1"/>
          <p:nvPr>
            <p:ph idx="8"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9pPr>
          </a:lstStyle>
          <a:p/>
        </p:txBody>
      </p:sp>
      <p:sp>
        <p:nvSpPr>
          <p:cNvPr id="146" name="Google Shape;146;p9"/>
          <p:cNvSpPr txBox="1"/>
          <p:nvPr>
            <p:ph idx="9"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2pPr>
            <a:lvl3pPr lvl="2"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3pPr>
            <a:lvl4pPr lvl="3"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4pPr>
            <a:lvl5pPr lvl="4"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5pPr>
            <a:lvl6pPr lvl="5"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6pPr>
            <a:lvl7pPr lvl="6"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7pPr>
            <a:lvl8pPr lvl="7"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8pPr>
            <a:lvl9pPr lvl="8"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9pPr>
          </a:lstStyle>
          <a:p/>
        </p:txBody>
      </p:sp>
      <p:sp>
        <p:nvSpPr>
          <p:cNvPr id="147" name="Google Shape;147;p9"/>
          <p:cNvSpPr txBox="1"/>
          <p:nvPr>
            <p:ph idx="13"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2pPr>
            <a:lvl3pPr lvl="2"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3pPr>
            <a:lvl4pPr lvl="3"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4pPr>
            <a:lvl5pPr lvl="4"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5pPr>
            <a:lvl6pPr lvl="5"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6pPr>
            <a:lvl7pPr lvl="6"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7pPr>
            <a:lvl8pPr lvl="7"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8pPr>
            <a:lvl9pPr lvl="8"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p:cSld name="CUSTOM_5">
    <p:bg>
      <p:bgPr>
        <a:solidFill>
          <a:schemeClr val="accent1"/>
        </a:solidFill>
      </p:bgPr>
    </p:bg>
    <p:spTree>
      <p:nvGrpSpPr>
        <p:cNvPr id="148" name="Shape 148"/>
        <p:cNvGrpSpPr/>
        <p:nvPr/>
      </p:nvGrpSpPr>
      <p:grpSpPr>
        <a:xfrm>
          <a:off x="0" y="0"/>
          <a:ext cx="0" cy="0"/>
          <a:chOff x="0" y="0"/>
          <a:chExt cx="0" cy="0"/>
        </a:xfrm>
      </p:grpSpPr>
      <p:sp>
        <p:nvSpPr>
          <p:cNvPr id="149" name="Google Shape;149;p10"/>
          <p:cNvSpPr txBox="1"/>
          <p:nvPr>
            <p:ph type="title"/>
          </p:nvPr>
        </p:nvSpPr>
        <p:spPr>
          <a:xfrm>
            <a:off x="347550" y="2071050"/>
            <a:ext cx="8652300" cy="1001400"/>
          </a:xfrm>
          <a:prstGeom prst="rect">
            <a:avLst/>
          </a:prstGeom>
        </p:spPr>
        <p:txBody>
          <a:bodyPr anchorCtr="0" anchor="t" bIns="91425" lIns="91425" spcFirstLastPara="1" rIns="91425" wrap="square" tIns="91425">
            <a:noAutofit/>
          </a:bodyPr>
          <a:lstStyle>
            <a:lvl1pPr lvl="0" algn="ctr">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50" name="Google Shape;150;p10"/>
          <p:cNvSpPr txBox="1"/>
          <p:nvPr>
            <p:ph idx="1" type="subTitle"/>
          </p:nvPr>
        </p:nvSpPr>
        <p:spPr>
          <a:xfrm>
            <a:off x="2725800" y="3166225"/>
            <a:ext cx="3692400" cy="7572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10"/>
          <p:cNvSpPr/>
          <p:nvPr/>
        </p:nvSpPr>
        <p:spPr>
          <a:xfrm>
            <a:off x="100" y="0"/>
            <a:ext cx="347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0"/>
          <p:cNvSpPr txBox="1"/>
          <p:nvPr>
            <p:ph idx="2" type="subTitle"/>
          </p:nvPr>
        </p:nvSpPr>
        <p:spPr>
          <a:xfrm rot="5400000">
            <a:off x="-635125" y="716225"/>
            <a:ext cx="1616400" cy="348000"/>
          </a:xfrm>
          <a:prstGeom prst="rect">
            <a:avLst/>
          </a:prstGeom>
        </p:spPr>
        <p:txBody>
          <a:bodyPr anchorCtr="0" anchor="ctr" bIns="91425" lIns="91425" spcFirstLastPara="1" rIns="91425" wrap="square" tIns="91425">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53" name="Google Shape;153;p10"/>
          <p:cNvSpPr txBox="1"/>
          <p:nvPr>
            <p:ph idx="3" type="subTitle"/>
          </p:nvPr>
        </p:nvSpPr>
        <p:spPr>
          <a:xfrm rot="5400000">
            <a:off x="-591025" y="4140400"/>
            <a:ext cx="1529100" cy="347100"/>
          </a:xfrm>
          <a:prstGeom prst="rect">
            <a:avLst/>
          </a:prstGeom>
        </p:spPr>
        <p:txBody>
          <a:bodyPr anchorCtr="0" anchor="ctr" bIns="91425" lIns="91425" spcFirstLastPara="1" rIns="91425" wrap="square" tIns="91425">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
        <p:nvSpPr>
          <p:cNvPr id="154" name="Google Shape;154;p10"/>
          <p:cNvSpPr txBox="1"/>
          <p:nvPr>
            <p:ph idx="4" type="subTitle"/>
          </p:nvPr>
        </p:nvSpPr>
        <p:spPr>
          <a:xfrm rot="5400000">
            <a:off x="-578575" y="2397750"/>
            <a:ext cx="1503300" cy="3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theme" Target="../theme/theme2.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7550" y="84350"/>
            <a:ext cx="8454300" cy="33762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chemeClr val="dk1"/>
              </a:buClr>
              <a:buSzPts val="5600"/>
              <a:buFont typeface="Unbounded"/>
              <a:buNone/>
              <a:defRPr sz="5600">
                <a:solidFill>
                  <a:schemeClr val="dk1"/>
                </a:solidFill>
                <a:latin typeface="Unbounded"/>
                <a:ea typeface="Unbounded"/>
                <a:cs typeface="Unbounded"/>
                <a:sym typeface="Unbounded"/>
              </a:defRPr>
            </a:lvl1pPr>
            <a:lvl2pPr lvl="1">
              <a:lnSpc>
                <a:spcPct val="80000"/>
              </a:lnSpc>
              <a:spcBef>
                <a:spcPts val="0"/>
              </a:spcBef>
              <a:spcAft>
                <a:spcPts val="0"/>
              </a:spcAft>
              <a:buSzPts val="5600"/>
              <a:buFont typeface="Unbounded"/>
              <a:buNone/>
              <a:defRPr sz="5600">
                <a:latin typeface="Unbounded"/>
                <a:ea typeface="Unbounded"/>
                <a:cs typeface="Unbounded"/>
                <a:sym typeface="Unbounded"/>
              </a:defRPr>
            </a:lvl2pPr>
            <a:lvl3pPr lvl="2">
              <a:lnSpc>
                <a:spcPct val="80000"/>
              </a:lnSpc>
              <a:spcBef>
                <a:spcPts val="0"/>
              </a:spcBef>
              <a:spcAft>
                <a:spcPts val="0"/>
              </a:spcAft>
              <a:buSzPts val="5600"/>
              <a:buFont typeface="Unbounded"/>
              <a:buNone/>
              <a:defRPr sz="5600">
                <a:latin typeface="Unbounded"/>
                <a:ea typeface="Unbounded"/>
                <a:cs typeface="Unbounded"/>
                <a:sym typeface="Unbounded"/>
              </a:defRPr>
            </a:lvl3pPr>
            <a:lvl4pPr lvl="3">
              <a:lnSpc>
                <a:spcPct val="80000"/>
              </a:lnSpc>
              <a:spcBef>
                <a:spcPts val="0"/>
              </a:spcBef>
              <a:spcAft>
                <a:spcPts val="0"/>
              </a:spcAft>
              <a:buSzPts val="5600"/>
              <a:buFont typeface="Unbounded"/>
              <a:buNone/>
              <a:defRPr sz="5600">
                <a:latin typeface="Unbounded"/>
                <a:ea typeface="Unbounded"/>
                <a:cs typeface="Unbounded"/>
                <a:sym typeface="Unbounded"/>
              </a:defRPr>
            </a:lvl4pPr>
            <a:lvl5pPr lvl="4">
              <a:lnSpc>
                <a:spcPct val="80000"/>
              </a:lnSpc>
              <a:spcBef>
                <a:spcPts val="0"/>
              </a:spcBef>
              <a:spcAft>
                <a:spcPts val="0"/>
              </a:spcAft>
              <a:buSzPts val="5600"/>
              <a:buFont typeface="Unbounded"/>
              <a:buNone/>
              <a:defRPr sz="5600">
                <a:latin typeface="Unbounded"/>
                <a:ea typeface="Unbounded"/>
                <a:cs typeface="Unbounded"/>
                <a:sym typeface="Unbounded"/>
              </a:defRPr>
            </a:lvl5pPr>
            <a:lvl6pPr lvl="5">
              <a:lnSpc>
                <a:spcPct val="80000"/>
              </a:lnSpc>
              <a:spcBef>
                <a:spcPts val="0"/>
              </a:spcBef>
              <a:spcAft>
                <a:spcPts val="0"/>
              </a:spcAft>
              <a:buSzPts val="5600"/>
              <a:buFont typeface="Unbounded"/>
              <a:buNone/>
              <a:defRPr sz="5600">
                <a:latin typeface="Unbounded"/>
                <a:ea typeface="Unbounded"/>
                <a:cs typeface="Unbounded"/>
                <a:sym typeface="Unbounded"/>
              </a:defRPr>
            </a:lvl6pPr>
            <a:lvl7pPr lvl="6">
              <a:lnSpc>
                <a:spcPct val="80000"/>
              </a:lnSpc>
              <a:spcBef>
                <a:spcPts val="0"/>
              </a:spcBef>
              <a:spcAft>
                <a:spcPts val="0"/>
              </a:spcAft>
              <a:buSzPts val="5600"/>
              <a:buFont typeface="Unbounded"/>
              <a:buNone/>
              <a:defRPr sz="5600">
                <a:latin typeface="Unbounded"/>
                <a:ea typeface="Unbounded"/>
                <a:cs typeface="Unbounded"/>
                <a:sym typeface="Unbounded"/>
              </a:defRPr>
            </a:lvl7pPr>
            <a:lvl8pPr lvl="7">
              <a:lnSpc>
                <a:spcPct val="80000"/>
              </a:lnSpc>
              <a:spcBef>
                <a:spcPts val="0"/>
              </a:spcBef>
              <a:spcAft>
                <a:spcPts val="0"/>
              </a:spcAft>
              <a:buSzPts val="5600"/>
              <a:buFont typeface="Unbounded"/>
              <a:buNone/>
              <a:defRPr sz="5600">
                <a:latin typeface="Unbounded"/>
                <a:ea typeface="Unbounded"/>
                <a:cs typeface="Unbounded"/>
                <a:sym typeface="Unbounded"/>
              </a:defRPr>
            </a:lvl8pPr>
            <a:lvl9pPr lvl="8">
              <a:lnSpc>
                <a:spcPct val="80000"/>
              </a:lnSpc>
              <a:spcBef>
                <a:spcPts val="0"/>
              </a:spcBef>
              <a:spcAft>
                <a:spcPts val="0"/>
              </a:spcAft>
              <a:buSzPts val="5600"/>
              <a:buFont typeface="Unbounded"/>
              <a:buNone/>
              <a:defRPr sz="5600">
                <a:latin typeface="Unbounded"/>
                <a:ea typeface="Unbounded"/>
                <a:cs typeface="Unbounded"/>
                <a:sym typeface="Unbounded"/>
              </a:defRPr>
            </a:lvl9pPr>
          </a:lstStyle>
          <a:p/>
        </p:txBody>
      </p:sp>
      <p:sp>
        <p:nvSpPr>
          <p:cNvPr id="7" name="Google Shape;7;p1"/>
          <p:cNvSpPr txBox="1"/>
          <p:nvPr>
            <p:ph idx="1" type="body"/>
          </p:nvPr>
        </p:nvSpPr>
        <p:spPr>
          <a:xfrm>
            <a:off x="314600" y="3770150"/>
            <a:ext cx="5718600" cy="9507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1pPr>
            <a:lvl2pPr indent="-298450" lvl="1" marL="9144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2pPr>
            <a:lvl3pPr indent="-298450" lvl="2" marL="13716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3pPr>
            <a:lvl4pPr indent="-298450" lvl="3" marL="18288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4pPr>
            <a:lvl5pPr indent="-298450" lvl="4" marL="22860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5pPr>
            <a:lvl6pPr indent="-298450" lvl="5" marL="27432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6pPr>
            <a:lvl7pPr indent="-298450" lvl="6" marL="32004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7pPr>
            <a:lvl8pPr indent="-298450" lvl="7" marL="36576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8pPr>
            <a:lvl9pPr indent="-298450" lvl="8" marL="411480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Work Sans"/>
                <a:ea typeface="Work Sans"/>
                <a:cs typeface="Work Sans"/>
                <a:sym typeface="Work Sans"/>
              </a:defRPr>
            </a:lvl1pPr>
            <a:lvl2pPr lvl="1" algn="r">
              <a:buNone/>
              <a:defRPr sz="1000">
                <a:solidFill>
                  <a:schemeClr val="dk2"/>
                </a:solidFill>
                <a:latin typeface="Work Sans"/>
                <a:ea typeface="Work Sans"/>
                <a:cs typeface="Work Sans"/>
                <a:sym typeface="Work Sans"/>
              </a:defRPr>
            </a:lvl2pPr>
            <a:lvl3pPr lvl="2" algn="r">
              <a:buNone/>
              <a:defRPr sz="1000">
                <a:solidFill>
                  <a:schemeClr val="dk2"/>
                </a:solidFill>
                <a:latin typeface="Work Sans"/>
                <a:ea typeface="Work Sans"/>
                <a:cs typeface="Work Sans"/>
                <a:sym typeface="Work Sans"/>
              </a:defRPr>
            </a:lvl3pPr>
            <a:lvl4pPr lvl="3" algn="r">
              <a:buNone/>
              <a:defRPr sz="1000">
                <a:solidFill>
                  <a:schemeClr val="dk2"/>
                </a:solidFill>
                <a:latin typeface="Work Sans"/>
                <a:ea typeface="Work Sans"/>
                <a:cs typeface="Work Sans"/>
                <a:sym typeface="Work Sans"/>
              </a:defRPr>
            </a:lvl4pPr>
            <a:lvl5pPr lvl="4" algn="r">
              <a:buNone/>
              <a:defRPr sz="1000">
                <a:solidFill>
                  <a:schemeClr val="dk2"/>
                </a:solidFill>
                <a:latin typeface="Work Sans"/>
                <a:ea typeface="Work Sans"/>
                <a:cs typeface="Work Sans"/>
                <a:sym typeface="Work Sans"/>
              </a:defRPr>
            </a:lvl5pPr>
            <a:lvl6pPr lvl="5" algn="r">
              <a:buNone/>
              <a:defRPr sz="1000">
                <a:solidFill>
                  <a:schemeClr val="dk2"/>
                </a:solidFill>
                <a:latin typeface="Work Sans"/>
                <a:ea typeface="Work Sans"/>
                <a:cs typeface="Work Sans"/>
                <a:sym typeface="Work Sans"/>
              </a:defRPr>
            </a:lvl6pPr>
            <a:lvl7pPr lvl="6" algn="r">
              <a:buNone/>
              <a:defRPr sz="1000">
                <a:solidFill>
                  <a:schemeClr val="dk2"/>
                </a:solidFill>
                <a:latin typeface="Work Sans"/>
                <a:ea typeface="Work Sans"/>
                <a:cs typeface="Work Sans"/>
                <a:sym typeface="Work Sans"/>
              </a:defRPr>
            </a:lvl7pPr>
            <a:lvl8pPr lvl="7" algn="r">
              <a:buNone/>
              <a:defRPr sz="1000">
                <a:solidFill>
                  <a:schemeClr val="dk2"/>
                </a:solidFill>
                <a:latin typeface="Work Sans"/>
                <a:ea typeface="Work Sans"/>
                <a:cs typeface="Work Sans"/>
                <a:sym typeface="Work Sans"/>
              </a:defRPr>
            </a:lvl8pPr>
            <a:lvl9pPr lvl="8" algn="r">
              <a:buNone/>
              <a:defRPr sz="1000">
                <a:solidFill>
                  <a:schemeClr val="dk2"/>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53">
          <p15:clr>
            <a:srgbClr val="E46962"/>
          </p15:clr>
        </p15:guide>
        <p15:guide id="26" orient="horz" pos="3199">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www.youtube.com/watch?v=CI_jrKepZTw" TargetMode="External"/><Relationship Id="rId4" Type="http://schemas.openxmlformats.org/officeDocument/2006/relationships/image" Target="../media/image2.jpg"/><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16.jpg"/><Relationship Id="rId6"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hyperlink" Target="https://www.youtube.com/watch?v=CI_jrKepZTw" TargetMode="External"/><Relationship Id="rId4" Type="http://schemas.openxmlformats.org/officeDocument/2006/relationships/image" Target="../media/image2.jpg"/><Relationship Id="rId5" Type="http://schemas.openxmlformats.org/officeDocument/2006/relationships/hyperlink" Target="https://www.youtube.com/watch?v=CI_jrKepZTw"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s://www.youtube.com/watch?v=g9ig8rJ4F9E" TargetMode="External"/><Relationship Id="rId4" Type="http://schemas.openxmlformats.org/officeDocument/2006/relationships/image" Target="../media/image21.jpg"/><Relationship Id="rId5"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0.jp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www.youtube.com/watch?v=2HbfuKwTNWg" TargetMode="External"/><Relationship Id="rId4" Type="http://schemas.openxmlformats.org/officeDocument/2006/relationships/image" Target="../media/image27.png"/><Relationship Id="rId5"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www.youtube.com/watch?v=2HbfuKwTNWg" TargetMode="External"/><Relationship Id="rId4" Type="http://schemas.openxmlformats.org/officeDocument/2006/relationships/image" Target="../media/image27.png"/><Relationship Id="rId5"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jpg"/><Relationship Id="rId4" Type="http://schemas.openxmlformats.org/officeDocument/2006/relationships/image" Target="../media/image31.jpg"/><Relationship Id="rId5" Type="http://schemas.openxmlformats.org/officeDocument/2006/relationships/image" Target="../media/image25.png"/><Relationship Id="rId6" Type="http://schemas.openxmlformats.org/officeDocument/2006/relationships/image" Target="../media/image19.png"/><Relationship Id="rId7"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spinthewheel.app/wheel-of-fortune-round-2" TargetMode="External"/><Relationship Id="rId4" Type="http://schemas.openxmlformats.org/officeDocument/2006/relationships/image" Target="../media/image12.png"/><Relationship Id="rId5" Type="http://schemas.openxmlformats.org/officeDocument/2006/relationships/image" Target="../media/image24.jpg"/><Relationship Id="rId6" Type="http://schemas.openxmlformats.org/officeDocument/2006/relationships/hyperlink" Target="https://spinthewheel.app/wheel-of-fortune-round-2" TargetMode="External"/><Relationship Id="rId7"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 Id="rId3" Type="http://schemas.openxmlformats.org/officeDocument/2006/relationships/hyperlink" Target="https://files.consumerfinance.gov/f/documents/cfpb_book-club_cg_saves_pennies_singlepage.pdf" TargetMode="External"/><Relationship Id="rId4" Type="http://schemas.openxmlformats.org/officeDocument/2006/relationships/hyperlink" Target="https://www.consumerfinance.gov/consumer-tools/money-as-you-grow/" TargetMode="External"/><Relationship Id="rId5"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hyperlink" Target="https://www.youtube.com/watch?v=-YcoFXFTwSo" TargetMode="External"/><Relationship Id="rId4" Type="http://schemas.openxmlformats.org/officeDocument/2006/relationships/image" Target="../media/image32.jpg"/><Relationship Id="rId5"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hyperlink" Target="https://econedlink.org/resources/curious-george-economics/" TargetMode="External"/><Relationship Id="rId6" Type="http://schemas.openxmlformats.org/officeDocument/2006/relationships/image" Target="../media/image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 Id="rId3"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39.jpg"/><Relationship Id="rId4" Type="http://schemas.openxmlformats.org/officeDocument/2006/relationships/image" Target="../media/image12.png"/><Relationship Id="rId5" Type="http://schemas.openxmlformats.org/officeDocument/2006/relationships/hyperlink" Target="https://docs.google.com/forms/d/e/1FAIpQLSfgyraQR9SQ831rkbK5pZCHswVAaa5HqzS7Uo-tf7gFcU9_pw/viewform?usp=dialog" TargetMode="External"/><Relationship Id="rId6"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0"/>
          <p:cNvSpPr txBox="1"/>
          <p:nvPr>
            <p:ph type="title"/>
          </p:nvPr>
        </p:nvSpPr>
        <p:spPr>
          <a:xfrm>
            <a:off x="-673250" y="685375"/>
            <a:ext cx="8487300" cy="315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8400"/>
              <a:t>Monkey</a:t>
            </a:r>
            <a:endParaRPr sz="8400"/>
          </a:p>
          <a:p>
            <a:pPr indent="0" lvl="0" marL="0" rtl="0" algn="ctr">
              <a:spcBef>
                <a:spcPts val="0"/>
              </a:spcBef>
              <a:spcAft>
                <a:spcPts val="0"/>
              </a:spcAft>
              <a:buNone/>
            </a:pPr>
            <a:r>
              <a:rPr lang="en" sz="8400"/>
              <a:t>Business</a:t>
            </a:r>
            <a:endParaRPr sz="8400"/>
          </a:p>
        </p:txBody>
      </p:sp>
      <p:sp>
        <p:nvSpPr>
          <p:cNvPr id="589" name="Google Shape;589;p60"/>
          <p:cNvSpPr txBox="1"/>
          <p:nvPr/>
        </p:nvSpPr>
        <p:spPr>
          <a:xfrm>
            <a:off x="744225" y="3228175"/>
            <a:ext cx="5001300" cy="6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500">
                <a:solidFill>
                  <a:schemeClr val="dk1"/>
                </a:solidFill>
                <a:latin typeface="Work Sans"/>
                <a:ea typeface="Work Sans"/>
                <a:cs typeface="Work Sans"/>
                <a:sym typeface="Work Sans"/>
              </a:rPr>
              <a:t>Teaching Economics with Curious George</a:t>
            </a:r>
            <a:endParaRPr b="1" i="1" sz="1500">
              <a:solidFill>
                <a:schemeClr val="dk1"/>
              </a:solidFill>
              <a:latin typeface="Work Sans"/>
              <a:ea typeface="Work Sans"/>
              <a:cs typeface="Work Sans"/>
              <a:sym typeface="Work Sans"/>
            </a:endParaRPr>
          </a:p>
          <a:p>
            <a:pPr indent="0" lvl="0" marL="0" rtl="0" algn="ctr">
              <a:spcBef>
                <a:spcPts val="0"/>
              </a:spcBef>
              <a:spcAft>
                <a:spcPts val="0"/>
              </a:spcAft>
              <a:buNone/>
            </a:pPr>
            <a:r>
              <a:t/>
            </a:r>
            <a:endParaRPr i="1" sz="1500">
              <a:solidFill>
                <a:schemeClr val="dk1"/>
              </a:solidFill>
              <a:latin typeface="Work Sans"/>
              <a:ea typeface="Work Sans"/>
              <a:cs typeface="Work Sans"/>
              <a:sym typeface="Work Sans"/>
            </a:endParaRPr>
          </a:p>
          <a:p>
            <a:pPr indent="0" lvl="0" marL="0" rtl="0" algn="ctr">
              <a:spcBef>
                <a:spcPts val="0"/>
              </a:spcBef>
              <a:spcAft>
                <a:spcPts val="0"/>
              </a:spcAft>
              <a:buNone/>
            </a:pPr>
            <a:r>
              <a:t/>
            </a:r>
            <a:endParaRPr i="1" sz="1500">
              <a:solidFill>
                <a:schemeClr val="dk1"/>
              </a:solidFill>
              <a:latin typeface="Work Sans"/>
              <a:ea typeface="Work Sans"/>
              <a:cs typeface="Work Sans"/>
              <a:sym typeface="Work Sans"/>
            </a:endParaRPr>
          </a:p>
          <a:p>
            <a:pPr indent="0" lvl="0" marL="0" rtl="0" algn="ctr">
              <a:spcBef>
                <a:spcPts val="0"/>
              </a:spcBef>
              <a:spcAft>
                <a:spcPts val="0"/>
              </a:spcAft>
              <a:buNone/>
            </a:pPr>
            <a:r>
              <a:rPr i="1" lang="en" sz="1500">
                <a:solidFill>
                  <a:schemeClr val="dk1"/>
                </a:solidFill>
                <a:latin typeface="Work Sans"/>
                <a:ea typeface="Work Sans"/>
                <a:cs typeface="Work Sans"/>
                <a:sym typeface="Work Sans"/>
              </a:rPr>
              <a:t>SC Council on Economic Education</a:t>
            </a:r>
            <a:br>
              <a:rPr i="1" lang="en" sz="1500">
                <a:solidFill>
                  <a:schemeClr val="dk1"/>
                </a:solidFill>
                <a:latin typeface="Work Sans"/>
                <a:ea typeface="Work Sans"/>
                <a:cs typeface="Work Sans"/>
                <a:sym typeface="Work Sans"/>
              </a:rPr>
            </a:br>
            <a:r>
              <a:rPr i="1" lang="en" sz="1500">
                <a:solidFill>
                  <a:schemeClr val="dk1"/>
                </a:solidFill>
                <a:latin typeface="Work Sans"/>
                <a:ea typeface="Work Sans"/>
                <a:cs typeface="Work Sans"/>
                <a:sym typeface="Work Sans"/>
              </a:rPr>
              <a:t>Sarah Ostergaard: sarah.ostergaard@moore.sc.edu</a:t>
            </a:r>
            <a:endParaRPr i="1" sz="1500">
              <a:solidFill>
                <a:schemeClr val="dk1"/>
              </a:solidFill>
              <a:latin typeface="Work Sans"/>
              <a:ea typeface="Work Sans"/>
              <a:cs typeface="Work Sans"/>
              <a:sym typeface="Work Sans"/>
            </a:endParaRPr>
          </a:p>
        </p:txBody>
      </p:sp>
      <p:pic>
        <p:nvPicPr>
          <p:cNvPr id="590" name="Google Shape;590;p60"/>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51" name="Google Shape;651;p69"/>
          <p:cNvSpPr/>
          <p:nvPr/>
        </p:nvSpPr>
        <p:spPr>
          <a:xfrm>
            <a:off x="0" y="0"/>
            <a:ext cx="9153144" cy="5149215"/>
          </a:xfrm>
          <a:custGeom>
            <a:rect b="b" l="l" r="r" t="t"/>
            <a:pathLst>
              <a:path extrusionOk="0" h="7772400" w="10058400">
                <a:moveTo>
                  <a:pt x="0" y="0"/>
                </a:moveTo>
                <a:lnTo>
                  <a:pt x="10058400" y="0"/>
                </a:lnTo>
                <a:lnTo>
                  <a:pt x="10058400" y="7772400"/>
                </a:lnTo>
                <a:lnTo>
                  <a:pt x="0" y="7772400"/>
                </a:lnTo>
                <a:lnTo>
                  <a:pt x="0" y="0"/>
                </a:lnTo>
                <a:close/>
              </a:path>
            </a:pathLst>
          </a:custGeom>
          <a:blipFill rotWithShape="1">
            <a:blip r:embed="rId3">
              <a:alphaModFix/>
            </a:blip>
            <a:stretch>
              <a:fillRect b="0" l="0" r="-15999" t="0"/>
            </a:stretch>
          </a:blipFill>
          <a:ln>
            <a:noFill/>
          </a:ln>
        </p:spPr>
      </p:sp>
      <p:sp>
        <p:nvSpPr>
          <p:cNvPr id="652" name="Google Shape;652;p69"/>
          <p:cNvSpPr txBox="1"/>
          <p:nvPr/>
        </p:nvSpPr>
        <p:spPr>
          <a:xfrm>
            <a:off x="3611225" y="3666000"/>
            <a:ext cx="5475900" cy="1477500"/>
          </a:xfrm>
          <a:prstGeom prst="rect">
            <a:avLst/>
          </a:prstGeom>
          <a:solidFill>
            <a:srgbClr val="FF9900"/>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chemeClr val="dk1"/>
                </a:solidFill>
                <a:latin typeface="Unbounded"/>
                <a:ea typeface="Unbounded"/>
                <a:cs typeface="Unbounded"/>
                <a:sym typeface="Unbounded"/>
              </a:rPr>
              <a:t>Specialization or Productivity?</a:t>
            </a:r>
            <a:endParaRPr sz="4200">
              <a:solidFill>
                <a:schemeClr val="dk1"/>
              </a:solidFill>
              <a:latin typeface="Unbounded"/>
              <a:ea typeface="Unbounded"/>
              <a:cs typeface="Unbounded"/>
              <a:sym typeface="Unbound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0"/>
          <p:cNvSpPr txBox="1"/>
          <p:nvPr>
            <p:ph idx="1" type="subTitle"/>
          </p:nvPr>
        </p:nvSpPr>
        <p:spPr>
          <a:xfrm>
            <a:off x="3711750" y="1720500"/>
            <a:ext cx="2049300" cy="172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658" name="Google Shape;658;p70"/>
          <p:cNvSpPr txBox="1"/>
          <p:nvPr>
            <p:ph idx="2" type="body"/>
          </p:nvPr>
        </p:nvSpPr>
        <p:spPr>
          <a:xfrm>
            <a:off x="794750" y="2127975"/>
            <a:ext cx="2759700" cy="22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Unbounded"/>
                <a:ea typeface="Unbounded"/>
                <a:cs typeface="Unbounded"/>
                <a:sym typeface="Unbounded"/>
              </a:rPr>
              <a:t>How would you use this type of a lesson in your classroom? </a:t>
            </a:r>
            <a:endParaRPr sz="1300">
              <a:latin typeface="Unbounded"/>
              <a:ea typeface="Unbounded"/>
              <a:cs typeface="Unbounded"/>
              <a:sym typeface="Unbounded"/>
            </a:endParaRPr>
          </a:p>
          <a:p>
            <a:pPr indent="0" lvl="0" marL="0" rtl="0" algn="l">
              <a:spcBef>
                <a:spcPts val="0"/>
              </a:spcBef>
              <a:spcAft>
                <a:spcPts val="0"/>
              </a:spcAft>
              <a:buNone/>
            </a:pPr>
            <a:r>
              <a:t/>
            </a:r>
            <a:endParaRPr sz="1300">
              <a:latin typeface="Unbounded"/>
              <a:ea typeface="Unbounded"/>
              <a:cs typeface="Unbounded"/>
              <a:sym typeface="Unbounded"/>
            </a:endParaRPr>
          </a:p>
          <a:p>
            <a:pPr indent="0" lvl="0" marL="0" rtl="0" algn="l">
              <a:spcBef>
                <a:spcPts val="0"/>
              </a:spcBef>
              <a:spcAft>
                <a:spcPts val="0"/>
              </a:spcAft>
              <a:buNone/>
            </a:pPr>
            <a:r>
              <a:rPr lang="en" sz="1300">
                <a:latin typeface="Unbounded"/>
                <a:ea typeface="Unbounded"/>
                <a:cs typeface="Unbounded"/>
                <a:sym typeface="Unbounded"/>
              </a:rPr>
              <a:t>Would you use it as an Intro activity, or at the end to summarize?</a:t>
            </a:r>
            <a:endParaRPr sz="1300">
              <a:latin typeface="Unbounded"/>
              <a:ea typeface="Unbounded"/>
              <a:cs typeface="Unbounded"/>
              <a:sym typeface="Unbounded"/>
            </a:endParaRPr>
          </a:p>
        </p:txBody>
      </p:sp>
      <p:sp>
        <p:nvSpPr>
          <p:cNvPr id="659" name="Google Shape;659;p70"/>
          <p:cNvSpPr txBox="1"/>
          <p:nvPr>
            <p:ph idx="3" type="body"/>
          </p:nvPr>
        </p:nvSpPr>
        <p:spPr>
          <a:xfrm>
            <a:off x="5918350" y="466825"/>
            <a:ext cx="2805000" cy="22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latin typeface="Unbounded"/>
                <a:ea typeface="Unbounded"/>
                <a:cs typeface="Unbounded"/>
                <a:sym typeface="Unbounded"/>
              </a:rPr>
              <a:t>What’s In The Picture?</a:t>
            </a:r>
            <a:endParaRPr sz="4200">
              <a:latin typeface="Unbounded"/>
              <a:ea typeface="Unbounded"/>
              <a:cs typeface="Unbounded"/>
              <a:sym typeface="Unbounded"/>
            </a:endParaRPr>
          </a:p>
        </p:txBody>
      </p:sp>
      <p:pic>
        <p:nvPicPr>
          <p:cNvPr id="660" name="Google Shape;660;p70"/>
          <p:cNvPicPr preferRelativeResize="0"/>
          <p:nvPr/>
        </p:nvPicPr>
        <p:blipFill>
          <a:blip r:embed="rId3">
            <a:alphaModFix/>
          </a:blip>
          <a:stretch>
            <a:fillRect/>
          </a:stretch>
        </p:blipFill>
        <p:spPr>
          <a:xfrm>
            <a:off x="4083952" y="1919303"/>
            <a:ext cx="1304874" cy="1304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1"/>
          <p:cNvSpPr txBox="1"/>
          <p:nvPr>
            <p:ph idx="1" type="subTitle"/>
          </p:nvPr>
        </p:nvSpPr>
        <p:spPr>
          <a:xfrm>
            <a:off x="3711750" y="1720500"/>
            <a:ext cx="2049300" cy="172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666" name="Google Shape;666;p71"/>
          <p:cNvSpPr txBox="1"/>
          <p:nvPr>
            <p:ph idx="2" type="body"/>
          </p:nvPr>
        </p:nvSpPr>
        <p:spPr>
          <a:xfrm>
            <a:off x="794750" y="2127975"/>
            <a:ext cx="2759700" cy="22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Unbounded"/>
                <a:ea typeface="Unbounded"/>
                <a:cs typeface="Unbounded"/>
                <a:sym typeface="Unbounded"/>
              </a:rPr>
              <a:t>Use the lovable character Curious George to capture your students’ attention while teaching about business.  Each lesson features a specific Curious George children’s book and includes fun activities to help your students learn. Concepts concepts will include goods and services, natural, capital, and human resources, production, specialization, interdependence, and saving.</a:t>
            </a:r>
            <a:endParaRPr sz="1200">
              <a:latin typeface="Unbounded"/>
              <a:ea typeface="Unbounded"/>
              <a:cs typeface="Unbounded"/>
              <a:sym typeface="Unbounded"/>
            </a:endParaRPr>
          </a:p>
        </p:txBody>
      </p:sp>
      <p:sp>
        <p:nvSpPr>
          <p:cNvPr id="667" name="Google Shape;667;p71"/>
          <p:cNvSpPr txBox="1"/>
          <p:nvPr>
            <p:ph idx="3" type="body"/>
          </p:nvPr>
        </p:nvSpPr>
        <p:spPr>
          <a:xfrm>
            <a:off x="5918350" y="466825"/>
            <a:ext cx="2805000" cy="22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latin typeface="Unbounded"/>
                <a:ea typeface="Unbounded"/>
                <a:cs typeface="Unbounded"/>
                <a:sym typeface="Unbounded"/>
              </a:rPr>
              <a:t>Curious George Econ.</a:t>
            </a:r>
            <a:endParaRPr sz="4200">
              <a:latin typeface="Unbounded"/>
              <a:ea typeface="Unbounded"/>
              <a:cs typeface="Unbounded"/>
              <a:sym typeface="Unbounded"/>
            </a:endParaRPr>
          </a:p>
        </p:txBody>
      </p:sp>
      <p:pic>
        <p:nvPicPr>
          <p:cNvPr id="668" name="Google Shape;668;p71"/>
          <p:cNvPicPr preferRelativeResize="0"/>
          <p:nvPr/>
        </p:nvPicPr>
        <p:blipFill>
          <a:blip r:embed="rId3">
            <a:alphaModFix/>
          </a:blip>
          <a:stretch>
            <a:fillRect/>
          </a:stretch>
        </p:blipFill>
        <p:spPr>
          <a:xfrm>
            <a:off x="4083952" y="1919303"/>
            <a:ext cx="1304874" cy="1304874"/>
          </a:xfrm>
          <a:prstGeom prst="rect">
            <a:avLst/>
          </a:prstGeom>
          <a:noFill/>
          <a:ln>
            <a:noFill/>
          </a:ln>
        </p:spPr>
      </p:pic>
      <p:pic>
        <p:nvPicPr>
          <p:cNvPr id="669" name="Google Shape;669;p71"/>
          <p:cNvPicPr preferRelativeResize="0"/>
          <p:nvPr/>
        </p:nvPicPr>
        <p:blipFill>
          <a:blip r:embed="rId4">
            <a:alphaModFix/>
          </a:blip>
          <a:stretch>
            <a:fillRect/>
          </a:stretch>
        </p:blipFill>
        <p:spPr>
          <a:xfrm>
            <a:off x="3888878" y="3709687"/>
            <a:ext cx="1695035" cy="989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2"/>
          <p:cNvSpPr txBox="1"/>
          <p:nvPr>
            <p:ph type="title"/>
          </p:nvPr>
        </p:nvSpPr>
        <p:spPr>
          <a:xfrm>
            <a:off x="328350" y="340600"/>
            <a:ext cx="8487300" cy="44622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 sz="4500">
                <a:solidFill>
                  <a:schemeClr val="lt1"/>
                </a:solidFill>
              </a:rPr>
              <a:t>Topics: </a:t>
            </a:r>
            <a:br>
              <a:rPr lang="en" sz="4500"/>
            </a:br>
            <a:r>
              <a:rPr lang="en" sz="4500"/>
              <a:t>Goods &amp; Services</a:t>
            </a:r>
            <a:endParaRPr sz="4500"/>
          </a:p>
          <a:p>
            <a:pPr indent="0" lvl="0" marL="0" rtl="0" algn="ctr">
              <a:lnSpc>
                <a:spcPct val="90000"/>
              </a:lnSpc>
              <a:spcBef>
                <a:spcPts val="0"/>
              </a:spcBef>
              <a:spcAft>
                <a:spcPts val="0"/>
              </a:spcAft>
              <a:buClr>
                <a:schemeClr val="dk1"/>
              </a:buClr>
              <a:buSzPts val="1100"/>
              <a:buFont typeface="Arial"/>
              <a:buNone/>
            </a:pPr>
            <a:r>
              <a:rPr lang="en" sz="4500"/>
              <a:t>Resources</a:t>
            </a:r>
            <a:endParaRPr sz="4500"/>
          </a:p>
          <a:p>
            <a:pPr indent="0" lvl="0" marL="0" rtl="0" algn="ctr">
              <a:lnSpc>
                <a:spcPct val="90000"/>
              </a:lnSpc>
              <a:spcBef>
                <a:spcPts val="0"/>
              </a:spcBef>
              <a:spcAft>
                <a:spcPts val="0"/>
              </a:spcAft>
              <a:buClr>
                <a:schemeClr val="dk1"/>
              </a:buClr>
              <a:buSzPts val="1100"/>
              <a:buFont typeface="Arial"/>
              <a:buNone/>
            </a:pPr>
            <a:r>
              <a:rPr lang="en" sz="4500"/>
              <a:t>Specialization</a:t>
            </a:r>
            <a:endParaRPr sz="4500"/>
          </a:p>
          <a:p>
            <a:pPr indent="0" lvl="0" marL="0" rtl="0" algn="ctr">
              <a:lnSpc>
                <a:spcPct val="90000"/>
              </a:lnSpc>
              <a:spcBef>
                <a:spcPts val="0"/>
              </a:spcBef>
              <a:spcAft>
                <a:spcPts val="0"/>
              </a:spcAft>
              <a:buClr>
                <a:schemeClr val="dk1"/>
              </a:buClr>
              <a:buSzPts val="1100"/>
              <a:buFont typeface="Arial"/>
              <a:buNone/>
            </a:pPr>
            <a:r>
              <a:rPr lang="en" sz="4500"/>
              <a:t>Savings</a:t>
            </a:r>
            <a:endParaRPr sz="4500"/>
          </a:p>
        </p:txBody>
      </p:sp>
      <p:pic>
        <p:nvPicPr>
          <p:cNvPr id="675" name="Google Shape;675;p72"/>
          <p:cNvPicPr preferRelativeResize="0"/>
          <p:nvPr/>
        </p:nvPicPr>
        <p:blipFill>
          <a:blip r:embed="rId3">
            <a:alphaModFix/>
          </a:blip>
          <a:stretch>
            <a:fillRect/>
          </a:stretch>
        </p:blipFill>
        <p:spPr>
          <a:xfrm>
            <a:off x="7492701" y="3368926"/>
            <a:ext cx="1568324" cy="1568349"/>
          </a:xfrm>
          <a:prstGeom prst="rect">
            <a:avLst/>
          </a:prstGeom>
          <a:noFill/>
          <a:ln cap="flat" cmpd="sng" w="9525">
            <a:solidFill>
              <a:schemeClr val="lt1"/>
            </a:solidFill>
            <a:prstDash val="solid"/>
            <a:round/>
            <a:headEnd len="sm" w="sm" type="none"/>
            <a:tailEnd len="sm" w="sm" type="none"/>
          </a:ln>
        </p:spPr>
      </p:pic>
      <p:pic>
        <p:nvPicPr>
          <p:cNvPr id="676" name="Google Shape;676;p72"/>
          <p:cNvPicPr preferRelativeResize="0"/>
          <p:nvPr/>
        </p:nvPicPr>
        <p:blipFill rotWithShape="1">
          <a:blip r:embed="rId4">
            <a:alphaModFix/>
          </a:blip>
          <a:srcRect b="0" l="0" r="0" t="0"/>
          <a:stretch/>
        </p:blipFill>
        <p:spPr>
          <a:xfrm>
            <a:off x="0" y="4738104"/>
            <a:ext cx="1711776" cy="405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3"/>
          <p:cNvSpPr txBox="1"/>
          <p:nvPr>
            <p:ph type="title"/>
          </p:nvPr>
        </p:nvSpPr>
        <p:spPr>
          <a:xfrm>
            <a:off x="328350" y="340600"/>
            <a:ext cx="8487300" cy="44622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
                <a:solidFill>
                  <a:schemeClr val="lt1"/>
                </a:solidFill>
              </a:rPr>
              <a:t>Goods &amp; Services</a:t>
            </a:r>
            <a:endParaRPr>
              <a:solidFill>
                <a:schemeClr val="lt1"/>
              </a:solidFill>
            </a:endParaRPr>
          </a:p>
          <a:p>
            <a:pPr indent="0" lvl="0" marL="0" rtl="0" algn="ctr">
              <a:lnSpc>
                <a:spcPct val="90000"/>
              </a:lnSpc>
              <a:spcBef>
                <a:spcPts val="0"/>
              </a:spcBef>
              <a:spcAft>
                <a:spcPts val="0"/>
              </a:spcAft>
              <a:buClr>
                <a:schemeClr val="dk1"/>
              </a:buClr>
              <a:buSzPts val="1100"/>
              <a:buFont typeface="Arial"/>
              <a:buNone/>
            </a:pPr>
            <a:r>
              <a:rPr lang="en"/>
              <a:t>Resources</a:t>
            </a:r>
            <a:endParaRPr/>
          </a:p>
          <a:p>
            <a:pPr indent="0" lvl="0" marL="0" rtl="0" algn="ctr">
              <a:lnSpc>
                <a:spcPct val="90000"/>
              </a:lnSpc>
              <a:spcBef>
                <a:spcPts val="0"/>
              </a:spcBef>
              <a:spcAft>
                <a:spcPts val="0"/>
              </a:spcAft>
              <a:buClr>
                <a:schemeClr val="dk1"/>
              </a:buClr>
              <a:buSzPts val="1100"/>
              <a:buFont typeface="Arial"/>
              <a:buNone/>
            </a:pPr>
            <a:r>
              <a:rPr lang="en"/>
              <a:t>Savings</a:t>
            </a:r>
            <a:endParaRPr/>
          </a:p>
          <a:p>
            <a:pPr indent="0" lvl="0" marL="0" rtl="0" algn="ctr">
              <a:lnSpc>
                <a:spcPct val="90000"/>
              </a:lnSpc>
              <a:spcBef>
                <a:spcPts val="0"/>
              </a:spcBef>
              <a:spcAft>
                <a:spcPts val="0"/>
              </a:spcAft>
              <a:buClr>
                <a:schemeClr val="dk1"/>
              </a:buClr>
              <a:buSzPts val="1100"/>
              <a:buFont typeface="Arial"/>
              <a:buNone/>
            </a:pPr>
            <a:r>
              <a:rPr lang="en"/>
              <a:t>Specialization</a:t>
            </a:r>
            <a:endParaRPr/>
          </a:p>
        </p:txBody>
      </p:sp>
      <p:pic>
        <p:nvPicPr>
          <p:cNvPr id="682" name="Google Shape;682;p73"/>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4"/>
          <p:cNvSpPr txBox="1"/>
          <p:nvPr>
            <p:ph idx="7" type="subTitle"/>
          </p:nvPr>
        </p:nvSpPr>
        <p:spPr>
          <a:xfrm>
            <a:off x="4977650" y="414975"/>
            <a:ext cx="3633600" cy="54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500"/>
              <a:t>Goods and Services</a:t>
            </a:r>
            <a:endParaRPr sz="2500"/>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None/>
            </a:pPr>
            <a:r>
              <a:t/>
            </a:r>
            <a:endParaRPr/>
          </a:p>
        </p:txBody>
      </p:sp>
      <p:sp>
        <p:nvSpPr>
          <p:cNvPr id="688" name="Google Shape;688;p74"/>
          <p:cNvSpPr txBox="1"/>
          <p:nvPr>
            <p:ph idx="9" type="body"/>
          </p:nvPr>
        </p:nvSpPr>
        <p:spPr>
          <a:xfrm>
            <a:off x="5226650" y="2834925"/>
            <a:ext cx="3135600" cy="1710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300">
                <a:solidFill>
                  <a:schemeClr val="lt1"/>
                </a:solidFill>
                <a:latin typeface="Unbounded"/>
                <a:ea typeface="Unbounded"/>
                <a:cs typeface="Unbounded"/>
                <a:sym typeface="Unbounded"/>
              </a:rPr>
              <a:t>Goods </a:t>
            </a:r>
            <a:r>
              <a:rPr lang="en" sz="1300">
                <a:latin typeface="Unbounded"/>
                <a:ea typeface="Unbounded"/>
                <a:cs typeface="Unbounded"/>
                <a:sym typeface="Unbounded"/>
              </a:rPr>
              <a:t>are tangible things such as food, clothes, and cars.  </a:t>
            </a:r>
            <a:endParaRPr sz="1300">
              <a:latin typeface="Unbounded"/>
              <a:ea typeface="Unbounded"/>
              <a:cs typeface="Unbounded"/>
              <a:sym typeface="Unbounded"/>
            </a:endParaRPr>
          </a:p>
          <a:p>
            <a:pPr indent="0" lvl="0" marL="0" rtl="0" algn="l">
              <a:lnSpc>
                <a:spcPct val="115000"/>
              </a:lnSpc>
              <a:spcBef>
                <a:spcPts val="0"/>
              </a:spcBef>
              <a:spcAft>
                <a:spcPts val="0"/>
              </a:spcAft>
              <a:buClr>
                <a:schemeClr val="dk1"/>
              </a:buClr>
              <a:buSzPts val="1100"/>
              <a:buFont typeface="Arial"/>
              <a:buNone/>
            </a:pPr>
            <a:r>
              <a:t/>
            </a:r>
            <a:endParaRPr b="1" sz="13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Clr>
                <a:schemeClr val="dk1"/>
              </a:buClr>
              <a:buSzPts val="1100"/>
              <a:buFont typeface="Arial"/>
              <a:buNone/>
            </a:pPr>
            <a:r>
              <a:rPr b="1" lang="en" sz="1300">
                <a:solidFill>
                  <a:schemeClr val="lt1"/>
                </a:solidFill>
                <a:latin typeface="Unbounded"/>
                <a:ea typeface="Unbounded"/>
                <a:cs typeface="Unbounded"/>
                <a:sym typeface="Unbounded"/>
              </a:rPr>
              <a:t>Services </a:t>
            </a:r>
            <a:r>
              <a:rPr lang="en" sz="1300">
                <a:latin typeface="Unbounded"/>
                <a:ea typeface="Unbounded"/>
                <a:cs typeface="Unbounded"/>
                <a:sym typeface="Unbounded"/>
              </a:rPr>
              <a:t>are physically intangible things such as medical care, haircuts, and education. </a:t>
            </a:r>
            <a:endParaRPr/>
          </a:p>
        </p:txBody>
      </p:sp>
      <p:pic>
        <p:nvPicPr>
          <p:cNvPr id="689" name="Google Shape;689;p74">
            <a:hlinkClick r:id="rId3"/>
          </p:cNvPr>
          <p:cNvPicPr preferRelativeResize="0"/>
          <p:nvPr/>
        </p:nvPicPr>
        <p:blipFill>
          <a:blip r:embed="rId4">
            <a:alphaModFix/>
          </a:blip>
          <a:stretch>
            <a:fillRect/>
          </a:stretch>
        </p:blipFill>
        <p:spPr>
          <a:xfrm>
            <a:off x="297638" y="174300"/>
            <a:ext cx="3982975" cy="4842050"/>
          </a:xfrm>
          <a:prstGeom prst="rect">
            <a:avLst/>
          </a:prstGeom>
          <a:noFill/>
          <a:ln>
            <a:noFill/>
          </a:ln>
        </p:spPr>
      </p:pic>
      <p:pic>
        <p:nvPicPr>
          <p:cNvPr id="690" name="Google Shape;690;p74"/>
          <p:cNvPicPr preferRelativeResize="0"/>
          <p:nvPr/>
        </p:nvPicPr>
        <p:blipFill rotWithShape="1">
          <a:blip r:embed="rId5">
            <a:alphaModFix/>
          </a:blip>
          <a:srcRect b="0" l="0" r="0" t="0"/>
          <a:stretch/>
        </p:blipFill>
        <p:spPr>
          <a:xfrm>
            <a:off x="0" y="4738104"/>
            <a:ext cx="1711776" cy="405400"/>
          </a:xfrm>
          <a:prstGeom prst="rect">
            <a:avLst/>
          </a:prstGeom>
          <a:noFill/>
          <a:ln>
            <a:noFill/>
          </a:ln>
        </p:spPr>
      </p:pic>
      <p:sp>
        <p:nvSpPr>
          <p:cNvPr id="691" name="Google Shape;691;p74"/>
          <p:cNvSpPr txBox="1"/>
          <p:nvPr/>
        </p:nvSpPr>
        <p:spPr>
          <a:xfrm>
            <a:off x="5226650" y="1619725"/>
            <a:ext cx="3394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1"/>
                </a:solidFill>
                <a:latin typeface="Unbounded"/>
                <a:ea typeface="Unbounded"/>
                <a:cs typeface="Unbounded"/>
                <a:sym typeface="Unbounded"/>
              </a:rPr>
              <a:t>What is a Good?</a:t>
            </a:r>
            <a:endParaRPr b="1" sz="1300">
              <a:solidFill>
                <a:schemeClr val="dk1"/>
              </a:solidFill>
              <a:latin typeface="Unbounded"/>
              <a:ea typeface="Unbounded"/>
              <a:cs typeface="Unbounded"/>
              <a:sym typeface="Unbounded"/>
            </a:endParaRPr>
          </a:p>
          <a:p>
            <a:pPr indent="0" lvl="0" marL="0" rtl="0" algn="l">
              <a:spcBef>
                <a:spcPts val="0"/>
              </a:spcBef>
              <a:spcAft>
                <a:spcPts val="0"/>
              </a:spcAft>
              <a:buNone/>
            </a:pPr>
            <a:r>
              <a:t/>
            </a:r>
            <a:endParaRPr b="1" sz="1300">
              <a:solidFill>
                <a:schemeClr val="dk1"/>
              </a:solidFill>
              <a:latin typeface="Unbounded"/>
              <a:ea typeface="Unbounded"/>
              <a:cs typeface="Unbounded"/>
              <a:sym typeface="Unbounded"/>
            </a:endParaRPr>
          </a:p>
          <a:p>
            <a:pPr indent="0" lvl="0" marL="0" rtl="0" algn="l">
              <a:spcBef>
                <a:spcPts val="0"/>
              </a:spcBef>
              <a:spcAft>
                <a:spcPts val="0"/>
              </a:spcAft>
              <a:buNone/>
            </a:pPr>
            <a:r>
              <a:rPr b="1" lang="en" sz="1300">
                <a:solidFill>
                  <a:schemeClr val="dk1"/>
                </a:solidFill>
                <a:latin typeface="Unbounded"/>
                <a:ea typeface="Unbounded"/>
                <a:cs typeface="Unbounded"/>
                <a:sym typeface="Unbounded"/>
              </a:rPr>
              <a:t>What is a Service?</a:t>
            </a:r>
            <a:endParaRPr b="1" sz="1300">
              <a:solidFill>
                <a:schemeClr val="dk1"/>
              </a:solidFill>
              <a:latin typeface="Unbounded"/>
              <a:ea typeface="Unbounded"/>
              <a:cs typeface="Unbounded"/>
              <a:sym typeface="Unbound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75"/>
          <p:cNvSpPr txBox="1"/>
          <p:nvPr>
            <p:ph type="title"/>
          </p:nvPr>
        </p:nvSpPr>
        <p:spPr>
          <a:xfrm>
            <a:off x="519750" y="145550"/>
            <a:ext cx="8442000" cy="65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Goods &amp; Services</a:t>
            </a:r>
            <a:endParaRPr/>
          </a:p>
        </p:txBody>
      </p:sp>
      <p:sp>
        <p:nvSpPr>
          <p:cNvPr id="697" name="Google Shape;697;p75"/>
          <p:cNvSpPr txBox="1"/>
          <p:nvPr>
            <p:ph idx="4" type="title"/>
          </p:nvPr>
        </p:nvSpPr>
        <p:spPr>
          <a:xfrm>
            <a:off x="3454075" y="8738550"/>
            <a:ext cx="2568000" cy="122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Let's Celebrate Our Small Businesses | whitehouse.gov" id="698" name="Google Shape;698;p75"/>
          <p:cNvPicPr preferRelativeResize="0"/>
          <p:nvPr/>
        </p:nvPicPr>
        <p:blipFill>
          <a:blip r:embed="rId3">
            <a:alphaModFix/>
          </a:blip>
          <a:stretch>
            <a:fillRect/>
          </a:stretch>
        </p:blipFill>
        <p:spPr>
          <a:xfrm>
            <a:off x="519750" y="1644700"/>
            <a:ext cx="2568003" cy="1711584"/>
          </a:xfrm>
          <a:prstGeom prst="rect">
            <a:avLst/>
          </a:prstGeom>
          <a:noFill/>
          <a:ln>
            <a:noFill/>
          </a:ln>
        </p:spPr>
      </p:pic>
      <p:pic>
        <p:nvPicPr>
          <p:cNvPr descr="Bargains, “hidden treasures” await customers at JBSA-Randolph ..." id="699" name="Google Shape;699;p75"/>
          <p:cNvPicPr preferRelativeResize="0"/>
          <p:nvPr/>
        </p:nvPicPr>
        <p:blipFill>
          <a:blip r:embed="rId4">
            <a:alphaModFix/>
          </a:blip>
          <a:stretch>
            <a:fillRect/>
          </a:stretch>
        </p:blipFill>
        <p:spPr>
          <a:xfrm>
            <a:off x="3453925" y="1672075"/>
            <a:ext cx="2573655" cy="1711574"/>
          </a:xfrm>
          <a:prstGeom prst="rect">
            <a:avLst/>
          </a:prstGeom>
          <a:noFill/>
          <a:ln>
            <a:noFill/>
          </a:ln>
        </p:spPr>
      </p:pic>
      <p:pic>
        <p:nvPicPr>
          <p:cNvPr descr="Eyes wide open &gt; Tyndall Air Force Base &gt; Display" id="700" name="Google Shape;700;p75"/>
          <p:cNvPicPr preferRelativeResize="0"/>
          <p:nvPr/>
        </p:nvPicPr>
        <p:blipFill>
          <a:blip r:embed="rId5">
            <a:alphaModFix/>
          </a:blip>
          <a:stretch>
            <a:fillRect/>
          </a:stretch>
        </p:blipFill>
        <p:spPr>
          <a:xfrm>
            <a:off x="6442626" y="1672075"/>
            <a:ext cx="2395495" cy="1711574"/>
          </a:xfrm>
          <a:prstGeom prst="rect">
            <a:avLst/>
          </a:prstGeom>
          <a:noFill/>
          <a:ln>
            <a:noFill/>
          </a:ln>
        </p:spPr>
      </p:pic>
      <p:sp>
        <p:nvSpPr>
          <p:cNvPr id="701" name="Google Shape;701;p75"/>
          <p:cNvSpPr txBox="1"/>
          <p:nvPr/>
        </p:nvSpPr>
        <p:spPr>
          <a:xfrm>
            <a:off x="303750" y="897350"/>
            <a:ext cx="3000000" cy="702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2100">
                <a:solidFill>
                  <a:schemeClr val="dk1"/>
                </a:solidFill>
                <a:latin typeface="Unbounded"/>
                <a:ea typeface="Unbounded"/>
                <a:cs typeface="Unbounded"/>
                <a:sym typeface="Unbounded"/>
              </a:rPr>
              <a:t>A </a:t>
            </a:r>
            <a:r>
              <a:rPr lang="en" sz="2100">
                <a:solidFill>
                  <a:schemeClr val="dk1"/>
                </a:solidFill>
                <a:latin typeface="Unbounded"/>
                <a:ea typeface="Unbounded"/>
                <a:cs typeface="Unbounded"/>
                <a:sym typeface="Unbounded"/>
              </a:rPr>
              <a:t>bookstore</a:t>
            </a:r>
            <a:r>
              <a:rPr lang="en" sz="2100">
                <a:solidFill>
                  <a:schemeClr val="dk1"/>
                </a:solidFill>
                <a:latin typeface="Unbounded"/>
                <a:ea typeface="Unbounded"/>
                <a:cs typeface="Unbounded"/>
                <a:sym typeface="Unbounded"/>
              </a:rPr>
              <a:t> provides…</a:t>
            </a:r>
            <a:endParaRPr sz="100">
              <a:solidFill>
                <a:schemeClr val="dk1"/>
              </a:solidFill>
            </a:endParaRPr>
          </a:p>
        </p:txBody>
      </p:sp>
      <p:sp>
        <p:nvSpPr>
          <p:cNvPr id="702" name="Google Shape;702;p75"/>
          <p:cNvSpPr txBox="1"/>
          <p:nvPr/>
        </p:nvSpPr>
        <p:spPr>
          <a:xfrm>
            <a:off x="3238075" y="897350"/>
            <a:ext cx="3000000" cy="702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2100">
                <a:solidFill>
                  <a:schemeClr val="dk1"/>
                </a:solidFill>
                <a:latin typeface="Unbounded"/>
                <a:ea typeface="Unbounded"/>
                <a:cs typeface="Unbounded"/>
                <a:sym typeface="Unbounded"/>
              </a:rPr>
              <a:t>A </a:t>
            </a:r>
            <a:r>
              <a:rPr lang="en" sz="2100">
                <a:solidFill>
                  <a:schemeClr val="dk1"/>
                </a:solidFill>
                <a:latin typeface="Unbounded"/>
                <a:ea typeface="Unbounded"/>
                <a:cs typeface="Unbounded"/>
                <a:sym typeface="Unbounded"/>
              </a:rPr>
              <a:t>jewelry</a:t>
            </a:r>
            <a:r>
              <a:rPr lang="en" sz="2100">
                <a:solidFill>
                  <a:schemeClr val="dk1"/>
                </a:solidFill>
                <a:latin typeface="Unbounded"/>
                <a:ea typeface="Unbounded"/>
                <a:cs typeface="Unbounded"/>
                <a:sym typeface="Unbounded"/>
              </a:rPr>
              <a:t> store provides…</a:t>
            </a:r>
            <a:endParaRPr sz="100">
              <a:solidFill>
                <a:schemeClr val="dk1"/>
              </a:solidFill>
            </a:endParaRPr>
          </a:p>
        </p:txBody>
      </p:sp>
      <p:sp>
        <p:nvSpPr>
          <p:cNvPr id="703" name="Google Shape;703;p75"/>
          <p:cNvSpPr txBox="1"/>
          <p:nvPr/>
        </p:nvSpPr>
        <p:spPr>
          <a:xfrm>
            <a:off x="6107725" y="897350"/>
            <a:ext cx="3000000" cy="702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2100">
                <a:solidFill>
                  <a:schemeClr val="dk1"/>
                </a:solidFill>
                <a:latin typeface="Unbounded"/>
                <a:ea typeface="Unbounded"/>
                <a:cs typeface="Unbounded"/>
                <a:sym typeface="Unbounded"/>
              </a:rPr>
              <a:t>A optometrist office provides…</a:t>
            </a:r>
            <a:endParaRPr sz="100">
              <a:solidFill>
                <a:schemeClr val="dk1"/>
              </a:solidFill>
            </a:endParaRPr>
          </a:p>
        </p:txBody>
      </p:sp>
      <p:sp>
        <p:nvSpPr>
          <p:cNvPr id="704" name="Google Shape;704;p75"/>
          <p:cNvSpPr txBox="1"/>
          <p:nvPr/>
        </p:nvSpPr>
        <p:spPr>
          <a:xfrm>
            <a:off x="519750" y="3424525"/>
            <a:ext cx="2573700" cy="874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a:solidFill>
                  <a:schemeClr val="dk1"/>
                </a:solidFill>
                <a:latin typeface="Unbounded"/>
                <a:ea typeface="Unbounded"/>
                <a:cs typeface="Unbounded"/>
                <a:sym typeface="Unbounded"/>
              </a:rPr>
              <a:t>Is a copy of </a:t>
            </a:r>
            <a:r>
              <a:rPr i="1" lang="en">
                <a:solidFill>
                  <a:schemeClr val="dk1"/>
                </a:solidFill>
                <a:latin typeface="Unbounded"/>
                <a:ea typeface="Unbounded"/>
                <a:cs typeface="Unbounded"/>
                <a:sym typeface="Unbounded"/>
              </a:rPr>
              <a:t>Cloudy with a Chance of Meatballs</a:t>
            </a:r>
            <a:r>
              <a:rPr lang="en">
                <a:solidFill>
                  <a:schemeClr val="dk1"/>
                </a:solidFill>
                <a:latin typeface="Unbounded"/>
                <a:ea typeface="Unbounded"/>
                <a:cs typeface="Unbounded"/>
                <a:sym typeface="Unbounded"/>
              </a:rPr>
              <a:t> a good or service? </a:t>
            </a:r>
            <a:endParaRPr>
              <a:solidFill>
                <a:schemeClr val="dk1"/>
              </a:solidFill>
              <a:latin typeface="Unbounded"/>
              <a:ea typeface="Unbounded"/>
              <a:cs typeface="Unbounded"/>
              <a:sym typeface="Unbounded"/>
            </a:endParaRPr>
          </a:p>
        </p:txBody>
      </p:sp>
      <p:sp>
        <p:nvSpPr>
          <p:cNvPr id="705" name="Google Shape;705;p75"/>
          <p:cNvSpPr txBox="1"/>
          <p:nvPr/>
        </p:nvSpPr>
        <p:spPr>
          <a:xfrm>
            <a:off x="519750" y="4252875"/>
            <a:ext cx="2568000" cy="702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a:solidFill>
                  <a:schemeClr val="dk1"/>
                </a:solidFill>
                <a:latin typeface="Unbounded"/>
                <a:ea typeface="Unbounded"/>
                <a:cs typeface="Unbounded"/>
                <a:sym typeface="Unbounded"/>
              </a:rPr>
              <a:t>Is children’s story time every Wednesday a good or service?</a:t>
            </a:r>
            <a:endParaRPr/>
          </a:p>
        </p:txBody>
      </p:sp>
      <p:sp>
        <p:nvSpPr>
          <p:cNvPr id="706" name="Google Shape;706;p75"/>
          <p:cNvSpPr txBox="1"/>
          <p:nvPr/>
        </p:nvSpPr>
        <p:spPr>
          <a:xfrm>
            <a:off x="3453900" y="3500325"/>
            <a:ext cx="2573700" cy="529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a:solidFill>
                  <a:schemeClr val="dk1"/>
                </a:solidFill>
                <a:latin typeface="Unbounded"/>
                <a:ea typeface="Unbounded"/>
                <a:cs typeface="Unbounded"/>
                <a:sym typeface="Unbounded"/>
              </a:rPr>
              <a:t>Is a pair of earrings a good or service? </a:t>
            </a:r>
            <a:endParaRPr>
              <a:solidFill>
                <a:schemeClr val="dk1"/>
              </a:solidFill>
              <a:latin typeface="Unbounded"/>
              <a:ea typeface="Unbounded"/>
              <a:cs typeface="Unbounded"/>
              <a:sym typeface="Unbounded"/>
            </a:endParaRPr>
          </a:p>
        </p:txBody>
      </p:sp>
      <p:sp>
        <p:nvSpPr>
          <p:cNvPr id="707" name="Google Shape;707;p75"/>
          <p:cNvSpPr txBox="1"/>
          <p:nvPr/>
        </p:nvSpPr>
        <p:spPr>
          <a:xfrm>
            <a:off x="3454075" y="4029825"/>
            <a:ext cx="2568000" cy="702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a:solidFill>
                  <a:schemeClr val="dk1"/>
                </a:solidFill>
                <a:latin typeface="Unbounded"/>
                <a:ea typeface="Unbounded"/>
                <a:cs typeface="Unbounded"/>
                <a:sym typeface="Unbounded"/>
              </a:rPr>
              <a:t>Is broken or damaged ring repair a good or service?</a:t>
            </a:r>
            <a:endParaRPr/>
          </a:p>
        </p:txBody>
      </p:sp>
      <p:sp>
        <p:nvSpPr>
          <p:cNvPr id="708" name="Google Shape;708;p75"/>
          <p:cNvSpPr txBox="1"/>
          <p:nvPr/>
        </p:nvSpPr>
        <p:spPr>
          <a:xfrm>
            <a:off x="6356375" y="3500325"/>
            <a:ext cx="2568000" cy="529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a:solidFill>
                  <a:schemeClr val="dk1"/>
                </a:solidFill>
                <a:latin typeface="Unbounded"/>
                <a:ea typeface="Unbounded"/>
                <a:cs typeface="Unbounded"/>
                <a:sym typeface="Unbounded"/>
              </a:rPr>
              <a:t>Is an eye exam a good or service?</a:t>
            </a:r>
            <a:endParaRPr/>
          </a:p>
        </p:txBody>
      </p:sp>
      <p:sp>
        <p:nvSpPr>
          <p:cNvPr id="709" name="Google Shape;709;p75"/>
          <p:cNvSpPr txBox="1"/>
          <p:nvPr/>
        </p:nvSpPr>
        <p:spPr>
          <a:xfrm>
            <a:off x="6323725" y="4113650"/>
            <a:ext cx="2568000" cy="702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a:solidFill>
                  <a:schemeClr val="dk1"/>
                </a:solidFill>
                <a:latin typeface="Unbounded"/>
                <a:ea typeface="Unbounded"/>
                <a:cs typeface="Unbounded"/>
                <a:sym typeface="Unbounded"/>
              </a:rPr>
              <a:t>Are prescription eyeglasses a</a:t>
            </a:r>
            <a:r>
              <a:rPr lang="en">
                <a:solidFill>
                  <a:schemeClr val="dk1"/>
                </a:solidFill>
                <a:latin typeface="Unbounded"/>
                <a:ea typeface="Unbounded"/>
                <a:cs typeface="Unbounded"/>
                <a:sym typeface="Unbounded"/>
              </a:rPr>
              <a:t> good or service?</a:t>
            </a:r>
            <a:endParaRPr/>
          </a:p>
        </p:txBody>
      </p:sp>
      <p:pic>
        <p:nvPicPr>
          <p:cNvPr id="710" name="Google Shape;710;p75"/>
          <p:cNvPicPr preferRelativeResize="0"/>
          <p:nvPr/>
        </p:nvPicPr>
        <p:blipFill rotWithShape="1">
          <a:blip r:embed="rId6">
            <a:alphaModFix/>
          </a:blip>
          <a:srcRect b="0" l="0" r="0" t="0"/>
          <a:stretch/>
        </p:blipFill>
        <p:spPr>
          <a:xfrm>
            <a:off x="0" y="4738104"/>
            <a:ext cx="1711776" cy="4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14" name="Shape 714"/>
        <p:cNvGrpSpPr/>
        <p:nvPr/>
      </p:nvGrpSpPr>
      <p:grpSpPr>
        <a:xfrm>
          <a:off x="0" y="0"/>
          <a:ext cx="0" cy="0"/>
          <a:chOff x="0" y="0"/>
          <a:chExt cx="0" cy="0"/>
        </a:xfrm>
      </p:grpSpPr>
      <p:pic>
        <p:nvPicPr>
          <p:cNvPr id="715" name="Google Shape;715;p76">
            <a:hlinkClick r:id="rId3"/>
          </p:cNvPr>
          <p:cNvPicPr preferRelativeResize="0"/>
          <p:nvPr/>
        </p:nvPicPr>
        <p:blipFill>
          <a:blip r:embed="rId4">
            <a:alphaModFix/>
          </a:blip>
          <a:stretch>
            <a:fillRect/>
          </a:stretch>
        </p:blipFill>
        <p:spPr>
          <a:xfrm>
            <a:off x="281938" y="150725"/>
            <a:ext cx="3982975" cy="4842050"/>
          </a:xfrm>
          <a:prstGeom prst="rect">
            <a:avLst/>
          </a:prstGeom>
          <a:noFill/>
          <a:ln cap="flat" cmpd="sng" w="9525">
            <a:solidFill>
              <a:schemeClr val="dk1"/>
            </a:solidFill>
            <a:prstDash val="solid"/>
            <a:round/>
            <a:headEnd len="sm" w="sm" type="none"/>
            <a:tailEnd len="sm" w="sm" type="none"/>
          </a:ln>
        </p:spPr>
      </p:pic>
      <p:sp>
        <p:nvSpPr>
          <p:cNvPr id="716" name="Google Shape;716;p76"/>
          <p:cNvSpPr txBox="1"/>
          <p:nvPr/>
        </p:nvSpPr>
        <p:spPr>
          <a:xfrm>
            <a:off x="4845825" y="655975"/>
            <a:ext cx="41250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chemeClr val="dk1"/>
                </a:solidFill>
                <a:latin typeface="Unbounded"/>
                <a:ea typeface="Unbounded"/>
                <a:cs typeface="Unbounded"/>
                <a:sym typeface="Unbounded"/>
              </a:rPr>
              <a:t>Are you Team</a:t>
            </a:r>
            <a:endParaRPr sz="3200">
              <a:solidFill>
                <a:schemeClr val="dk1"/>
              </a:solidFill>
              <a:latin typeface="Unbounded"/>
              <a:ea typeface="Unbounded"/>
              <a:cs typeface="Unbounded"/>
              <a:sym typeface="Unbounded"/>
            </a:endParaRPr>
          </a:p>
          <a:p>
            <a:pPr indent="0" lvl="0" marL="0" rtl="0" algn="l">
              <a:spcBef>
                <a:spcPts val="0"/>
              </a:spcBef>
              <a:spcAft>
                <a:spcPts val="0"/>
              </a:spcAft>
              <a:buNone/>
            </a:pPr>
            <a:r>
              <a:t/>
            </a:r>
            <a:endParaRPr sz="3200">
              <a:solidFill>
                <a:schemeClr val="dk1"/>
              </a:solidFill>
              <a:latin typeface="Unbounded"/>
              <a:ea typeface="Unbounded"/>
              <a:cs typeface="Unbounded"/>
              <a:sym typeface="Unbounded"/>
            </a:endParaRPr>
          </a:p>
          <a:p>
            <a:pPr indent="-431800" lvl="0" marL="457200" rtl="0" algn="l">
              <a:spcBef>
                <a:spcPts val="0"/>
              </a:spcBef>
              <a:spcAft>
                <a:spcPts val="0"/>
              </a:spcAft>
              <a:buClr>
                <a:schemeClr val="dk1"/>
              </a:buClr>
              <a:buSzPts val="3200"/>
              <a:buFont typeface="Unbounded"/>
              <a:buAutoNum type="alphaLcParenBoth"/>
            </a:pPr>
            <a:r>
              <a:rPr lang="en" sz="3200">
                <a:solidFill>
                  <a:schemeClr val="dk1"/>
                </a:solidFill>
                <a:latin typeface="Unbounded"/>
                <a:ea typeface="Unbounded"/>
                <a:cs typeface="Unbounded"/>
                <a:sym typeface="Unbounded"/>
              </a:rPr>
              <a:t>Read Aloud </a:t>
            </a:r>
            <a:r>
              <a:rPr i="1" lang="en" sz="3200">
                <a:solidFill>
                  <a:schemeClr val="dk1"/>
                </a:solidFill>
                <a:latin typeface="Unbounded"/>
                <a:ea typeface="Unbounded"/>
                <a:cs typeface="Unbounded"/>
                <a:sym typeface="Unbounded"/>
              </a:rPr>
              <a:t>or</a:t>
            </a:r>
            <a:endParaRPr i="1" sz="3200">
              <a:solidFill>
                <a:schemeClr val="dk1"/>
              </a:solidFill>
              <a:latin typeface="Unbounded"/>
              <a:ea typeface="Unbounded"/>
              <a:cs typeface="Unbounded"/>
              <a:sym typeface="Unbounded"/>
            </a:endParaRPr>
          </a:p>
          <a:p>
            <a:pPr indent="0" lvl="0" marL="457200" rtl="0" algn="l">
              <a:spcBef>
                <a:spcPts val="0"/>
              </a:spcBef>
              <a:spcAft>
                <a:spcPts val="0"/>
              </a:spcAft>
              <a:buNone/>
            </a:pPr>
            <a:r>
              <a:t/>
            </a:r>
            <a:endParaRPr sz="3200">
              <a:solidFill>
                <a:schemeClr val="dk1"/>
              </a:solidFill>
              <a:latin typeface="Unbounded"/>
              <a:ea typeface="Unbounded"/>
              <a:cs typeface="Unbounded"/>
              <a:sym typeface="Unbounded"/>
            </a:endParaRPr>
          </a:p>
          <a:p>
            <a:pPr indent="-431800" lvl="0" marL="457200" rtl="0" algn="l">
              <a:spcBef>
                <a:spcPts val="0"/>
              </a:spcBef>
              <a:spcAft>
                <a:spcPts val="0"/>
              </a:spcAft>
              <a:buClr>
                <a:schemeClr val="dk1"/>
              </a:buClr>
              <a:buSzPts val="3200"/>
              <a:buFont typeface="Unbounded"/>
              <a:buAutoNum type="alphaLcParenBoth"/>
            </a:pPr>
            <a:r>
              <a:rPr lang="en" sz="3200">
                <a:solidFill>
                  <a:schemeClr val="dk1"/>
                </a:solidFill>
                <a:latin typeface="Unbounded"/>
                <a:ea typeface="Unbounded"/>
                <a:cs typeface="Unbounded"/>
                <a:sym typeface="Unbounded"/>
              </a:rPr>
              <a:t>Play a YouTube </a:t>
            </a:r>
            <a:r>
              <a:rPr lang="en" sz="3200" u="sng">
                <a:solidFill>
                  <a:schemeClr val="hlink"/>
                </a:solidFill>
                <a:latin typeface="Unbounded"/>
                <a:ea typeface="Unbounded"/>
                <a:cs typeface="Unbounded"/>
                <a:sym typeface="Unbounded"/>
                <a:hlinkClick r:id="rId5"/>
              </a:rPr>
              <a:t>video</a:t>
            </a:r>
            <a:r>
              <a:rPr lang="en" sz="3200">
                <a:solidFill>
                  <a:schemeClr val="dk1"/>
                </a:solidFill>
                <a:latin typeface="Unbounded"/>
                <a:ea typeface="Unbounded"/>
                <a:cs typeface="Unbounded"/>
                <a:sym typeface="Unbounded"/>
              </a:rPr>
              <a:t>?</a:t>
            </a:r>
            <a:endParaRPr sz="3200">
              <a:solidFill>
                <a:schemeClr val="dk1"/>
              </a:solidFill>
              <a:latin typeface="Unbounded"/>
              <a:ea typeface="Unbounded"/>
              <a:cs typeface="Unbounded"/>
              <a:sym typeface="Unbound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77"/>
          <p:cNvPicPr preferRelativeResize="0"/>
          <p:nvPr/>
        </p:nvPicPr>
        <p:blipFill>
          <a:blip r:embed="rId3">
            <a:alphaModFix/>
          </a:blip>
          <a:stretch>
            <a:fillRect/>
          </a:stretch>
        </p:blipFill>
        <p:spPr>
          <a:xfrm>
            <a:off x="716000" y="152400"/>
            <a:ext cx="5071091" cy="4838700"/>
          </a:xfrm>
          <a:prstGeom prst="rect">
            <a:avLst/>
          </a:prstGeom>
          <a:noFill/>
          <a:ln>
            <a:noFill/>
          </a:ln>
        </p:spPr>
      </p:pic>
      <p:sp>
        <p:nvSpPr>
          <p:cNvPr id="722" name="Google Shape;722;p77"/>
          <p:cNvSpPr txBox="1"/>
          <p:nvPr/>
        </p:nvSpPr>
        <p:spPr>
          <a:xfrm>
            <a:off x="5872800" y="700400"/>
            <a:ext cx="3000000" cy="229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700">
                <a:solidFill>
                  <a:schemeClr val="lt1"/>
                </a:solidFill>
                <a:latin typeface="Unbounded"/>
                <a:ea typeface="Unbounded"/>
                <a:cs typeface="Unbounded"/>
                <a:sym typeface="Unbounded"/>
              </a:rPr>
              <a:t>Goods and Services</a:t>
            </a:r>
            <a:endParaRPr sz="17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t/>
            </a:r>
            <a:endParaRPr sz="1300">
              <a:solidFill>
                <a:schemeClr val="dk1"/>
              </a:solidFill>
              <a:latin typeface="Unbounded"/>
              <a:ea typeface="Unbounded"/>
              <a:cs typeface="Unbounded"/>
              <a:sym typeface="Unbounded"/>
            </a:endParaRPr>
          </a:p>
          <a:p>
            <a:pPr indent="0" lvl="0" marL="0" rtl="0" algn="l">
              <a:lnSpc>
                <a:spcPct val="115000"/>
              </a:lnSpc>
              <a:spcBef>
                <a:spcPts val="0"/>
              </a:spcBef>
              <a:spcAft>
                <a:spcPts val="0"/>
              </a:spcAft>
              <a:buNone/>
            </a:pPr>
            <a:r>
              <a:rPr lang="en" sz="1300">
                <a:solidFill>
                  <a:schemeClr val="dk1"/>
                </a:solidFill>
                <a:latin typeface="Unbounded"/>
                <a:ea typeface="Unbounded"/>
                <a:cs typeface="Unbounded"/>
                <a:sym typeface="Unbounded"/>
              </a:rPr>
              <a:t>On a piece of paper, draw two columns. Label one column </a:t>
            </a:r>
            <a:r>
              <a:rPr b="1" lang="en" sz="1300">
                <a:solidFill>
                  <a:schemeClr val="dk1"/>
                </a:solidFill>
                <a:latin typeface="Unbounded"/>
                <a:ea typeface="Unbounded"/>
                <a:cs typeface="Unbounded"/>
                <a:sym typeface="Unbounded"/>
              </a:rPr>
              <a:t>goods </a:t>
            </a:r>
            <a:r>
              <a:rPr lang="en" sz="1300">
                <a:solidFill>
                  <a:schemeClr val="dk1"/>
                </a:solidFill>
                <a:latin typeface="Unbounded"/>
                <a:ea typeface="Unbounded"/>
                <a:cs typeface="Unbounded"/>
                <a:sym typeface="Unbounded"/>
              </a:rPr>
              <a:t>and one column </a:t>
            </a:r>
            <a:r>
              <a:rPr b="1" lang="en" sz="1300">
                <a:solidFill>
                  <a:schemeClr val="dk1"/>
                </a:solidFill>
                <a:latin typeface="Unbounded"/>
                <a:ea typeface="Unbounded"/>
                <a:cs typeface="Unbounded"/>
                <a:sym typeface="Unbounded"/>
              </a:rPr>
              <a:t>services</a:t>
            </a:r>
            <a:r>
              <a:rPr lang="en" sz="1300">
                <a:solidFill>
                  <a:schemeClr val="dk1"/>
                </a:solidFill>
                <a:latin typeface="Unbounded"/>
                <a:ea typeface="Unbounded"/>
                <a:cs typeface="Unbounded"/>
                <a:sym typeface="Unbounded"/>
              </a:rPr>
              <a:t>. </a:t>
            </a:r>
            <a:endParaRPr sz="1300">
              <a:solidFill>
                <a:schemeClr val="dk1"/>
              </a:solidFill>
              <a:latin typeface="Unbounded"/>
              <a:ea typeface="Unbounded"/>
              <a:cs typeface="Unbounded"/>
              <a:sym typeface="Unbounded"/>
            </a:endParaRPr>
          </a:p>
          <a:p>
            <a:pPr indent="0" lvl="0" marL="0" rtl="0" algn="l">
              <a:lnSpc>
                <a:spcPct val="115000"/>
              </a:lnSpc>
              <a:spcBef>
                <a:spcPts val="0"/>
              </a:spcBef>
              <a:spcAft>
                <a:spcPts val="0"/>
              </a:spcAft>
              <a:buNone/>
            </a:pPr>
            <a:r>
              <a:t/>
            </a:r>
            <a:endParaRPr sz="1300">
              <a:solidFill>
                <a:schemeClr val="dk1"/>
              </a:solidFill>
              <a:latin typeface="Unbounded"/>
              <a:ea typeface="Unbounded"/>
              <a:cs typeface="Unbounded"/>
              <a:sym typeface="Unbounded"/>
            </a:endParaRPr>
          </a:p>
          <a:p>
            <a:pPr indent="0" lvl="0" marL="0" rtl="0" algn="l">
              <a:lnSpc>
                <a:spcPct val="115000"/>
              </a:lnSpc>
              <a:spcBef>
                <a:spcPts val="0"/>
              </a:spcBef>
              <a:spcAft>
                <a:spcPts val="0"/>
              </a:spcAft>
              <a:buNone/>
            </a:pPr>
            <a:r>
              <a:rPr lang="en" sz="1300">
                <a:solidFill>
                  <a:schemeClr val="dk1"/>
                </a:solidFill>
                <a:latin typeface="Unbounded"/>
                <a:ea typeface="Unbounded"/>
                <a:cs typeface="Unbounded"/>
                <a:sym typeface="Unbounded"/>
              </a:rPr>
              <a:t>Put your pencil down when you are ready to move on. </a:t>
            </a:r>
            <a:endParaRPr sz="1300">
              <a:solidFill>
                <a:schemeClr val="dk1"/>
              </a:solidFill>
              <a:latin typeface="Unbounded"/>
              <a:ea typeface="Unbounded"/>
              <a:cs typeface="Unbounded"/>
              <a:sym typeface="Unbounded"/>
            </a:endParaRPr>
          </a:p>
        </p:txBody>
      </p:sp>
      <p:pic>
        <p:nvPicPr>
          <p:cNvPr descr="File:Pencil.svg - Wikimedia Commons" id="723" name="Google Shape;723;p77"/>
          <p:cNvPicPr preferRelativeResize="0"/>
          <p:nvPr/>
        </p:nvPicPr>
        <p:blipFill>
          <a:blip r:embed="rId4">
            <a:alphaModFix/>
          </a:blip>
          <a:stretch>
            <a:fillRect/>
          </a:stretch>
        </p:blipFill>
        <p:spPr>
          <a:xfrm>
            <a:off x="6145626" y="3185250"/>
            <a:ext cx="2454349" cy="1279899"/>
          </a:xfrm>
          <a:prstGeom prst="rect">
            <a:avLst/>
          </a:prstGeom>
          <a:noFill/>
          <a:ln>
            <a:noFill/>
          </a:ln>
        </p:spPr>
      </p:pic>
      <p:pic>
        <p:nvPicPr>
          <p:cNvPr id="724" name="Google Shape;724;p77"/>
          <p:cNvPicPr preferRelativeResize="0"/>
          <p:nvPr/>
        </p:nvPicPr>
        <p:blipFill rotWithShape="1">
          <a:blip r:embed="rId5">
            <a:alphaModFix/>
          </a:blip>
          <a:srcRect b="0" l="0" r="0" t="0"/>
          <a:stretch/>
        </p:blipFill>
        <p:spPr>
          <a:xfrm>
            <a:off x="0" y="4738104"/>
            <a:ext cx="1711776" cy="405400"/>
          </a:xfrm>
          <a:prstGeom prst="rect">
            <a:avLst/>
          </a:prstGeom>
          <a:noFill/>
          <a:ln>
            <a:noFill/>
          </a:ln>
        </p:spPr>
      </p:pic>
      <p:pic>
        <p:nvPicPr>
          <p:cNvPr id="725" name="Google Shape;725;p77"/>
          <p:cNvPicPr preferRelativeResize="0"/>
          <p:nvPr/>
        </p:nvPicPr>
        <p:blipFill>
          <a:blip r:embed="rId6">
            <a:alphaModFix/>
          </a:blip>
          <a:stretch>
            <a:fillRect/>
          </a:stretch>
        </p:blipFill>
        <p:spPr>
          <a:xfrm rot="-1183503">
            <a:off x="1495182" y="821068"/>
            <a:ext cx="3382400" cy="338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78"/>
          <p:cNvSpPr txBox="1"/>
          <p:nvPr/>
        </p:nvSpPr>
        <p:spPr>
          <a:xfrm>
            <a:off x="5027650" y="1126550"/>
            <a:ext cx="2801100" cy="2137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700">
                <a:solidFill>
                  <a:schemeClr val="lt1"/>
                </a:solidFill>
                <a:latin typeface="Unbounded"/>
                <a:ea typeface="Unbounded"/>
                <a:cs typeface="Unbounded"/>
                <a:sym typeface="Unbounded"/>
              </a:rPr>
              <a:t>Goods</a:t>
            </a:r>
            <a:endParaRPr b="1" sz="17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t/>
            </a:r>
            <a:endParaRPr b="1" sz="17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rPr lang="en" sz="1300">
                <a:solidFill>
                  <a:schemeClr val="dk1"/>
                </a:solidFill>
                <a:latin typeface="Unbounded"/>
                <a:ea typeface="Unbounded"/>
                <a:cs typeface="Unbounded"/>
                <a:sym typeface="Unbounded"/>
              </a:rPr>
              <a:t>Look at the picture. </a:t>
            </a:r>
            <a:endParaRPr sz="1300">
              <a:solidFill>
                <a:schemeClr val="dk1"/>
              </a:solidFill>
              <a:latin typeface="Unbounded"/>
              <a:ea typeface="Unbounded"/>
              <a:cs typeface="Unbounded"/>
              <a:sym typeface="Unbounded"/>
            </a:endParaRPr>
          </a:p>
          <a:p>
            <a:pPr indent="0" lvl="0" marL="0" rtl="0" algn="l">
              <a:lnSpc>
                <a:spcPct val="115000"/>
              </a:lnSpc>
              <a:spcBef>
                <a:spcPts val="0"/>
              </a:spcBef>
              <a:spcAft>
                <a:spcPts val="0"/>
              </a:spcAft>
              <a:buNone/>
            </a:pPr>
            <a:r>
              <a:t/>
            </a:r>
            <a:endParaRPr sz="1300">
              <a:solidFill>
                <a:schemeClr val="dk1"/>
              </a:solidFill>
              <a:latin typeface="Unbounded"/>
              <a:ea typeface="Unbounded"/>
              <a:cs typeface="Unbounded"/>
              <a:sym typeface="Unbounded"/>
            </a:endParaRPr>
          </a:p>
          <a:p>
            <a:pPr indent="0" lvl="0" marL="0" rtl="0" algn="l">
              <a:lnSpc>
                <a:spcPct val="115000"/>
              </a:lnSpc>
              <a:spcBef>
                <a:spcPts val="0"/>
              </a:spcBef>
              <a:spcAft>
                <a:spcPts val="0"/>
              </a:spcAft>
              <a:buNone/>
            </a:pPr>
            <a:r>
              <a:rPr lang="en" sz="1300">
                <a:solidFill>
                  <a:schemeClr val="dk1"/>
                </a:solidFill>
                <a:latin typeface="Unbounded"/>
                <a:ea typeface="Unbounded"/>
                <a:cs typeface="Unbounded"/>
                <a:sym typeface="Unbounded"/>
              </a:rPr>
              <a:t>In 1 minute, type all the GOODS you see into the chat. Type as many as you can! </a:t>
            </a:r>
            <a:endParaRPr sz="1300">
              <a:solidFill>
                <a:schemeClr val="dk1"/>
              </a:solidFill>
              <a:latin typeface="Unbounded"/>
              <a:ea typeface="Unbounded"/>
              <a:cs typeface="Unbounded"/>
              <a:sym typeface="Unbounded"/>
            </a:endParaRPr>
          </a:p>
        </p:txBody>
      </p:sp>
      <p:pic>
        <p:nvPicPr>
          <p:cNvPr id="731" name="Google Shape;731;p78"/>
          <p:cNvPicPr preferRelativeResize="0"/>
          <p:nvPr/>
        </p:nvPicPr>
        <p:blipFill rotWithShape="1">
          <a:blip r:embed="rId3">
            <a:alphaModFix/>
          </a:blip>
          <a:srcRect b="0" l="0" r="0" t="0"/>
          <a:stretch/>
        </p:blipFill>
        <p:spPr>
          <a:xfrm>
            <a:off x="0" y="4738104"/>
            <a:ext cx="1711776" cy="405400"/>
          </a:xfrm>
          <a:prstGeom prst="rect">
            <a:avLst/>
          </a:prstGeom>
          <a:noFill/>
          <a:ln>
            <a:noFill/>
          </a:ln>
        </p:spPr>
      </p:pic>
      <p:pic>
        <p:nvPicPr>
          <p:cNvPr id="732" name="Google Shape;732;p78"/>
          <p:cNvPicPr preferRelativeResize="0"/>
          <p:nvPr/>
        </p:nvPicPr>
        <p:blipFill>
          <a:blip r:embed="rId4">
            <a:alphaModFix/>
          </a:blip>
          <a:stretch>
            <a:fillRect/>
          </a:stretch>
        </p:blipFill>
        <p:spPr>
          <a:xfrm>
            <a:off x="901650" y="2368400"/>
            <a:ext cx="3178893" cy="2393375"/>
          </a:xfrm>
          <a:prstGeom prst="rect">
            <a:avLst/>
          </a:prstGeom>
          <a:noFill/>
          <a:ln>
            <a:noFill/>
          </a:ln>
        </p:spPr>
      </p:pic>
      <p:sp>
        <p:nvSpPr>
          <p:cNvPr id="733" name="Google Shape;733;p78"/>
          <p:cNvSpPr txBox="1"/>
          <p:nvPr/>
        </p:nvSpPr>
        <p:spPr>
          <a:xfrm>
            <a:off x="837250" y="845125"/>
            <a:ext cx="4190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latin typeface="Unbounded"/>
                <a:ea typeface="Unbounded"/>
                <a:cs typeface="Unbounded"/>
                <a:sym typeface="Unbounded"/>
              </a:rPr>
              <a:t>Type in the Chat!</a:t>
            </a:r>
            <a:endParaRPr b="1" sz="2600">
              <a:solidFill>
                <a:schemeClr val="lt1"/>
              </a:solidFill>
              <a:latin typeface="Unbounded"/>
              <a:ea typeface="Unbounded"/>
              <a:cs typeface="Unbounded"/>
              <a:sym typeface="Unbounded"/>
            </a:endParaRPr>
          </a:p>
          <a:p>
            <a:pPr indent="0" lvl="0" marL="0" rtl="0" algn="l">
              <a:spcBef>
                <a:spcPts val="0"/>
              </a:spcBef>
              <a:spcAft>
                <a:spcPts val="0"/>
              </a:spcAft>
              <a:buNone/>
            </a:pPr>
            <a:br>
              <a:rPr b="1" lang="en">
                <a:solidFill>
                  <a:schemeClr val="lt1"/>
                </a:solidFill>
                <a:latin typeface="Unbounded"/>
                <a:ea typeface="Unbounded"/>
                <a:cs typeface="Unbounded"/>
                <a:sym typeface="Unbounded"/>
              </a:rPr>
            </a:br>
            <a:r>
              <a:rPr b="1" lang="en">
                <a:solidFill>
                  <a:schemeClr val="lt1"/>
                </a:solidFill>
                <a:latin typeface="Unbounded"/>
                <a:ea typeface="Unbounded"/>
                <a:cs typeface="Unbounded"/>
                <a:sym typeface="Unbounded"/>
              </a:rPr>
              <a:t>Other options include: Padlet, shared google doc, word bubble…</a:t>
            </a:r>
            <a:endParaRPr b="1" sz="2600">
              <a:solidFill>
                <a:schemeClr val="lt1"/>
              </a:solidFill>
              <a:latin typeface="Unbounded"/>
              <a:ea typeface="Unbounded"/>
              <a:cs typeface="Unbounded"/>
              <a:sym typeface="Unbound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61"/>
          <p:cNvSpPr txBox="1"/>
          <p:nvPr>
            <p:ph idx="1" type="body"/>
          </p:nvPr>
        </p:nvSpPr>
        <p:spPr>
          <a:xfrm>
            <a:off x="942150" y="3524150"/>
            <a:ext cx="7859700" cy="1401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400">
                <a:latin typeface="Roboto"/>
                <a:ea typeface="Roboto"/>
                <a:cs typeface="Roboto"/>
                <a:sym typeface="Roboto"/>
              </a:rPr>
              <a:t>SC Economics </a:t>
            </a:r>
            <a:r>
              <a:rPr lang="en" sz="1400">
                <a:latin typeface="Roboto"/>
                <a:ea typeface="Roboto"/>
                <a:cs typeface="Roboto"/>
                <a:sym typeface="Roboto"/>
              </a:rPr>
              <a:t>is a non-profit organization dedicated to providing SC K-12 teachers with continuing education in economics and personal finance.</a:t>
            </a:r>
            <a:endParaRPr sz="1400">
              <a:latin typeface="Roboto"/>
              <a:ea typeface="Roboto"/>
              <a:cs typeface="Roboto"/>
              <a:sym typeface="Roboto"/>
            </a:endParaRPr>
          </a:p>
          <a:p>
            <a:pPr indent="0" lvl="0" marL="0" rtl="0" algn="l">
              <a:lnSpc>
                <a:spcPct val="115000"/>
              </a:lnSpc>
              <a:spcBef>
                <a:spcPts val="1600"/>
              </a:spcBef>
              <a:spcAft>
                <a:spcPts val="1600"/>
              </a:spcAft>
              <a:buClr>
                <a:schemeClr val="dk1"/>
              </a:buClr>
              <a:buSzPts val="1100"/>
              <a:buFont typeface="Arial"/>
              <a:buNone/>
            </a:pPr>
            <a:r>
              <a:rPr lang="en" sz="1400">
                <a:latin typeface="Roboto"/>
                <a:ea typeface="Roboto"/>
                <a:cs typeface="Roboto"/>
                <a:sym typeface="Roboto"/>
              </a:rPr>
              <a:t>We offer myriad </a:t>
            </a:r>
            <a:r>
              <a:rPr b="1" lang="en" sz="1400">
                <a:latin typeface="Roboto"/>
                <a:ea typeface="Roboto"/>
                <a:cs typeface="Roboto"/>
                <a:sym typeface="Roboto"/>
              </a:rPr>
              <a:t>no cost </a:t>
            </a:r>
            <a:r>
              <a:rPr lang="en" sz="1400">
                <a:latin typeface="Roboto"/>
                <a:ea typeface="Roboto"/>
                <a:cs typeface="Roboto"/>
                <a:sym typeface="Roboto"/>
              </a:rPr>
              <a:t>workshops, webinars, and other resources to help teachers understand &amp; teach the fundamentals of economics and personal finance.</a:t>
            </a:r>
            <a:endParaRPr sz="600"/>
          </a:p>
        </p:txBody>
      </p:sp>
      <p:sp>
        <p:nvSpPr>
          <p:cNvPr id="596" name="Google Shape;596;p61"/>
          <p:cNvSpPr txBox="1"/>
          <p:nvPr>
            <p:ph type="title"/>
          </p:nvPr>
        </p:nvSpPr>
        <p:spPr>
          <a:xfrm>
            <a:off x="497050" y="280925"/>
            <a:ext cx="8487300" cy="84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600"/>
              <a:t>What is SC Economics?</a:t>
            </a:r>
            <a:endParaRPr sz="4600"/>
          </a:p>
        </p:txBody>
      </p:sp>
      <p:sp>
        <p:nvSpPr>
          <p:cNvPr id="597" name="Google Shape;597;p61"/>
          <p:cNvSpPr txBox="1"/>
          <p:nvPr/>
        </p:nvSpPr>
        <p:spPr>
          <a:xfrm>
            <a:off x="2981975" y="1921450"/>
            <a:ext cx="17358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a:solidFill>
                  <a:schemeClr val="dk2"/>
                </a:solidFill>
                <a:latin typeface="Roboto"/>
                <a:ea typeface="Roboto"/>
                <a:cs typeface="Roboto"/>
                <a:sym typeface="Roboto"/>
              </a:rPr>
              <a:t>Financial Literacy Master Teacher Program</a:t>
            </a:r>
            <a:endParaRPr>
              <a:solidFill>
                <a:schemeClr val="dk2"/>
              </a:solidFill>
            </a:endParaRPr>
          </a:p>
        </p:txBody>
      </p:sp>
      <p:sp>
        <p:nvSpPr>
          <p:cNvPr id="598" name="Google Shape;598;p61"/>
          <p:cNvSpPr txBox="1"/>
          <p:nvPr/>
        </p:nvSpPr>
        <p:spPr>
          <a:xfrm>
            <a:off x="1240475" y="1979200"/>
            <a:ext cx="14331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 sz="1800">
                <a:solidFill>
                  <a:schemeClr val="dk2"/>
                </a:solidFill>
                <a:latin typeface="Roboto"/>
                <a:ea typeface="Roboto"/>
                <a:cs typeface="Roboto"/>
                <a:sym typeface="Roboto"/>
              </a:rPr>
              <a:t>Workshops &amp; Webinars</a:t>
            </a:r>
            <a:endParaRPr b="1" sz="1800">
              <a:solidFill>
                <a:schemeClr val="dk2"/>
              </a:solidFill>
              <a:latin typeface="Roboto"/>
              <a:ea typeface="Roboto"/>
              <a:cs typeface="Roboto"/>
              <a:sym typeface="Roboto"/>
            </a:endParaRPr>
          </a:p>
        </p:txBody>
      </p:sp>
      <p:sp>
        <p:nvSpPr>
          <p:cNvPr id="599" name="Google Shape;599;p61"/>
          <p:cNvSpPr txBox="1"/>
          <p:nvPr/>
        </p:nvSpPr>
        <p:spPr>
          <a:xfrm>
            <a:off x="4982375" y="1972300"/>
            <a:ext cx="14331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800">
                <a:solidFill>
                  <a:schemeClr val="dk2"/>
                </a:solidFill>
                <a:latin typeface="Roboto"/>
                <a:ea typeface="Roboto"/>
                <a:cs typeface="Roboto"/>
                <a:sym typeface="Roboto"/>
              </a:rPr>
              <a:t>Student Contests</a:t>
            </a:r>
            <a:endParaRPr sz="1800">
              <a:solidFill>
                <a:schemeClr val="dk2"/>
              </a:solidFill>
            </a:endParaRPr>
          </a:p>
        </p:txBody>
      </p:sp>
      <p:sp>
        <p:nvSpPr>
          <p:cNvPr id="600" name="Google Shape;600;p61"/>
          <p:cNvSpPr txBox="1"/>
          <p:nvPr/>
        </p:nvSpPr>
        <p:spPr>
          <a:xfrm>
            <a:off x="6776150" y="1972300"/>
            <a:ext cx="14331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800">
                <a:solidFill>
                  <a:schemeClr val="dk2"/>
                </a:solidFill>
                <a:latin typeface="Roboto"/>
                <a:ea typeface="Roboto"/>
                <a:cs typeface="Roboto"/>
                <a:sym typeface="Roboto"/>
              </a:rPr>
              <a:t>Teacher Support</a:t>
            </a:r>
            <a:endParaRPr sz="1800">
              <a:solidFill>
                <a:schemeClr val="dk2"/>
              </a:solidFill>
            </a:endParaRPr>
          </a:p>
        </p:txBody>
      </p:sp>
      <p:pic>
        <p:nvPicPr>
          <p:cNvPr id="601" name="Google Shape;601;p61"/>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id="738" name="Google Shape;738;p79"/>
          <p:cNvPicPr preferRelativeResize="0"/>
          <p:nvPr/>
        </p:nvPicPr>
        <p:blipFill>
          <a:blip r:embed="rId3">
            <a:alphaModFix/>
          </a:blip>
          <a:stretch>
            <a:fillRect/>
          </a:stretch>
        </p:blipFill>
        <p:spPr>
          <a:xfrm>
            <a:off x="738275" y="150025"/>
            <a:ext cx="7667451" cy="4025301"/>
          </a:xfrm>
          <a:prstGeom prst="rect">
            <a:avLst/>
          </a:prstGeom>
          <a:noFill/>
          <a:ln>
            <a:noFill/>
          </a:ln>
        </p:spPr>
      </p:pic>
      <p:sp>
        <p:nvSpPr>
          <p:cNvPr id="739" name="Google Shape;739;p79"/>
          <p:cNvSpPr txBox="1"/>
          <p:nvPr>
            <p:ph idx="2" type="subTitle"/>
          </p:nvPr>
        </p:nvSpPr>
        <p:spPr>
          <a:xfrm>
            <a:off x="738150" y="4339475"/>
            <a:ext cx="7667400" cy="70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400">
                <a:latin typeface="Unbounded"/>
                <a:ea typeface="Unbounded"/>
                <a:cs typeface="Unbounded"/>
                <a:sym typeface="Unbounded"/>
              </a:rPr>
              <a:t>Using the illustration of a busy city street, list as many examples of </a:t>
            </a:r>
            <a:r>
              <a:rPr b="1" lang="en" sz="1400">
                <a:latin typeface="Unbounded"/>
                <a:ea typeface="Unbounded"/>
                <a:cs typeface="Unbounded"/>
                <a:sym typeface="Unbounded"/>
              </a:rPr>
              <a:t>GOODS </a:t>
            </a:r>
            <a:r>
              <a:rPr lang="en" sz="1400">
                <a:latin typeface="Unbounded"/>
                <a:ea typeface="Unbounded"/>
                <a:cs typeface="Unbounded"/>
                <a:sym typeface="Unbounded"/>
              </a:rPr>
              <a:t>as you can in the allocated time.  </a:t>
            </a:r>
            <a:endParaRPr sz="1400">
              <a:latin typeface="Unbounded"/>
              <a:ea typeface="Unbounded"/>
              <a:cs typeface="Unbounded"/>
              <a:sym typeface="Unbounded"/>
            </a:endParaRPr>
          </a:p>
          <a:p>
            <a:pPr indent="0" lvl="0" marL="0" rtl="0" algn="ctr">
              <a:spcBef>
                <a:spcPts val="0"/>
              </a:spcBef>
              <a:spcAft>
                <a:spcPts val="0"/>
              </a:spcAft>
              <a:buClr>
                <a:schemeClr val="dk1"/>
              </a:buClr>
              <a:buSzPts val="1100"/>
              <a:buFont typeface="Arial"/>
              <a:buNone/>
            </a:pPr>
            <a:r>
              <a:rPr i="1" lang="en" sz="1400">
                <a:latin typeface="Unbounded"/>
                <a:ea typeface="Unbounded"/>
                <a:cs typeface="Unbounded"/>
                <a:sym typeface="Unbounded"/>
              </a:rPr>
              <a:t>Be prepared to share your findings with the class. </a:t>
            </a:r>
            <a:endParaRPr i="1"/>
          </a:p>
          <a:p>
            <a:pPr indent="0" lvl="0" marL="0" rtl="0" algn="r">
              <a:spcBef>
                <a:spcPts val="0"/>
              </a:spcBef>
              <a:spcAft>
                <a:spcPts val="0"/>
              </a:spcAft>
              <a:buNone/>
            </a:pPr>
            <a:r>
              <a:t/>
            </a:r>
            <a:endParaRPr/>
          </a:p>
        </p:txBody>
      </p:sp>
      <p:pic>
        <p:nvPicPr>
          <p:cNvPr id="740" name="Google Shape;740;p79"/>
          <p:cNvPicPr preferRelativeResize="0"/>
          <p:nvPr/>
        </p:nvPicPr>
        <p:blipFill rotWithShape="1">
          <a:blip r:embed="rId4">
            <a:alphaModFix/>
          </a:blip>
          <a:srcRect b="0" l="0" r="0" t="0"/>
          <a:stretch/>
        </p:blipFill>
        <p:spPr>
          <a:xfrm>
            <a:off x="0" y="4738104"/>
            <a:ext cx="1711776" cy="405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80"/>
          <p:cNvPicPr preferRelativeResize="0"/>
          <p:nvPr/>
        </p:nvPicPr>
        <p:blipFill rotWithShape="1">
          <a:blip r:embed="rId3">
            <a:alphaModFix/>
          </a:blip>
          <a:srcRect b="0" l="0" r="0" t="0"/>
          <a:stretch/>
        </p:blipFill>
        <p:spPr>
          <a:xfrm>
            <a:off x="0" y="4738104"/>
            <a:ext cx="1711776" cy="405400"/>
          </a:xfrm>
          <a:prstGeom prst="rect">
            <a:avLst/>
          </a:prstGeom>
          <a:noFill/>
          <a:ln>
            <a:noFill/>
          </a:ln>
        </p:spPr>
      </p:pic>
      <p:pic>
        <p:nvPicPr>
          <p:cNvPr id="746" name="Google Shape;746;p80"/>
          <p:cNvPicPr preferRelativeResize="0"/>
          <p:nvPr/>
        </p:nvPicPr>
        <p:blipFill>
          <a:blip r:embed="rId4">
            <a:alphaModFix/>
          </a:blip>
          <a:stretch>
            <a:fillRect/>
          </a:stretch>
        </p:blipFill>
        <p:spPr>
          <a:xfrm>
            <a:off x="901650" y="2368400"/>
            <a:ext cx="3178893" cy="2393375"/>
          </a:xfrm>
          <a:prstGeom prst="rect">
            <a:avLst/>
          </a:prstGeom>
          <a:noFill/>
          <a:ln>
            <a:noFill/>
          </a:ln>
        </p:spPr>
      </p:pic>
      <p:sp>
        <p:nvSpPr>
          <p:cNvPr id="747" name="Google Shape;747;p80"/>
          <p:cNvSpPr txBox="1"/>
          <p:nvPr/>
        </p:nvSpPr>
        <p:spPr>
          <a:xfrm>
            <a:off x="837250" y="845125"/>
            <a:ext cx="4190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latin typeface="Unbounded"/>
                <a:ea typeface="Unbounded"/>
                <a:cs typeface="Unbounded"/>
                <a:sym typeface="Unbounded"/>
              </a:rPr>
              <a:t>Type in the Chat!</a:t>
            </a:r>
            <a:endParaRPr b="1" sz="2600">
              <a:solidFill>
                <a:schemeClr val="lt1"/>
              </a:solidFill>
              <a:latin typeface="Unbounded"/>
              <a:ea typeface="Unbounded"/>
              <a:cs typeface="Unbounded"/>
              <a:sym typeface="Unbounded"/>
            </a:endParaRPr>
          </a:p>
          <a:p>
            <a:pPr indent="0" lvl="0" marL="0" rtl="0" algn="l">
              <a:spcBef>
                <a:spcPts val="0"/>
              </a:spcBef>
              <a:spcAft>
                <a:spcPts val="0"/>
              </a:spcAft>
              <a:buNone/>
            </a:pPr>
            <a:br>
              <a:rPr b="1" lang="en">
                <a:solidFill>
                  <a:schemeClr val="lt1"/>
                </a:solidFill>
                <a:latin typeface="Unbounded"/>
                <a:ea typeface="Unbounded"/>
                <a:cs typeface="Unbounded"/>
                <a:sym typeface="Unbounded"/>
              </a:rPr>
            </a:br>
            <a:r>
              <a:rPr b="1" lang="en">
                <a:solidFill>
                  <a:schemeClr val="lt1"/>
                </a:solidFill>
                <a:latin typeface="Unbounded"/>
                <a:ea typeface="Unbounded"/>
                <a:cs typeface="Unbounded"/>
                <a:sym typeface="Unbounded"/>
              </a:rPr>
              <a:t>Other options include: Padlet, shared google doc, word bubble…</a:t>
            </a:r>
            <a:endParaRPr b="1" sz="2600">
              <a:solidFill>
                <a:schemeClr val="lt1"/>
              </a:solidFill>
              <a:latin typeface="Unbounded"/>
              <a:ea typeface="Unbounded"/>
              <a:cs typeface="Unbounded"/>
              <a:sym typeface="Unbounded"/>
            </a:endParaRPr>
          </a:p>
        </p:txBody>
      </p:sp>
      <p:sp>
        <p:nvSpPr>
          <p:cNvPr id="748" name="Google Shape;748;p80"/>
          <p:cNvSpPr txBox="1"/>
          <p:nvPr/>
        </p:nvSpPr>
        <p:spPr>
          <a:xfrm>
            <a:off x="4947725" y="2511938"/>
            <a:ext cx="3259500" cy="2106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700">
                <a:solidFill>
                  <a:schemeClr val="lt1"/>
                </a:solidFill>
                <a:latin typeface="Unbounded"/>
                <a:ea typeface="Unbounded"/>
                <a:cs typeface="Unbounded"/>
                <a:sym typeface="Unbounded"/>
              </a:rPr>
              <a:t>Services</a:t>
            </a:r>
            <a:endParaRPr b="1" sz="17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t/>
            </a:r>
            <a:endParaRPr b="1" sz="17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rPr lang="en" sz="1300">
                <a:solidFill>
                  <a:schemeClr val="dk1"/>
                </a:solidFill>
                <a:latin typeface="Unbounded"/>
                <a:ea typeface="Unbounded"/>
                <a:cs typeface="Unbounded"/>
                <a:sym typeface="Unbounded"/>
              </a:rPr>
              <a:t>Look at the picture. </a:t>
            </a:r>
            <a:endParaRPr sz="1300">
              <a:solidFill>
                <a:schemeClr val="dk1"/>
              </a:solidFill>
              <a:latin typeface="Unbounded"/>
              <a:ea typeface="Unbounded"/>
              <a:cs typeface="Unbounded"/>
              <a:sym typeface="Unbounded"/>
            </a:endParaRPr>
          </a:p>
          <a:p>
            <a:pPr indent="0" lvl="0" marL="0" rtl="0" algn="l">
              <a:lnSpc>
                <a:spcPct val="115000"/>
              </a:lnSpc>
              <a:spcBef>
                <a:spcPts val="0"/>
              </a:spcBef>
              <a:spcAft>
                <a:spcPts val="0"/>
              </a:spcAft>
              <a:buNone/>
            </a:pPr>
            <a:r>
              <a:t/>
            </a:r>
            <a:endParaRPr sz="1300">
              <a:solidFill>
                <a:schemeClr val="dk1"/>
              </a:solidFill>
              <a:latin typeface="Unbounded"/>
              <a:ea typeface="Unbounded"/>
              <a:cs typeface="Unbounded"/>
              <a:sym typeface="Unbounded"/>
            </a:endParaRPr>
          </a:p>
          <a:p>
            <a:pPr indent="0" lvl="0" marL="0" rtl="0" algn="l">
              <a:lnSpc>
                <a:spcPct val="115000"/>
              </a:lnSpc>
              <a:spcBef>
                <a:spcPts val="0"/>
              </a:spcBef>
              <a:spcAft>
                <a:spcPts val="0"/>
              </a:spcAft>
              <a:buNone/>
            </a:pPr>
            <a:r>
              <a:rPr lang="en" sz="1300">
                <a:solidFill>
                  <a:schemeClr val="dk1"/>
                </a:solidFill>
                <a:latin typeface="Unbounded"/>
                <a:ea typeface="Unbounded"/>
                <a:cs typeface="Unbounded"/>
                <a:sym typeface="Unbounded"/>
              </a:rPr>
              <a:t>In 1 minute, type all the SERVICES you see into the chat. Type as many as you can! </a:t>
            </a:r>
            <a:endParaRPr sz="1300">
              <a:solidFill>
                <a:schemeClr val="dk1"/>
              </a:solidFill>
              <a:latin typeface="Unbounded"/>
              <a:ea typeface="Unbounded"/>
              <a:cs typeface="Unbounded"/>
              <a:sym typeface="Unbounded"/>
            </a:endParaRPr>
          </a:p>
          <a:p>
            <a:pPr indent="0" lvl="0" marL="0" rtl="0" algn="l">
              <a:spcBef>
                <a:spcPts val="0"/>
              </a:spcBef>
              <a:spcAft>
                <a:spcPts val="0"/>
              </a:spcAft>
              <a:buNone/>
            </a:pPr>
            <a:r>
              <a:t/>
            </a:r>
            <a:endParaRPr sz="1100">
              <a:solidFill>
                <a:schemeClr val="dk1"/>
              </a:solidFill>
              <a:latin typeface="Work Sans"/>
              <a:ea typeface="Work Sans"/>
              <a:cs typeface="Work Sans"/>
              <a:sym typeface="Work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81"/>
          <p:cNvPicPr preferRelativeResize="0"/>
          <p:nvPr/>
        </p:nvPicPr>
        <p:blipFill>
          <a:blip r:embed="rId3">
            <a:alphaModFix/>
          </a:blip>
          <a:stretch>
            <a:fillRect/>
          </a:stretch>
        </p:blipFill>
        <p:spPr>
          <a:xfrm>
            <a:off x="738275" y="150025"/>
            <a:ext cx="7667451" cy="4025301"/>
          </a:xfrm>
          <a:prstGeom prst="rect">
            <a:avLst/>
          </a:prstGeom>
          <a:noFill/>
          <a:ln>
            <a:noFill/>
          </a:ln>
        </p:spPr>
      </p:pic>
      <p:sp>
        <p:nvSpPr>
          <p:cNvPr id="754" name="Google Shape;754;p81"/>
          <p:cNvSpPr txBox="1"/>
          <p:nvPr>
            <p:ph idx="2" type="subTitle"/>
          </p:nvPr>
        </p:nvSpPr>
        <p:spPr>
          <a:xfrm>
            <a:off x="738150" y="4339475"/>
            <a:ext cx="7667400" cy="70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400">
                <a:latin typeface="Unbounded"/>
                <a:ea typeface="Unbounded"/>
                <a:cs typeface="Unbounded"/>
                <a:sym typeface="Unbounded"/>
              </a:rPr>
              <a:t>Using the illustration of a busy city street, list as many examples of </a:t>
            </a:r>
            <a:r>
              <a:rPr b="1" lang="en" sz="1400">
                <a:latin typeface="Unbounded"/>
                <a:ea typeface="Unbounded"/>
                <a:cs typeface="Unbounded"/>
                <a:sym typeface="Unbounded"/>
              </a:rPr>
              <a:t>GOODS </a:t>
            </a:r>
            <a:r>
              <a:rPr lang="en" sz="1400">
                <a:latin typeface="Unbounded"/>
                <a:ea typeface="Unbounded"/>
                <a:cs typeface="Unbounded"/>
                <a:sym typeface="Unbounded"/>
              </a:rPr>
              <a:t>and </a:t>
            </a:r>
            <a:r>
              <a:rPr b="1" lang="en" sz="1400">
                <a:latin typeface="Unbounded"/>
                <a:ea typeface="Unbounded"/>
                <a:cs typeface="Unbounded"/>
                <a:sym typeface="Unbounded"/>
              </a:rPr>
              <a:t>SERVICES</a:t>
            </a:r>
            <a:r>
              <a:rPr lang="en" sz="1400">
                <a:latin typeface="Unbounded"/>
                <a:ea typeface="Unbounded"/>
                <a:cs typeface="Unbounded"/>
                <a:sym typeface="Unbounded"/>
              </a:rPr>
              <a:t> as you can in the allocated time.  </a:t>
            </a:r>
            <a:endParaRPr sz="1400">
              <a:latin typeface="Unbounded"/>
              <a:ea typeface="Unbounded"/>
              <a:cs typeface="Unbounded"/>
              <a:sym typeface="Unbounded"/>
            </a:endParaRPr>
          </a:p>
          <a:p>
            <a:pPr indent="0" lvl="0" marL="0" rtl="0" algn="ctr">
              <a:spcBef>
                <a:spcPts val="0"/>
              </a:spcBef>
              <a:spcAft>
                <a:spcPts val="0"/>
              </a:spcAft>
              <a:buClr>
                <a:schemeClr val="dk1"/>
              </a:buClr>
              <a:buSzPts val="1100"/>
              <a:buFont typeface="Arial"/>
              <a:buNone/>
            </a:pPr>
            <a:r>
              <a:rPr i="1" lang="en" sz="1400">
                <a:latin typeface="Unbounded"/>
                <a:ea typeface="Unbounded"/>
                <a:cs typeface="Unbounded"/>
                <a:sym typeface="Unbounded"/>
              </a:rPr>
              <a:t>Be prepared to share your findings with the class. </a:t>
            </a:r>
            <a:endParaRPr i="1"/>
          </a:p>
          <a:p>
            <a:pPr indent="0" lvl="0" marL="0" rtl="0" algn="r">
              <a:spcBef>
                <a:spcPts val="0"/>
              </a:spcBef>
              <a:spcAft>
                <a:spcPts val="0"/>
              </a:spcAft>
              <a:buNone/>
            </a:pPr>
            <a:r>
              <a:t/>
            </a:r>
            <a:endParaRPr/>
          </a:p>
        </p:txBody>
      </p:sp>
      <p:pic>
        <p:nvPicPr>
          <p:cNvPr id="755" name="Google Shape;755;p81"/>
          <p:cNvPicPr preferRelativeResize="0"/>
          <p:nvPr/>
        </p:nvPicPr>
        <p:blipFill rotWithShape="1">
          <a:blip r:embed="rId4">
            <a:alphaModFix/>
          </a:blip>
          <a:srcRect b="0" l="0" r="0" t="0"/>
          <a:stretch/>
        </p:blipFill>
        <p:spPr>
          <a:xfrm>
            <a:off x="0" y="4738104"/>
            <a:ext cx="1711776" cy="405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82"/>
          <p:cNvSpPr txBox="1"/>
          <p:nvPr>
            <p:ph type="title"/>
          </p:nvPr>
        </p:nvSpPr>
        <p:spPr>
          <a:xfrm>
            <a:off x="328350" y="340600"/>
            <a:ext cx="8487300" cy="44622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
              <a:t>Goods &amp; Services</a:t>
            </a:r>
            <a:endParaRPr/>
          </a:p>
          <a:p>
            <a:pPr indent="0" lvl="0" marL="0" rtl="0" algn="ctr">
              <a:lnSpc>
                <a:spcPct val="90000"/>
              </a:lnSpc>
              <a:spcBef>
                <a:spcPts val="0"/>
              </a:spcBef>
              <a:spcAft>
                <a:spcPts val="0"/>
              </a:spcAft>
              <a:buClr>
                <a:schemeClr val="dk1"/>
              </a:buClr>
              <a:buSzPts val="1100"/>
              <a:buFont typeface="Arial"/>
              <a:buNone/>
            </a:pPr>
            <a:r>
              <a:rPr lang="en">
                <a:solidFill>
                  <a:schemeClr val="lt1"/>
                </a:solidFill>
              </a:rPr>
              <a:t>Resources</a:t>
            </a:r>
            <a:endParaRPr>
              <a:solidFill>
                <a:schemeClr val="lt1"/>
              </a:solidFill>
            </a:endParaRPr>
          </a:p>
          <a:p>
            <a:pPr indent="0" lvl="0" marL="0" rtl="0" algn="ctr">
              <a:lnSpc>
                <a:spcPct val="90000"/>
              </a:lnSpc>
              <a:spcBef>
                <a:spcPts val="0"/>
              </a:spcBef>
              <a:spcAft>
                <a:spcPts val="0"/>
              </a:spcAft>
              <a:buClr>
                <a:schemeClr val="dk1"/>
              </a:buClr>
              <a:buSzPts val="1100"/>
              <a:buFont typeface="Arial"/>
              <a:buNone/>
            </a:pPr>
            <a:r>
              <a:rPr lang="en"/>
              <a:t>Savings</a:t>
            </a:r>
            <a:endParaRPr/>
          </a:p>
          <a:p>
            <a:pPr indent="0" lvl="0" marL="0" rtl="0" algn="ctr">
              <a:lnSpc>
                <a:spcPct val="90000"/>
              </a:lnSpc>
              <a:spcBef>
                <a:spcPts val="0"/>
              </a:spcBef>
              <a:spcAft>
                <a:spcPts val="0"/>
              </a:spcAft>
              <a:buClr>
                <a:schemeClr val="dk1"/>
              </a:buClr>
              <a:buSzPts val="1100"/>
              <a:buFont typeface="Arial"/>
              <a:buNone/>
            </a:pPr>
            <a:r>
              <a:rPr lang="en"/>
              <a:t>Specialization</a:t>
            </a:r>
            <a:endParaRPr/>
          </a:p>
        </p:txBody>
      </p:sp>
      <p:pic>
        <p:nvPicPr>
          <p:cNvPr id="761" name="Google Shape;761;p82"/>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83"/>
          <p:cNvSpPr txBox="1"/>
          <p:nvPr>
            <p:ph idx="7" type="subTitle"/>
          </p:nvPr>
        </p:nvSpPr>
        <p:spPr>
          <a:xfrm>
            <a:off x="4977650" y="186375"/>
            <a:ext cx="3737700" cy="48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t>Productive Resources </a:t>
            </a:r>
            <a:endParaRPr b="1" sz="2000"/>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None/>
            </a:pPr>
            <a:r>
              <a:t/>
            </a:r>
            <a:endParaRPr/>
          </a:p>
        </p:txBody>
      </p:sp>
      <p:sp>
        <p:nvSpPr>
          <p:cNvPr id="767" name="Google Shape;767;p83"/>
          <p:cNvSpPr txBox="1"/>
          <p:nvPr>
            <p:ph idx="9" type="body"/>
          </p:nvPr>
        </p:nvSpPr>
        <p:spPr>
          <a:xfrm>
            <a:off x="5065600" y="810150"/>
            <a:ext cx="35895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lt1"/>
                </a:solidFill>
                <a:latin typeface="Unbounded"/>
                <a:ea typeface="Unbounded"/>
                <a:cs typeface="Unbounded"/>
                <a:sym typeface="Unbounded"/>
              </a:rPr>
              <a:t>Capital Resources</a:t>
            </a:r>
            <a:r>
              <a:rPr lang="en" sz="1800">
                <a:solidFill>
                  <a:schemeClr val="lt1"/>
                </a:solidFill>
                <a:latin typeface="Unbounded"/>
                <a:ea typeface="Unbounded"/>
                <a:cs typeface="Unbounded"/>
                <a:sym typeface="Unbounded"/>
              </a:rPr>
              <a:t> </a:t>
            </a:r>
            <a:r>
              <a:rPr lang="en" sz="1800">
                <a:latin typeface="Unbounded"/>
                <a:ea typeface="Unbounded"/>
                <a:cs typeface="Unbounded"/>
                <a:sym typeface="Unbounded"/>
              </a:rPr>
              <a:t>are </a:t>
            </a:r>
            <a:r>
              <a:rPr lang="en" sz="1800">
                <a:latin typeface="Unbounded"/>
                <a:ea typeface="Unbounded"/>
                <a:cs typeface="Unbounded"/>
                <a:sym typeface="Unbounded"/>
              </a:rPr>
              <a:t>man made</a:t>
            </a:r>
            <a:r>
              <a:rPr lang="en" sz="1800">
                <a:latin typeface="Unbounded"/>
                <a:ea typeface="Unbounded"/>
                <a:cs typeface="Unbounded"/>
                <a:sym typeface="Unbounded"/>
              </a:rPr>
              <a:t> resources such tools, buildings, and vehicles used in production.  </a:t>
            </a:r>
            <a:endParaRPr sz="1800">
              <a:latin typeface="Unbounded"/>
              <a:ea typeface="Unbounded"/>
              <a:cs typeface="Unbounded"/>
              <a:sym typeface="Unbounded"/>
            </a:endParaRPr>
          </a:p>
          <a:p>
            <a:pPr indent="0" lvl="0" marL="457200" rtl="0" algn="l">
              <a:lnSpc>
                <a:spcPct val="115000"/>
              </a:lnSpc>
              <a:spcBef>
                <a:spcPts val="0"/>
              </a:spcBef>
              <a:spcAft>
                <a:spcPts val="0"/>
              </a:spcAft>
              <a:buNone/>
            </a:pPr>
            <a:r>
              <a:t/>
            </a:r>
            <a:endParaRPr sz="1800">
              <a:latin typeface="Unbounded"/>
              <a:ea typeface="Unbounded"/>
              <a:cs typeface="Unbounded"/>
              <a:sym typeface="Unbounded"/>
            </a:endParaRPr>
          </a:p>
          <a:p>
            <a:pPr indent="0" lvl="0" marL="0" rtl="0" algn="l">
              <a:lnSpc>
                <a:spcPct val="115000"/>
              </a:lnSpc>
              <a:spcBef>
                <a:spcPts val="0"/>
              </a:spcBef>
              <a:spcAft>
                <a:spcPts val="0"/>
              </a:spcAft>
              <a:buNone/>
            </a:pPr>
            <a:r>
              <a:rPr b="1" lang="en" sz="1800">
                <a:solidFill>
                  <a:schemeClr val="lt1"/>
                </a:solidFill>
                <a:latin typeface="Unbounded"/>
                <a:ea typeface="Unbounded"/>
                <a:cs typeface="Unbounded"/>
                <a:sym typeface="Unbounded"/>
              </a:rPr>
              <a:t>Natural Resources</a:t>
            </a:r>
            <a:r>
              <a:rPr lang="en" sz="1800">
                <a:solidFill>
                  <a:schemeClr val="lt1"/>
                </a:solidFill>
                <a:latin typeface="Unbounded"/>
                <a:ea typeface="Unbounded"/>
                <a:cs typeface="Unbounded"/>
                <a:sym typeface="Unbounded"/>
              </a:rPr>
              <a:t> </a:t>
            </a:r>
            <a:r>
              <a:rPr lang="en" sz="1800">
                <a:latin typeface="Unbounded"/>
                <a:ea typeface="Unbounded"/>
                <a:cs typeface="Unbounded"/>
                <a:sym typeface="Unbounded"/>
              </a:rPr>
              <a:t>are gifts of nature.  </a:t>
            </a:r>
            <a:endParaRPr sz="1800">
              <a:latin typeface="Unbounded"/>
              <a:ea typeface="Unbounded"/>
              <a:cs typeface="Unbounded"/>
              <a:sym typeface="Unbounded"/>
            </a:endParaRPr>
          </a:p>
          <a:p>
            <a:pPr indent="0" lvl="0" marL="0" rtl="0" algn="l">
              <a:lnSpc>
                <a:spcPct val="115000"/>
              </a:lnSpc>
              <a:spcBef>
                <a:spcPts val="0"/>
              </a:spcBef>
              <a:spcAft>
                <a:spcPts val="0"/>
              </a:spcAft>
              <a:buNone/>
            </a:pPr>
            <a:r>
              <a:t/>
            </a:r>
            <a:endParaRPr b="1" sz="18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rPr b="1" lang="en" sz="1800">
                <a:solidFill>
                  <a:schemeClr val="lt1"/>
                </a:solidFill>
                <a:latin typeface="Unbounded"/>
                <a:ea typeface="Unbounded"/>
                <a:cs typeface="Unbounded"/>
                <a:sym typeface="Unbounded"/>
              </a:rPr>
              <a:t>Human Resources</a:t>
            </a:r>
            <a:r>
              <a:rPr lang="en" sz="1800">
                <a:solidFill>
                  <a:schemeClr val="lt1"/>
                </a:solidFill>
                <a:latin typeface="Unbounded"/>
                <a:ea typeface="Unbounded"/>
                <a:cs typeface="Unbounded"/>
                <a:sym typeface="Unbounded"/>
              </a:rPr>
              <a:t> </a:t>
            </a:r>
            <a:r>
              <a:rPr lang="en" sz="1800">
                <a:latin typeface="Unbounded"/>
                <a:ea typeface="Unbounded"/>
                <a:cs typeface="Unbounded"/>
                <a:sym typeface="Unbounded"/>
              </a:rPr>
              <a:t>are people who work.  </a:t>
            </a:r>
            <a:endParaRPr sz="1800">
              <a:latin typeface="Unbounded"/>
              <a:ea typeface="Unbounded"/>
              <a:cs typeface="Unbounded"/>
              <a:sym typeface="Unbounded"/>
            </a:endParaRPr>
          </a:p>
        </p:txBody>
      </p:sp>
      <p:pic>
        <p:nvPicPr>
          <p:cNvPr id="768" name="Google Shape;768;p83">
            <a:hlinkClick r:id="rId3"/>
          </p:cNvPr>
          <p:cNvPicPr preferRelativeResize="0"/>
          <p:nvPr/>
        </p:nvPicPr>
        <p:blipFill>
          <a:blip r:embed="rId4">
            <a:alphaModFix/>
          </a:blip>
          <a:stretch>
            <a:fillRect/>
          </a:stretch>
        </p:blipFill>
        <p:spPr>
          <a:xfrm>
            <a:off x="185225" y="467275"/>
            <a:ext cx="4234350" cy="4208949"/>
          </a:xfrm>
          <a:prstGeom prst="rect">
            <a:avLst/>
          </a:prstGeom>
          <a:noFill/>
          <a:ln>
            <a:noFill/>
          </a:ln>
        </p:spPr>
      </p:pic>
      <p:pic>
        <p:nvPicPr>
          <p:cNvPr id="769" name="Google Shape;769;p83"/>
          <p:cNvPicPr preferRelativeResize="0"/>
          <p:nvPr/>
        </p:nvPicPr>
        <p:blipFill rotWithShape="1">
          <a:blip r:embed="rId5">
            <a:alphaModFix/>
          </a:blip>
          <a:srcRect b="0" l="0" r="0" t="0"/>
          <a:stretch/>
        </p:blipFill>
        <p:spPr>
          <a:xfrm>
            <a:off x="0" y="4738104"/>
            <a:ext cx="1711776" cy="405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84"/>
          <p:cNvSpPr txBox="1"/>
          <p:nvPr>
            <p:ph idx="1" type="subTitle"/>
          </p:nvPr>
        </p:nvSpPr>
        <p:spPr>
          <a:xfrm>
            <a:off x="563550" y="1157925"/>
            <a:ext cx="2426100" cy="26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75" name="Google Shape;775;p84"/>
          <p:cNvSpPr txBox="1"/>
          <p:nvPr>
            <p:ph idx="6" type="subTitle"/>
          </p:nvPr>
        </p:nvSpPr>
        <p:spPr>
          <a:xfrm>
            <a:off x="3421594" y="1157932"/>
            <a:ext cx="2426100" cy="26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76" name="Google Shape;776;p84"/>
          <p:cNvSpPr txBox="1"/>
          <p:nvPr>
            <p:ph type="title"/>
          </p:nvPr>
        </p:nvSpPr>
        <p:spPr>
          <a:xfrm>
            <a:off x="519750" y="145550"/>
            <a:ext cx="8442000" cy="6573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500"/>
              <a:t>Productive Resources Around the Room </a:t>
            </a:r>
            <a:endParaRPr sz="4000"/>
          </a:p>
        </p:txBody>
      </p:sp>
      <p:sp>
        <p:nvSpPr>
          <p:cNvPr id="777" name="Google Shape;777;p84"/>
          <p:cNvSpPr txBox="1"/>
          <p:nvPr>
            <p:ph idx="4" type="title"/>
          </p:nvPr>
        </p:nvSpPr>
        <p:spPr>
          <a:xfrm>
            <a:off x="3454075" y="8738550"/>
            <a:ext cx="2568000" cy="122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84"/>
          <p:cNvSpPr txBox="1"/>
          <p:nvPr>
            <p:ph idx="7" type="subTitle"/>
          </p:nvPr>
        </p:nvSpPr>
        <p:spPr>
          <a:xfrm>
            <a:off x="6449894" y="1157932"/>
            <a:ext cx="2426100" cy="26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Human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79" name="Google Shape;779;p84"/>
          <p:cNvSpPr/>
          <p:nvPr/>
        </p:nvSpPr>
        <p:spPr>
          <a:xfrm>
            <a:off x="-259450" y="1543550"/>
            <a:ext cx="9221202" cy="3455676"/>
          </a:xfrm>
          <a:prstGeom prst="irregularSeal2">
            <a:avLst/>
          </a:prstGeom>
          <a:solidFill>
            <a:schemeClr val="dk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780" name="Google Shape;780;p84"/>
          <p:cNvSpPr txBox="1"/>
          <p:nvPr/>
        </p:nvSpPr>
        <p:spPr>
          <a:xfrm rot="-400132">
            <a:off x="1847402" y="2689156"/>
            <a:ext cx="4019597" cy="1477563"/>
          </a:xfrm>
          <a:prstGeom prst="rect">
            <a:avLst/>
          </a:prstGeom>
          <a:solidFill>
            <a:schemeClr val="dk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Unbounded"/>
                <a:ea typeface="Unbounded"/>
                <a:cs typeface="Unbounded"/>
                <a:sym typeface="Unbounded"/>
              </a:rPr>
              <a:t>Look around you. What productive resources do you see? Let us know! </a:t>
            </a:r>
            <a:endParaRPr>
              <a:solidFill>
                <a:schemeClr val="dk1"/>
              </a:solidFill>
              <a:latin typeface="Unbounded"/>
              <a:ea typeface="Unbounded"/>
              <a:cs typeface="Unbounded"/>
              <a:sym typeface="Unbounded"/>
            </a:endParaRPr>
          </a:p>
          <a:p>
            <a:pPr indent="0" lvl="0" marL="0" rtl="0" algn="l">
              <a:spcBef>
                <a:spcPts val="0"/>
              </a:spcBef>
              <a:spcAft>
                <a:spcPts val="0"/>
              </a:spcAft>
              <a:buNone/>
            </a:pPr>
            <a:r>
              <a:t/>
            </a:r>
            <a:endParaRPr>
              <a:solidFill>
                <a:schemeClr val="dk1"/>
              </a:solidFill>
              <a:latin typeface="Unbounded"/>
              <a:ea typeface="Unbounded"/>
              <a:cs typeface="Unbounded"/>
              <a:sym typeface="Unbounded"/>
            </a:endParaRPr>
          </a:p>
          <a:p>
            <a:pPr indent="-317500" lvl="0" marL="457200" rtl="0" algn="l">
              <a:spcBef>
                <a:spcPts val="0"/>
              </a:spcBef>
              <a:spcAft>
                <a:spcPts val="0"/>
              </a:spcAft>
              <a:buClr>
                <a:schemeClr val="dk1"/>
              </a:buClr>
              <a:buSzPts val="1400"/>
              <a:buFont typeface="Unbounded"/>
              <a:buChar char="●"/>
            </a:pPr>
            <a:r>
              <a:rPr lang="en">
                <a:solidFill>
                  <a:schemeClr val="dk1"/>
                </a:solidFill>
                <a:latin typeface="Unbounded"/>
                <a:ea typeface="Unbounded"/>
                <a:cs typeface="Unbounded"/>
                <a:sym typeface="Unbounded"/>
              </a:rPr>
              <a:t>Annotate directly on this slide, </a:t>
            </a:r>
            <a:endParaRPr>
              <a:solidFill>
                <a:schemeClr val="dk1"/>
              </a:solidFill>
              <a:latin typeface="Unbounded"/>
              <a:ea typeface="Unbounded"/>
              <a:cs typeface="Unbounded"/>
              <a:sym typeface="Unbounded"/>
            </a:endParaRPr>
          </a:p>
          <a:p>
            <a:pPr indent="-317500" lvl="0" marL="457200" rtl="0" algn="l">
              <a:spcBef>
                <a:spcPts val="0"/>
              </a:spcBef>
              <a:spcAft>
                <a:spcPts val="0"/>
              </a:spcAft>
              <a:buClr>
                <a:schemeClr val="dk1"/>
              </a:buClr>
              <a:buSzPts val="1400"/>
              <a:buFont typeface="Unbounded"/>
              <a:buChar char="●"/>
            </a:pPr>
            <a:r>
              <a:rPr lang="en">
                <a:solidFill>
                  <a:schemeClr val="dk1"/>
                </a:solidFill>
                <a:latin typeface="Unbounded"/>
                <a:ea typeface="Unbounded"/>
                <a:cs typeface="Unbounded"/>
                <a:sym typeface="Unbounded"/>
              </a:rPr>
              <a:t>Unmute and shout them out, or</a:t>
            </a:r>
            <a:endParaRPr>
              <a:solidFill>
                <a:schemeClr val="dk1"/>
              </a:solidFill>
              <a:latin typeface="Unbounded"/>
              <a:ea typeface="Unbounded"/>
              <a:cs typeface="Unbounded"/>
              <a:sym typeface="Unbounded"/>
            </a:endParaRPr>
          </a:p>
          <a:p>
            <a:pPr indent="-317500" lvl="0" marL="457200" rtl="0" algn="l">
              <a:spcBef>
                <a:spcPts val="0"/>
              </a:spcBef>
              <a:spcAft>
                <a:spcPts val="0"/>
              </a:spcAft>
              <a:buClr>
                <a:schemeClr val="dk1"/>
              </a:buClr>
              <a:buSzPts val="1400"/>
              <a:buFont typeface="Unbounded"/>
              <a:buChar char="●"/>
            </a:pPr>
            <a:r>
              <a:rPr lang="en">
                <a:solidFill>
                  <a:schemeClr val="dk1"/>
                </a:solidFill>
                <a:latin typeface="Unbounded"/>
                <a:ea typeface="Unbounded"/>
                <a:cs typeface="Unbounded"/>
                <a:sym typeface="Unbounded"/>
              </a:rPr>
              <a:t>Type them in the chat.</a:t>
            </a:r>
            <a:endParaRPr>
              <a:solidFill>
                <a:schemeClr val="dk1"/>
              </a:solidFill>
              <a:latin typeface="Unbounded"/>
              <a:ea typeface="Unbounded"/>
              <a:cs typeface="Unbounded"/>
              <a:sym typeface="Unbound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8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7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85"/>
          <p:cNvSpPr txBox="1"/>
          <p:nvPr>
            <p:ph type="title"/>
          </p:nvPr>
        </p:nvSpPr>
        <p:spPr>
          <a:xfrm>
            <a:off x="487025" y="296000"/>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100"/>
              <a:t>Productive Resource Web</a:t>
            </a:r>
            <a:endParaRPr sz="4100"/>
          </a:p>
        </p:txBody>
      </p:sp>
      <p:pic>
        <p:nvPicPr>
          <p:cNvPr id="786" name="Google Shape;786;p85"/>
          <p:cNvPicPr preferRelativeResize="0"/>
          <p:nvPr/>
        </p:nvPicPr>
        <p:blipFill>
          <a:blip r:embed="rId3">
            <a:alphaModFix/>
          </a:blip>
          <a:stretch>
            <a:fillRect/>
          </a:stretch>
        </p:blipFill>
        <p:spPr>
          <a:xfrm>
            <a:off x="2614476" y="1169325"/>
            <a:ext cx="4232375" cy="3745175"/>
          </a:xfrm>
          <a:prstGeom prst="rect">
            <a:avLst/>
          </a:prstGeom>
          <a:noFill/>
          <a:ln>
            <a:noFill/>
          </a:ln>
        </p:spPr>
      </p:pic>
      <p:pic>
        <p:nvPicPr>
          <p:cNvPr id="787" name="Google Shape;787;p85"/>
          <p:cNvPicPr preferRelativeResize="0"/>
          <p:nvPr/>
        </p:nvPicPr>
        <p:blipFill rotWithShape="1">
          <a:blip r:embed="rId4">
            <a:alphaModFix/>
          </a:blip>
          <a:srcRect b="0" l="0" r="0" t="0"/>
          <a:stretch/>
        </p:blipFill>
        <p:spPr>
          <a:xfrm>
            <a:off x="0" y="4738104"/>
            <a:ext cx="1711776" cy="405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86"/>
          <p:cNvSpPr txBox="1"/>
          <p:nvPr>
            <p:ph type="title"/>
          </p:nvPr>
        </p:nvSpPr>
        <p:spPr>
          <a:xfrm>
            <a:off x="487025" y="235800"/>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100"/>
              <a:t>Productive Resource Web</a:t>
            </a:r>
            <a:endParaRPr sz="4100"/>
          </a:p>
        </p:txBody>
      </p:sp>
      <p:pic>
        <p:nvPicPr>
          <p:cNvPr id="793" name="Google Shape;793;p86"/>
          <p:cNvPicPr preferRelativeResize="0"/>
          <p:nvPr/>
        </p:nvPicPr>
        <p:blipFill>
          <a:blip r:embed="rId3">
            <a:alphaModFix/>
          </a:blip>
          <a:stretch>
            <a:fillRect/>
          </a:stretch>
        </p:blipFill>
        <p:spPr>
          <a:xfrm>
            <a:off x="2915725" y="1060250"/>
            <a:ext cx="3312550" cy="3943300"/>
          </a:xfrm>
          <a:prstGeom prst="rect">
            <a:avLst/>
          </a:prstGeom>
          <a:noFill/>
          <a:ln>
            <a:noFill/>
          </a:ln>
        </p:spPr>
      </p:pic>
      <p:pic>
        <p:nvPicPr>
          <p:cNvPr id="794" name="Google Shape;794;p86"/>
          <p:cNvPicPr preferRelativeResize="0"/>
          <p:nvPr/>
        </p:nvPicPr>
        <p:blipFill rotWithShape="1">
          <a:blip r:embed="rId4">
            <a:alphaModFix/>
          </a:blip>
          <a:srcRect b="0" l="0" r="0" t="0"/>
          <a:stretch/>
        </p:blipFill>
        <p:spPr>
          <a:xfrm>
            <a:off x="0" y="4738104"/>
            <a:ext cx="1711776" cy="405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87"/>
          <p:cNvSpPr txBox="1"/>
          <p:nvPr>
            <p:ph idx="7" type="subTitle"/>
          </p:nvPr>
        </p:nvSpPr>
        <p:spPr>
          <a:xfrm>
            <a:off x="4977650" y="186375"/>
            <a:ext cx="3737700" cy="48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100"/>
              <a:t>Productive Resources x2</a:t>
            </a:r>
            <a:endParaRPr sz="1900"/>
          </a:p>
          <a:p>
            <a:pPr indent="0" lvl="0" marL="0" rtl="0" algn="l">
              <a:spcBef>
                <a:spcPts val="0"/>
              </a:spcBef>
              <a:spcAft>
                <a:spcPts val="0"/>
              </a:spcAft>
              <a:buNone/>
            </a:pPr>
            <a:r>
              <a:t/>
            </a:r>
            <a:endParaRPr sz="1900"/>
          </a:p>
        </p:txBody>
      </p:sp>
      <p:sp>
        <p:nvSpPr>
          <p:cNvPr id="800" name="Google Shape;800;p87"/>
          <p:cNvSpPr txBox="1"/>
          <p:nvPr>
            <p:ph idx="9" type="body"/>
          </p:nvPr>
        </p:nvSpPr>
        <p:spPr>
          <a:xfrm>
            <a:off x="5051750" y="1578300"/>
            <a:ext cx="3589500" cy="356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solidFill>
                  <a:schemeClr val="lt1"/>
                </a:solidFill>
                <a:latin typeface="Unbounded"/>
                <a:ea typeface="Unbounded"/>
                <a:cs typeface="Unbounded"/>
                <a:sym typeface="Unbounded"/>
              </a:rPr>
              <a:t>Capital Resources</a:t>
            </a:r>
            <a:r>
              <a:rPr lang="en" sz="1400">
                <a:solidFill>
                  <a:schemeClr val="lt1"/>
                </a:solidFill>
                <a:latin typeface="Unbounded"/>
                <a:ea typeface="Unbounded"/>
                <a:cs typeface="Unbounded"/>
                <a:sym typeface="Unbounded"/>
              </a:rPr>
              <a:t> </a:t>
            </a:r>
            <a:r>
              <a:rPr lang="en" sz="1400">
                <a:latin typeface="Unbounded"/>
                <a:ea typeface="Unbounded"/>
                <a:cs typeface="Unbounded"/>
                <a:sym typeface="Unbounded"/>
              </a:rPr>
              <a:t>are man made resources such tools, buildings, and vehicles used in production. </a:t>
            </a:r>
            <a:endParaRPr sz="1400">
              <a:latin typeface="Unbounded"/>
              <a:ea typeface="Unbounded"/>
              <a:cs typeface="Unbounded"/>
              <a:sym typeface="Unbounded"/>
            </a:endParaRPr>
          </a:p>
          <a:p>
            <a:pPr indent="0" lvl="0" marL="0" rtl="0" algn="l">
              <a:lnSpc>
                <a:spcPct val="115000"/>
              </a:lnSpc>
              <a:spcBef>
                <a:spcPts val="0"/>
              </a:spcBef>
              <a:spcAft>
                <a:spcPts val="0"/>
              </a:spcAft>
              <a:buNone/>
            </a:pPr>
            <a:r>
              <a:t/>
            </a:r>
            <a:endParaRPr sz="1400">
              <a:latin typeface="Unbounded"/>
              <a:ea typeface="Unbounded"/>
              <a:cs typeface="Unbounded"/>
              <a:sym typeface="Unbounded"/>
            </a:endParaRPr>
          </a:p>
          <a:p>
            <a:pPr indent="0" lvl="0" marL="0" rtl="0" algn="l">
              <a:lnSpc>
                <a:spcPct val="115000"/>
              </a:lnSpc>
              <a:spcBef>
                <a:spcPts val="0"/>
              </a:spcBef>
              <a:spcAft>
                <a:spcPts val="0"/>
              </a:spcAft>
              <a:buNone/>
            </a:pPr>
            <a:r>
              <a:rPr lang="en" sz="1400">
                <a:latin typeface="Unbounded"/>
                <a:ea typeface="Unbounded"/>
                <a:cs typeface="Unbounded"/>
                <a:sym typeface="Unbounded"/>
              </a:rPr>
              <a:t> </a:t>
            </a:r>
            <a:endParaRPr sz="1400">
              <a:latin typeface="Unbounded"/>
              <a:ea typeface="Unbounded"/>
              <a:cs typeface="Unbounded"/>
              <a:sym typeface="Unbounded"/>
            </a:endParaRPr>
          </a:p>
          <a:p>
            <a:pPr indent="0" lvl="0" marL="0" rtl="0" algn="l">
              <a:lnSpc>
                <a:spcPct val="115000"/>
              </a:lnSpc>
              <a:spcBef>
                <a:spcPts val="0"/>
              </a:spcBef>
              <a:spcAft>
                <a:spcPts val="0"/>
              </a:spcAft>
              <a:buNone/>
            </a:pPr>
            <a:r>
              <a:rPr b="1" lang="en" sz="1400">
                <a:solidFill>
                  <a:schemeClr val="lt1"/>
                </a:solidFill>
                <a:latin typeface="Unbounded"/>
                <a:ea typeface="Unbounded"/>
                <a:cs typeface="Unbounded"/>
                <a:sym typeface="Unbounded"/>
              </a:rPr>
              <a:t>Natural Resources</a:t>
            </a:r>
            <a:r>
              <a:rPr lang="en" sz="1400">
                <a:solidFill>
                  <a:schemeClr val="lt1"/>
                </a:solidFill>
                <a:latin typeface="Unbounded"/>
                <a:ea typeface="Unbounded"/>
                <a:cs typeface="Unbounded"/>
                <a:sym typeface="Unbounded"/>
              </a:rPr>
              <a:t> </a:t>
            </a:r>
            <a:r>
              <a:rPr lang="en" sz="1400">
                <a:latin typeface="Unbounded"/>
                <a:ea typeface="Unbounded"/>
                <a:cs typeface="Unbounded"/>
                <a:sym typeface="Unbounded"/>
              </a:rPr>
              <a:t>are gifts of nature.</a:t>
            </a:r>
            <a:endParaRPr b="1" sz="14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t/>
            </a:r>
            <a:endParaRPr b="1" sz="14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t/>
            </a:r>
            <a:endParaRPr b="1" sz="1400">
              <a:solidFill>
                <a:schemeClr val="lt1"/>
              </a:solidFill>
              <a:latin typeface="Unbounded"/>
              <a:ea typeface="Unbounded"/>
              <a:cs typeface="Unbounded"/>
              <a:sym typeface="Unbounded"/>
            </a:endParaRPr>
          </a:p>
          <a:p>
            <a:pPr indent="0" lvl="0" marL="0" rtl="0" algn="l">
              <a:lnSpc>
                <a:spcPct val="115000"/>
              </a:lnSpc>
              <a:spcBef>
                <a:spcPts val="0"/>
              </a:spcBef>
              <a:spcAft>
                <a:spcPts val="0"/>
              </a:spcAft>
              <a:buNone/>
            </a:pPr>
            <a:r>
              <a:rPr b="1" lang="en" sz="1400">
                <a:solidFill>
                  <a:schemeClr val="lt1"/>
                </a:solidFill>
                <a:latin typeface="Unbounded"/>
                <a:ea typeface="Unbounded"/>
                <a:cs typeface="Unbounded"/>
                <a:sym typeface="Unbounded"/>
              </a:rPr>
              <a:t>Human Resources</a:t>
            </a:r>
            <a:r>
              <a:rPr lang="en" sz="1400">
                <a:solidFill>
                  <a:schemeClr val="lt1"/>
                </a:solidFill>
                <a:latin typeface="Unbounded"/>
                <a:ea typeface="Unbounded"/>
                <a:cs typeface="Unbounded"/>
                <a:sym typeface="Unbounded"/>
              </a:rPr>
              <a:t> </a:t>
            </a:r>
            <a:r>
              <a:rPr lang="en" sz="1400">
                <a:latin typeface="Unbounded"/>
                <a:ea typeface="Unbounded"/>
                <a:cs typeface="Unbounded"/>
                <a:sym typeface="Unbounded"/>
              </a:rPr>
              <a:t>are people who work.  </a:t>
            </a:r>
            <a:endParaRPr sz="1400">
              <a:latin typeface="Unbounded"/>
              <a:ea typeface="Unbounded"/>
              <a:cs typeface="Unbounded"/>
              <a:sym typeface="Unbounded"/>
            </a:endParaRPr>
          </a:p>
        </p:txBody>
      </p:sp>
      <p:pic>
        <p:nvPicPr>
          <p:cNvPr id="801" name="Google Shape;801;p87"/>
          <p:cNvPicPr preferRelativeResize="0"/>
          <p:nvPr/>
        </p:nvPicPr>
        <p:blipFill>
          <a:blip r:embed="rId3">
            <a:alphaModFix/>
          </a:blip>
          <a:stretch>
            <a:fillRect/>
          </a:stretch>
        </p:blipFill>
        <p:spPr>
          <a:xfrm>
            <a:off x="163350" y="401600"/>
            <a:ext cx="4305550" cy="4340275"/>
          </a:xfrm>
          <a:prstGeom prst="rect">
            <a:avLst/>
          </a:prstGeom>
          <a:noFill/>
          <a:ln>
            <a:noFill/>
          </a:ln>
        </p:spPr>
      </p:pic>
      <p:pic>
        <p:nvPicPr>
          <p:cNvPr id="802" name="Google Shape;802;p87"/>
          <p:cNvPicPr preferRelativeResize="0"/>
          <p:nvPr/>
        </p:nvPicPr>
        <p:blipFill rotWithShape="1">
          <a:blip r:embed="rId4">
            <a:alphaModFix/>
          </a:blip>
          <a:srcRect b="0" l="0" r="0" t="0"/>
          <a:stretch/>
        </p:blipFill>
        <p:spPr>
          <a:xfrm>
            <a:off x="0" y="4738104"/>
            <a:ext cx="1711776" cy="405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88"/>
          <p:cNvPicPr preferRelativeResize="0"/>
          <p:nvPr/>
        </p:nvPicPr>
        <p:blipFill>
          <a:blip r:embed="rId3">
            <a:alphaModFix/>
          </a:blip>
          <a:stretch>
            <a:fillRect/>
          </a:stretch>
        </p:blipFill>
        <p:spPr>
          <a:xfrm>
            <a:off x="152400" y="152400"/>
            <a:ext cx="8839198" cy="4627186"/>
          </a:xfrm>
          <a:prstGeom prst="rect">
            <a:avLst/>
          </a:prstGeom>
          <a:noFill/>
          <a:ln cap="flat" cmpd="sng" w="19050">
            <a:solidFill>
              <a:schemeClr val="dk1"/>
            </a:solidFill>
            <a:prstDash val="solid"/>
            <a:round/>
            <a:headEnd len="sm" w="sm" type="none"/>
            <a:tailEnd len="sm" w="sm" type="none"/>
          </a:ln>
        </p:spPr>
      </p:pic>
      <p:pic>
        <p:nvPicPr>
          <p:cNvPr id="808" name="Google Shape;808;p88"/>
          <p:cNvPicPr preferRelativeResize="0"/>
          <p:nvPr/>
        </p:nvPicPr>
        <p:blipFill rotWithShape="1">
          <a:blip r:embed="rId4">
            <a:alphaModFix/>
          </a:blip>
          <a:srcRect b="0" l="0" r="0" t="0"/>
          <a:stretch/>
        </p:blipFill>
        <p:spPr>
          <a:xfrm>
            <a:off x="0" y="4738104"/>
            <a:ext cx="1711776" cy="40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62"/>
          <p:cNvSpPr txBox="1"/>
          <p:nvPr>
            <p:ph type="title"/>
          </p:nvPr>
        </p:nvSpPr>
        <p:spPr>
          <a:xfrm>
            <a:off x="4572000" y="340600"/>
            <a:ext cx="4243800" cy="446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500">
                <a:solidFill>
                  <a:schemeClr val="lt1"/>
                </a:solidFill>
              </a:rPr>
              <a:t>Agenda:</a:t>
            </a:r>
            <a:endParaRPr sz="3500">
              <a:solidFill>
                <a:schemeClr val="lt1"/>
              </a:solidFill>
            </a:endParaRPr>
          </a:p>
          <a:p>
            <a:pPr indent="0" lvl="0" marL="0" rtl="0" algn="l">
              <a:spcBef>
                <a:spcPts val="0"/>
              </a:spcBef>
              <a:spcAft>
                <a:spcPts val="0"/>
              </a:spcAft>
              <a:buNone/>
            </a:pPr>
            <a:r>
              <a:t/>
            </a:r>
            <a:endParaRPr sz="3200">
              <a:solidFill>
                <a:schemeClr val="lt1"/>
              </a:solidFill>
            </a:endParaRPr>
          </a:p>
          <a:p>
            <a:pPr indent="-431800" lvl="0" marL="457200" rtl="0" algn="l">
              <a:spcBef>
                <a:spcPts val="0"/>
              </a:spcBef>
              <a:spcAft>
                <a:spcPts val="0"/>
              </a:spcAft>
              <a:buClr>
                <a:schemeClr val="lt1"/>
              </a:buClr>
              <a:buSzPts val="3200"/>
              <a:buAutoNum type="arabicPeriod"/>
            </a:pPr>
            <a:r>
              <a:rPr lang="en" sz="3200">
                <a:solidFill>
                  <a:schemeClr val="lt1"/>
                </a:solidFill>
              </a:rPr>
              <a:t>What’s in the picture? </a:t>
            </a:r>
            <a:r>
              <a:rPr lang="en" sz="3200">
                <a:solidFill>
                  <a:srgbClr val="666666"/>
                </a:solidFill>
              </a:rPr>
              <a:t>(vocab)</a:t>
            </a:r>
            <a:br>
              <a:rPr lang="en" sz="3200">
                <a:solidFill>
                  <a:schemeClr val="lt1"/>
                </a:solidFill>
              </a:rPr>
            </a:br>
            <a:endParaRPr sz="3200">
              <a:solidFill>
                <a:schemeClr val="lt1"/>
              </a:solidFill>
            </a:endParaRPr>
          </a:p>
          <a:p>
            <a:pPr indent="-431800" lvl="0" marL="457200" rtl="0" algn="l">
              <a:spcBef>
                <a:spcPts val="0"/>
              </a:spcBef>
              <a:spcAft>
                <a:spcPts val="0"/>
              </a:spcAft>
              <a:buClr>
                <a:schemeClr val="lt1"/>
              </a:buClr>
              <a:buSzPts val="3200"/>
              <a:buAutoNum type="arabicPeriod"/>
            </a:pPr>
            <a:r>
              <a:rPr lang="en" sz="3200">
                <a:solidFill>
                  <a:schemeClr val="lt1"/>
                </a:solidFill>
              </a:rPr>
              <a:t>Curious George Economics </a:t>
            </a:r>
            <a:r>
              <a:rPr lang="en" sz="3200">
                <a:solidFill>
                  <a:srgbClr val="666666"/>
                </a:solidFill>
              </a:rPr>
              <a:t>(application)</a:t>
            </a:r>
            <a:endParaRPr sz="3200">
              <a:solidFill>
                <a:srgbClr val="666666"/>
              </a:solidFill>
            </a:endParaRPr>
          </a:p>
        </p:txBody>
      </p:sp>
      <p:pic>
        <p:nvPicPr>
          <p:cNvPr id="607" name="Google Shape;607;p62" title="IMG_1794.JPG"/>
          <p:cNvPicPr preferRelativeResize="0"/>
          <p:nvPr/>
        </p:nvPicPr>
        <p:blipFill>
          <a:blip r:embed="rId3">
            <a:alphaModFix/>
          </a:blip>
          <a:stretch>
            <a:fillRect/>
          </a:stretch>
        </p:blipFill>
        <p:spPr>
          <a:xfrm>
            <a:off x="304800" y="152400"/>
            <a:ext cx="3767724" cy="4838702"/>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89"/>
          <p:cNvSpPr txBox="1"/>
          <p:nvPr>
            <p:ph type="title"/>
          </p:nvPr>
        </p:nvSpPr>
        <p:spPr>
          <a:xfrm>
            <a:off x="487025" y="235800"/>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100"/>
              <a:t>Productive Resource Web</a:t>
            </a:r>
            <a:endParaRPr sz="4100"/>
          </a:p>
        </p:txBody>
      </p:sp>
      <p:pic>
        <p:nvPicPr>
          <p:cNvPr id="814" name="Google Shape;814;p89"/>
          <p:cNvPicPr preferRelativeResize="0"/>
          <p:nvPr/>
        </p:nvPicPr>
        <p:blipFill>
          <a:blip r:embed="rId3">
            <a:alphaModFix/>
          </a:blip>
          <a:stretch>
            <a:fillRect/>
          </a:stretch>
        </p:blipFill>
        <p:spPr>
          <a:xfrm>
            <a:off x="2915725" y="1060250"/>
            <a:ext cx="3312550" cy="3943300"/>
          </a:xfrm>
          <a:prstGeom prst="rect">
            <a:avLst/>
          </a:prstGeom>
          <a:noFill/>
          <a:ln>
            <a:noFill/>
          </a:ln>
        </p:spPr>
      </p:pic>
      <p:pic>
        <p:nvPicPr>
          <p:cNvPr id="815" name="Google Shape;815;p89"/>
          <p:cNvPicPr preferRelativeResize="0"/>
          <p:nvPr/>
        </p:nvPicPr>
        <p:blipFill rotWithShape="1">
          <a:blip r:embed="rId4">
            <a:alphaModFix/>
          </a:blip>
          <a:srcRect b="0" l="0" r="0" t="0"/>
          <a:stretch/>
        </p:blipFill>
        <p:spPr>
          <a:xfrm>
            <a:off x="0" y="4738104"/>
            <a:ext cx="1711776" cy="405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90"/>
          <p:cNvSpPr txBox="1"/>
          <p:nvPr>
            <p:ph type="title"/>
          </p:nvPr>
        </p:nvSpPr>
        <p:spPr>
          <a:xfrm>
            <a:off x="328350" y="340600"/>
            <a:ext cx="8487300" cy="44622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
              <a:t>Goods &amp; Services</a:t>
            </a:r>
            <a:endParaRPr/>
          </a:p>
          <a:p>
            <a:pPr indent="0" lvl="0" marL="0" rtl="0" algn="ctr">
              <a:lnSpc>
                <a:spcPct val="90000"/>
              </a:lnSpc>
              <a:spcBef>
                <a:spcPts val="0"/>
              </a:spcBef>
              <a:spcAft>
                <a:spcPts val="0"/>
              </a:spcAft>
              <a:buClr>
                <a:schemeClr val="dk1"/>
              </a:buClr>
              <a:buSzPts val="1100"/>
              <a:buFont typeface="Arial"/>
              <a:buNone/>
            </a:pPr>
            <a:r>
              <a:rPr lang="en"/>
              <a:t>Resources</a:t>
            </a:r>
            <a:endParaRPr/>
          </a:p>
          <a:p>
            <a:pPr indent="0" lvl="0" marL="0" rtl="0" algn="ctr">
              <a:lnSpc>
                <a:spcPct val="90000"/>
              </a:lnSpc>
              <a:spcBef>
                <a:spcPts val="0"/>
              </a:spcBef>
              <a:spcAft>
                <a:spcPts val="0"/>
              </a:spcAft>
              <a:buClr>
                <a:schemeClr val="dk1"/>
              </a:buClr>
              <a:buSzPts val="1100"/>
              <a:buFont typeface="Arial"/>
              <a:buNone/>
            </a:pPr>
            <a:r>
              <a:rPr lang="en">
                <a:solidFill>
                  <a:schemeClr val="lt1"/>
                </a:solidFill>
              </a:rPr>
              <a:t>Savings</a:t>
            </a:r>
            <a:endParaRPr>
              <a:solidFill>
                <a:schemeClr val="lt1"/>
              </a:solidFill>
            </a:endParaRPr>
          </a:p>
          <a:p>
            <a:pPr indent="0" lvl="0" marL="0" rtl="0" algn="ctr">
              <a:lnSpc>
                <a:spcPct val="90000"/>
              </a:lnSpc>
              <a:spcBef>
                <a:spcPts val="0"/>
              </a:spcBef>
              <a:spcAft>
                <a:spcPts val="0"/>
              </a:spcAft>
              <a:buClr>
                <a:schemeClr val="dk1"/>
              </a:buClr>
              <a:buSzPts val="1100"/>
              <a:buFont typeface="Arial"/>
              <a:buNone/>
            </a:pPr>
            <a:r>
              <a:rPr lang="en"/>
              <a:t>Specialization</a:t>
            </a:r>
            <a:endParaRPr/>
          </a:p>
          <a:p>
            <a:pPr indent="0" lvl="0" marL="0" rtl="0" algn="l">
              <a:lnSpc>
                <a:spcPct val="90000"/>
              </a:lnSpc>
              <a:spcBef>
                <a:spcPts val="0"/>
              </a:spcBef>
              <a:spcAft>
                <a:spcPts val="0"/>
              </a:spcAft>
              <a:buClr>
                <a:schemeClr val="dk1"/>
              </a:buClr>
              <a:buSzPts val="1100"/>
              <a:buFont typeface="Arial"/>
              <a:buNone/>
            </a:pPr>
            <a:r>
              <a:t/>
            </a:r>
            <a:endParaRPr>
              <a:solidFill>
                <a:schemeClr val="lt1"/>
              </a:solidFill>
            </a:endParaRPr>
          </a:p>
        </p:txBody>
      </p:sp>
      <p:pic>
        <p:nvPicPr>
          <p:cNvPr id="821" name="Google Shape;821;p90"/>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91"/>
          <p:cNvSpPr txBox="1"/>
          <p:nvPr>
            <p:ph idx="7" type="subTitle"/>
          </p:nvPr>
        </p:nvSpPr>
        <p:spPr>
          <a:xfrm>
            <a:off x="4977650" y="414975"/>
            <a:ext cx="3824100" cy="54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300"/>
              <a:t>Saving and </a:t>
            </a:r>
            <a:endParaRPr sz="2300"/>
          </a:p>
          <a:p>
            <a:pPr indent="0" lvl="0" marL="0" rtl="0" algn="ctr">
              <a:spcBef>
                <a:spcPts val="0"/>
              </a:spcBef>
              <a:spcAft>
                <a:spcPts val="0"/>
              </a:spcAft>
              <a:buClr>
                <a:schemeClr val="dk1"/>
              </a:buClr>
              <a:buSzPts val="1100"/>
              <a:buFont typeface="Arial"/>
              <a:buNone/>
            </a:pPr>
            <a:r>
              <a:rPr lang="en" sz="2300"/>
              <a:t>Savings Goal</a:t>
            </a:r>
            <a:endParaRPr sz="2300"/>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None/>
            </a:pPr>
            <a:r>
              <a:t/>
            </a:r>
            <a:endParaRPr/>
          </a:p>
        </p:txBody>
      </p:sp>
      <p:pic>
        <p:nvPicPr>
          <p:cNvPr id="827" name="Google Shape;827;p91">
            <a:hlinkClick r:id="rId3"/>
          </p:cNvPr>
          <p:cNvPicPr preferRelativeResize="0"/>
          <p:nvPr/>
        </p:nvPicPr>
        <p:blipFill>
          <a:blip r:embed="rId4">
            <a:alphaModFix/>
          </a:blip>
          <a:stretch>
            <a:fillRect/>
          </a:stretch>
        </p:blipFill>
        <p:spPr>
          <a:xfrm>
            <a:off x="152388" y="356675"/>
            <a:ext cx="4362326" cy="4375442"/>
          </a:xfrm>
          <a:prstGeom prst="rect">
            <a:avLst/>
          </a:prstGeom>
          <a:noFill/>
          <a:ln>
            <a:noFill/>
          </a:ln>
        </p:spPr>
      </p:pic>
      <p:sp>
        <p:nvSpPr>
          <p:cNvPr id="828" name="Google Shape;828;p91"/>
          <p:cNvSpPr txBox="1"/>
          <p:nvPr/>
        </p:nvSpPr>
        <p:spPr>
          <a:xfrm>
            <a:off x="4977650" y="1460975"/>
            <a:ext cx="3824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Unbounded"/>
                <a:ea typeface="Unbounded"/>
                <a:cs typeface="Unbounded"/>
                <a:sym typeface="Unbounded"/>
              </a:rPr>
              <a:t>Saving </a:t>
            </a:r>
            <a:r>
              <a:rPr lang="en" sz="2200">
                <a:solidFill>
                  <a:schemeClr val="dk1"/>
                </a:solidFill>
                <a:latin typeface="Unbounded"/>
                <a:ea typeface="Unbounded"/>
                <a:cs typeface="Unbounded"/>
                <a:sym typeface="Unbounded"/>
              </a:rPr>
              <a:t>means keeping some of your income to buy things in the future.</a:t>
            </a:r>
            <a:endParaRPr>
              <a:solidFill>
                <a:schemeClr val="dk1"/>
              </a:solidFill>
            </a:endParaRPr>
          </a:p>
        </p:txBody>
      </p:sp>
      <p:sp>
        <p:nvSpPr>
          <p:cNvPr id="829" name="Google Shape;829;p91"/>
          <p:cNvSpPr txBox="1"/>
          <p:nvPr/>
        </p:nvSpPr>
        <p:spPr>
          <a:xfrm>
            <a:off x="4977650" y="3192825"/>
            <a:ext cx="3824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Unbounded"/>
                <a:ea typeface="Unbounded"/>
                <a:cs typeface="Unbounded"/>
                <a:sym typeface="Unbounded"/>
              </a:rPr>
              <a:t>Savings goal </a:t>
            </a:r>
            <a:r>
              <a:rPr lang="en" sz="2200">
                <a:solidFill>
                  <a:schemeClr val="dk1"/>
                </a:solidFill>
                <a:latin typeface="Unbounded"/>
                <a:ea typeface="Unbounded"/>
                <a:cs typeface="Unbounded"/>
                <a:sym typeface="Unbounded"/>
              </a:rPr>
              <a:t>is a good or service that you want to buy in the future. </a:t>
            </a:r>
            <a:endParaRPr>
              <a:solidFill>
                <a:schemeClr val="dk1"/>
              </a:solidFill>
            </a:endParaRPr>
          </a:p>
        </p:txBody>
      </p:sp>
      <p:pic>
        <p:nvPicPr>
          <p:cNvPr id="830" name="Google Shape;830;p91"/>
          <p:cNvPicPr preferRelativeResize="0"/>
          <p:nvPr/>
        </p:nvPicPr>
        <p:blipFill rotWithShape="1">
          <a:blip r:embed="rId5">
            <a:alphaModFix/>
          </a:blip>
          <a:srcRect b="0" l="0" r="0" t="0"/>
          <a:stretch/>
        </p:blipFill>
        <p:spPr>
          <a:xfrm>
            <a:off x="0" y="4738104"/>
            <a:ext cx="1711776" cy="4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92"/>
          <p:cNvSpPr txBox="1"/>
          <p:nvPr>
            <p:ph idx="7" type="subTitle"/>
          </p:nvPr>
        </p:nvSpPr>
        <p:spPr>
          <a:xfrm>
            <a:off x="4977650" y="414975"/>
            <a:ext cx="3824100" cy="54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300"/>
              <a:t>Income </a:t>
            </a:r>
            <a:r>
              <a:rPr lang="en" sz="2300">
                <a:solidFill>
                  <a:schemeClr val="dk1"/>
                </a:solidFill>
              </a:rPr>
              <a:t>and</a:t>
            </a:r>
            <a:r>
              <a:rPr lang="en" sz="2300"/>
              <a:t> Gift Money</a:t>
            </a:r>
            <a:endParaRPr sz="2300"/>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None/>
            </a:pPr>
            <a:r>
              <a:t/>
            </a:r>
            <a:endParaRPr/>
          </a:p>
        </p:txBody>
      </p:sp>
      <p:pic>
        <p:nvPicPr>
          <p:cNvPr id="836" name="Google Shape;836;p92">
            <a:hlinkClick r:id="rId3"/>
          </p:cNvPr>
          <p:cNvPicPr preferRelativeResize="0"/>
          <p:nvPr/>
        </p:nvPicPr>
        <p:blipFill>
          <a:blip r:embed="rId4">
            <a:alphaModFix/>
          </a:blip>
          <a:stretch>
            <a:fillRect/>
          </a:stretch>
        </p:blipFill>
        <p:spPr>
          <a:xfrm>
            <a:off x="152388" y="356675"/>
            <a:ext cx="4362326" cy="4375442"/>
          </a:xfrm>
          <a:prstGeom prst="rect">
            <a:avLst/>
          </a:prstGeom>
          <a:noFill/>
          <a:ln>
            <a:noFill/>
          </a:ln>
        </p:spPr>
      </p:pic>
      <p:sp>
        <p:nvSpPr>
          <p:cNvPr id="837" name="Google Shape;837;p92"/>
          <p:cNvSpPr txBox="1"/>
          <p:nvPr/>
        </p:nvSpPr>
        <p:spPr>
          <a:xfrm>
            <a:off x="4977650" y="1792525"/>
            <a:ext cx="3824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Unbounded"/>
                <a:ea typeface="Unbounded"/>
                <a:cs typeface="Unbounded"/>
                <a:sym typeface="Unbounded"/>
              </a:rPr>
              <a:t>Income </a:t>
            </a:r>
            <a:r>
              <a:rPr lang="en" sz="2200">
                <a:solidFill>
                  <a:schemeClr val="dk1"/>
                </a:solidFill>
                <a:latin typeface="Unbounded"/>
                <a:ea typeface="Unbounded"/>
                <a:cs typeface="Unbounded"/>
                <a:sym typeface="Unbounded"/>
              </a:rPr>
              <a:t>is payment for work you do. </a:t>
            </a:r>
            <a:endParaRPr>
              <a:solidFill>
                <a:schemeClr val="dk1"/>
              </a:solidFill>
            </a:endParaRPr>
          </a:p>
        </p:txBody>
      </p:sp>
      <p:sp>
        <p:nvSpPr>
          <p:cNvPr id="838" name="Google Shape;838;p92"/>
          <p:cNvSpPr txBox="1"/>
          <p:nvPr/>
        </p:nvSpPr>
        <p:spPr>
          <a:xfrm>
            <a:off x="4977650" y="3192825"/>
            <a:ext cx="3824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Unbounded"/>
                <a:ea typeface="Unbounded"/>
                <a:cs typeface="Unbounded"/>
                <a:sym typeface="Unbounded"/>
              </a:rPr>
              <a:t>Gift money </a:t>
            </a:r>
            <a:r>
              <a:rPr lang="en" sz="2200">
                <a:solidFill>
                  <a:schemeClr val="dk1"/>
                </a:solidFill>
                <a:latin typeface="Unbounded"/>
                <a:ea typeface="Unbounded"/>
                <a:cs typeface="Unbounded"/>
                <a:sym typeface="Unbounded"/>
              </a:rPr>
              <a:t>is freely given and not earned. </a:t>
            </a:r>
            <a:endParaRPr>
              <a:solidFill>
                <a:schemeClr val="dk1"/>
              </a:solidFill>
            </a:endParaRPr>
          </a:p>
        </p:txBody>
      </p:sp>
      <p:pic>
        <p:nvPicPr>
          <p:cNvPr id="839" name="Google Shape;839;p92"/>
          <p:cNvPicPr preferRelativeResize="0"/>
          <p:nvPr/>
        </p:nvPicPr>
        <p:blipFill rotWithShape="1">
          <a:blip r:embed="rId5">
            <a:alphaModFix/>
          </a:blip>
          <a:srcRect b="0" l="0" r="0" t="0"/>
          <a:stretch/>
        </p:blipFill>
        <p:spPr>
          <a:xfrm>
            <a:off x="0" y="4738104"/>
            <a:ext cx="1711776" cy="4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93"/>
          <p:cNvSpPr txBox="1"/>
          <p:nvPr>
            <p:ph type="title"/>
          </p:nvPr>
        </p:nvSpPr>
        <p:spPr>
          <a:xfrm>
            <a:off x="610038" y="1669400"/>
            <a:ext cx="5030400" cy="80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lt1"/>
                </a:solidFill>
              </a:rPr>
              <a:t>What is George Saving for in the story?</a:t>
            </a:r>
            <a:endParaRPr sz="2600">
              <a:solidFill>
                <a:schemeClr val="dk1"/>
              </a:solidFill>
            </a:endParaRPr>
          </a:p>
        </p:txBody>
      </p:sp>
      <p:sp>
        <p:nvSpPr>
          <p:cNvPr id="845" name="Google Shape;845;p93"/>
          <p:cNvSpPr txBox="1"/>
          <p:nvPr>
            <p:ph type="title"/>
          </p:nvPr>
        </p:nvSpPr>
        <p:spPr>
          <a:xfrm>
            <a:off x="610038" y="3025600"/>
            <a:ext cx="5030400" cy="80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lt1"/>
                </a:solidFill>
              </a:rPr>
              <a:t>How did George earn the money?</a:t>
            </a:r>
            <a:endParaRPr sz="2600">
              <a:solidFill>
                <a:schemeClr val="dk1"/>
              </a:solidFill>
            </a:endParaRPr>
          </a:p>
        </p:txBody>
      </p:sp>
      <p:pic>
        <p:nvPicPr>
          <p:cNvPr descr="Derailing Toy Train Engine | Free SVG" id="846" name="Google Shape;846;p93"/>
          <p:cNvPicPr preferRelativeResize="0"/>
          <p:nvPr/>
        </p:nvPicPr>
        <p:blipFill rotWithShape="1">
          <a:blip r:embed="rId3">
            <a:alphaModFix/>
          </a:blip>
          <a:srcRect b="23587" l="0" r="0" t="22924"/>
          <a:stretch/>
        </p:blipFill>
        <p:spPr>
          <a:xfrm>
            <a:off x="5627972" y="1270650"/>
            <a:ext cx="2647100" cy="1415849"/>
          </a:xfrm>
          <a:prstGeom prst="rect">
            <a:avLst/>
          </a:prstGeom>
          <a:noFill/>
          <a:ln>
            <a:noFill/>
          </a:ln>
        </p:spPr>
      </p:pic>
      <p:pic>
        <p:nvPicPr>
          <p:cNvPr id="847" name="Google Shape;847;p93"/>
          <p:cNvPicPr preferRelativeResize="0"/>
          <p:nvPr/>
        </p:nvPicPr>
        <p:blipFill rotWithShape="1">
          <a:blip r:embed="rId4">
            <a:alphaModFix/>
          </a:blip>
          <a:srcRect b="0" l="0" r="0" t="0"/>
          <a:stretch/>
        </p:blipFill>
        <p:spPr>
          <a:xfrm>
            <a:off x="0" y="4738104"/>
            <a:ext cx="1711776" cy="405400"/>
          </a:xfrm>
          <a:prstGeom prst="rect">
            <a:avLst/>
          </a:prstGeom>
          <a:noFill/>
          <a:ln>
            <a:noFill/>
          </a:ln>
        </p:spPr>
      </p:pic>
      <p:pic>
        <p:nvPicPr>
          <p:cNvPr id="848" name="Google Shape;848;p93"/>
          <p:cNvPicPr preferRelativeResize="0"/>
          <p:nvPr/>
        </p:nvPicPr>
        <p:blipFill>
          <a:blip r:embed="rId5">
            <a:alphaModFix/>
          </a:blip>
          <a:stretch>
            <a:fillRect/>
          </a:stretch>
        </p:blipFill>
        <p:spPr>
          <a:xfrm>
            <a:off x="5509112" y="2824348"/>
            <a:ext cx="3198763" cy="19628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2" name="Shape 852"/>
        <p:cNvGrpSpPr/>
        <p:nvPr/>
      </p:nvGrpSpPr>
      <p:grpSpPr>
        <a:xfrm>
          <a:off x="0" y="0"/>
          <a:ext cx="0" cy="0"/>
          <a:chOff x="0" y="0"/>
          <a:chExt cx="0" cy="0"/>
        </a:xfrm>
      </p:grpSpPr>
      <p:sp>
        <p:nvSpPr>
          <p:cNvPr id="853" name="Google Shape;853;p94"/>
          <p:cNvSpPr txBox="1"/>
          <p:nvPr>
            <p:ph type="title"/>
          </p:nvPr>
        </p:nvSpPr>
        <p:spPr>
          <a:xfrm>
            <a:off x="484000" y="527425"/>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500"/>
              <a:t>Income and Gift Money</a:t>
            </a:r>
            <a:endParaRPr sz="4500"/>
          </a:p>
        </p:txBody>
      </p:sp>
      <p:sp>
        <p:nvSpPr>
          <p:cNvPr id="854" name="Google Shape;854;p94"/>
          <p:cNvSpPr txBox="1"/>
          <p:nvPr>
            <p:ph type="title"/>
          </p:nvPr>
        </p:nvSpPr>
        <p:spPr>
          <a:xfrm>
            <a:off x="1157700" y="1511350"/>
            <a:ext cx="6828600" cy="80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solidFill>
                  <a:schemeClr val="lt1"/>
                </a:solidFill>
              </a:rPr>
              <a:t>Income </a:t>
            </a:r>
            <a:r>
              <a:rPr lang="en" sz="2600">
                <a:solidFill>
                  <a:schemeClr val="dk1"/>
                </a:solidFill>
              </a:rPr>
              <a:t>is payment people </a:t>
            </a:r>
            <a:r>
              <a:rPr i="1" lang="en" sz="2600">
                <a:solidFill>
                  <a:schemeClr val="dk1"/>
                </a:solidFill>
              </a:rPr>
              <a:t>earn </a:t>
            </a:r>
            <a:r>
              <a:rPr lang="en" sz="2600">
                <a:solidFill>
                  <a:schemeClr val="dk1"/>
                </a:solidFill>
              </a:rPr>
              <a:t>for the work that they do. </a:t>
            </a:r>
            <a:endParaRPr sz="2600">
              <a:solidFill>
                <a:schemeClr val="dk1"/>
              </a:solidFill>
            </a:endParaRPr>
          </a:p>
        </p:txBody>
      </p:sp>
      <p:sp>
        <p:nvSpPr>
          <p:cNvPr id="855" name="Google Shape;855;p94"/>
          <p:cNvSpPr txBox="1"/>
          <p:nvPr>
            <p:ph type="title"/>
          </p:nvPr>
        </p:nvSpPr>
        <p:spPr>
          <a:xfrm>
            <a:off x="544200" y="2463625"/>
            <a:ext cx="8487300" cy="80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sz="3000">
                <a:solidFill>
                  <a:srgbClr val="999999"/>
                </a:solidFill>
              </a:rPr>
              <a:t>What if someone gives me money?</a:t>
            </a:r>
            <a:endParaRPr i="1" sz="3000">
              <a:solidFill>
                <a:srgbClr val="999999"/>
              </a:solidFill>
            </a:endParaRPr>
          </a:p>
        </p:txBody>
      </p:sp>
      <p:sp>
        <p:nvSpPr>
          <p:cNvPr id="856" name="Google Shape;856;p94"/>
          <p:cNvSpPr txBox="1"/>
          <p:nvPr>
            <p:ph type="title"/>
          </p:nvPr>
        </p:nvSpPr>
        <p:spPr>
          <a:xfrm>
            <a:off x="1313350" y="3392850"/>
            <a:ext cx="7658100" cy="80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solidFill>
                  <a:schemeClr val="lt1"/>
                </a:solidFill>
              </a:rPr>
              <a:t>Gift money </a:t>
            </a:r>
            <a:r>
              <a:rPr lang="en" sz="2600">
                <a:solidFill>
                  <a:schemeClr val="dk1"/>
                </a:solidFill>
              </a:rPr>
              <a:t>is freely given and </a:t>
            </a:r>
            <a:r>
              <a:rPr i="1" lang="en" sz="2600">
                <a:solidFill>
                  <a:schemeClr val="dk1"/>
                </a:solidFill>
              </a:rPr>
              <a:t>not </a:t>
            </a:r>
            <a:r>
              <a:rPr lang="en" sz="2600">
                <a:solidFill>
                  <a:schemeClr val="dk1"/>
                </a:solidFill>
              </a:rPr>
              <a:t>earned. (But it can be saved or spent!)</a:t>
            </a:r>
            <a:endParaRPr sz="2600">
              <a:solidFill>
                <a:schemeClr val="dk1"/>
              </a:solidFill>
            </a:endParaRPr>
          </a:p>
        </p:txBody>
      </p:sp>
      <p:pic>
        <p:nvPicPr>
          <p:cNvPr id="857" name="Google Shape;857;p94"/>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95"/>
          <p:cNvSpPr txBox="1"/>
          <p:nvPr>
            <p:ph type="title"/>
          </p:nvPr>
        </p:nvSpPr>
        <p:spPr>
          <a:xfrm>
            <a:off x="451175" y="319925"/>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500"/>
              <a:t>Let’s set a savings goal!</a:t>
            </a:r>
            <a:endParaRPr sz="4500"/>
          </a:p>
        </p:txBody>
      </p:sp>
      <p:sp>
        <p:nvSpPr>
          <p:cNvPr id="863" name="Google Shape;863;p95"/>
          <p:cNvSpPr txBox="1"/>
          <p:nvPr>
            <p:ph type="title"/>
          </p:nvPr>
        </p:nvSpPr>
        <p:spPr>
          <a:xfrm>
            <a:off x="1058225" y="1216325"/>
            <a:ext cx="7273200" cy="104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solidFill>
                  <a:schemeClr val="dk1"/>
                </a:solidFill>
              </a:rPr>
              <a:t>S</a:t>
            </a:r>
            <a:r>
              <a:rPr lang="en" sz="2600">
                <a:solidFill>
                  <a:schemeClr val="dk1"/>
                </a:solidFill>
              </a:rPr>
              <a:t>elect a savings goal from the list below and write it the top of your paper / online document.</a:t>
            </a:r>
            <a:endParaRPr sz="2600">
              <a:solidFill>
                <a:schemeClr val="dk1"/>
              </a:solidFill>
            </a:endParaRPr>
          </a:p>
        </p:txBody>
      </p:sp>
      <p:pic>
        <p:nvPicPr>
          <p:cNvPr descr="Soccer ball vector - Sports - FREE-VECTORS.NET" id="864" name="Google Shape;864;p95"/>
          <p:cNvPicPr preferRelativeResize="0"/>
          <p:nvPr/>
        </p:nvPicPr>
        <p:blipFill rotWithShape="1">
          <a:blip r:embed="rId3">
            <a:alphaModFix/>
          </a:blip>
          <a:srcRect b="20802" l="5849" r="49151" t="21443"/>
          <a:stretch/>
        </p:blipFill>
        <p:spPr>
          <a:xfrm>
            <a:off x="870575" y="2643600"/>
            <a:ext cx="1500624" cy="1444575"/>
          </a:xfrm>
          <a:prstGeom prst="rect">
            <a:avLst/>
          </a:prstGeom>
          <a:noFill/>
          <a:ln>
            <a:noFill/>
          </a:ln>
        </p:spPr>
      </p:pic>
      <p:pic>
        <p:nvPicPr>
          <p:cNvPr descr="Plano de fundo padrão de quebra-cabeça c Foto stock gratuita ..." id="865" name="Google Shape;865;p95"/>
          <p:cNvPicPr preferRelativeResize="0"/>
          <p:nvPr/>
        </p:nvPicPr>
        <p:blipFill>
          <a:blip r:embed="rId4">
            <a:alphaModFix/>
          </a:blip>
          <a:stretch>
            <a:fillRect/>
          </a:stretch>
        </p:blipFill>
        <p:spPr>
          <a:xfrm>
            <a:off x="3005125" y="2744800"/>
            <a:ext cx="1242175" cy="1242175"/>
          </a:xfrm>
          <a:prstGeom prst="rect">
            <a:avLst/>
          </a:prstGeom>
          <a:noFill/>
          <a:ln>
            <a:noFill/>
          </a:ln>
        </p:spPr>
      </p:pic>
      <p:pic>
        <p:nvPicPr>
          <p:cNvPr descr="Hamburger with salad | Public domain vectors" id="866" name="Google Shape;866;p95"/>
          <p:cNvPicPr preferRelativeResize="0"/>
          <p:nvPr/>
        </p:nvPicPr>
        <p:blipFill>
          <a:blip r:embed="rId5">
            <a:alphaModFix/>
          </a:blip>
          <a:stretch>
            <a:fillRect/>
          </a:stretch>
        </p:blipFill>
        <p:spPr>
          <a:xfrm>
            <a:off x="4788225" y="2732838"/>
            <a:ext cx="1720478" cy="1242175"/>
          </a:xfrm>
          <a:prstGeom prst="rect">
            <a:avLst/>
          </a:prstGeom>
          <a:noFill/>
          <a:ln>
            <a:noFill/>
          </a:ln>
        </p:spPr>
      </p:pic>
      <p:pic>
        <p:nvPicPr>
          <p:cNvPr descr="File:Books-aj.svg aj ashton 01f.svg - Wikipedia" id="867" name="Google Shape;867;p95"/>
          <p:cNvPicPr preferRelativeResize="0"/>
          <p:nvPr/>
        </p:nvPicPr>
        <p:blipFill>
          <a:blip r:embed="rId6">
            <a:alphaModFix/>
          </a:blip>
          <a:stretch>
            <a:fillRect/>
          </a:stretch>
        </p:blipFill>
        <p:spPr>
          <a:xfrm>
            <a:off x="6983900" y="2424125"/>
            <a:ext cx="1873526" cy="1664039"/>
          </a:xfrm>
          <a:prstGeom prst="rect">
            <a:avLst/>
          </a:prstGeom>
          <a:noFill/>
          <a:ln>
            <a:noFill/>
          </a:ln>
        </p:spPr>
      </p:pic>
      <p:sp>
        <p:nvSpPr>
          <p:cNvPr id="868" name="Google Shape;868;p95"/>
          <p:cNvSpPr txBox="1"/>
          <p:nvPr/>
        </p:nvSpPr>
        <p:spPr>
          <a:xfrm>
            <a:off x="451175" y="4122000"/>
            <a:ext cx="2117100" cy="615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1500">
                <a:solidFill>
                  <a:schemeClr val="dk1"/>
                </a:solidFill>
                <a:latin typeface="Unbounded"/>
                <a:ea typeface="Unbounded"/>
                <a:cs typeface="Unbounded"/>
                <a:sym typeface="Unbounded"/>
              </a:rPr>
              <a:t>Soccer Ball</a:t>
            </a:r>
            <a:endParaRPr sz="1500">
              <a:solidFill>
                <a:schemeClr val="dk1"/>
              </a:solidFill>
              <a:latin typeface="Unbounded"/>
              <a:ea typeface="Unbounded"/>
              <a:cs typeface="Unbounded"/>
              <a:sym typeface="Unbounded"/>
            </a:endParaRPr>
          </a:p>
          <a:p>
            <a:pPr indent="0" lvl="0" marL="0" rtl="0" algn="ctr">
              <a:lnSpc>
                <a:spcPct val="80000"/>
              </a:lnSpc>
              <a:spcBef>
                <a:spcPts val="0"/>
              </a:spcBef>
              <a:spcAft>
                <a:spcPts val="0"/>
              </a:spcAft>
              <a:buNone/>
            </a:pPr>
            <a:r>
              <a:rPr lang="en" sz="2000">
                <a:solidFill>
                  <a:schemeClr val="lt1"/>
                </a:solidFill>
                <a:latin typeface="Unbounded"/>
                <a:ea typeface="Unbounded"/>
                <a:cs typeface="Unbounded"/>
                <a:sym typeface="Unbounded"/>
              </a:rPr>
              <a:t>$16            </a:t>
            </a:r>
            <a:endParaRPr sz="2000">
              <a:solidFill>
                <a:schemeClr val="lt1"/>
              </a:solidFill>
              <a:latin typeface="Unbounded"/>
              <a:ea typeface="Unbounded"/>
              <a:cs typeface="Unbounded"/>
              <a:sym typeface="Unbounded"/>
            </a:endParaRPr>
          </a:p>
        </p:txBody>
      </p:sp>
      <p:sp>
        <p:nvSpPr>
          <p:cNvPr id="869" name="Google Shape;869;p95"/>
          <p:cNvSpPr txBox="1"/>
          <p:nvPr/>
        </p:nvSpPr>
        <p:spPr>
          <a:xfrm>
            <a:off x="2567663" y="4122000"/>
            <a:ext cx="2117100" cy="615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1500">
                <a:solidFill>
                  <a:schemeClr val="dk1"/>
                </a:solidFill>
                <a:latin typeface="Unbounded"/>
                <a:ea typeface="Unbounded"/>
                <a:cs typeface="Unbounded"/>
                <a:sym typeface="Unbounded"/>
              </a:rPr>
              <a:t>Puzzle</a:t>
            </a:r>
            <a:endParaRPr sz="1500">
              <a:solidFill>
                <a:schemeClr val="dk1"/>
              </a:solidFill>
              <a:latin typeface="Unbounded"/>
              <a:ea typeface="Unbounded"/>
              <a:cs typeface="Unbounded"/>
              <a:sym typeface="Unbounded"/>
            </a:endParaRPr>
          </a:p>
          <a:p>
            <a:pPr indent="0" lvl="0" marL="0" rtl="0" algn="ctr">
              <a:lnSpc>
                <a:spcPct val="80000"/>
              </a:lnSpc>
              <a:spcBef>
                <a:spcPts val="0"/>
              </a:spcBef>
              <a:spcAft>
                <a:spcPts val="0"/>
              </a:spcAft>
              <a:buNone/>
            </a:pPr>
            <a:r>
              <a:rPr lang="en" sz="2000">
                <a:solidFill>
                  <a:schemeClr val="lt1"/>
                </a:solidFill>
                <a:latin typeface="Unbounded"/>
                <a:ea typeface="Unbounded"/>
                <a:cs typeface="Unbounded"/>
                <a:sym typeface="Unbounded"/>
              </a:rPr>
              <a:t>$22</a:t>
            </a:r>
            <a:endParaRPr sz="2000">
              <a:solidFill>
                <a:schemeClr val="lt1"/>
              </a:solidFill>
              <a:latin typeface="Unbounded"/>
              <a:ea typeface="Unbounded"/>
              <a:cs typeface="Unbounded"/>
              <a:sym typeface="Unbounded"/>
            </a:endParaRPr>
          </a:p>
        </p:txBody>
      </p:sp>
      <p:sp>
        <p:nvSpPr>
          <p:cNvPr id="870" name="Google Shape;870;p95"/>
          <p:cNvSpPr txBox="1"/>
          <p:nvPr/>
        </p:nvSpPr>
        <p:spPr>
          <a:xfrm>
            <a:off x="4589913" y="4122000"/>
            <a:ext cx="2117100" cy="615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1500">
                <a:solidFill>
                  <a:schemeClr val="dk1"/>
                </a:solidFill>
                <a:latin typeface="Unbounded"/>
                <a:ea typeface="Unbounded"/>
                <a:cs typeface="Unbounded"/>
                <a:sym typeface="Unbounded"/>
              </a:rPr>
              <a:t>Lunch</a:t>
            </a:r>
            <a:endParaRPr sz="1500">
              <a:solidFill>
                <a:schemeClr val="dk1"/>
              </a:solidFill>
              <a:latin typeface="Unbounded"/>
              <a:ea typeface="Unbounded"/>
              <a:cs typeface="Unbounded"/>
              <a:sym typeface="Unbounded"/>
            </a:endParaRPr>
          </a:p>
          <a:p>
            <a:pPr indent="0" lvl="0" marL="0" rtl="0" algn="ctr">
              <a:lnSpc>
                <a:spcPct val="80000"/>
              </a:lnSpc>
              <a:spcBef>
                <a:spcPts val="0"/>
              </a:spcBef>
              <a:spcAft>
                <a:spcPts val="0"/>
              </a:spcAft>
              <a:buNone/>
            </a:pPr>
            <a:r>
              <a:rPr lang="en" sz="2000">
                <a:solidFill>
                  <a:schemeClr val="lt1"/>
                </a:solidFill>
                <a:latin typeface="Unbounded"/>
                <a:ea typeface="Unbounded"/>
                <a:cs typeface="Unbounded"/>
                <a:sym typeface="Unbounded"/>
              </a:rPr>
              <a:t>$12</a:t>
            </a:r>
            <a:endParaRPr sz="2000">
              <a:solidFill>
                <a:schemeClr val="lt1"/>
              </a:solidFill>
              <a:latin typeface="Unbounded"/>
              <a:ea typeface="Unbounded"/>
              <a:cs typeface="Unbounded"/>
              <a:sym typeface="Unbounded"/>
            </a:endParaRPr>
          </a:p>
        </p:txBody>
      </p:sp>
      <p:sp>
        <p:nvSpPr>
          <p:cNvPr id="871" name="Google Shape;871;p95"/>
          <p:cNvSpPr txBox="1"/>
          <p:nvPr/>
        </p:nvSpPr>
        <p:spPr>
          <a:xfrm>
            <a:off x="6630900" y="4122000"/>
            <a:ext cx="2117100" cy="615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1500">
                <a:solidFill>
                  <a:schemeClr val="dk1"/>
                </a:solidFill>
                <a:latin typeface="Unbounded"/>
                <a:ea typeface="Unbounded"/>
                <a:cs typeface="Unbounded"/>
                <a:sym typeface="Unbounded"/>
              </a:rPr>
              <a:t>New Book</a:t>
            </a:r>
            <a:endParaRPr sz="1500">
              <a:solidFill>
                <a:schemeClr val="dk1"/>
              </a:solidFill>
              <a:latin typeface="Unbounded"/>
              <a:ea typeface="Unbounded"/>
              <a:cs typeface="Unbounded"/>
              <a:sym typeface="Unbounded"/>
            </a:endParaRPr>
          </a:p>
          <a:p>
            <a:pPr indent="0" lvl="0" marL="0" rtl="0" algn="ctr">
              <a:lnSpc>
                <a:spcPct val="80000"/>
              </a:lnSpc>
              <a:spcBef>
                <a:spcPts val="0"/>
              </a:spcBef>
              <a:spcAft>
                <a:spcPts val="0"/>
              </a:spcAft>
              <a:buNone/>
            </a:pPr>
            <a:r>
              <a:rPr lang="en" sz="2000">
                <a:solidFill>
                  <a:schemeClr val="lt1"/>
                </a:solidFill>
                <a:latin typeface="Unbounded"/>
                <a:ea typeface="Unbounded"/>
                <a:cs typeface="Unbounded"/>
                <a:sym typeface="Unbounded"/>
              </a:rPr>
              <a:t>$18</a:t>
            </a:r>
            <a:endParaRPr sz="2000">
              <a:solidFill>
                <a:schemeClr val="lt1"/>
              </a:solidFill>
              <a:latin typeface="Unbounded"/>
              <a:ea typeface="Unbounded"/>
              <a:cs typeface="Unbounded"/>
              <a:sym typeface="Unbounded"/>
            </a:endParaRPr>
          </a:p>
        </p:txBody>
      </p:sp>
      <p:pic>
        <p:nvPicPr>
          <p:cNvPr id="872" name="Google Shape;872;p95"/>
          <p:cNvPicPr preferRelativeResize="0"/>
          <p:nvPr/>
        </p:nvPicPr>
        <p:blipFill rotWithShape="1">
          <a:blip r:embed="rId7">
            <a:alphaModFix/>
          </a:blip>
          <a:srcRect b="0" l="0" r="0" t="0"/>
          <a:stretch/>
        </p:blipFill>
        <p:spPr>
          <a:xfrm>
            <a:off x="0" y="4738104"/>
            <a:ext cx="1711776" cy="405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96"/>
          <p:cNvSpPr txBox="1"/>
          <p:nvPr>
            <p:ph type="title"/>
          </p:nvPr>
        </p:nvSpPr>
        <p:spPr>
          <a:xfrm>
            <a:off x="462125" y="254325"/>
            <a:ext cx="8487300" cy="78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500"/>
              <a:t>Money Wheel</a:t>
            </a:r>
            <a:endParaRPr sz="4500"/>
          </a:p>
        </p:txBody>
      </p:sp>
      <p:sp>
        <p:nvSpPr>
          <p:cNvPr id="878" name="Google Shape;878;p96"/>
          <p:cNvSpPr txBox="1"/>
          <p:nvPr>
            <p:ph type="title"/>
          </p:nvPr>
        </p:nvSpPr>
        <p:spPr>
          <a:xfrm>
            <a:off x="661525" y="1034625"/>
            <a:ext cx="4997700" cy="362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lt1"/>
                </a:solidFill>
              </a:rPr>
              <a:t>Take turns spinning the money wheel! </a:t>
            </a:r>
            <a:endParaRPr sz="2500">
              <a:solidFill>
                <a:schemeClr val="lt1"/>
              </a:solidFill>
            </a:endParaRPr>
          </a:p>
          <a:p>
            <a:pPr indent="0" lvl="0" marL="0" rtl="0" algn="l">
              <a:spcBef>
                <a:spcPts val="0"/>
              </a:spcBef>
              <a:spcAft>
                <a:spcPts val="0"/>
              </a:spcAft>
              <a:buNone/>
            </a:pPr>
            <a:r>
              <a:t/>
            </a:r>
            <a:endParaRPr sz="20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Place the end of the paper clip over the large black dot in the center, then place the pencil inside the paperclip on the dot. </a:t>
            </a:r>
            <a:br>
              <a:rPr lang="en" sz="1800">
                <a:solidFill>
                  <a:schemeClr val="dk1"/>
                </a:solidFill>
              </a:rPr>
            </a:b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Spin the paper clip. </a:t>
            </a:r>
            <a:endParaRPr sz="1800">
              <a:solidFill>
                <a:schemeClr val="dk1"/>
              </a:solidFill>
            </a:endParaRPr>
          </a:p>
          <a:p>
            <a:pPr indent="-342900" lvl="0" marL="457200" rtl="0" algn="l">
              <a:spcBef>
                <a:spcPts val="0"/>
              </a:spcBef>
              <a:spcAft>
                <a:spcPts val="0"/>
              </a:spcAft>
              <a:buClr>
                <a:schemeClr val="dk1"/>
              </a:buClr>
              <a:buSzPts val="1800"/>
              <a:buChar char="●"/>
            </a:pPr>
            <a:br>
              <a:rPr lang="en" sz="1800">
                <a:solidFill>
                  <a:schemeClr val="dk1"/>
                </a:solidFill>
              </a:rPr>
            </a:br>
            <a:r>
              <a:rPr lang="en" sz="1800">
                <a:solidFill>
                  <a:schemeClr val="dk1"/>
                </a:solidFill>
              </a:rPr>
              <a:t>Where it lands will determine what your have earned or been gifted. </a:t>
            </a:r>
            <a:endParaRPr sz="18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b="1" lang="en" sz="2200">
                <a:solidFill>
                  <a:schemeClr val="lt1"/>
                </a:solidFill>
              </a:rPr>
              <a:t>Cheer when you’ve reached your savings goal!</a:t>
            </a:r>
            <a:endParaRPr b="1" sz="2200">
              <a:solidFill>
                <a:schemeClr val="lt1"/>
              </a:solidFill>
            </a:endParaRPr>
          </a:p>
        </p:txBody>
      </p:sp>
      <p:pic>
        <p:nvPicPr>
          <p:cNvPr id="879" name="Google Shape;879;p96"/>
          <p:cNvPicPr preferRelativeResize="0"/>
          <p:nvPr/>
        </p:nvPicPr>
        <p:blipFill>
          <a:blip r:embed="rId3">
            <a:alphaModFix/>
          </a:blip>
          <a:stretch>
            <a:fillRect/>
          </a:stretch>
        </p:blipFill>
        <p:spPr>
          <a:xfrm>
            <a:off x="5694000" y="1341350"/>
            <a:ext cx="3188174" cy="3112064"/>
          </a:xfrm>
          <a:prstGeom prst="rect">
            <a:avLst/>
          </a:prstGeom>
          <a:noFill/>
          <a:ln>
            <a:noFill/>
          </a:ln>
        </p:spPr>
      </p:pic>
      <p:pic>
        <p:nvPicPr>
          <p:cNvPr id="880" name="Google Shape;880;p96"/>
          <p:cNvPicPr preferRelativeResize="0"/>
          <p:nvPr/>
        </p:nvPicPr>
        <p:blipFill rotWithShape="1">
          <a:blip r:embed="rId4">
            <a:alphaModFix/>
          </a:blip>
          <a:srcRect b="0" l="0" r="0" t="0"/>
          <a:stretch/>
        </p:blipFill>
        <p:spPr>
          <a:xfrm>
            <a:off x="0" y="4738104"/>
            <a:ext cx="1711776" cy="405400"/>
          </a:xfrm>
          <a:prstGeom prst="rect">
            <a:avLst/>
          </a:prstGeom>
          <a:noFill/>
          <a:ln>
            <a:noFill/>
          </a:ln>
        </p:spPr>
      </p:pic>
      <p:pic>
        <p:nvPicPr>
          <p:cNvPr id="881" name="Google Shape;881;p96"/>
          <p:cNvPicPr preferRelativeResize="0"/>
          <p:nvPr/>
        </p:nvPicPr>
        <p:blipFill>
          <a:blip r:embed="rId5">
            <a:alphaModFix/>
          </a:blip>
          <a:stretch>
            <a:fillRect/>
          </a:stretch>
        </p:blipFill>
        <p:spPr>
          <a:xfrm rot="-1183503">
            <a:off x="1495182" y="821068"/>
            <a:ext cx="3382400" cy="338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97"/>
          <p:cNvSpPr txBox="1"/>
          <p:nvPr>
            <p:ph type="title"/>
          </p:nvPr>
        </p:nvSpPr>
        <p:spPr>
          <a:xfrm>
            <a:off x="462125" y="254325"/>
            <a:ext cx="8487300" cy="78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500"/>
              <a:t>Online Options</a:t>
            </a:r>
            <a:endParaRPr sz="4500"/>
          </a:p>
        </p:txBody>
      </p:sp>
      <p:sp>
        <p:nvSpPr>
          <p:cNvPr id="887" name="Google Shape;887;p97"/>
          <p:cNvSpPr txBox="1"/>
          <p:nvPr>
            <p:ph type="title"/>
          </p:nvPr>
        </p:nvSpPr>
        <p:spPr>
          <a:xfrm>
            <a:off x="661525" y="1034625"/>
            <a:ext cx="4997700" cy="362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lt1"/>
                </a:solidFill>
              </a:rPr>
              <a:t>Online Dice</a:t>
            </a:r>
            <a:endParaRPr sz="2500">
              <a:solidFill>
                <a:schemeClr val="lt1"/>
              </a:solidFill>
            </a:endParaRPr>
          </a:p>
          <a:p>
            <a:pPr indent="0" lvl="0" marL="0" rtl="0" algn="l">
              <a:spcBef>
                <a:spcPts val="0"/>
              </a:spcBef>
              <a:spcAft>
                <a:spcPts val="0"/>
              </a:spcAft>
              <a:buNone/>
            </a:pPr>
            <a:r>
              <a:t/>
            </a:r>
            <a:endParaRPr sz="2500">
              <a:solidFill>
                <a:schemeClr val="lt1"/>
              </a:solidFill>
            </a:endParaRPr>
          </a:p>
          <a:p>
            <a:pPr indent="0" lvl="0" marL="0" rtl="0" algn="l">
              <a:spcBef>
                <a:spcPts val="0"/>
              </a:spcBef>
              <a:spcAft>
                <a:spcPts val="0"/>
              </a:spcAft>
              <a:buNone/>
            </a:pPr>
            <a:r>
              <a:t/>
            </a:r>
            <a:endParaRPr sz="2500">
              <a:solidFill>
                <a:schemeClr val="lt1"/>
              </a:solidFill>
            </a:endParaRPr>
          </a:p>
          <a:p>
            <a:pPr indent="0" lvl="0" marL="0" rtl="0" algn="l">
              <a:spcBef>
                <a:spcPts val="0"/>
              </a:spcBef>
              <a:spcAft>
                <a:spcPts val="0"/>
              </a:spcAft>
              <a:buNone/>
            </a:pPr>
            <a:r>
              <a:t/>
            </a:r>
            <a:endParaRPr sz="2500">
              <a:solidFill>
                <a:schemeClr val="lt1"/>
              </a:solidFill>
            </a:endParaRPr>
          </a:p>
          <a:p>
            <a:pPr indent="0" lvl="0" marL="0" rtl="0" algn="l">
              <a:spcBef>
                <a:spcPts val="0"/>
              </a:spcBef>
              <a:spcAft>
                <a:spcPts val="0"/>
              </a:spcAft>
              <a:buNone/>
            </a:pPr>
            <a:r>
              <a:t/>
            </a:r>
            <a:endParaRPr sz="2500">
              <a:solidFill>
                <a:schemeClr val="lt1"/>
              </a:solidFill>
            </a:endParaRPr>
          </a:p>
          <a:p>
            <a:pPr indent="0" lvl="0" marL="0" rtl="0" algn="l">
              <a:spcBef>
                <a:spcPts val="0"/>
              </a:spcBef>
              <a:spcAft>
                <a:spcPts val="0"/>
              </a:spcAft>
              <a:buNone/>
            </a:pPr>
            <a:r>
              <a:t/>
            </a:r>
            <a:endParaRPr sz="2500">
              <a:solidFill>
                <a:schemeClr val="lt1"/>
              </a:solidFill>
            </a:endParaRPr>
          </a:p>
          <a:p>
            <a:pPr indent="0" lvl="0" marL="0" rtl="0" algn="l">
              <a:spcBef>
                <a:spcPts val="0"/>
              </a:spcBef>
              <a:spcAft>
                <a:spcPts val="0"/>
              </a:spcAft>
              <a:buNone/>
            </a:pPr>
            <a:r>
              <a:rPr lang="en" sz="2500">
                <a:solidFill>
                  <a:schemeClr val="lt1"/>
                </a:solidFill>
              </a:rPr>
              <a:t>Wheel of Fortune </a:t>
            </a:r>
            <a:r>
              <a:rPr lang="en" sz="2500" u="sng">
                <a:solidFill>
                  <a:schemeClr val="hlink"/>
                </a:solidFill>
                <a:hlinkClick r:id="rId3"/>
              </a:rPr>
              <a:t>(link)</a:t>
            </a:r>
            <a:endParaRPr sz="2500">
              <a:solidFill>
                <a:schemeClr val="lt1"/>
              </a:solidFill>
            </a:endParaRPr>
          </a:p>
          <a:p>
            <a:pPr indent="0" lvl="0" marL="0" rtl="0" algn="l">
              <a:spcBef>
                <a:spcPts val="0"/>
              </a:spcBef>
              <a:spcAft>
                <a:spcPts val="0"/>
              </a:spcAft>
              <a:buNone/>
            </a:pPr>
            <a:r>
              <a:t/>
            </a:r>
            <a:endParaRPr sz="2500">
              <a:solidFill>
                <a:schemeClr val="lt1"/>
              </a:solidFill>
            </a:endParaRPr>
          </a:p>
          <a:p>
            <a:pPr indent="0" lvl="0" marL="0" rtl="0" algn="l">
              <a:spcBef>
                <a:spcPts val="0"/>
              </a:spcBef>
              <a:spcAft>
                <a:spcPts val="0"/>
              </a:spcAft>
              <a:buNone/>
            </a:pPr>
            <a:r>
              <a:rPr lang="en" sz="2500">
                <a:solidFill>
                  <a:schemeClr val="lt1"/>
                </a:solidFill>
              </a:rPr>
              <a:t>Breakout Rooms </a:t>
            </a:r>
            <a:endParaRPr sz="2500">
              <a:solidFill>
                <a:schemeClr val="lt1"/>
              </a:solidFill>
            </a:endParaRPr>
          </a:p>
          <a:p>
            <a:pPr indent="0" lvl="0" marL="0" rtl="0" algn="l">
              <a:spcBef>
                <a:spcPts val="0"/>
              </a:spcBef>
              <a:spcAft>
                <a:spcPts val="0"/>
              </a:spcAft>
              <a:buNone/>
            </a:pPr>
            <a:r>
              <a:t/>
            </a:r>
            <a:endParaRPr b="1" sz="2200">
              <a:solidFill>
                <a:schemeClr val="dk1"/>
              </a:solidFill>
            </a:endParaRPr>
          </a:p>
        </p:txBody>
      </p:sp>
      <p:pic>
        <p:nvPicPr>
          <p:cNvPr id="888" name="Google Shape;888;p97"/>
          <p:cNvPicPr preferRelativeResize="0"/>
          <p:nvPr/>
        </p:nvPicPr>
        <p:blipFill rotWithShape="1">
          <a:blip r:embed="rId4">
            <a:alphaModFix/>
          </a:blip>
          <a:srcRect b="0" l="0" r="0" t="0"/>
          <a:stretch/>
        </p:blipFill>
        <p:spPr>
          <a:xfrm>
            <a:off x="0" y="4738104"/>
            <a:ext cx="1711776" cy="405400"/>
          </a:xfrm>
          <a:prstGeom prst="rect">
            <a:avLst/>
          </a:prstGeom>
          <a:noFill/>
          <a:ln>
            <a:noFill/>
          </a:ln>
        </p:spPr>
      </p:pic>
      <p:pic>
        <p:nvPicPr>
          <p:cNvPr id="889" name="Google Shape;889;p97"/>
          <p:cNvPicPr preferRelativeResize="0"/>
          <p:nvPr/>
        </p:nvPicPr>
        <p:blipFill>
          <a:blip r:embed="rId5">
            <a:alphaModFix/>
          </a:blip>
          <a:stretch>
            <a:fillRect/>
          </a:stretch>
        </p:blipFill>
        <p:spPr>
          <a:xfrm>
            <a:off x="2266125" y="1681775"/>
            <a:ext cx="1788500" cy="1216450"/>
          </a:xfrm>
          <a:prstGeom prst="rect">
            <a:avLst/>
          </a:prstGeom>
          <a:noFill/>
          <a:ln>
            <a:noFill/>
          </a:ln>
        </p:spPr>
      </p:pic>
      <p:pic>
        <p:nvPicPr>
          <p:cNvPr id="890" name="Google Shape;890;p97">
            <a:hlinkClick r:id="rId6"/>
          </p:cNvPr>
          <p:cNvPicPr preferRelativeResize="0"/>
          <p:nvPr/>
        </p:nvPicPr>
        <p:blipFill>
          <a:blip r:embed="rId7">
            <a:alphaModFix/>
          </a:blip>
          <a:stretch>
            <a:fillRect/>
          </a:stretch>
        </p:blipFill>
        <p:spPr>
          <a:xfrm>
            <a:off x="5447500" y="1439288"/>
            <a:ext cx="3179974" cy="3179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98"/>
          <p:cNvSpPr txBox="1"/>
          <p:nvPr>
            <p:ph idx="4294967295" type="title"/>
          </p:nvPr>
        </p:nvSpPr>
        <p:spPr>
          <a:xfrm>
            <a:off x="3958275" y="490400"/>
            <a:ext cx="4727100" cy="8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t>There is a</a:t>
            </a:r>
            <a:r>
              <a:rPr lang="en" sz="4000"/>
              <a:t> </a:t>
            </a:r>
            <a:r>
              <a:rPr i="1" lang="en" sz="3800"/>
              <a:t>no-cost</a:t>
            </a:r>
            <a:r>
              <a:rPr lang="en" sz="4000"/>
              <a:t> Parent Guide! </a:t>
            </a:r>
            <a:r>
              <a:rPr lang="en" sz="4000" u="sng">
                <a:solidFill>
                  <a:schemeClr val="lt1"/>
                </a:solidFill>
                <a:hlinkClick r:id="rId3">
                  <a:extLst>
                    <a:ext uri="{A12FA001-AC4F-418D-AE19-62706E023703}">
                      <ahyp:hlinkClr val="tx"/>
                    </a:ext>
                  </a:extLst>
                </a:hlinkClick>
              </a:rPr>
              <a:t>(link)</a:t>
            </a:r>
            <a:endParaRPr sz="4000"/>
          </a:p>
          <a:p>
            <a:pPr indent="0" lvl="0" marL="0" rtl="0" algn="l">
              <a:spcBef>
                <a:spcPts val="0"/>
              </a:spcBef>
              <a:spcAft>
                <a:spcPts val="0"/>
              </a:spcAft>
              <a:buNone/>
            </a:pPr>
            <a:r>
              <a:t/>
            </a:r>
            <a:endParaRPr sz="4000"/>
          </a:p>
          <a:p>
            <a:pPr indent="0" lvl="0" marL="0" rtl="0" algn="l">
              <a:spcBef>
                <a:spcPts val="0"/>
              </a:spcBef>
              <a:spcAft>
                <a:spcPts val="0"/>
              </a:spcAft>
              <a:buNone/>
            </a:pPr>
            <a:r>
              <a:rPr lang="en" sz="2200"/>
              <a:t>b</a:t>
            </a:r>
            <a:r>
              <a:rPr lang="en" sz="2200"/>
              <a:t>y the Consumer Financial Protection Bureau </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000"/>
              <a:t>Access all the CFPB “Money as you Grow” resources </a:t>
            </a:r>
            <a:r>
              <a:rPr lang="en" sz="2000" u="sng">
                <a:solidFill>
                  <a:schemeClr val="hlink"/>
                </a:solidFill>
                <a:hlinkClick r:id="rId4"/>
              </a:rPr>
              <a:t>here</a:t>
            </a:r>
            <a:r>
              <a:rPr lang="en" sz="2000"/>
              <a:t>.</a:t>
            </a:r>
            <a:endParaRPr sz="2000"/>
          </a:p>
        </p:txBody>
      </p:sp>
      <p:pic>
        <p:nvPicPr>
          <p:cNvPr id="896" name="Google Shape;896;p98"/>
          <p:cNvPicPr preferRelativeResize="0"/>
          <p:nvPr/>
        </p:nvPicPr>
        <p:blipFill>
          <a:blip r:embed="rId5">
            <a:alphaModFix/>
          </a:blip>
          <a:stretch>
            <a:fillRect/>
          </a:stretch>
        </p:blipFill>
        <p:spPr>
          <a:xfrm>
            <a:off x="312450" y="429063"/>
            <a:ext cx="3187476" cy="428537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63"/>
          <p:cNvSpPr txBox="1"/>
          <p:nvPr>
            <p:ph idx="1" type="subTitle"/>
          </p:nvPr>
        </p:nvSpPr>
        <p:spPr>
          <a:xfrm>
            <a:off x="3711750" y="1720500"/>
            <a:ext cx="2049300" cy="172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613" name="Google Shape;613;p63"/>
          <p:cNvSpPr txBox="1"/>
          <p:nvPr>
            <p:ph idx="2" type="body"/>
          </p:nvPr>
        </p:nvSpPr>
        <p:spPr>
          <a:xfrm>
            <a:off x="794750" y="2127975"/>
            <a:ext cx="2759700" cy="22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Unbounded"/>
                <a:ea typeface="Unbounded"/>
                <a:cs typeface="Unbounded"/>
                <a:sym typeface="Unbounded"/>
              </a:rPr>
              <a:t>In the next few slides, consider which economics-related vocabulary word best describes the picture. </a:t>
            </a:r>
            <a:endParaRPr sz="1300">
              <a:latin typeface="Unbounded"/>
              <a:ea typeface="Unbounded"/>
              <a:cs typeface="Unbounded"/>
              <a:sym typeface="Unbounded"/>
            </a:endParaRPr>
          </a:p>
          <a:p>
            <a:pPr indent="0" lvl="0" marL="0" rtl="0" algn="l">
              <a:spcBef>
                <a:spcPts val="0"/>
              </a:spcBef>
              <a:spcAft>
                <a:spcPts val="0"/>
              </a:spcAft>
              <a:buNone/>
            </a:pPr>
            <a:r>
              <a:t/>
            </a:r>
            <a:endParaRPr sz="1300">
              <a:latin typeface="Unbounded"/>
              <a:ea typeface="Unbounded"/>
              <a:cs typeface="Unbounded"/>
              <a:sym typeface="Unbounded"/>
            </a:endParaRPr>
          </a:p>
          <a:p>
            <a:pPr indent="0" lvl="0" marL="0" rtl="0" algn="l">
              <a:spcBef>
                <a:spcPts val="0"/>
              </a:spcBef>
              <a:spcAft>
                <a:spcPts val="0"/>
              </a:spcAft>
              <a:buNone/>
            </a:pPr>
            <a:r>
              <a:rPr lang="en" sz="1300">
                <a:latin typeface="Unbounded"/>
                <a:ea typeface="Unbounded"/>
                <a:cs typeface="Unbounded"/>
                <a:sym typeface="Unbounded"/>
              </a:rPr>
              <a:t>Type it in the chat. </a:t>
            </a:r>
            <a:endParaRPr sz="1300">
              <a:latin typeface="Unbounded"/>
              <a:ea typeface="Unbounded"/>
              <a:cs typeface="Unbounded"/>
              <a:sym typeface="Unbounded"/>
            </a:endParaRPr>
          </a:p>
          <a:p>
            <a:pPr indent="0" lvl="0" marL="0" rtl="0" algn="l">
              <a:spcBef>
                <a:spcPts val="0"/>
              </a:spcBef>
              <a:spcAft>
                <a:spcPts val="0"/>
              </a:spcAft>
              <a:buNone/>
            </a:pPr>
            <a:r>
              <a:t/>
            </a:r>
            <a:endParaRPr sz="1300">
              <a:latin typeface="Unbounded"/>
              <a:ea typeface="Unbounded"/>
              <a:cs typeface="Unbounded"/>
              <a:sym typeface="Unbounded"/>
            </a:endParaRPr>
          </a:p>
          <a:p>
            <a:pPr indent="0" lvl="0" marL="0" rtl="0" algn="l">
              <a:spcBef>
                <a:spcPts val="0"/>
              </a:spcBef>
              <a:spcAft>
                <a:spcPts val="0"/>
              </a:spcAft>
              <a:buNone/>
            </a:pPr>
            <a:r>
              <a:rPr lang="en" sz="1300">
                <a:latin typeface="Unbounded"/>
                <a:ea typeface="Unbounded"/>
                <a:cs typeface="Unbounded"/>
                <a:sym typeface="Unbounded"/>
              </a:rPr>
              <a:t>Be prepared to explain your answer!</a:t>
            </a:r>
            <a:endParaRPr sz="1300">
              <a:latin typeface="Unbounded"/>
              <a:ea typeface="Unbounded"/>
              <a:cs typeface="Unbounded"/>
              <a:sym typeface="Unbounded"/>
            </a:endParaRPr>
          </a:p>
        </p:txBody>
      </p:sp>
      <p:sp>
        <p:nvSpPr>
          <p:cNvPr id="614" name="Google Shape;614;p63"/>
          <p:cNvSpPr txBox="1"/>
          <p:nvPr>
            <p:ph idx="3" type="body"/>
          </p:nvPr>
        </p:nvSpPr>
        <p:spPr>
          <a:xfrm>
            <a:off x="5918350" y="466825"/>
            <a:ext cx="2805000" cy="22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latin typeface="Unbounded"/>
                <a:ea typeface="Unbounded"/>
                <a:cs typeface="Unbounded"/>
                <a:sym typeface="Unbounded"/>
              </a:rPr>
              <a:t>What’s In The Picture?</a:t>
            </a:r>
            <a:endParaRPr sz="4200">
              <a:latin typeface="Unbounded"/>
              <a:ea typeface="Unbounded"/>
              <a:cs typeface="Unbounded"/>
              <a:sym typeface="Unbounded"/>
            </a:endParaRPr>
          </a:p>
        </p:txBody>
      </p:sp>
      <p:pic>
        <p:nvPicPr>
          <p:cNvPr id="615" name="Google Shape;615;p63"/>
          <p:cNvPicPr preferRelativeResize="0"/>
          <p:nvPr/>
        </p:nvPicPr>
        <p:blipFill>
          <a:blip r:embed="rId3">
            <a:alphaModFix/>
          </a:blip>
          <a:stretch>
            <a:fillRect/>
          </a:stretch>
        </p:blipFill>
        <p:spPr>
          <a:xfrm>
            <a:off x="4083952" y="1919303"/>
            <a:ext cx="1304874" cy="13048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0" name="Shape 900"/>
        <p:cNvGrpSpPr/>
        <p:nvPr/>
      </p:nvGrpSpPr>
      <p:grpSpPr>
        <a:xfrm>
          <a:off x="0" y="0"/>
          <a:ext cx="0" cy="0"/>
          <a:chOff x="0" y="0"/>
          <a:chExt cx="0" cy="0"/>
        </a:xfrm>
      </p:grpSpPr>
      <p:sp>
        <p:nvSpPr>
          <p:cNvPr id="901" name="Google Shape;901;p99"/>
          <p:cNvSpPr txBox="1"/>
          <p:nvPr>
            <p:ph type="title"/>
          </p:nvPr>
        </p:nvSpPr>
        <p:spPr>
          <a:xfrm>
            <a:off x="328350" y="340600"/>
            <a:ext cx="8487300" cy="44622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
              <a:t>Goods &amp; Services</a:t>
            </a:r>
            <a:endParaRPr/>
          </a:p>
          <a:p>
            <a:pPr indent="0" lvl="0" marL="0" rtl="0" algn="ctr">
              <a:lnSpc>
                <a:spcPct val="90000"/>
              </a:lnSpc>
              <a:spcBef>
                <a:spcPts val="0"/>
              </a:spcBef>
              <a:spcAft>
                <a:spcPts val="0"/>
              </a:spcAft>
              <a:buClr>
                <a:schemeClr val="dk1"/>
              </a:buClr>
              <a:buSzPts val="1100"/>
              <a:buFont typeface="Arial"/>
              <a:buNone/>
            </a:pPr>
            <a:r>
              <a:rPr lang="en"/>
              <a:t>Resources</a:t>
            </a:r>
            <a:endParaRPr/>
          </a:p>
          <a:p>
            <a:pPr indent="0" lvl="0" marL="0" rtl="0" algn="ctr">
              <a:lnSpc>
                <a:spcPct val="90000"/>
              </a:lnSpc>
              <a:spcBef>
                <a:spcPts val="0"/>
              </a:spcBef>
              <a:spcAft>
                <a:spcPts val="0"/>
              </a:spcAft>
              <a:buClr>
                <a:schemeClr val="dk1"/>
              </a:buClr>
              <a:buSzPts val="1100"/>
              <a:buFont typeface="Arial"/>
              <a:buNone/>
            </a:pPr>
            <a:r>
              <a:rPr lang="en"/>
              <a:t>Savings</a:t>
            </a:r>
            <a:endParaRPr/>
          </a:p>
          <a:p>
            <a:pPr indent="0" lvl="0" marL="0" rtl="0" algn="ctr">
              <a:lnSpc>
                <a:spcPct val="90000"/>
              </a:lnSpc>
              <a:spcBef>
                <a:spcPts val="0"/>
              </a:spcBef>
              <a:spcAft>
                <a:spcPts val="0"/>
              </a:spcAft>
              <a:buClr>
                <a:schemeClr val="dk1"/>
              </a:buClr>
              <a:buSzPts val="1100"/>
              <a:buFont typeface="Arial"/>
              <a:buNone/>
            </a:pPr>
            <a:r>
              <a:rPr lang="en">
                <a:solidFill>
                  <a:schemeClr val="lt1"/>
                </a:solidFill>
              </a:rPr>
              <a:t>Specialization</a:t>
            </a:r>
            <a:endParaRPr/>
          </a:p>
        </p:txBody>
      </p:sp>
      <p:pic>
        <p:nvPicPr>
          <p:cNvPr id="902" name="Google Shape;902;p99"/>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6" name="Shape 906"/>
        <p:cNvGrpSpPr/>
        <p:nvPr/>
      </p:nvGrpSpPr>
      <p:grpSpPr>
        <a:xfrm>
          <a:off x="0" y="0"/>
          <a:ext cx="0" cy="0"/>
          <a:chOff x="0" y="0"/>
          <a:chExt cx="0" cy="0"/>
        </a:xfrm>
      </p:grpSpPr>
      <p:sp>
        <p:nvSpPr>
          <p:cNvPr id="907" name="Google Shape;907;p100"/>
          <p:cNvSpPr txBox="1"/>
          <p:nvPr>
            <p:ph idx="7" type="subTitle"/>
          </p:nvPr>
        </p:nvSpPr>
        <p:spPr>
          <a:xfrm>
            <a:off x="4789525" y="227025"/>
            <a:ext cx="3449700" cy="221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Specialization </a:t>
            </a:r>
            <a:r>
              <a:rPr lang="en" sz="2200">
                <a:solidFill>
                  <a:schemeClr val="dk1"/>
                </a:solidFill>
              </a:rPr>
              <a:t>is when producers make only one type of good or only provide one type of service.</a:t>
            </a:r>
            <a:endParaRPr sz="2200">
              <a:solidFill>
                <a:schemeClr val="dk1"/>
              </a:solidFill>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None/>
            </a:pPr>
            <a:r>
              <a:t/>
            </a:r>
            <a:endParaRPr/>
          </a:p>
        </p:txBody>
      </p:sp>
      <p:pic>
        <p:nvPicPr>
          <p:cNvPr id="908" name="Google Shape;908;p100">
            <a:hlinkClick r:id="rId3"/>
          </p:cNvPr>
          <p:cNvPicPr preferRelativeResize="0"/>
          <p:nvPr/>
        </p:nvPicPr>
        <p:blipFill>
          <a:blip r:embed="rId4">
            <a:alphaModFix/>
          </a:blip>
          <a:stretch>
            <a:fillRect/>
          </a:stretch>
        </p:blipFill>
        <p:spPr>
          <a:xfrm>
            <a:off x="320175" y="152400"/>
            <a:ext cx="3890315" cy="4838700"/>
          </a:xfrm>
          <a:prstGeom prst="rect">
            <a:avLst/>
          </a:prstGeom>
          <a:noFill/>
          <a:ln>
            <a:noFill/>
          </a:ln>
        </p:spPr>
      </p:pic>
      <p:sp>
        <p:nvSpPr>
          <p:cNvPr id="909" name="Google Shape;909;p100"/>
          <p:cNvSpPr txBox="1"/>
          <p:nvPr>
            <p:ph idx="7" type="subTitle"/>
          </p:nvPr>
        </p:nvSpPr>
        <p:spPr>
          <a:xfrm>
            <a:off x="4789525" y="2544700"/>
            <a:ext cx="3449700" cy="221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Interdependence</a:t>
            </a:r>
            <a:r>
              <a:rPr lang="en" sz="2200"/>
              <a:t> </a:t>
            </a:r>
            <a:r>
              <a:rPr lang="en" sz="2200">
                <a:solidFill>
                  <a:schemeClr val="dk1"/>
                </a:solidFill>
              </a:rPr>
              <a:t>is when producers rely on other producers to help create goods and services. </a:t>
            </a:r>
            <a:endParaRPr sz="2200">
              <a:solidFill>
                <a:schemeClr val="dk1"/>
              </a:solidFill>
            </a:endParaRPr>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None/>
            </a:pPr>
            <a:r>
              <a:t/>
            </a:r>
            <a:endParaRPr/>
          </a:p>
        </p:txBody>
      </p:sp>
      <p:pic>
        <p:nvPicPr>
          <p:cNvPr id="910" name="Google Shape;910;p100"/>
          <p:cNvPicPr preferRelativeResize="0"/>
          <p:nvPr/>
        </p:nvPicPr>
        <p:blipFill rotWithShape="1">
          <a:blip r:embed="rId5">
            <a:alphaModFix/>
          </a:blip>
          <a:srcRect b="0" l="0" r="0" t="0"/>
          <a:stretch/>
        </p:blipFill>
        <p:spPr>
          <a:xfrm>
            <a:off x="0" y="4738104"/>
            <a:ext cx="1711776" cy="4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4" name="Shape 914"/>
        <p:cNvGrpSpPr/>
        <p:nvPr/>
      </p:nvGrpSpPr>
      <p:grpSpPr>
        <a:xfrm>
          <a:off x="0" y="0"/>
          <a:ext cx="0" cy="0"/>
          <a:chOff x="0" y="0"/>
          <a:chExt cx="0" cy="0"/>
        </a:xfrm>
      </p:grpSpPr>
      <p:sp>
        <p:nvSpPr>
          <p:cNvPr id="915" name="Google Shape;915;p101"/>
          <p:cNvSpPr txBox="1"/>
          <p:nvPr>
            <p:ph type="title"/>
          </p:nvPr>
        </p:nvSpPr>
        <p:spPr>
          <a:xfrm>
            <a:off x="391000" y="2123550"/>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Let’s create!</a:t>
            </a:r>
            <a:endParaRPr/>
          </a:p>
        </p:txBody>
      </p:sp>
      <p:pic>
        <p:nvPicPr>
          <p:cNvPr id="916" name="Google Shape;916;p101"/>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0" name="Shape 920"/>
        <p:cNvGrpSpPr/>
        <p:nvPr/>
      </p:nvGrpSpPr>
      <p:grpSpPr>
        <a:xfrm>
          <a:off x="0" y="0"/>
          <a:ext cx="0" cy="0"/>
          <a:chOff x="0" y="0"/>
          <a:chExt cx="0" cy="0"/>
        </a:xfrm>
      </p:grpSpPr>
      <p:sp>
        <p:nvSpPr>
          <p:cNvPr id="921" name="Google Shape;921;p102"/>
          <p:cNvSpPr txBox="1"/>
          <p:nvPr>
            <p:ph type="title"/>
          </p:nvPr>
        </p:nvSpPr>
        <p:spPr>
          <a:xfrm>
            <a:off x="484000" y="832225"/>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a:t>What would help?</a:t>
            </a:r>
            <a:endParaRPr i="1"/>
          </a:p>
        </p:txBody>
      </p:sp>
      <p:sp>
        <p:nvSpPr>
          <p:cNvPr id="922" name="Google Shape;922;p102"/>
          <p:cNvSpPr txBox="1"/>
          <p:nvPr>
            <p:ph type="title"/>
          </p:nvPr>
        </p:nvSpPr>
        <p:spPr>
          <a:xfrm>
            <a:off x="484000" y="1800725"/>
            <a:ext cx="8487300" cy="80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chemeClr val="lt1"/>
                </a:solidFill>
              </a:rPr>
              <a:t>A directions sheet. </a:t>
            </a:r>
            <a:endParaRPr sz="4300">
              <a:solidFill>
                <a:schemeClr val="dk1"/>
              </a:solidFill>
            </a:endParaRPr>
          </a:p>
        </p:txBody>
      </p:sp>
      <p:sp>
        <p:nvSpPr>
          <p:cNvPr id="923" name="Google Shape;923;p102"/>
          <p:cNvSpPr txBox="1"/>
          <p:nvPr/>
        </p:nvSpPr>
        <p:spPr>
          <a:xfrm>
            <a:off x="361650" y="2571750"/>
            <a:ext cx="8420700" cy="7143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4300">
                <a:solidFill>
                  <a:schemeClr val="dk1"/>
                </a:solidFill>
                <a:latin typeface="Unbounded"/>
                <a:ea typeface="Unbounded"/>
                <a:cs typeface="Unbounded"/>
                <a:sym typeface="Unbounded"/>
              </a:rPr>
              <a:t>An example.</a:t>
            </a:r>
            <a:endParaRPr/>
          </a:p>
        </p:txBody>
      </p:sp>
      <p:sp>
        <p:nvSpPr>
          <p:cNvPr id="924" name="Google Shape;924;p102"/>
          <p:cNvSpPr txBox="1"/>
          <p:nvPr/>
        </p:nvSpPr>
        <p:spPr>
          <a:xfrm>
            <a:off x="541600" y="3286050"/>
            <a:ext cx="8186100" cy="8865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4300">
                <a:solidFill>
                  <a:schemeClr val="lt1"/>
                </a:solidFill>
                <a:latin typeface="Unbounded"/>
                <a:ea typeface="Unbounded"/>
                <a:cs typeface="Unbounded"/>
                <a:sym typeface="Unbounded"/>
              </a:rPr>
              <a:t>A demonstration. </a:t>
            </a:r>
            <a:endParaRPr sz="4300">
              <a:solidFill>
                <a:schemeClr val="lt1"/>
              </a:solidFill>
              <a:latin typeface="Unbounded"/>
              <a:ea typeface="Unbounded"/>
              <a:cs typeface="Unbounded"/>
              <a:sym typeface="Unbounded"/>
            </a:endParaRPr>
          </a:p>
          <a:p>
            <a:pPr indent="0" lvl="0" marL="0" rtl="0" algn="l">
              <a:lnSpc>
                <a:spcPct val="80000"/>
              </a:lnSpc>
              <a:spcBef>
                <a:spcPts val="0"/>
              </a:spcBef>
              <a:spcAft>
                <a:spcPts val="0"/>
              </a:spcAft>
              <a:buNone/>
            </a:pPr>
            <a:r>
              <a:t/>
            </a:r>
            <a:endParaRPr/>
          </a:p>
        </p:txBody>
      </p:sp>
      <p:pic>
        <p:nvPicPr>
          <p:cNvPr id="925" name="Google Shape;925;p102"/>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9" name="Shape 929"/>
        <p:cNvGrpSpPr/>
        <p:nvPr/>
      </p:nvGrpSpPr>
      <p:grpSpPr>
        <a:xfrm>
          <a:off x="0" y="0"/>
          <a:ext cx="0" cy="0"/>
          <a:chOff x="0" y="0"/>
          <a:chExt cx="0" cy="0"/>
        </a:xfrm>
      </p:grpSpPr>
      <p:sp>
        <p:nvSpPr>
          <p:cNvPr id="930" name="Google Shape;930;p103"/>
          <p:cNvSpPr txBox="1"/>
          <p:nvPr>
            <p:ph type="title"/>
          </p:nvPr>
        </p:nvSpPr>
        <p:spPr>
          <a:xfrm>
            <a:off x="484000" y="832225"/>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Now, let’s create!</a:t>
            </a:r>
            <a:endParaRPr/>
          </a:p>
        </p:txBody>
      </p:sp>
      <p:sp>
        <p:nvSpPr>
          <p:cNvPr id="931" name="Google Shape;931;p103"/>
          <p:cNvSpPr txBox="1"/>
          <p:nvPr>
            <p:ph type="title"/>
          </p:nvPr>
        </p:nvSpPr>
        <p:spPr>
          <a:xfrm>
            <a:off x="484000" y="1800725"/>
            <a:ext cx="8487300" cy="80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chemeClr val="lt1"/>
                </a:solidFill>
              </a:rPr>
              <a:t>Make your own product.</a:t>
            </a:r>
            <a:endParaRPr sz="4000">
              <a:solidFill>
                <a:schemeClr val="dk1"/>
              </a:solidFill>
            </a:endParaRPr>
          </a:p>
        </p:txBody>
      </p:sp>
      <p:sp>
        <p:nvSpPr>
          <p:cNvPr id="932" name="Google Shape;932;p103"/>
          <p:cNvSpPr txBox="1"/>
          <p:nvPr>
            <p:ph type="title"/>
          </p:nvPr>
        </p:nvSpPr>
        <p:spPr>
          <a:xfrm>
            <a:off x="484000" y="2757500"/>
            <a:ext cx="8487300" cy="80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chemeClr val="dk1"/>
                </a:solidFill>
              </a:rPr>
              <a:t>Specialization</a:t>
            </a:r>
            <a:endParaRPr sz="4000">
              <a:solidFill>
                <a:schemeClr val="dk1"/>
              </a:solidFill>
            </a:endParaRPr>
          </a:p>
        </p:txBody>
      </p:sp>
      <p:pic>
        <p:nvPicPr>
          <p:cNvPr id="933" name="Google Shape;933;p103"/>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7" name="Shape 937"/>
        <p:cNvGrpSpPr/>
        <p:nvPr/>
      </p:nvGrpSpPr>
      <p:grpSpPr>
        <a:xfrm>
          <a:off x="0" y="0"/>
          <a:ext cx="0" cy="0"/>
          <a:chOff x="0" y="0"/>
          <a:chExt cx="0" cy="0"/>
        </a:xfrm>
      </p:grpSpPr>
      <p:sp>
        <p:nvSpPr>
          <p:cNvPr id="938" name="Google Shape;938;p104"/>
          <p:cNvSpPr txBox="1"/>
          <p:nvPr>
            <p:ph type="title"/>
          </p:nvPr>
        </p:nvSpPr>
        <p:spPr>
          <a:xfrm>
            <a:off x="484000" y="527425"/>
            <a:ext cx="8487300" cy="8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Create Together!</a:t>
            </a:r>
            <a:endParaRPr/>
          </a:p>
        </p:txBody>
      </p:sp>
      <p:sp>
        <p:nvSpPr>
          <p:cNvPr id="939" name="Google Shape;939;p104"/>
          <p:cNvSpPr txBox="1"/>
          <p:nvPr>
            <p:ph type="title"/>
          </p:nvPr>
        </p:nvSpPr>
        <p:spPr>
          <a:xfrm>
            <a:off x="484000" y="2173575"/>
            <a:ext cx="8487300" cy="80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chemeClr val="lt1"/>
                </a:solidFill>
              </a:rPr>
              <a:t>Work in your group to create one product together. </a:t>
            </a:r>
            <a:endParaRPr sz="3200">
              <a:solidFill>
                <a:schemeClr val="lt1"/>
              </a:solidFill>
            </a:endParaRPr>
          </a:p>
          <a:p>
            <a:pPr indent="0" lvl="0" marL="0" rtl="0" algn="ctr">
              <a:spcBef>
                <a:spcPts val="0"/>
              </a:spcBef>
              <a:spcAft>
                <a:spcPts val="0"/>
              </a:spcAft>
              <a:buNone/>
            </a:pPr>
            <a:r>
              <a:t/>
            </a:r>
            <a:endParaRPr sz="2100">
              <a:solidFill>
                <a:schemeClr val="lt1"/>
              </a:solidFill>
            </a:endParaRPr>
          </a:p>
          <a:p>
            <a:pPr indent="0" lvl="0" marL="0" rtl="0" algn="ctr">
              <a:spcBef>
                <a:spcPts val="0"/>
              </a:spcBef>
              <a:spcAft>
                <a:spcPts val="0"/>
              </a:spcAft>
              <a:buNone/>
            </a:pPr>
            <a:r>
              <a:rPr i="1" lang="en" sz="3200">
                <a:solidFill>
                  <a:schemeClr val="lt1"/>
                </a:solidFill>
              </a:rPr>
              <a:t>Each team member must do at least one step of the process. </a:t>
            </a:r>
            <a:endParaRPr i="1" sz="3200">
              <a:solidFill>
                <a:schemeClr val="dk1"/>
              </a:solidFill>
            </a:endParaRPr>
          </a:p>
        </p:txBody>
      </p:sp>
      <p:sp>
        <p:nvSpPr>
          <p:cNvPr id="940" name="Google Shape;940;p104"/>
          <p:cNvSpPr txBox="1"/>
          <p:nvPr>
            <p:ph type="title"/>
          </p:nvPr>
        </p:nvSpPr>
        <p:spPr>
          <a:xfrm>
            <a:off x="484000" y="3727625"/>
            <a:ext cx="8487300" cy="114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chemeClr val="dk1"/>
                </a:solidFill>
              </a:rPr>
              <a:t>Specialization</a:t>
            </a:r>
            <a:br>
              <a:rPr lang="en" sz="4000">
                <a:solidFill>
                  <a:schemeClr val="dk1"/>
                </a:solidFill>
              </a:rPr>
            </a:br>
            <a:r>
              <a:rPr lang="en" sz="4000">
                <a:solidFill>
                  <a:schemeClr val="dk1"/>
                </a:solidFill>
              </a:rPr>
              <a:t>AND</a:t>
            </a:r>
            <a:br>
              <a:rPr lang="en" sz="4000">
                <a:solidFill>
                  <a:schemeClr val="dk1"/>
                </a:solidFill>
              </a:rPr>
            </a:br>
            <a:r>
              <a:rPr lang="en" sz="4000">
                <a:solidFill>
                  <a:schemeClr val="dk1"/>
                </a:solidFill>
              </a:rPr>
              <a:t>Interdependence</a:t>
            </a:r>
            <a:endParaRPr sz="4000">
              <a:solidFill>
                <a:schemeClr val="dk1"/>
              </a:solidFill>
            </a:endParaRPr>
          </a:p>
        </p:txBody>
      </p:sp>
      <p:pic>
        <p:nvPicPr>
          <p:cNvPr id="941" name="Google Shape;941;p104"/>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05"/>
          <p:cNvSpPr txBox="1"/>
          <p:nvPr>
            <p:ph idx="1" type="subTitle"/>
          </p:nvPr>
        </p:nvSpPr>
        <p:spPr>
          <a:xfrm>
            <a:off x="761350" y="444425"/>
            <a:ext cx="7746600" cy="123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sz="3800"/>
              <a:t>Where did all this monkey business come from?!</a:t>
            </a:r>
            <a:endParaRPr i="1" sz="3800"/>
          </a:p>
        </p:txBody>
      </p:sp>
      <p:pic>
        <p:nvPicPr>
          <p:cNvPr id="947" name="Google Shape;947;p105"/>
          <p:cNvPicPr preferRelativeResize="0"/>
          <p:nvPr/>
        </p:nvPicPr>
        <p:blipFill>
          <a:blip r:embed="rId3">
            <a:alphaModFix/>
          </a:blip>
          <a:stretch>
            <a:fillRect/>
          </a:stretch>
        </p:blipFill>
        <p:spPr>
          <a:xfrm>
            <a:off x="499475" y="1827125"/>
            <a:ext cx="3163975" cy="3163975"/>
          </a:xfrm>
          <a:prstGeom prst="rect">
            <a:avLst/>
          </a:prstGeom>
          <a:noFill/>
          <a:ln>
            <a:noFill/>
          </a:ln>
        </p:spPr>
      </p:pic>
      <p:pic>
        <p:nvPicPr>
          <p:cNvPr id="948" name="Google Shape;948;p105"/>
          <p:cNvPicPr preferRelativeResize="0"/>
          <p:nvPr/>
        </p:nvPicPr>
        <p:blipFill>
          <a:blip r:embed="rId4">
            <a:alphaModFix/>
          </a:blip>
          <a:stretch>
            <a:fillRect/>
          </a:stretch>
        </p:blipFill>
        <p:spPr>
          <a:xfrm>
            <a:off x="5363528" y="3855187"/>
            <a:ext cx="1695035" cy="989425"/>
          </a:xfrm>
          <a:prstGeom prst="rect">
            <a:avLst/>
          </a:prstGeom>
          <a:noFill/>
          <a:ln>
            <a:noFill/>
          </a:ln>
        </p:spPr>
      </p:pic>
      <p:sp>
        <p:nvSpPr>
          <p:cNvPr id="949" name="Google Shape;949;p105"/>
          <p:cNvSpPr txBox="1"/>
          <p:nvPr/>
        </p:nvSpPr>
        <p:spPr>
          <a:xfrm>
            <a:off x="3849150" y="1746475"/>
            <a:ext cx="47238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u="sng">
                <a:solidFill>
                  <a:schemeClr val="hlink"/>
                </a:solidFill>
                <a:latin typeface="Unbounded"/>
                <a:ea typeface="Unbounded"/>
                <a:cs typeface="Unbounded"/>
                <a:sym typeface="Unbounded"/>
                <a:hlinkClick r:id="rId5"/>
              </a:rPr>
              <a:t>Curious George Economics</a:t>
            </a:r>
            <a:endParaRPr sz="2200">
              <a:solidFill>
                <a:schemeClr val="lt1"/>
              </a:solidFill>
              <a:latin typeface="Unbounded"/>
              <a:ea typeface="Unbounded"/>
              <a:cs typeface="Unbounded"/>
              <a:sym typeface="Unbounded"/>
            </a:endParaRPr>
          </a:p>
          <a:p>
            <a:pPr indent="0" lvl="0" marL="0" rtl="0" algn="l">
              <a:spcBef>
                <a:spcPts val="0"/>
              </a:spcBef>
              <a:spcAft>
                <a:spcPts val="0"/>
              </a:spcAft>
              <a:buNone/>
            </a:pPr>
            <a:r>
              <a:t/>
            </a:r>
            <a:endParaRPr sz="700">
              <a:solidFill>
                <a:schemeClr val="lt1"/>
              </a:solidFill>
              <a:latin typeface="Unbounded"/>
              <a:ea typeface="Unbounded"/>
              <a:cs typeface="Unbounded"/>
              <a:sym typeface="Unbounded"/>
            </a:endParaRPr>
          </a:p>
          <a:p>
            <a:pPr indent="0" lvl="0" marL="0" rtl="0" algn="l">
              <a:spcBef>
                <a:spcPts val="0"/>
              </a:spcBef>
              <a:spcAft>
                <a:spcPts val="0"/>
              </a:spcAft>
              <a:buNone/>
            </a:pPr>
            <a:r>
              <a:rPr lang="en" sz="1200">
                <a:solidFill>
                  <a:schemeClr val="lt2"/>
                </a:solidFill>
                <a:latin typeface="Unbounded"/>
                <a:ea typeface="Unbounded"/>
                <a:cs typeface="Unbounded"/>
                <a:sym typeface="Unbounded"/>
              </a:rPr>
              <a:t>Use the lovable character Curious George to capture your students’ attention while teaching about business.  Each lesson features a specific Curious George children’s book and includes fun activities to help your students learn. Concepts concepts will include goods and services, natural, capital, and human resources, production, specialization, interdependence, and saving.</a:t>
            </a:r>
            <a:endParaRPr sz="2200">
              <a:solidFill>
                <a:schemeClr val="lt2"/>
              </a:solidFill>
              <a:latin typeface="Unbounded"/>
              <a:ea typeface="Unbounded"/>
              <a:cs typeface="Unbounded"/>
              <a:sym typeface="Unbounded"/>
            </a:endParaRPr>
          </a:p>
        </p:txBody>
      </p:sp>
      <p:pic>
        <p:nvPicPr>
          <p:cNvPr id="950" name="Google Shape;950;p105"/>
          <p:cNvPicPr preferRelativeResize="0"/>
          <p:nvPr/>
        </p:nvPicPr>
        <p:blipFill rotWithShape="1">
          <a:blip r:embed="rId6">
            <a:alphaModFix/>
          </a:blip>
          <a:srcRect b="0" l="0" r="0" t="0"/>
          <a:stretch/>
        </p:blipFill>
        <p:spPr>
          <a:xfrm>
            <a:off x="0" y="4738104"/>
            <a:ext cx="1711776" cy="405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06"/>
          <p:cNvSpPr txBox="1"/>
          <p:nvPr>
            <p:ph idx="1" type="subTitle"/>
          </p:nvPr>
        </p:nvSpPr>
        <p:spPr>
          <a:xfrm>
            <a:off x="698675" y="1292550"/>
            <a:ext cx="7746600" cy="255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Apply our learning!</a:t>
            </a:r>
            <a:endParaRPr sz="3500"/>
          </a:p>
        </p:txBody>
      </p:sp>
      <p:sp>
        <p:nvSpPr>
          <p:cNvPr id="956" name="Google Shape;956;p106"/>
          <p:cNvSpPr/>
          <p:nvPr/>
        </p:nvSpPr>
        <p:spPr>
          <a:xfrm>
            <a:off x="1425375" y="455625"/>
            <a:ext cx="2008800" cy="1338900"/>
          </a:xfrm>
          <a:prstGeom prst="wedgeRectCallout">
            <a:avLst>
              <a:gd fmla="val -33276" name="adj1"/>
              <a:gd fmla="val 74255"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Work Sans"/>
                <a:ea typeface="Work Sans"/>
                <a:cs typeface="Work Sans"/>
                <a:sym typeface="Work Sans"/>
              </a:rPr>
              <a:t>Which of these lessons apply most to your classroom?</a:t>
            </a:r>
            <a:endParaRPr sz="1200">
              <a:solidFill>
                <a:schemeClr val="dk2"/>
              </a:solidFill>
              <a:latin typeface="Work Sans"/>
              <a:ea typeface="Work Sans"/>
              <a:cs typeface="Work Sans"/>
              <a:sym typeface="Work Sans"/>
            </a:endParaRPr>
          </a:p>
        </p:txBody>
      </p:sp>
      <p:sp>
        <p:nvSpPr>
          <p:cNvPr id="957" name="Google Shape;957;p106"/>
          <p:cNvSpPr/>
          <p:nvPr/>
        </p:nvSpPr>
        <p:spPr>
          <a:xfrm>
            <a:off x="3800225" y="3280396"/>
            <a:ext cx="2008800" cy="1338900"/>
          </a:xfrm>
          <a:prstGeom prst="wedgeRectCallout">
            <a:avLst>
              <a:gd fmla="val -33276" name="adj1"/>
              <a:gd fmla="val 74255"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2"/>
                </a:solidFill>
              </a:rPr>
              <a:t>What other “out of the box” </a:t>
            </a:r>
            <a:r>
              <a:rPr lang="en" sz="1100">
                <a:solidFill>
                  <a:schemeClr val="dk2"/>
                </a:solidFill>
              </a:rPr>
              <a:t>strategies</a:t>
            </a:r>
            <a:r>
              <a:rPr lang="en" sz="1100">
                <a:solidFill>
                  <a:schemeClr val="dk2"/>
                </a:solidFill>
              </a:rPr>
              <a:t> do you use to keep students </a:t>
            </a:r>
            <a:r>
              <a:rPr lang="en" sz="1100">
                <a:solidFill>
                  <a:schemeClr val="dk2"/>
                </a:solidFill>
              </a:rPr>
              <a:t>engaged</a:t>
            </a:r>
            <a:r>
              <a:rPr lang="en" sz="1100">
                <a:solidFill>
                  <a:schemeClr val="dk2"/>
                </a:solidFill>
              </a:rPr>
              <a:t> in your classroom?</a:t>
            </a:r>
            <a:endParaRPr sz="1100">
              <a:solidFill>
                <a:schemeClr val="dk2"/>
              </a:solidFill>
            </a:endParaRPr>
          </a:p>
        </p:txBody>
      </p:sp>
      <p:sp>
        <p:nvSpPr>
          <p:cNvPr id="958" name="Google Shape;958;p106"/>
          <p:cNvSpPr/>
          <p:nvPr/>
        </p:nvSpPr>
        <p:spPr>
          <a:xfrm>
            <a:off x="560725" y="2344050"/>
            <a:ext cx="1454700" cy="1419300"/>
          </a:xfrm>
          <a:prstGeom prst="foldedCorner">
            <a:avLst>
              <a:gd fmla="val 27563"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300">
              <a:solidFill>
                <a:schemeClr val="dk1"/>
              </a:solidFill>
              <a:latin typeface="Work Sans"/>
              <a:ea typeface="Work Sans"/>
              <a:cs typeface="Work Sans"/>
              <a:sym typeface="Work Sans"/>
            </a:endParaRPr>
          </a:p>
          <a:p>
            <a:pPr indent="0" lvl="0" marL="0" rtl="0" algn="l">
              <a:spcBef>
                <a:spcPts val="0"/>
              </a:spcBef>
              <a:spcAft>
                <a:spcPts val="0"/>
              </a:spcAft>
              <a:buNone/>
            </a:pPr>
            <a:r>
              <a:rPr lang="en" sz="1300">
                <a:solidFill>
                  <a:schemeClr val="dk1"/>
                </a:solidFill>
                <a:latin typeface="Work Sans"/>
                <a:ea typeface="Work Sans"/>
                <a:cs typeface="Work Sans"/>
                <a:sym typeface="Work Sans"/>
              </a:rPr>
              <a:t>What is the most valuable takeaway from today’s session?</a:t>
            </a:r>
            <a:endParaRPr sz="1300">
              <a:solidFill>
                <a:schemeClr val="dk1"/>
              </a:solidFill>
              <a:latin typeface="Work Sans"/>
              <a:ea typeface="Work Sans"/>
              <a:cs typeface="Work Sans"/>
              <a:sym typeface="Work Sans"/>
            </a:endParaRPr>
          </a:p>
        </p:txBody>
      </p:sp>
      <p:sp>
        <p:nvSpPr>
          <p:cNvPr id="959" name="Google Shape;959;p106"/>
          <p:cNvSpPr/>
          <p:nvPr/>
        </p:nvSpPr>
        <p:spPr>
          <a:xfrm>
            <a:off x="1859000" y="3401725"/>
            <a:ext cx="1226700" cy="1338900"/>
          </a:xfrm>
          <a:prstGeom prst="foldedCorner">
            <a:avLst>
              <a:gd fmla="val 27563"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a:p>
            <a:pPr indent="0" lvl="0" marL="0" rtl="0" algn="l">
              <a:spcBef>
                <a:spcPts val="0"/>
              </a:spcBef>
              <a:spcAft>
                <a:spcPts val="0"/>
              </a:spcAft>
              <a:buNone/>
            </a:pPr>
            <a:r>
              <a:rPr lang="en" sz="1000">
                <a:solidFill>
                  <a:schemeClr val="dk1"/>
                </a:solidFill>
                <a:latin typeface="Work Sans"/>
                <a:ea typeface="Work Sans"/>
                <a:cs typeface="Work Sans"/>
                <a:sym typeface="Work Sans"/>
              </a:rPr>
              <a:t>What suggestions do you have for modifying this idea for your classroom?</a:t>
            </a:r>
            <a:endParaRPr sz="1000">
              <a:solidFill>
                <a:schemeClr val="dk1"/>
              </a:solidFill>
              <a:latin typeface="Work Sans"/>
              <a:ea typeface="Work Sans"/>
              <a:cs typeface="Work Sans"/>
              <a:sym typeface="Work Sans"/>
            </a:endParaRPr>
          </a:p>
        </p:txBody>
      </p:sp>
      <p:sp>
        <p:nvSpPr>
          <p:cNvPr id="960" name="Google Shape;960;p106"/>
          <p:cNvSpPr/>
          <p:nvPr/>
        </p:nvSpPr>
        <p:spPr>
          <a:xfrm>
            <a:off x="3810300" y="495675"/>
            <a:ext cx="1648800" cy="1582500"/>
          </a:xfrm>
          <a:prstGeom prst="foldedCorner">
            <a:avLst>
              <a:gd fmla="val 27563"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What other books or stories does this inspire you to possible use in your classroom?</a:t>
            </a:r>
            <a:endParaRPr sz="1000">
              <a:solidFill>
                <a:schemeClr val="dk1"/>
              </a:solidFill>
              <a:latin typeface="Work Sans"/>
              <a:ea typeface="Work Sans"/>
              <a:cs typeface="Work Sans"/>
              <a:sym typeface="Work Sans"/>
            </a:endParaRPr>
          </a:p>
        </p:txBody>
      </p:sp>
      <p:sp>
        <p:nvSpPr>
          <p:cNvPr id="961" name="Google Shape;961;p106"/>
          <p:cNvSpPr/>
          <p:nvPr/>
        </p:nvSpPr>
        <p:spPr>
          <a:xfrm>
            <a:off x="6365650" y="3156475"/>
            <a:ext cx="1676100" cy="1829400"/>
          </a:xfrm>
          <a:prstGeom prst="foldedCorner">
            <a:avLst>
              <a:gd fmla="val 27563"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 sz="1200">
                <a:solidFill>
                  <a:schemeClr val="dk1"/>
                </a:solidFill>
                <a:latin typeface="Work Sans"/>
                <a:ea typeface="Work Sans"/>
                <a:cs typeface="Work Sans"/>
                <a:sym typeface="Work Sans"/>
              </a:rPr>
              <a:t>Have you ever seen children’s literature or stories used in a classroom in Social Studies? If so, what were the results?</a:t>
            </a:r>
            <a:endParaRPr sz="1200">
              <a:solidFill>
                <a:schemeClr val="dk1"/>
              </a:solidFill>
              <a:latin typeface="Work Sans"/>
              <a:ea typeface="Work Sans"/>
              <a:cs typeface="Work Sans"/>
              <a:sym typeface="Work Sans"/>
            </a:endParaRPr>
          </a:p>
        </p:txBody>
      </p:sp>
      <p:sp>
        <p:nvSpPr>
          <p:cNvPr id="962" name="Google Shape;962;p106"/>
          <p:cNvSpPr/>
          <p:nvPr/>
        </p:nvSpPr>
        <p:spPr>
          <a:xfrm>
            <a:off x="7372800" y="1554775"/>
            <a:ext cx="1508100" cy="1477800"/>
          </a:xfrm>
          <a:prstGeom prst="foldedCorner">
            <a:avLst>
              <a:gd fmla="val 27563"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a:p>
            <a:pPr indent="0" lvl="0" marL="0" rtl="0" algn="l">
              <a:spcBef>
                <a:spcPts val="0"/>
              </a:spcBef>
              <a:spcAft>
                <a:spcPts val="0"/>
              </a:spcAft>
              <a:buNone/>
            </a:pPr>
            <a:r>
              <a:rPr lang="en" sz="1100">
                <a:solidFill>
                  <a:schemeClr val="dk1"/>
                </a:solidFill>
                <a:latin typeface="Work Sans"/>
                <a:ea typeface="Work Sans"/>
                <a:cs typeface="Work Sans"/>
                <a:sym typeface="Work Sans"/>
              </a:rPr>
              <a:t>How might you assess students’ </a:t>
            </a:r>
            <a:r>
              <a:rPr lang="en" sz="1100">
                <a:solidFill>
                  <a:schemeClr val="dk1"/>
                </a:solidFill>
                <a:latin typeface="Work Sans"/>
                <a:ea typeface="Work Sans"/>
                <a:cs typeface="Work Sans"/>
                <a:sym typeface="Work Sans"/>
              </a:rPr>
              <a:t>understanding</a:t>
            </a:r>
            <a:r>
              <a:rPr lang="en" sz="1100">
                <a:solidFill>
                  <a:schemeClr val="dk1"/>
                </a:solidFill>
                <a:latin typeface="Work Sans"/>
                <a:ea typeface="Work Sans"/>
                <a:cs typeface="Work Sans"/>
                <a:sym typeface="Work Sans"/>
              </a:rPr>
              <a:t> through a similar approach?</a:t>
            </a:r>
            <a:endParaRPr sz="11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000">
              <a:solidFill>
                <a:schemeClr val="dk1"/>
              </a:solidFill>
              <a:latin typeface="Work Sans"/>
              <a:ea typeface="Work Sans"/>
              <a:cs typeface="Work Sans"/>
              <a:sym typeface="Work Sans"/>
            </a:endParaRPr>
          </a:p>
        </p:txBody>
      </p:sp>
      <p:sp>
        <p:nvSpPr>
          <p:cNvPr id="963" name="Google Shape;963;p106"/>
          <p:cNvSpPr/>
          <p:nvPr/>
        </p:nvSpPr>
        <p:spPr>
          <a:xfrm>
            <a:off x="5762600" y="191450"/>
            <a:ext cx="2324700" cy="1549500"/>
          </a:xfrm>
          <a:prstGeom prst="wedgeRectCallout">
            <a:avLst>
              <a:gd fmla="val -33276" name="adj1"/>
              <a:gd fmla="val 74255"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Work Sans"/>
                <a:ea typeface="Work Sans"/>
                <a:cs typeface="Work Sans"/>
                <a:sym typeface="Work Sans"/>
              </a:rPr>
              <a:t>How could you increase the rigor of these lessons to make it more challenging for advanced students? </a:t>
            </a:r>
            <a:endParaRPr sz="1200">
              <a:solidFill>
                <a:schemeClr val="dk2"/>
              </a:solidFill>
              <a:latin typeface="Work Sans"/>
              <a:ea typeface="Work Sans"/>
              <a:cs typeface="Work Sans"/>
              <a:sym typeface="Work Sans"/>
            </a:endParaRPr>
          </a:p>
        </p:txBody>
      </p:sp>
      <p:pic>
        <p:nvPicPr>
          <p:cNvPr id="964" name="Google Shape;964;p106"/>
          <p:cNvPicPr preferRelativeResize="0"/>
          <p:nvPr/>
        </p:nvPicPr>
        <p:blipFill rotWithShape="1">
          <a:blip r:embed="rId3">
            <a:alphaModFix/>
          </a:blip>
          <a:srcRect b="0" l="0" r="0" t="0"/>
          <a:stretch/>
        </p:blipFill>
        <p:spPr>
          <a:xfrm>
            <a:off x="0" y="4738104"/>
            <a:ext cx="1711776" cy="405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07"/>
          <p:cNvSpPr txBox="1"/>
          <p:nvPr/>
        </p:nvSpPr>
        <p:spPr>
          <a:xfrm>
            <a:off x="555900" y="2838275"/>
            <a:ext cx="6051000" cy="15285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5600">
                <a:solidFill>
                  <a:schemeClr val="dk2"/>
                </a:solidFill>
                <a:latin typeface="Unbounded"/>
                <a:ea typeface="Unbounded"/>
                <a:cs typeface="Unbounded"/>
                <a:sym typeface="Unbounded"/>
              </a:rPr>
              <a:t>Thank You!</a:t>
            </a:r>
            <a:endParaRPr sz="5600">
              <a:solidFill>
                <a:schemeClr val="dk2"/>
              </a:solidFill>
              <a:latin typeface="Unbounded"/>
              <a:ea typeface="Unbounded"/>
              <a:cs typeface="Unbounded"/>
              <a:sym typeface="Unbounded"/>
            </a:endParaRPr>
          </a:p>
          <a:p>
            <a:pPr indent="0" lvl="0" marL="0" rtl="0" algn="ctr">
              <a:lnSpc>
                <a:spcPct val="90000"/>
              </a:lnSpc>
              <a:spcBef>
                <a:spcPts val="0"/>
              </a:spcBef>
              <a:spcAft>
                <a:spcPts val="0"/>
              </a:spcAft>
              <a:buNone/>
            </a:pPr>
            <a:r>
              <a:t/>
            </a:r>
            <a:endParaRPr sz="2300">
              <a:solidFill>
                <a:schemeClr val="dk1"/>
              </a:solidFill>
              <a:latin typeface="Unbounded"/>
              <a:ea typeface="Unbounded"/>
              <a:cs typeface="Unbounded"/>
              <a:sym typeface="Unbounded"/>
            </a:endParaRPr>
          </a:p>
          <a:p>
            <a:pPr indent="0" lvl="0" marL="0" rtl="0" algn="ctr">
              <a:lnSpc>
                <a:spcPct val="90000"/>
              </a:lnSpc>
              <a:spcBef>
                <a:spcPts val="0"/>
              </a:spcBef>
              <a:spcAft>
                <a:spcPts val="0"/>
              </a:spcAft>
              <a:buNone/>
            </a:pPr>
            <a:r>
              <a:rPr lang="en" sz="1800">
                <a:solidFill>
                  <a:schemeClr val="dk1"/>
                </a:solidFill>
                <a:latin typeface="Unbounded"/>
                <a:ea typeface="Unbounded"/>
                <a:cs typeface="Unbounded"/>
                <a:sym typeface="Unbounded"/>
              </a:rPr>
              <a:t>Sarah.Ostergaard@moore.sc.edu</a:t>
            </a:r>
            <a:endParaRPr sz="1800">
              <a:solidFill>
                <a:schemeClr val="dk1"/>
              </a:solidFill>
              <a:latin typeface="Unbounded"/>
              <a:ea typeface="Unbounded"/>
              <a:cs typeface="Unbounded"/>
              <a:sym typeface="Unbounded"/>
            </a:endParaRPr>
          </a:p>
        </p:txBody>
      </p:sp>
      <p:pic>
        <p:nvPicPr>
          <p:cNvPr descr="curious-george-original | nist6dh | Flickr" id="970" name="Google Shape;970;p107"/>
          <p:cNvPicPr preferRelativeResize="0"/>
          <p:nvPr/>
        </p:nvPicPr>
        <p:blipFill>
          <a:blip r:embed="rId3">
            <a:alphaModFix/>
          </a:blip>
          <a:stretch>
            <a:fillRect/>
          </a:stretch>
        </p:blipFill>
        <p:spPr>
          <a:xfrm>
            <a:off x="1909700" y="686600"/>
            <a:ext cx="3343376" cy="1880649"/>
          </a:xfrm>
          <a:prstGeom prst="rect">
            <a:avLst/>
          </a:prstGeom>
          <a:noFill/>
          <a:ln>
            <a:noFill/>
          </a:ln>
        </p:spPr>
      </p:pic>
      <p:pic>
        <p:nvPicPr>
          <p:cNvPr id="971" name="Google Shape;971;p107"/>
          <p:cNvPicPr preferRelativeResize="0"/>
          <p:nvPr/>
        </p:nvPicPr>
        <p:blipFill rotWithShape="1">
          <a:blip r:embed="rId4">
            <a:alphaModFix/>
          </a:blip>
          <a:srcRect b="0" l="0" r="0" t="0"/>
          <a:stretch/>
        </p:blipFill>
        <p:spPr>
          <a:xfrm>
            <a:off x="0" y="4738104"/>
            <a:ext cx="1711776" cy="405400"/>
          </a:xfrm>
          <a:prstGeom prst="rect">
            <a:avLst/>
          </a:prstGeom>
          <a:noFill/>
          <a:ln>
            <a:noFill/>
          </a:ln>
        </p:spPr>
      </p:pic>
      <p:pic>
        <p:nvPicPr>
          <p:cNvPr id="972" name="Google Shape;972;p107">
            <a:hlinkClick r:id="rId5"/>
          </p:cNvPr>
          <p:cNvPicPr preferRelativeResize="0"/>
          <p:nvPr/>
        </p:nvPicPr>
        <p:blipFill>
          <a:blip r:embed="rId6">
            <a:alphaModFix/>
          </a:blip>
          <a:stretch>
            <a:fillRect/>
          </a:stretch>
        </p:blipFill>
        <p:spPr>
          <a:xfrm>
            <a:off x="6264750" y="825900"/>
            <a:ext cx="1602038" cy="1602038"/>
          </a:xfrm>
          <a:prstGeom prst="rect">
            <a:avLst/>
          </a:prstGeom>
          <a:noFill/>
          <a:ln cap="flat" cmpd="sng" w="19050">
            <a:solidFill>
              <a:srgbClr val="4F81BD"/>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64"/>
          <p:cNvPicPr preferRelativeResize="0"/>
          <p:nvPr/>
        </p:nvPicPr>
        <p:blipFill>
          <a:blip r:embed="rId3">
            <a:alphaModFix/>
          </a:blip>
          <a:stretch>
            <a:fillRect/>
          </a:stretch>
        </p:blipFill>
        <p:spPr>
          <a:xfrm>
            <a:off x="196050" y="-309950"/>
            <a:ext cx="8491026" cy="5657150"/>
          </a:xfrm>
          <a:prstGeom prst="rect">
            <a:avLst/>
          </a:prstGeom>
          <a:noFill/>
          <a:ln>
            <a:noFill/>
          </a:ln>
        </p:spPr>
      </p:pic>
      <p:sp>
        <p:nvSpPr>
          <p:cNvPr id="621" name="Google Shape;621;p64"/>
          <p:cNvSpPr txBox="1"/>
          <p:nvPr/>
        </p:nvSpPr>
        <p:spPr>
          <a:xfrm>
            <a:off x="524400" y="84350"/>
            <a:ext cx="4190400" cy="1391400"/>
          </a:xfrm>
          <a:prstGeom prst="rect">
            <a:avLst/>
          </a:prstGeom>
          <a:solidFill>
            <a:srgbClr val="D9EAD3"/>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4900">
                <a:solidFill>
                  <a:schemeClr val="dk1"/>
                </a:solidFill>
                <a:latin typeface="Unbounded"/>
                <a:ea typeface="Unbounded"/>
                <a:cs typeface="Unbounded"/>
                <a:sym typeface="Unbounded"/>
              </a:rPr>
              <a:t>Good or Service?</a:t>
            </a:r>
            <a:endParaRPr sz="1100">
              <a:solidFill>
                <a:schemeClr val="dk1"/>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5"/>
          <p:cNvSpPr/>
          <p:nvPr/>
        </p:nvSpPr>
        <p:spPr>
          <a:xfrm>
            <a:off x="0" y="32456"/>
            <a:ext cx="9153144" cy="5084231"/>
          </a:xfrm>
          <a:custGeom>
            <a:rect b="b" l="l" r="r" t="t"/>
            <a:pathLst>
              <a:path extrusionOk="0" h="7674311" w="10058400">
                <a:moveTo>
                  <a:pt x="0" y="0"/>
                </a:moveTo>
                <a:lnTo>
                  <a:pt x="10058400" y="0"/>
                </a:lnTo>
                <a:lnTo>
                  <a:pt x="10058400" y="7674312"/>
                </a:lnTo>
                <a:lnTo>
                  <a:pt x="0" y="7674312"/>
                </a:lnTo>
                <a:lnTo>
                  <a:pt x="0" y="0"/>
                </a:lnTo>
                <a:close/>
              </a:path>
            </a:pathLst>
          </a:custGeom>
          <a:blipFill rotWithShape="1">
            <a:blip r:embed="rId3">
              <a:alphaModFix/>
            </a:blip>
            <a:stretch>
              <a:fillRect b="0" l="-7178" r="-48837" t="0"/>
            </a:stretch>
          </a:blipFill>
          <a:ln>
            <a:noFill/>
          </a:ln>
        </p:spPr>
      </p:sp>
      <p:sp>
        <p:nvSpPr>
          <p:cNvPr id="627" name="Google Shape;627;p65"/>
          <p:cNvSpPr txBox="1"/>
          <p:nvPr/>
        </p:nvSpPr>
        <p:spPr>
          <a:xfrm>
            <a:off x="429875" y="219475"/>
            <a:ext cx="2917200" cy="1847100"/>
          </a:xfrm>
          <a:prstGeom prst="rect">
            <a:avLst/>
          </a:prstGeom>
          <a:solidFill>
            <a:srgbClr val="A4C2F4"/>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4500">
                <a:solidFill>
                  <a:schemeClr val="dk1"/>
                </a:solidFill>
                <a:latin typeface="Unbounded"/>
                <a:ea typeface="Unbounded"/>
                <a:cs typeface="Unbounded"/>
                <a:sym typeface="Unbounded"/>
              </a:rPr>
              <a:t>Income</a:t>
            </a:r>
            <a:endParaRPr sz="4500">
              <a:solidFill>
                <a:schemeClr val="dk1"/>
              </a:solidFill>
              <a:latin typeface="Unbounded"/>
              <a:ea typeface="Unbounded"/>
              <a:cs typeface="Unbounded"/>
              <a:sym typeface="Unbounded"/>
            </a:endParaRPr>
          </a:p>
          <a:p>
            <a:pPr indent="0" lvl="0" marL="0" rtl="0" algn="ctr">
              <a:lnSpc>
                <a:spcPct val="80000"/>
              </a:lnSpc>
              <a:spcBef>
                <a:spcPts val="0"/>
              </a:spcBef>
              <a:spcAft>
                <a:spcPts val="0"/>
              </a:spcAft>
              <a:buNone/>
            </a:pPr>
            <a:r>
              <a:rPr lang="en" sz="4500">
                <a:solidFill>
                  <a:schemeClr val="dk1"/>
                </a:solidFill>
                <a:latin typeface="Unbounded"/>
                <a:ea typeface="Unbounded"/>
                <a:cs typeface="Unbounded"/>
                <a:sym typeface="Unbounded"/>
              </a:rPr>
              <a:t>o</a:t>
            </a:r>
            <a:r>
              <a:rPr lang="en" sz="4500">
                <a:solidFill>
                  <a:schemeClr val="dk1"/>
                </a:solidFill>
                <a:latin typeface="Unbounded"/>
                <a:ea typeface="Unbounded"/>
                <a:cs typeface="Unbounded"/>
                <a:sym typeface="Unbounded"/>
              </a:rPr>
              <a:t>r</a:t>
            </a:r>
            <a:endParaRPr sz="4500">
              <a:solidFill>
                <a:schemeClr val="dk1"/>
              </a:solidFill>
              <a:latin typeface="Unbounded"/>
              <a:ea typeface="Unbounded"/>
              <a:cs typeface="Unbounded"/>
              <a:sym typeface="Unbounded"/>
            </a:endParaRPr>
          </a:p>
          <a:p>
            <a:pPr indent="0" lvl="0" marL="0" rtl="0" algn="ctr">
              <a:lnSpc>
                <a:spcPct val="80000"/>
              </a:lnSpc>
              <a:spcBef>
                <a:spcPts val="0"/>
              </a:spcBef>
              <a:spcAft>
                <a:spcPts val="0"/>
              </a:spcAft>
              <a:buClr>
                <a:schemeClr val="dk1"/>
              </a:buClr>
              <a:buSzPts val="1100"/>
              <a:buFont typeface="Arial"/>
              <a:buNone/>
            </a:pPr>
            <a:r>
              <a:rPr lang="en" sz="4500">
                <a:solidFill>
                  <a:schemeClr val="dk1"/>
                </a:solidFill>
                <a:latin typeface="Unbounded"/>
                <a:ea typeface="Unbounded"/>
                <a:cs typeface="Unbounded"/>
                <a:sym typeface="Unbounded"/>
              </a:rPr>
              <a:t>Work?</a:t>
            </a:r>
            <a:endParaRPr sz="4500">
              <a:solidFill>
                <a:schemeClr val="dk1"/>
              </a:solidFill>
              <a:latin typeface="Unbounded"/>
              <a:ea typeface="Unbounded"/>
              <a:cs typeface="Unbounded"/>
              <a:sym typeface="Unbound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66"/>
          <p:cNvSpPr/>
          <p:nvPr/>
        </p:nvSpPr>
        <p:spPr>
          <a:xfrm>
            <a:off x="0" y="-80415"/>
            <a:ext cx="9153144" cy="5229719"/>
          </a:xfrm>
          <a:custGeom>
            <a:rect b="b" l="l" r="r" t="t"/>
            <a:pathLst>
              <a:path extrusionOk="0" h="7893916" w="10058400">
                <a:moveTo>
                  <a:pt x="0" y="0"/>
                </a:moveTo>
                <a:lnTo>
                  <a:pt x="10058400" y="0"/>
                </a:lnTo>
                <a:lnTo>
                  <a:pt x="10058400" y="7893916"/>
                </a:lnTo>
                <a:lnTo>
                  <a:pt x="0" y="7893916"/>
                </a:lnTo>
                <a:lnTo>
                  <a:pt x="0" y="0"/>
                </a:lnTo>
                <a:close/>
              </a:path>
            </a:pathLst>
          </a:custGeom>
          <a:blipFill rotWithShape="1">
            <a:blip r:embed="rId3">
              <a:alphaModFix/>
            </a:blip>
            <a:stretch>
              <a:fillRect b="-5499" l="-4389" r="-24298" t="-3959"/>
            </a:stretch>
          </a:blipFill>
          <a:ln>
            <a:noFill/>
          </a:ln>
        </p:spPr>
      </p:sp>
      <p:sp>
        <p:nvSpPr>
          <p:cNvPr id="633" name="Google Shape;633;p66"/>
          <p:cNvSpPr txBox="1"/>
          <p:nvPr/>
        </p:nvSpPr>
        <p:spPr>
          <a:xfrm>
            <a:off x="3125600" y="270400"/>
            <a:ext cx="3332100" cy="1569900"/>
          </a:xfrm>
          <a:prstGeom prst="rect">
            <a:avLst/>
          </a:prstGeom>
          <a:solidFill>
            <a:srgbClr val="FFF2CC"/>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dk1"/>
                </a:solidFill>
                <a:latin typeface="Unbounded"/>
                <a:ea typeface="Unbounded"/>
                <a:cs typeface="Unbounded"/>
                <a:sym typeface="Unbounded"/>
              </a:rPr>
              <a:t>Barter or Goods?</a:t>
            </a:r>
            <a:endParaRPr sz="4500">
              <a:solidFill>
                <a:schemeClr val="dk1"/>
              </a:solidFill>
              <a:latin typeface="Unbounded"/>
              <a:ea typeface="Unbounded"/>
              <a:cs typeface="Unbounded"/>
              <a:sym typeface="Unbound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7"/>
          <p:cNvSpPr/>
          <p:nvPr/>
        </p:nvSpPr>
        <p:spPr>
          <a:xfrm>
            <a:off x="0" y="0"/>
            <a:ext cx="9153144" cy="5149215"/>
          </a:xfrm>
          <a:custGeom>
            <a:rect b="b" l="l" r="r" t="t"/>
            <a:pathLst>
              <a:path extrusionOk="0" h="7772400" w="10058400">
                <a:moveTo>
                  <a:pt x="0" y="0"/>
                </a:moveTo>
                <a:lnTo>
                  <a:pt x="10058400" y="0"/>
                </a:lnTo>
                <a:lnTo>
                  <a:pt x="10058400" y="7772400"/>
                </a:lnTo>
                <a:lnTo>
                  <a:pt x="0" y="7772400"/>
                </a:lnTo>
                <a:lnTo>
                  <a:pt x="0" y="0"/>
                </a:lnTo>
                <a:close/>
              </a:path>
            </a:pathLst>
          </a:custGeom>
          <a:blipFill rotWithShape="1">
            <a:blip r:embed="rId3">
              <a:alphaModFix/>
            </a:blip>
            <a:stretch>
              <a:fillRect b="-2409" l="-9628" r="-12548" t="-2409"/>
            </a:stretch>
          </a:blipFill>
          <a:ln>
            <a:noFill/>
          </a:ln>
        </p:spPr>
      </p:sp>
      <p:sp>
        <p:nvSpPr>
          <p:cNvPr id="639" name="Google Shape;639;p67"/>
          <p:cNvSpPr txBox="1"/>
          <p:nvPr/>
        </p:nvSpPr>
        <p:spPr>
          <a:xfrm>
            <a:off x="5298225" y="59550"/>
            <a:ext cx="3759300" cy="1539300"/>
          </a:xfrm>
          <a:prstGeom prst="rect">
            <a:avLst/>
          </a:prstGeom>
          <a:solidFill>
            <a:srgbClr val="EFEFEF"/>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4400">
                <a:solidFill>
                  <a:schemeClr val="dk1"/>
                </a:solidFill>
                <a:latin typeface="Unbounded"/>
                <a:ea typeface="Unbounded"/>
                <a:cs typeface="Unbounded"/>
                <a:sym typeface="Unbounded"/>
              </a:rPr>
              <a:t>Scarcity or Choice?</a:t>
            </a:r>
            <a:endParaRPr sz="4400">
              <a:solidFill>
                <a:schemeClr val="dk1"/>
              </a:solidFill>
              <a:latin typeface="Unbounded"/>
              <a:ea typeface="Unbounded"/>
              <a:cs typeface="Unbounded"/>
              <a:sym typeface="Unbound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68"/>
          <p:cNvSpPr txBox="1"/>
          <p:nvPr/>
        </p:nvSpPr>
        <p:spPr>
          <a:xfrm>
            <a:off x="1073575" y="76200"/>
            <a:ext cx="6882300" cy="1477500"/>
          </a:xfrm>
          <a:prstGeom prst="rect">
            <a:avLst/>
          </a:prstGeom>
          <a:solidFill>
            <a:schemeClr val="dk2"/>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chemeClr val="dk1"/>
                </a:solidFill>
                <a:latin typeface="Unbounded"/>
                <a:ea typeface="Unbounded"/>
                <a:cs typeface="Unbounded"/>
                <a:sym typeface="Unbounded"/>
              </a:rPr>
              <a:t>Capital Resources or Entrepreneurship?</a:t>
            </a:r>
            <a:endParaRPr sz="4200">
              <a:solidFill>
                <a:schemeClr val="dk1"/>
              </a:solidFill>
              <a:latin typeface="Unbounded"/>
              <a:ea typeface="Unbounded"/>
              <a:cs typeface="Unbounded"/>
              <a:sym typeface="Unbounded"/>
            </a:endParaRPr>
          </a:p>
        </p:txBody>
      </p:sp>
      <p:pic>
        <p:nvPicPr>
          <p:cNvPr id="645" name="Google Shape;645;p68"/>
          <p:cNvPicPr preferRelativeResize="0"/>
          <p:nvPr/>
        </p:nvPicPr>
        <p:blipFill>
          <a:blip r:embed="rId3">
            <a:alphaModFix/>
          </a:blip>
          <a:stretch>
            <a:fillRect/>
          </a:stretch>
        </p:blipFill>
        <p:spPr>
          <a:xfrm>
            <a:off x="152400" y="1629900"/>
            <a:ext cx="8839200" cy="31673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orkshop Facilitation">
  <a:themeElements>
    <a:clrScheme name="Simple Light">
      <a:dk1>
        <a:srgbClr val="000000"/>
      </a:dk1>
      <a:lt1>
        <a:srgbClr val="E02D00"/>
      </a:lt1>
      <a:dk2>
        <a:srgbClr val="FCFCFC"/>
      </a:dk2>
      <a:lt2>
        <a:srgbClr val="909090"/>
      </a:lt2>
      <a:accent1>
        <a:srgbClr val="F1F55A"/>
      </a:accent1>
      <a:accent2>
        <a:srgbClr val="F8920A"/>
      </a:accent2>
      <a:accent3>
        <a:srgbClr val="D15E00"/>
      </a:accent3>
      <a:accent4>
        <a:srgbClr val="FFC9B5"/>
      </a:accent4>
      <a:accent5>
        <a:srgbClr val="B7CCA9"/>
      </a:accent5>
      <a:accent6>
        <a:srgbClr val="D5C5C8"/>
      </a:accent6>
      <a:hlink>
        <a:srgbClr val="E02D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