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Knewave"/>
      <p:regular r:id="rId43"/>
    </p:embeddedFont>
    <p:embeddedFont>
      <p:font typeface="Jua"/>
      <p:regular r:id="rId44"/>
    </p:embeddedFont>
    <p:embeddedFont>
      <p:font typeface="Courier Prime"/>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61DFD0-4DC2-46DA-A724-1E6138CCBE4F}">
  <a:tblStyle styleId="{1361DFD0-4DC2-46DA-A724-1E6138CCBE4F}"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FE8427B-18CF-44DB-96D4-F602E5C0D0F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Jua-regular.fntdata"/><Relationship Id="rId21" Type="http://schemas.openxmlformats.org/officeDocument/2006/relationships/slide" Target="slides/slide16.xml"/><Relationship Id="rId43" Type="http://schemas.openxmlformats.org/officeDocument/2006/relationships/font" Target="fonts/Knewave-regular.fntdata"/><Relationship Id="rId24" Type="http://schemas.openxmlformats.org/officeDocument/2006/relationships/slide" Target="slides/slide19.xml"/><Relationship Id="rId46" Type="http://schemas.openxmlformats.org/officeDocument/2006/relationships/font" Target="fonts/CourierPrime-bold.fntdata"/><Relationship Id="rId23" Type="http://schemas.openxmlformats.org/officeDocument/2006/relationships/slide" Target="slides/slide18.xml"/><Relationship Id="rId45" Type="http://schemas.openxmlformats.org/officeDocument/2006/relationships/font" Target="fonts/CourierPrime-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CourierPrime-boldItalic.fntdata"/><Relationship Id="rId25" Type="http://schemas.openxmlformats.org/officeDocument/2006/relationships/slide" Target="slides/slide20.xml"/><Relationship Id="rId47" Type="http://schemas.openxmlformats.org/officeDocument/2006/relationships/font" Target="fonts/CourierPrime-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cketmortgage.com/learn/gen-z-home-buyin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cketmortgage.com/learn/gen-z-home-buyin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isualcapitalist.com/visualized-global-spending-power-by-generatio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xios.com/2025/08/06/gen-alpha-spending-influence-parent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wc.com/us/en/industries/consumer-markets/library/gen-z-consumer-trends.html#:~:text=Gen%20Z%20isn't%20spending,isn't%20inherently%20brand%20loya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xios.com/2025/08/27/stock-market-housing-market-gen-z"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xbusiness.com/personal-finance/dave-ramsey-calls-out-whiners-tiktok-pushing-back-financial-advic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 Alpha is here—cash is rare, Venmo rules, and their first "money" experiences involve V-Bucks. Does personal finance need an overhaul? We’ll challenge generational myths, explore key financial shifts, and share ready-to-use lessons to keep financial literacy relevant—without reinventing the wheel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problems and pitfalls of generational generalizations</a:t>
            </a:r>
            <a:endParaRPr/>
          </a:p>
          <a:p>
            <a:pPr indent="0" lvl="0" marL="0" rtl="0" algn="l">
              <a:spcBef>
                <a:spcPts val="0"/>
              </a:spcBef>
              <a:spcAft>
                <a:spcPts val="0"/>
              </a:spcAft>
              <a:buNone/>
            </a:pPr>
            <a:r>
              <a:rPr lang="en"/>
              <a:t>How is this gen actually different? </a:t>
            </a:r>
            <a:endParaRPr/>
          </a:p>
          <a:p>
            <a:pPr indent="0" lvl="0" marL="0" rtl="0" algn="l">
              <a:spcBef>
                <a:spcPts val="0"/>
              </a:spcBef>
              <a:spcAft>
                <a:spcPts val="0"/>
              </a:spcAft>
              <a:buNone/>
            </a:pPr>
            <a:r>
              <a:rPr lang="en"/>
              <a:t>Activities that are tied to the previously identified differences -- they can also be generally relatable -- could also do PF myths to stop </a:t>
            </a:r>
            <a:r>
              <a:rPr lang="en"/>
              <a:t>pedaling</a:t>
            </a:r>
            <a:r>
              <a:rPr lang="en"/>
              <a:t> to this gen </a:t>
            </a:r>
            <a:r>
              <a:rPr lang="en"/>
              <a:t>because</a:t>
            </a:r>
            <a:r>
              <a:rPr lang="en"/>
              <a:t> of their different experiences (stop ordering sbux - Ramsey) - also can be something about economic </a:t>
            </a:r>
            <a:r>
              <a:rPr lang="en"/>
              <a:t>realities</a:t>
            </a:r>
            <a:r>
              <a:rPr lang="en"/>
              <a:t>, like home ownership…even if those stats are for this generation, harder for trends to turn around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rPr lang="en"/>
              <a:t>Getting a job harder now</a:t>
            </a:r>
            <a:endParaRPr/>
          </a:p>
          <a:p>
            <a:pPr indent="0" lvl="0" marL="0" rtl="0" algn="l">
              <a:spcBef>
                <a:spcPts val="0"/>
              </a:spcBef>
              <a:spcAft>
                <a:spcPts val="0"/>
              </a:spcAft>
              <a:buNone/>
            </a:pPr>
            <a:r>
              <a:rPr lang="en"/>
              <a:t>Do a Generation poll - who is represented? </a:t>
            </a:r>
            <a:r>
              <a:rPr b="1" lang="en"/>
              <a:t>What negative </a:t>
            </a:r>
            <a:r>
              <a:rPr b="1" lang="en"/>
              <a:t>stereotypes</a:t>
            </a:r>
            <a:r>
              <a:rPr b="1" lang="en"/>
              <a:t> have you heard about your generation???</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89328a7641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389328a764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Guess the generation that’s being discussed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89328a764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89328a764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Guess the generation that’s being discussed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quote is from 13 years ago, but it could be a subject of a LinkedIn rant on Gen Z in the workforce TODAY. So, what do we do to stop the </a:t>
            </a:r>
            <a:r>
              <a:rPr lang="en"/>
              <a:t>generational</a:t>
            </a:r>
            <a:r>
              <a:rPr lang="en"/>
              <a:t> </a:t>
            </a:r>
            <a:r>
              <a:rPr lang="en"/>
              <a:t>generalizations</a:t>
            </a:r>
            <a:r>
              <a:rPr lang="en"/>
              <a:t> - all the fighting?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e3ff64375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e3ff64375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let’s remember generations aren’t too serious. They aren’t scientific. They’re marketing.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is technically no consensus if Gen Alpha started with this freshmen class (birth year 2010) - some go as late as 2013.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students were OFFENDED to be called Gen Alpha - what does that tell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When I was researching my book The ABC of XYZ: Understanding the Global Generations (published in 2009) it became apparent that a new generation was about to commence and there was no name for them. So I conducted a survey (we're researchers after all) to find out what people think the generation after Z should be called and while many names emerged, and Generation A was the most mentioned, Generation Alpha got some mentions too and so I settled on that for the title of the chapter Beyond Z: Meet Generation Alpha. It just made sense as it is in keeping with scientific nomenclature of using the Greek alphabet in lieu of the Latin and it didn't make sense to go back to A, after all they are the first generation wholly born in the 21st Century and so they are the start of something new not a return to the old.” McCrindle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e3f9179fe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e3f9179fe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e3ff64375a_0_10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e3ff64375a_0_10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home prices increased at the same rate as inflation since 1963, the median price of a typical house in the U.S. would be $177,511, according to a new research report by Clever, a real estate data company.</a:t>
            </a:r>
            <a:endParaRPr/>
          </a:p>
          <a:p>
            <a:pPr indent="0" lvl="0" marL="0" rtl="0" algn="l">
              <a:spcBef>
                <a:spcPts val="0"/>
              </a:spcBef>
              <a:spcAft>
                <a:spcPts val="0"/>
              </a:spcAft>
              <a:buNone/>
            </a:pPr>
            <a:r>
              <a:rPr lang="en"/>
              <a:t>In reality, the cost of a typical house in the U.S. is nearly half a million dollars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else makes it harder TODAY to own a home, besides the fact that home prices have outpaced income?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Property tax skyrocketing, lack of </a:t>
            </a:r>
            <a:r>
              <a:rPr lang="en"/>
              <a:t>availability</a:t>
            </a:r>
            <a:r>
              <a:rPr lang="en"/>
              <a:t>, lack of good paying jobs, greater levels of student loan debt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will things be even harder (or are harder) for Gen Z?</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68df34517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368df34517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home prices increased at the same rate as inflation since 1963, the median price of a typical house in the U.S. would be $177,511, according to a new research report by Clever, a real estate data company.</a:t>
            </a:r>
            <a:endParaRPr/>
          </a:p>
          <a:p>
            <a:pPr indent="0" lvl="0" marL="0" rtl="0" algn="l">
              <a:spcBef>
                <a:spcPts val="0"/>
              </a:spcBef>
              <a:spcAft>
                <a:spcPts val="0"/>
              </a:spcAft>
              <a:buNone/>
            </a:pPr>
            <a:r>
              <a:rPr lang="en"/>
              <a:t>In reality, the cost of a typical house in the U.S. is nearly half a million dollars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else makes it harder TODAY to own a home, besides the fact that home prices have outpaced income?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Property tax skyrocketing, lack of availability, lack of good paying jobs, greater levels of student loan debt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will things be even harder (or are harder) for Gen Z?</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89328a7641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389328a7641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it laziness? Or external factors?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89328a764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389328a764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e2c03be64a_0_1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e2c03be64a_0_1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TPS: what’s one of your earliest money memories?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Explore the v-bucks shop</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68df3451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368df3451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overall spending trends by generation</a:t>
            </a:r>
            <a:endParaRPr/>
          </a:p>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89328a764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89328a764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don’t have firsthand experience, what have you heard?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68df34517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368df34517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Generation Alpha influences just under half of their households' spending according to a report shared exclusively with Axios from public relations firm DKC.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young cohort's $101 billion in direct spending power gives restaurants and retailers a glimmer of hope at a time when the kids' parents are fretting about the state of the economy.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have more spending money directly than you might think they would have, and their economic influence is enormous," DKC President Matthew Traub told Axios.</a:t>
            </a:r>
            <a:endParaRPr/>
          </a:p>
          <a:p>
            <a:pPr indent="0" lvl="0" marL="0" rtl="0" algn="l">
              <a:spcBef>
                <a:spcPts val="0"/>
              </a:spcBef>
              <a:spcAft>
                <a:spcPts val="0"/>
              </a:spcAft>
              <a:buNone/>
            </a:pPr>
            <a:r>
              <a:rPr lang="en"/>
              <a:t>"That's why we call it the gateway generation, because they're this gateway into household spending decisions and what brands are patronized in a way that I think earlier generations haven't ever wielded,"</a:t>
            </a:r>
            <a:endParaRPr/>
          </a:p>
          <a:p>
            <a:pPr indent="0" lvl="0" marL="0" rtl="0" algn="l">
              <a:spcBef>
                <a:spcPts val="0"/>
              </a:spcBef>
              <a:spcAft>
                <a:spcPts val="0"/>
              </a:spcAft>
              <a:buNone/>
            </a:pPr>
            <a:r>
              <a:rPr lang="en"/>
              <a:t>By the numbers: 42% of all household spending is influenced by 8- to 14-year-olds, American parents said in the survey.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age group is directly spending $101 billion per year, in addition to the influence they have over their parents' wallets.</a:t>
            </a:r>
            <a:endParaRPr/>
          </a:p>
          <a:p>
            <a:pPr indent="0" lvl="0" marL="0" rtl="0" algn="l">
              <a:spcBef>
                <a:spcPts val="0"/>
              </a:spcBef>
              <a:spcAft>
                <a:spcPts val="0"/>
              </a:spcAft>
              <a:buNone/>
            </a:pPr>
            <a:r>
              <a:rPr lang="en"/>
              <a:t>The average Gen Alpha child has $67 of their own money to spend in a typical week, amounting to $3,484 per year. This is an almost 50% increase in direct spending over 2024.</a:t>
            </a:r>
            <a:endParaRPr/>
          </a:p>
          <a:p>
            <a:pPr indent="0" lvl="0" marL="0" rtl="0" algn="l">
              <a:spcBef>
                <a:spcPts val="0"/>
              </a:spcBef>
              <a:spcAft>
                <a:spcPts val="0"/>
              </a:spcAft>
              <a:buNone/>
            </a:pPr>
            <a:r>
              <a:rPr lang="en"/>
              <a:t>The intrigue: "It's not just thinking about what an 8- to 14-year-old is going to purchase or ask their parents to purchase for them, but also how they're influencing the entire household's spending," Traub said.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52% of parents said they traveled to new or different vacation destinations after being prompted by their children. 61% said they're making more online purchases.</a:t>
            </a:r>
            <a:endParaRPr/>
          </a:p>
          <a:p>
            <a:pPr indent="0" lvl="0" marL="0" rtl="0" algn="l">
              <a:spcBef>
                <a:spcPts val="0"/>
              </a:spcBef>
              <a:spcAft>
                <a:spcPts val="0"/>
              </a:spcAft>
              <a:buNone/>
            </a:pPr>
            <a:r>
              <a:rPr lang="en"/>
              <a:t>More than half of parents surveyed also said their Gen Alpha kids are pushing them to give charitable donations.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91% of Gen Alpha children are earning their own money either through payment for chores, good grades and behavior, doing odd jobs outside of the house, or online selling and reselling.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"They're already positioning themselves to earn more money and be savvier about how they spend it than any generation before that," Traub said.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e3ff64375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e3ff64375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68df34517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68df34517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368df34517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368df34517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68df34517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68df34517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some reasons for this uptick?</a:t>
            </a:r>
            <a:endParaRPr/>
          </a:p>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e3f9179fe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e3f9179fe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I’ve made 3 conclusions here, and have created small activities to help address all of them - important needs to Gen Alpha and Z</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368df34517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368df34517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Behavior/attitude:</a:t>
            </a:r>
            <a:endParaRPr/>
          </a:p>
          <a:p>
            <a:pPr indent="0" lvl="0" marL="0" rtl="0" algn="l">
              <a:spcBef>
                <a:spcPts val="0"/>
              </a:spcBef>
              <a:spcAft>
                <a:spcPts val="0"/>
              </a:spcAft>
              <a:buNone/>
            </a:pPr>
            <a:r>
              <a:rPr lang="en"/>
              <a:t>Gen Z equates value with savviness, not excess. They see “affordable” as smart — whether that’s a dupe, private label, or limited drop that feels curated. They crave intentional value and transparent pricing over pure brand prestige.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WHERE/HOW do you see this with your students? </a:t>
            </a:r>
            <a:r>
              <a:rPr lang="en">
                <a:solidFill>
                  <a:schemeClr val="dk1"/>
                </a:solidFill>
              </a:rPr>
              <a:t>I.e. what micro luxuries? What are they buying that fuels self-expression?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Personal finance implication:</a:t>
            </a:r>
            <a:endParaRPr/>
          </a:p>
          <a:p>
            <a:pPr indent="0" lvl="0" marL="0" rtl="0" algn="l">
              <a:spcBef>
                <a:spcPts val="0"/>
              </a:spcBef>
              <a:spcAft>
                <a:spcPts val="0"/>
              </a:spcAft>
              <a:buNone/>
            </a:pPr>
            <a:r>
              <a:rPr lang="en"/>
              <a:t>Gen Alpha and Z spending shows the tension between aspiration and affordability. They’re learning to balance emotional satisfaction (luxury, relevance, self-branding) with financial discipline. For personal finance, this means focusing on discerning spending habits, evaluating wants vs. smart buys, and understanding the psychology of money and marketing.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368df345174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368df34517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Behavior/attitude:</a:t>
            </a:r>
            <a:endParaRPr/>
          </a:p>
          <a:p>
            <a:pPr indent="0" lvl="0" marL="0" rtl="0" algn="l">
              <a:spcBef>
                <a:spcPts val="0"/>
              </a:spcBef>
              <a:spcAft>
                <a:spcPts val="0"/>
              </a:spcAft>
              <a:buNone/>
            </a:pPr>
            <a:r>
              <a:rPr lang="en"/>
              <a:t>They prefer immersive, shareable, or interactive experiences over material goods. This generation’s consumption will be less about ownership and more about participation and storytelling.</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WHERE/HOW do you see this with your students? </a:t>
            </a:r>
            <a:r>
              <a:rPr lang="en"/>
              <a:t>I.e. leaving school to buy concert tickets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Personal finance implication:</a:t>
            </a:r>
            <a:endParaRPr/>
          </a:p>
          <a:p>
            <a:pPr indent="0" lvl="0" marL="0" rtl="0" algn="l">
              <a:spcBef>
                <a:spcPts val="0"/>
              </a:spcBef>
              <a:spcAft>
                <a:spcPts val="0"/>
              </a:spcAft>
              <a:buNone/>
            </a:pPr>
            <a:r>
              <a:rPr lang="en"/>
              <a:t>Gen Alpha will need to understand experiential spending — learning how to budget for travel, entertainment, and digital participation without sacrificing savings or future goals. Teaching them early about trade-offs, delayed gratification, and emotional value will be essential as they become the “subscription and access” generation.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368df34517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368df34517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Behavior/attitude:</a:t>
            </a:r>
            <a:endParaRPr/>
          </a:p>
          <a:p>
            <a:pPr indent="0" lvl="0" marL="0" rtl="0" algn="l">
              <a:spcBef>
                <a:spcPts val="0"/>
              </a:spcBef>
              <a:spcAft>
                <a:spcPts val="0"/>
              </a:spcAft>
              <a:buNone/>
            </a:pPr>
            <a:r>
              <a:rPr lang="en"/>
              <a:t>Gen Z (and eventually Gen Alpha) is highly responsive to price movements, hype, and peer influence. Many treat investing like trend participation rather than long-term strategy — they chase highs or dips instead of practicing steady investing.</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WHERE/HOW do you see this with your students?</a:t>
            </a:r>
            <a:r>
              <a:rPr lang="en"/>
              <a:t> I.e. are your students investing? Is it good, or does it make you worry?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Personal finance implication:</a:t>
            </a:r>
            <a:endParaRPr/>
          </a:p>
          <a:p>
            <a:pPr indent="0" lvl="0" marL="0" rtl="0" algn="l">
              <a:spcBef>
                <a:spcPts val="0"/>
              </a:spcBef>
              <a:spcAft>
                <a:spcPts val="0"/>
              </a:spcAft>
              <a:buNone/>
            </a:pPr>
            <a:r>
              <a:rPr lang="en"/>
              <a:t>This reflects a need for financial literacy around emotional investing and long-term thinking. Educators can help students differentiate between speculation and strategy, understand risk tolerance, and practice habits like dollar-cost averaging and diversified investing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e3f9179fe6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e3f9179fe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 Alpha is new, so is activity development!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89328a764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89328a764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Popular </a:t>
            </a:r>
            <a:r>
              <a:rPr lang="en"/>
              <a:t>financial</a:t>
            </a:r>
            <a:r>
              <a:rPr lang="en"/>
              <a:t> advice giver, older generation, sometimes controversial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Dave ramsey joke, point is we need to be mindful to not become out of touch with the economic realities and how things really are different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Leave time to guess the quotee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68df345174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368df34517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would you buy and why?"</a:t>
            </a:r>
            <a:endParaRPr/>
          </a:p>
          <a:p>
            <a:pPr indent="0" lvl="0" marL="0" rtl="0" algn="l">
              <a:spcBef>
                <a:spcPts val="0"/>
              </a:spcBef>
              <a:spcAft>
                <a:spcPts val="0"/>
              </a:spcAft>
              <a:buNone/>
            </a:pPr>
            <a:r>
              <a:rPr lang="en"/>
              <a:t>"What makes something feel like a good deal?"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Btw: you can use BNPL for all of these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68df345174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368df34517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small groups, students make a Value Scorecard (cost, durability, brand status, sustainability, resale potential).</a:t>
            </a:r>
            <a:endParaRPr/>
          </a:p>
          <a:p>
            <a:pPr indent="0" lvl="0" marL="0" rtl="0" algn="l">
              <a:spcBef>
                <a:spcPts val="0"/>
              </a:spcBef>
              <a:spcAft>
                <a:spcPts val="0"/>
              </a:spcAft>
              <a:buNone/>
            </a:pPr>
            <a:r>
              <a:rPr lang="en"/>
              <a:t>Rate each item 1–5 per category.</a:t>
            </a:r>
            <a:endParaRPr/>
          </a:p>
          <a:p>
            <a:pPr indent="0" lvl="0" marL="0" rtl="0" algn="l">
              <a:spcBef>
                <a:spcPts val="0"/>
              </a:spcBef>
              <a:spcAft>
                <a:spcPts val="0"/>
              </a:spcAft>
              <a:buNone/>
            </a:pPr>
            <a:r>
              <a:rPr b="1" lang="en"/>
              <a:t>Discuss</a:t>
            </a:r>
            <a:r>
              <a:rPr lang="en"/>
              <a:t>:</a:t>
            </a:r>
            <a:endParaRPr/>
          </a:p>
          <a:p>
            <a:pPr indent="-298450" lvl="0" marL="457200" rtl="0" algn="l">
              <a:spcBef>
                <a:spcPts val="0"/>
              </a:spcBef>
              <a:spcAft>
                <a:spcPts val="0"/>
              </a:spcAft>
              <a:buSzPts val="1100"/>
              <a:buAutoNum type="arabicPeriod"/>
            </a:pPr>
            <a:r>
              <a:rPr lang="en"/>
              <a:t>Which item gives the most value per dollar?</a:t>
            </a:r>
            <a:r>
              <a:rPr b="1" lang="en"/>
              <a:t> (total score / price)</a:t>
            </a:r>
            <a:endParaRPr b="1"/>
          </a:p>
          <a:p>
            <a:pPr indent="-298450" lvl="0" marL="457200" rtl="0" algn="l">
              <a:spcBef>
                <a:spcPts val="0"/>
              </a:spcBef>
              <a:spcAft>
                <a:spcPts val="0"/>
              </a:spcAft>
              <a:buSzPts val="1100"/>
              <a:buAutoNum type="arabicPeriod"/>
            </a:pPr>
            <a:r>
              <a:rPr lang="en"/>
              <a:t>How much do non-financial factors (style, brand) matter to you?</a:t>
            </a:r>
            <a:endParaRPr/>
          </a:p>
          <a:p>
            <a:pPr indent="-298450" lvl="0" marL="457200" rtl="0" algn="l">
              <a:spcBef>
                <a:spcPts val="0"/>
              </a:spcBef>
              <a:spcAft>
                <a:spcPts val="0"/>
              </a:spcAft>
              <a:buSzPts val="1100"/>
              <a:buAutoNum type="arabicPeriod"/>
            </a:pPr>
            <a:r>
              <a:rPr lang="en"/>
              <a:t>Would your answer change if you just got a bonus at your job?</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Share choices and reasoning.</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WRAP UP: </a:t>
            </a:r>
            <a:r>
              <a:rPr lang="en"/>
              <a:t>Is thrifting a smart buy here, or not?</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e2ceb2554f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e2ceb2554f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What </a:t>
            </a:r>
            <a:r>
              <a:rPr lang="en"/>
              <a:t>activity</a:t>
            </a:r>
            <a:r>
              <a:rPr lang="en"/>
              <a:t> did you explore?</a:t>
            </a:r>
            <a:endParaRPr/>
          </a:p>
          <a:p>
            <a:pPr indent="-298450" lvl="0" marL="457200" rtl="0" algn="l">
              <a:spcBef>
                <a:spcPts val="0"/>
              </a:spcBef>
              <a:spcAft>
                <a:spcPts val="0"/>
              </a:spcAft>
              <a:buSzPts val="1100"/>
              <a:buAutoNum type="arabicPeriod"/>
            </a:pPr>
            <a:r>
              <a:rPr lang="en"/>
              <a:t>What made you pick this activity and can you imagine using it in your classroom?	(how? Modifications? extensions?)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b1fa4ddd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b1fa4ddd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68df345174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68df345174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68df34517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368df34517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68df345174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68df34517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68df345174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368df345174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89328a764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89328a764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actually found the real quote after, lol, I think his was worse than mine</a:t>
            </a:r>
            <a:endParaRPr/>
          </a:p>
          <a:p>
            <a:pPr indent="0" lvl="0" marL="0" rtl="0" algn="l">
              <a:spcBef>
                <a:spcPts val="0"/>
              </a:spcBef>
              <a:spcAft>
                <a:spcPts val="0"/>
              </a:spcAft>
              <a:buNone/>
            </a:pPr>
            <a:r>
              <a:rPr lang="en" u="sng">
                <a:solidFill>
                  <a:schemeClr val="hlink"/>
                </a:solidFill>
                <a:hlinkClick r:id="rId2"/>
              </a:rPr>
              <a:t>Source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e2c03be64a_0_2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e2c03be64a_0_2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get to the </a:t>
            </a:r>
            <a:r>
              <a:rPr lang="en"/>
              <a:t>activities</a:t>
            </a:r>
            <a:r>
              <a:rPr lang="en"/>
              <a:t> - toolbox session - take </a:t>
            </a:r>
            <a:r>
              <a:rPr lang="en"/>
              <a:t>what</a:t>
            </a:r>
            <a:r>
              <a:rPr lang="en"/>
              <a:t> you like, modify, leave the rest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Little </a:t>
            </a:r>
            <a:r>
              <a:rPr lang="en"/>
              <a:t>opinionated</a:t>
            </a:r>
            <a:r>
              <a:rPr lang="en"/>
              <a:t>! I’m just one guy though. Don’t be shy to share your experiences. Especially if they’re classroom based - we learn from each other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e2c03be64a_0_1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e2c03be64a_0_1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e2c03be64a_0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e2c03be64a_0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 raises / poll</a:t>
            </a:r>
            <a:endParaRPr/>
          </a:p>
          <a:p>
            <a:pPr indent="0" lvl="0" marL="0" rtl="0" algn="l">
              <a:spcBef>
                <a:spcPts val="0"/>
              </a:spcBef>
              <a:spcAft>
                <a:spcPts val="0"/>
              </a:spcAft>
              <a:buNone/>
            </a:pPr>
            <a:r>
              <a:rPr lang="en"/>
              <a:t>What negative </a:t>
            </a:r>
            <a:r>
              <a:rPr lang="en"/>
              <a:t>stereotypes</a:t>
            </a:r>
            <a:r>
              <a:rPr lang="en"/>
              <a:t> have you heard aimed at your gen?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89328a7641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389328a764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Guess the generation that’s being discussed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89328a7641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389328a764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Guess the generation that’s being discussed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3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idx="1" type="subTitle"/>
          </p:nvPr>
        </p:nvSpPr>
        <p:spPr>
          <a:xfrm rot="-426">
            <a:off x="2151575" y="3531695"/>
            <a:ext cx="4840800" cy="426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
        <p:nvSpPr>
          <p:cNvPr id="10" name="Google Shape;10;p2"/>
          <p:cNvSpPr/>
          <p:nvPr/>
        </p:nvSpPr>
        <p:spPr>
          <a:xfrm>
            <a:off x="8466915" y="429392"/>
            <a:ext cx="336546" cy="278344"/>
          </a:xfrm>
          <a:custGeom>
            <a:rect b="b" l="l" r="r" t="t"/>
            <a:pathLst>
              <a:path extrusionOk="0" h="7534" w="9110">
                <a:moveTo>
                  <a:pt x="676" y="1"/>
                </a:moveTo>
                <a:cubicBezTo>
                  <a:pt x="277" y="1"/>
                  <a:pt x="0" y="471"/>
                  <a:pt x="204" y="948"/>
                </a:cubicBezTo>
                <a:cubicBezTo>
                  <a:pt x="727" y="2170"/>
                  <a:pt x="1658" y="2987"/>
                  <a:pt x="2957" y="3291"/>
                </a:cubicBezTo>
                <a:cubicBezTo>
                  <a:pt x="4923" y="3751"/>
                  <a:pt x="6262" y="4999"/>
                  <a:pt x="7378" y="6560"/>
                </a:cubicBezTo>
                <a:cubicBezTo>
                  <a:pt x="7510" y="6743"/>
                  <a:pt x="7592" y="6964"/>
                  <a:pt x="7734" y="7138"/>
                </a:cubicBezTo>
                <a:cubicBezTo>
                  <a:pt x="7918" y="7364"/>
                  <a:pt x="8135" y="7534"/>
                  <a:pt x="8386" y="7534"/>
                </a:cubicBezTo>
                <a:cubicBezTo>
                  <a:pt x="8505" y="7534"/>
                  <a:pt x="8632" y="7495"/>
                  <a:pt x="8767" y="7406"/>
                </a:cubicBezTo>
                <a:cubicBezTo>
                  <a:pt x="9109" y="7181"/>
                  <a:pt x="9062" y="6827"/>
                  <a:pt x="8945" y="6496"/>
                </a:cubicBezTo>
                <a:cubicBezTo>
                  <a:pt x="8869" y="6286"/>
                  <a:pt x="8773" y="6072"/>
                  <a:pt x="8641" y="5892"/>
                </a:cubicBezTo>
                <a:cubicBezTo>
                  <a:pt x="7423" y="4208"/>
                  <a:pt x="6022" y="2738"/>
                  <a:pt x="3914" y="2168"/>
                </a:cubicBezTo>
                <a:cubicBezTo>
                  <a:pt x="2893" y="1892"/>
                  <a:pt x="1977" y="1494"/>
                  <a:pt x="1421" y="529"/>
                </a:cubicBezTo>
                <a:cubicBezTo>
                  <a:pt x="1280" y="283"/>
                  <a:pt x="1067" y="88"/>
                  <a:pt x="773" y="10"/>
                </a:cubicBezTo>
                <a:cubicBezTo>
                  <a:pt x="740" y="4"/>
                  <a:pt x="708" y="1"/>
                  <a:pt x="67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8230921" y="863115"/>
            <a:ext cx="217850" cy="259686"/>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8349142" y="-42802"/>
            <a:ext cx="192692" cy="286545"/>
          </a:xfrm>
          <a:custGeom>
            <a:rect b="b" l="l" r="r" t="t"/>
            <a:pathLst>
              <a:path extrusionOk="0" h="7756" w="5216">
                <a:moveTo>
                  <a:pt x="873" y="1"/>
                </a:moveTo>
                <a:cubicBezTo>
                  <a:pt x="669" y="1"/>
                  <a:pt x="469" y="92"/>
                  <a:pt x="299" y="315"/>
                </a:cubicBezTo>
                <a:cubicBezTo>
                  <a:pt x="0" y="702"/>
                  <a:pt x="160" y="1038"/>
                  <a:pt x="532" y="1316"/>
                </a:cubicBezTo>
                <a:cubicBezTo>
                  <a:pt x="1548" y="2072"/>
                  <a:pt x="1998" y="3149"/>
                  <a:pt x="2266" y="4325"/>
                </a:cubicBezTo>
                <a:cubicBezTo>
                  <a:pt x="2483" y="5275"/>
                  <a:pt x="3008" y="6086"/>
                  <a:pt x="3483" y="6917"/>
                </a:cubicBezTo>
                <a:cubicBezTo>
                  <a:pt x="3679" y="7257"/>
                  <a:pt x="3927" y="7597"/>
                  <a:pt x="4327" y="7716"/>
                </a:cubicBezTo>
                <a:cubicBezTo>
                  <a:pt x="4414" y="7742"/>
                  <a:pt x="4499" y="7755"/>
                  <a:pt x="4580" y="7755"/>
                </a:cubicBezTo>
                <a:cubicBezTo>
                  <a:pt x="4827" y="7755"/>
                  <a:pt x="5031" y="7634"/>
                  <a:pt x="5136" y="7395"/>
                </a:cubicBezTo>
                <a:cubicBezTo>
                  <a:pt x="5215" y="7100"/>
                  <a:pt x="5136" y="6886"/>
                  <a:pt x="4989" y="6712"/>
                </a:cubicBezTo>
                <a:cubicBezTo>
                  <a:pt x="4052" y="5596"/>
                  <a:pt x="3658" y="4256"/>
                  <a:pt x="3269" y="2895"/>
                </a:cubicBezTo>
                <a:cubicBezTo>
                  <a:pt x="2973" y="1854"/>
                  <a:pt x="2348" y="958"/>
                  <a:pt x="1499" y="261"/>
                </a:cubicBezTo>
                <a:cubicBezTo>
                  <a:pt x="1308" y="103"/>
                  <a:pt x="1088" y="1"/>
                  <a:pt x="87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660175" y="828623"/>
            <a:ext cx="330351" cy="177308"/>
          </a:xfrm>
          <a:custGeom>
            <a:rect b="b" l="l" r="r" t="t"/>
            <a:pathLst>
              <a:path extrusionOk="0" h="4428" w="8250">
                <a:moveTo>
                  <a:pt x="6964" y="0"/>
                </a:moveTo>
                <a:cubicBezTo>
                  <a:pt x="5977" y="0"/>
                  <a:pt x="5076" y="453"/>
                  <a:pt x="4337" y="1238"/>
                </a:cubicBezTo>
                <a:cubicBezTo>
                  <a:pt x="3394" y="2239"/>
                  <a:pt x="2455" y="3148"/>
                  <a:pt x="977" y="3148"/>
                </a:cubicBezTo>
                <a:cubicBezTo>
                  <a:pt x="894" y="3148"/>
                  <a:pt x="809" y="3145"/>
                  <a:pt x="723" y="3139"/>
                </a:cubicBezTo>
                <a:cubicBezTo>
                  <a:pt x="707" y="3138"/>
                  <a:pt x="691" y="3137"/>
                  <a:pt x="676" y="3137"/>
                </a:cubicBezTo>
                <a:cubicBezTo>
                  <a:pt x="354" y="3137"/>
                  <a:pt x="37" y="3364"/>
                  <a:pt x="22" y="3745"/>
                </a:cubicBezTo>
                <a:cubicBezTo>
                  <a:pt x="1" y="4274"/>
                  <a:pt x="424" y="4369"/>
                  <a:pt x="837" y="4406"/>
                </a:cubicBezTo>
                <a:cubicBezTo>
                  <a:pt x="998" y="4420"/>
                  <a:pt x="1156" y="4427"/>
                  <a:pt x="1312" y="4427"/>
                </a:cubicBezTo>
                <a:cubicBezTo>
                  <a:pt x="2510" y="4427"/>
                  <a:pt x="3567" y="4003"/>
                  <a:pt x="4404" y="3125"/>
                </a:cubicBezTo>
                <a:cubicBezTo>
                  <a:pt x="5277" y="2211"/>
                  <a:pt x="6070" y="1249"/>
                  <a:pt x="7478" y="1249"/>
                </a:cubicBezTo>
                <a:cubicBezTo>
                  <a:pt x="7537" y="1249"/>
                  <a:pt x="7598" y="1251"/>
                  <a:pt x="7659" y="1254"/>
                </a:cubicBezTo>
                <a:cubicBezTo>
                  <a:pt x="7667" y="1254"/>
                  <a:pt x="7675" y="1255"/>
                  <a:pt x="7683" y="1255"/>
                </a:cubicBezTo>
                <a:cubicBezTo>
                  <a:pt x="7952" y="1255"/>
                  <a:pt x="8189" y="1015"/>
                  <a:pt x="8218" y="711"/>
                </a:cubicBezTo>
                <a:cubicBezTo>
                  <a:pt x="8249" y="385"/>
                  <a:pt x="8032" y="201"/>
                  <a:pt x="7608" y="64"/>
                </a:cubicBezTo>
                <a:cubicBezTo>
                  <a:pt x="7390" y="21"/>
                  <a:pt x="7175" y="0"/>
                  <a:pt x="6964"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961139" y="524495"/>
            <a:ext cx="327948" cy="101187"/>
          </a:xfrm>
          <a:custGeom>
            <a:rect b="b" l="l" r="r" t="t"/>
            <a:pathLst>
              <a:path extrusionOk="0" h="2527" w="8190">
                <a:moveTo>
                  <a:pt x="804" y="0"/>
                </a:moveTo>
                <a:cubicBezTo>
                  <a:pt x="505" y="0"/>
                  <a:pt x="252" y="129"/>
                  <a:pt x="148" y="473"/>
                </a:cubicBezTo>
                <a:cubicBezTo>
                  <a:pt x="1" y="958"/>
                  <a:pt x="344" y="1186"/>
                  <a:pt x="757" y="1317"/>
                </a:cubicBezTo>
                <a:cubicBezTo>
                  <a:pt x="1354" y="1506"/>
                  <a:pt x="1956" y="1685"/>
                  <a:pt x="2556" y="1867"/>
                </a:cubicBezTo>
                <a:lnTo>
                  <a:pt x="2571" y="1820"/>
                </a:lnTo>
                <a:cubicBezTo>
                  <a:pt x="2898" y="1920"/>
                  <a:pt x="3228" y="2009"/>
                  <a:pt x="3552" y="2121"/>
                </a:cubicBezTo>
                <a:cubicBezTo>
                  <a:pt x="4316" y="2386"/>
                  <a:pt x="5091" y="2526"/>
                  <a:pt x="5875" y="2526"/>
                </a:cubicBezTo>
                <a:cubicBezTo>
                  <a:pt x="6276" y="2526"/>
                  <a:pt x="6678" y="2489"/>
                  <a:pt x="7083" y="2414"/>
                </a:cubicBezTo>
                <a:cubicBezTo>
                  <a:pt x="7573" y="2323"/>
                  <a:pt x="8189" y="2203"/>
                  <a:pt x="8063" y="1516"/>
                </a:cubicBezTo>
                <a:cubicBezTo>
                  <a:pt x="7992" y="1129"/>
                  <a:pt x="7742" y="1030"/>
                  <a:pt x="7458" y="1030"/>
                </a:cubicBezTo>
                <a:cubicBezTo>
                  <a:pt x="7288" y="1030"/>
                  <a:pt x="7106" y="1066"/>
                  <a:pt x="6942" y="1096"/>
                </a:cubicBezTo>
                <a:cubicBezTo>
                  <a:pt x="6637" y="1153"/>
                  <a:pt x="6336" y="1179"/>
                  <a:pt x="6039" y="1179"/>
                </a:cubicBezTo>
                <a:cubicBezTo>
                  <a:pt x="5207" y="1179"/>
                  <a:pt x="4403" y="978"/>
                  <a:pt x="3595" y="697"/>
                </a:cubicBezTo>
                <a:cubicBezTo>
                  <a:pt x="2790" y="417"/>
                  <a:pt x="1948" y="242"/>
                  <a:pt x="1117" y="41"/>
                </a:cubicBezTo>
                <a:cubicBezTo>
                  <a:pt x="1010" y="15"/>
                  <a:pt x="904" y="0"/>
                  <a:pt x="804"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8716194" y="167225"/>
            <a:ext cx="304483" cy="108996"/>
          </a:xfrm>
          <a:custGeom>
            <a:rect b="b" l="l" r="r" t="t"/>
            <a:pathLst>
              <a:path extrusionOk="0" h="2722" w="7604">
                <a:moveTo>
                  <a:pt x="5268" y="1"/>
                </a:moveTo>
                <a:cubicBezTo>
                  <a:pt x="4424" y="1"/>
                  <a:pt x="3677" y="232"/>
                  <a:pt x="2956" y="655"/>
                </a:cubicBezTo>
                <a:cubicBezTo>
                  <a:pt x="2382" y="991"/>
                  <a:pt x="1827" y="1405"/>
                  <a:pt x="1129" y="1405"/>
                </a:cubicBezTo>
                <a:cubicBezTo>
                  <a:pt x="1009" y="1405"/>
                  <a:pt x="885" y="1393"/>
                  <a:pt x="756" y="1366"/>
                </a:cubicBezTo>
                <a:cubicBezTo>
                  <a:pt x="701" y="1354"/>
                  <a:pt x="647" y="1348"/>
                  <a:pt x="596" y="1348"/>
                </a:cubicBezTo>
                <a:cubicBezTo>
                  <a:pt x="363" y="1348"/>
                  <a:pt x="178" y="1472"/>
                  <a:pt x="107" y="1740"/>
                </a:cubicBezTo>
                <a:cubicBezTo>
                  <a:pt x="0" y="2142"/>
                  <a:pt x="237" y="2361"/>
                  <a:pt x="574" y="2517"/>
                </a:cubicBezTo>
                <a:cubicBezTo>
                  <a:pt x="879" y="2659"/>
                  <a:pt x="1176" y="2722"/>
                  <a:pt x="1465" y="2722"/>
                </a:cubicBezTo>
                <a:cubicBezTo>
                  <a:pt x="1940" y="2722"/>
                  <a:pt x="2395" y="2553"/>
                  <a:pt x="2837" y="2283"/>
                </a:cubicBezTo>
                <a:cubicBezTo>
                  <a:pt x="3686" y="1763"/>
                  <a:pt x="4551" y="1347"/>
                  <a:pt x="5503" y="1347"/>
                </a:cubicBezTo>
                <a:cubicBezTo>
                  <a:pt x="5882" y="1347"/>
                  <a:pt x="6275" y="1413"/>
                  <a:pt x="6686" y="1565"/>
                </a:cubicBezTo>
                <a:cubicBezTo>
                  <a:pt x="6775" y="1597"/>
                  <a:pt x="6871" y="1618"/>
                  <a:pt x="6964" y="1618"/>
                </a:cubicBezTo>
                <a:cubicBezTo>
                  <a:pt x="7144" y="1618"/>
                  <a:pt x="7316" y="1542"/>
                  <a:pt x="7421" y="1337"/>
                </a:cubicBezTo>
                <a:cubicBezTo>
                  <a:pt x="7603" y="977"/>
                  <a:pt x="7466" y="684"/>
                  <a:pt x="7148" y="476"/>
                </a:cubicBezTo>
                <a:cubicBezTo>
                  <a:pt x="6914" y="323"/>
                  <a:pt x="6656" y="206"/>
                  <a:pt x="6591" y="172"/>
                </a:cubicBezTo>
                <a:cubicBezTo>
                  <a:pt x="6121" y="56"/>
                  <a:pt x="5683" y="1"/>
                  <a:pt x="5268"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 name="Google Shape;16;p2"/>
          <p:cNvGrpSpPr/>
          <p:nvPr/>
        </p:nvGrpSpPr>
        <p:grpSpPr>
          <a:xfrm>
            <a:off x="-115837" y="3929608"/>
            <a:ext cx="1263338" cy="1353642"/>
            <a:chOff x="-115837" y="3929608"/>
            <a:chExt cx="1263338" cy="1353642"/>
          </a:xfrm>
        </p:grpSpPr>
        <p:sp>
          <p:nvSpPr>
            <p:cNvPr id="17" name="Google Shape;17;p2"/>
            <p:cNvSpPr/>
            <p:nvPr/>
          </p:nvSpPr>
          <p:spPr>
            <a:xfrm>
              <a:off x="371882" y="4992530"/>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15837" y="4861823"/>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832" y="436677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775866" y="4687611"/>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683875" y="4412645"/>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 name="Google Shape;24;p2"/>
          <p:cNvSpPr txBox="1"/>
          <p:nvPr>
            <p:ph type="ctrTitle"/>
          </p:nvPr>
        </p:nvSpPr>
        <p:spPr>
          <a:xfrm>
            <a:off x="2543988" y="1536400"/>
            <a:ext cx="6172200" cy="19950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7000"/>
              <a:buNone/>
              <a:defRPr sz="7000">
                <a:solidFill>
                  <a:schemeClr val="accent6"/>
                </a:solidFill>
              </a:defRPr>
            </a:lvl1pPr>
            <a:lvl2pPr lvl="1"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2pPr>
            <a:lvl3pPr lvl="2"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3pPr>
            <a:lvl4pPr lvl="3"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4pPr>
            <a:lvl5pPr lvl="4"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5pPr>
            <a:lvl6pPr lvl="5"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6pPr>
            <a:lvl7pPr lvl="6"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7pPr>
            <a:lvl8pPr lvl="7"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8pPr>
            <a:lvl9pPr lvl="8" rtl="0" algn="ctr">
              <a:spcBef>
                <a:spcPts val="0"/>
              </a:spcBef>
              <a:spcAft>
                <a:spcPts val="0"/>
              </a:spcAft>
              <a:buClr>
                <a:schemeClr val="accent6"/>
              </a:buClr>
              <a:buSzPts val="7000"/>
              <a:buFont typeface="Knewave"/>
              <a:buNone/>
              <a:defRPr sz="7000">
                <a:solidFill>
                  <a:schemeClr val="accent6"/>
                </a:solidFill>
                <a:latin typeface="Knewave"/>
                <a:ea typeface="Knewave"/>
                <a:cs typeface="Knewave"/>
                <a:sym typeface="Knewave"/>
              </a:defRPr>
            </a:lvl9pPr>
          </a:lstStyle>
          <a:p/>
        </p:txBody>
      </p:sp>
      <p:grpSp>
        <p:nvGrpSpPr>
          <p:cNvPr id="25" name="Google Shape;25;p2"/>
          <p:cNvGrpSpPr/>
          <p:nvPr/>
        </p:nvGrpSpPr>
        <p:grpSpPr>
          <a:xfrm>
            <a:off x="8695316" y="1720669"/>
            <a:ext cx="858437" cy="949274"/>
            <a:chOff x="8637873" y="1943393"/>
            <a:chExt cx="760083" cy="840512"/>
          </a:xfrm>
        </p:grpSpPr>
        <p:sp>
          <p:nvSpPr>
            <p:cNvPr id="26" name="Google Shape;26;p2"/>
            <p:cNvSpPr/>
            <p:nvPr/>
          </p:nvSpPr>
          <p:spPr>
            <a:xfrm>
              <a:off x="8747996" y="1943393"/>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637873" y="2053003"/>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 name="Google Shape;28;p2"/>
          <p:cNvGrpSpPr/>
          <p:nvPr/>
        </p:nvGrpSpPr>
        <p:grpSpPr>
          <a:xfrm>
            <a:off x="7352434" y="4035514"/>
            <a:ext cx="1288308" cy="802116"/>
            <a:chOff x="7628172" y="4030315"/>
            <a:chExt cx="1140701" cy="710214"/>
          </a:xfrm>
        </p:grpSpPr>
        <p:sp>
          <p:nvSpPr>
            <p:cNvPr id="29" name="Google Shape;29;p2"/>
            <p:cNvSpPr/>
            <p:nvPr/>
          </p:nvSpPr>
          <p:spPr>
            <a:xfrm>
              <a:off x="7679460" y="41292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7628172" y="40303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 name="Google Shape;31;p2"/>
          <p:cNvGrpSpPr/>
          <p:nvPr/>
        </p:nvGrpSpPr>
        <p:grpSpPr>
          <a:xfrm>
            <a:off x="8334478" y="2669943"/>
            <a:ext cx="808178" cy="1622256"/>
            <a:chOff x="8318378" y="2783905"/>
            <a:chExt cx="715582" cy="1436387"/>
          </a:xfrm>
        </p:grpSpPr>
        <p:sp>
          <p:nvSpPr>
            <p:cNvPr id="32" name="Google Shape;32;p2"/>
            <p:cNvSpPr/>
            <p:nvPr/>
          </p:nvSpPr>
          <p:spPr>
            <a:xfrm>
              <a:off x="8318378" y="287195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8390547" y="278390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 name="Google Shape;34;p2"/>
          <p:cNvGrpSpPr/>
          <p:nvPr/>
        </p:nvGrpSpPr>
        <p:grpSpPr>
          <a:xfrm>
            <a:off x="8456987" y="4528477"/>
            <a:ext cx="896514" cy="1039320"/>
            <a:chOff x="8577860" y="4466798"/>
            <a:chExt cx="793797" cy="920241"/>
          </a:xfrm>
        </p:grpSpPr>
        <p:sp>
          <p:nvSpPr>
            <p:cNvPr id="35" name="Google Shape;35;p2"/>
            <p:cNvSpPr/>
            <p:nvPr/>
          </p:nvSpPr>
          <p:spPr>
            <a:xfrm>
              <a:off x="8577860" y="4478856"/>
              <a:ext cx="711217" cy="801227"/>
            </a:xfrm>
            <a:custGeom>
              <a:rect b="b" l="l" r="r" t="t"/>
              <a:pathLst>
                <a:path extrusionOk="0" h="12293" w="10912">
                  <a:moveTo>
                    <a:pt x="8948" y="0"/>
                  </a:moveTo>
                  <a:cubicBezTo>
                    <a:pt x="8922" y="0"/>
                    <a:pt x="8896" y="2"/>
                    <a:pt x="8870" y="5"/>
                  </a:cubicBezTo>
                  <a:cubicBezTo>
                    <a:pt x="8175" y="28"/>
                    <a:pt x="7624" y="531"/>
                    <a:pt x="7574" y="1298"/>
                  </a:cubicBezTo>
                  <a:cubicBezTo>
                    <a:pt x="7553" y="1601"/>
                    <a:pt x="7581" y="1910"/>
                    <a:pt x="7606" y="2213"/>
                  </a:cubicBezTo>
                  <a:cubicBezTo>
                    <a:pt x="7673" y="2995"/>
                    <a:pt x="7399" y="3632"/>
                    <a:pt x="6877" y="4196"/>
                  </a:cubicBezTo>
                  <a:cubicBezTo>
                    <a:pt x="6244" y="4879"/>
                    <a:pt x="5488" y="5370"/>
                    <a:pt x="4653" y="5744"/>
                  </a:cubicBezTo>
                  <a:cubicBezTo>
                    <a:pt x="3863" y="6098"/>
                    <a:pt x="3114" y="6523"/>
                    <a:pt x="2429" y="7052"/>
                  </a:cubicBezTo>
                  <a:cubicBezTo>
                    <a:pt x="1433" y="7824"/>
                    <a:pt x="631" y="8755"/>
                    <a:pt x="255" y="10000"/>
                  </a:cubicBezTo>
                  <a:cubicBezTo>
                    <a:pt x="1" y="10843"/>
                    <a:pt x="180" y="11404"/>
                    <a:pt x="878" y="11987"/>
                  </a:cubicBezTo>
                  <a:cubicBezTo>
                    <a:pt x="878" y="11987"/>
                    <a:pt x="1157" y="12293"/>
                    <a:pt x="1518" y="12293"/>
                  </a:cubicBezTo>
                  <a:cubicBezTo>
                    <a:pt x="1539" y="12293"/>
                    <a:pt x="1560" y="12292"/>
                    <a:pt x="1582" y="12290"/>
                  </a:cubicBezTo>
                  <a:cubicBezTo>
                    <a:pt x="1612" y="12291"/>
                    <a:pt x="1642" y="12291"/>
                    <a:pt x="1671" y="12291"/>
                  </a:cubicBezTo>
                  <a:cubicBezTo>
                    <a:pt x="2549" y="12291"/>
                    <a:pt x="3131" y="11862"/>
                    <a:pt x="3431" y="10999"/>
                  </a:cubicBezTo>
                  <a:cubicBezTo>
                    <a:pt x="3651" y="10369"/>
                    <a:pt x="4144" y="9966"/>
                    <a:pt x="4655" y="9592"/>
                  </a:cubicBezTo>
                  <a:cubicBezTo>
                    <a:pt x="5279" y="9134"/>
                    <a:pt x="5995" y="8842"/>
                    <a:pt x="6682" y="8501"/>
                  </a:cubicBezTo>
                  <a:cubicBezTo>
                    <a:pt x="8101" y="7797"/>
                    <a:pt x="9227" y="6769"/>
                    <a:pt x="9979" y="5363"/>
                  </a:cubicBezTo>
                  <a:cubicBezTo>
                    <a:pt x="10768" y="3890"/>
                    <a:pt x="10912" y="2362"/>
                    <a:pt x="10318" y="807"/>
                  </a:cubicBezTo>
                  <a:cubicBezTo>
                    <a:pt x="10308" y="773"/>
                    <a:pt x="10295" y="740"/>
                    <a:pt x="10280" y="709"/>
                  </a:cubicBezTo>
                  <a:cubicBezTo>
                    <a:pt x="10258" y="656"/>
                    <a:pt x="10235" y="601"/>
                    <a:pt x="10212" y="547"/>
                  </a:cubicBezTo>
                  <a:cubicBezTo>
                    <a:pt x="10203" y="548"/>
                    <a:pt x="10196" y="550"/>
                    <a:pt x="10188" y="551"/>
                  </a:cubicBezTo>
                  <a:cubicBezTo>
                    <a:pt x="10027" y="328"/>
                    <a:pt x="9696" y="60"/>
                    <a:pt x="9018" y="4"/>
                  </a:cubicBezTo>
                  <a:cubicBezTo>
                    <a:pt x="8995" y="2"/>
                    <a:pt x="8971" y="0"/>
                    <a:pt x="8948"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8625048" y="4466798"/>
              <a:ext cx="746608" cy="920241"/>
            </a:xfrm>
            <a:custGeom>
              <a:rect b="b" l="l" r="r" t="t"/>
              <a:pathLst>
                <a:path extrusionOk="0" h="14119" w="11455">
                  <a:moveTo>
                    <a:pt x="9488" y="732"/>
                  </a:moveTo>
                  <a:cubicBezTo>
                    <a:pt x="10142" y="738"/>
                    <a:pt x="10326" y="873"/>
                    <a:pt x="10500" y="1445"/>
                  </a:cubicBezTo>
                  <a:cubicBezTo>
                    <a:pt x="10692" y="2079"/>
                    <a:pt x="10722" y="2751"/>
                    <a:pt x="10587" y="3400"/>
                  </a:cubicBezTo>
                  <a:cubicBezTo>
                    <a:pt x="10223" y="5154"/>
                    <a:pt x="9562" y="6765"/>
                    <a:pt x="8178" y="7983"/>
                  </a:cubicBezTo>
                  <a:cubicBezTo>
                    <a:pt x="7790" y="8324"/>
                    <a:pt x="7398" y="8648"/>
                    <a:pt x="6942" y="8888"/>
                  </a:cubicBezTo>
                  <a:cubicBezTo>
                    <a:pt x="6673" y="9028"/>
                    <a:pt x="6410" y="9174"/>
                    <a:pt x="6138" y="9309"/>
                  </a:cubicBezTo>
                  <a:cubicBezTo>
                    <a:pt x="5009" y="9869"/>
                    <a:pt x="4064" y="10628"/>
                    <a:pt x="3442" y="11766"/>
                  </a:cubicBezTo>
                  <a:cubicBezTo>
                    <a:pt x="3263" y="12093"/>
                    <a:pt x="3023" y="12388"/>
                    <a:pt x="2787" y="12677"/>
                  </a:cubicBezTo>
                  <a:cubicBezTo>
                    <a:pt x="2597" y="12912"/>
                    <a:pt x="2380" y="13123"/>
                    <a:pt x="2101" y="13265"/>
                  </a:cubicBezTo>
                  <a:cubicBezTo>
                    <a:pt x="1875" y="13380"/>
                    <a:pt x="1675" y="13437"/>
                    <a:pt x="1506" y="13437"/>
                  </a:cubicBezTo>
                  <a:cubicBezTo>
                    <a:pt x="1099" y="13437"/>
                    <a:pt x="867" y="13108"/>
                    <a:pt x="857" y="12476"/>
                  </a:cubicBezTo>
                  <a:cubicBezTo>
                    <a:pt x="799" y="11324"/>
                    <a:pt x="1259" y="10421"/>
                    <a:pt x="2141" y="9720"/>
                  </a:cubicBezTo>
                  <a:cubicBezTo>
                    <a:pt x="2911" y="9107"/>
                    <a:pt x="3741" y="8585"/>
                    <a:pt x="4594" y="8101"/>
                  </a:cubicBezTo>
                  <a:cubicBezTo>
                    <a:pt x="5244" y="7730"/>
                    <a:pt x="5858" y="7307"/>
                    <a:pt x="6463" y="6867"/>
                  </a:cubicBezTo>
                  <a:cubicBezTo>
                    <a:pt x="7886" y="5830"/>
                    <a:pt x="8595" y="4414"/>
                    <a:pt x="8659" y="2654"/>
                  </a:cubicBezTo>
                  <a:cubicBezTo>
                    <a:pt x="8672" y="2230"/>
                    <a:pt x="8739" y="1809"/>
                    <a:pt x="8857" y="1401"/>
                  </a:cubicBezTo>
                  <a:cubicBezTo>
                    <a:pt x="8952" y="1078"/>
                    <a:pt x="9097" y="779"/>
                    <a:pt x="9488" y="732"/>
                  </a:cubicBezTo>
                  <a:close/>
                  <a:moveTo>
                    <a:pt x="9747" y="1"/>
                  </a:moveTo>
                  <a:cubicBezTo>
                    <a:pt x="9441" y="1"/>
                    <a:pt x="9103" y="93"/>
                    <a:pt x="8745" y="284"/>
                  </a:cubicBezTo>
                  <a:cubicBezTo>
                    <a:pt x="8170" y="826"/>
                    <a:pt x="8098" y="1562"/>
                    <a:pt x="7998" y="2284"/>
                  </a:cubicBezTo>
                  <a:cubicBezTo>
                    <a:pt x="7956" y="2585"/>
                    <a:pt x="7951" y="2892"/>
                    <a:pt x="7920" y="3196"/>
                  </a:cubicBezTo>
                  <a:cubicBezTo>
                    <a:pt x="7780" y="4552"/>
                    <a:pt x="7079" y="5560"/>
                    <a:pt x="6013" y="6339"/>
                  </a:cubicBezTo>
                  <a:cubicBezTo>
                    <a:pt x="5429" y="6767"/>
                    <a:pt x="4832" y="7171"/>
                    <a:pt x="4203" y="7525"/>
                  </a:cubicBezTo>
                  <a:cubicBezTo>
                    <a:pt x="3391" y="7983"/>
                    <a:pt x="2618" y="8502"/>
                    <a:pt x="1877" y="9072"/>
                  </a:cubicBezTo>
                  <a:cubicBezTo>
                    <a:pt x="991" y="9756"/>
                    <a:pt x="391" y="10612"/>
                    <a:pt x="265" y="11765"/>
                  </a:cubicBezTo>
                  <a:cubicBezTo>
                    <a:pt x="251" y="11903"/>
                    <a:pt x="192" y="12037"/>
                    <a:pt x="153" y="12172"/>
                  </a:cubicBezTo>
                  <a:cubicBezTo>
                    <a:pt x="157" y="12314"/>
                    <a:pt x="183" y="12459"/>
                    <a:pt x="160" y="12596"/>
                  </a:cubicBezTo>
                  <a:cubicBezTo>
                    <a:pt x="1" y="13559"/>
                    <a:pt x="819" y="14119"/>
                    <a:pt x="1586" y="14119"/>
                  </a:cubicBezTo>
                  <a:cubicBezTo>
                    <a:pt x="1774" y="14119"/>
                    <a:pt x="1959" y="14085"/>
                    <a:pt x="2126" y="14015"/>
                  </a:cubicBezTo>
                  <a:cubicBezTo>
                    <a:pt x="2613" y="13812"/>
                    <a:pt x="3022" y="13517"/>
                    <a:pt x="3334" y="13094"/>
                  </a:cubicBezTo>
                  <a:cubicBezTo>
                    <a:pt x="3668" y="12640"/>
                    <a:pt x="3992" y="12179"/>
                    <a:pt x="4303" y="11711"/>
                  </a:cubicBezTo>
                  <a:cubicBezTo>
                    <a:pt x="4685" y="11132"/>
                    <a:pt x="5147" y="10652"/>
                    <a:pt x="5763" y="10326"/>
                  </a:cubicBezTo>
                  <a:cubicBezTo>
                    <a:pt x="6400" y="9988"/>
                    <a:pt x="7056" y="9673"/>
                    <a:pt x="7656" y="9273"/>
                  </a:cubicBezTo>
                  <a:cubicBezTo>
                    <a:pt x="9399" y="8108"/>
                    <a:pt x="10500" y="6463"/>
                    <a:pt x="11045" y="4428"/>
                  </a:cubicBezTo>
                  <a:cubicBezTo>
                    <a:pt x="11315" y="3417"/>
                    <a:pt x="11455" y="2404"/>
                    <a:pt x="11190" y="1364"/>
                  </a:cubicBezTo>
                  <a:cubicBezTo>
                    <a:pt x="10965" y="477"/>
                    <a:pt x="10439" y="1"/>
                    <a:pt x="97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 name="Google Shape;37;p2"/>
          <p:cNvGrpSpPr/>
          <p:nvPr/>
        </p:nvGrpSpPr>
        <p:grpSpPr>
          <a:xfrm>
            <a:off x="6836888" y="4485085"/>
            <a:ext cx="1029219" cy="802118"/>
            <a:chOff x="7156557" y="4340955"/>
            <a:chExt cx="911297" cy="710216"/>
          </a:xfrm>
        </p:grpSpPr>
        <p:sp>
          <p:nvSpPr>
            <p:cNvPr id="38" name="Google Shape;38;p2"/>
            <p:cNvSpPr/>
            <p:nvPr/>
          </p:nvSpPr>
          <p:spPr>
            <a:xfrm>
              <a:off x="7250836" y="43560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7156557" y="43409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 name="Google Shape;40;p2"/>
          <p:cNvGrpSpPr/>
          <p:nvPr/>
        </p:nvGrpSpPr>
        <p:grpSpPr>
          <a:xfrm>
            <a:off x="74286" y="-539214"/>
            <a:ext cx="1002017" cy="1108047"/>
            <a:chOff x="65623" y="-283757"/>
            <a:chExt cx="760083" cy="840512"/>
          </a:xfrm>
        </p:grpSpPr>
        <p:sp>
          <p:nvSpPr>
            <p:cNvPr id="41" name="Google Shape;41;p2"/>
            <p:cNvSpPr/>
            <p:nvPr/>
          </p:nvSpPr>
          <p:spPr>
            <a:xfrm>
              <a:off x="175746" y="-28375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65623" y="-174147"/>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2"/>
          <p:cNvGrpSpPr/>
          <p:nvPr/>
        </p:nvGrpSpPr>
        <p:grpSpPr>
          <a:xfrm>
            <a:off x="-368294" y="612336"/>
            <a:ext cx="943351" cy="1893589"/>
            <a:chOff x="-253872" y="556755"/>
            <a:chExt cx="715582" cy="1436387"/>
          </a:xfrm>
        </p:grpSpPr>
        <p:sp>
          <p:nvSpPr>
            <p:cNvPr id="44" name="Google Shape;44;p2"/>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226" name="Shape 226"/>
        <p:cNvGrpSpPr/>
        <p:nvPr/>
      </p:nvGrpSpPr>
      <p:grpSpPr>
        <a:xfrm>
          <a:off x="0" y="0"/>
          <a:ext cx="0" cy="0"/>
          <a:chOff x="0" y="0"/>
          <a:chExt cx="0" cy="0"/>
        </a:xfrm>
      </p:grpSpPr>
      <p:pic>
        <p:nvPicPr>
          <p:cNvPr id="227" name="Google Shape;227;p11"/>
          <p:cNvPicPr preferRelativeResize="0"/>
          <p:nvPr/>
        </p:nvPicPr>
        <p:blipFill rotWithShape="1">
          <a:blip r:embed="rId3">
            <a:alphaModFix/>
          </a:blip>
          <a:srcRect b="13795" l="495" r="-1628" t="40233"/>
          <a:stretch/>
        </p:blipFill>
        <p:spPr>
          <a:xfrm>
            <a:off x="629500" y="1304925"/>
            <a:ext cx="8053500" cy="2364600"/>
          </a:xfrm>
          <a:prstGeom prst="parallelogram">
            <a:avLst>
              <a:gd fmla="val 26218" name="adj"/>
            </a:avLst>
          </a:prstGeom>
          <a:noFill/>
          <a:ln>
            <a:noFill/>
          </a:ln>
        </p:spPr>
      </p:pic>
      <p:sp>
        <p:nvSpPr>
          <p:cNvPr id="228" name="Google Shape;228;p11"/>
          <p:cNvSpPr/>
          <p:nvPr/>
        </p:nvSpPr>
        <p:spPr>
          <a:xfrm>
            <a:off x="581025" y="1304925"/>
            <a:ext cx="7962900" cy="22764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txBox="1"/>
          <p:nvPr>
            <p:ph idx="1" type="subTitle"/>
          </p:nvPr>
        </p:nvSpPr>
        <p:spPr>
          <a:xfrm>
            <a:off x="1923900" y="3347575"/>
            <a:ext cx="5295900" cy="481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0" name="Google Shape;230;p11"/>
          <p:cNvSpPr txBox="1"/>
          <p:nvPr>
            <p:ph hasCustomPrompt="1" type="title"/>
          </p:nvPr>
        </p:nvSpPr>
        <p:spPr>
          <a:xfrm rot="445">
            <a:off x="1098750" y="1656500"/>
            <a:ext cx="6946500" cy="15111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15000"/>
              <a:buNone/>
              <a:defRPr sz="10000">
                <a:solidFill>
                  <a:schemeClr val="accent6"/>
                </a:solidFill>
              </a:defRPr>
            </a:lvl1pPr>
            <a:lvl2pPr lvl="1" algn="ctr">
              <a:spcBef>
                <a:spcPts val="0"/>
              </a:spcBef>
              <a:spcAft>
                <a:spcPts val="0"/>
              </a:spcAft>
              <a:buSzPts val="15000"/>
              <a:buNone/>
              <a:defRPr sz="15000"/>
            </a:lvl2pPr>
            <a:lvl3pPr lvl="2" algn="ctr">
              <a:spcBef>
                <a:spcPts val="0"/>
              </a:spcBef>
              <a:spcAft>
                <a:spcPts val="0"/>
              </a:spcAft>
              <a:buSzPts val="15000"/>
              <a:buNone/>
              <a:defRPr sz="15000"/>
            </a:lvl3pPr>
            <a:lvl4pPr lvl="3" algn="ctr">
              <a:spcBef>
                <a:spcPts val="0"/>
              </a:spcBef>
              <a:spcAft>
                <a:spcPts val="0"/>
              </a:spcAft>
              <a:buSzPts val="15000"/>
              <a:buNone/>
              <a:defRPr sz="15000"/>
            </a:lvl4pPr>
            <a:lvl5pPr lvl="4" algn="ctr">
              <a:spcBef>
                <a:spcPts val="0"/>
              </a:spcBef>
              <a:spcAft>
                <a:spcPts val="0"/>
              </a:spcAft>
              <a:buSzPts val="15000"/>
              <a:buNone/>
              <a:defRPr sz="15000"/>
            </a:lvl5pPr>
            <a:lvl6pPr lvl="5" algn="ctr">
              <a:spcBef>
                <a:spcPts val="0"/>
              </a:spcBef>
              <a:spcAft>
                <a:spcPts val="0"/>
              </a:spcAft>
              <a:buSzPts val="15000"/>
              <a:buNone/>
              <a:defRPr sz="15000"/>
            </a:lvl6pPr>
            <a:lvl7pPr lvl="6" algn="ctr">
              <a:spcBef>
                <a:spcPts val="0"/>
              </a:spcBef>
              <a:spcAft>
                <a:spcPts val="0"/>
              </a:spcAft>
              <a:buSzPts val="15000"/>
              <a:buNone/>
              <a:defRPr sz="15000"/>
            </a:lvl7pPr>
            <a:lvl8pPr lvl="7" algn="ctr">
              <a:spcBef>
                <a:spcPts val="0"/>
              </a:spcBef>
              <a:spcAft>
                <a:spcPts val="0"/>
              </a:spcAft>
              <a:buSzPts val="15000"/>
              <a:buNone/>
              <a:defRPr sz="15000"/>
            </a:lvl8pPr>
            <a:lvl9pPr lvl="8" algn="ctr">
              <a:spcBef>
                <a:spcPts val="0"/>
              </a:spcBef>
              <a:spcAft>
                <a:spcPts val="0"/>
              </a:spcAft>
              <a:buSzPts val="15000"/>
              <a:buNone/>
              <a:defRPr sz="15000"/>
            </a:lvl9pPr>
          </a:lstStyle>
          <a:p>
            <a:r>
              <a:t>xx%</a:t>
            </a:r>
          </a:p>
        </p:txBody>
      </p:sp>
      <p:grpSp>
        <p:nvGrpSpPr>
          <p:cNvPr id="231" name="Google Shape;231;p11"/>
          <p:cNvGrpSpPr/>
          <p:nvPr/>
        </p:nvGrpSpPr>
        <p:grpSpPr>
          <a:xfrm flipH="1">
            <a:off x="7610259" y="4089194"/>
            <a:ext cx="792897" cy="764081"/>
            <a:chOff x="5008175" y="258525"/>
            <a:chExt cx="1666100" cy="1605550"/>
          </a:xfrm>
        </p:grpSpPr>
        <p:sp>
          <p:nvSpPr>
            <p:cNvPr id="232" name="Google Shape;232;p11"/>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11"/>
          <p:cNvGrpSpPr/>
          <p:nvPr/>
        </p:nvGrpSpPr>
        <p:grpSpPr>
          <a:xfrm>
            <a:off x="8246518" y="4376639"/>
            <a:ext cx="552979" cy="532882"/>
            <a:chOff x="5008175" y="258525"/>
            <a:chExt cx="1666100" cy="1605550"/>
          </a:xfrm>
        </p:grpSpPr>
        <p:sp>
          <p:nvSpPr>
            <p:cNvPr id="236" name="Google Shape;236;p11"/>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rot="-361082">
            <a:off x="7844554" y="3362150"/>
            <a:ext cx="553027" cy="532929"/>
            <a:chOff x="5008175" y="258525"/>
            <a:chExt cx="1666100" cy="1605550"/>
          </a:xfrm>
        </p:grpSpPr>
        <p:sp>
          <p:nvSpPr>
            <p:cNvPr id="240" name="Google Shape;240;p11"/>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43" name="Shape 24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blipFill>
          <a:blip r:embed="rId2">
            <a:alphaModFix/>
          </a:blip>
          <a:stretch>
            <a:fillRect/>
          </a:stretch>
        </a:blipFill>
      </p:bgPr>
    </p:bg>
    <p:spTree>
      <p:nvGrpSpPr>
        <p:cNvPr id="244" name="Shape 244"/>
        <p:cNvGrpSpPr/>
        <p:nvPr/>
      </p:nvGrpSpPr>
      <p:grpSpPr>
        <a:xfrm>
          <a:off x="0" y="0"/>
          <a:ext cx="0" cy="0"/>
          <a:chOff x="0" y="0"/>
          <a:chExt cx="0" cy="0"/>
        </a:xfrm>
      </p:grpSpPr>
      <p:sp>
        <p:nvSpPr>
          <p:cNvPr id="245" name="Google Shape;245;p13"/>
          <p:cNvSpPr/>
          <p:nvPr/>
        </p:nvSpPr>
        <p:spPr>
          <a:xfrm>
            <a:off x="8069085" y="4874307"/>
            <a:ext cx="283153" cy="433995"/>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p:nvPr/>
        </p:nvSpPr>
        <p:spPr>
          <a:xfrm>
            <a:off x="8696330" y="4875300"/>
            <a:ext cx="447673" cy="255632"/>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
          <p:cNvSpPr/>
          <p:nvPr/>
        </p:nvSpPr>
        <p:spPr>
          <a:xfrm>
            <a:off x="8098775" y="4245501"/>
            <a:ext cx="325234" cy="387667"/>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
          <p:cNvSpPr/>
          <p:nvPr/>
        </p:nvSpPr>
        <p:spPr>
          <a:xfrm>
            <a:off x="677810" y="1379307"/>
            <a:ext cx="283153" cy="433995"/>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92130" y="1810575"/>
            <a:ext cx="447673" cy="255632"/>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214575" y="1121476"/>
            <a:ext cx="325234" cy="387667"/>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txBox="1"/>
          <p:nvPr>
            <p:ph type="title"/>
          </p:nvPr>
        </p:nvSpPr>
        <p:spPr>
          <a:xfrm>
            <a:off x="1869053" y="851602"/>
            <a:ext cx="23364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accent4"/>
                </a:solidFill>
              </a:defRPr>
            </a:lvl1pPr>
            <a:lvl2pPr lvl="1" rtl="0" algn="r">
              <a:spcBef>
                <a:spcPts val="0"/>
              </a:spcBef>
              <a:spcAft>
                <a:spcPts val="0"/>
              </a:spcAft>
              <a:buClr>
                <a:schemeClr val="accent1"/>
              </a:buClr>
              <a:buSzPts val="2400"/>
              <a:buNone/>
              <a:defRPr sz="2400">
                <a:solidFill>
                  <a:schemeClr val="accent1"/>
                </a:solidFill>
              </a:defRPr>
            </a:lvl2pPr>
            <a:lvl3pPr lvl="2" rtl="0" algn="r">
              <a:spcBef>
                <a:spcPts val="0"/>
              </a:spcBef>
              <a:spcAft>
                <a:spcPts val="0"/>
              </a:spcAft>
              <a:buClr>
                <a:schemeClr val="accent1"/>
              </a:buClr>
              <a:buSzPts val="2400"/>
              <a:buNone/>
              <a:defRPr sz="2400">
                <a:solidFill>
                  <a:schemeClr val="accent1"/>
                </a:solidFill>
              </a:defRPr>
            </a:lvl3pPr>
            <a:lvl4pPr lvl="3" rtl="0" algn="r">
              <a:spcBef>
                <a:spcPts val="0"/>
              </a:spcBef>
              <a:spcAft>
                <a:spcPts val="0"/>
              </a:spcAft>
              <a:buClr>
                <a:schemeClr val="accent1"/>
              </a:buClr>
              <a:buSzPts val="2400"/>
              <a:buNone/>
              <a:defRPr sz="2400">
                <a:solidFill>
                  <a:schemeClr val="accent1"/>
                </a:solidFill>
              </a:defRPr>
            </a:lvl4pPr>
            <a:lvl5pPr lvl="4" rtl="0" algn="r">
              <a:spcBef>
                <a:spcPts val="0"/>
              </a:spcBef>
              <a:spcAft>
                <a:spcPts val="0"/>
              </a:spcAft>
              <a:buClr>
                <a:schemeClr val="accent1"/>
              </a:buClr>
              <a:buSzPts val="2400"/>
              <a:buNone/>
              <a:defRPr sz="2400">
                <a:solidFill>
                  <a:schemeClr val="accent1"/>
                </a:solidFill>
              </a:defRPr>
            </a:lvl5pPr>
            <a:lvl6pPr lvl="5" rtl="0" algn="r">
              <a:spcBef>
                <a:spcPts val="0"/>
              </a:spcBef>
              <a:spcAft>
                <a:spcPts val="0"/>
              </a:spcAft>
              <a:buClr>
                <a:schemeClr val="accent1"/>
              </a:buClr>
              <a:buSzPts val="2400"/>
              <a:buNone/>
              <a:defRPr sz="2400">
                <a:solidFill>
                  <a:schemeClr val="accent1"/>
                </a:solidFill>
              </a:defRPr>
            </a:lvl6pPr>
            <a:lvl7pPr lvl="6" rtl="0" algn="r">
              <a:spcBef>
                <a:spcPts val="0"/>
              </a:spcBef>
              <a:spcAft>
                <a:spcPts val="0"/>
              </a:spcAft>
              <a:buClr>
                <a:schemeClr val="accent1"/>
              </a:buClr>
              <a:buSzPts val="2400"/>
              <a:buNone/>
              <a:defRPr sz="2400">
                <a:solidFill>
                  <a:schemeClr val="accent1"/>
                </a:solidFill>
              </a:defRPr>
            </a:lvl7pPr>
            <a:lvl8pPr lvl="7" rtl="0" algn="r">
              <a:spcBef>
                <a:spcPts val="0"/>
              </a:spcBef>
              <a:spcAft>
                <a:spcPts val="0"/>
              </a:spcAft>
              <a:buClr>
                <a:schemeClr val="accent1"/>
              </a:buClr>
              <a:buSzPts val="2400"/>
              <a:buNone/>
              <a:defRPr sz="2400">
                <a:solidFill>
                  <a:schemeClr val="accent1"/>
                </a:solidFill>
              </a:defRPr>
            </a:lvl8pPr>
            <a:lvl9pPr lvl="8" rtl="0" algn="r">
              <a:spcBef>
                <a:spcPts val="0"/>
              </a:spcBef>
              <a:spcAft>
                <a:spcPts val="0"/>
              </a:spcAft>
              <a:buClr>
                <a:schemeClr val="accent1"/>
              </a:buClr>
              <a:buSzPts val="2400"/>
              <a:buNone/>
              <a:defRPr sz="2400">
                <a:solidFill>
                  <a:schemeClr val="accent1"/>
                </a:solidFill>
              </a:defRPr>
            </a:lvl9pPr>
          </a:lstStyle>
          <a:p/>
        </p:txBody>
      </p:sp>
      <p:sp>
        <p:nvSpPr>
          <p:cNvPr id="252" name="Google Shape;252;p13"/>
          <p:cNvSpPr txBox="1"/>
          <p:nvPr>
            <p:ph idx="1" type="subTitle"/>
          </p:nvPr>
        </p:nvSpPr>
        <p:spPr>
          <a:xfrm>
            <a:off x="1869050" y="1378125"/>
            <a:ext cx="2336400" cy="92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53" name="Google Shape;253;p13"/>
          <p:cNvSpPr txBox="1"/>
          <p:nvPr>
            <p:ph idx="2" type="title"/>
          </p:nvPr>
        </p:nvSpPr>
        <p:spPr>
          <a:xfrm>
            <a:off x="5662403" y="851602"/>
            <a:ext cx="23364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accent4"/>
                </a:solidFill>
              </a:defRPr>
            </a:lvl1pPr>
            <a:lvl2pPr lvl="1" rtl="0" algn="r">
              <a:spcBef>
                <a:spcPts val="0"/>
              </a:spcBef>
              <a:spcAft>
                <a:spcPts val="0"/>
              </a:spcAft>
              <a:buClr>
                <a:schemeClr val="accent1"/>
              </a:buClr>
              <a:buSzPts val="2400"/>
              <a:buNone/>
              <a:defRPr sz="2400">
                <a:solidFill>
                  <a:schemeClr val="accent1"/>
                </a:solidFill>
              </a:defRPr>
            </a:lvl2pPr>
            <a:lvl3pPr lvl="2" rtl="0" algn="r">
              <a:spcBef>
                <a:spcPts val="0"/>
              </a:spcBef>
              <a:spcAft>
                <a:spcPts val="0"/>
              </a:spcAft>
              <a:buClr>
                <a:schemeClr val="accent1"/>
              </a:buClr>
              <a:buSzPts val="2400"/>
              <a:buNone/>
              <a:defRPr sz="2400">
                <a:solidFill>
                  <a:schemeClr val="accent1"/>
                </a:solidFill>
              </a:defRPr>
            </a:lvl3pPr>
            <a:lvl4pPr lvl="3" rtl="0" algn="r">
              <a:spcBef>
                <a:spcPts val="0"/>
              </a:spcBef>
              <a:spcAft>
                <a:spcPts val="0"/>
              </a:spcAft>
              <a:buClr>
                <a:schemeClr val="accent1"/>
              </a:buClr>
              <a:buSzPts val="2400"/>
              <a:buNone/>
              <a:defRPr sz="2400">
                <a:solidFill>
                  <a:schemeClr val="accent1"/>
                </a:solidFill>
              </a:defRPr>
            </a:lvl4pPr>
            <a:lvl5pPr lvl="4" rtl="0" algn="r">
              <a:spcBef>
                <a:spcPts val="0"/>
              </a:spcBef>
              <a:spcAft>
                <a:spcPts val="0"/>
              </a:spcAft>
              <a:buClr>
                <a:schemeClr val="accent1"/>
              </a:buClr>
              <a:buSzPts val="2400"/>
              <a:buNone/>
              <a:defRPr sz="2400">
                <a:solidFill>
                  <a:schemeClr val="accent1"/>
                </a:solidFill>
              </a:defRPr>
            </a:lvl5pPr>
            <a:lvl6pPr lvl="5" rtl="0" algn="r">
              <a:spcBef>
                <a:spcPts val="0"/>
              </a:spcBef>
              <a:spcAft>
                <a:spcPts val="0"/>
              </a:spcAft>
              <a:buClr>
                <a:schemeClr val="accent1"/>
              </a:buClr>
              <a:buSzPts val="2400"/>
              <a:buNone/>
              <a:defRPr sz="2400">
                <a:solidFill>
                  <a:schemeClr val="accent1"/>
                </a:solidFill>
              </a:defRPr>
            </a:lvl6pPr>
            <a:lvl7pPr lvl="6" rtl="0" algn="r">
              <a:spcBef>
                <a:spcPts val="0"/>
              </a:spcBef>
              <a:spcAft>
                <a:spcPts val="0"/>
              </a:spcAft>
              <a:buClr>
                <a:schemeClr val="accent1"/>
              </a:buClr>
              <a:buSzPts val="2400"/>
              <a:buNone/>
              <a:defRPr sz="2400">
                <a:solidFill>
                  <a:schemeClr val="accent1"/>
                </a:solidFill>
              </a:defRPr>
            </a:lvl7pPr>
            <a:lvl8pPr lvl="7" rtl="0" algn="r">
              <a:spcBef>
                <a:spcPts val="0"/>
              </a:spcBef>
              <a:spcAft>
                <a:spcPts val="0"/>
              </a:spcAft>
              <a:buClr>
                <a:schemeClr val="accent1"/>
              </a:buClr>
              <a:buSzPts val="2400"/>
              <a:buNone/>
              <a:defRPr sz="2400">
                <a:solidFill>
                  <a:schemeClr val="accent1"/>
                </a:solidFill>
              </a:defRPr>
            </a:lvl8pPr>
            <a:lvl9pPr lvl="8" rtl="0" algn="r">
              <a:spcBef>
                <a:spcPts val="0"/>
              </a:spcBef>
              <a:spcAft>
                <a:spcPts val="0"/>
              </a:spcAft>
              <a:buClr>
                <a:schemeClr val="accent1"/>
              </a:buClr>
              <a:buSzPts val="2400"/>
              <a:buNone/>
              <a:defRPr sz="2400">
                <a:solidFill>
                  <a:schemeClr val="accent1"/>
                </a:solidFill>
              </a:defRPr>
            </a:lvl9pPr>
          </a:lstStyle>
          <a:p/>
        </p:txBody>
      </p:sp>
      <p:sp>
        <p:nvSpPr>
          <p:cNvPr id="254" name="Google Shape;254;p13"/>
          <p:cNvSpPr txBox="1"/>
          <p:nvPr>
            <p:ph idx="3" type="subTitle"/>
          </p:nvPr>
        </p:nvSpPr>
        <p:spPr>
          <a:xfrm>
            <a:off x="5529350" y="1378125"/>
            <a:ext cx="2336400" cy="92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55" name="Google Shape;255;p13"/>
          <p:cNvSpPr txBox="1"/>
          <p:nvPr>
            <p:ph idx="4" type="title"/>
          </p:nvPr>
        </p:nvSpPr>
        <p:spPr>
          <a:xfrm>
            <a:off x="1444653" y="2883365"/>
            <a:ext cx="23364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accent4"/>
                </a:solidFill>
              </a:defRPr>
            </a:lvl1pPr>
            <a:lvl2pPr lvl="1" rtl="0" algn="r">
              <a:spcBef>
                <a:spcPts val="0"/>
              </a:spcBef>
              <a:spcAft>
                <a:spcPts val="0"/>
              </a:spcAft>
              <a:buClr>
                <a:schemeClr val="accent1"/>
              </a:buClr>
              <a:buSzPts val="2400"/>
              <a:buNone/>
              <a:defRPr sz="2400">
                <a:solidFill>
                  <a:schemeClr val="accent1"/>
                </a:solidFill>
              </a:defRPr>
            </a:lvl2pPr>
            <a:lvl3pPr lvl="2" rtl="0" algn="r">
              <a:spcBef>
                <a:spcPts val="0"/>
              </a:spcBef>
              <a:spcAft>
                <a:spcPts val="0"/>
              </a:spcAft>
              <a:buClr>
                <a:schemeClr val="accent1"/>
              </a:buClr>
              <a:buSzPts val="2400"/>
              <a:buNone/>
              <a:defRPr sz="2400">
                <a:solidFill>
                  <a:schemeClr val="accent1"/>
                </a:solidFill>
              </a:defRPr>
            </a:lvl3pPr>
            <a:lvl4pPr lvl="3" rtl="0" algn="r">
              <a:spcBef>
                <a:spcPts val="0"/>
              </a:spcBef>
              <a:spcAft>
                <a:spcPts val="0"/>
              </a:spcAft>
              <a:buClr>
                <a:schemeClr val="accent1"/>
              </a:buClr>
              <a:buSzPts val="2400"/>
              <a:buNone/>
              <a:defRPr sz="2400">
                <a:solidFill>
                  <a:schemeClr val="accent1"/>
                </a:solidFill>
              </a:defRPr>
            </a:lvl4pPr>
            <a:lvl5pPr lvl="4" rtl="0" algn="r">
              <a:spcBef>
                <a:spcPts val="0"/>
              </a:spcBef>
              <a:spcAft>
                <a:spcPts val="0"/>
              </a:spcAft>
              <a:buClr>
                <a:schemeClr val="accent1"/>
              </a:buClr>
              <a:buSzPts val="2400"/>
              <a:buNone/>
              <a:defRPr sz="2400">
                <a:solidFill>
                  <a:schemeClr val="accent1"/>
                </a:solidFill>
              </a:defRPr>
            </a:lvl5pPr>
            <a:lvl6pPr lvl="5" rtl="0" algn="r">
              <a:spcBef>
                <a:spcPts val="0"/>
              </a:spcBef>
              <a:spcAft>
                <a:spcPts val="0"/>
              </a:spcAft>
              <a:buClr>
                <a:schemeClr val="accent1"/>
              </a:buClr>
              <a:buSzPts val="2400"/>
              <a:buNone/>
              <a:defRPr sz="2400">
                <a:solidFill>
                  <a:schemeClr val="accent1"/>
                </a:solidFill>
              </a:defRPr>
            </a:lvl6pPr>
            <a:lvl7pPr lvl="6" rtl="0" algn="r">
              <a:spcBef>
                <a:spcPts val="0"/>
              </a:spcBef>
              <a:spcAft>
                <a:spcPts val="0"/>
              </a:spcAft>
              <a:buClr>
                <a:schemeClr val="accent1"/>
              </a:buClr>
              <a:buSzPts val="2400"/>
              <a:buNone/>
              <a:defRPr sz="2400">
                <a:solidFill>
                  <a:schemeClr val="accent1"/>
                </a:solidFill>
              </a:defRPr>
            </a:lvl7pPr>
            <a:lvl8pPr lvl="7" rtl="0" algn="r">
              <a:spcBef>
                <a:spcPts val="0"/>
              </a:spcBef>
              <a:spcAft>
                <a:spcPts val="0"/>
              </a:spcAft>
              <a:buClr>
                <a:schemeClr val="accent1"/>
              </a:buClr>
              <a:buSzPts val="2400"/>
              <a:buNone/>
              <a:defRPr sz="2400">
                <a:solidFill>
                  <a:schemeClr val="accent1"/>
                </a:solidFill>
              </a:defRPr>
            </a:lvl8pPr>
            <a:lvl9pPr lvl="8" rtl="0" algn="r">
              <a:spcBef>
                <a:spcPts val="0"/>
              </a:spcBef>
              <a:spcAft>
                <a:spcPts val="0"/>
              </a:spcAft>
              <a:buClr>
                <a:schemeClr val="accent1"/>
              </a:buClr>
              <a:buSzPts val="2400"/>
              <a:buNone/>
              <a:defRPr sz="2400">
                <a:solidFill>
                  <a:schemeClr val="accent1"/>
                </a:solidFill>
              </a:defRPr>
            </a:lvl9pPr>
          </a:lstStyle>
          <a:p/>
        </p:txBody>
      </p:sp>
      <p:sp>
        <p:nvSpPr>
          <p:cNvPr id="256" name="Google Shape;256;p13"/>
          <p:cNvSpPr txBox="1"/>
          <p:nvPr>
            <p:ph idx="5" type="subTitle"/>
          </p:nvPr>
        </p:nvSpPr>
        <p:spPr>
          <a:xfrm>
            <a:off x="1444650" y="3409924"/>
            <a:ext cx="2336400" cy="92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57" name="Google Shape;257;p13"/>
          <p:cNvSpPr txBox="1"/>
          <p:nvPr>
            <p:ph idx="6" type="title"/>
          </p:nvPr>
        </p:nvSpPr>
        <p:spPr>
          <a:xfrm>
            <a:off x="5104953" y="2883365"/>
            <a:ext cx="23364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accent4"/>
                </a:solidFill>
              </a:defRPr>
            </a:lvl1pPr>
            <a:lvl2pPr lvl="1" rtl="0" algn="r">
              <a:spcBef>
                <a:spcPts val="0"/>
              </a:spcBef>
              <a:spcAft>
                <a:spcPts val="0"/>
              </a:spcAft>
              <a:buClr>
                <a:schemeClr val="accent1"/>
              </a:buClr>
              <a:buSzPts val="2400"/>
              <a:buNone/>
              <a:defRPr sz="2400">
                <a:solidFill>
                  <a:schemeClr val="accent1"/>
                </a:solidFill>
              </a:defRPr>
            </a:lvl2pPr>
            <a:lvl3pPr lvl="2" rtl="0" algn="r">
              <a:spcBef>
                <a:spcPts val="0"/>
              </a:spcBef>
              <a:spcAft>
                <a:spcPts val="0"/>
              </a:spcAft>
              <a:buClr>
                <a:schemeClr val="accent1"/>
              </a:buClr>
              <a:buSzPts val="2400"/>
              <a:buNone/>
              <a:defRPr sz="2400">
                <a:solidFill>
                  <a:schemeClr val="accent1"/>
                </a:solidFill>
              </a:defRPr>
            </a:lvl3pPr>
            <a:lvl4pPr lvl="3" rtl="0" algn="r">
              <a:spcBef>
                <a:spcPts val="0"/>
              </a:spcBef>
              <a:spcAft>
                <a:spcPts val="0"/>
              </a:spcAft>
              <a:buClr>
                <a:schemeClr val="accent1"/>
              </a:buClr>
              <a:buSzPts val="2400"/>
              <a:buNone/>
              <a:defRPr sz="2400">
                <a:solidFill>
                  <a:schemeClr val="accent1"/>
                </a:solidFill>
              </a:defRPr>
            </a:lvl4pPr>
            <a:lvl5pPr lvl="4" rtl="0" algn="r">
              <a:spcBef>
                <a:spcPts val="0"/>
              </a:spcBef>
              <a:spcAft>
                <a:spcPts val="0"/>
              </a:spcAft>
              <a:buClr>
                <a:schemeClr val="accent1"/>
              </a:buClr>
              <a:buSzPts val="2400"/>
              <a:buNone/>
              <a:defRPr sz="2400">
                <a:solidFill>
                  <a:schemeClr val="accent1"/>
                </a:solidFill>
              </a:defRPr>
            </a:lvl5pPr>
            <a:lvl6pPr lvl="5" rtl="0" algn="r">
              <a:spcBef>
                <a:spcPts val="0"/>
              </a:spcBef>
              <a:spcAft>
                <a:spcPts val="0"/>
              </a:spcAft>
              <a:buClr>
                <a:schemeClr val="accent1"/>
              </a:buClr>
              <a:buSzPts val="2400"/>
              <a:buNone/>
              <a:defRPr sz="2400">
                <a:solidFill>
                  <a:schemeClr val="accent1"/>
                </a:solidFill>
              </a:defRPr>
            </a:lvl6pPr>
            <a:lvl7pPr lvl="6" rtl="0" algn="r">
              <a:spcBef>
                <a:spcPts val="0"/>
              </a:spcBef>
              <a:spcAft>
                <a:spcPts val="0"/>
              </a:spcAft>
              <a:buClr>
                <a:schemeClr val="accent1"/>
              </a:buClr>
              <a:buSzPts val="2400"/>
              <a:buNone/>
              <a:defRPr sz="2400">
                <a:solidFill>
                  <a:schemeClr val="accent1"/>
                </a:solidFill>
              </a:defRPr>
            </a:lvl7pPr>
            <a:lvl8pPr lvl="7" rtl="0" algn="r">
              <a:spcBef>
                <a:spcPts val="0"/>
              </a:spcBef>
              <a:spcAft>
                <a:spcPts val="0"/>
              </a:spcAft>
              <a:buClr>
                <a:schemeClr val="accent1"/>
              </a:buClr>
              <a:buSzPts val="2400"/>
              <a:buNone/>
              <a:defRPr sz="2400">
                <a:solidFill>
                  <a:schemeClr val="accent1"/>
                </a:solidFill>
              </a:defRPr>
            </a:lvl8pPr>
            <a:lvl9pPr lvl="8" rtl="0" algn="r">
              <a:spcBef>
                <a:spcPts val="0"/>
              </a:spcBef>
              <a:spcAft>
                <a:spcPts val="0"/>
              </a:spcAft>
              <a:buClr>
                <a:schemeClr val="accent1"/>
              </a:buClr>
              <a:buSzPts val="2400"/>
              <a:buNone/>
              <a:defRPr sz="2400">
                <a:solidFill>
                  <a:schemeClr val="accent1"/>
                </a:solidFill>
              </a:defRPr>
            </a:lvl9pPr>
          </a:lstStyle>
          <a:p/>
        </p:txBody>
      </p:sp>
      <p:sp>
        <p:nvSpPr>
          <p:cNvPr id="258" name="Google Shape;258;p13"/>
          <p:cNvSpPr txBox="1"/>
          <p:nvPr>
            <p:ph idx="7" type="subTitle"/>
          </p:nvPr>
        </p:nvSpPr>
        <p:spPr>
          <a:xfrm>
            <a:off x="5104950" y="3409924"/>
            <a:ext cx="2336400" cy="92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59" name="Google Shape;259;p13"/>
          <p:cNvSpPr txBox="1"/>
          <p:nvPr>
            <p:ph hasCustomPrompt="1" idx="8" type="title"/>
          </p:nvPr>
        </p:nvSpPr>
        <p:spPr>
          <a:xfrm rot="931">
            <a:off x="4670400" y="1810425"/>
            <a:ext cx="1107600" cy="852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6"/>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60" name="Google Shape;260;p13"/>
          <p:cNvSpPr txBox="1"/>
          <p:nvPr>
            <p:ph hasCustomPrompt="1" idx="9" type="title"/>
          </p:nvPr>
        </p:nvSpPr>
        <p:spPr>
          <a:xfrm rot="931">
            <a:off x="850337" y="1810425"/>
            <a:ext cx="1107600" cy="852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6"/>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61" name="Google Shape;261;p13"/>
          <p:cNvSpPr txBox="1"/>
          <p:nvPr>
            <p:ph hasCustomPrompt="1" idx="13" type="title"/>
          </p:nvPr>
        </p:nvSpPr>
        <p:spPr>
          <a:xfrm rot="931">
            <a:off x="4212062" y="3820788"/>
            <a:ext cx="1107600" cy="852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6"/>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62" name="Google Shape;262;p13"/>
          <p:cNvSpPr txBox="1"/>
          <p:nvPr>
            <p:ph hasCustomPrompt="1" idx="14" type="title"/>
          </p:nvPr>
        </p:nvSpPr>
        <p:spPr>
          <a:xfrm rot="931">
            <a:off x="592825" y="3831450"/>
            <a:ext cx="1107600" cy="852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6"/>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p14"/>
          <p:cNvSpPr/>
          <p:nvPr/>
        </p:nvSpPr>
        <p:spPr>
          <a:xfrm flipH="1" rot="10800000">
            <a:off x="-19050" y="-9975"/>
            <a:ext cx="9182100" cy="5163000"/>
          </a:xfrm>
          <a:prstGeom prst="parallelogram">
            <a:avLst>
              <a:gd fmla="val 1873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
          <p:cNvSpPr txBox="1"/>
          <p:nvPr>
            <p:ph idx="1" type="subTitle"/>
          </p:nvPr>
        </p:nvSpPr>
        <p:spPr>
          <a:xfrm rot="579">
            <a:off x="2790900" y="3746500"/>
            <a:ext cx="35622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grpSp>
        <p:nvGrpSpPr>
          <p:cNvPr id="266" name="Google Shape;266;p14"/>
          <p:cNvGrpSpPr/>
          <p:nvPr/>
        </p:nvGrpSpPr>
        <p:grpSpPr>
          <a:xfrm>
            <a:off x="399705" y="568839"/>
            <a:ext cx="552979" cy="532882"/>
            <a:chOff x="5008175" y="258525"/>
            <a:chExt cx="1666100" cy="1605550"/>
          </a:xfrm>
        </p:grpSpPr>
        <p:sp>
          <p:nvSpPr>
            <p:cNvPr id="267" name="Google Shape;267;p14"/>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4"/>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14"/>
          <p:cNvGrpSpPr/>
          <p:nvPr/>
        </p:nvGrpSpPr>
        <p:grpSpPr>
          <a:xfrm>
            <a:off x="656880" y="295264"/>
            <a:ext cx="552979" cy="532882"/>
            <a:chOff x="5008175" y="258525"/>
            <a:chExt cx="1666100" cy="1605550"/>
          </a:xfrm>
        </p:grpSpPr>
        <p:sp>
          <p:nvSpPr>
            <p:cNvPr id="271" name="Google Shape;271;p14"/>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 name="Google Shape;274;p14"/>
          <p:cNvGrpSpPr/>
          <p:nvPr/>
        </p:nvGrpSpPr>
        <p:grpSpPr>
          <a:xfrm flipH="1">
            <a:off x="8424005" y="2571751"/>
            <a:ext cx="552979" cy="532882"/>
            <a:chOff x="5008175" y="258525"/>
            <a:chExt cx="1666100" cy="1605550"/>
          </a:xfrm>
        </p:grpSpPr>
        <p:sp>
          <p:nvSpPr>
            <p:cNvPr id="275" name="Google Shape;275;p14"/>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14"/>
          <p:cNvGrpSpPr/>
          <p:nvPr/>
        </p:nvGrpSpPr>
        <p:grpSpPr>
          <a:xfrm>
            <a:off x="8147518" y="2257414"/>
            <a:ext cx="552979" cy="532882"/>
            <a:chOff x="5008175" y="258525"/>
            <a:chExt cx="1666100" cy="1605550"/>
          </a:xfrm>
        </p:grpSpPr>
        <p:sp>
          <p:nvSpPr>
            <p:cNvPr id="279" name="Google Shape;279;p14"/>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14"/>
          <p:cNvSpPr txBox="1"/>
          <p:nvPr>
            <p:ph type="title"/>
          </p:nvPr>
        </p:nvSpPr>
        <p:spPr>
          <a:xfrm>
            <a:off x="2381550" y="2224400"/>
            <a:ext cx="4381200" cy="143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Clr>
                <a:schemeClr val="accent6"/>
              </a:buClr>
              <a:buSzPts val="7200"/>
              <a:buNone/>
              <a:defRPr sz="7200">
                <a:solidFill>
                  <a:schemeClr val="accent6"/>
                </a:solidFill>
              </a:defRPr>
            </a:lvl2pPr>
            <a:lvl3pPr lvl="2" rtl="0" algn="ctr">
              <a:spcBef>
                <a:spcPts val="0"/>
              </a:spcBef>
              <a:spcAft>
                <a:spcPts val="0"/>
              </a:spcAft>
              <a:buClr>
                <a:schemeClr val="accent6"/>
              </a:buClr>
              <a:buSzPts val="7200"/>
              <a:buNone/>
              <a:defRPr sz="7200">
                <a:solidFill>
                  <a:schemeClr val="accent6"/>
                </a:solidFill>
              </a:defRPr>
            </a:lvl3pPr>
            <a:lvl4pPr lvl="3" rtl="0" algn="ctr">
              <a:spcBef>
                <a:spcPts val="0"/>
              </a:spcBef>
              <a:spcAft>
                <a:spcPts val="0"/>
              </a:spcAft>
              <a:buClr>
                <a:schemeClr val="accent6"/>
              </a:buClr>
              <a:buSzPts val="7200"/>
              <a:buNone/>
              <a:defRPr sz="7200">
                <a:solidFill>
                  <a:schemeClr val="accent6"/>
                </a:solidFill>
              </a:defRPr>
            </a:lvl4pPr>
            <a:lvl5pPr lvl="4" rtl="0" algn="ctr">
              <a:spcBef>
                <a:spcPts val="0"/>
              </a:spcBef>
              <a:spcAft>
                <a:spcPts val="0"/>
              </a:spcAft>
              <a:buClr>
                <a:schemeClr val="accent6"/>
              </a:buClr>
              <a:buSzPts val="7200"/>
              <a:buNone/>
              <a:defRPr sz="7200">
                <a:solidFill>
                  <a:schemeClr val="accent6"/>
                </a:solidFill>
              </a:defRPr>
            </a:lvl5pPr>
            <a:lvl6pPr lvl="5" rtl="0" algn="ctr">
              <a:spcBef>
                <a:spcPts val="0"/>
              </a:spcBef>
              <a:spcAft>
                <a:spcPts val="0"/>
              </a:spcAft>
              <a:buClr>
                <a:schemeClr val="accent6"/>
              </a:buClr>
              <a:buSzPts val="7200"/>
              <a:buNone/>
              <a:defRPr sz="7200">
                <a:solidFill>
                  <a:schemeClr val="accent6"/>
                </a:solidFill>
              </a:defRPr>
            </a:lvl6pPr>
            <a:lvl7pPr lvl="6" rtl="0" algn="ctr">
              <a:spcBef>
                <a:spcPts val="0"/>
              </a:spcBef>
              <a:spcAft>
                <a:spcPts val="0"/>
              </a:spcAft>
              <a:buClr>
                <a:schemeClr val="accent6"/>
              </a:buClr>
              <a:buSzPts val="7200"/>
              <a:buNone/>
              <a:defRPr sz="7200">
                <a:solidFill>
                  <a:schemeClr val="accent6"/>
                </a:solidFill>
              </a:defRPr>
            </a:lvl7pPr>
            <a:lvl8pPr lvl="7" rtl="0" algn="ctr">
              <a:spcBef>
                <a:spcPts val="0"/>
              </a:spcBef>
              <a:spcAft>
                <a:spcPts val="0"/>
              </a:spcAft>
              <a:buClr>
                <a:schemeClr val="accent6"/>
              </a:buClr>
              <a:buSzPts val="7200"/>
              <a:buNone/>
              <a:defRPr sz="7200">
                <a:solidFill>
                  <a:schemeClr val="accent6"/>
                </a:solidFill>
              </a:defRPr>
            </a:lvl8pPr>
            <a:lvl9pPr lvl="8" rtl="0" algn="ctr">
              <a:spcBef>
                <a:spcPts val="0"/>
              </a:spcBef>
              <a:spcAft>
                <a:spcPts val="0"/>
              </a:spcAft>
              <a:buClr>
                <a:schemeClr val="accent6"/>
              </a:buClr>
              <a:buSzPts val="7200"/>
              <a:buNone/>
              <a:defRPr sz="7200">
                <a:solidFill>
                  <a:schemeClr val="accent6"/>
                </a:solidFill>
              </a:defRPr>
            </a:lvl9pPr>
          </a:lstStyle>
          <a:p/>
        </p:txBody>
      </p:sp>
      <p:sp>
        <p:nvSpPr>
          <p:cNvPr id="283" name="Google Shape;283;p14"/>
          <p:cNvSpPr txBox="1"/>
          <p:nvPr>
            <p:ph hasCustomPrompt="1" idx="2" type="title"/>
          </p:nvPr>
        </p:nvSpPr>
        <p:spPr>
          <a:xfrm rot="354">
            <a:off x="3115200" y="540150"/>
            <a:ext cx="2913600" cy="2008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5000"/>
              <a:buNone/>
              <a:defRPr sz="15000">
                <a:solidFill>
                  <a:schemeClr val="accent6"/>
                </a:solidFill>
              </a:defRPr>
            </a:lvl1pPr>
            <a:lvl2pPr lvl="1" rtl="0" algn="ctr">
              <a:spcBef>
                <a:spcPts val="0"/>
              </a:spcBef>
              <a:spcAft>
                <a:spcPts val="0"/>
              </a:spcAft>
              <a:buSzPts val="15000"/>
              <a:buNone/>
              <a:defRPr sz="15000"/>
            </a:lvl2pPr>
            <a:lvl3pPr lvl="2" rtl="0" algn="ctr">
              <a:spcBef>
                <a:spcPts val="0"/>
              </a:spcBef>
              <a:spcAft>
                <a:spcPts val="0"/>
              </a:spcAft>
              <a:buSzPts val="15000"/>
              <a:buNone/>
              <a:defRPr sz="15000"/>
            </a:lvl3pPr>
            <a:lvl4pPr lvl="3" rtl="0" algn="ctr">
              <a:spcBef>
                <a:spcPts val="0"/>
              </a:spcBef>
              <a:spcAft>
                <a:spcPts val="0"/>
              </a:spcAft>
              <a:buSzPts val="15000"/>
              <a:buNone/>
              <a:defRPr sz="15000"/>
            </a:lvl4pPr>
            <a:lvl5pPr lvl="4" rtl="0" algn="ctr">
              <a:spcBef>
                <a:spcPts val="0"/>
              </a:spcBef>
              <a:spcAft>
                <a:spcPts val="0"/>
              </a:spcAft>
              <a:buSzPts val="15000"/>
              <a:buNone/>
              <a:defRPr sz="15000"/>
            </a:lvl5pPr>
            <a:lvl6pPr lvl="5" rtl="0" algn="ctr">
              <a:spcBef>
                <a:spcPts val="0"/>
              </a:spcBef>
              <a:spcAft>
                <a:spcPts val="0"/>
              </a:spcAft>
              <a:buSzPts val="15000"/>
              <a:buNone/>
              <a:defRPr sz="15000"/>
            </a:lvl6pPr>
            <a:lvl7pPr lvl="6" rtl="0" algn="ctr">
              <a:spcBef>
                <a:spcPts val="0"/>
              </a:spcBef>
              <a:spcAft>
                <a:spcPts val="0"/>
              </a:spcAft>
              <a:buSzPts val="15000"/>
              <a:buNone/>
              <a:defRPr sz="15000"/>
            </a:lvl7pPr>
            <a:lvl8pPr lvl="7" rtl="0" algn="ctr">
              <a:spcBef>
                <a:spcPts val="0"/>
              </a:spcBef>
              <a:spcAft>
                <a:spcPts val="0"/>
              </a:spcAft>
              <a:buSzPts val="15000"/>
              <a:buNone/>
              <a:defRPr sz="15000"/>
            </a:lvl8pPr>
            <a:lvl9pPr lvl="8" rtl="0" algn="ctr">
              <a:spcBef>
                <a:spcPts val="0"/>
              </a:spcBef>
              <a:spcAft>
                <a:spcPts val="0"/>
              </a:spcAft>
              <a:buSzPts val="15000"/>
              <a:buNone/>
              <a:defRPr sz="15000"/>
            </a:lvl9pPr>
          </a:lstStyle>
          <a:p>
            <a:r>
              <a:t>xx%</a:t>
            </a:r>
          </a:p>
        </p:txBody>
      </p:sp>
      <p:grpSp>
        <p:nvGrpSpPr>
          <p:cNvPr id="284" name="Google Shape;284;p14"/>
          <p:cNvGrpSpPr/>
          <p:nvPr/>
        </p:nvGrpSpPr>
        <p:grpSpPr>
          <a:xfrm>
            <a:off x="7211666" y="-436547"/>
            <a:ext cx="988183" cy="1092749"/>
            <a:chOff x="904373" y="1976968"/>
            <a:chExt cx="760083" cy="840512"/>
          </a:xfrm>
        </p:grpSpPr>
        <p:sp>
          <p:nvSpPr>
            <p:cNvPr id="285" name="Google Shape;285;p14"/>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p14"/>
          <p:cNvGrpSpPr/>
          <p:nvPr/>
        </p:nvGrpSpPr>
        <p:grpSpPr>
          <a:xfrm>
            <a:off x="8421803" y="-334606"/>
            <a:ext cx="683166" cy="1371319"/>
            <a:chOff x="584878" y="2817480"/>
            <a:chExt cx="715582" cy="1436387"/>
          </a:xfrm>
        </p:grpSpPr>
        <p:sp>
          <p:nvSpPr>
            <p:cNvPr id="288" name="Google Shape;288;p14"/>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14"/>
          <p:cNvGrpSpPr/>
          <p:nvPr/>
        </p:nvGrpSpPr>
        <p:grpSpPr>
          <a:xfrm>
            <a:off x="7516367" y="927099"/>
            <a:ext cx="1571169" cy="978227"/>
            <a:chOff x="287658" y="1096291"/>
            <a:chExt cx="1645720" cy="1024643"/>
          </a:xfrm>
        </p:grpSpPr>
        <p:sp>
          <p:nvSpPr>
            <p:cNvPr id="291" name="Google Shape;291;p14"/>
            <p:cNvSpPr/>
            <p:nvPr/>
          </p:nvSpPr>
          <p:spPr>
            <a:xfrm>
              <a:off x="361653" y="12389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287658" y="10962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 name="Google Shape;293;p14"/>
          <p:cNvGrpSpPr/>
          <p:nvPr/>
        </p:nvGrpSpPr>
        <p:grpSpPr>
          <a:xfrm flipH="1">
            <a:off x="925238" y="2571746"/>
            <a:ext cx="1217348" cy="1346164"/>
            <a:chOff x="904373" y="1976968"/>
            <a:chExt cx="760083" cy="840512"/>
          </a:xfrm>
        </p:grpSpPr>
        <p:sp>
          <p:nvSpPr>
            <p:cNvPr id="294" name="Google Shape;294;p14"/>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14"/>
          <p:cNvGrpSpPr/>
          <p:nvPr/>
        </p:nvGrpSpPr>
        <p:grpSpPr>
          <a:xfrm flipH="1">
            <a:off x="-55027" y="4096304"/>
            <a:ext cx="1935696" cy="1205185"/>
            <a:chOff x="7769133" y="4460791"/>
            <a:chExt cx="1645720" cy="1024643"/>
          </a:xfrm>
        </p:grpSpPr>
        <p:sp>
          <p:nvSpPr>
            <p:cNvPr id="297" name="Google Shape;297;p14"/>
            <p:cNvSpPr/>
            <p:nvPr/>
          </p:nvSpPr>
          <p:spPr>
            <a:xfrm>
              <a:off x="7843128" y="46034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7769133" y="44607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4"/>
          <p:cNvGrpSpPr/>
          <p:nvPr/>
        </p:nvGrpSpPr>
        <p:grpSpPr>
          <a:xfrm flipH="1">
            <a:off x="81274" y="2828380"/>
            <a:ext cx="715582" cy="1436387"/>
            <a:chOff x="584878" y="2817480"/>
            <a:chExt cx="715582" cy="1436387"/>
          </a:xfrm>
        </p:grpSpPr>
        <p:sp>
          <p:nvSpPr>
            <p:cNvPr id="300" name="Google Shape;300;p14"/>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 name="Google Shape;302;p14"/>
          <p:cNvGrpSpPr/>
          <p:nvPr/>
        </p:nvGrpSpPr>
        <p:grpSpPr>
          <a:xfrm>
            <a:off x="6715167" y="1419334"/>
            <a:ext cx="1255188" cy="978231"/>
            <a:chOff x="-392751" y="1544454"/>
            <a:chExt cx="1314746" cy="1024648"/>
          </a:xfrm>
        </p:grpSpPr>
        <p:sp>
          <p:nvSpPr>
            <p:cNvPr id="303" name="Google Shape;303;p14"/>
            <p:cNvSpPr/>
            <p:nvPr/>
          </p:nvSpPr>
          <p:spPr>
            <a:xfrm>
              <a:off x="-256733" y="15661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
            <p:cNvSpPr/>
            <p:nvPr/>
          </p:nvSpPr>
          <p:spPr>
            <a:xfrm>
              <a:off x="-392751" y="15444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bg>
      <p:bgPr>
        <a:blipFill>
          <a:blip r:embed="rId2">
            <a:alphaModFix/>
          </a:blip>
          <a:stretch>
            <a:fillRect/>
          </a:stretch>
        </a:blipFill>
      </p:bgPr>
    </p:bg>
    <p:spTree>
      <p:nvGrpSpPr>
        <p:cNvPr id="305" name="Shape 305"/>
        <p:cNvGrpSpPr/>
        <p:nvPr/>
      </p:nvGrpSpPr>
      <p:grpSpPr>
        <a:xfrm>
          <a:off x="0" y="0"/>
          <a:ext cx="0" cy="0"/>
          <a:chOff x="0" y="0"/>
          <a:chExt cx="0" cy="0"/>
        </a:xfrm>
      </p:grpSpPr>
      <p:sp>
        <p:nvSpPr>
          <p:cNvPr id="306" name="Google Shape;306;p15"/>
          <p:cNvSpPr/>
          <p:nvPr/>
        </p:nvSpPr>
        <p:spPr>
          <a:xfrm flipH="1" rot="10800000">
            <a:off x="-19050" y="-9975"/>
            <a:ext cx="9182100" cy="5163000"/>
          </a:xfrm>
          <a:prstGeom prst="parallelogram">
            <a:avLst>
              <a:gd fmla="val 1873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txBox="1"/>
          <p:nvPr>
            <p:ph idx="1" type="subTitle"/>
          </p:nvPr>
        </p:nvSpPr>
        <p:spPr>
          <a:xfrm rot="579">
            <a:off x="2790900" y="3746500"/>
            <a:ext cx="35622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308" name="Google Shape;308;p15"/>
          <p:cNvSpPr/>
          <p:nvPr/>
        </p:nvSpPr>
        <p:spPr>
          <a:xfrm rot="356282">
            <a:off x="278577" y="2183792"/>
            <a:ext cx="545145" cy="27259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rot="-2068575">
            <a:off x="7961481" y="4312592"/>
            <a:ext cx="545175" cy="272598"/>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rot="-2068575">
            <a:off x="8027965" y="556293"/>
            <a:ext cx="545175" cy="272598"/>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4"/>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rot="-4147048">
            <a:off x="217895" y="2773171"/>
            <a:ext cx="545175" cy="27260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txBox="1"/>
          <p:nvPr>
            <p:ph type="title"/>
          </p:nvPr>
        </p:nvSpPr>
        <p:spPr>
          <a:xfrm>
            <a:off x="2314675" y="2266950"/>
            <a:ext cx="4514700" cy="135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Clr>
                <a:schemeClr val="accent6"/>
              </a:buClr>
              <a:buSzPts val="7200"/>
              <a:buNone/>
              <a:defRPr sz="7200">
                <a:solidFill>
                  <a:schemeClr val="accent6"/>
                </a:solidFill>
              </a:defRPr>
            </a:lvl2pPr>
            <a:lvl3pPr lvl="2" rtl="0" algn="ctr">
              <a:spcBef>
                <a:spcPts val="0"/>
              </a:spcBef>
              <a:spcAft>
                <a:spcPts val="0"/>
              </a:spcAft>
              <a:buClr>
                <a:schemeClr val="accent6"/>
              </a:buClr>
              <a:buSzPts val="7200"/>
              <a:buNone/>
              <a:defRPr sz="7200">
                <a:solidFill>
                  <a:schemeClr val="accent6"/>
                </a:solidFill>
              </a:defRPr>
            </a:lvl3pPr>
            <a:lvl4pPr lvl="3" rtl="0" algn="ctr">
              <a:spcBef>
                <a:spcPts val="0"/>
              </a:spcBef>
              <a:spcAft>
                <a:spcPts val="0"/>
              </a:spcAft>
              <a:buClr>
                <a:schemeClr val="accent6"/>
              </a:buClr>
              <a:buSzPts val="7200"/>
              <a:buNone/>
              <a:defRPr sz="7200">
                <a:solidFill>
                  <a:schemeClr val="accent6"/>
                </a:solidFill>
              </a:defRPr>
            </a:lvl4pPr>
            <a:lvl5pPr lvl="4" rtl="0" algn="ctr">
              <a:spcBef>
                <a:spcPts val="0"/>
              </a:spcBef>
              <a:spcAft>
                <a:spcPts val="0"/>
              </a:spcAft>
              <a:buClr>
                <a:schemeClr val="accent6"/>
              </a:buClr>
              <a:buSzPts val="7200"/>
              <a:buNone/>
              <a:defRPr sz="7200">
                <a:solidFill>
                  <a:schemeClr val="accent6"/>
                </a:solidFill>
              </a:defRPr>
            </a:lvl5pPr>
            <a:lvl6pPr lvl="5" rtl="0" algn="ctr">
              <a:spcBef>
                <a:spcPts val="0"/>
              </a:spcBef>
              <a:spcAft>
                <a:spcPts val="0"/>
              </a:spcAft>
              <a:buClr>
                <a:schemeClr val="accent6"/>
              </a:buClr>
              <a:buSzPts val="7200"/>
              <a:buNone/>
              <a:defRPr sz="7200">
                <a:solidFill>
                  <a:schemeClr val="accent6"/>
                </a:solidFill>
              </a:defRPr>
            </a:lvl6pPr>
            <a:lvl7pPr lvl="6" rtl="0" algn="ctr">
              <a:spcBef>
                <a:spcPts val="0"/>
              </a:spcBef>
              <a:spcAft>
                <a:spcPts val="0"/>
              </a:spcAft>
              <a:buClr>
                <a:schemeClr val="accent6"/>
              </a:buClr>
              <a:buSzPts val="7200"/>
              <a:buNone/>
              <a:defRPr sz="7200">
                <a:solidFill>
                  <a:schemeClr val="accent6"/>
                </a:solidFill>
              </a:defRPr>
            </a:lvl7pPr>
            <a:lvl8pPr lvl="7" rtl="0" algn="ctr">
              <a:spcBef>
                <a:spcPts val="0"/>
              </a:spcBef>
              <a:spcAft>
                <a:spcPts val="0"/>
              </a:spcAft>
              <a:buClr>
                <a:schemeClr val="accent6"/>
              </a:buClr>
              <a:buSzPts val="7200"/>
              <a:buNone/>
              <a:defRPr sz="7200">
                <a:solidFill>
                  <a:schemeClr val="accent6"/>
                </a:solidFill>
              </a:defRPr>
            </a:lvl8pPr>
            <a:lvl9pPr lvl="8" rtl="0" algn="ctr">
              <a:spcBef>
                <a:spcPts val="0"/>
              </a:spcBef>
              <a:spcAft>
                <a:spcPts val="0"/>
              </a:spcAft>
              <a:buClr>
                <a:schemeClr val="accent6"/>
              </a:buClr>
              <a:buSzPts val="7200"/>
              <a:buNone/>
              <a:defRPr sz="7200">
                <a:solidFill>
                  <a:schemeClr val="accent6"/>
                </a:solidFill>
              </a:defRPr>
            </a:lvl9pPr>
          </a:lstStyle>
          <a:p/>
        </p:txBody>
      </p:sp>
      <p:sp>
        <p:nvSpPr>
          <p:cNvPr id="313" name="Google Shape;313;p15"/>
          <p:cNvSpPr/>
          <p:nvPr/>
        </p:nvSpPr>
        <p:spPr>
          <a:xfrm rot="1960392">
            <a:off x="8520763" y="3871792"/>
            <a:ext cx="545155" cy="272594"/>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txBox="1"/>
          <p:nvPr>
            <p:ph hasCustomPrompt="1" idx="2" type="title"/>
          </p:nvPr>
        </p:nvSpPr>
        <p:spPr>
          <a:xfrm rot="354">
            <a:off x="3115200" y="540150"/>
            <a:ext cx="2913600" cy="2008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5000"/>
              <a:buNone/>
              <a:defRPr sz="15000">
                <a:solidFill>
                  <a:schemeClr val="accent6"/>
                </a:solidFill>
              </a:defRPr>
            </a:lvl1pPr>
            <a:lvl2pPr lvl="1" rtl="0" algn="ctr">
              <a:spcBef>
                <a:spcPts val="0"/>
              </a:spcBef>
              <a:spcAft>
                <a:spcPts val="0"/>
              </a:spcAft>
              <a:buSzPts val="15000"/>
              <a:buNone/>
              <a:defRPr sz="15000"/>
            </a:lvl2pPr>
            <a:lvl3pPr lvl="2" rtl="0" algn="ctr">
              <a:spcBef>
                <a:spcPts val="0"/>
              </a:spcBef>
              <a:spcAft>
                <a:spcPts val="0"/>
              </a:spcAft>
              <a:buSzPts val="15000"/>
              <a:buNone/>
              <a:defRPr sz="15000"/>
            </a:lvl3pPr>
            <a:lvl4pPr lvl="3" rtl="0" algn="ctr">
              <a:spcBef>
                <a:spcPts val="0"/>
              </a:spcBef>
              <a:spcAft>
                <a:spcPts val="0"/>
              </a:spcAft>
              <a:buSzPts val="15000"/>
              <a:buNone/>
              <a:defRPr sz="15000"/>
            </a:lvl4pPr>
            <a:lvl5pPr lvl="4" rtl="0" algn="ctr">
              <a:spcBef>
                <a:spcPts val="0"/>
              </a:spcBef>
              <a:spcAft>
                <a:spcPts val="0"/>
              </a:spcAft>
              <a:buSzPts val="15000"/>
              <a:buNone/>
              <a:defRPr sz="15000"/>
            </a:lvl5pPr>
            <a:lvl6pPr lvl="5" rtl="0" algn="ctr">
              <a:spcBef>
                <a:spcPts val="0"/>
              </a:spcBef>
              <a:spcAft>
                <a:spcPts val="0"/>
              </a:spcAft>
              <a:buSzPts val="15000"/>
              <a:buNone/>
              <a:defRPr sz="15000"/>
            </a:lvl6pPr>
            <a:lvl7pPr lvl="6" rtl="0" algn="ctr">
              <a:spcBef>
                <a:spcPts val="0"/>
              </a:spcBef>
              <a:spcAft>
                <a:spcPts val="0"/>
              </a:spcAft>
              <a:buSzPts val="15000"/>
              <a:buNone/>
              <a:defRPr sz="15000"/>
            </a:lvl7pPr>
            <a:lvl8pPr lvl="7" rtl="0" algn="ctr">
              <a:spcBef>
                <a:spcPts val="0"/>
              </a:spcBef>
              <a:spcAft>
                <a:spcPts val="0"/>
              </a:spcAft>
              <a:buSzPts val="15000"/>
              <a:buNone/>
              <a:defRPr sz="15000"/>
            </a:lvl8pPr>
            <a:lvl9pPr lvl="8" rtl="0" algn="ctr">
              <a:spcBef>
                <a:spcPts val="0"/>
              </a:spcBef>
              <a:spcAft>
                <a:spcPts val="0"/>
              </a:spcAft>
              <a:buSzPts val="15000"/>
              <a:buNone/>
              <a:defRPr sz="15000"/>
            </a:lvl9pPr>
          </a:lstStyle>
          <a:p>
            <a:r>
              <a:t>xx%</a:t>
            </a:r>
          </a:p>
        </p:txBody>
      </p:sp>
      <p:grpSp>
        <p:nvGrpSpPr>
          <p:cNvPr id="315" name="Google Shape;315;p15"/>
          <p:cNvGrpSpPr/>
          <p:nvPr/>
        </p:nvGrpSpPr>
        <p:grpSpPr>
          <a:xfrm>
            <a:off x="7225058" y="984278"/>
            <a:ext cx="1432914" cy="1394894"/>
            <a:chOff x="6738418" y="1061009"/>
            <a:chExt cx="911291" cy="887111"/>
          </a:xfrm>
        </p:grpSpPr>
        <p:sp>
          <p:nvSpPr>
            <p:cNvPr id="316" name="Google Shape;316;p15"/>
            <p:cNvSpPr/>
            <p:nvPr/>
          </p:nvSpPr>
          <p:spPr>
            <a:xfrm>
              <a:off x="6738418" y="11160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a:off x="6760042" y="10610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15"/>
          <p:cNvGrpSpPr/>
          <p:nvPr/>
        </p:nvGrpSpPr>
        <p:grpSpPr>
          <a:xfrm>
            <a:off x="189512" y="3865885"/>
            <a:ext cx="1499448" cy="1168519"/>
            <a:chOff x="6902607" y="2397555"/>
            <a:chExt cx="911297" cy="710216"/>
          </a:xfrm>
        </p:grpSpPr>
        <p:sp>
          <p:nvSpPr>
            <p:cNvPr id="319" name="Google Shape;319;p15"/>
            <p:cNvSpPr/>
            <p:nvPr/>
          </p:nvSpPr>
          <p:spPr>
            <a:xfrm>
              <a:off x="6996886" y="24126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6902607" y="23975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 name="Google Shape;321;p15"/>
          <p:cNvGrpSpPr/>
          <p:nvPr/>
        </p:nvGrpSpPr>
        <p:grpSpPr>
          <a:xfrm>
            <a:off x="457875" y="-188990"/>
            <a:ext cx="1060999" cy="1173270"/>
            <a:chOff x="8383923" y="-7"/>
            <a:chExt cx="760083" cy="840512"/>
          </a:xfrm>
        </p:grpSpPr>
        <p:sp>
          <p:nvSpPr>
            <p:cNvPr id="322" name="Google Shape;322;p15"/>
            <p:cNvSpPr/>
            <p:nvPr/>
          </p:nvSpPr>
          <p:spPr>
            <a:xfrm>
              <a:off x="8494046" y="-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a:off x="8383923" y="109603"/>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 name="Google Shape;324;p15"/>
          <p:cNvGrpSpPr/>
          <p:nvPr/>
        </p:nvGrpSpPr>
        <p:grpSpPr>
          <a:xfrm>
            <a:off x="1315804" y="-604883"/>
            <a:ext cx="998880" cy="2005053"/>
            <a:chOff x="8064428" y="840505"/>
            <a:chExt cx="715582" cy="1436387"/>
          </a:xfrm>
        </p:grpSpPr>
        <p:sp>
          <p:nvSpPr>
            <p:cNvPr id="325" name="Google Shape;325;p15"/>
            <p:cNvSpPr/>
            <p:nvPr/>
          </p:nvSpPr>
          <p:spPr>
            <a:xfrm>
              <a:off x="8064428" y="92855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a:off x="8136597" y="84050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15"/>
          <p:cNvGrpSpPr/>
          <p:nvPr/>
        </p:nvGrpSpPr>
        <p:grpSpPr>
          <a:xfrm rot="-6795791">
            <a:off x="8270953" y="1934684"/>
            <a:ext cx="1195100" cy="1321562"/>
            <a:chOff x="8383923" y="-7"/>
            <a:chExt cx="760083" cy="840512"/>
          </a:xfrm>
        </p:grpSpPr>
        <p:sp>
          <p:nvSpPr>
            <p:cNvPr id="328" name="Google Shape;328;p15"/>
            <p:cNvSpPr/>
            <p:nvPr/>
          </p:nvSpPr>
          <p:spPr>
            <a:xfrm>
              <a:off x="8494046" y="-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8383923" y="109603"/>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2">
    <p:bg>
      <p:bgPr>
        <a:blipFill>
          <a:blip r:embed="rId2">
            <a:alphaModFix/>
          </a:blip>
          <a:stretch>
            <a:fillRect/>
          </a:stretch>
        </a:blipFill>
      </p:bgPr>
    </p:bg>
    <p:spTree>
      <p:nvGrpSpPr>
        <p:cNvPr id="330" name="Shape 330"/>
        <p:cNvGrpSpPr/>
        <p:nvPr/>
      </p:nvGrpSpPr>
      <p:grpSpPr>
        <a:xfrm>
          <a:off x="0" y="0"/>
          <a:ext cx="0" cy="0"/>
          <a:chOff x="0" y="0"/>
          <a:chExt cx="0" cy="0"/>
        </a:xfrm>
      </p:grpSpPr>
      <p:sp>
        <p:nvSpPr>
          <p:cNvPr id="331" name="Google Shape;331;p16"/>
          <p:cNvSpPr/>
          <p:nvPr/>
        </p:nvSpPr>
        <p:spPr>
          <a:xfrm rot="10800000">
            <a:off x="-19050" y="-9975"/>
            <a:ext cx="9182100" cy="5163000"/>
          </a:xfrm>
          <a:prstGeom prst="parallelogram">
            <a:avLst>
              <a:gd fmla="val 1873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txBox="1"/>
          <p:nvPr>
            <p:ph type="title"/>
          </p:nvPr>
        </p:nvSpPr>
        <p:spPr>
          <a:xfrm>
            <a:off x="1238250" y="2270675"/>
            <a:ext cx="6667500" cy="1343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Clr>
                <a:schemeClr val="accent6"/>
              </a:buClr>
              <a:buSzPts val="7200"/>
              <a:buNone/>
              <a:defRPr sz="7200">
                <a:solidFill>
                  <a:schemeClr val="accent6"/>
                </a:solidFill>
              </a:defRPr>
            </a:lvl2pPr>
            <a:lvl3pPr lvl="2" rtl="0" algn="ctr">
              <a:spcBef>
                <a:spcPts val="0"/>
              </a:spcBef>
              <a:spcAft>
                <a:spcPts val="0"/>
              </a:spcAft>
              <a:buClr>
                <a:schemeClr val="accent6"/>
              </a:buClr>
              <a:buSzPts val="7200"/>
              <a:buNone/>
              <a:defRPr sz="7200">
                <a:solidFill>
                  <a:schemeClr val="accent6"/>
                </a:solidFill>
              </a:defRPr>
            </a:lvl3pPr>
            <a:lvl4pPr lvl="3" rtl="0" algn="ctr">
              <a:spcBef>
                <a:spcPts val="0"/>
              </a:spcBef>
              <a:spcAft>
                <a:spcPts val="0"/>
              </a:spcAft>
              <a:buClr>
                <a:schemeClr val="accent6"/>
              </a:buClr>
              <a:buSzPts val="7200"/>
              <a:buNone/>
              <a:defRPr sz="7200">
                <a:solidFill>
                  <a:schemeClr val="accent6"/>
                </a:solidFill>
              </a:defRPr>
            </a:lvl4pPr>
            <a:lvl5pPr lvl="4" rtl="0" algn="ctr">
              <a:spcBef>
                <a:spcPts val="0"/>
              </a:spcBef>
              <a:spcAft>
                <a:spcPts val="0"/>
              </a:spcAft>
              <a:buClr>
                <a:schemeClr val="accent6"/>
              </a:buClr>
              <a:buSzPts val="7200"/>
              <a:buNone/>
              <a:defRPr sz="7200">
                <a:solidFill>
                  <a:schemeClr val="accent6"/>
                </a:solidFill>
              </a:defRPr>
            </a:lvl5pPr>
            <a:lvl6pPr lvl="5" rtl="0" algn="ctr">
              <a:spcBef>
                <a:spcPts val="0"/>
              </a:spcBef>
              <a:spcAft>
                <a:spcPts val="0"/>
              </a:spcAft>
              <a:buClr>
                <a:schemeClr val="accent6"/>
              </a:buClr>
              <a:buSzPts val="7200"/>
              <a:buNone/>
              <a:defRPr sz="7200">
                <a:solidFill>
                  <a:schemeClr val="accent6"/>
                </a:solidFill>
              </a:defRPr>
            </a:lvl6pPr>
            <a:lvl7pPr lvl="6" rtl="0" algn="ctr">
              <a:spcBef>
                <a:spcPts val="0"/>
              </a:spcBef>
              <a:spcAft>
                <a:spcPts val="0"/>
              </a:spcAft>
              <a:buClr>
                <a:schemeClr val="accent6"/>
              </a:buClr>
              <a:buSzPts val="7200"/>
              <a:buNone/>
              <a:defRPr sz="7200">
                <a:solidFill>
                  <a:schemeClr val="accent6"/>
                </a:solidFill>
              </a:defRPr>
            </a:lvl7pPr>
            <a:lvl8pPr lvl="7" rtl="0" algn="ctr">
              <a:spcBef>
                <a:spcPts val="0"/>
              </a:spcBef>
              <a:spcAft>
                <a:spcPts val="0"/>
              </a:spcAft>
              <a:buClr>
                <a:schemeClr val="accent6"/>
              </a:buClr>
              <a:buSzPts val="7200"/>
              <a:buNone/>
              <a:defRPr sz="7200">
                <a:solidFill>
                  <a:schemeClr val="accent6"/>
                </a:solidFill>
              </a:defRPr>
            </a:lvl8pPr>
            <a:lvl9pPr lvl="8" rtl="0" algn="ctr">
              <a:spcBef>
                <a:spcPts val="0"/>
              </a:spcBef>
              <a:spcAft>
                <a:spcPts val="0"/>
              </a:spcAft>
              <a:buClr>
                <a:schemeClr val="accent6"/>
              </a:buClr>
              <a:buSzPts val="7200"/>
              <a:buNone/>
              <a:defRPr sz="7200">
                <a:solidFill>
                  <a:schemeClr val="accent6"/>
                </a:solidFill>
              </a:defRPr>
            </a:lvl9pPr>
          </a:lstStyle>
          <a:p/>
        </p:txBody>
      </p:sp>
      <p:sp>
        <p:nvSpPr>
          <p:cNvPr id="333" name="Google Shape;333;p16"/>
          <p:cNvSpPr txBox="1"/>
          <p:nvPr>
            <p:ph idx="1" type="subTitle"/>
          </p:nvPr>
        </p:nvSpPr>
        <p:spPr>
          <a:xfrm rot="579">
            <a:off x="2790900" y="3746500"/>
            <a:ext cx="35622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334" name="Google Shape;334;p16"/>
          <p:cNvSpPr/>
          <p:nvPr/>
        </p:nvSpPr>
        <p:spPr>
          <a:xfrm flipH="1">
            <a:off x="434250" y="4354975"/>
            <a:ext cx="448900" cy="49702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p:nvPr/>
        </p:nvSpPr>
        <p:spPr>
          <a:xfrm rot="2234747">
            <a:off x="8162781" y="4569308"/>
            <a:ext cx="448874" cy="496996"/>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p:nvPr/>
        </p:nvSpPr>
        <p:spPr>
          <a:xfrm flipH="1">
            <a:off x="8058138" y="370238"/>
            <a:ext cx="448900" cy="49702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flipH="1">
            <a:off x="495550" y="691525"/>
            <a:ext cx="448900" cy="49702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4"/>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p:nvPr/>
        </p:nvSpPr>
        <p:spPr>
          <a:xfrm flipH="1" rot="2234747">
            <a:off x="7867815" y="4641024"/>
            <a:ext cx="448874" cy="496996"/>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&lt;</a:t>
            </a:r>
            <a:endParaRPr/>
          </a:p>
        </p:txBody>
      </p:sp>
      <p:sp>
        <p:nvSpPr>
          <p:cNvPr id="339" name="Google Shape;339;p16"/>
          <p:cNvSpPr txBox="1"/>
          <p:nvPr>
            <p:ph hasCustomPrompt="1" idx="2" type="title"/>
          </p:nvPr>
        </p:nvSpPr>
        <p:spPr>
          <a:xfrm rot="354">
            <a:off x="3115200" y="540150"/>
            <a:ext cx="2913600" cy="2008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5000"/>
              <a:buNone/>
              <a:defRPr sz="15000">
                <a:solidFill>
                  <a:schemeClr val="accent6"/>
                </a:solidFill>
              </a:defRPr>
            </a:lvl1pPr>
            <a:lvl2pPr lvl="1" rtl="0" algn="ctr">
              <a:spcBef>
                <a:spcPts val="0"/>
              </a:spcBef>
              <a:spcAft>
                <a:spcPts val="0"/>
              </a:spcAft>
              <a:buSzPts val="15000"/>
              <a:buNone/>
              <a:defRPr sz="15000"/>
            </a:lvl2pPr>
            <a:lvl3pPr lvl="2" rtl="0" algn="ctr">
              <a:spcBef>
                <a:spcPts val="0"/>
              </a:spcBef>
              <a:spcAft>
                <a:spcPts val="0"/>
              </a:spcAft>
              <a:buSzPts val="15000"/>
              <a:buNone/>
              <a:defRPr sz="15000"/>
            </a:lvl3pPr>
            <a:lvl4pPr lvl="3" rtl="0" algn="ctr">
              <a:spcBef>
                <a:spcPts val="0"/>
              </a:spcBef>
              <a:spcAft>
                <a:spcPts val="0"/>
              </a:spcAft>
              <a:buSzPts val="15000"/>
              <a:buNone/>
              <a:defRPr sz="15000"/>
            </a:lvl4pPr>
            <a:lvl5pPr lvl="4" rtl="0" algn="ctr">
              <a:spcBef>
                <a:spcPts val="0"/>
              </a:spcBef>
              <a:spcAft>
                <a:spcPts val="0"/>
              </a:spcAft>
              <a:buSzPts val="15000"/>
              <a:buNone/>
              <a:defRPr sz="15000"/>
            </a:lvl5pPr>
            <a:lvl6pPr lvl="5" rtl="0" algn="ctr">
              <a:spcBef>
                <a:spcPts val="0"/>
              </a:spcBef>
              <a:spcAft>
                <a:spcPts val="0"/>
              </a:spcAft>
              <a:buSzPts val="15000"/>
              <a:buNone/>
              <a:defRPr sz="15000"/>
            </a:lvl6pPr>
            <a:lvl7pPr lvl="6" rtl="0" algn="ctr">
              <a:spcBef>
                <a:spcPts val="0"/>
              </a:spcBef>
              <a:spcAft>
                <a:spcPts val="0"/>
              </a:spcAft>
              <a:buSzPts val="15000"/>
              <a:buNone/>
              <a:defRPr sz="15000"/>
            </a:lvl7pPr>
            <a:lvl8pPr lvl="7" rtl="0" algn="ctr">
              <a:spcBef>
                <a:spcPts val="0"/>
              </a:spcBef>
              <a:spcAft>
                <a:spcPts val="0"/>
              </a:spcAft>
              <a:buSzPts val="15000"/>
              <a:buNone/>
              <a:defRPr sz="15000"/>
            </a:lvl8pPr>
            <a:lvl9pPr lvl="8" rtl="0" algn="ctr">
              <a:spcBef>
                <a:spcPts val="0"/>
              </a:spcBef>
              <a:spcAft>
                <a:spcPts val="0"/>
              </a:spcAft>
              <a:buSzPts val="15000"/>
              <a:buNone/>
              <a:defRPr sz="15000"/>
            </a:lvl9pPr>
          </a:lstStyle>
          <a:p>
            <a:r>
              <a:t>xx%</a:t>
            </a:r>
          </a:p>
        </p:txBody>
      </p:sp>
      <p:grpSp>
        <p:nvGrpSpPr>
          <p:cNvPr id="340" name="Google Shape;340;p16"/>
          <p:cNvGrpSpPr/>
          <p:nvPr/>
        </p:nvGrpSpPr>
        <p:grpSpPr>
          <a:xfrm rot="-1795853">
            <a:off x="8034037" y="2316821"/>
            <a:ext cx="1368508" cy="851445"/>
            <a:chOff x="7374222" y="2086915"/>
            <a:chExt cx="1140701" cy="710214"/>
          </a:xfrm>
        </p:grpSpPr>
        <p:sp>
          <p:nvSpPr>
            <p:cNvPr id="341" name="Google Shape;341;p16"/>
            <p:cNvSpPr/>
            <p:nvPr/>
          </p:nvSpPr>
          <p:spPr>
            <a:xfrm>
              <a:off x="7425510" y="21858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p:nvPr/>
          </p:nvSpPr>
          <p:spPr>
            <a:xfrm>
              <a:off x="7374222" y="20869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16"/>
          <p:cNvGrpSpPr/>
          <p:nvPr/>
        </p:nvGrpSpPr>
        <p:grpSpPr>
          <a:xfrm rot="-1795853">
            <a:off x="7860281" y="2790907"/>
            <a:ext cx="1093290" cy="851448"/>
            <a:chOff x="6902607" y="2397555"/>
            <a:chExt cx="911297" cy="710216"/>
          </a:xfrm>
        </p:grpSpPr>
        <p:sp>
          <p:nvSpPr>
            <p:cNvPr id="344" name="Google Shape;344;p16"/>
            <p:cNvSpPr/>
            <p:nvPr/>
          </p:nvSpPr>
          <p:spPr>
            <a:xfrm>
              <a:off x="6996886" y="24126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6"/>
            <p:cNvSpPr/>
            <p:nvPr/>
          </p:nvSpPr>
          <p:spPr>
            <a:xfrm>
              <a:off x="6902607" y="23975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16"/>
          <p:cNvGrpSpPr/>
          <p:nvPr/>
        </p:nvGrpSpPr>
        <p:grpSpPr>
          <a:xfrm rot="-1565146">
            <a:off x="-114375" y="2867998"/>
            <a:ext cx="1463635" cy="911276"/>
            <a:chOff x="7374222" y="2086915"/>
            <a:chExt cx="1140701" cy="710214"/>
          </a:xfrm>
        </p:grpSpPr>
        <p:sp>
          <p:nvSpPr>
            <p:cNvPr id="347" name="Google Shape;347;p16"/>
            <p:cNvSpPr/>
            <p:nvPr/>
          </p:nvSpPr>
          <p:spPr>
            <a:xfrm>
              <a:off x="7425510" y="21858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
            <p:cNvSpPr/>
            <p:nvPr/>
          </p:nvSpPr>
          <p:spPr>
            <a:xfrm>
              <a:off x="7374222" y="20869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 name="Google Shape;349;p16"/>
          <p:cNvGrpSpPr/>
          <p:nvPr/>
        </p:nvGrpSpPr>
        <p:grpSpPr>
          <a:xfrm rot="-1565146">
            <a:off x="63644" y="2068358"/>
            <a:ext cx="1169278" cy="1138253"/>
            <a:chOff x="6738418" y="1061009"/>
            <a:chExt cx="911291" cy="887111"/>
          </a:xfrm>
        </p:grpSpPr>
        <p:sp>
          <p:nvSpPr>
            <p:cNvPr id="350" name="Google Shape;350;p16"/>
            <p:cNvSpPr/>
            <p:nvPr/>
          </p:nvSpPr>
          <p:spPr>
            <a:xfrm>
              <a:off x="6738418" y="11160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6"/>
            <p:cNvSpPr/>
            <p:nvPr/>
          </p:nvSpPr>
          <p:spPr>
            <a:xfrm>
              <a:off x="6760042" y="10610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16"/>
          <p:cNvGrpSpPr/>
          <p:nvPr/>
        </p:nvGrpSpPr>
        <p:grpSpPr>
          <a:xfrm rot="-667351">
            <a:off x="626152" y="1611082"/>
            <a:ext cx="1169193" cy="911207"/>
            <a:chOff x="6902607" y="2397555"/>
            <a:chExt cx="911297" cy="710216"/>
          </a:xfrm>
        </p:grpSpPr>
        <p:sp>
          <p:nvSpPr>
            <p:cNvPr id="353" name="Google Shape;353;p16"/>
            <p:cNvSpPr/>
            <p:nvPr/>
          </p:nvSpPr>
          <p:spPr>
            <a:xfrm>
              <a:off x="6996886" y="24126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p:nvPr/>
          </p:nvSpPr>
          <p:spPr>
            <a:xfrm>
              <a:off x="6902607" y="23975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16"/>
          <p:cNvGrpSpPr/>
          <p:nvPr/>
        </p:nvGrpSpPr>
        <p:grpSpPr>
          <a:xfrm rot="-4355131">
            <a:off x="7860613" y="1564573"/>
            <a:ext cx="1092214" cy="1064514"/>
            <a:chOff x="6738418" y="1061009"/>
            <a:chExt cx="911291" cy="887111"/>
          </a:xfrm>
        </p:grpSpPr>
        <p:sp>
          <p:nvSpPr>
            <p:cNvPr id="356" name="Google Shape;356;p16"/>
            <p:cNvSpPr/>
            <p:nvPr/>
          </p:nvSpPr>
          <p:spPr>
            <a:xfrm>
              <a:off x="6738418" y="11160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6"/>
            <p:cNvSpPr/>
            <p:nvPr/>
          </p:nvSpPr>
          <p:spPr>
            <a:xfrm>
              <a:off x="6760042" y="10610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1_1_1">
    <p:bg>
      <p:bgPr>
        <a:blipFill>
          <a:blip r:embed="rId2">
            <a:alphaModFix/>
          </a:blip>
          <a:stretch>
            <a:fillRect/>
          </a:stretch>
        </a:blipFill>
      </p:bgPr>
    </p:bg>
    <p:spTree>
      <p:nvGrpSpPr>
        <p:cNvPr id="358" name="Shape 358"/>
        <p:cNvGrpSpPr/>
        <p:nvPr/>
      </p:nvGrpSpPr>
      <p:grpSpPr>
        <a:xfrm>
          <a:off x="0" y="0"/>
          <a:ext cx="0" cy="0"/>
          <a:chOff x="0" y="0"/>
          <a:chExt cx="0" cy="0"/>
        </a:xfrm>
      </p:grpSpPr>
      <p:sp>
        <p:nvSpPr>
          <p:cNvPr id="359" name="Google Shape;359;p17"/>
          <p:cNvSpPr/>
          <p:nvPr/>
        </p:nvSpPr>
        <p:spPr>
          <a:xfrm flipH="1" rot="10800000">
            <a:off x="-19050" y="-9975"/>
            <a:ext cx="9182100" cy="5163000"/>
          </a:xfrm>
          <a:prstGeom prst="parallelogram">
            <a:avLst>
              <a:gd fmla="val 1873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
          <p:cNvSpPr txBox="1"/>
          <p:nvPr>
            <p:ph idx="1" type="subTitle"/>
          </p:nvPr>
        </p:nvSpPr>
        <p:spPr>
          <a:xfrm rot="579">
            <a:off x="2790900" y="3746500"/>
            <a:ext cx="35622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361" name="Google Shape;361;p17"/>
          <p:cNvSpPr txBox="1"/>
          <p:nvPr>
            <p:ph type="title"/>
          </p:nvPr>
        </p:nvSpPr>
        <p:spPr>
          <a:xfrm>
            <a:off x="2314675" y="2266950"/>
            <a:ext cx="4514700" cy="1351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Clr>
                <a:schemeClr val="accent6"/>
              </a:buClr>
              <a:buSzPts val="7200"/>
              <a:buNone/>
              <a:defRPr sz="7200">
                <a:solidFill>
                  <a:schemeClr val="accent6"/>
                </a:solidFill>
              </a:defRPr>
            </a:lvl2pPr>
            <a:lvl3pPr lvl="2" rtl="0" algn="ctr">
              <a:spcBef>
                <a:spcPts val="0"/>
              </a:spcBef>
              <a:spcAft>
                <a:spcPts val="0"/>
              </a:spcAft>
              <a:buClr>
                <a:schemeClr val="accent6"/>
              </a:buClr>
              <a:buSzPts val="7200"/>
              <a:buNone/>
              <a:defRPr sz="7200">
                <a:solidFill>
                  <a:schemeClr val="accent6"/>
                </a:solidFill>
              </a:defRPr>
            </a:lvl3pPr>
            <a:lvl4pPr lvl="3" rtl="0" algn="ctr">
              <a:spcBef>
                <a:spcPts val="0"/>
              </a:spcBef>
              <a:spcAft>
                <a:spcPts val="0"/>
              </a:spcAft>
              <a:buClr>
                <a:schemeClr val="accent6"/>
              </a:buClr>
              <a:buSzPts val="7200"/>
              <a:buNone/>
              <a:defRPr sz="7200">
                <a:solidFill>
                  <a:schemeClr val="accent6"/>
                </a:solidFill>
              </a:defRPr>
            </a:lvl4pPr>
            <a:lvl5pPr lvl="4" rtl="0" algn="ctr">
              <a:spcBef>
                <a:spcPts val="0"/>
              </a:spcBef>
              <a:spcAft>
                <a:spcPts val="0"/>
              </a:spcAft>
              <a:buClr>
                <a:schemeClr val="accent6"/>
              </a:buClr>
              <a:buSzPts val="7200"/>
              <a:buNone/>
              <a:defRPr sz="7200">
                <a:solidFill>
                  <a:schemeClr val="accent6"/>
                </a:solidFill>
              </a:defRPr>
            </a:lvl5pPr>
            <a:lvl6pPr lvl="5" rtl="0" algn="ctr">
              <a:spcBef>
                <a:spcPts val="0"/>
              </a:spcBef>
              <a:spcAft>
                <a:spcPts val="0"/>
              </a:spcAft>
              <a:buClr>
                <a:schemeClr val="accent6"/>
              </a:buClr>
              <a:buSzPts val="7200"/>
              <a:buNone/>
              <a:defRPr sz="7200">
                <a:solidFill>
                  <a:schemeClr val="accent6"/>
                </a:solidFill>
              </a:defRPr>
            </a:lvl6pPr>
            <a:lvl7pPr lvl="6" rtl="0" algn="ctr">
              <a:spcBef>
                <a:spcPts val="0"/>
              </a:spcBef>
              <a:spcAft>
                <a:spcPts val="0"/>
              </a:spcAft>
              <a:buClr>
                <a:schemeClr val="accent6"/>
              </a:buClr>
              <a:buSzPts val="7200"/>
              <a:buNone/>
              <a:defRPr sz="7200">
                <a:solidFill>
                  <a:schemeClr val="accent6"/>
                </a:solidFill>
              </a:defRPr>
            </a:lvl7pPr>
            <a:lvl8pPr lvl="7" rtl="0" algn="ctr">
              <a:spcBef>
                <a:spcPts val="0"/>
              </a:spcBef>
              <a:spcAft>
                <a:spcPts val="0"/>
              </a:spcAft>
              <a:buClr>
                <a:schemeClr val="accent6"/>
              </a:buClr>
              <a:buSzPts val="7200"/>
              <a:buNone/>
              <a:defRPr sz="7200">
                <a:solidFill>
                  <a:schemeClr val="accent6"/>
                </a:solidFill>
              </a:defRPr>
            </a:lvl8pPr>
            <a:lvl9pPr lvl="8" rtl="0" algn="ctr">
              <a:spcBef>
                <a:spcPts val="0"/>
              </a:spcBef>
              <a:spcAft>
                <a:spcPts val="0"/>
              </a:spcAft>
              <a:buClr>
                <a:schemeClr val="accent6"/>
              </a:buClr>
              <a:buSzPts val="7200"/>
              <a:buNone/>
              <a:defRPr sz="7200">
                <a:solidFill>
                  <a:schemeClr val="accent6"/>
                </a:solidFill>
              </a:defRPr>
            </a:lvl9pPr>
          </a:lstStyle>
          <a:p/>
        </p:txBody>
      </p:sp>
      <p:sp>
        <p:nvSpPr>
          <p:cNvPr id="362" name="Google Shape;362;p17"/>
          <p:cNvSpPr txBox="1"/>
          <p:nvPr>
            <p:ph hasCustomPrompt="1" idx="2" type="title"/>
          </p:nvPr>
        </p:nvSpPr>
        <p:spPr>
          <a:xfrm rot="354">
            <a:off x="3115200" y="540150"/>
            <a:ext cx="2913600" cy="2008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5000"/>
              <a:buNone/>
              <a:defRPr sz="15000">
                <a:solidFill>
                  <a:schemeClr val="accent6"/>
                </a:solidFill>
              </a:defRPr>
            </a:lvl1pPr>
            <a:lvl2pPr lvl="1" rtl="0" algn="ctr">
              <a:spcBef>
                <a:spcPts val="0"/>
              </a:spcBef>
              <a:spcAft>
                <a:spcPts val="0"/>
              </a:spcAft>
              <a:buSzPts val="15000"/>
              <a:buNone/>
              <a:defRPr sz="15000"/>
            </a:lvl2pPr>
            <a:lvl3pPr lvl="2" rtl="0" algn="ctr">
              <a:spcBef>
                <a:spcPts val="0"/>
              </a:spcBef>
              <a:spcAft>
                <a:spcPts val="0"/>
              </a:spcAft>
              <a:buSzPts val="15000"/>
              <a:buNone/>
              <a:defRPr sz="15000"/>
            </a:lvl3pPr>
            <a:lvl4pPr lvl="3" rtl="0" algn="ctr">
              <a:spcBef>
                <a:spcPts val="0"/>
              </a:spcBef>
              <a:spcAft>
                <a:spcPts val="0"/>
              </a:spcAft>
              <a:buSzPts val="15000"/>
              <a:buNone/>
              <a:defRPr sz="15000"/>
            </a:lvl4pPr>
            <a:lvl5pPr lvl="4" rtl="0" algn="ctr">
              <a:spcBef>
                <a:spcPts val="0"/>
              </a:spcBef>
              <a:spcAft>
                <a:spcPts val="0"/>
              </a:spcAft>
              <a:buSzPts val="15000"/>
              <a:buNone/>
              <a:defRPr sz="15000"/>
            </a:lvl5pPr>
            <a:lvl6pPr lvl="5" rtl="0" algn="ctr">
              <a:spcBef>
                <a:spcPts val="0"/>
              </a:spcBef>
              <a:spcAft>
                <a:spcPts val="0"/>
              </a:spcAft>
              <a:buSzPts val="15000"/>
              <a:buNone/>
              <a:defRPr sz="15000"/>
            </a:lvl6pPr>
            <a:lvl7pPr lvl="6" rtl="0" algn="ctr">
              <a:spcBef>
                <a:spcPts val="0"/>
              </a:spcBef>
              <a:spcAft>
                <a:spcPts val="0"/>
              </a:spcAft>
              <a:buSzPts val="15000"/>
              <a:buNone/>
              <a:defRPr sz="15000"/>
            </a:lvl7pPr>
            <a:lvl8pPr lvl="7" rtl="0" algn="ctr">
              <a:spcBef>
                <a:spcPts val="0"/>
              </a:spcBef>
              <a:spcAft>
                <a:spcPts val="0"/>
              </a:spcAft>
              <a:buSzPts val="15000"/>
              <a:buNone/>
              <a:defRPr sz="15000"/>
            </a:lvl8pPr>
            <a:lvl9pPr lvl="8" rtl="0" algn="ctr">
              <a:spcBef>
                <a:spcPts val="0"/>
              </a:spcBef>
              <a:spcAft>
                <a:spcPts val="0"/>
              </a:spcAft>
              <a:buSzPts val="15000"/>
              <a:buNone/>
              <a:defRPr sz="15000"/>
            </a:lvl9pPr>
          </a:lstStyle>
          <a:p>
            <a:r>
              <a:t>xx%</a:t>
            </a:r>
          </a:p>
        </p:txBody>
      </p:sp>
      <p:sp>
        <p:nvSpPr>
          <p:cNvPr id="363" name="Google Shape;363;p17"/>
          <p:cNvSpPr/>
          <p:nvPr/>
        </p:nvSpPr>
        <p:spPr>
          <a:xfrm flipH="1">
            <a:off x="883895" y="4782057"/>
            <a:ext cx="283153" cy="433995"/>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7"/>
          <p:cNvSpPr/>
          <p:nvPr/>
        </p:nvSpPr>
        <p:spPr>
          <a:xfrm flipH="1">
            <a:off x="92130" y="4783050"/>
            <a:ext cx="447673" cy="255632"/>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p:nvPr/>
        </p:nvSpPr>
        <p:spPr>
          <a:xfrm flipH="1">
            <a:off x="812124" y="4153251"/>
            <a:ext cx="325234" cy="387667"/>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7"/>
          <p:cNvSpPr/>
          <p:nvPr/>
        </p:nvSpPr>
        <p:spPr>
          <a:xfrm flipH="1">
            <a:off x="8275170" y="1287057"/>
            <a:ext cx="283153" cy="433995"/>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p:nvPr/>
        </p:nvSpPr>
        <p:spPr>
          <a:xfrm flipH="1">
            <a:off x="8696330" y="1718325"/>
            <a:ext cx="447673" cy="255632"/>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7"/>
          <p:cNvSpPr/>
          <p:nvPr/>
        </p:nvSpPr>
        <p:spPr>
          <a:xfrm flipH="1">
            <a:off x="8696324" y="1029226"/>
            <a:ext cx="325234" cy="387667"/>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 name="Google Shape;369;p17"/>
          <p:cNvGrpSpPr/>
          <p:nvPr/>
        </p:nvGrpSpPr>
        <p:grpSpPr>
          <a:xfrm>
            <a:off x="51888" y="-332033"/>
            <a:ext cx="1200930" cy="1328009"/>
            <a:chOff x="904373" y="1976968"/>
            <a:chExt cx="760083" cy="840512"/>
          </a:xfrm>
        </p:grpSpPr>
        <p:sp>
          <p:nvSpPr>
            <p:cNvPr id="370" name="Google Shape;370;p17"/>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17"/>
          <p:cNvGrpSpPr/>
          <p:nvPr/>
        </p:nvGrpSpPr>
        <p:grpSpPr>
          <a:xfrm>
            <a:off x="1522494" y="-207972"/>
            <a:ext cx="830218" cy="1666640"/>
            <a:chOff x="584878" y="2817480"/>
            <a:chExt cx="715582" cy="1436387"/>
          </a:xfrm>
        </p:grpSpPr>
        <p:sp>
          <p:nvSpPr>
            <p:cNvPr id="373" name="Google Shape;373;p17"/>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17"/>
          <p:cNvGrpSpPr/>
          <p:nvPr/>
        </p:nvGrpSpPr>
        <p:grpSpPr>
          <a:xfrm>
            <a:off x="422150" y="1325233"/>
            <a:ext cx="1909364" cy="1188893"/>
            <a:chOff x="287658" y="1096291"/>
            <a:chExt cx="1645720" cy="1024643"/>
          </a:xfrm>
        </p:grpSpPr>
        <p:sp>
          <p:nvSpPr>
            <p:cNvPr id="376" name="Google Shape;376;p17"/>
            <p:cNvSpPr/>
            <p:nvPr/>
          </p:nvSpPr>
          <p:spPr>
            <a:xfrm>
              <a:off x="361653" y="12389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287658" y="10962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17"/>
          <p:cNvGrpSpPr/>
          <p:nvPr/>
        </p:nvGrpSpPr>
        <p:grpSpPr>
          <a:xfrm>
            <a:off x="-551511" y="1923469"/>
            <a:ext cx="1525368" cy="1188899"/>
            <a:chOff x="-392751" y="1544454"/>
            <a:chExt cx="1314746" cy="1024648"/>
          </a:xfrm>
        </p:grpSpPr>
        <p:sp>
          <p:nvSpPr>
            <p:cNvPr id="379" name="Google Shape;379;p17"/>
            <p:cNvSpPr/>
            <p:nvPr/>
          </p:nvSpPr>
          <p:spPr>
            <a:xfrm>
              <a:off x="-256733" y="15661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
            <p:cNvSpPr/>
            <p:nvPr/>
          </p:nvSpPr>
          <p:spPr>
            <a:xfrm>
              <a:off x="-392751" y="15444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 name="Google Shape;381;p17"/>
          <p:cNvGrpSpPr/>
          <p:nvPr/>
        </p:nvGrpSpPr>
        <p:grpSpPr>
          <a:xfrm rot="321689">
            <a:off x="7668622" y="4097122"/>
            <a:ext cx="1698325" cy="1323693"/>
            <a:chOff x="-392751" y="1544454"/>
            <a:chExt cx="1314746" cy="1024648"/>
          </a:xfrm>
        </p:grpSpPr>
        <p:sp>
          <p:nvSpPr>
            <p:cNvPr id="382" name="Google Shape;382;p17"/>
            <p:cNvSpPr/>
            <p:nvPr/>
          </p:nvSpPr>
          <p:spPr>
            <a:xfrm>
              <a:off x="-256733" y="15661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392751" y="15444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17"/>
          <p:cNvGrpSpPr/>
          <p:nvPr/>
        </p:nvGrpSpPr>
        <p:grpSpPr>
          <a:xfrm rot="1065694">
            <a:off x="7341842" y="2803248"/>
            <a:ext cx="2125552" cy="1323649"/>
            <a:chOff x="287658" y="1096291"/>
            <a:chExt cx="1645720" cy="1024643"/>
          </a:xfrm>
        </p:grpSpPr>
        <p:sp>
          <p:nvSpPr>
            <p:cNvPr id="385" name="Google Shape;385;p17"/>
            <p:cNvSpPr/>
            <p:nvPr/>
          </p:nvSpPr>
          <p:spPr>
            <a:xfrm>
              <a:off x="361653" y="12389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
            <p:cNvSpPr/>
            <p:nvPr/>
          </p:nvSpPr>
          <p:spPr>
            <a:xfrm>
              <a:off x="287658" y="10962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blipFill>
          <a:blip r:embed="rId2">
            <a:alphaModFix/>
          </a:blip>
          <a:stretch>
            <a:fillRect/>
          </a:stretch>
        </a:blipFill>
      </p:bgPr>
    </p:bg>
    <p:spTree>
      <p:nvGrpSpPr>
        <p:cNvPr id="387" name="Shape 387"/>
        <p:cNvGrpSpPr/>
        <p:nvPr/>
      </p:nvGrpSpPr>
      <p:grpSpPr>
        <a:xfrm>
          <a:off x="0" y="0"/>
          <a:ext cx="0" cy="0"/>
          <a:chOff x="0" y="0"/>
          <a:chExt cx="0" cy="0"/>
        </a:xfrm>
      </p:grpSpPr>
      <p:pic>
        <p:nvPicPr>
          <p:cNvPr id="388" name="Google Shape;388;p18"/>
          <p:cNvPicPr preferRelativeResize="0"/>
          <p:nvPr/>
        </p:nvPicPr>
        <p:blipFill rotWithShape="1">
          <a:blip r:embed="rId3">
            <a:alphaModFix/>
          </a:blip>
          <a:srcRect b="7134" l="3268" r="1156" t="9420"/>
          <a:stretch/>
        </p:blipFill>
        <p:spPr>
          <a:xfrm>
            <a:off x="1239450" y="942975"/>
            <a:ext cx="6759900" cy="3320100"/>
          </a:xfrm>
          <a:prstGeom prst="parallelogram">
            <a:avLst>
              <a:gd fmla="val 25000" name="adj"/>
            </a:avLst>
          </a:prstGeom>
          <a:noFill/>
          <a:ln>
            <a:noFill/>
          </a:ln>
        </p:spPr>
      </p:pic>
      <p:sp>
        <p:nvSpPr>
          <p:cNvPr id="389" name="Google Shape;389;p18"/>
          <p:cNvSpPr/>
          <p:nvPr/>
        </p:nvSpPr>
        <p:spPr>
          <a:xfrm>
            <a:off x="1239450" y="942975"/>
            <a:ext cx="6665100" cy="32292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txBox="1"/>
          <p:nvPr>
            <p:ph type="title"/>
          </p:nvPr>
        </p:nvSpPr>
        <p:spPr>
          <a:xfrm rot="-949">
            <a:off x="3712649" y="3543762"/>
            <a:ext cx="3261600" cy="6045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chemeClr val="accent4"/>
              </a:buClr>
              <a:buSzPts val="1800"/>
              <a:buNone/>
              <a:defRPr sz="2000">
                <a:solidFill>
                  <a:schemeClr val="accent4"/>
                </a:solidFill>
              </a:defRPr>
            </a:lvl1pPr>
            <a:lvl2pPr lvl="1" rtl="0" algn="r">
              <a:spcBef>
                <a:spcPts val="0"/>
              </a:spcBef>
              <a:spcAft>
                <a:spcPts val="0"/>
              </a:spcAft>
              <a:buClr>
                <a:schemeClr val="accent4"/>
              </a:buClr>
              <a:buSzPts val="1800"/>
              <a:buNone/>
              <a:defRPr sz="1800">
                <a:solidFill>
                  <a:schemeClr val="accent4"/>
                </a:solidFill>
              </a:defRPr>
            </a:lvl2pPr>
            <a:lvl3pPr lvl="2" rtl="0" algn="r">
              <a:spcBef>
                <a:spcPts val="0"/>
              </a:spcBef>
              <a:spcAft>
                <a:spcPts val="0"/>
              </a:spcAft>
              <a:buClr>
                <a:schemeClr val="accent4"/>
              </a:buClr>
              <a:buSzPts val="1800"/>
              <a:buNone/>
              <a:defRPr sz="1800">
                <a:solidFill>
                  <a:schemeClr val="accent4"/>
                </a:solidFill>
              </a:defRPr>
            </a:lvl3pPr>
            <a:lvl4pPr lvl="3" rtl="0" algn="r">
              <a:spcBef>
                <a:spcPts val="0"/>
              </a:spcBef>
              <a:spcAft>
                <a:spcPts val="0"/>
              </a:spcAft>
              <a:buClr>
                <a:schemeClr val="accent4"/>
              </a:buClr>
              <a:buSzPts val="1800"/>
              <a:buNone/>
              <a:defRPr sz="1800">
                <a:solidFill>
                  <a:schemeClr val="accent4"/>
                </a:solidFill>
              </a:defRPr>
            </a:lvl4pPr>
            <a:lvl5pPr lvl="4" rtl="0" algn="r">
              <a:spcBef>
                <a:spcPts val="0"/>
              </a:spcBef>
              <a:spcAft>
                <a:spcPts val="0"/>
              </a:spcAft>
              <a:buClr>
                <a:schemeClr val="accent4"/>
              </a:buClr>
              <a:buSzPts val="1800"/>
              <a:buNone/>
              <a:defRPr sz="1800">
                <a:solidFill>
                  <a:schemeClr val="accent4"/>
                </a:solidFill>
              </a:defRPr>
            </a:lvl5pPr>
            <a:lvl6pPr lvl="5" rtl="0" algn="r">
              <a:spcBef>
                <a:spcPts val="0"/>
              </a:spcBef>
              <a:spcAft>
                <a:spcPts val="0"/>
              </a:spcAft>
              <a:buClr>
                <a:schemeClr val="accent4"/>
              </a:buClr>
              <a:buSzPts val="1800"/>
              <a:buNone/>
              <a:defRPr sz="1800">
                <a:solidFill>
                  <a:schemeClr val="accent4"/>
                </a:solidFill>
              </a:defRPr>
            </a:lvl6pPr>
            <a:lvl7pPr lvl="6" rtl="0" algn="r">
              <a:spcBef>
                <a:spcPts val="0"/>
              </a:spcBef>
              <a:spcAft>
                <a:spcPts val="0"/>
              </a:spcAft>
              <a:buClr>
                <a:schemeClr val="accent4"/>
              </a:buClr>
              <a:buSzPts val="1800"/>
              <a:buNone/>
              <a:defRPr sz="1800">
                <a:solidFill>
                  <a:schemeClr val="accent4"/>
                </a:solidFill>
              </a:defRPr>
            </a:lvl7pPr>
            <a:lvl8pPr lvl="7" rtl="0" algn="r">
              <a:spcBef>
                <a:spcPts val="0"/>
              </a:spcBef>
              <a:spcAft>
                <a:spcPts val="0"/>
              </a:spcAft>
              <a:buClr>
                <a:schemeClr val="accent4"/>
              </a:buClr>
              <a:buSzPts val="1800"/>
              <a:buNone/>
              <a:defRPr sz="1800">
                <a:solidFill>
                  <a:schemeClr val="accent4"/>
                </a:solidFill>
              </a:defRPr>
            </a:lvl8pPr>
            <a:lvl9pPr lvl="8" rtl="0" algn="r">
              <a:spcBef>
                <a:spcPts val="0"/>
              </a:spcBef>
              <a:spcAft>
                <a:spcPts val="0"/>
              </a:spcAft>
              <a:buClr>
                <a:schemeClr val="accent4"/>
              </a:buClr>
              <a:buSzPts val="1800"/>
              <a:buNone/>
              <a:defRPr sz="1800">
                <a:solidFill>
                  <a:schemeClr val="accent4"/>
                </a:solidFill>
              </a:defRPr>
            </a:lvl9pPr>
          </a:lstStyle>
          <a:p/>
        </p:txBody>
      </p:sp>
      <p:sp>
        <p:nvSpPr>
          <p:cNvPr id="391" name="Google Shape;391;p18"/>
          <p:cNvSpPr txBox="1"/>
          <p:nvPr>
            <p:ph idx="1" type="subTitle"/>
          </p:nvPr>
        </p:nvSpPr>
        <p:spPr>
          <a:xfrm>
            <a:off x="2169750" y="1381125"/>
            <a:ext cx="4804500" cy="216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2500"/>
            </a:lvl1pPr>
            <a:lvl2pPr lvl="1" rtl="0" algn="r">
              <a:lnSpc>
                <a:spcPct val="100000"/>
              </a:lnSpc>
              <a:spcBef>
                <a:spcPts val="0"/>
              </a:spcBef>
              <a:spcAft>
                <a:spcPts val="0"/>
              </a:spcAft>
              <a:buSzPts val="3000"/>
              <a:buNone/>
              <a:defRPr sz="3000"/>
            </a:lvl2pPr>
            <a:lvl3pPr lvl="2" rtl="0" algn="r">
              <a:lnSpc>
                <a:spcPct val="100000"/>
              </a:lnSpc>
              <a:spcBef>
                <a:spcPts val="0"/>
              </a:spcBef>
              <a:spcAft>
                <a:spcPts val="0"/>
              </a:spcAft>
              <a:buSzPts val="3000"/>
              <a:buNone/>
              <a:defRPr sz="3000"/>
            </a:lvl3pPr>
            <a:lvl4pPr lvl="3" rtl="0" algn="r">
              <a:lnSpc>
                <a:spcPct val="100000"/>
              </a:lnSpc>
              <a:spcBef>
                <a:spcPts val="0"/>
              </a:spcBef>
              <a:spcAft>
                <a:spcPts val="0"/>
              </a:spcAft>
              <a:buSzPts val="3000"/>
              <a:buNone/>
              <a:defRPr sz="3000"/>
            </a:lvl4pPr>
            <a:lvl5pPr lvl="4" rtl="0" algn="r">
              <a:lnSpc>
                <a:spcPct val="100000"/>
              </a:lnSpc>
              <a:spcBef>
                <a:spcPts val="0"/>
              </a:spcBef>
              <a:spcAft>
                <a:spcPts val="0"/>
              </a:spcAft>
              <a:buSzPts val="3000"/>
              <a:buNone/>
              <a:defRPr sz="3000"/>
            </a:lvl5pPr>
            <a:lvl6pPr lvl="5" rtl="0" algn="r">
              <a:lnSpc>
                <a:spcPct val="100000"/>
              </a:lnSpc>
              <a:spcBef>
                <a:spcPts val="0"/>
              </a:spcBef>
              <a:spcAft>
                <a:spcPts val="0"/>
              </a:spcAft>
              <a:buSzPts val="3000"/>
              <a:buNone/>
              <a:defRPr sz="3000"/>
            </a:lvl6pPr>
            <a:lvl7pPr lvl="6" rtl="0" algn="r">
              <a:lnSpc>
                <a:spcPct val="100000"/>
              </a:lnSpc>
              <a:spcBef>
                <a:spcPts val="0"/>
              </a:spcBef>
              <a:spcAft>
                <a:spcPts val="0"/>
              </a:spcAft>
              <a:buSzPts val="3000"/>
              <a:buNone/>
              <a:defRPr sz="3000"/>
            </a:lvl7pPr>
            <a:lvl8pPr lvl="7" rtl="0" algn="r">
              <a:lnSpc>
                <a:spcPct val="100000"/>
              </a:lnSpc>
              <a:spcBef>
                <a:spcPts val="0"/>
              </a:spcBef>
              <a:spcAft>
                <a:spcPts val="0"/>
              </a:spcAft>
              <a:buSzPts val="3000"/>
              <a:buNone/>
              <a:defRPr sz="3000"/>
            </a:lvl8pPr>
            <a:lvl9pPr lvl="8" rtl="0" algn="r">
              <a:lnSpc>
                <a:spcPct val="100000"/>
              </a:lnSpc>
              <a:spcBef>
                <a:spcPts val="0"/>
              </a:spcBef>
              <a:spcAft>
                <a:spcPts val="0"/>
              </a:spcAft>
              <a:buSzPts val="3000"/>
              <a:buNone/>
              <a:defRPr sz="3000"/>
            </a:lvl9pPr>
          </a:lstStyle>
          <a:p/>
        </p:txBody>
      </p:sp>
      <p:grpSp>
        <p:nvGrpSpPr>
          <p:cNvPr id="392" name="Google Shape;392;p18"/>
          <p:cNvGrpSpPr/>
          <p:nvPr/>
        </p:nvGrpSpPr>
        <p:grpSpPr>
          <a:xfrm>
            <a:off x="994263" y="4158626"/>
            <a:ext cx="1233896" cy="961633"/>
            <a:chOff x="7156557" y="4340955"/>
            <a:chExt cx="911297" cy="710216"/>
          </a:xfrm>
        </p:grpSpPr>
        <p:sp>
          <p:nvSpPr>
            <p:cNvPr id="393" name="Google Shape;393;p18"/>
            <p:cNvSpPr/>
            <p:nvPr/>
          </p:nvSpPr>
          <p:spPr>
            <a:xfrm>
              <a:off x="7250836" y="43560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
            <p:cNvSpPr/>
            <p:nvPr/>
          </p:nvSpPr>
          <p:spPr>
            <a:xfrm>
              <a:off x="7156557" y="43409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18"/>
          <p:cNvGrpSpPr/>
          <p:nvPr/>
        </p:nvGrpSpPr>
        <p:grpSpPr>
          <a:xfrm>
            <a:off x="374918" y="2843902"/>
            <a:ext cx="1029152" cy="1138053"/>
            <a:chOff x="65623" y="-283757"/>
            <a:chExt cx="760083" cy="840512"/>
          </a:xfrm>
        </p:grpSpPr>
        <p:sp>
          <p:nvSpPr>
            <p:cNvPr id="396" name="Google Shape;396;p18"/>
            <p:cNvSpPr/>
            <p:nvPr/>
          </p:nvSpPr>
          <p:spPr>
            <a:xfrm>
              <a:off x="175746" y="-28375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65623" y="-174147"/>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18"/>
          <p:cNvGrpSpPr/>
          <p:nvPr/>
        </p:nvGrpSpPr>
        <p:grpSpPr>
          <a:xfrm>
            <a:off x="1338174" y="2571749"/>
            <a:ext cx="968897" cy="1944868"/>
            <a:chOff x="-253872" y="556755"/>
            <a:chExt cx="715582" cy="1436387"/>
          </a:xfrm>
        </p:grpSpPr>
        <p:sp>
          <p:nvSpPr>
            <p:cNvPr id="399" name="Google Shape;399;p18"/>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18"/>
          <p:cNvGrpSpPr/>
          <p:nvPr/>
        </p:nvGrpSpPr>
        <p:grpSpPr>
          <a:xfrm>
            <a:off x="164069" y="4087803"/>
            <a:ext cx="830218" cy="1666640"/>
            <a:chOff x="584878" y="2817480"/>
            <a:chExt cx="715582" cy="1436387"/>
          </a:xfrm>
        </p:grpSpPr>
        <p:sp>
          <p:nvSpPr>
            <p:cNvPr id="402" name="Google Shape;402;p18"/>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8"/>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18"/>
          <p:cNvGrpSpPr/>
          <p:nvPr/>
        </p:nvGrpSpPr>
        <p:grpSpPr>
          <a:xfrm>
            <a:off x="6473716" y="-680940"/>
            <a:ext cx="3234881" cy="2715543"/>
            <a:chOff x="1332372" y="753063"/>
            <a:chExt cx="1739557" cy="1460440"/>
          </a:xfrm>
        </p:grpSpPr>
        <p:sp>
          <p:nvSpPr>
            <p:cNvPr id="405" name="Google Shape;405;p18"/>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MAIN_POINT_1">
    <p:bg>
      <p:bgPr>
        <a:blipFill>
          <a:blip r:embed="rId2">
            <a:alphaModFix/>
          </a:blip>
          <a:stretch>
            <a:fillRect/>
          </a:stretch>
        </a:blipFill>
      </p:bgPr>
    </p:bg>
    <p:spTree>
      <p:nvGrpSpPr>
        <p:cNvPr id="408" name="Shape 408"/>
        <p:cNvGrpSpPr/>
        <p:nvPr/>
      </p:nvGrpSpPr>
      <p:grpSpPr>
        <a:xfrm>
          <a:off x="0" y="0"/>
          <a:ext cx="0" cy="0"/>
          <a:chOff x="0" y="0"/>
          <a:chExt cx="0" cy="0"/>
        </a:xfrm>
      </p:grpSpPr>
      <p:sp>
        <p:nvSpPr>
          <p:cNvPr id="409" name="Google Shape;409;p19"/>
          <p:cNvSpPr txBox="1"/>
          <p:nvPr>
            <p:ph idx="1" type="subTitle"/>
          </p:nvPr>
        </p:nvSpPr>
        <p:spPr>
          <a:xfrm rot="202">
            <a:off x="2014450" y="3255375"/>
            <a:ext cx="5114700" cy="619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0" name="Google Shape;410;p19"/>
          <p:cNvSpPr txBox="1"/>
          <p:nvPr>
            <p:ph type="title"/>
          </p:nvPr>
        </p:nvSpPr>
        <p:spPr>
          <a:xfrm>
            <a:off x="1464100" y="1055288"/>
            <a:ext cx="6215400" cy="2052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6"/>
              </a:buClr>
              <a:buSzPts val="15000"/>
              <a:buNone/>
              <a:defRPr sz="15000">
                <a:solidFill>
                  <a:schemeClr val="accent6"/>
                </a:solidFill>
              </a:defRPr>
            </a:lvl1pPr>
            <a:lvl2pPr lvl="1"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2pPr>
            <a:lvl3pPr lvl="2"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3pPr>
            <a:lvl4pPr lvl="3"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4pPr>
            <a:lvl5pPr lvl="4"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5pPr>
            <a:lvl6pPr lvl="5"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6pPr>
            <a:lvl7pPr lvl="6"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7pPr>
            <a:lvl8pPr lvl="7"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8pPr>
            <a:lvl9pPr lvl="8" algn="ctr">
              <a:spcBef>
                <a:spcPts val="0"/>
              </a:spcBef>
              <a:spcAft>
                <a:spcPts val="0"/>
              </a:spcAft>
              <a:buClr>
                <a:schemeClr val="accent6"/>
              </a:buClr>
              <a:buSzPts val="15000"/>
              <a:buFont typeface="Knewave"/>
              <a:buNone/>
              <a:defRPr sz="15000">
                <a:solidFill>
                  <a:schemeClr val="accent6"/>
                </a:solidFill>
                <a:latin typeface="Knewave"/>
                <a:ea typeface="Knewave"/>
                <a:cs typeface="Knewave"/>
                <a:sym typeface="Knewave"/>
              </a:defRPr>
            </a:lvl9pPr>
          </a:lstStyle>
          <a:p/>
        </p:txBody>
      </p:sp>
      <p:grpSp>
        <p:nvGrpSpPr>
          <p:cNvPr id="411" name="Google Shape;411;p19"/>
          <p:cNvGrpSpPr/>
          <p:nvPr/>
        </p:nvGrpSpPr>
        <p:grpSpPr>
          <a:xfrm>
            <a:off x="7902891" y="1460208"/>
            <a:ext cx="1555803" cy="968661"/>
            <a:chOff x="7628172" y="4030315"/>
            <a:chExt cx="1140701" cy="710214"/>
          </a:xfrm>
        </p:grpSpPr>
        <p:sp>
          <p:nvSpPr>
            <p:cNvPr id="412" name="Google Shape;412;p19"/>
            <p:cNvSpPr/>
            <p:nvPr/>
          </p:nvSpPr>
          <p:spPr>
            <a:xfrm>
              <a:off x="7679460" y="41292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7628172" y="40303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19"/>
          <p:cNvGrpSpPr/>
          <p:nvPr/>
        </p:nvGrpSpPr>
        <p:grpSpPr>
          <a:xfrm>
            <a:off x="8540964" y="-377867"/>
            <a:ext cx="975982" cy="1959089"/>
            <a:chOff x="8318378" y="2783905"/>
            <a:chExt cx="715582" cy="1436387"/>
          </a:xfrm>
        </p:grpSpPr>
        <p:sp>
          <p:nvSpPr>
            <p:cNvPr id="415" name="Google Shape;415;p19"/>
            <p:cNvSpPr/>
            <p:nvPr/>
          </p:nvSpPr>
          <p:spPr>
            <a:xfrm>
              <a:off x="8318378" y="287195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8390547" y="278390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19"/>
          <p:cNvGrpSpPr/>
          <p:nvPr/>
        </p:nvGrpSpPr>
        <p:grpSpPr>
          <a:xfrm>
            <a:off x="7331038" y="-246330"/>
            <a:ext cx="1242910" cy="1209931"/>
            <a:chOff x="6992368" y="3004409"/>
            <a:chExt cx="911291" cy="887111"/>
          </a:xfrm>
        </p:grpSpPr>
        <p:sp>
          <p:nvSpPr>
            <p:cNvPr id="418" name="Google Shape;418;p19"/>
            <p:cNvSpPr/>
            <p:nvPr/>
          </p:nvSpPr>
          <p:spPr>
            <a:xfrm>
              <a:off x="6992368" y="30594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7013992" y="30044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19"/>
          <p:cNvGrpSpPr/>
          <p:nvPr/>
        </p:nvGrpSpPr>
        <p:grpSpPr>
          <a:xfrm>
            <a:off x="-136803" y="2978911"/>
            <a:ext cx="765458" cy="1536503"/>
            <a:chOff x="-253872" y="556755"/>
            <a:chExt cx="715582" cy="1436387"/>
          </a:xfrm>
        </p:grpSpPr>
        <p:sp>
          <p:nvSpPr>
            <p:cNvPr id="421" name="Google Shape;421;p19"/>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19"/>
          <p:cNvGrpSpPr/>
          <p:nvPr/>
        </p:nvGrpSpPr>
        <p:grpSpPr>
          <a:xfrm>
            <a:off x="176138" y="4235698"/>
            <a:ext cx="1155609" cy="1339687"/>
            <a:chOff x="8577860" y="4466798"/>
            <a:chExt cx="793797" cy="920241"/>
          </a:xfrm>
        </p:grpSpPr>
        <p:sp>
          <p:nvSpPr>
            <p:cNvPr id="424" name="Google Shape;424;p19"/>
            <p:cNvSpPr/>
            <p:nvPr/>
          </p:nvSpPr>
          <p:spPr>
            <a:xfrm>
              <a:off x="8577860" y="4478856"/>
              <a:ext cx="711217" cy="801227"/>
            </a:xfrm>
            <a:custGeom>
              <a:rect b="b" l="l" r="r" t="t"/>
              <a:pathLst>
                <a:path extrusionOk="0" h="12293" w="10912">
                  <a:moveTo>
                    <a:pt x="8948" y="0"/>
                  </a:moveTo>
                  <a:cubicBezTo>
                    <a:pt x="8922" y="0"/>
                    <a:pt x="8896" y="2"/>
                    <a:pt x="8870" y="5"/>
                  </a:cubicBezTo>
                  <a:cubicBezTo>
                    <a:pt x="8175" y="28"/>
                    <a:pt x="7624" y="531"/>
                    <a:pt x="7574" y="1298"/>
                  </a:cubicBezTo>
                  <a:cubicBezTo>
                    <a:pt x="7553" y="1601"/>
                    <a:pt x="7581" y="1910"/>
                    <a:pt x="7606" y="2213"/>
                  </a:cubicBezTo>
                  <a:cubicBezTo>
                    <a:pt x="7673" y="2995"/>
                    <a:pt x="7399" y="3632"/>
                    <a:pt x="6877" y="4196"/>
                  </a:cubicBezTo>
                  <a:cubicBezTo>
                    <a:pt x="6244" y="4879"/>
                    <a:pt x="5488" y="5370"/>
                    <a:pt x="4653" y="5744"/>
                  </a:cubicBezTo>
                  <a:cubicBezTo>
                    <a:pt x="3863" y="6098"/>
                    <a:pt x="3114" y="6523"/>
                    <a:pt x="2429" y="7052"/>
                  </a:cubicBezTo>
                  <a:cubicBezTo>
                    <a:pt x="1433" y="7824"/>
                    <a:pt x="631" y="8755"/>
                    <a:pt x="255" y="10000"/>
                  </a:cubicBezTo>
                  <a:cubicBezTo>
                    <a:pt x="1" y="10843"/>
                    <a:pt x="180" y="11404"/>
                    <a:pt x="878" y="11987"/>
                  </a:cubicBezTo>
                  <a:cubicBezTo>
                    <a:pt x="878" y="11987"/>
                    <a:pt x="1157" y="12293"/>
                    <a:pt x="1518" y="12293"/>
                  </a:cubicBezTo>
                  <a:cubicBezTo>
                    <a:pt x="1539" y="12293"/>
                    <a:pt x="1560" y="12292"/>
                    <a:pt x="1582" y="12290"/>
                  </a:cubicBezTo>
                  <a:cubicBezTo>
                    <a:pt x="1612" y="12291"/>
                    <a:pt x="1642" y="12291"/>
                    <a:pt x="1671" y="12291"/>
                  </a:cubicBezTo>
                  <a:cubicBezTo>
                    <a:pt x="2549" y="12291"/>
                    <a:pt x="3131" y="11862"/>
                    <a:pt x="3431" y="10999"/>
                  </a:cubicBezTo>
                  <a:cubicBezTo>
                    <a:pt x="3651" y="10369"/>
                    <a:pt x="4144" y="9966"/>
                    <a:pt x="4655" y="9592"/>
                  </a:cubicBezTo>
                  <a:cubicBezTo>
                    <a:pt x="5279" y="9134"/>
                    <a:pt x="5995" y="8842"/>
                    <a:pt x="6682" y="8501"/>
                  </a:cubicBezTo>
                  <a:cubicBezTo>
                    <a:pt x="8101" y="7797"/>
                    <a:pt x="9227" y="6769"/>
                    <a:pt x="9979" y="5363"/>
                  </a:cubicBezTo>
                  <a:cubicBezTo>
                    <a:pt x="10768" y="3890"/>
                    <a:pt x="10912" y="2362"/>
                    <a:pt x="10318" y="807"/>
                  </a:cubicBezTo>
                  <a:cubicBezTo>
                    <a:pt x="10308" y="773"/>
                    <a:pt x="10295" y="740"/>
                    <a:pt x="10280" y="709"/>
                  </a:cubicBezTo>
                  <a:cubicBezTo>
                    <a:pt x="10258" y="656"/>
                    <a:pt x="10235" y="601"/>
                    <a:pt x="10212" y="547"/>
                  </a:cubicBezTo>
                  <a:cubicBezTo>
                    <a:pt x="10203" y="548"/>
                    <a:pt x="10196" y="550"/>
                    <a:pt x="10188" y="551"/>
                  </a:cubicBezTo>
                  <a:cubicBezTo>
                    <a:pt x="10027" y="328"/>
                    <a:pt x="9696" y="60"/>
                    <a:pt x="9018" y="4"/>
                  </a:cubicBezTo>
                  <a:cubicBezTo>
                    <a:pt x="8995" y="2"/>
                    <a:pt x="8971" y="0"/>
                    <a:pt x="8948"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8625048" y="4466798"/>
              <a:ext cx="746608" cy="920241"/>
            </a:xfrm>
            <a:custGeom>
              <a:rect b="b" l="l" r="r" t="t"/>
              <a:pathLst>
                <a:path extrusionOk="0" h="14119" w="11455">
                  <a:moveTo>
                    <a:pt x="9488" y="732"/>
                  </a:moveTo>
                  <a:cubicBezTo>
                    <a:pt x="10142" y="738"/>
                    <a:pt x="10326" y="873"/>
                    <a:pt x="10500" y="1445"/>
                  </a:cubicBezTo>
                  <a:cubicBezTo>
                    <a:pt x="10692" y="2079"/>
                    <a:pt x="10722" y="2751"/>
                    <a:pt x="10587" y="3400"/>
                  </a:cubicBezTo>
                  <a:cubicBezTo>
                    <a:pt x="10223" y="5154"/>
                    <a:pt x="9562" y="6765"/>
                    <a:pt x="8178" y="7983"/>
                  </a:cubicBezTo>
                  <a:cubicBezTo>
                    <a:pt x="7790" y="8324"/>
                    <a:pt x="7398" y="8648"/>
                    <a:pt x="6942" y="8888"/>
                  </a:cubicBezTo>
                  <a:cubicBezTo>
                    <a:pt x="6673" y="9028"/>
                    <a:pt x="6410" y="9174"/>
                    <a:pt x="6138" y="9309"/>
                  </a:cubicBezTo>
                  <a:cubicBezTo>
                    <a:pt x="5009" y="9869"/>
                    <a:pt x="4064" y="10628"/>
                    <a:pt x="3442" y="11766"/>
                  </a:cubicBezTo>
                  <a:cubicBezTo>
                    <a:pt x="3263" y="12093"/>
                    <a:pt x="3023" y="12388"/>
                    <a:pt x="2787" y="12677"/>
                  </a:cubicBezTo>
                  <a:cubicBezTo>
                    <a:pt x="2597" y="12912"/>
                    <a:pt x="2380" y="13123"/>
                    <a:pt x="2101" y="13265"/>
                  </a:cubicBezTo>
                  <a:cubicBezTo>
                    <a:pt x="1875" y="13380"/>
                    <a:pt x="1675" y="13437"/>
                    <a:pt x="1506" y="13437"/>
                  </a:cubicBezTo>
                  <a:cubicBezTo>
                    <a:pt x="1099" y="13437"/>
                    <a:pt x="867" y="13108"/>
                    <a:pt x="857" y="12476"/>
                  </a:cubicBezTo>
                  <a:cubicBezTo>
                    <a:pt x="799" y="11324"/>
                    <a:pt x="1259" y="10421"/>
                    <a:pt x="2141" y="9720"/>
                  </a:cubicBezTo>
                  <a:cubicBezTo>
                    <a:pt x="2911" y="9107"/>
                    <a:pt x="3741" y="8585"/>
                    <a:pt x="4594" y="8101"/>
                  </a:cubicBezTo>
                  <a:cubicBezTo>
                    <a:pt x="5244" y="7730"/>
                    <a:pt x="5858" y="7307"/>
                    <a:pt x="6463" y="6867"/>
                  </a:cubicBezTo>
                  <a:cubicBezTo>
                    <a:pt x="7886" y="5830"/>
                    <a:pt x="8595" y="4414"/>
                    <a:pt x="8659" y="2654"/>
                  </a:cubicBezTo>
                  <a:cubicBezTo>
                    <a:pt x="8672" y="2230"/>
                    <a:pt x="8739" y="1809"/>
                    <a:pt x="8857" y="1401"/>
                  </a:cubicBezTo>
                  <a:cubicBezTo>
                    <a:pt x="8952" y="1078"/>
                    <a:pt x="9097" y="779"/>
                    <a:pt x="9488" y="732"/>
                  </a:cubicBezTo>
                  <a:close/>
                  <a:moveTo>
                    <a:pt x="9747" y="1"/>
                  </a:moveTo>
                  <a:cubicBezTo>
                    <a:pt x="9441" y="1"/>
                    <a:pt x="9103" y="93"/>
                    <a:pt x="8745" y="284"/>
                  </a:cubicBezTo>
                  <a:cubicBezTo>
                    <a:pt x="8170" y="826"/>
                    <a:pt x="8098" y="1562"/>
                    <a:pt x="7998" y="2284"/>
                  </a:cubicBezTo>
                  <a:cubicBezTo>
                    <a:pt x="7956" y="2585"/>
                    <a:pt x="7951" y="2892"/>
                    <a:pt x="7920" y="3196"/>
                  </a:cubicBezTo>
                  <a:cubicBezTo>
                    <a:pt x="7780" y="4552"/>
                    <a:pt x="7079" y="5560"/>
                    <a:pt x="6013" y="6339"/>
                  </a:cubicBezTo>
                  <a:cubicBezTo>
                    <a:pt x="5429" y="6767"/>
                    <a:pt x="4832" y="7171"/>
                    <a:pt x="4203" y="7525"/>
                  </a:cubicBezTo>
                  <a:cubicBezTo>
                    <a:pt x="3391" y="7983"/>
                    <a:pt x="2618" y="8502"/>
                    <a:pt x="1877" y="9072"/>
                  </a:cubicBezTo>
                  <a:cubicBezTo>
                    <a:pt x="991" y="9756"/>
                    <a:pt x="391" y="10612"/>
                    <a:pt x="265" y="11765"/>
                  </a:cubicBezTo>
                  <a:cubicBezTo>
                    <a:pt x="251" y="11903"/>
                    <a:pt x="192" y="12037"/>
                    <a:pt x="153" y="12172"/>
                  </a:cubicBezTo>
                  <a:cubicBezTo>
                    <a:pt x="157" y="12314"/>
                    <a:pt x="183" y="12459"/>
                    <a:pt x="160" y="12596"/>
                  </a:cubicBezTo>
                  <a:cubicBezTo>
                    <a:pt x="1" y="13559"/>
                    <a:pt x="819" y="14119"/>
                    <a:pt x="1586" y="14119"/>
                  </a:cubicBezTo>
                  <a:cubicBezTo>
                    <a:pt x="1774" y="14119"/>
                    <a:pt x="1959" y="14085"/>
                    <a:pt x="2126" y="14015"/>
                  </a:cubicBezTo>
                  <a:cubicBezTo>
                    <a:pt x="2613" y="13812"/>
                    <a:pt x="3022" y="13517"/>
                    <a:pt x="3334" y="13094"/>
                  </a:cubicBezTo>
                  <a:cubicBezTo>
                    <a:pt x="3668" y="12640"/>
                    <a:pt x="3992" y="12179"/>
                    <a:pt x="4303" y="11711"/>
                  </a:cubicBezTo>
                  <a:cubicBezTo>
                    <a:pt x="4685" y="11132"/>
                    <a:pt x="5147" y="10652"/>
                    <a:pt x="5763" y="10326"/>
                  </a:cubicBezTo>
                  <a:cubicBezTo>
                    <a:pt x="6400" y="9988"/>
                    <a:pt x="7056" y="9673"/>
                    <a:pt x="7656" y="9273"/>
                  </a:cubicBezTo>
                  <a:cubicBezTo>
                    <a:pt x="9399" y="8108"/>
                    <a:pt x="10500" y="6463"/>
                    <a:pt x="11045" y="4428"/>
                  </a:cubicBezTo>
                  <a:cubicBezTo>
                    <a:pt x="11315" y="3417"/>
                    <a:pt x="11455" y="2404"/>
                    <a:pt x="11190" y="1364"/>
                  </a:cubicBezTo>
                  <a:cubicBezTo>
                    <a:pt x="10965" y="477"/>
                    <a:pt x="10439" y="1"/>
                    <a:pt x="97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19"/>
          <p:cNvGrpSpPr/>
          <p:nvPr/>
        </p:nvGrpSpPr>
        <p:grpSpPr>
          <a:xfrm flipH="1">
            <a:off x="7615380" y="862376"/>
            <a:ext cx="552979" cy="532882"/>
            <a:chOff x="5008175" y="258525"/>
            <a:chExt cx="1666100" cy="1605550"/>
          </a:xfrm>
        </p:grpSpPr>
        <p:sp>
          <p:nvSpPr>
            <p:cNvPr id="427" name="Google Shape;427;p19"/>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 name="Google Shape;430;p19"/>
          <p:cNvGrpSpPr/>
          <p:nvPr/>
        </p:nvGrpSpPr>
        <p:grpSpPr>
          <a:xfrm>
            <a:off x="689293" y="3577839"/>
            <a:ext cx="552979" cy="532882"/>
            <a:chOff x="5008175" y="258525"/>
            <a:chExt cx="1666100" cy="1605550"/>
          </a:xfrm>
        </p:grpSpPr>
        <p:sp>
          <p:nvSpPr>
            <p:cNvPr id="431" name="Google Shape;431;p19"/>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solidFill>
          <a:schemeClr val="dk1"/>
        </a:solidFill>
      </p:bgPr>
    </p:bg>
    <p:spTree>
      <p:nvGrpSpPr>
        <p:cNvPr id="434" name="Shape 434"/>
        <p:cNvGrpSpPr/>
        <p:nvPr/>
      </p:nvGrpSpPr>
      <p:grpSpPr>
        <a:xfrm>
          <a:off x="0" y="0"/>
          <a:ext cx="0" cy="0"/>
          <a:chOff x="0" y="0"/>
          <a:chExt cx="0" cy="0"/>
        </a:xfrm>
      </p:grpSpPr>
      <p:sp>
        <p:nvSpPr>
          <p:cNvPr id="435" name="Google Shape;435;p20"/>
          <p:cNvSpPr txBox="1"/>
          <p:nvPr>
            <p:ph idx="1" type="subTitle"/>
          </p:nvPr>
        </p:nvSpPr>
        <p:spPr>
          <a:xfrm>
            <a:off x="2848575" y="1637050"/>
            <a:ext cx="2190000" cy="741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436" name="Google Shape;436;p20"/>
          <p:cNvSpPr txBox="1"/>
          <p:nvPr>
            <p:ph idx="2" type="subTitle"/>
          </p:nvPr>
        </p:nvSpPr>
        <p:spPr>
          <a:xfrm>
            <a:off x="5428350" y="1637050"/>
            <a:ext cx="2995800" cy="74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7" name="Google Shape;437;p20"/>
          <p:cNvSpPr txBox="1"/>
          <p:nvPr>
            <p:ph idx="3" type="subTitle"/>
          </p:nvPr>
        </p:nvSpPr>
        <p:spPr>
          <a:xfrm>
            <a:off x="5428350" y="2699358"/>
            <a:ext cx="2995800" cy="74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8" name="Google Shape;438;p20"/>
          <p:cNvSpPr txBox="1"/>
          <p:nvPr>
            <p:ph idx="4" type="subTitle"/>
          </p:nvPr>
        </p:nvSpPr>
        <p:spPr>
          <a:xfrm>
            <a:off x="5428350" y="3751353"/>
            <a:ext cx="2995800" cy="76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9" name="Google Shape;439;p20"/>
          <p:cNvSpPr txBox="1"/>
          <p:nvPr>
            <p:ph idx="5" type="subTitle"/>
          </p:nvPr>
        </p:nvSpPr>
        <p:spPr>
          <a:xfrm>
            <a:off x="2654924" y="2699350"/>
            <a:ext cx="2190000" cy="741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440" name="Google Shape;440;p20"/>
          <p:cNvSpPr txBox="1"/>
          <p:nvPr>
            <p:ph idx="6" type="subTitle"/>
          </p:nvPr>
        </p:nvSpPr>
        <p:spPr>
          <a:xfrm>
            <a:off x="2409100" y="3761575"/>
            <a:ext cx="2190000" cy="741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441" name="Google Shape;441;p20"/>
          <p:cNvSpPr/>
          <p:nvPr/>
        </p:nvSpPr>
        <p:spPr>
          <a:xfrm rot="356282">
            <a:off x="7947327" y="403705"/>
            <a:ext cx="545145" cy="27259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0"/>
          <p:cNvSpPr/>
          <p:nvPr/>
        </p:nvSpPr>
        <p:spPr>
          <a:xfrm rot="-4147048">
            <a:off x="8457020" y="706971"/>
            <a:ext cx="545175" cy="27260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rot="3514482">
            <a:off x="75682" y="4916029"/>
            <a:ext cx="545171" cy="27261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p:nvPr/>
        </p:nvSpPr>
        <p:spPr>
          <a:xfrm rot="3514482">
            <a:off x="188989" y="4879528"/>
            <a:ext cx="545171" cy="27261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rot="-597033">
            <a:off x="8375923" y="4990725"/>
            <a:ext cx="545159" cy="27260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3"/>
          <p:cNvSpPr/>
          <p:nvPr/>
        </p:nvSpPr>
        <p:spPr>
          <a:xfrm rot="10800000">
            <a:off x="-19050" y="-9975"/>
            <a:ext cx="9182100" cy="5163000"/>
          </a:xfrm>
          <a:prstGeom prst="parallelogram">
            <a:avLst>
              <a:gd fmla="val 1873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txBox="1"/>
          <p:nvPr>
            <p:ph idx="1" type="subTitle"/>
          </p:nvPr>
        </p:nvSpPr>
        <p:spPr>
          <a:xfrm rot="579">
            <a:off x="2790900" y="3746500"/>
            <a:ext cx="3562200" cy="630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grpSp>
        <p:nvGrpSpPr>
          <p:cNvPr id="49" name="Google Shape;49;p3"/>
          <p:cNvGrpSpPr/>
          <p:nvPr/>
        </p:nvGrpSpPr>
        <p:grpSpPr>
          <a:xfrm>
            <a:off x="-12" y="-33579"/>
            <a:ext cx="1064163" cy="1147177"/>
            <a:chOff x="-115837" y="3929608"/>
            <a:chExt cx="1064163" cy="1147177"/>
          </a:xfrm>
        </p:grpSpPr>
        <p:sp>
          <p:nvSpPr>
            <p:cNvPr id="50" name="Google Shape;50;p3"/>
            <p:cNvSpPr/>
            <p:nvPr/>
          </p:nvSpPr>
          <p:spPr>
            <a:xfrm>
              <a:off x="325694" y="4589955"/>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325704" y="4277420"/>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15837" y="4861823"/>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15832" y="436677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576691" y="4902561"/>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648050" y="4575170"/>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3"/>
          <p:cNvGrpSpPr/>
          <p:nvPr/>
        </p:nvGrpSpPr>
        <p:grpSpPr>
          <a:xfrm>
            <a:off x="7821441" y="4320558"/>
            <a:ext cx="1216320" cy="904790"/>
            <a:chOff x="-393284" y="4253845"/>
            <a:chExt cx="1216320" cy="904790"/>
          </a:xfrm>
        </p:grpSpPr>
        <p:sp>
          <p:nvSpPr>
            <p:cNvPr id="58" name="Google Shape;58;p3"/>
            <p:cNvSpPr/>
            <p:nvPr/>
          </p:nvSpPr>
          <p:spPr>
            <a:xfrm>
              <a:off x="72957" y="4310680"/>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515354" y="42538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15837" y="4861823"/>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532193" y="495022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357213" y="4576321"/>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393284" y="4576711"/>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648050" y="4575170"/>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3"/>
          <p:cNvSpPr/>
          <p:nvPr/>
        </p:nvSpPr>
        <p:spPr>
          <a:xfrm>
            <a:off x="763868" y="105816"/>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txBox="1"/>
          <p:nvPr>
            <p:ph type="title"/>
          </p:nvPr>
        </p:nvSpPr>
        <p:spPr>
          <a:xfrm>
            <a:off x="2514750" y="2242675"/>
            <a:ext cx="4114800" cy="139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7200"/>
              <a:buNone/>
              <a:defRPr sz="7200"/>
            </a:lvl1pPr>
            <a:lvl2pPr lvl="1" algn="ctr">
              <a:spcBef>
                <a:spcPts val="0"/>
              </a:spcBef>
              <a:spcAft>
                <a:spcPts val="0"/>
              </a:spcAft>
              <a:buClr>
                <a:schemeClr val="accent6"/>
              </a:buClr>
              <a:buSzPts val="7200"/>
              <a:buNone/>
              <a:defRPr sz="7200">
                <a:solidFill>
                  <a:schemeClr val="accent6"/>
                </a:solidFill>
              </a:defRPr>
            </a:lvl2pPr>
            <a:lvl3pPr lvl="2" algn="ctr">
              <a:spcBef>
                <a:spcPts val="0"/>
              </a:spcBef>
              <a:spcAft>
                <a:spcPts val="0"/>
              </a:spcAft>
              <a:buClr>
                <a:schemeClr val="accent6"/>
              </a:buClr>
              <a:buSzPts val="7200"/>
              <a:buNone/>
              <a:defRPr sz="7200">
                <a:solidFill>
                  <a:schemeClr val="accent6"/>
                </a:solidFill>
              </a:defRPr>
            </a:lvl3pPr>
            <a:lvl4pPr lvl="3" algn="ctr">
              <a:spcBef>
                <a:spcPts val="0"/>
              </a:spcBef>
              <a:spcAft>
                <a:spcPts val="0"/>
              </a:spcAft>
              <a:buClr>
                <a:schemeClr val="accent6"/>
              </a:buClr>
              <a:buSzPts val="7200"/>
              <a:buNone/>
              <a:defRPr sz="7200">
                <a:solidFill>
                  <a:schemeClr val="accent6"/>
                </a:solidFill>
              </a:defRPr>
            </a:lvl4pPr>
            <a:lvl5pPr lvl="4" algn="ctr">
              <a:spcBef>
                <a:spcPts val="0"/>
              </a:spcBef>
              <a:spcAft>
                <a:spcPts val="0"/>
              </a:spcAft>
              <a:buClr>
                <a:schemeClr val="accent6"/>
              </a:buClr>
              <a:buSzPts val="7200"/>
              <a:buNone/>
              <a:defRPr sz="7200">
                <a:solidFill>
                  <a:schemeClr val="accent6"/>
                </a:solidFill>
              </a:defRPr>
            </a:lvl5pPr>
            <a:lvl6pPr lvl="5" algn="ctr">
              <a:spcBef>
                <a:spcPts val="0"/>
              </a:spcBef>
              <a:spcAft>
                <a:spcPts val="0"/>
              </a:spcAft>
              <a:buClr>
                <a:schemeClr val="accent6"/>
              </a:buClr>
              <a:buSzPts val="7200"/>
              <a:buNone/>
              <a:defRPr sz="7200">
                <a:solidFill>
                  <a:schemeClr val="accent6"/>
                </a:solidFill>
              </a:defRPr>
            </a:lvl6pPr>
            <a:lvl7pPr lvl="6" algn="ctr">
              <a:spcBef>
                <a:spcPts val="0"/>
              </a:spcBef>
              <a:spcAft>
                <a:spcPts val="0"/>
              </a:spcAft>
              <a:buClr>
                <a:schemeClr val="accent6"/>
              </a:buClr>
              <a:buSzPts val="7200"/>
              <a:buNone/>
              <a:defRPr sz="7200">
                <a:solidFill>
                  <a:schemeClr val="accent6"/>
                </a:solidFill>
              </a:defRPr>
            </a:lvl7pPr>
            <a:lvl8pPr lvl="7" algn="ctr">
              <a:spcBef>
                <a:spcPts val="0"/>
              </a:spcBef>
              <a:spcAft>
                <a:spcPts val="0"/>
              </a:spcAft>
              <a:buClr>
                <a:schemeClr val="accent6"/>
              </a:buClr>
              <a:buSzPts val="7200"/>
              <a:buNone/>
              <a:defRPr sz="7200">
                <a:solidFill>
                  <a:schemeClr val="accent6"/>
                </a:solidFill>
              </a:defRPr>
            </a:lvl8pPr>
            <a:lvl9pPr lvl="8" algn="ctr">
              <a:spcBef>
                <a:spcPts val="0"/>
              </a:spcBef>
              <a:spcAft>
                <a:spcPts val="0"/>
              </a:spcAft>
              <a:buClr>
                <a:schemeClr val="accent6"/>
              </a:buClr>
              <a:buSzPts val="7200"/>
              <a:buNone/>
              <a:defRPr sz="7200">
                <a:solidFill>
                  <a:schemeClr val="accent6"/>
                </a:solidFill>
              </a:defRPr>
            </a:lvl9pPr>
          </a:lstStyle>
          <a:p/>
        </p:txBody>
      </p:sp>
      <p:sp>
        <p:nvSpPr>
          <p:cNvPr id="67" name="Google Shape;67;p3"/>
          <p:cNvSpPr txBox="1"/>
          <p:nvPr>
            <p:ph hasCustomPrompt="1" idx="2" type="title"/>
          </p:nvPr>
        </p:nvSpPr>
        <p:spPr>
          <a:xfrm rot="354">
            <a:off x="3115200" y="540150"/>
            <a:ext cx="2913600" cy="2008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5000"/>
              <a:buNone/>
              <a:defRPr sz="15000">
                <a:solidFill>
                  <a:schemeClr val="accent6"/>
                </a:solidFill>
              </a:defRPr>
            </a:lvl1pPr>
            <a:lvl2pPr lvl="1" rtl="0" algn="ctr">
              <a:spcBef>
                <a:spcPts val="0"/>
              </a:spcBef>
              <a:spcAft>
                <a:spcPts val="0"/>
              </a:spcAft>
              <a:buSzPts val="15000"/>
              <a:buNone/>
              <a:defRPr sz="15000"/>
            </a:lvl2pPr>
            <a:lvl3pPr lvl="2" rtl="0" algn="ctr">
              <a:spcBef>
                <a:spcPts val="0"/>
              </a:spcBef>
              <a:spcAft>
                <a:spcPts val="0"/>
              </a:spcAft>
              <a:buSzPts val="15000"/>
              <a:buNone/>
              <a:defRPr sz="15000"/>
            </a:lvl3pPr>
            <a:lvl4pPr lvl="3" rtl="0" algn="ctr">
              <a:spcBef>
                <a:spcPts val="0"/>
              </a:spcBef>
              <a:spcAft>
                <a:spcPts val="0"/>
              </a:spcAft>
              <a:buSzPts val="15000"/>
              <a:buNone/>
              <a:defRPr sz="15000"/>
            </a:lvl4pPr>
            <a:lvl5pPr lvl="4" rtl="0" algn="ctr">
              <a:spcBef>
                <a:spcPts val="0"/>
              </a:spcBef>
              <a:spcAft>
                <a:spcPts val="0"/>
              </a:spcAft>
              <a:buSzPts val="15000"/>
              <a:buNone/>
              <a:defRPr sz="15000"/>
            </a:lvl5pPr>
            <a:lvl6pPr lvl="5" rtl="0" algn="ctr">
              <a:spcBef>
                <a:spcPts val="0"/>
              </a:spcBef>
              <a:spcAft>
                <a:spcPts val="0"/>
              </a:spcAft>
              <a:buSzPts val="15000"/>
              <a:buNone/>
              <a:defRPr sz="15000"/>
            </a:lvl6pPr>
            <a:lvl7pPr lvl="6" rtl="0" algn="ctr">
              <a:spcBef>
                <a:spcPts val="0"/>
              </a:spcBef>
              <a:spcAft>
                <a:spcPts val="0"/>
              </a:spcAft>
              <a:buSzPts val="15000"/>
              <a:buNone/>
              <a:defRPr sz="15000"/>
            </a:lvl7pPr>
            <a:lvl8pPr lvl="7" rtl="0" algn="ctr">
              <a:spcBef>
                <a:spcPts val="0"/>
              </a:spcBef>
              <a:spcAft>
                <a:spcPts val="0"/>
              </a:spcAft>
              <a:buSzPts val="15000"/>
              <a:buNone/>
              <a:defRPr sz="15000"/>
            </a:lvl8pPr>
            <a:lvl9pPr lvl="8" rtl="0" algn="ctr">
              <a:spcBef>
                <a:spcPts val="0"/>
              </a:spcBef>
              <a:spcAft>
                <a:spcPts val="0"/>
              </a:spcAft>
              <a:buSzPts val="15000"/>
              <a:buNone/>
              <a:defRPr sz="15000"/>
            </a:lvl9pPr>
          </a:lstStyle>
          <a:p>
            <a:r>
              <a:t>xx%</a:t>
            </a:r>
          </a:p>
        </p:txBody>
      </p:sp>
      <p:grpSp>
        <p:nvGrpSpPr>
          <p:cNvPr id="68" name="Google Shape;68;p3"/>
          <p:cNvGrpSpPr/>
          <p:nvPr/>
        </p:nvGrpSpPr>
        <p:grpSpPr>
          <a:xfrm>
            <a:off x="7494180" y="1029569"/>
            <a:ext cx="978302" cy="1081823"/>
            <a:chOff x="8637873" y="1943393"/>
            <a:chExt cx="760083" cy="840512"/>
          </a:xfrm>
        </p:grpSpPr>
        <p:sp>
          <p:nvSpPr>
            <p:cNvPr id="69" name="Google Shape;69;p3"/>
            <p:cNvSpPr/>
            <p:nvPr/>
          </p:nvSpPr>
          <p:spPr>
            <a:xfrm>
              <a:off x="8747996" y="1943393"/>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8637873" y="2053003"/>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6527018" y="41872"/>
            <a:ext cx="1468197" cy="914116"/>
            <a:chOff x="7628172" y="4030315"/>
            <a:chExt cx="1140701" cy="710214"/>
          </a:xfrm>
        </p:grpSpPr>
        <p:sp>
          <p:nvSpPr>
            <p:cNvPr id="72" name="Google Shape;72;p3"/>
            <p:cNvSpPr/>
            <p:nvPr/>
          </p:nvSpPr>
          <p:spPr>
            <a:xfrm>
              <a:off x="7679460" y="41292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628172" y="40303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 name="Google Shape;74;p3"/>
          <p:cNvGrpSpPr/>
          <p:nvPr/>
        </p:nvGrpSpPr>
        <p:grpSpPr>
          <a:xfrm>
            <a:off x="7913876" y="-425454"/>
            <a:ext cx="921025" cy="1848774"/>
            <a:chOff x="8318378" y="2783905"/>
            <a:chExt cx="715582" cy="1436387"/>
          </a:xfrm>
        </p:grpSpPr>
        <p:sp>
          <p:nvSpPr>
            <p:cNvPr id="75" name="Google Shape;75;p3"/>
            <p:cNvSpPr/>
            <p:nvPr/>
          </p:nvSpPr>
          <p:spPr>
            <a:xfrm>
              <a:off x="8318378" y="287195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390547" y="278390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3"/>
          <p:cNvGrpSpPr/>
          <p:nvPr/>
        </p:nvGrpSpPr>
        <p:grpSpPr>
          <a:xfrm>
            <a:off x="173833" y="4077016"/>
            <a:ext cx="1170470" cy="912202"/>
            <a:chOff x="7156557" y="4340955"/>
            <a:chExt cx="911297" cy="710216"/>
          </a:xfrm>
        </p:grpSpPr>
        <p:sp>
          <p:nvSpPr>
            <p:cNvPr id="78" name="Google Shape;78;p3"/>
            <p:cNvSpPr/>
            <p:nvPr/>
          </p:nvSpPr>
          <p:spPr>
            <a:xfrm>
              <a:off x="7250836" y="43560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7156557" y="43409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3"/>
          <p:cNvGrpSpPr/>
          <p:nvPr/>
        </p:nvGrpSpPr>
        <p:grpSpPr>
          <a:xfrm>
            <a:off x="-413627" y="2829923"/>
            <a:ext cx="976250" cy="1079553"/>
            <a:chOff x="65623" y="-283757"/>
            <a:chExt cx="760083" cy="840512"/>
          </a:xfrm>
        </p:grpSpPr>
        <p:sp>
          <p:nvSpPr>
            <p:cNvPr id="81" name="Google Shape;81;p3"/>
            <p:cNvSpPr/>
            <p:nvPr/>
          </p:nvSpPr>
          <p:spPr>
            <a:xfrm>
              <a:off x="175746" y="-28375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65623" y="-174147"/>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 name="Google Shape;83;p3"/>
          <p:cNvGrpSpPr/>
          <p:nvPr/>
        </p:nvGrpSpPr>
        <p:grpSpPr>
          <a:xfrm>
            <a:off x="500122" y="2571745"/>
            <a:ext cx="919093" cy="1844896"/>
            <a:chOff x="-253872" y="556755"/>
            <a:chExt cx="715582" cy="1436387"/>
          </a:xfrm>
        </p:grpSpPr>
        <p:sp>
          <p:nvSpPr>
            <p:cNvPr id="84" name="Google Shape;84;p3"/>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 name="Google Shape;86;p3"/>
          <p:cNvGrpSpPr/>
          <p:nvPr/>
        </p:nvGrpSpPr>
        <p:grpSpPr>
          <a:xfrm>
            <a:off x="8231927" y="1860974"/>
            <a:ext cx="1021696" cy="1184442"/>
            <a:chOff x="8577860" y="4466798"/>
            <a:chExt cx="793797" cy="920241"/>
          </a:xfrm>
        </p:grpSpPr>
        <p:sp>
          <p:nvSpPr>
            <p:cNvPr id="87" name="Google Shape;87;p3"/>
            <p:cNvSpPr/>
            <p:nvPr/>
          </p:nvSpPr>
          <p:spPr>
            <a:xfrm>
              <a:off x="8577860" y="4478856"/>
              <a:ext cx="711217" cy="801227"/>
            </a:xfrm>
            <a:custGeom>
              <a:rect b="b" l="l" r="r" t="t"/>
              <a:pathLst>
                <a:path extrusionOk="0" h="12293" w="10912">
                  <a:moveTo>
                    <a:pt x="8948" y="0"/>
                  </a:moveTo>
                  <a:cubicBezTo>
                    <a:pt x="8922" y="0"/>
                    <a:pt x="8896" y="2"/>
                    <a:pt x="8870" y="5"/>
                  </a:cubicBezTo>
                  <a:cubicBezTo>
                    <a:pt x="8175" y="28"/>
                    <a:pt x="7624" y="531"/>
                    <a:pt x="7574" y="1298"/>
                  </a:cubicBezTo>
                  <a:cubicBezTo>
                    <a:pt x="7553" y="1601"/>
                    <a:pt x="7581" y="1910"/>
                    <a:pt x="7606" y="2213"/>
                  </a:cubicBezTo>
                  <a:cubicBezTo>
                    <a:pt x="7673" y="2995"/>
                    <a:pt x="7399" y="3632"/>
                    <a:pt x="6877" y="4196"/>
                  </a:cubicBezTo>
                  <a:cubicBezTo>
                    <a:pt x="6244" y="4879"/>
                    <a:pt x="5488" y="5370"/>
                    <a:pt x="4653" y="5744"/>
                  </a:cubicBezTo>
                  <a:cubicBezTo>
                    <a:pt x="3863" y="6098"/>
                    <a:pt x="3114" y="6523"/>
                    <a:pt x="2429" y="7052"/>
                  </a:cubicBezTo>
                  <a:cubicBezTo>
                    <a:pt x="1433" y="7824"/>
                    <a:pt x="631" y="8755"/>
                    <a:pt x="255" y="10000"/>
                  </a:cubicBezTo>
                  <a:cubicBezTo>
                    <a:pt x="1" y="10843"/>
                    <a:pt x="180" y="11404"/>
                    <a:pt x="878" y="11987"/>
                  </a:cubicBezTo>
                  <a:cubicBezTo>
                    <a:pt x="878" y="11987"/>
                    <a:pt x="1157" y="12293"/>
                    <a:pt x="1518" y="12293"/>
                  </a:cubicBezTo>
                  <a:cubicBezTo>
                    <a:pt x="1539" y="12293"/>
                    <a:pt x="1560" y="12292"/>
                    <a:pt x="1582" y="12290"/>
                  </a:cubicBezTo>
                  <a:cubicBezTo>
                    <a:pt x="1612" y="12291"/>
                    <a:pt x="1642" y="12291"/>
                    <a:pt x="1671" y="12291"/>
                  </a:cubicBezTo>
                  <a:cubicBezTo>
                    <a:pt x="2549" y="12291"/>
                    <a:pt x="3131" y="11862"/>
                    <a:pt x="3431" y="10999"/>
                  </a:cubicBezTo>
                  <a:cubicBezTo>
                    <a:pt x="3651" y="10369"/>
                    <a:pt x="4144" y="9966"/>
                    <a:pt x="4655" y="9592"/>
                  </a:cubicBezTo>
                  <a:cubicBezTo>
                    <a:pt x="5279" y="9134"/>
                    <a:pt x="5995" y="8842"/>
                    <a:pt x="6682" y="8501"/>
                  </a:cubicBezTo>
                  <a:cubicBezTo>
                    <a:pt x="8101" y="7797"/>
                    <a:pt x="9227" y="6769"/>
                    <a:pt x="9979" y="5363"/>
                  </a:cubicBezTo>
                  <a:cubicBezTo>
                    <a:pt x="10768" y="3890"/>
                    <a:pt x="10912" y="2362"/>
                    <a:pt x="10318" y="807"/>
                  </a:cubicBezTo>
                  <a:cubicBezTo>
                    <a:pt x="10308" y="773"/>
                    <a:pt x="10295" y="740"/>
                    <a:pt x="10280" y="709"/>
                  </a:cubicBezTo>
                  <a:cubicBezTo>
                    <a:pt x="10258" y="656"/>
                    <a:pt x="10235" y="601"/>
                    <a:pt x="10212" y="547"/>
                  </a:cubicBezTo>
                  <a:cubicBezTo>
                    <a:pt x="10203" y="548"/>
                    <a:pt x="10196" y="550"/>
                    <a:pt x="10188" y="551"/>
                  </a:cubicBezTo>
                  <a:cubicBezTo>
                    <a:pt x="10027" y="328"/>
                    <a:pt x="9696" y="60"/>
                    <a:pt x="9018" y="4"/>
                  </a:cubicBezTo>
                  <a:cubicBezTo>
                    <a:pt x="8995" y="2"/>
                    <a:pt x="8971" y="0"/>
                    <a:pt x="8948"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8625048" y="4466798"/>
              <a:ext cx="746608" cy="920241"/>
            </a:xfrm>
            <a:custGeom>
              <a:rect b="b" l="l" r="r" t="t"/>
              <a:pathLst>
                <a:path extrusionOk="0" h="14119" w="11455">
                  <a:moveTo>
                    <a:pt x="9488" y="732"/>
                  </a:moveTo>
                  <a:cubicBezTo>
                    <a:pt x="10142" y="738"/>
                    <a:pt x="10326" y="873"/>
                    <a:pt x="10500" y="1445"/>
                  </a:cubicBezTo>
                  <a:cubicBezTo>
                    <a:pt x="10692" y="2079"/>
                    <a:pt x="10722" y="2751"/>
                    <a:pt x="10587" y="3400"/>
                  </a:cubicBezTo>
                  <a:cubicBezTo>
                    <a:pt x="10223" y="5154"/>
                    <a:pt x="9562" y="6765"/>
                    <a:pt x="8178" y="7983"/>
                  </a:cubicBezTo>
                  <a:cubicBezTo>
                    <a:pt x="7790" y="8324"/>
                    <a:pt x="7398" y="8648"/>
                    <a:pt x="6942" y="8888"/>
                  </a:cubicBezTo>
                  <a:cubicBezTo>
                    <a:pt x="6673" y="9028"/>
                    <a:pt x="6410" y="9174"/>
                    <a:pt x="6138" y="9309"/>
                  </a:cubicBezTo>
                  <a:cubicBezTo>
                    <a:pt x="5009" y="9869"/>
                    <a:pt x="4064" y="10628"/>
                    <a:pt x="3442" y="11766"/>
                  </a:cubicBezTo>
                  <a:cubicBezTo>
                    <a:pt x="3263" y="12093"/>
                    <a:pt x="3023" y="12388"/>
                    <a:pt x="2787" y="12677"/>
                  </a:cubicBezTo>
                  <a:cubicBezTo>
                    <a:pt x="2597" y="12912"/>
                    <a:pt x="2380" y="13123"/>
                    <a:pt x="2101" y="13265"/>
                  </a:cubicBezTo>
                  <a:cubicBezTo>
                    <a:pt x="1875" y="13380"/>
                    <a:pt x="1675" y="13437"/>
                    <a:pt x="1506" y="13437"/>
                  </a:cubicBezTo>
                  <a:cubicBezTo>
                    <a:pt x="1099" y="13437"/>
                    <a:pt x="867" y="13108"/>
                    <a:pt x="857" y="12476"/>
                  </a:cubicBezTo>
                  <a:cubicBezTo>
                    <a:pt x="799" y="11324"/>
                    <a:pt x="1259" y="10421"/>
                    <a:pt x="2141" y="9720"/>
                  </a:cubicBezTo>
                  <a:cubicBezTo>
                    <a:pt x="2911" y="9107"/>
                    <a:pt x="3741" y="8585"/>
                    <a:pt x="4594" y="8101"/>
                  </a:cubicBezTo>
                  <a:cubicBezTo>
                    <a:pt x="5244" y="7730"/>
                    <a:pt x="5858" y="7307"/>
                    <a:pt x="6463" y="6867"/>
                  </a:cubicBezTo>
                  <a:cubicBezTo>
                    <a:pt x="7886" y="5830"/>
                    <a:pt x="8595" y="4414"/>
                    <a:pt x="8659" y="2654"/>
                  </a:cubicBezTo>
                  <a:cubicBezTo>
                    <a:pt x="8672" y="2230"/>
                    <a:pt x="8739" y="1809"/>
                    <a:pt x="8857" y="1401"/>
                  </a:cubicBezTo>
                  <a:cubicBezTo>
                    <a:pt x="8952" y="1078"/>
                    <a:pt x="9097" y="779"/>
                    <a:pt x="9488" y="732"/>
                  </a:cubicBezTo>
                  <a:close/>
                  <a:moveTo>
                    <a:pt x="9747" y="1"/>
                  </a:moveTo>
                  <a:cubicBezTo>
                    <a:pt x="9441" y="1"/>
                    <a:pt x="9103" y="93"/>
                    <a:pt x="8745" y="284"/>
                  </a:cubicBezTo>
                  <a:cubicBezTo>
                    <a:pt x="8170" y="826"/>
                    <a:pt x="8098" y="1562"/>
                    <a:pt x="7998" y="2284"/>
                  </a:cubicBezTo>
                  <a:cubicBezTo>
                    <a:pt x="7956" y="2585"/>
                    <a:pt x="7951" y="2892"/>
                    <a:pt x="7920" y="3196"/>
                  </a:cubicBezTo>
                  <a:cubicBezTo>
                    <a:pt x="7780" y="4552"/>
                    <a:pt x="7079" y="5560"/>
                    <a:pt x="6013" y="6339"/>
                  </a:cubicBezTo>
                  <a:cubicBezTo>
                    <a:pt x="5429" y="6767"/>
                    <a:pt x="4832" y="7171"/>
                    <a:pt x="4203" y="7525"/>
                  </a:cubicBezTo>
                  <a:cubicBezTo>
                    <a:pt x="3391" y="7983"/>
                    <a:pt x="2618" y="8502"/>
                    <a:pt x="1877" y="9072"/>
                  </a:cubicBezTo>
                  <a:cubicBezTo>
                    <a:pt x="991" y="9756"/>
                    <a:pt x="391" y="10612"/>
                    <a:pt x="265" y="11765"/>
                  </a:cubicBezTo>
                  <a:cubicBezTo>
                    <a:pt x="251" y="11903"/>
                    <a:pt x="192" y="12037"/>
                    <a:pt x="153" y="12172"/>
                  </a:cubicBezTo>
                  <a:cubicBezTo>
                    <a:pt x="157" y="12314"/>
                    <a:pt x="183" y="12459"/>
                    <a:pt x="160" y="12596"/>
                  </a:cubicBezTo>
                  <a:cubicBezTo>
                    <a:pt x="1" y="13559"/>
                    <a:pt x="819" y="14119"/>
                    <a:pt x="1586" y="14119"/>
                  </a:cubicBezTo>
                  <a:cubicBezTo>
                    <a:pt x="1774" y="14119"/>
                    <a:pt x="1959" y="14085"/>
                    <a:pt x="2126" y="14015"/>
                  </a:cubicBezTo>
                  <a:cubicBezTo>
                    <a:pt x="2613" y="13812"/>
                    <a:pt x="3022" y="13517"/>
                    <a:pt x="3334" y="13094"/>
                  </a:cubicBezTo>
                  <a:cubicBezTo>
                    <a:pt x="3668" y="12640"/>
                    <a:pt x="3992" y="12179"/>
                    <a:pt x="4303" y="11711"/>
                  </a:cubicBezTo>
                  <a:cubicBezTo>
                    <a:pt x="4685" y="11132"/>
                    <a:pt x="5147" y="10652"/>
                    <a:pt x="5763" y="10326"/>
                  </a:cubicBezTo>
                  <a:cubicBezTo>
                    <a:pt x="6400" y="9988"/>
                    <a:pt x="7056" y="9673"/>
                    <a:pt x="7656" y="9273"/>
                  </a:cubicBezTo>
                  <a:cubicBezTo>
                    <a:pt x="9399" y="8108"/>
                    <a:pt x="10500" y="6463"/>
                    <a:pt x="11045" y="4428"/>
                  </a:cubicBezTo>
                  <a:cubicBezTo>
                    <a:pt x="11315" y="3417"/>
                    <a:pt x="11455" y="2404"/>
                    <a:pt x="11190" y="1364"/>
                  </a:cubicBezTo>
                  <a:cubicBezTo>
                    <a:pt x="10965" y="477"/>
                    <a:pt x="10439" y="1"/>
                    <a:pt x="974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solidFill>
          <a:schemeClr val="dk1"/>
        </a:solidFill>
      </p:bgPr>
    </p:bg>
    <p:spTree>
      <p:nvGrpSpPr>
        <p:cNvPr id="447" name="Shape 447"/>
        <p:cNvGrpSpPr/>
        <p:nvPr/>
      </p:nvGrpSpPr>
      <p:grpSpPr>
        <a:xfrm>
          <a:off x="0" y="0"/>
          <a:ext cx="0" cy="0"/>
          <a:chOff x="0" y="0"/>
          <a:chExt cx="0" cy="0"/>
        </a:xfrm>
      </p:grpSpPr>
      <p:sp>
        <p:nvSpPr>
          <p:cNvPr id="448" name="Google Shape;448;p21"/>
          <p:cNvSpPr txBox="1"/>
          <p:nvPr>
            <p:ph idx="1" type="subTitle"/>
          </p:nvPr>
        </p:nvSpPr>
        <p:spPr>
          <a:xfrm>
            <a:off x="1390350" y="2000300"/>
            <a:ext cx="2280600" cy="3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449" name="Google Shape;449;p21"/>
          <p:cNvSpPr txBox="1"/>
          <p:nvPr>
            <p:ph idx="2" type="subTitle"/>
          </p:nvPr>
        </p:nvSpPr>
        <p:spPr>
          <a:xfrm>
            <a:off x="718600" y="2375600"/>
            <a:ext cx="3624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0" name="Google Shape;450;p21"/>
          <p:cNvSpPr txBox="1"/>
          <p:nvPr>
            <p:ph idx="3" type="subTitle"/>
          </p:nvPr>
        </p:nvSpPr>
        <p:spPr>
          <a:xfrm>
            <a:off x="4800000" y="2375600"/>
            <a:ext cx="3624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1" name="Google Shape;451;p21"/>
          <p:cNvSpPr txBox="1"/>
          <p:nvPr>
            <p:ph idx="4" type="subTitle"/>
          </p:nvPr>
        </p:nvSpPr>
        <p:spPr>
          <a:xfrm>
            <a:off x="5471700" y="2000300"/>
            <a:ext cx="2280600" cy="3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452" name="Google Shape;452;p21"/>
          <p:cNvSpPr txBox="1"/>
          <p:nvPr>
            <p:ph idx="5" type="subTitle"/>
          </p:nvPr>
        </p:nvSpPr>
        <p:spPr>
          <a:xfrm>
            <a:off x="1390350" y="3771000"/>
            <a:ext cx="2280600" cy="3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453" name="Google Shape;453;p21"/>
          <p:cNvSpPr txBox="1"/>
          <p:nvPr>
            <p:ph idx="6" type="subTitle"/>
          </p:nvPr>
        </p:nvSpPr>
        <p:spPr>
          <a:xfrm>
            <a:off x="718600" y="4146300"/>
            <a:ext cx="3624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4" name="Google Shape;454;p21"/>
          <p:cNvSpPr txBox="1"/>
          <p:nvPr>
            <p:ph idx="7" type="subTitle"/>
          </p:nvPr>
        </p:nvSpPr>
        <p:spPr>
          <a:xfrm>
            <a:off x="4800000" y="4146300"/>
            <a:ext cx="3624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5" name="Google Shape;455;p21"/>
          <p:cNvSpPr txBox="1"/>
          <p:nvPr>
            <p:ph idx="8" type="subTitle"/>
          </p:nvPr>
        </p:nvSpPr>
        <p:spPr>
          <a:xfrm>
            <a:off x="5471700" y="3771000"/>
            <a:ext cx="2280600" cy="3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grpSp>
        <p:nvGrpSpPr>
          <p:cNvPr id="456" name="Google Shape;456;p21"/>
          <p:cNvGrpSpPr/>
          <p:nvPr/>
        </p:nvGrpSpPr>
        <p:grpSpPr>
          <a:xfrm>
            <a:off x="-160404" y="3962532"/>
            <a:ext cx="1279161" cy="1376721"/>
            <a:chOff x="-115837" y="3929608"/>
            <a:chExt cx="1042086" cy="1121565"/>
          </a:xfrm>
        </p:grpSpPr>
        <p:sp>
          <p:nvSpPr>
            <p:cNvPr id="457" name="Google Shape;457;p21"/>
            <p:cNvSpPr/>
            <p:nvPr/>
          </p:nvSpPr>
          <p:spPr>
            <a:xfrm>
              <a:off x="736586" y="4760453"/>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115837" y="4861823"/>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1"/>
            <p:cNvSpPr/>
            <p:nvPr/>
          </p:nvSpPr>
          <p:spPr>
            <a:xfrm>
              <a:off x="-115832" y="436677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1"/>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1"/>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
            <p:cNvSpPr/>
            <p:nvPr/>
          </p:nvSpPr>
          <p:spPr>
            <a:xfrm>
              <a:off x="683875" y="4412645"/>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21"/>
          <p:cNvGrpSpPr/>
          <p:nvPr/>
        </p:nvGrpSpPr>
        <p:grpSpPr>
          <a:xfrm>
            <a:off x="7342807" y="-173807"/>
            <a:ext cx="2162390" cy="949623"/>
            <a:chOff x="5513844" y="-97607"/>
            <a:chExt cx="2162390" cy="949623"/>
          </a:xfrm>
        </p:grpSpPr>
        <p:sp>
          <p:nvSpPr>
            <p:cNvPr id="465" name="Google Shape;465;p21"/>
            <p:cNvSpPr/>
            <p:nvPr/>
          </p:nvSpPr>
          <p:spPr>
            <a:xfrm>
              <a:off x="7070895" y="285882"/>
              <a:ext cx="368086" cy="210197"/>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1"/>
            <p:cNvSpPr/>
            <p:nvPr/>
          </p:nvSpPr>
          <p:spPr>
            <a:xfrm>
              <a:off x="7220050" y="609343"/>
              <a:ext cx="456184" cy="213863"/>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7" name="Google Shape;467;p21"/>
            <p:cNvGrpSpPr/>
            <p:nvPr/>
          </p:nvGrpSpPr>
          <p:grpSpPr>
            <a:xfrm>
              <a:off x="5513844" y="-97607"/>
              <a:ext cx="1530563" cy="949623"/>
              <a:chOff x="-320646" y="4277549"/>
              <a:chExt cx="1246895" cy="773624"/>
            </a:xfrm>
          </p:grpSpPr>
          <p:sp>
            <p:nvSpPr>
              <p:cNvPr id="468" name="Google Shape;468;p21"/>
              <p:cNvSpPr/>
              <p:nvPr/>
            </p:nvSpPr>
            <p:spPr>
              <a:xfrm>
                <a:off x="736586" y="4760453"/>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1"/>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p:nvPr/>
            </p:nvSpPr>
            <p:spPr>
              <a:xfrm>
                <a:off x="-115832" y="436677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
              <p:cNvSpPr/>
              <p:nvPr/>
            </p:nvSpPr>
            <p:spPr>
              <a:xfrm>
                <a:off x="-320646" y="4537775"/>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p:nvPr/>
            </p:nvSpPr>
            <p:spPr>
              <a:xfrm>
                <a:off x="683875" y="4412645"/>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4" name="Google Shape;474;p21"/>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solidFill>
          <a:schemeClr val="dk1"/>
        </a:solidFill>
      </p:bgPr>
    </p:bg>
    <p:spTree>
      <p:nvGrpSpPr>
        <p:cNvPr id="475" name="Shape 475"/>
        <p:cNvGrpSpPr/>
        <p:nvPr/>
      </p:nvGrpSpPr>
      <p:grpSpPr>
        <a:xfrm>
          <a:off x="0" y="0"/>
          <a:ext cx="0" cy="0"/>
          <a:chOff x="0" y="0"/>
          <a:chExt cx="0" cy="0"/>
        </a:xfrm>
      </p:grpSpPr>
      <p:sp>
        <p:nvSpPr>
          <p:cNvPr id="476" name="Google Shape;476;p22"/>
          <p:cNvSpPr txBox="1"/>
          <p:nvPr>
            <p:ph type="title"/>
          </p:nvPr>
        </p:nvSpPr>
        <p:spPr>
          <a:xfrm>
            <a:off x="1040400" y="1877550"/>
            <a:ext cx="1664700" cy="478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2000"/>
              <a:buNone/>
              <a:defRPr sz="2000">
                <a:solidFill>
                  <a:schemeClr val="accent4"/>
                </a:solidFill>
              </a:defRPr>
            </a:lvl1pPr>
            <a:lvl2pPr lvl="1"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2pPr>
            <a:lvl3pPr lvl="2"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3pPr>
            <a:lvl4pPr lvl="3"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4pPr>
            <a:lvl5pPr lvl="4"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5pPr>
            <a:lvl6pPr lvl="5"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6pPr>
            <a:lvl7pPr lvl="6"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7pPr>
            <a:lvl8pPr lvl="7"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8pPr>
            <a:lvl9pPr lvl="8"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9pPr>
          </a:lstStyle>
          <a:p/>
        </p:txBody>
      </p:sp>
      <p:sp>
        <p:nvSpPr>
          <p:cNvPr id="477" name="Google Shape;477;p22"/>
          <p:cNvSpPr txBox="1"/>
          <p:nvPr>
            <p:ph idx="1" type="subTitle"/>
          </p:nvPr>
        </p:nvSpPr>
        <p:spPr>
          <a:xfrm>
            <a:off x="720000" y="2307225"/>
            <a:ext cx="230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78" name="Google Shape;478;p22"/>
          <p:cNvSpPr txBox="1"/>
          <p:nvPr>
            <p:ph idx="2" type="title"/>
          </p:nvPr>
        </p:nvSpPr>
        <p:spPr>
          <a:xfrm>
            <a:off x="3739675" y="1877600"/>
            <a:ext cx="1664700" cy="47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2000"/>
              <a:buNone/>
              <a:defRPr sz="2000">
                <a:solidFill>
                  <a:schemeClr val="accent4"/>
                </a:solidFill>
              </a:defRPr>
            </a:lvl1pPr>
            <a:lvl2pPr lvl="1"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2pPr>
            <a:lvl3pPr lvl="2"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3pPr>
            <a:lvl4pPr lvl="3"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4pPr>
            <a:lvl5pPr lvl="4"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5pPr>
            <a:lvl6pPr lvl="5"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6pPr>
            <a:lvl7pPr lvl="6"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7pPr>
            <a:lvl8pPr lvl="7"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8pPr>
            <a:lvl9pPr lvl="8"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9pPr>
          </a:lstStyle>
          <a:p/>
        </p:txBody>
      </p:sp>
      <p:sp>
        <p:nvSpPr>
          <p:cNvPr id="479" name="Google Shape;479;p22"/>
          <p:cNvSpPr txBox="1"/>
          <p:nvPr>
            <p:ph idx="3" type="subTitle"/>
          </p:nvPr>
        </p:nvSpPr>
        <p:spPr>
          <a:xfrm>
            <a:off x="3419272" y="2307225"/>
            <a:ext cx="230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0" name="Google Shape;480;p22"/>
          <p:cNvSpPr txBox="1"/>
          <p:nvPr>
            <p:ph idx="4" type="title"/>
          </p:nvPr>
        </p:nvSpPr>
        <p:spPr>
          <a:xfrm>
            <a:off x="6438950" y="1877625"/>
            <a:ext cx="1664700" cy="473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2000"/>
              <a:buNone/>
              <a:defRPr sz="2000">
                <a:solidFill>
                  <a:schemeClr val="accent4"/>
                </a:solidFill>
              </a:defRPr>
            </a:lvl1pPr>
            <a:lvl2pPr lvl="1"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2pPr>
            <a:lvl3pPr lvl="2"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3pPr>
            <a:lvl4pPr lvl="3"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4pPr>
            <a:lvl5pPr lvl="4"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5pPr>
            <a:lvl6pPr lvl="5"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6pPr>
            <a:lvl7pPr lvl="6"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7pPr>
            <a:lvl8pPr lvl="7"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8pPr>
            <a:lvl9pPr lvl="8"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9pPr>
          </a:lstStyle>
          <a:p/>
        </p:txBody>
      </p:sp>
      <p:sp>
        <p:nvSpPr>
          <p:cNvPr id="481" name="Google Shape;481;p22"/>
          <p:cNvSpPr txBox="1"/>
          <p:nvPr>
            <p:ph idx="5" type="subTitle"/>
          </p:nvPr>
        </p:nvSpPr>
        <p:spPr>
          <a:xfrm>
            <a:off x="6118550" y="2307225"/>
            <a:ext cx="230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2" name="Google Shape;482;p22"/>
          <p:cNvSpPr txBox="1"/>
          <p:nvPr>
            <p:ph idx="6" type="subTitle"/>
          </p:nvPr>
        </p:nvSpPr>
        <p:spPr>
          <a:xfrm>
            <a:off x="720000" y="3952675"/>
            <a:ext cx="230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3" name="Google Shape;483;p22"/>
          <p:cNvSpPr txBox="1"/>
          <p:nvPr>
            <p:ph idx="7" type="subTitle"/>
          </p:nvPr>
        </p:nvSpPr>
        <p:spPr>
          <a:xfrm>
            <a:off x="3419272" y="3952675"/>
            <a:ext cx="230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4" name="Google Shape;484;p22"/>
          <p:cNvSpPr txBox="1"/>
          <p:nvPr>
            <p:ph idx="8" type="subTitle"/>
          </p:nvPr>
        </p:nvSpPr>
        <p:spPr>
          <a:xfrm>
            <a:off x="6118550" y="3952675"/>
            <a:ext cx="230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5" name="Google Shape;485;p22"/>
          <p:cNvSpPr txBox="1"/>
          <p:nvPr>
            <p:ph idx="9" type="title"/>
          </p:nvPr>
        </p:nvSpPr>
        <p:spPr>
          <a:xfrm>
            <a:off x="1040400" y="3517975"/>
            <a:ext cx="1664700" cy="478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2000"/>
              <a:buNone/>
              <a:defRPr sz="2000">
                <a:solidFill>
                  <a:schemeClr val="accent4"/>
                </a:solidFill>
              </a:defRPr>
            </a:lvl1pPr>
            <a:lvl2pPr lvl="1"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2pPr>
            <a:lvl3pPr lvl="2"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3pPr>
            <a:lvl4pPr lvl="3"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4pPr>
            <a:lvl5pPr lvl="4"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5pPr>
            <a:lvl6pPr lvl="5"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6pPr>
            <a:lvl7pPr lvl="6"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7pPr>
            <a:lvl8pPr lvl="7"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8pPr>
            <a:lvl9pPr lvl="8"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9pPr>
          </a:lstStyle>
          <a:p/>
        </p:txBody>
      </p:sp>
      <p:sp>
        <p:nvSpPr>
          <p:cNvPr id="486" name="Google Shape;486;p22"/>
          <p:cNvSpPr txBox="1"/>
          <p:nvPr>
            <p:ph idx="13" type="title"/>
          </p:nvPr>
        </p:nvSpPr>
        <p:spPr>
          <a:xfrm>
            <a:off x="3739675" y="3517975"/>
            <a:ext cx="1664700" cy="478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2000"/>
              <a:buNone/>
              <a:defRPr sz="2000">
                <a:solidFill>
                  <a:schemeClr val="accent4"/>
                </a:solidFill>
              </a:defRPr>
            </a:lvl1pPr>
            <a:lvl2pPr lvl="1"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2pPr>
            <a:lvl3pPr lvl="2"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3pPr>
            <a:lvl4pPr lvl="3"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4pPr>
            <a:lvl5pPr lvl="4"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5pPr>
            <a:lvl6pPr lvl="5"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6pPr>
            <a:lvl7pPr lvl="6"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7pPr>
            <a:lvl8pPr lvl="7"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8pPr>
            <a:lvl9pPr lvl="8"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9pPr>
          </a:lstStyle>
          <a:p/>
        </p:txBody>
      </p:sp>
      <p:sp>
        <p:nvSpPr>
          <p:cNvPr id="487" name="Google Shape;487;p22"/>
          <p:cNvSpPr txBox="1"/>
          <p:nvPr>
            <p:ph idx="14" type="title"/>
          </p:nvPr>
        </p:nvSpPr>
        <p:spPr>
          <a:xfrm>
            <a:off x="6438950" y="3517975"/>
            <a:ext cx="1664700" cy="478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2000"/>
              <a:buNone/>
              <a:defRPr sz="2000">
                <a:solidFill>
                  <a:schemeClr val="accent4"/>
                </a:solidFill>
              </a:defRPr>
            </a:lvl1pPr>
            <a:lvl2pPr lvl="1"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2pPr>
            <a:lvl3pPr lvl="2"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3pPr>
            <a:lvl4pPr lvl="3"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4pPr>
            <a:lvl5pPr lvl="4"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5pPr>
            <a:lvl6pPr lvl="5"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6pPr>
            <a:lvl7pPr lvl="6"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7pPr>
            <a:lvl8pPr lvl="7"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8pPr>
            <a:lvl9pPr lvl="8" rtl="0" algn="ctr">
              <a:spcBef>
                <a:spcPts val="0"/>
              </a:spcBef>
              <a:spcAft>
                <a:spcPts val="0"/>
              </a:spcAft>
              <a:buClr>
                <a:schemeClr val="accent4"/>
              </a:buClr>
              <a:buSzPts val="2000"/>
              <a:buFont typeface="Knewave"/>
              <a:buNone/>
              <a:defRPr b="0" sz="2000">
                <a:solidFill>
                  <a:schemeClr val="accent4"/>
                </a:solidFill>
                <a:latin typeface="Knewave"/>
                <a:ea typeface="Knewave"/>
                <a:cs typeface="Knewave"/>
                <a:sym typeface="Knewave"/>
              </a:defRPr>
            </a:lvl9pPr>
          </a:lstStyle>
          <a:p/>
        </p:txBody>
      </p:sp>
      <p:grpSp>
        <p:nvGrpSpPr>
          <p:cNvPr id="488" name="Google Shape;488;p22"/>
          <p:cNvGrpSpPr/>
          <p:nvPr/>
        </p:nvGrpSpPr>
        <p:grpSpPr>
          <a:xfrm>
            <a:off x="5" y="273564"/>
            <a:ext cx="552979" cy="532882"/>
            <a:chOff x="5008175" y="258525"/>
            <a:chExt cx="1666100" cy="1605550"/>
          </a:xfrm>
        </p:grpSpPr>
        <p:sp>
          <p:nvSpPr>
            <p:cNvPr id="489" name="Google Shape;489;p22"/>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2"/>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2"/>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22"/>
          <p:cNvGrpSpPr/>
          <p:nvPr/>
        </p:nvGrpSpPr>
        <p:grpSpPr>
          <a:xfrm flipH="1">
            <a:off x="8732105" y="3322926"/>
            <a:ext cx="552979" cy="532882"/>
            <a:chOff x="5008175" y="258525"/>
            <a:chExt cx="1666100" cy="1605550"/>
          </a:xfrm>
        </p:grpSpPr>
        <p:sp>
          <p:nvSpPr>
            <p:cNvPr id="493" name="Google Shape;493;p22"/>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2"/>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2"/>
          <p:cNvSpPr/>
          <p:nvPr/>
        </p:nvSpPr>
        <p:spPr>
          <a:xfrm>
            <a:off x="8954616" y="207440"/>
            <a:ext cx="342887" cy="525531"/>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
          <p:cNvSpPr/>
          <p:nvPr/>
        </p:nvSpPr>
        <p:spPr>
          <a:xfrm>
            <a:off x="8424050" y="667374"/>
            <a:ext cx="542114" cy="309548"/>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
          <p:cNvSpPr/>
          <p:nvPr/>
        </p:nvSpPr>
        <p:spPr>
          <a:xfrm>
            <a:off x="8393672" y="-104775"/>
            <a:ext cx="393846" cy="469432"/>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2"/>
          <p:cNvSpPr/>
          <p:nvPr/>
        </p:nvSpPr>
        <p:spPr>
          <a:xfrm>
            <a:off x="139550" y="4885451"/>
            <a:ext cx="417802" cy="497970"/>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p:nvPr/>
        </p:nvSpPr>
        <p:spPr>
          <a:xfrm>
            <a:off x="377407" y="4738999"/>
            <a:ext cx="575089" cy="328367"/>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2"/>
          <p:cNvSpPr txBox="1"/>
          <p:nvPr>
            <p:ph idx="15"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
    <p:bg>
      <p:bgPr>
        <a:blipFill>
          <a:blip r:embed="rId2">
            <a:alphaModFix/>
          </a:blip>
          <a:stretch>
            <a:fillRect/>
          </a:stretch>
        </a:blipFill>
      </p:bgPr>
    </p:bg>
    <p:spTree>
      <p:nvGrpSpPr>
        <p:cNvPr id="502" name="Shape 502"/>
        <p:cNvGrpSpPr/>
        <p:nvPr/>
      </p:nvGrpSpPr>
      <p:grpSpPr>
        <a:xfrm>
          <a:off x="0" y="0"/>
          <a:ext cx="0" cy="0"/>
          <a:chOff x="0" y="0"/>
          <a:chExt cx="0" cy="0"/>
        </a:xfrm>
      </p:grpSpPr>
      <p:grpSp>
        <p:nvGrpSpPr>
          <p:cNvPr id="503" name="Google Shape;503;p23"/>
          <p:cNvGrpSpPr/>
          <p:nvPr/>
        </p:nvGrpSpPr>
        <p:grpSpPr>
          <a:xfrm>
            <a:off x="-68572" y="-28575"/>
            <a:ext cx="7528290" cy="5235000"/>
            <a:chOff x="-68575" y="-28575"/>
            <a:chExt cx="5943700" cy="5235000"/>
          </a:xfrm>
        </p:grpSpPr>
        <p:sp>
          <p:nvSpPr>
            <p:cNvPr id="504" name="Google Shape;504;p23"/>
            <p:cNvSpPr/>
            <p:nvPr/>
          </p:nvSpPr>
          <p:spPr>
            <a:xfrm>
              <a:off x="1571625" y="-28575"/>
              <a:ext cx="4303500" cy="52293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3"/>
            <p:cNvSpPr/>
            <p:nvPr/>
          </p:nvSpPr>
          <p:spPr>
            <a:xfrm>
              <a:off x="-68575" y="-28575"/>
              <a:ext cx="2783100" cy="523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6" name="Google Shape;506;p23"/>
          <p:cNvSpPr txBox="1"/>
          <p:nvPr>
            <p:ph idx="1" type="subTitle"/>
          </p:nvPr>
        </p:nvSpPr>
        <p:spPr>
          <a:xfrm>
            <a:off x="720000" y="2965425"/>
            <a:ext cx="3261300" cy="124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507" name="Google Shape;507;p23"/>
          <p:cNvSpPr txBox="1"/>
          <p:nvPr>
            <p:ph type="title"/>
          </p:nvPr>
        </p:nvSpPr>
        <p:spPr>
          <a:xfrm>
            <a:off x="720000" y="540000"/>
            <a:ext cx="3261300" cy="11172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
    <p:bg>
      <p:bgPr>
        <a:blipFill>
          <a:blip r:embed="rId2">
            <a:alphaModFix/>
          </a:blip>
          <a:stretch>
            <a:fillRect/>
          </a:stretch>
        </a:blipFill>
      </p:bgPr>
    </p:bg>
    <p:spTree>
      <p:nvGrpSpPr>
        <p:cNvPr id="508" name="Shape 508"/>
        <p:cNvGrpSpPr/>
        <p:nvPr/>
      </p:nvGrpSpPr>
      <p:grpSpPr>
        <a:xfrm>
          <a:off x="0" y="0"/>
          <a:ext cx="0" cy="0"/>
          <a:chOff x="0" y="0"/>
          <a:chExt cx="0" cy="0"/>
        </a:xfrm>
      </p:grpSpPr>
      <p:grpSp>
        <p:nvGrpSpPr>
          <p:cNvPr id="509" name="Google Shape;509;p24"/>
          <p:cNvGrpSpPr/>
          <p:nvPr/>
        </p:nvGrpSpPr>
        <p:grpSpPr>
          <a:xfrm>
            <a:off x="-68572" y="-28575"/>
            <a:ext cx="7528290" cy="5235000"/>
            <a:chOff x="-68575" y="-28575"/>
            <a:chExt cx="5943700" cy="5235000"/>
          </a:xfrm>
        </p:grpSpPr>
        <p:sp>
          <p:nvSpPr>
            <p:cNvPr id="510" name="Google Shape;510;p24"/>
            <p:cNvSpPr/>
            <p:nvPr/>
          </p:nvSpPr>
          <p:spPr>
            <a:xfrm>
              <a:off x="1571625" y="-28575"/>
              <a:ext cx="4303500" cy="52293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4"/>
            <p:cNvSpPr/>
            <p:nvPr/>
          </p:nvSpPr>
          <p:spPr>
            <a:xfrm>
              <a:off x="-68575" y="-28575"/>
              <a:ext cx="2783100" cy="523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24"/>
          <p:cNvSpPr txBox="1"/>
          <p:nvPr>
            <p:ph idx="1" type="subTitle"/>
          </p:nvPr>
        </p:nvSpPr>
        <p:spPr>
          <a:xfrm>
            <a:off x="814700" y="1628625"/>
            <a:ext cx="2806500" cy="643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13" name="Google Shape;513;p24"/>
          <p:cNvSpPr txBox="1"/>
          <p:nvPr>
            <p:ph idx="2" type="subTitle"/>
          </p:nvPr>
        </p:nvSpPr>
        <p:spPr>
          <a:xfrm>
            <a:off x="720000" y="2272425"/>
            <a:ext cx="29955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4" name="Google Shape;514;p24"/>
          <p:cNvSpPr txBox="1"/>
          <p:nvPr>
            <p:ph idx="3" type="subTitle"/>
          </p:nvPr>
        </p:nvSpPr>
        <p:spPr>
          <a:xfrm>
            <a:off x="814650" y="3209950"/>
            <a:ext cx="2806500" cy="643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15" name="Google Shape;515;p24"/>
          <p:cNvSpPr txBox="1"/>
          <p:nvPr>
            <p:ph idx="4" type="subTitle"/>
          </p:nvPr>
        </p:nvSpPr>
        <p:spPr>
          <a:xfrm>
            <a:off x="747200" y="3853750"/>
            <a:ext cx="29958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6" name="Google Shape;516;p24"/>
          <p:cNvSpPr txBox="1"/>
          <p:nvPr>
            <p:ph type="title"/>
          </p:nvPr>
        </p:nvSpPr>
        <p:spPr>
          <a:xfrm>
            <a:off x="720000" y="540000"/>
            <a:ext cx="3852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2">
    <p:bg>
      <p:bgPr>
        <a:solidFill>
          <a:schemeClr val="dk1"/>
        </a:solidFill>
      </p:bgPr>
    </p:bg>
    <p:spTree>
      <p:nvGrpSpPr>
        <p:cNvPr id="517" name="Shape 517"/>
        <p:cNvGrpSpPr/>
        <p:nvPr/>
      </p:nvGrpSpPr>
      <p:grpSpPr>
        <a:xfrm>
          <a:off x="0" y="0"/>
          <a:ext cx="0" cy="0"/>
          <a:chOff x="0" y="0"/>
          <a:chExt cx="0" cy="0"/>
        </a:xfrm>
      </p:grpSpPr>
      <p:sp>
        <p:nvSpPr>
          <p:cNvPr id="518" name="Google Shape;518;p25"/>
          <p:cNvSpPr txBox="1"/>
          <p:nvPr>
            <p:ph idx="1" type="subTitle"/>
          </p:nvPr>
        </p:nvSpPr>
        <p:spPr>
          <a:xfrm>
            <a:off x="4798800" y="1739963"/>
            <a:ext cx="1638000" cy="4059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19" name="Google Shape;519;p2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
        <p:nvSpPr>
          <p:cNvPr id="520" name="Google Shape;520;p25"/>
          <p:cNvSpPr txBox="1"/>
          <p:nvPr>
            <p:ph idx="2" type="body"/>
          </p:nvPr>
        </p:nvSpPr>
        <p:spPr>
          <a:xfrm>
            <a:off x="4798800" y="2177783"/>
            <a:ext cx="3625200" cy="14493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Char char="●"/>
              <a:defRPr sz="12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521" name="Google Shape;521;p25"/>
          <p:cNvSpPr txBox="1"/>
          <p:nvPr>
            <p:ph idx="3" type="body"/>
          </p:nvPr>
        </p:nvSpPr>
        <p:spPr>
          <a:xfrm>
            <a:off x="4798800" y="3571475"/>
            <a:ext cx="3625200" cy="3627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Char char="●"/>
              <a:defRPr sz="10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sz="1000"/>
            </a:lvl5pPr>
            <a:lvl6pPr indent="-292100" lvl="5" marL="2743200" rtl="0">
              <a:spcBef>
                <a:spcPts val="0"/>
              </a:spcBef>
              <a:spcAft>
                <a:spcPts val="0"/>
              </a:spcAft>
              <a:buSzPts val="1000"/>
              <a:buChar char="■"/>
              <a:defRPr sz="1000"/>
            </a:lvl6pPr>
            <a:lvl7pPr indent="-292100" lvl="6" marL="3200400" rtl="0">
              <a:spcBef>
                <a:spcPts val="0"/>
              </a:spcBef>
              <a:spcAft>
                <a:spcPts val="0"/>
              </a:spcAft>
              <a:buSzPts val="1000"/>
              <a:buChar char="●"/>
              <a:defRPr sz="1000"/>
            </a:lvl7pPr>
            <a:lvl8pPr indent="-292100" lvl="7" marL="3657600" rtl="0">
              <a:spcBef>
                <a:spcPts val="0"/>
              </a:spcBef>
              <a:spcAft>
                <a:spcPts val="0"/>
              </a:spcAft>
              <a:buSzPts val="1000"/>
              <a:buChar char="○"/>
              <a:defRPr sz="1000"/>
            </a:lvl8pPr>
            <a:lvl9pPr indent="-292100" lvl="8" marL="4114800" rtl="0">
              <a:spcBef>
                <a:spcPts val="0"/>
              </a:spcBef>
              <a:spcAft>
                <a:spcPts val="0"/>
              </a:spcAft>
              <a:buSzPts val="1000"/>
              <a:buChar char="■"/>
              <a:defRPr sz="1000"/>
            </a:lvl9pPr>
          </a:lstStyle>
          <a:p/>
        </p:txBody>
      </p:sp>
      <p:sp>
        <p:nvSpPr>
          <p:cNvPr id="522" name="Google Shape;522;p25"/>
          <p:cNvSpPr txBox="1"/>
          <p:nvPr>
            <p:ph idx="4" type="subTitle"/>
          </p:nvPr>
        </p:nvSpPr>
        <p:spPr>
          <a:xfrm>
            <a:off x="4798800" y="3138525"/>
            <a:ext cx="1638000" cy="4059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23" name="Google Shape;523;p25"/>
          <p:cNvSpPr txBox="1"/>
          <p:nvPr>
            <p:ph idx="5" type="body"/>
          </p:nvPr>
        </p:nvSpPr>
        <p:spPr>
          <a:xfrm>
            <a:off x="720000" y="2177789"/>
            <a:ext cx="3625200" cy="23781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Char char="●"/>
              <a:defRPr sz="12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sz="1000"/>
            </a:lvl5pPr>
            <a:lvl6pPr indent="-292100" lvl="5" marL="2743200" rtl="0">
              <a:spcBef>
                <a:spcPts val="0"/>
              </a:spcBef>
              <a:spcAft>
                <a:spcPts val="0"/>
              </a:spcAft>
              <a:buSzPts val="1000"/>
              <a:buChar char="■"/>
              <a:defRPr sz="1000"/>
            </a:lvl6pPr>
            <a:lvl7pPr indent="-292100" lvl="6" marL="3200400" rtl="0">
              <a:spcBef>
                <a:spcPts val="0"/>
              </a:spcBef>
              <a:spcAft>
                <a:spcPts val="0"/>
              </a:spcAft>
              <a:buSzPts val="1000"/>
              <a:buChar char="●"/>
              <a:defRPr sz="1000"/>
            </a:lvl7pPr>
            <a:lvl8pPr indent="-292100" lvl="7" marL="3657600" rtl="0">
              <a:spcBef>
                <a:spcPts val="0"/>
              </a:spcBef>
              <a:spcAft>
                <a:spcPts val="0"/>
              </a:spcAft>
              <a:buSzPts val="1000"/>
              <a:buChar char="○"/>
              <a:defRPr sz="1000"/>
            </a:lvl8pPr>
            <a:lvl9pPr indent="-292100" lvl="8" marL="4114800" rtl="0">
              <a:spcBef>
                <a:spcPts val="0"/>
              </a:spcBef>
              <a:spcAft>
                <a:spcPts val="0"/>
              </a:spcAft>
              <a:buSzPts val="1000"/>
              <a:buChar char="■"/>
              <a:defRPr sz="1000"/>
            </a:lvl9pPr>
          </a:lstStyle>
          <a:p/>
        </p:txBody>
      </p:sp>
      <p:sp>
        <p:nvSpPr>
          <p:cNvPr id="524" name="Google Shape;524;p25"/>
          <p:cNvSpPr txBox="1"/>
          <p:nvPr>
            <p:ph idx="6" type="subTitle"/>
          </p:nvPr>
        </p:nvSpPr>
        <p:spPr>
          <a:xfrm>
            <a:off x="720000" y="1739963"/>
            <a:ext cx="1638000" cy="4059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25" name="Google Shape;525;p25"/>
          <p:cNvSpPr txBox="1"/>
          <p:nvPr>
            <p:ph idx="7" type="subTitle"/>
          </p:nvPr>
        </p:nvSpPr>
        <p:spPr>
          <a:xfrm>
            <a:off x="720000" y="1143850"/>
            <a:ext cx="7704000" cy="3327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grpSp>
        <p:nvGrpSpPr>
          <p:cNvPr id="526" name="Google Shape;526;p25"/>
          <p:cNvGrpSpPr/>
          <p:nvPr/>
        </p:nvGrpSpPr>
        <p:grpSpPr>
          <a:xfrm flipH="1">
            <a:off x="323559" y="4145444"/>
            <a:ext cx="792897" cy="764081"/>
            <a:chOff x="5008175" y="258525"/>
            <a:chExt cx="1666100" cy="1605550"/>
          </a:xfrm>
        </p:grpSpPr>
        <p:sp>
          <p:nvSpPr>
            <p:cNvPr id="527" name="Google Shape;527;p25"/>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5"/>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5"/>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5"/>
          <p:cNvGrpSpPr/>
          <p:nvPr/>
        </p:nvGrpSpPr>
        <p:grpSpPr>
          <a:xfrm>
            <a:off x="8147505" y="273551"/>
            <a:ext cx="552979" cy="532882"/>
            <a:chOff x="5008175" y="258525"/>
            <a:chExt cx="1666100" cy="1605550"/>
          </a:xfrm>
        </p:grpSpPr>
        <p:sp>
          <p:nvSpPr>
            <p:cNvPr id="531" name="Google Shape;531;p25"/>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5"/>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25"/>
          <p:cNvGrpSpPr/>
          <p:nvPr/>
        </p:nvGrpSpPr>
        <p:grpSpPr>
          <a:xfrm rot="-361082">
            <a:off x="177929" y="3785600"/>
            <a:ext cx="553027" cy="532929"/>
            <a:chOff x="5008175" y="258525"/>
            <a:chExt cx="1666100" cy="1605550"/>
          </a:xfrm>
        </p:grpSpPr>
        <p:sp>
          <p:nvSpPr>
            <p:cNvPr id="535" name="Google Shape;535;p25"/>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25"/>
          <p:cNvGrpSpPr/>
          <p:nvPr/>
        </p:nvGrpSpPr>
        <p:grpSpPr>
          <a:xfrm rot="894333">
            <a:off x="8335372" y="3873832"/>
            <a:ext cx="890201" cy="1365725"/>
            <a:chOff x="-67986" y="3929608"/>
            <a:chExt cx="670915" cy="1029226"/>
          </a:xfrm>
        </p:grpSpPr>
        <p:sp>
          <p:nvSpPr>
            <p:cNvPr id="539" name="Google Shape;539;p25"/>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5"/>
            <p:cNvSpPr/>
            <p:nvPr/>
          </p:nvSpPr>
          <p:spPr>
            <a:xfrm>
              <a:off x="-66017" y="4769491"/>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5"/>
            <p:cNvSpPr/>
            <p:nvPr/>
          </p:nvSpPr>
          <p:spPr>
            <a:xfrm>
              <a:off x="-67986" y="4370972"/>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5"/>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_1">
    <p:bg>
      <p:bgPr>
        <a:blipFill>
          <a:blip r:embed="rId2">
            <a:alphaModFix/>
          </a:blip>
          <a:stretch>
            <a:fillRect/>
          </a:stretch>
        </a:blipFill>
      </p:bgPr>
    </p:bg>
    <p:spTree>
      <p:nvGrpSpPr>
        <p:cNvPr id="544" name="Shape 544"/>
        <p:cNvGrpSpPr/>
        <p:nvPr/>
      </p:nvGrpSpPr>
      <p:grpSpPr>
        <a:xfrm>
          <a:off x="0" y="0"/>
          <a:ext cx="0" cy="0"/>
          <a:chOff x="0" y="0"/>
          <a:chExt cx="0" cy="0"/>
        </a:xfrm>
      </p:grpSpPr>
      <p:grpSp>
        <p:nvGrpSpPr>
          <p:cNvPr id="545" name="Google Shape;545;p26"/>
          <p:cNvGrpSpPr/>
          <p:nvPr/>
        </p:nvGrpSpPr>
        <p:grpSpPr>
          <a:xfrm>
            <a:off x="-68572" y="-28575"/>
            <a:ext cx="7528290" cy="5235000"/>
            <a:chOff x="-68575" y="-28575"/>
            <a:chExt cx="5943700" cy="5235000"/>
          </a:xfrm>
        </p:grpSpPr>
        <p:sp>
          <p:nvSpPr>
            <p:cNvPr id="546" name="Google Shape;546;p26"/>
            <p:cNvSpPr/>
            <p:nvPr/>
          </p:nvSpPr>
          <p:spPr>
            <a:xfrm>
              <a:off x="1571625" y="-28575"/>
              <a:ext cx="4303500" cy="52293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6"/>
            <p:cNvSpPr/>
            <p:nvPr/>
          </p:nvSpPr>
          <p:spPr>
            <a:xfrm>
              <a:off x="-68575" y="-28575"/>
              <a:ext cx="2783100" cy="523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26"/>
          <p:cNvSpPr/>
          <p:nvPr/>
        </p:nvSpPr>
        <p:spPr>
          <a:xfrm rot="2234747">
            <a:off x="8524731" y="4378808"/>
            <a:ext cx="448874" cy="496996"/>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6"/>
          <p:cNvSpPr/>
          <p:nvPr/>
        </p:nvSpPr>
        <p:spPr>
          <a:xfrm flipH="1" rot="2234747">
            <a:off x="8020215" y="4774374"/>
            <a:ext cx="448874" cy="496996"/>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&lt;</a:t>
            </a:r>
            <a:endParaRPr/>
          </a:p>
        </p:txBody>
      </p:sp>
      <p:sp>
        <p:nvSpPr>
          <p:cNvPr id="550" name="Google Shape;550;p26"/>
          <p:cNvSpPr/>
          <p:nvPr/>
        </p:nvSpPr>
        <p:spPr>
          <a:xfrm rot="4076658">
            <a:off x="8229768" y="4264511"/>
            <a:ext cx="448891" cy="49701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6"/>
          <p:cNvSpPr/>
          <p:nvPr/>
        </p:nvSpPr>
        <p:spPr>
          <a:xfrm rot="3890970">
            <a:off x="8199534" y="291494"/>
            <a:ext cx="448903" cy="497028"/>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6"/>
          <p:cNvSpPr/>
          <p:nvPr/>
        </p:nvSpPr>
        <p:spPr>
          <a:xfrm rot="2700000">
            <a:off x="424123" y="4378785"/>
            <a:ext cx="448896" cy="497020"/>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solidFill>
          <a:schemeClr val="dk1"/>
        </a:solidFill>
      </p:bgPr>
    </p:bg>
    <p:spTree>
      <p:nvGrpSpPr>
        <p:cNvPr id="554" name="Shape 554"/>
        <p:cNvGrpSpPr/>
        <p:nvPr/>
      </p:nvGrpSpPr>
      <p:grpSpPr>
        <a:xfrm>
          <a:off x="0" y="0"/>
          <a:ext cx="0" cy="0"/>
          <a:chOff x="0" y="0"/>
          <a:chExt cx="0" cy="0"/>
        </a:xfrm>
      </p:grpSpPr>
      <p:sp>
        <p:nvSpPr>
          <p:cNvPr id="555" name="Google Shape;555;p27"/>
          <p:cNvSpPr txBox="1"/>
          <p:nvPr>
            <p:ph hasCustomPrompt="1" type="title"/>
          </p:nvPr>
        </p:nvSpPr>
        <p:spPr>
          <a:xfrm>
            <a:off x="2018250" y="1765175"/>
            <a:ext cx="1233600" cy="991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3000">
                <a:solidFill>
                  <a:schemeClr val="accent6"/>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56" name="Google Shape;556;p27"/>
          <p:cNvSpPr txBox="1"/>
          <p:nvPr>
            <p:ph idx="1" type="subTitle"/>
          </p:nvPr>
        </p:nvSpPr>
        <p:spPr>
          <a:xfrm>
            <a:off x="4964625" y="3551850"/>
            <a:ext cx="3148200" cy="80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57" name="Google Shape;557;p27"/>
          <p:cNvSpPr txBox="1"/>
          <p:nvPr>
            <p:ph hasCustomPrompt="1" idx="2" type="title"/>
          </p:nvPr>
        </p:nvSpPr>
        <p:spPr>
          <a:xfrm>
            <a:off x="5921900" y="1765175"/>
            <a:ext cx="1233600" cy="991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200"/>
              <a:buNone/>
              <a:defRPr sz="3000">
                <a:solidFill>
                  <a:schemeClr val="accent6"/>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58" name="Google Shape;558;p27"/>
          <p:cNvSpPr txBox="1"/>
          <p:nvPr>
            <p:ph idx="3" type="subTitle"/>
          </p:nvPr>
        </p:nvSpPr>
        <p:spPr>
          <a:xfrm>
            <a:off x="1073100" y="3551850"/>
            <a:ext cx="3123900" cy="80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559" name="Google Shape;559;p27"/>
          <p:cNvGrpSpPr/>
          <p:nvPr/>
        </p:nvGrpSpPr>
        <p:grpSpPr>
          <a:xfrm rot="894266">
            <a:off x="8129829" y="3122400"/>
            <a:ext cx="1495949" cy="2294882"/>
            <a:chOff x="-67986" y="3929608"/>
            <a:chExt cx="670915" cy="1029226"/>
          </a:xfrm>
        </p:grpSpPr>
        <p:sp>
          <p:nvSpPr>
            <p:cNvPr id="560" name="Google Shape;560;p27"/>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7"/>
            <p:cNvSpPr/>
            <p:nvPr/>
          </p:nvSpPr>
          <p:spPr>
            <a:xfrm>
              <a:off x="-66017" y="4769491"/>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7"/>
            <p:cNvSpPr/>
            <p:nvPr/>
          </p:nvSpPr>
          <p:spPr>
            <a:xfrm>
              <a:off x="-67986" y="4370972"/>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7"/>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7"/>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27"/>
          <p:cNvGrpSpPr/>
          <p:nvPr/>
        </p:nvGrpSpPr>
        <p:grpSpPr>
          <a:xfrm rot="894266">
            <a:off x="-205034" y="-148733"/>
            <a:ext cx="1495949" cy="672994"/>
            <a:chOff x="-67986" y="4277549"/>
            <a:chExt cx="670915" cy="301829"/>
          </a:xfrm>
        </p:grpSpPr>
        <p:sp>
          <p:nvSpPr>
            <p:cNvPr id="566" name="Google Shape;566;p27"/>
            <p:cNvSpPr/>
            <p:nvPr/>
          </p:nvSpPr>
          <p:spPr>
            <a:xfrm>
              <a:off x="-67986" y="4370972"/>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7"/>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27"/>
          <p:cNvSpPr txBox="1"/>
          <p:nvPr>
            <p:ph idx="4" type="subTitle"/>
          </p:nvPr>
        </p:nvSpPr>
        <p:spPr>
          <a:xfrm>
            <a:off x="1540050" y="3127050"/>
            <a:ext cx="2190000" cy="424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69" name="Google Shape;569;p27"/>
          <p:cNvSpPr txBox="1"/>
          <p:nvPr>
            <p:ph idx="5" type="subTitle"/>
          </p:nvPr>
        </p:nvSpPr>
        <p:spPr>
          <a:xfrm>
            <a:off x="5443700" y="3127050"/>
            <a:ext cx="2190000" cy="424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570" name="Google Shape;570;p27"/>
          <p:cNvSpPr txBox="1"/>
          <p:nvPr>
            <p:ph idx="6"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bg>
      <p:bgPr>
        <a:solidFill>
          <a:schemeClr val="dk1"/>
        </a:solidFill>
      </p:bgPr>
    </p:bg>
    <p:spTree>
      <p:nvGrpSpPr>
        <p:cNvPr id="571" name="Shape 571"/>
        <p:cNvGrpSpPr/>
        <p:nvPr/>
      </p:nvGrpSpPr>
      <p:grpSpPr>
        <a:xfrm>
          <a:off x="0" y="0"/>
          <a:ext cx="0" cy="0"/>
          <a:chOff x="0" y="0"/>
          <a:chExt cx="0" cy="0"/>
        </a:xfrm>
      </p:grpSpPr>
      <p:sp>
        <p:nvSpPr>
          <p:cNvPr id="572" name="Google Shape;572;p28"/>
          <p:cNvSpPr txBox="1"/>
          <p:nvPr>
            <p:ph idx="1" type="subTitle"/>
          </p:nvPr>
        </p:nvSpPr>
        <p:spPr>
          <a:xfrm>
            <a:off x="4615650" y="2571750"/>
            <a:ext cx="3852000" cy="1242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573" name="Google Shape;573;p28"/>
          <p:cNvSpPr txBox="1"/>
          <p:nvPr>
            <p:ph type="title"/>
          </p:nvPr>
        </p:nvSpPr>
        <p:spPr>
          <a:xfrm>
            <a:off x="4615800" y="1518825"/>
            <a:ext cx="3852000" cy="897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a:lvl1pPr>
            <a:lvl2pPr lvl="1" rtl="0" algn="r">
              <a:spcBef>
                <a:spcPts val="0"/>
              </a:spcBef>
              <a:spcAft>
                <a:spcPts val="0"/>
              </a:spcAft>
              <a:buSzPts val="3100"/>
              <a:buFont typeface="Knewave"/>
              <a:buNone/>
              <a:defRPr>
                <a:latin typeface="Knewave"/>
                <a:ea typeface="Knewave"/>
                <a:cs typeface="Knewave"/>
                <a:sym typeface="Knewave"/>
              </a:defRPr>
            </a:lvl2pPr>
            <a:lvl3pPr lvl="2" rtl="0" algn="r">
              <a:spcBef>
                <a:spcPts val="0"/>
              </a:spcBef>
              <a:spcAft>
                <a:spcPts val="0"/>
              </a:spcAft>
              <a:buSzPts val="3100"/>
              <a:buFont typeface="Knewave"/>
              <a:buNone/>
              <a:defRPr>
                <a:latin typeface="Knewave"/>
                <a:ea typeface="Knewave"/>
                <a:cs typeface="Knewave"/>
                <a:sym typeface="Knewave"/>
              </a:defRPr>
            </a:lvl3pPr>
            <a:lvl4pPr lvl="3" rtl="0" algn="r">
              <a:spcBef>
                <a:spcPts val="0"/>
              </a:spcBef>
              <a:spcAft>
                <a:spcPts val="0"/>
              </a:spcAft>
              <a:buSzPts val="3100"/>
              <a:buFont typeface="Knewave"/>
              <a:buNone/>
              <a:defRPr>
                <a:latin typeface="Knewave"/>
                <a:ea typeface="Knewave"/>
                <a:cs typeface="Knewave"/>
                <a:sym typeface="Knewave"/>
              </a:defRPr>
            </a:lvl4pPr>
            <a:lvl5pPr lvl="4" rtl="0" algn="r">
              <a:spcBef>
                <a:spcPts val="0"/>
              </a:spcBef>
              <a:spcAft>
                <a:spcPts val="0"/>
              </a:spcAft>
              <a:buSzPts val="3100"/>
              <a:buFont typeface="Knewave"/>
              <a:buNone/>
              <a:defRPr>
                <a:latin typeface="Knewave"/>
                <a:ea typeface="Knewave"/>
                <a:cs typeface="Knewave"/>
                <a:sym typeface="Knewave"/>
              </a:defRPr>
            </a:lvl5pPr>
            <a:lvl6pPr lvl="5" rtl="0" algn="r">
              <a:spcBef>
                <a:spcPts val="0"/>
              </a:spcBef>
              <a:spcAft>
                <a:spcPts val="0"/>
              </a:spcAft>
              <a:buSzPts val="3100"/>
              <a:buFont typeface="Knewave"/>
              <a:buNone/>
              <a:defRPr>
                <a:latin typeface="Knewave"/>
                <a:ea typeface="Knewave"/>
                <a:cs typeface="Knewave"/>
                <a:sym typeface="Knewave"/>
              </a:defRPr>
            </a:lvl6pPr>
            <a:lvl7pPr lvl="6" rtl="0" algn="r">
              <a:spcBef>
                <a:spcPts val="0"/>
              </a:spcBef>
              <a:spcAft>
                <a:spcPts val="0"/>
              </a:spcAft>
              <a:buSzPts val="3100"/>
              <a:buFont typeface="Knewave"/>
              <a:buNone/>
              <a:defRPr>
                <a:latin typeface="Knewave"/>
                <a:ea typeface="Knewave"/>
                <a:cs typeface="Knewave"/>
                <a:sym typeface="Knewave"/>
              </a:defRPr>
            </a:lvl7pPr>
            <a:lvl8pPr lvl="7" rtl="0" algn="r">
              <a:spcBef>
                <a:spcPts val="0"/>
              </a:spcBef>
              <a:spcAft>
                <a:spcPts val="0"/>
              </a:spcAft>
              <a:buSzPts val="3100"/>
              <a:buFont typeface="Knewave"/>
              <a:buNone/>
              <a:defRPr>
                <a:latin typeface="Knewave"/>
                <a:ea typeface="Knewave"/>
                <a:cs typeface="Knewave"/>
                <a:sym typeface="Knewave"/>
              </a:defRPr>
            </a:lvl8pPr>
            <a:lvl9pPr lvl="8" rtl="0" algn="r">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ONE_COLUMN_TEXT_1_1">
    <p:bg>
      <p:bgPr>
        <a:solidFill>
          <a:schemeClr val="dk1"/>
        </a:solidFill>
      </p:bgPr>
    </p:bg>
    <p:spTree>
      <p:nvGrpSpPr>
        <p:cNvPr id="574" name="Shape 574"/>
        <p:cNvGrpSpPr/>
        <p:nvPr/>
      </p:nvGrpSpPr>
      <p:grpSpPr>
        <a:xfrm>
          <a:off x="0" y="0"/>
          <a:ext cx="0" cy="0"/>
          <a:chOff x="0" y="0"/>
          <a:chExt cx="0" cy="0"/>
        </a:xfrm>
      </p:grpSpPr>
      <p:sp>
        <p:nvSpPr>
          <p:cNvPr id="575" name="Google Shape;575;p29"/>
          <p:cNvSpPr txBox="1"/>
          <p:nvPr>
            <p:ph idx="1" type="subTitle"/>
          </p:nvPr>
        </p:nvSpPr>
        <p:spPr>
          <a:xfrm>
            <a:off x="720000" y="2571750"/>
            <a:ext cx="3852000" cy="124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76" name="Google Shape;576;p29"/>
          <p:cNvSpPr txBox="1"/>
          <p:nvPr>
            <p:ph type="title"/>
          </p:nvPr>
        </p:nvSpPr>
        <p:spPr>
          <a:xfrm>
            <a:off x="720150" y="1518825"/>
            <a:ext cx="3852000" cy="897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
    <p:bg>
      <p:bgPr>
        <a:solidFill>
          <a:schemeClr val="dk1"/>
        </a:solidFill>
      </p:bgPr>
    </p:bg>
    <p:spTree>
      <p:nvGrpSpPr>
        <p:cNvPr id="577" name="Shape 577"/>
        <p:cNvGrpSpPr/>
        <p:nvPr/>
      </p:nvGrpSpPr>
      <p:grpSpPr>
        <a:xfrm>
          <a:off x="0" y="0"/>
          <a:ext cx="0" cy="0"/>
          <a:chOff x="0" y="0"/>
          <a:chExt cx="0" cy="0"/>
        </a:xfrm>
      </p:grpSpPr>
      <p:sp>
        <p:nvSpPr>
          <p:cNvPr id="578" name="Google Shape;578;p30"/>
          <p:cNvSpPr txBox="1"/>
          <p:nvPr>
            <p:ph idx="1" type="body"/>
          </p:nvPr>
        </p:nvSpPr>
        <p:spPr>
          <a:xfrm>
            <a:off x="720000" y="2233725"/>
            <a:ext cx="5321700" cy="2369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Courier New"/>
              <a:buChar char="●"/>
              <a:defRPr/>
            </a:lvl1pPr>
            <a:lvl2pPr indent="-304800" lvl="1" marL="914400" rtl="0">
              <a:lnSpc>
                <a:spcPct val="115000"/>
              </a:lnSpc>
              <a:spcBef>
                <a:spcPts val="0"/>
              </a:spcBef>
              <a:spcAft>
                <a:spcPts val="0"/>
              </a:spcAft>
              <a:buSzPts val="1200"/>
              <a:buFont typeface="Courier New"/>
              <a:buChar char="○"/>
              <a:defRPr b="1" sz="1200">
                <a:latin typeface="Courier New"/>
                <a:ea typeface="Courier New"/>
                <a:cs typeface="Courier New"/>
                <a:sym typeface="Courier New"/>
              </a:defRPr>
            </a:lvl2pPr>
            <a:lvl3pPr indent="-304800" lvl="2" marL="13716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3pPr>
            <a:lvl4pPr indent="-304800" lvl="3" marL="18288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4pPr>
            <a:lvl5pPr indent="-304800" lvl="4" marL="22860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5pPr>
            <a:lvl6pPr indent="-304800" lvl="5" marL="27432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6pPr>
            <a:lvl7pPr indent="-304800" lvl="6" marL="32004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7pPr>
            <a:lvl8pPr indent="-304800" lvl="7" marL="36576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8pPr>
            <a:lvl9pPr indent="-304800" lvl="8" marL="4114800" rtl="0">
              <a:lnSpc>
                <a:spcPct val="115000"/>
              </a:lnSpc>
              <a:spcBef>
                <a:spcPts val="1600"/>
              </a:spcBef>
              <a:spcAft>
                <a:spcPts val="1600"/>
              </a:spcAft>
              <a:buSzPts val="1200"/>
              <a:buFont typeface="Courier New"/>
              <a:buChar char="■"/>
              <a:defRPr b="1" sz="1200">
                <a:latin typeface="Courier New"/>
                <a:ea typeface="Courier New"/>
                <a:cs typeface="Courier New"/>
                <a:sym typeface="Courier New"/>
              </a:defRPr>
            </a:lvl9pPr>
          </a:lstStyle>
          <a:p/>
        </p:txBody>
      </p:sp>
      <p:sp>
        <p:nvSpPr>
          <p:cNvPr id="579" name="Google Shape;579;p30"/>
          <p:cNvSpPr/>
          <p:nvPr/>
        </p:nvSpPr>
        <p:spPr>
          <a:xfrm rot="2947939">
            <a:off x="8218991" y="758088"/>
            <a:ext cx="515545" cy="257798"/>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0"/>
          <p:cNvSpPr/>
          <p:nvPr/>
        </p:nvSpPr>
        <p:spPr>
          <a:xfrm rot="8463282">
            <a:off x="8766674" y="367332"/>
            <a:ext cx="515510" cy="257810"/>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0"/>
          <p:cNvSpPr/>
          <p:nvPr/>
        </p:nvSpPr>
        <p:spPr>
          <a:xfrm rot="-4579005">
            <a:off x="805965" y="4818401"/>
            <a:ext cx="589187" cy="294641"/>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0"/>
          <p:cNvSpPr/>
          <p:nvPr/>
        </p:nvSpPr>
        <p:spPr>
          <a:xfrm rot="-1697837">
            <a:off x="7557812" y="4905388"/>
            <a:ext cx="653877" cy="326957"/>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3" name="Google Shape;583;p30"/>
          <p:cNvGrpSpPr/>
          <p:nvPr/>
        </p:nvGrpSpPr>
        <p:grpSpPr>
          <a:xfrm flipH="1">
            <a:off x="8210790" y="-86267"/>
            <a:ext cx="653278" cy="661808"/>
            <a:chOff x="5008175" y="258525"/>
            <a:chExt cx="1666100" cy="1605550"/>
          </a:xfrm>
        </p:grpSpPr>
        <p:sp>
          <p:nvSpPr>
            <p:cNvPr id="584" name="Google Shape;584;p30"/>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0"/>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0"/>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30"/>
          <p:cNvGrpSpPr/>
          <p:nvPr/>
        </p:nvGrpSpPr>
        <p:grpSpPr>
          <a:xfrm flipH="1">
            <a:off x="-57168" y="4639214"/>
            <a:ext cx="746746" cy="756375"/>
            <a:chOff x="5008175" y="258525"/>
            <a:chExt cx="1666100" cy="1605550"/>
          </a:xfrm>
        </p:grpSpPr>
        <p:sp>
          <p:nvSpPr>
            <p:cNvPr id="588" name="Google Shape;588;p30"/>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0"/>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0"/>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1" name="Google Shape;591;p30"/>
          <p:cNvSpPr/>
          <p:nvPr/>
        </p:nvSpPr>
        <p:spPr>
          <a:xfrm rot="578468">
            <a:off x="-36449" y="4137490"/>
            <a:ext cx="589245" cy="29462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0"/>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89" name="Shape 89"/>
        <p:cNvGrpSpPr/>
        <p:nvPr/>
      </p:nvGrpSpPr>
      <p:grpSpPr>
        <a:xfrm>
          <a:off x="0" y="0"/>
          <a:ext cx="0" cy="0"/>
          <a:chOff x="0" y="0"/>
          <a:chExt cx="0" cy="0"/>
        </a:xfrm>
      </p:grpSpPr>
      <p:sp>
        <p:nvSpPr>
          <p:cNvPr id="90" name="Google Shape;90;p4"/>
          <p:cNvSpPr txBox="1"/>
          <p:nvPr>
            <p:ph idx="1" type="body"/>
          </p:nvPr>
        </p:nvSpPr>
        <p:spPr>
          <a:xfrm>
            <a:off x="720000" y="1237208"/>
            <a:ext cx="7704000" cy="3366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Courier New"/>
              <a:buAutoNum type="arabicPeriod"/>
              <a:defRPr sz="1100"/>
            </a:lvl1pPr>
            <a:lvl2pPr indent="-304800" lvl="1" marL="914400" rtl="0">
              <a:lnSpc>
                <a:spcPct val="100000"/>
              </a:lnSpc>
              <a:spcBef>
                <a:spcPts val="0"/>
              </a:spcBef>
              <a:spcAft>
                <a:spcPts val="0"/>
              </a:spcAft>
              <a:buSzPts val="1200"/>
              <a:buFont typeface="Courier New"/>
              <a:buAutoNum type="alphaLcPeriod"/>
              <a:defRPr b="1" sz="1200">
                <a:latin typeface="Courier New"/>
                <a:ea typeface="Courier New"/>
                <a:cs typeface="Courier New"/>
                <a:sym typeface="Courier New"/>
              </a:defRPr>
            </a:lvl2pPr>
            <a:lvl3pPr indent="-304800" lvl="2" marL="1371600" rtl="0">
              <a:lnSpc>
                <a:spcPct val="100000"/>
              </a:lnSpc>
              <a:spcBef>
                <a:spcPts val="1600"/>
              </a:spcBef>
              <a:spcAft>
                <a:spcPts val="0"/>
              </a:spcAft>
              <a:buSzPts val="1200"/>
              <a:buFont typeface="Courier New"/>
              <a:buAutoNum type="romanLcPeriod"/>
              <a:defRPr b="1" sz="1200">
                <a:latin typeface="Courier New"/>
                <a:ea typeface="Courier New"/>
                <a:cs typeface="Courier New"/>
                <a:sym typeface="Courier New"/>
              </a:defRPr>
            </a:lvl3pPr>
            <a:lvl4pPr indent="-304800" lvl="3" marL="1828800" rtl="0">
              <a:lnSpc>
                <a:spcPct val="100000"/>
              </a:lnSpc>
              <a:spcBef>
                <a:spcPts val="1600"/>
              </a:spcBef>
              <a:spcAft>
                <a:spcPts val="0"/>
              </a:spcAft>
              <a:buSzPts val="1200"/>
              <a:buFont typeface="Courier New"/>
              <a:buAutoNum type="arabicPeriod"/>
              <a:defRPr b="1" sz="1200">
                <a:latin typeface="Courier New"/>
                <a:ea typeface="Courier New"/>
                <a:cs typeface="Courier New"/>
                <a:sym typeface="Courier New"/>
              </a:defRPr>
            </a:lvl4pPr>
            <a:lvl5pPr indent="-304800" lvl="4" marL="2286000" rtl="0">
              <a:lnSpc>
                <a:spcPct val="100000"/>
              </a:lnSpc>
              <a:spcBef>
                <a:spcPts val="1600"/>
              </a:spcBef>
              <a:spcAft>
                <a:spcPts val="0"/>
              </a:spcAft>
              <a:buSzPts val="1200"/>
              <a:buFont typeface="Courier New"/>
              <a:buAutoNum type="alphaLcPeriod"/>
              <a:defRPr b="1" sz="1200">
                <a:latin typeface="Courier New"/>
                <a:ea typeface="Courier New"/>
                <a:cs typeface="Courier New"/>
                <a:sym typeface="Courier New"/>
              </a:defRPr>
            </a:lvl5pPr>
            <a:lvl6pPr indent="-304800" lvl="5" marL="2743200" rtl="0">
              <a:lnSpc>
                <a:spcPct val="100000"/>
              </a:lnSpc>
              <a:spcBef>
                <a:spcPts val="1600"/>
              </a:spcBef>
              <a:spcAft>
                <a:spcPts val="0"/>
              </a:spcAft>
              <a:buSzPts val="1200"/>
              <a:buFont typeface="Courier New"/>
              <a:buAutoNum type="romanLcPeriod"/>
              <a:defRPr b="1" sz="1200">
                <a:latin typeface="Courier New"/>
                <a:ea typeface="Courier New"/>
                <a:cs typeface="Courier New"/>
                <a:sym typeface="Courier New"/>
              </a:defRPr>
            </a:lvl6pPr>
            <a:lvl7pPr indent="-304800" lvl="6" marL="3200400" rtl="0">
              <a:lnSpc>
                <a:spcPct val="100000"/>
              </a:lnSpc>
              <a:spcBef>
                <a:spcPts val="1600"/>
              </a:spcBef>
              <a:spcAft>
                <a:spcPts val="0"/>
              </a:spcAft>
              <a:buSzPts val="1200"/>
              <a:buFont typeface="Courier New"/>
              <a:buAutoNum type="arabicPeriod"/>
              <a:defRPr b="1" sz="1200">
                <a:latin typeface="Courier New"/>
                <a:ea typeface="Courier New"/>
                <a:cs typeface="Courier New"/>
                <a:sym typeface="Courier New"/>
              </a:defRPr>
            </a:lvl7pPr>
            <a:lvl8pPr indent="-304800" lvl="7" marL="3657600" rtl="0">
              <a:lnSpc>
                <a:spcPct val="100000"/>
              </a:lnSpc>
              <a:spcBef>
                <a:spcPts val="1600"/>
              </a:spcBef>
              <a:spcAft>
                <a:spcPts val="0"/>
              </a:spcAft>
              <a:buSzPts val="1200"/>
              <a:buFont typeface="Courier New"/>
              <a:buAutoNum type="alphaLcPeriod"/>
              <a:defRPr b="1" sz="1200">
                <a:latin typeface="Courier New"/>
                <a:ea typeface="Courier New"/>
                <a:cs typeface="Courier New"/>
                <a:sym typeface="Courier New"/>
              </a:defRPr>
            </a:lvl8pPr>
            <a:lvl9pPr indent="-304800" lvl="8" marL="4114800" rtl="0">
              <a:lnSpc>
                <a:spcPct val="100000"/>
              </a:lnSpc>
              <a:spcBef>
                <a:spcPts val="1600"/>
              </a:spcBef>
              <a:spcAft>
                <a:spcPts val="1600"/>
              </a:spcAft>
              <a:buSzPts val="1200"/>
              <a:buFont typeface="Courier New"/>
              <a:buAutoNum type="romanLcPeriod"/>
              <a:defRPr b="1" sz="1200">
                <a:latin typeface="Courier New"/>
                <a:ea typeface="Courier New"/>
                <a:cs typeface="Courier New"/>
                <a:sym typeface="Courier New"/>
              </a:defRPr>
            </a:lvl9pPr>
          </a:lstStyle>
          <a:p/>
        </p:txBody>
      </p:sp>
      <p:sp>
        <p:nvSpPr>
          <p:cNvPr id="91" name="Google Shape;91;p4"/>
          <p:cNvSpPr/>
          <p:nvPr/>
        </p:nvSpPr>
        <p:spPr>
          <a:xfrm>
            <a:off x="8271526" y="4781816"/>
            <a:ext cx="247805" cy="379817"/>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p:nvPr/>
        </p:nvSpPr>
        <p:spPr>
          <a:xfrm>
            <a:off x="8820471" y="4782684"/>
            <a:ext cx="391787" cy="22372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8337111" y="4325350"/>
            <a:ext cx="284633" cy="339272"/>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rot="2477597">
            <a:off x="147521" y="4625254"/>
            <a:ext cx="374132" cy="414242"/>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rot="553971">
            <a:off x="8408577" y="567335"/>
            <a:ext cx="374066" cy="414169"/>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rot="4172962">
            <a:off x="403126" y="4694221"/>
            <a:ext cx="374126" cy="41423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rot="4172962">
            <a:off x="8697526" y="4644034"/>
            <a:ext cx="374126" cy="41423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rot="4531112">
            <a:off x="8116480" y="664299"/>
            <a:ext cx="374103" cy="414209"/>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_1">
    <p:bg>
      <p:bgPr>
        <a:solidFill>
          <a:schemeClr val="dk1"/>
        </a:solidFill>
      </p:bgPr>
    </p:bg>
    <p:spTree>
      <p:nvGrpSpPr>
        <p:cNvPr id="593" name="Shape 593"/>
        <p:cNvGrpSpPr/>
        <p:nvPr/>
      </p:nvGrpSpPr>
      <p:grpSpPr>
        <a:xfrm>
          <a:off x="0" y="0"/>
          <a:ext cx="0" cy="0"/>
          <a:chOff x="0" y="0"/>
          <a:chExt cx="0" cy="0"/>
        </a:xfrm>
      </p:grpSpPr>
      <p:sp>
        <p:nvSpPr>
          <p:cNvPr id="594" name="Google Shape;594;p31"/>
          <p:cNvSpPr txBox="1"/>
          <p:nvPr>
            <p:ph idx="1" type="body"/>
          </p:nvPr>
        </p:nvSpPr>
        <p:spPr>
          <a:xfrm>
            <a:off x="720000" y="1204350"/>
            <a:ext cx="7704000" cy="10476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SzPts val="1200"/>
              <a:buFont typeface="Courier New"/>
              <a:buChar char="●"/>
              <a:defRPr sz="1000"/>
            </a:lvl1pPr>
            <a:lvl2pPr indent="-304800" lvl="1" marL="914400" rtl="0">
              <a:lnSpc>
                <a:spcPct val="115000"/>
              </a:lnSpc>
              <a:spcBef>
                <a:spcPts val="0"/>
              </a:spcBef>
              <a:spcAft>
                <a:spcPts val="0"/>
              </a:spcAft>
              <a:buSzPts val="1200"/>
              <a:buFont typeface="Courier New"/>
              <a:buChar char="○"/>
              <a:defRPr b="1" sz="1200">
                <a:latin typeface="Courier New"/>
                <a:ea typeface="Courier New"/>
                <a:cs typeface="Courier New"/>
                <a:sym typeface="Courier New"/>
              </a:defRPr>
            </a:lvl2pPr>
            <a:lvl3pPr indent="-304800" lvl="2" marL="13716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3pPr>
            <a:lvl4pPr indent="-304800" lvl="3" marL="18288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4pPr>
            <a:lvl5pPr indent="-304800" lvl="4" marL="22860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5pPr>
            <a:lvl6pPr indent="-304800" lvl="5" marL="27432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6pPr>
            <a:lvl7pPr indent="-304800" lvl="6" marL="32004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7pPr>
            <a:lvl8pPr indent="-304800" lvl="7" marL="3657600" rtl="0">
              <a:lnSpc>
                <a:spcPct val="115000"/>
              </a:lnSpc>
              <a:spcBef>
                <a:spcPts val="1600"/>
              </a:spcBef>
              <a:spcAft>
                <a:spcPts val="0"/>
              </a:spcAft>
              <a:buSzPts val="1200"/>
              <a:buFont typeface="Courier New"/>
              <a:buChar char="○"/>
              <a:defRPr b="1" sz="1200">
                <a:latin typeface="Courier New"/>
                <a:ea typeface="Courier New"/>
                <a:cs typeface="Courier New"/>
                <a:sym typeface="Courier New"/>
              </a:defRPr>
            </a:lvl8pPr>
            <a:lvl9pPr indent="-304800" lvl="8" marL="4114800" rtl="0">
              <a:lnSpc>
                <a:spcPct val="115000"/>
              </a:lnSpc>
              <a:spcBef>
                <a:spcPts val="1600"/>
              </a:spcBef>
              <a:spcAft>
                <a:spcPts val="1600"/>
              </a:spcAft>
              <a:buSzPts val="1200"/>
              <a:buFont typeface="Courier New"/>
              <a:buChar char="■"/>
              <a:defRPr b="1" sz="1200">
                <a:latin typeface="Courier New"/>
                <a:ea typeface="Courier New"/>
                <a:cs typeface="Courier New"/>
                <a:sym typeface="Courier New"/>
              </a:defRPr>
            </a:lvl9pPr>
          </a:lstStyle>
          <a:p/>
        </p:txBody>
      </p:sp>
      <p:sp>
        <p:nvSpPr>
          <p:cNvPr id="595" name="Google Shape;595;p31"/>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TITLE_AND_TWO_COLUMNS_1">
    <p:bg>
      <p:bgPr>
        <a:solidFill>
          <a:schemeClr val="dk1"/>
        </a:solidFill>
      </p:bgPr>
    </p:bg>
    <p:spTree>
      <p:nvGrpSpPr>
        <p:cNvPr id="596" name="Shape 596"/>
        <p:cNvGrpSpPr/>
        <p:nvPr/>
      </p:nvGrpSpPr>
      <p:grpSpPr>
        <a:xfrm>
          <a:off x="0" y="0"/>
          <a:ext cx="0" cy="0"/>
          <a:chOff x="0" y="0"/>
          <a:chExt cx="0" cy="0"/>
        </a:xfrm>
      </p:grpSpPr>
      <p:sp>
        <p:nvSpPr>
          <p:cNvPr id="597" name="Google Shape;597;p32"/>
          <p:cNvSpPr txBox="1"/>
          <p:nvPr>
            <p:ph idx="1" type="subTitle"/>
          </p:nvPr>
        </p:nvSpPr>
        <p:spPr>
          <a:xfrm>
            <a:off x="2419500" y="1441125"/>
            <a:ext cx="4305300" cy="3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8" name="Google Shape;598;p32"/>
          <p:cNvSpPr txBox="1"/>
          <p:nvPr>
            <p:ph idx="2" type="subTitle"/>
          </p:nvPr>
        </p:nvSpPr>
        <p:spPr>
          <a:xfrm>
            <a:off x="2419500" y="2843375"/>
            <a:ext cx="4305300" cy="3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9" name="Google Shape;599;p32"/>
          <p:cNvSpPr txBox="1"/>
          <p:nvPr>
            <p:ph idx="3" type="subTitle"/>
          </p:nvPr>
        </p:nvSpPr>
        <p:spPr>
          <a:xfrm>
            <a:off x="2419500" y="4245625"/>
            <a:ext cx="4305300" cy="3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00" name="Google Shape;600;p32"/>
          <p:cNvSpPr txBox="1"/>
          <p:nvPr>
            <p:ph hasCustomPrompt="1" type="title"/>
          </p:nvPr>
        </p:nvSpPr>
        <p:spPr>
          <a:xfrm>
            <a:off x="3118200" y="500675"/>
            <a:ext cx="2907600" cy="991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6200"/>
              <a:buNone/>
              <a:defRPr sz="6200">
                <a:solidFill>
                  <a:schemeClr val="accent6"/>
                </a:solidFill>
              </a:defRPr>
            </a:lvl1pPr>
            <a:lvl2pPr lvl="1" rtl="0" algn="ctr">
              <a:spcBef>
                <a:spcPts val="0"/>
              </a:spcBef>
              <a:spcAft>
                <a:spcPts val="0"/>
              </a:spcAft>
              <a:buClr>
                <a:schemeClr val="accent6"/>
              </a:buClr>
              <a:buSzPts val="6200"/>
              <a:buNone/>
              <a:defRPr sz="6200">
                <a:solidFill>
                  <a:schemeClr val="accent6"/>
                </a:solidFill>
              </a:defRPr>
            </a:lvl2pPr>
            <a:lvl3pPr lvl="2" rtl="0" algn="ctr">
              <a:spcBef>
                <a:spcPts val="0"/>
              </a:spcBef>
              <a:spcAft>
                <a:spcPts val="0"/>
              </a:spcAft>
              <a:buClr>
                <a:schemeClr val="accent6"/>
              </a:buClr>
              <a:buSzPts val="6200"/>
              <a:buNone/>
              <a:defRPr sz="6200">
                <a:solidFill>
                  <a:schemeClr val="accent6"/>
                </a:solidFill>
              </a:defRPr>
            </a:lvl3pPr>
            <a:lvl4pPr lvl="3" rtl="0" algn="ctr">
              <a:spcBef>
                <a:spcPts val="0"/>
              </a:spcBef>
              <a:spcAft>
                <a:spcPts val="0"/>
              </a:spcAft>
              <a:buClr>
                <a:schemeClr val="accent6"/>
              </a:buClr>
              <a:buSzPts val="6200"/>
              <a:buNone/>
              <a:defRPr sz="6200">
                <a:solidFill>
                  <a:schemeClr val="accent6"/>
                </a:solidFill>
              </a:defRPr>
            </a:lvl4pPr>
            <a:lvl5pPr lvl="4" rtl="0" algn="ctr">
              <a:spcBef>
                <a:spcPts val="0"/>
              </a:spcBef>
              <a:spcAft>
                <a:spcPts val="0"/>
              </a:spcAft>
              <a:buClr>
                <a:schemeClr val="accent6"/>
              </a:buClr>
              <a:buSzPts val="6200"/>
              <a:buNone/>
              <a:defRPr sz="6200">
                <a:solidFill>
                  <a:schemeClr val="accent6"/>
                </a:solidFill>
              </a:defRPr>
            </a:lvl5pPr>
            <a:lvl6pPr lvl="5" rtl="0" algn="ctr">
              <a:spcBef>
                <a:spcPts val="0"/>
              </a:spcBef>
              <a:spcAft>
                <a:spcPts val="0"/>
              </a:spcAft>
              <a:buClr>
                <a:schemeClr val="accent6"/>
              </a:buClr>
              <a:buSzPts val="6200"/>
              <a:buNone/>
              <a:defRPr sz="6200">
                <a:solidFill>
                  <a:schemeClr val="accent6"/>
                </a:solidFill>
              </a:defRPr>
            </a:lvl6pPr>
            <a:lvl7pPr lvl="6" rtl="0" algn="ctr">
              <a:spcBef>
                <a:spcPts val="0"/>
              </a:spcBef>
              <a:spcAft>
                <a:spcPts val="0"/>
              </a:spcAft>
              <a:buClr>
                <a:schemeClr val="accent6"/>
              </a:buClr>
              <a:buSzPts val="6200"/>
              <a:buNone/>
              <a:defRPr sz="6200">
                <a:solidFill>
                  <a:schemeClr val="accent6"/>
                </a:solidFill>
              </a:defRPr>
            </a:lvl7pPr>
            <a:lvl8pPr lvl="7" rtl="0" algn="ctr">
              <a:spcBef>
                <a:spcPts val="0"/>
              </a:spcBef>
              <a:spcAft>
                <a:spcPts val="0"/>
              </a:spcAft>
              <a:buClr>
                <a:schemeClr val="accent6"/>
              </a:buClr>
              <a:buSzPts val="6200"/>
              <a:buNone/>
              <a:defRPr sz="6200">
                <a:solidFill>
                  <a:schemeClr val="accent6"/>
                </a:solidFill>
              </a:defRPr>
            </a:lvl8pPr>
            <a:lvl9pPr lvl="8" rtl="0" algn="ctr">
              <a:spcBef>
                <a:spcPts val="0"/>
              </a:spcBef>
              <a:spcAft>
                <a:spcPts val="0"/>
              </a:spcAft>
              <a:buClr>
                <a:schemeClr val="accent6"/>
              </a:buClr>
              <a:buSzPts val="6200"/>
              <a:buNone/>
              <a:defRPr sz="6200">
                <a:solidFill>
                  <a:schemeClr val="accent6"/>
                </a:solidFill>
              </a:defRPr>
            </a:lvl9pPr>
          </a:lstStyle>
          <a:p>
            <a:r>
              <a:t>xx%</a:t>
            </a:r>
          </a:p>
        </p:txBody>
      </p:sp>
      <p:sp>
        <p:nvSpPr>
          <p:cNvPr id="601" name="Google Shape;601;p32"/>
          <p:cNvSpPr txBox="1"/>
          <p:nvPr>
            <p:ph hasCustomPrompt="1" idx="4" type="title"/>
          </p:nvPr>
        </p:nvSpPr>
        <p:spPr>
          <a:xfrm>
            <a:off x="3118200" y="1902925"/>
            <a:ext cx="2907600" cy="991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6200"/>
              <a:buNone/>
              <a:defRPr sz="6200"/>
            </a:lvl1pPr>
            <a:lvl2pPr lvl="1" rtl="0" algn="ctr">
              <a:spcBef>
                <a:spcPts val="0"/>
              </a:spcBef>
              <a:spcAft>
                <a:spcPts val="0"/>
              </a:spcAft>
              <a:buClr>
                <a:schemeClr val="accent6"/>
              </a:buClr>
              <a:buSzPts val="6200"/>
              <a:buNone/>
              <a:defRPr sz="6200">
                <a:solidFill>
                  <a:schemeClr val="accent6"/>
                </a:solidFill>
              </a:defRPr>
            </a:lvl2pPr>
            <a:lvl3pPr lvl="2" rtl="0" algn="ctr">
              <a:spcBef>
                <a:spcPts val="0"/>
              </a:spcBef>
              <a:spcAft>
                <a:spcPts val="0"/>
              </a:spcAft>
              <a:buClr>
                <a:schemeClr val="accent6"/>
              </a:buClr>
              <a:buSzPts val="6200"/>
              <a:buNone/>
              <a:defRPr sz="6200">
                <a:solidFill>
                  <a:schemeClr val="accent6"/>
                </a:solidFill>
              </a:defRPr>
            </a:lvl3pPr>
            <a:lvl4pPr lvl="3" rtl="0" algn="ctr">
              <a:spcBef>
                <a:spcPts val="0"/>
              </a:spcBef>
              <a:spcAft>
                <a:spcPts val="0"/>
              </a:spcAft>
              <a:buClr>
                <a:schemeClr val="accent6"/>
              </a:buClr>
              <a:buSzPts val="6200"/>
              <a:buNone/>
              <a:defRPr sz="6200">
                <a:solidFill>
                  <a:schemeClr val="accent6"/>
                </a:solidFill>
              </a:defRPr>
            </a:lvl4pPr>
            <a:lvl5pPr lvl="4" rtl="0" algn="ctr">
              <a:spcBef>
                <a:spcPts val="0"/>
              </a:spcBef>
              <a:spcAft>
                <a:spcPts val="0"/>
              </a:spcAft>
              <a:buClr>
                <a:schemeClr val="accent6"/>
              </a:buClr>
              <a:buSzPts val="6200"/>
              <a:buNone/>
              <a:defRPr sz="6200">
                <a:solidFill>
                  <a:schemeClr val="accent6"/>
                </a:solidFill>
              </a:defRPr>
            </a:lvl5pPr>
            <a:lvl6pPr lvl="5" rtl="0" algn="ctr">
              <a:spcBef>
                <a:spcPts val="0"/>
              </a:spcBef>
              <a:spcAft>
                <a:spcPts val="0"/>
              </a:spcAft>
              <a:buClr>
                <a:schemeClr val="accent6"/>
              </a:buClr>
              <a:buSzPts val="6200"/>
              <a:buNone/>
              <a:defRPr sz="6200">
                <a:solidFill>
                  <a:schemeClr val="accent6"/>
                </a:solidFill>
              </a:defRPr>
            </a:lvl6pPr>
            <a:lvl7pPr lvl="6" rtl="0" algn="ctr">
              <a:spcBef>
                <a:spcPts val="0"/>
              </a:spcBef>
              <a:spcAft>
                <a:spcPts val="0"/>
              </a:spcAft>
              <a:buClr>
                <a:schemeClr val="accent6"/>
              </a:buClr>
              <a:buSzPts val="6200"/>
              <a:buNone/>
              <a:defRPr sz="6200">
                <a:solidFill>
                  <a:schemeClr val="accent6"/>
                </a:solidFill>
              </a:defRPr>
            </a:lvl7pPr>
            <a:lvl8pPr lvl="7" rtl="0" algn="ctr">
              <a:spcBef>
                <a:spcPts val="0"/>
              </a:spcBef>
              <a:spcAft>
                <a:spcPts val="0"/>
              </a:spcAft>
              <a:buClr>
                <a:schemeClr val="accent6"/>
              </a:buClr>
              <a:buSzPts val="6200"/>
              <a:buNone/>
              <a:defRPr sz="6200">
                <a:solidFill>
                  <a:schemeClr val="accent6"/>
                </a:solidFill>
              </a:defRPr>
            </a:lvl8pPr>
            <a:lvl9pPr lvl="8" rtl="0" algn="ctr">
              <a:spcBef>
                <a:spcPts val="0"/>
              </a:spcBef>
              <a:spcAft>
                <a:spcPts val="0"/>
              </a:spcAft>
              <a:buClr>
                <a:schemeClr val="accent6"/>
              </a:buClr>
              <a:buSzPts val="6200"/>
              <a:buNone/>
              <a:defRPr sz="6200">
                <a:solidFill>
                  <a:schemeClr val="accent6"/>
                </a:solidFill>
              </a:defRPr>
            </a:lvl9pPr>
          </a:lstStyle>
          <a:p>
            <a:r>
              <a:t>xx%</a:t>
            </a:r>
          </a:p>
        </p:txBody>
      </p:sp>
      <p:sp>
        <p:nvSpPr>
          <p:cNvPr id="602" name="Google Shape;602;p32"/>
          <p:cNvSpPr txBox="1"/>
          <p:nvPr>
            <p:ph hasCustomPrompt="1" idx="5" type="title"/>
          </p:nvPr>
        </p:nvSpPr>
        <p:spPr>
          <a:xfrm>
            <a:off x="3118200" y="3305175"/>
            <a:ext cx="2907600" cy="991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6200"/>
              <a:buNone/>
              <a:defRPr sz="6200">
                <a:solidFill>
                  <a:schemeClr val="accent6"/>
                </a:solidFill>
              </a:defRPr>
            </a:lvl1pPr>
            <a:lvl2pPr lvl="1" rtl="0" algn="ctr">
              <a:spcBef>
                <a:spcPts val="0"/>
              </a:spcBef>
              <a:spcAft>
                <a:spcPts val="0"/>
              </a:spcAft>
              <a:buClr>
                <a:schemeClr val="accent6"/>
              </a:buClr>
              <a:buSzPts val="6200"/>
              <a:buNone/>
              <a:defRPr sz="6200">
                <a:solidFill>
                  <a:schemeClr val="accent6"/>
                </a:solidFill>
              </a:defRPr>
            </a:lvl2pPr>
            <a:lvl3pPr lvl="2" rtl="0" algn="ctr">
              <a:spcBef>
                <a:spcPts val="0"/>
              </a:spcBef>
              <a:spcAft>
                <a:spcPts val="0"/>
              </a:spcAft>
              <a:buClr>
                <a:schemeClr val="accent6"/>
              </a:buClr>
              <a:buSzPts val="6200"/>
              <a:buNone/>
              <a:defRPr sz="6200">
                <a:solidFill>
                  <a:schemeClr val="accent6"/>
                </a:solidFill>
              </a:defRPr>
            </a:lvl3pPr>
            <a:lvl4pPr lvl="3" rtl="0" algn="ctr">
              <a:spcBef>
                <a:spcPts val="0"/>
              </a:spcBef>
              <a:spcAft>
                <a:spcPts val="0"/>
              </a:spcAft>
              <a:buClr>
                <a:schemeClr val="accent6"/>
              </a:buClr>
              <a:buSzPts val="6200"/>
              <a:buNone/>
              <a:defRPr sz="6200">
                <a:solidFill>
                  <a:schemeClr val="accent6"/>
                </a:solidFill>
              </a:defRPr>
            </a:lvl4pPr>
            <a:lvl5pPr lvl="4" rtl="0" algn="ctr">
              <a:spcBef>
                <a:spcPts val="0"/>
              </a:spcBef>
              <a:spcAft>
                <a:spcPts val="0"/>
              </a:spcAft>
              <a:buClr>
                <a:schemeClr val="accent6"/>
              </a:buClr>
              <a:buSzPts val="6200"/>
              <a:buNone/>
              <a:defRPr sz="6200">
                <a:solidFill>
                  <a:schemeClr val="accent6"/>
                </a:solidFill>
              </a:defRPr>
            </a:lvl5pPr>
            <a:lvl6pPr lvl="5" rtl="0" algn="ctr">
              <a:spcBef>
                <a:spcPts val="0"/>
              </a:spcBef>
              <a:spcAft>
                <a:spcPts val="0"/>
              </a:spcAft>
              <a:buClr>
                <a:schemeClr val="accent6"/>
              </a:buClr>
              <a:buSzPts val="6200"/>
              <a:buNone/>
              <a:defRPr sz="6200">
                <a:solidFill>
                  <a:schemeClr val="accent6"/>
                </a:solidFill>
              </a:defRPr>
            </a:lvl6pPr>
            <a:lvl7pPr lvl="6" rtl="0" algn="ctr">
              <a:spcBef>
                <a:spcPts val="0"/>
              </a:spcBef>
              <a:spcAft>
                <a:spcPts val="0"/>
              </a:spcAft>
              <a:buClr>
                <a:schemeClr val="accent6"/>
              </a:buClr>
              <a:buSzPts val="6200"/>
              <a:buNone/>
              <a:defRPr sz="6200">
                <a:solidFill>
                  <a:schemeClr val="accent6"/>
                </a:solidFill>
              </a:defRPr>
            </a:lvl7pPr>
            <a:lvl8pPr lvl="7" rtl="0" algn="ctr">
              <a:spcBef>
                <a:spcPts val="0"/>
              </a:spcBef>
              <a:spcAft>
                <a:spcPts val="0"/>
              </a:spcAft>
              <a:buClr>
                <a:schemeClr val="accent6"/>
              </a:buClr>
              <a:buSzPts val="6200"/>
              <a:buNone/>
              <a:defRPr sz="6200">
                <a:solidFill>
                  <a:schemeClr val="accent6"/>
                </a:solidFill>
              </a:defRPr>
            </a:lvl8pPr>
            <a:lvl9pPr lvl="8" rtl="0" algn="ctr">
              <a:spcBef>
                <a:spcPts val="0"/>
              </a:spcBef>
              <a:spcAft>
                <a:spcPts val="0"/>
              </a:spcAft>
              <a:buClr>
                <a:schemeClr val="accent6"/>
              </a:buClr>
              <a:buSzPts val="6200"/>
              <a:buNone/>
              <a:defRPr sz="6200">
                <a:solidFill>
                  <a:schemeClr val="accent6"/>
                </a:solidFill>
              </a:defRPr>
            </a:lvl9pPr>
          </a:lstStyle>
          <a:p>
            <a:r>
              <a:t>xx%</a:t>
            </a:r>
          </a:p>
        </p:txBody>
      </p:sp>
      <p:grpSp>
        <p:nvGrpSpPr>
          <p:cNvPr id="603" name="Google Shape;603;p32"/>
          <p:cNvGrpSpPr/>
          <p:nvPr/>
        </p:nvGrpSpPr>
        <p:grpSpPr>
          <a:xfrm>
            <a:off x="7612321" y="2278807"/>
            <a:ext cx="1592305" cy="991388"/>
            <a:chOff x="7374222" y="2086915"/>
            <a:chExt cx="1140701" cy="710214"/>
          </a:xfrm>
        </p:grpSpPr>
        <p:sp>
          <p:nvSpPr>
            <p:cNvPr id="604" name="Google Shape;604;p32"/>
            <p:cNvSpPr/>
            <p:nvPr/>
          </p:nvSpPr>
          <p:spPr>
            <a:xfrm>
              <a:off x="7425510" y="21858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2"/>
            <p:cNvSpPr/>
            <p:nvPr/>
          </p:nvSpPr>
          <p:spPr>
            <a:xfrm>
              <a:off x="7374222" y="20869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32"/>
          <p:cNvGrpSpPr/>
          <p:nvPr/>
        </p:nvGrpSpPr>
        <p:grpSpPr>
          <a:xfrm>
            <a:off x="6724802" y="846745"/>
            <a:ext cx="1272071" cy="1238319"/>
            <a:chOff x="6738418" y="1061009"/>
            <a:chExt cx="911291" cy="887111"/>
          </a:xfrm>
        </p:grpSpPr>
        <p:sp>
          <p:nvSpPr>
            <p:cNvPr id="607" name="Google Shape;607;p32"/>
            <p:cNvSpPr/>
            <p:nvPr/>
          </p:nvSpPr>
          <p:spPr>
            <a:xfrm>
              <a:off x="6738418" y="11160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2"/>
            <p:cNvSpPr/>
            <p:nvPr/>
          </p:nvSpPr>
          <p:spPr>
            <a:xfrm>
              <a:off x="6760042" y="10610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 name="Google Shape;609;p32"/>
          <p:cNvGrpSpPr/>
          <p:nvPr/>
        </p:nvGrpSpPr>
        <p:grpSpPr>
          <a:xfrm>
            <a:off x="6953994" y="2712429"/>
            <a:ext cx="1272079" cy="991391"/>
            <a:chOff x="6902607" y="2397555"/>
            <a:chExt cx="911297" cy="710216"/>
          </a:xfrm>
        </p:grpSpPr>
        <p:sp>
          <p:nvSpPr>
            <p:cNvPr id="610" name="Google Shape;610;p32"/>
            <p:cNvSpPr/>
            <p:nvPr/>
          </p:nvSpPr>
          <p:spPr>
            <a:xfrm>
              <a:off x="6996886" y="24126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2"/>
            <p:cNvSpPr/>
            <p:nvPr/>
          </p:nvSpPr>
          <p:spPr>
            <a:xfrm>
              <a:off x="6902607" y="23975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 name="Google Shape;612;p32"/>
          <p:cNvGrpSpPr/>
          <p:nvPr/>
        </p:nvGrpSpPr>
        <p:grpSpPr>
          <a:xfrm>
            <a:off x="8575779" y="538942"/>
            <a:ext cx="998880" cy="2005053"/>
            <a:chOff x="8064428" y="840505"/>
            <a:chExt cx="715582" cy="1436387"/>
          </a:xfrm>
        </p:grpSpPr>
        <p:sp>
          <p:nvSpPr>
            <p:cNvPr id="613" name="Google Shape;613;p32"/>
            <p:cNvSpPr/>
            <p:nvPr/>
          </p:nvSpPr>
          <p:spPr>
            <a:xfrm>
              <a:off x="8064428" y="92855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2"/>
            <p:cNvSpPr/>
            <p:nvPr/>
          </p:nvSpPr>
          <p:spPr>
            <a:xfrm>
              <a:off x="8136597" y="84050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 name="Google Shape;615;p32"/>
          <p:cNvGrpSpPr/>
          <p:nvPr/>
        </p:nvGrpSpPr>
        <p:grpSpPr>
          <a:xfrm>
            <a:off x="257227" y="4354342"/>
            <a:ext cx="1727820" cy="1075761"/>
            <a:chOff x="7374222" y="2086915"/>
            <a:chExt cx="1140701" cy="710214"/>
          </a:xfrm>
        </p:grpSpPr>
        <p:sp>
          <p:nvSpPr>
            <p:cNvPr id="616" name="Google Shape;616;p32"/>
            <p:cNvSpPr/>
            <p:nvPr/>
          </p:nvSpPr>
          <p:spPr>
            <a:xfrm>
              <a:off x="7425510" y="21858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2"/>
            <p:cNvSpPr/>
            <p:nvPr/>
          </p:nvSpPr>
          <p:spPr>
            <a:xfrm>
              <a:off x="7374222" y="20869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32"/>
          <p:cNvGrpSpPr/>
          <p:nvPr/>
        </p:nvGrpSpPr>
        <p:grpSpPr>
          <a:xfrm>
            <a:off x="-259186" y="2677594"/>
            <a:ext cx="1380332" cy="1343707"/>
            <a:chOff x="6738418" y="1061009"/>
            <a:chExt cx="911291" cy="887111"/>
          </a:xfrm>
        </p:grpSpPr>
        <p:sp>
          <p:nvSpPr>
            <p:cNvPr id="619" name="Google Shape;619;p32"/>
            <p:cNvSpPr/>
            <p:nvPr/>
          </p:nvSpPr>
          <p:spPr>
            <a:xfrm>
              <a:off x="6738418" y="11160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2"/>
            <p:cNvSpPr/>
            <p:nvPr/>
          </p:nvSpPr>
          <p:spPr>
            <a:xfrm>
              <a:off x="6760042" y="10610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1" name="Google Shape;621;p32"/>
          <p:cNvGrpSpPr/>
          <p:nvPr/>
        </p:nvGrpSpPr>
        <p:grpSpPr>
          <a:xfrm>
            <a:off x="1505610" y="3550322"/>
            <a:ext cx="1380341" cy="1075765"/>
            <a:chOff x="6902607" y="2397555"/>
            <a:chExt cx="911297" cy="710216"/>
          </a:xfrm>
        </p:grpSpPr>
        <p:sp>
          <p:nvSpPr>
            <p:cNvPr id="622" name="Google Shape;622;p32"/>
            <p:cNvSpPr/>
            <p:nvPr/>
          </p:nvSpPr>
          <p:spPr>
            <a:xfrm>
              <a:off x="6996886" y="24126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2"/>
            <p:cNvSpPr/>
            <p:nvPr/>
          </p:nvSpPr>
          <p:spPr>
            <a:xfrm>
              <a:off x="6902607" y="23975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32"/>
          <p:cNvGrpSpPr/>
          <p:nvPr/>
        </p:nvGrpSpPr>
        <p:grpSpPr>
          <a:xfrm>
            <a:off x="7259638" y="-567653"/>
            <a:ext cx="1060999" cy="1173270"/>
            <a:chOff x="8383923" y="-7"/>
            <a:chExt cx="760083" cy="840512"/>
          </a:xfrm>
        </p:grpSpPr>
        <p:sp>
          <p:nvSpPr>
            <p:cNvPr id="625" name="Google Shape;625;p32"/>
            <p:cNvSpPr/>
            <p:nvPr/>
          </p:nvSpPr>
          <p:spPr>
            <a:xfrm>
              <a:off x="8494046" y="-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2"/>
            <p:cNvSpPr/>
            <p:nvPr/>
          </p:nvSpPr>
          <p:spPr>
            <a:xfrm>
              <a:off x="8383923" y="109603"/>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
    <p:bg>
      <p:bgPr>
        <a:solidFill>
          <a:schemeClr val="dk1"/>
        </a:solidFill>
      </p:bgPr>
    </p:bg>
    <p:spTree>
      <p:nvGrpSpPr>
        <p:cNvPr id="627" name="Shape 627"/>
        <p:cNvGrpSpPr/>
        <p:nvPr/>
      </p:nvGrpSpPr>
      <p:grpSpPr>
        <a:xfrm>
          <a:off x="0" y="0"/>
          <a:ext cx="0" cy="0"/>
          <a:chOff x="0" y="0"/>
          <a:chExt cx="0" cy="0"/>
        </a:xfrm>
      </p:grpSpPr>
      <p:sp>
        <p:nvSpPr>
          <p:cNvPr id="628" name="Google Shape;628;p33"/>
          <p:cNvSpPr txBox="1"/>
          <p:nvPr>
            <p:ph type="title"/>
          </p:nvPr>
        </p:nvSpPr>
        <p:spPr>
          <a:xfrm>
            <a:off x="720000" y="540000"/>
            <a:ext cx="65397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29" name="Google Shape;629;p33"/>
          <p:cNvSpPr/>
          <p:nvPr/>
        </p:nvSpPr>
        <p:spPr>
          <a:xfrm rot="2234747">
            <a:off x="1047606" y="4221258"/>
            <a:ext cx="448874" cy="496996"/>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3"/>
          <p:cNvSpPr/>
          <p:nvPr/>
        </p:nvSpPr>
        <p:spPr>
          <a:xfrm flipH="1" rot="2234747">
            <a:off x="485940" y="4601899"/>
            <a:ext cx="448874" cy="496996"/>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&lt;</a:t>
            </a:r>
            <a:endParaRPr/>
          </a:p>
        </p:txBody>
      </p:sp>
      <p:sp>
        <p:nvSpPr>
          <p:cNvPr id="631" name="Google Shape;631;p33"/>
          <p:cNvSpPr/>
          <p:nvPr/>
        </p:nvSpPr>
        <p:spPr>
          <a:xfrm rot="4076658">
            <a:off x="695493" y="4092036"/>
            <a:ext cx="448891" cy="49701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3"/>
          <p:cNvSpPr/>
          <p:nvPr/>
        </p:nvSpPr>
        <p:spPr>
          <a:xfrm rot="-1619733">
            <a:off x="332328" y="3249290"/>
            <a:ext cx="448879" cy="497002"/>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3"/>
          <p:cNvSpPr/>
          <p:nvPr/>
        </p:nvSpPr>
        <p:spPr>
          <a:xfrm rot="4076658">
            <a:off x="-157732" y="4307373"/>
            <a:ext cx="448891" cy="49701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
          <p:cNvSpPr/>
          <p:nvPr/>
        </p:nvSpPr>
        <p:spPr>
          <a:xfrm rot="4076658">
            <a:off x="1876593" y="4910061"/>
            <a:ext cx="448891" cy="49701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p:nvPr/>
        </p:nvSpPr>
        <p:spPr>
          <a:xfrm rot="4076658">
            <a:off x="8802268" y="573648"/>
            <a:ext cx="448891" cy="497015"/>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3"/>
          <p:cNvSpPr/>
          <p:nvPr/>
        </p:nvSpPr>
        <p:spPr>
          <a:xfrm rot="-1619733">
            <a:off x="8147403" y="-205310"/>
            <a:ext cx="448879" cy="497002"/>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3"/>
          <p:cNvSpPr/>
          <p:nvPr/>
        </p:nvSpPr>
        <p:spPr>
          <a:xfrm flipH="1" rot="4052779">
            <a:off x="7988234" y="153314"/>
            <a:ext cx="448857" cy="496977"/>
          </a:xfrm>
          <a:custGeom>
            <a:rect b="b" l="l" r="r" t="t"/>
            <a:pathLst>
              <a:path extrusionOk="0" h="19881" w="17956">
                <a:moveTo>
                  <a:pt x="3194" y="3493"/>
                </a:moveTo>
                <a:lnTo>
                  <a:pt x="14362" y="9941"/>
                </a:lnTo>
                <a:lnTo>
                  <a:pt x="3194" y="16389"/>
                </a:lnTo>
                <a:lnTo>
                  <a:pt x="3194" y="3493"/>
                </a:lnTo>
                <a:close/>
                <a:moveTo>
                  <a:pt x="2793" y="1"/>
                </a:moveTo>
                <a:cubicBezTo>
                  <a:pt x="2302" y="2"/>
                  <a:pt x="1820" y="132"/>
                  <a:pt x="1397" y="380"/>
                </a:cubicBezTo>
                <a:cubicBezTo>
                  <a:pt x="522" y="884"/>
                  <a:pt x="0" y="1789"/>
                  <a:pt x="0" y="2799"/>
                </a:cubicBezTo>
                <a:lnTo>
                  <a:pt x="0" y="17082"/>
                </a:lnTo>
                <a:cubicBezTo>
                  <a:pt x="0" y="18092"/>
                  <a:pt x="523" y="18996"/>
                  <a:pt x="1397" y="19501"/>
                </a:cubicBezTo>
                <a:cubicBezTo>
                  <a:pt x="1834" y="19754"/>
                  <a:pt x="2313" y="19881"/>
                  <a:pt x="2793" y="19881"/>
                </a:cubicBezTo>
                <a:cubicBezTo>
                  <a:pt x="3273" y="19881"/>
                  <a:pt x="3753" y="19755"/>
                  <a:pt x="4190" y="19501"/>
                </a:cubicBezTo>
                <a:lnTo>
                  <a:pt x="16561" y="12360"/>
                </a:lnTo>
                <a:cubicBezTo>
                  <a:pt x="17434" y="11855"/>
                  <a:pt x="17956" y="10950"/>
                  <a:pt x="17956" y="9940"/>
                </a:cubicBezTo>
                <a:cubicBezTo>
                  <a:pt x="17956" y="8931"/>
                  <a:pt x="17434" y="8027"/>
                  <a:pt x="16561" y="7521"/>
                </a:cubicBezTo>
                <a:lnTo>
                  <a:pt x="4190" y="380"/>
                </a:lnTo>
                <a:cubicBezTo>
                  <a:pt x="3766" y="134"/>
                  <a:pt x="3284" y="2"/>
                  <a:pt x="27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&lt;</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
    <p:bg>
      <p:bgPr>
        <a:solidFill>
          <a:schemeClr val="dk1"/>
        </a:solidFill>
      </p:bgPr>
    </p:bg>
    <p:spTree>
      <p:nvGrpSpPr>
        <p:cNvPr id="638" name="Shape 638"/>
        <p:cNvGrpSpPr/>
        <p:nvPr/>
      </p:nvGrpSpPr>
      <p:grpSpPr>
        <a:xfrm>
          <a:off x="0" y="0"/>
          <a:ext cx="0" cy="0"/>
          <a:chOff x="0" y="0"/>
          <a:chExt cx="0" cy="0"/>
        </a:xfrm>
      </p:grpSpPr>
      <p:sp>
        <p:nvSpPr>
          <p:cNvPr id="639" name="Google Shape;639;p34"/>
          <p:cNvSpPr txBox="1"/>
          <p:nvPr>
            <p:ph type="title"/>
          </p:nvPr>
        </p:nvSpPr>
        <p:spPr>
          <a:xfrm>
            <a:off x="720000" y="540000"/>
            <a:ext cx="68922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40" name="Google Shape;640;p34"/>
          <p:cNvSpPr/>
          <p:nvPr/>
        </p:nvSpPr>
        <p:spPr>
          <a:xfrm rot="-1765568">
            <a:off x="8012957" y="234462"/>
            <a:ext cx="391806" cy="22373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4"/>
          <p:cNvSpPr/>
          <p:nvPr/>
        </p:nvSpPr>
        <p:spPr>
          <a:xfrm rot="-5400000">
            <a:off x="8169795" y="591335"/>
            <a:ext cx="284633" cy="339272"/>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2" name="Google Shape;642;p34"/>
          <p:cNvGrpSpPr/>
          <p:nvPr/>
        </p:nvGrpSpPr>
        <p:grpSpPr>
          <a:xfrm>
            <a:off x="8504030" y="203889"/>
            <a:ext cx="552979" cy="532882"/>
            <a:chOff x="5008175" y="258525"/>
            <a:chExt cx="1666100" cy="1605550"/>
          </a:xfrm>
        </p:grpSpPr>
        <p:sp>
          <p:nvSpPr>
            <p:cNvPr id="643" name="Google Shape;643;p34"/>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4"/>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4"/>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 name="Google Shape;646;p34"/>
          <p:cNvSpPr/>
          <p:nvPr/>
        </p:nvSpPr>
        <p:spPr>
          <a:xfrm rot="-5759431">
            <a:off x="8656609" y="571066"/>
            <a:ext cx="247811" cy="379826"/>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3">
    <p:bg>
      <p:bgPr>
        <a:solidFill>
          <a:schemeClr val="dk1"/>
        </a:solidFill>
      </p:bgPr>
    </p:bg>
    <p:spTree>
      <p:nvGrpSpPr>
        <p:cNvPr id="647" name="Shape 647"/>
        <p:cNvGrpSpPr/>
        <p:nvPr/>
      </p:nvGrpSpPr>
      <p:grpSpPr>
        <a:xfrm>
          <a:off x="0" y="0"/>
          <a:ext cx="0" cy="0"/>
          <a:chOff x="0" y="0"/>
          <a:chExt cx="0" cy="0"/>
        </a:xfrm>
      </p:grpSpPr>
      <p:sp>
        <p:nvSpPr>
          <p:cNvPr id="648" name="Google Shape;648;p35"/>
          <p:cNvSpPr txBox="1"/>
          <p:nvPr>
            <p:ph type="title"/>
          </p:nvPr>
        </p:nvSpPr>
        <p:spPr>
          <a:xfrm>
            <a:off x="720000" y="540000"/>
            <a:ext cx="68922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649" name="Google Shape;649;p35"/>
          <p:cNvSpPr/>
          <p:nvPr/>
        </p:nvSpPr>
        <p:spPr>
          <a:xfrm rot="356282">
            <a:off x="8712327" y="198892"/>
            <a:ext cx="545145" cy="27259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5"/>
          <p:cNvSpPr/>
          <p:nvPr/>
        </p:nvSpPr>
        <p:spPr>
          <a:xfrm rot="-4147048">
            <a:off x="-175630" y="403696"/>
            <a:ext cx="545175" cy="27260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5"/>
          <p:cNvSpPr/>
          <p:nvPr/>
        </p:nvSpPr>
        <p:spPr>
          <a:xfrm rot="3303338">
            <a:off x="8151404" y="4550719"/>
            <a:ext cx="545178" cy="27261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blipFill>
          <a:blip r:embed="rId2">
            <a:alphaModFix/>
          </a:blip>
          <a:stretch>
            <a:fillRect/>
          </a:stretch>
        </a:blipFill>
      </p:bgPr>
    </p:bg>
    <p:spTree>
      <p:nvGrpSpPr>
        <p:cNvPr id="652" name="Shape 652"/>
        <p:cNvGrpSpPr/>
        <p:nvPr/>
      </p:nvGrpSpPr>
      <p:grpSpPr>
        <a:xfrm>
          <a:off x="0" y="0"/>
          <a:ext cx="0" cy="0"/>
          <a:chOff x="0" y="0"/>
          <a:chExt cx="0" cy="0"/>
        </a:xfrm>
      </p:grpSpPr>
      <p:sp>
        <p:nvSpPr>
          <p:cNvPr id="653" name="Google Shape;653;p36"/>
          <p:cNvSpPr txBox="1"/>
          <p:nvPr>
            <p:ph idx="1" type="subTitle"/>
          </p:nvPr>
        </p:nvSpPr>
        <p:spPr>
          <a:xfrm>
            <a:off x="2679300" y="2765500"/>
            <a:ext cx="3785400" cy="64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54" name="Google Shape;654;p36"/>
          <p:cNvSpPr txBox="1"/>
          <p:nvPr>
            <p:ph idx="2" type="subTitle"/>
          </p:nvPr>
        </p:nvSpPr>
        <p:spPr>
          <a:xfrm rot="-950">
            <a:off x="2400352" y="4375365"/>
            <a:ext cx="4343400" cy="373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100"/>
              <a:buNone/>
              <a:defRPr sz="900">
                <a:solidFill>
                  <a:schemeClr val="accent6"/>
                </a:solidFill>
              </a:defRPr>
            </a:lvl1pPr>
            <a:lvl2pPr lvl="1" rtl="0" algn="ctr">
              <a:lnSpc>
                <a:spcPct val="100000"/>
              </a:lnSpc>
              <a:spcBef>
                <a:spcPts val="0"/>
              </a:spcBef>
              <a:spcAft>
                <a:spcPts val="0"/>
              </a:spcAft>
              <a:buClr>
                <a:schemeClr val="dk1"/>
              </a:buClr>
              <a:buSzPts val="1100"/>
              <a:buNone/>
              <a:defRPr sz="1100">
                <a:solidFill>
                  <a:schemeClr val="dk1"/>
                </a:solidFill>
              </a:defRPr>
            </a:lvl2pPr>
            <a:lvl3pPr lvl="2" rtl="0" algn="ctr">
              <a:lnSpc>
                <a:spcPct val="100000"/>
              </a:lnSpc>
              <a:spcBef>
                <a:spcPts val="0"/>
              </a:spcBef>
              <a:spcAft>
                <a:spcPts val="0"/>
              </a:spcAft>
              <a:buClr>
                <a:schemeClr val="dk1"/>
              </a:buClr>
              <a:buSzPts val="1100"/>
              <a:buNone/>
              <a:defRPr sz="1100">
                <a:solidFill>
                  <a:schemeClr val="dk1"/>
                </a:solidFill>
              </a:defRPr>
            </a:lvl3pPr>
            <a:lvl4pPr lvl="3" rtl="0" algn="ctr">
              <a:lnSpc>
                <a:spcPct val="100000"/>
              </a:lnSpc>
              <a:spcBef>
                <a:spcPts val="0"/>
              </a:spcBef>
              <a:spcAft>
                <a:spcPts val="0"/>
              </a:spcAft>
              <a:buClr>
                <a:schemeClr val="dk1"/>
              </a:buClr>
              <a:buSzPts val="1100"/>
              <a:buNone/>
              <a:defRPr sz="1100">
                <a:solidFill>
                  <a:schemeClr val="dk1"/>
                </a:solidFill>
              </a:defRPr>
            </a:lvl4pPr>
            <a:lvl5pPr lvl="4" rtl="0" algn="ctr">
              <a:lnSpc>
                <a:spcPct val="100000"/>
              </a:lnSpc>
              <a:spcBef>
                <a:spcPts val="0"/>
              </a:spcBef>
              <a:spcAft>
                <a:spcPts val="0"/>
              </a:spcAft>
              <a:buClr>
                <a:schemeClr val="dk1"/>
              </a:buClr>
              <a:buSzPts val="1100"/>
              <a:buNone/>
              <a:defRPr sz="1100">
                <a:solidFill>
                  <a:schemeClr val="dk1"/>
                </a:solidFill>
              </a:defRPr>
            </a:lvl5pPr>
            <a:lvl6pPr lvl="5" rtl="0" algn="ctr">
              <a:lnSpc>
                <a:spcPct val="100000"/>
              </a:lnSpc>
              <a:spcBef>
                <a:spcPts val="0"/>
              </a:spcBef>
              <a:spcAft>
                <a:spcPts val="0"/>
              </a:spcAft>
              <a:buClr>
                <a:schemeClr val="dk1"/>
              </a:buClr>
              <a:buSzPts val="1100"/>
              <a:buNone/>
              <a:defRPr sz="1100">
                <a:solidFill>
                  <a:schemeClr val="dk1"/>
                </a:solidFill>
              </a:defRPr>
            </a:lvl6pPr>
            <a:lvl7pPr lvl="6" rtl="0" algn="ctr">
              <a:lnSpc>
                <a:spcPct val="100000"/>
              </a:lnSpc>
              <a:spcBef>
                <a:spcPts val="0"/>
              </a:spcBef>
              <a:spcAft>
                <a:spcPts val="0"/>
              </a:spcAft>
              <a:buClr>
                <a:schemeClr val="dk1"/>
              </a:buClr>
              <a:buSzPts val="1100"/>
              <a:buNone/>
              <a:defRPr sz="1100">
                <a:solidFill>
                  <a:schemeClr val="dk1"/>
                </a:solidFill>
              </a:defRPr>
            </a:lvl7pPr>
            <a:lvl8pPr lvl="7" rtl="0" algn="ctr">
              <a:lnSpc>
                <a:spcPct val="100000"/>
              </a:lnSpc>
              <a:spcBef>
                <a:spcPts val="0"/>
              </a:spcBef>
              <a:spcAft>
                <a:spcPts val="0"/>
              </a:spcAft>
              <a:buClr>
                <a:schemeClr val="dk1"/>
              </a:buClr>
              <a:buSzPts val="1100"/>
              <a:buNone/>
              <a:defRPr sz="1100">
                <a:solidFill>
                  <a:schemeClr val="dk1"/>
                </a:solidFill>
              </a:defRPr>
            </a:lvl8pPr>
            <a:lvl9pPr lvl="8" rtl="0" algn="ctr">
              <a:lnSpc>
                <a:spcPct val="100000"/>
              </a:lnSpc>
              <a:spcBef>
                <a:spcPts val="0"/>
              </a:spcBef>
              <a:spcAft>
                <a:spcPts val="0"/>
              </a:spcAft>
              <a:buClr>
                <a:schemeClr val="dk1"/>
              </a:buClr>
              <a:buSzPts val="1100"/>
              <a:buNone/>
              <a:defRPr sz="1100">
                <a:solidFill>
                  <a:schemeClr val="dk1"/>
                </a:solidFill>
              </a:defRPr>
            </a:lvl9pPr>
          </a:lstStyle>
          <a:p/>
        </p:txBody>
      </p:sp>
      <p:sp>
        <p:nvSpPr>
          <p:cNvPr id="655" name="Google Shape;655;p36"/>
          <p:cNvSpPr txBox="1"/>
          <p:nvPr>
            <p:ph idx="3" type="subTitle"/>
          </p:nvPr>
        </p:nvSpPr>
        <p:spPr>
          <a:xfrm>
            <a:off x="2679300" y="2201475"/>
            <a:ext cx="3785400" cy="64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656" name="Google Shape;656;p36"/>
          <p:cNvSpPr txBox="1"/>
          <p:nvPr/>
        </p:nvSpPr>
        <p:spPr>
          <a:xfrm>
            <a:off x="2065925" y="3701075"/>
            <a:ext cx="5012100" cy="73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highlight>
                  <a:srgbClr val="B0AAFC"/>
                </a:highlight>
                <a:latin typeface="Courier Prime"/>
                <a:ea typeface="Courier Prime"/>
                <a:cs typeface="Courier Prime"/>
                <a:sym typeface="Courier Prime"/>
              </a:rPr>
              <a:t>CREDITS:</a:t>
            </a:r>
            <a:r>
              <a:rPr lang="en" sz="1100">
                <a:solidFill>
                  <a:schemeClr val="lt1"/>
                </a:solidFill>
                <a:latin typeface="Courier Prime"/>
                <a:ea typeface="Courier Prime"/>
                <a:cs typeface="Courier Prime"/>
                <a:sym typeface="Courier Prime"/>
              </a:rPr>
              <a:t> This presentation template was created by </a:t>
            </a:r>
            <a:r>
              <a:rPr lang="en" sz="1100">
                <a:solidFill>
                  <a:schemeClr val="lt1"/>
                </a:solidFill>
                <a:highlight>
                  <a:srgbClr val="B0AAFC"/>
                </a:highlight>
                <a:uFill>
                  <a:noFill/>
                </a:uFill>
                <a:latin typeface="Courier Prime"/>
                <a:ea typeface="Courier Prime"/>
                <a:cs typeface="Courier Prime"/>
                <a:sym typeface="Courier Prime"/>
                <a:hlinkClick r:id="rId3">
                  <a:extLst>
                    <a:ext uri="{A12FA001-AC4F-418D-AE19-62706E023703}">
                      <ahyp:hlinkClr val="tx"/>
                    </a:ext>
                  </a:extLst>
                </a:hlinkClick>
              </a:rPr>
              <a:t>Slidesgo</a:t>
            </a:r>
            <a:r>
              <a:rPr lang="en" sz="1100">
                <a:solidFill>
                  <a:schemeClr val="lt1"/>
                </a:solidFill>
                <a:highlight>
                  <a:srgbClr val="B0AAFC"/>
                </a:highlight>
                <a:latin typeface="Courier Prime"/>
                <a:ea typeface="Courier Prime"/>
                <a:cs typeface="Courier Prime"/>
                <a:sym typeface="Courier Prime"/>
              </a:rPr>
              <a:t>,</a:t>
            </a:r>
            <a:r>
              <a:rPr lang="en" sz="1100">
                <a:solidFill>
                  <a:schemeClr val="lt1"/>
                </a:solidFill>
                <a:latin typeface="Courier Prime"/>
                <a:ea typeface="Courier Prime"/>
                <a:cs typeface="Courier Prime"/>
                <a:sym typeface="Courier Prime"/>
              </a:rPr>
              <a:t> including icons by </a:t>
            </a:r>
            <a:r>
              <a:rPr lang="en" sz="1100">
                <a:solidFill>
                  <a:schemeClr val="lt1"/>
                </a:solidFill>
                <a:highlight>
                  <a:srgbClr val="B0AAFC"/>
                </a:highlight>
                <a:uFill>
                  <a:noFill/>
                </a:uFill>
                <a:latin typeface="Courier Prime"/>
                <a:ea typeface="Courier Prime"/>
                <a:cs typeface="Courier Prime"/>
                <a:sym typeface="Courier Prime"/>
                <a:hlinkClick r:id="rId4">
                  <a:extLst>
                    <a:ext uri="{A12FA001-AC4F-418D-AE19-62706E023703}">
                      <ahyp:hlinkClr val="tx"/>
                    </a:ext>
                  </a:extLst>
                </a:hlinkClick>
              </a:rPr>
              <a:t>Flaticon</a:t>
            </a:r>
            <a:r>
              <a:rPr lang="en" sz="1100">
                <a:solidFill>
                  <a:schemeClr val="lt1"/>
                </a:solidFill>
                <a:highlight>
                  <a:srgbClr val="B0AAFC"/>
                </a:highlight>
                <a:latin typeface="Courier Prime"/>
                <a:ea typeface="Courier Prime"/>
                <a:cs typeface="Courier Prime"/>
                <a:sym typeface="Courier Prime"/>
              </a:rPr>
              <a:t>,</a:t>
            </a:r>
            <a:r>
              <a:rPr lang="en" sz="1100">
                <a:solidFill>
                  <a:schemeClr val="lt1"/>
                </a:solidFill>
                <a:latin typeface="Courier Prime"/>
                <a:ea typeface="Courier Prime"/>
                <a:cs typeface="Courier Prime"/>
                <a:sym typeface="Courier Prime"/>
              </a:rPr>
              <a:t> and infographics &amp; images by </a:t>
            </a:r>
            <a:r>
              <a:rPr lang="en" sz="1100">
                <a:solidFill>
                  <a:schemeClr val="lt1"/>
                </a:solidFill>
                <a:highlight>
                  <a:srgbClr val="B0AAFC"/>
                </a:highlight>
                <a:uFill>
                  <a:noFill/>
                </a:uFill>
                <a:latin typeface="Courier Prime"/>
                <a:ea typeface="Courier Prime"/>
                <a:cs typeface="Courier Prime"/>
                <a:sym typeface="Courier Prime"/>
                <a:hlinkClick r:id="rId5">
                  <a:extLst>
                    <a:ext uri="{A12FA001-AC4F-418D-AE19-62706E023703}">
                      <ahyp:hlinkClr val="tx"/>
                    </a:ext>
                  </a:extLst>
                </a:hlinkClick>
              </a:rPr>
              <a:t>Freepik</a:t>
            </a:r>
            <a:endParaRPr sz="1100">
              <a:solidFill>
                <a:schemeClr val="lt1"/>
              </a:solidFill>
              <a:latin typeface="Courier Prime"/>
              <a:ea typeface="Courier Prime"/>
              <a:cs typeface="Courier Prime"/>
              <a:sym typeface="Courier Prime"/>
            </a:endParaRPr>
          </a:p>
        </p:txBody>
      </p:sp>
      <p:sp>
        <p:nvSpPr>
          <p:cNvPr id="657" name="Google Shape;657;p36"/>
          <p:cNvSpPr txBox="1"/>
          <p:nvPr>
            <p:ph type="ctrTitle"/>
          </p:nvPr>
        </p:nvSpPr>
        <p:spPr>
          <a:xfrm>
            <a:off x="2846144" y="1005101"/>
            <a:ext cx="3451800" cy="1126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accent6"/>
              </a:buClr>
              <a:buSzPts val="5200"/>
              <a:buNone/>
              <a:defRPr sz="65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p:txBody>
      </p:sp>
      <p:grpSp>
        <p:nvGrpSpPr>
          <p:cNvPr id="658" name="Google Shape;658;p36"/>
          <p:cNvGrpSpPr/>
          <p:nvPr/>
        </p:nvGrpSpPr>
        <p:grpSpPr>
          <a:xfrm flipH="1" rot="234730">
            <a:off x="8543880" y="468277"/>
            <a:ext cx="1447149" cy="1600281"/>
            <a:chOff x="904373" y="1976968"/>
            <a:chExt cx="760083" cy="840512"/>
          </a:xfrm>
        </p:grpSpPr>
        <p:sp>
          <p:nvSpPr>
            <p:cNvPr id="659" name="Google Shape;659;p36"/>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6"/>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 name="Google Shape;661;p36"/>
          <p:cNvGrpSpPr/>
          <p:nvPr/>
        </p:nvGrpSpPr>
        <p:grpSpPr>
          <a:xfrm flipH="1" rot="-1688703">
            <a:off x="7005907" y="731177"/>
            <a:ext cx="2300912" cy="1432573"/>
            <a:chOff x="7769133" y="4460791"/>
            <a:chExt cx="1645720" cy="1024643"/>
          </a:xfrm>
        </p:grpSpPr>
        <p:sp>
          <p:nvSpPr>
            <p:cNvPr id="662" name="Google Shape;662;p36"/>
            <p:cNvSpPr/>
            <p:nvPr/>
          </p:nvSpPr>
          <p:spPr>
            <a:xfrm>
              <a:off x="7843128" y="46034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6"/>
            <p:cNvSpPr/>
            <p:nvPr/>
          </p:nvSpPr>
          <p:spPr>
            <a:xfrm>
              <a:off x="7769133" y="44607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36"/>
          <p:cNvGrpSpPr/>
          <p:nvPr/>
        </p:nvGrpSpPr>
        <p:grpSpPr>
          <a:xfrm>
            <a:off x="504687" y="4306233"/>
            <a:ext cx="1494481" cy="1732538"/>
            <a:chOff x="8577860" y="4466798"/>
            <a:chExt cx="793797" cy="920241"/>
          </a:xfrm>
        </p:grpSpPr>
        <p:sp>
          <p:nvSpPr>
            <p:cNvPr id="665" name="Google Shape;665;p36"/>
            <p:cNvSpPr/>
            <p:nvPr/>
          </p:nvSpPr>
          <p:spPr>
            <a:xfrm>
              <a:off x="8577860" y="4478856"/>
              <a:ext cx="711217" cy="801227"/>
            </a:xfrm>
            <a:custGeom>
              <a:rect b="b" l="l" r="r" t="t"/>
              <a:pathLst>
                <a:path extrusionOk="0" h="12293" w="10912">
                  <a:moveTo>
                    <a:pt x="8948" y="0"/>
                  </a:moveTo>
                  <a:cubicBezTo>
                    <a:pt x="8922" y="0"/>
                    <a:pt x="8896" y="2"/>
                    <a:pt x="8870" y="5"/>
                  </a:cubicBezTo>
                  <a:cubicBezTo>
                    <a:pt x="8175" y="28"/>
                    <a:pt x="7624" y="531"/>
                    <a:pt x="7574" y="1298"/>
                  </a:cubicBezTo>
                  <a:cubicBezTo>
                    <a:pt x="7553" y="1601"/>
                    <a:pt x="7581" y="1910"/>
                    <a:pt x="7606" y="2213"/>
                  </a:cubicBezTo>
                  <a:cubicBezTo>
                    <a:pt x="7673" y="2995"/>
                    <a:pt x="7399" y="3632"/>
                    <a:pt x="6877" y="4196"/>
                  </a:cubicBezTo>
                  <a:cubicBezTo>
                    <a:pt x="6244" y="4879"/>
                    <a:pt x="5488" y="5370"/>
                    <a:pt x="4653" y="5744"/>
                  </a:cubicBezTo>
                  <a:cubicBezTo>
                    <a:pt x="3863" y="6098"/>
                    <a:pt x="3114" y="6523"/>
                    <a:pt x="2429" y="7052"/>
                  </a:cubicBezTo>
                  <a:cubicBezTo>
                    <a:pt x="1433" y="7824"/>
                    <a:pt x="631" y="8755"/>
                    <a:pt x="255" y="10000"/>
                  </a:cubicBezTo>
                  <a:cubicBezTo>
                    <a:pt x="1" y="10843"/>
                    <a:pt x="180" y="11404"/>
                    <a:pt x="878" y="11987"/>
                  </a:cubicBezTo>
                  <a:cubicBezTo>
                    <a:pt x="878" y="11987"/>
                    <a:pt x="1157" y="12293"/>
                    <a:pt x="1518" y="12293"/>
                  </a:cubicBezTo>
                  <a:cubicBezTo>
                    <a:pt x="1539" y="12293"/>
                    <a:pt x="1560" y="12292"/>
                    <a:pt x="1582" y="12290"/>
                  </a:cubicBezTo>
                  <a:cubicBezTo>
                    <a:pt x="1612" y="12291"/>
                    <a:pt x="1642" y="12291"/>
                    <a:pt x="1671" y="12291"/>
                  </a:cubicBezTo>
                  <a:cubicBezTo>
                    <a:pt x="2549" y="12291"/>
                    <a:pt x="3131" y="11862"/>
                    <a:pt x="3431" y="10999"/>
                  </a:cubicBezTo>
                  <a:cubicBezTo>
                    <a:pt x="3651" y="10369"/>
                    <a:pt x="4144" y="9966"/>
                    <a:pt x="4655" y="9592"/>
                  </a:cubicBezTo>
                  <a:cubicBezTo>
                    <a:pt x="5279" y="9134"/>
                    <a:pt x="5995" y="8842"/>
                    <a:pt x="6682" y="8501"/>
                  </a:cubicBezTo>
                  <a:cubicBezTo>
                    <a:pt x="8101" y="7797"/>
                    <a:pt x="9227" y="6769"/>
                    <a:pt x="9979" y="5363"/>
                  </a:cubicBezTo>
                  <a:cubicBezTo>
                    <a:pt x="10768" y="3890"/>
                    <a:pt x="10912" y="2362"/>
                    <a:pt x="10318" y="807"/>
                  </a:cubicBezTo>
                  <a:cubicBezTo>
                    <a:pt x="10308" y="773"/>
                    <a:pt x="10295" y="740"/>
                    <a:pt x="10280" y="709"/>
                  </a:cubicBezTo>
                  <a:cubicBezTo>
                    <a:pt x="10258" y="656"/>
                    <a:pt x="10235" y="601"/>
                    <a:pt x="10212" y="547"/>
                  </a:cubicBezTo>
                  <a:cubicBezTo>
                    <a:pt x="10203" y="548"/>
                    <a:pt x="10196" y="550"/>
                    <a:pt x="10188" y="551"/>
                  </a:cubicBezTo>
                  <a:cubicBezTo>
                    <a:pt x="10027" y="328"/>
                    <a:pt x="9696" y="60"/>
                    <a:pt x="9018" y="4"/>
                  </a:cubicBezTo>
                  <a:cubicBezTo>
                    <a:pt x="8995" y="2"/>
                    <a:pt x="8971" y="0"/>
                    <a:pt x="8948"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6"/>
            <p:cNvSpPr/>
            <p:nvPr/>
          </p:nvSpPr>
          <p:spPr>
            <a:xfrm>
              <a:off x="8625048" y="4466798"/>
              <a:ext cx="746608" cy="920241"/>
            </a:xfrm>
            <a:custGeom>
              <a:rect b="b" l="l" r="r" t="t"/>
              <a:pathLst>
                <a:path extrusionOk="0" h="14119" w="11455">
                  <a:moveTo>
                    <a:pt x="9488" y="732"/>
                  </a:moveTo>
                  <a:cubicBezTo>
                    <a:pt x="10142" y="738"/>
                    <a:pt x="10326" y="873"/>
                    <a:pt x="10500" y="1445"/>
                  </a:cubicBezTo>
                  <a:cubicBezTo>
                    <a:pt x="10692" y="2079"/>
                    <a:pt x="10722" y="2751"/>
                    <a:pt x="10587" y="3400"/>
                  </a:cubicBezTo>
                  <a:cubicBezTo>
                    <a:pt x="10223" y="5154"/>
                    <a:pt x="9562" y="6765"/>
                    <a:pt x="8178" y="7983"/>
                  </a:cubicBezTo>
                  <a:cubicBezTo>
                    <a:pt x="7790" y="8324"/>
                    <a:pt x="7398" y="8648"/>
                    <a:pt x="6942" y="8888"/>
                  </a:cubicBezTo>
                  <a:cubicBezTo>
                    <a:pt x="6673" y="9028"/>
                    <a:pt x="6410" y="9174"/>
                    <a:pt x="6138" y="9309"/>
                  </a:cubicBezTo>
                  <a:cubicBezTo>
                    <a:pt x="5009" y="9869"/>
                    <a:pt x="4064" y="10628"/>
                    <a:pt x="3442" y="11766"/>
                  </a:cubicBezTo>
                  <a:cubicBezTo>
                    <a:pt x="3263" y="12093"/>
                    <a:pt x="3023" y="12388"/>
                    <a:pt x="2787" y="12677"/>
                  </a:cubicBezTo>
                  <a:cubicBezTo>
                    <a:pt x="2597" y="12912"/>
                    <a:pt x="2380" y="13123"/>
                    <a:pt x="2101" y="13265"/>
                  </a:cubicBezTo>
                  <a:cubicBezTo>
                    <a:pt x="1875" y="13380"/>
                    <a:pt x="1675" y="13437"/>
                    <a:pt x="1506" y="13437"/>
                  </a:cubicBezTo>
                  <a:cubicBezTo>
                    <a:pt x="1099" y="13437"/>
                    <a:pt x="867" y="13108"/>
                    <a:pt x="857" y="12476"/>
                  </a:cubicBezTo>
                  <a:cubicBezTo>
                    <a:pt x="799" y="11324"/>
                    <a:pt x="1259" y="10421"/>
                    <a:pt x="2141" y="9720"/>
                  </a:cubicBezTo>
                  <a:cubicBezTo>
                    <a:pt x="2911" y="9107"/>
                    <a:pt x="3741" y="8585"/>
                    <a:pt x="4594" y="8101"/>
                  </a:cubicBezTo>
                  <a:cubicBezTo>
                    <a:pt x="5244" y="7730"/>
                    <a:pt x="5858" y="7307"/>
                    <a:pt x="6463" y="6867"/>
                  </a:cubicBezTo>
                  <a:cubicBezTo>
                    <a:pt x="7886" y="5830"/>
                    <a:pt x="8595" y="4414"/>
                    <a:pt x="8659" y="2654"/>
                  </a:cubicBezTo>
                  <a:cubicBezTo>
                    <a:pt x="8672" y="2230"/>
                    <a:pt x="8739" y="1809"/>
                    <a:pt x="8857" y="1401"/>
                  </a:cubicBezTo>
                  <a:cubicBezTo>
                    <a:pt x="8952" y="1078"/>
                    <a:pt x="9097" y="779"/>
                    <a:pt x="9488" y="732"/>
                  </a:cubicBezTo>
                  <a:close/>
                  <a:moveTo>
                    <a:pt x="9747" y="1"/>
                  </a:moveTo>
                  <a:cubicBezTo>
                    <a:pt x="9441" y="1"/>
                    <a:pt x="9103" y="93"/>
                    <a:pt x="8745" y="284"/>
                  </a:cubicBezTo>
                  <a:cubicBezTo>
                    <a:pt x="8170" y="826"/>
                    <a:pt x="8098" y="1562"/>
                    <a:pt x="7998" y="2284"/>
                  </a:cubicBezTo>
                  <a:cubicBezTo>
                    <a:pt x="7956" y="2585"/>
                    <a:pt x="7951" y="2892"/>
                    <a:pt x="7920" y="3196"/>
                  </a:cubicBezTo>
                  <a:cubicBezTo>
                    <a:pt x="7780" y="4552"/>
                    <a:pt x="7079" y="5560"/>
                    <a:pt x="6013" y="6339"/>
                  </a:cubicBezTo>
                  <a:cubicBezTo>
                    <a:pt x="5429" y="6767"/>
                    <a:pt x="4832" y="7171"/>
                    <a:pt x="4203" y="7525"/>
                  </a:cubicBezTo>
                  <a:cubicBezTo>
                    <a:pt x="3391" y="7983"/>
                    <a:pt x="2618" y="8502"/>
                    <a:pt x="1877" y="9072"/>
                  </a:cubicBezTo>
                  <a:cubicBezTo>
                    <a:pt x="991" y="9756"/>
                    <a:pt x="391" y="10612"/>
                    <a:pt x="265" y="11765"/>
                  </a:cubicBezTo>
                  <a:cubicBezTo>
                    <a:pt x="251" y="11903"/>
                    <a:pt x="192" y="12037"/>
                    <a:pt x="153" y="12172"/>
                  </a:cubicBezTo>
                  <a:cubicBezTo>
                    <a:pt x="157" y="12314"/>
                    <a:pt x="183" y="12459"/>
                    <a:pt x="160" y="12596"/>
                  </a:cubicBezTo>
                  <a:cubicBezTo>
                    <a:pt x="1" y="13559"/>
                    <a:pt x="819" y="14119"/>
                    <a:pt x="1586" y="14119"/>
                  </a:cubicBezTo>
                  <a:cubicBezTo>
                    <a:pt x="1774" y="14119"/>
                    <a:pt x="1959" y="14085"/>
                    <a:pt x="2126" y="14015"/>
                  </a:cubicBezTo>
                  <a:cubicBezTo>
                    <a:pt x="2613" y="13812"/>
                    <a:pt x="3022" y="13517"/>
                    <a:pt x="3334" y="13094"/>
                  </a:cubicBezTo>
                  <a:cubicBezTo>
                    <a:pt x="3668" y="12640"/>
                    <a:pt x="3992" y="12179"/>
                    <a:pt x="4303" y="11711"/>
                  </a:cubicBezTo>
                  <a:cubicBezTo>
                    <a:pt x="4685" y="11132"/>
                    <a:pt x="5147" y="10652"/>
                    <a:pt x="5763" y="10326"/>
                  </a:cubicBezTo>
                  <a:cubicBezTo>
                    <a:pt x="6400" y="9988"/>
                    <a:pt x="7056" y="9673"/>
                    <a:pt x="7656" y="9273"/>
                  </a:cubicBezTo>
                  <a:cubicBezTo>
                    <a:pt x="9399" y="8108"/>
                    <a:pt x="10500" y="6463"/>
                    <a:pt x="11045" y="4428"/>
                  </a:cubicBezTo>
                  <a:cubicBezTo>
                    <a:pt x="11315" y="3417"/>
                    <a:pt x="11455" y="2404"/>
                    <a:pt x="11190" y="1364"/>
                  </a:cubicBezTo>
                  <a:cubicBezTo>
                    <a:pt x="10965" y="477"/>
                    <a:pt x="10439" y="1"/>
                    <a:pt x="97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36"/>
          <p:cNvGrpSpPr/>
          <p:nvPr/>
        </p:nvGrpSpPr>
        <p:grpSpPr>
          <a:xfrm>
            <a:off x="43942" y="1765972"/>
            <a:ext cx="990007" cy="1987242"/>
            <a:chOff x="-253872" y="556755"/>
            <a:chExt cx="715582" cy="1436387"/>
          </a:xfrm>
        </p:grpSpPr>
        <p:sp>
          <p:nvSpPr>
            <p:cNvPr id="668" name="Google Shape;668;p36"/>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6"/>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 name="Google Shape;670;p36"/>
          <p:cNvGrpSpPr/>
          <p:nvPr/>
        </p:nvGrpSpPr>
        <p:grpSpPr>
          <a:xfrm flipH="1" rot="234838">
            <a:off x="-752463" y="3816392"/>
            <a:ext cx="1348491" cy="1491184"/>
            <a:chOff x="904373" y="1976968"/>
            <a:chExt cx="760083" cy="840512"/>
          </a:xfrm>
        </p:grpSpPr>
        <p:sp>
          <p:nvSpPr>
            <p:cNvPr id="671" name="Google Shape;671;p36"/>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6"/>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blipFill>
          <a:blip r:embed="rId2">
            <a:alphaModFix/>
          </a:blip>
          <a:stretch>
            <a:fillRect/>
          </a:stretch>
        </a:blipFill>
      </p:bgPr>
    </p:bg>
    <p:spTree>
      <p:nvGrpSpPr>
        <p:cNvPr id="673" name="Shape 673"/>
        <p:cNvGrpSpPr/>
        <p:nvPr/>
      </p:nvGrpSpPr>
      <p:grpSpPr>
        <a:xfrm>
          <a:off x="0" y="0"/>
          <a:ext cx="0" cy="0"/>
          <a:chOff x="0" y="0"/>
          <a:chExt cx="0" cy="0"/>
        </a:xfrm>
      </p:grpSpPr>
      <p:sp>
        <p:nvSpPr>
          <p:cNvPr id="674" name="Google Shape;674;p37"/>
          <p:cNvSpPr/>
          <p:nvPr/>
        </p:nvSpPr>
        <p:spPr>
          <a:xfrm>
            <a:off x="8466915" y="429392"/>
            <a:ext cx="336546" cy="278344"/>
          </a:xfrm>
          <a:custGeom>
            <a:rect b="b" l="l" r="r" t="t"/>
            <a:pathLst>
              <a:path extrusionOk="0" h="7534" w="9110">
                <a:moveTo>
                  <a:pt x="676" y="1"/>
                </a:moveTo>
                <a:cubicBezTo>
                  <a:pt x="277" y="1"/>
                  <a:pt x="0" y="471"/>
                  <a:pt x="204" y="948"/>
                </a:cubicBezTo>
                <a:cubicBezTo>
                  <a:pt x="727" y="2170"/>
                  <a:pt x="1658" y="2987"/>
                  <a:pt x="2957" y="3291"/>
                </a:cubicBezTo>
                <a:cubicBezTo>
                  <a:pt x="4923" y="3751"/>
                  <a:pt x="6262" y="4999"/>
                  <a:pt x="7378" y="6560"/>
                </a:cubicBezTo>
                <a:cubicBezTo>
                  <a:pt x="7510" y="6743"/>
                  <a:pt x="7592" y="6964"/>
                  <a:pt x="7734" y="7138"/>
                </a:cubicBezTo>
                <a:cubicBezTo>
                  <a:pt x="7918" y="7364"/>
                  <a:pt x="8135" y="7534"/>
                  <a:pt x="8386" y="7534"/>
                </a:cubicBezTo>
                <a:cubicBezTo>
                  <a:pt x="8505" y="7534"/>
                  <a:pt x="8632" y="7495"/>
                  <a:pt x="8767" y="7406"/>
                </a:cubicBezTo>
                <a:cubicBezTo>
                  <a:pt x="9109" y="7181"/>
                  <a:pt x="9062" y="6827"/>
                  <a:pt x="8945" y="6496"/>
                </a:cubicBezTo>
                <a:cubicBezTo>
                  <a:pt x="8869" y="6286"/>
                  <a:pt x="8773" y="6072"/>
                  <a:pt x="8641" y="5892"/>
                </a:cubicBezTo>
                <a:cubicBezTo>
                  <a:pt x="7423" y="4208"/>
                  <a:pt x="6022" y="2738"/>
                  <a:pt x="3914" y="2168"/>
                </a:cubicBezTo>
                <a:cubicBezTo>
                  <a:pt x="2893" y="1892"/>
                  <a:pt x="1977" y="1494"/>
                  <a:pt x="1421" y="529"/>
                </a:cubicBezTo>
                <a:cubicBezTo>
                  <a:pt x="1280" y="283"/>
                  <a:pt x="1067" y="88"/>
                  <a:pt x="773" y="10"/>
                </a:cubicBezTo>
                <a:cubicBezTo>
                  <a:pt x="740" y="4"/>
                  <a:pt x="708" y="1"/>
                  <a:pt x="67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7"/>
          <p:cNvSpPr/>
          <p:nvPr/>
        </p:nvSpPr>
        <p:spPr>
          <a:xfrm>
            <a:off x="8230921" y="863115"/>
            <a:ext cx="217850" cy="259686"/>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7"/>
          <p:cNvSpPr/>
          <p:nvPr/>
        </p:nvSpPr>
        <p:spPr>
          <a:xfrm>
            <a:off x="8349142" y="-42802"/>
            <a:ext cx="192692" cy="286545"/>
          </a:xfrm>
          <a:custGeom>
            <a:rect b="b" l="l" r="r" t="t"/>
            <a:pathLst>
              <a:path extrusionOk="0" h="7756" w="5216">
                <a:moveTo>
                  <a:pt x="873" y="1"/>
                </a:moveTo>
                <a:cubicBezTo>
                  <a:pt x="669" y="1"/>
                  <a:pt x="469" y="92"/>
                  <a:pt x="299" y="315"/>
                </a:cubicBezTo>
                <a:cubicBezTo>
                  <a:pt x="0" y="702"/>
                  <a:pt x="160" y="1038"/>
                  <a:pt x="532" y="1316"/>
                </a:cubicBezTo>
                <a:cubicBezTo>
                  <a:pt x="1548" y="2072"/>
                  <a:pt x="1998" y="3149"/>
                  <a:pt x="2266" y="4325"/>
                </a:cubicBezTo>
                <a:cubicBezTo>
                  <a:pt x="2483" y="5275"/>
                  <a:pt x="3008" y="6086"/>
                  <a:pt x="3483" y="6917"/>
                </a:cubicBezTo>
                <a:cubicBezTo>
                  <a:pt x="3679" y="7257"/>
                  <a:pt x="3927" y="7597"/>
                  <a:pt x="4327" y="7716"/>
                </a:cubicBezTo>
                <a:cubicBezTo>
                  <a:pt x="4414" y="7742"/>
                  <a:pt x="4499" y="7755"/>
                  <a:pt x="4580" y="7755"/>
                </a:cubicBezTo>
                <a:cubicBezTo>
                  <a:pt x="4827" y="7755"/>
                  <a:pt x="5031" y="7634"/>
                  <a:pt x="5136" y="7395"/>
                </a:cubicBezTo>
                <a:cubicBezTo>
                  <a:pt x="5215" y="7100"/>
                  <a:pt x="5136" y="6886"/>
                  <a:pt x="4989" y="6712"/>
                </a:cubicBezTo>
                <a:cubicBezTo>
                  <a:pt x="4052" y="5596"/>
                  <a:pt x="3658" y="4256"/>
                  <a:pt x="3269" y="2895"/>
                </a:cubicBezTo>
                <a:cubicBezTo>
                  <a:pt x="2973" y="1854"/>
                  <a:pt x="2348" y="958"/>
                  <a:pt x="1499" y="261"/>
                </a:cubicBezTo>
                <a:cubicBezTo>
                  <a:pt x="1308" y="103"/>
                  <a:pt x="1088" y="1"/>
                  <a:pt x="87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7"/>
          <p:cNvSpPr/>
          <p:nvPr/>
        </p:nvSpPr>
        <p:spPr>
          <a:xfrm>
            <a:off x="8660175" y="828623"/>
            <a:ext cx="330351" cy="177308"/>
          </a:xfrm>
          <a:custGeom>
            <a:rect b="b" l="l" r="r" t="t"/>
            <a:pathLst>
              <a:path extrusionOk="0" h="4428" w="8250">
                <a:moveTo>
                  <a:pt x="6964" y="0"/>
                </a:moveTo>
                <a:cubicBezTo>
                  <a:pt x="5977" y="0"/>
                  <a:pt x="5076" y="453"/>
                  <a:pt x="4337" y="1238"/>
                </a:cubicBezTo>
                <a:cubicBezTo>
                  <a:pt x="3394" y="2239"/>
                  <a:pt x="2455" y="3148"/>
                  <a:pt x="977" y="3148"/>
                </a:cubicBezTo>
                <a:cubicBezTo>
                  <a:pt x="894" y="3148"/>
                  <a:pt x="809" y="3145"/>
                  <a:pt x="723" y="3139"/>
                </a:cubicBezTo>
                <a:cubicBezTo>
                  <a:pt x="707" y="3138"/>
                  <a:pt x="691" y="3137"/>
                  <a:pt x="676" y="3137"/>
                </a:cubicBezTo>
                <a:cubicBezTo>
                  <a:pt x="354" y="3137"/>
                  <a:pt x="37" y="3364"/>
                  <a:pt x="22" y="3745"/>
                </a:cubicBezTo>
                <a:cubicBezTo>
                  <a:pt x="1" y="4274"/>
                  <a:pt x="424" y="4369"/>
                  <a:pt x="837" y="4406"/>
                </a:cubicBezTo>
                <a:cubicBezTo>
                  <a:pt x="998" y="4420"/>
                  <a:pt x="1156" y="4427"/>
                  <a:pt x="1312" y="4427"/>
                </a:cubicBezTo>
                <a:cubicBezTo>
                  <a:pt x="2510" y="4427"/>
                  <a:pt x="3567" y="4003"/>
                  <a:pt x="4404" y="3125"/>
                </a:cubicBezTo>
                <a:cubicBezTo>
                  <a:pt x="5277" y="2211"/>
                  <a:pt x="6070" y="1249"/>
                  <a:pt x="7478" y="1249"/>
                </a:cubicBezTo>
                <a:cubicBezTo>
                  <a:pt x="7537" y="1249"/>
                  <a:pt x="7598" y="1251"/>
                  <a:pt x="7659" y="1254"/>
                </a:cubicBezTo>
                <a:cubicBezTo>
                  <a:pt x="7667" y="1254"/>
                  <a:pt x="7675" y="1255"/>
                  <a:pt x="7683" y="1255"/>
                </a:cubicBezTo>
                <a:cubicBezTo>
                  <a:pt x="7952" y="1255"/>
                  <a:pt x="8189" y="1015"/>
                  <a:pt x="8218" y="711"/>
                </a:cubicBezTo>
                <a:cubicBezTo>
                  <a:pt x="8249" y="385"/>
                  <a:pt x="8032" y="201"/>
                  <a:pt x="7608" y="64"/>
                </a:cubicBezTo>
                <a:cubicBezTo>
                  <a:pt x="7390" y="21"/>
                  <a:pt x="7175" y="0"/>
                  <a:pt x="6964"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7"/>
          <p:cNvSpPr/>
          <p:nvPr/>
        </p:nvSpPr>
        <p:spPr>
          <a:xfrm>
            <a:off x="8961139" y="524495"/>
            <a:ext cx="327948" cy="101187"/>
          </a:xfrm>
          <a:custGeom>
            <a:rect b="b" l="l" r="r" t="t"/>
            <a:pathLst>
              <a:path extrusionOk="0" h="2527" w="8190">
                <a:moveTo>
                  <a:pt x="804" y="0"/>
                </a:moveTo>
                <a:cubicBezTo>
                  <a:pt x="505" y="0"/>
                  <a:pt x="252" y="129"/>
                  <a:pt x="148" y="473"/>
                </a:cubicBezTo>
                <a:cubicBezTo>
                  <a:pt x="1" y="958"/>
                  <a:pt x="344" y="1186"/>
                  <a:pt x="757" y="1317"/>
                </a:cubicBezTo>
                <a:cubicBezTo>
                  <a:pt x="1354" y="1506"/>
                  <a:pt x="1956" y="1685"/>
                  <a:pt x="2556" y="1867"/>
                </a:cubicBezTo>
                <a:lnTo>
                  <a:pt x="2571" y="1820"/>
                </a:lnTo>
                <a:cubicBezTo>
                  <a:pt x="2898" y="1920"/>
                  <a:pt x="3228" y="2009"/>
                  <a:pt x="3552" y="2121"/>
                </a:cubicBezTo>
                <a:cubicBezTo>
                  <a:pt x="4316" y="2386"/>
                  <a:pt x="5091" y="2526"/>
                  <a:pt x="5875" y="2526"/>
                </a:cubicBezTo>
                <a:cubicBezTo>
                  <a:pt x="6276" y="2526"/>
                  <a:pt x="6678" y="2489"/>
                  <a:pt x="7083" y="2414"/>
                </a:cubicBezTo>
                <a:cubicBezTo>
                  <a:pt x="7573" y="2323"/>
                  <a:pt x="8189" y="2203"/>
                  <a:pt x="8063" y="1516"/>
                </a:cubicBezTo>
                <a:cubicBezTo>
                  <a:pt x="7992" y="1129"/>
                  <a:pt x="7742" y="1030"/>
                  <a:pt x="7458" y="1030"/>
                </a:cubicBezTo>
                <a:cubicBezTo>
                  <a:pt x="7288" y="1030"/>
                  <a:pt x="7106" y="1066"/>
                  <a:pt x="6942" y="1096"/>
                </a:cubicBezTo>
                <a:cubicBezTo>
                  <a:pt x="6637" y="1153"/>
                  <a:pt x="6336" y="1179"/>
                  <a:pt x="6039" y="1179"/>
                </a:cubicBezTo>
                <a:cubicBezTo>
                  <a:pt x="5207" y="1179"/>
                  <a:pt x="4403" y="978"/>
                  <a:pt x="3595" y="697"/>
                </a:cubicBezTo>
                <a:cubicBezTo>
                  <a:pt x="2790" y="417"/>
                  <a:pt x="1948" y="242"/>
                  <a:pt x="1117" y="41"/>
                </a:cubicBezTo>
                <a:cubicBezTo>
                  <a:pt x="1010" y="15"/>
                  <a:pt x="904" y="0"/>
                  <a:pt x="804"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7"/>
          <p:cNvSpPr/>
          <p:nvPr/>
        </p:nvSpPr>
        <p:spPr>
          <a:xfrm>
            <a:off x="8716194" y="167225"/>
            <a:ext cx="304483" cy="108996"/>
          </a:xfrm>
          <a:custGeom>
            <a:rect b="b" l="l" r="r" t="t"/>
            <a:pathLst>
              <a:path extrusionOk="0" h="2722" w="7604">
                <a:moveTo>
                  <a:pt x="5268" y="1"/>
                </a:moveTo>
                <a:cubicBezTo>
                  <a:pt x="4424" y="1"/>
                  <a:pt x="3677" y="232"/>
                  <a:pt x="2956" y="655"/>
                </a:cubicBezTo>
                <a:cubicBezTo>
                  <a:pt x="2382" y="991"/>
                  <a:pt x="1827" y="1405"/>
                  <a:pt x="1129" y="1405"/>
                </a:cubicBezTo>
                <a:cubicBezTo>
                  <a:pt x="1009" y="1405"/>
                  <a:pt x="885" y="1393"/>
                  <a:pt x="756" y="1366"/>
                </a:cubicBezTo>
                <a:cubicBezTo>
                  <a:pt x="701" y="1354"/>
                  <a:pt x="647" y="1348"/>
                  <a:pt x="596" y="1348"/>
                </a:cubicBezTo>
                <a:cubicBezTo>
                  <a:pt x="363" y="1348"/>
                  <a:pt x="178" y="1472"/>
                  <a:pt x="107" y="1740"/>
                </a:cubicBezTo>
                <a:cubicBezTo>
                  <a:pt x="0" y="2142"/>
                  <a:pt x="237" y="2361"/>
                  <a:pt x="574" y="2517"/>
                </a:cubicBezTo>
                <a:cubicBezTo>
                  <a:pt x="879" y="2659"/>
                  <a:pt x="1176" y="2722"/>
                  <a:pt x="1465" y="2722"/>
                </a:cubicBezTo>
                <a:cubicBezTo>
                  <a:pt x="1940" y="2722"/>
                  <a:pt x="2395" y="2553"/>
                  <a:pt x="2837" y="2283"/>
                </a:cubicBezTo>
                <a:cubicBezTo>
                  <a:pt x="3686" y="1763"/>
                  <a:pt x="4551" y="1347"/>
                  <a:pt x="5503" y="1347"/>
                </a:cubicBezTo>
                <a:cubicBezTo>
                  <a:pt x="5882" y="1347"/>
                  <a:pt x="6275" y="1413"/>
                  <a:pt x="6686" y="1565"/>
                </a:cubicBezTo>
                <a:cubicBezTo>
                  <a:pt x="6775" y="1597"/>
                  <a:pt x="6871" y="1618"/>
                  <a:pt x="6964" y="1618"/>
                </a:cubicBezTo>
                <a:cubicBezTo>
                  <a:pt x="7144" y="1618"/>
                  <a:pt x="7316" y="1542"/>
                  <a:pt x="7421" y="1337"/>
                </a:cubicBezTo>
                <a:cubicBezTo>
                  <a:pt x="7603" y="977"/>
                  <a:pt x="7466" y="684"/>
                  <a:pt x="7148" y="476"/>
                </a:cubicBezTo>
                <a:cubicBezTo>
                  <a:pt x="6914" y="323"/>
                  <a:pt x="6656" y="206"/>
                  <a:pt x="6591" y="172"/>
                </a:cubicBezTo>
                <a:cubicBezTo>
                  <a:pt x="6121" y="56"/>
                  <a:pt x="5683" y="1"/>
                  <a:pt x="5268"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0" name="Google Shape;680;p37"/>
          <p:cNvGrpSpPr/>
          <p:nvPr/>
        </p:nvGrpSpPr>
        <p:grpSpPr>
          <a:xfrm>
            <a:off x="-115837" y="3929608"/>
            <a:ext cx="1263338" cy="1353642"/>
            <a:chOff x="-115837" y="3929608"/>
            <a:chExt cx="1263338" cy="1353642"/>
          </a:xfrm>
        </p:grpSpPr>
        <p:sp>
          <p:nvSpPr>
            <p:cNvPr id="681" name="Google Shape;681;p37"/>
            <p:cNvSpPr/>
            <p:nvPr/>
          </p:nvSpPr>
          <p:spPr>
            <a:xfrm>
              <a:off x="371882" y="4992530"/>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7"/>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7"/>
            <p:cNvSpPr/>
            <p:nvPr/>
          </p:nvSpPr>
          <p:spPr>
            <a:xfrm>
              <a:off x="-115837" y="4861823"/>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7"/>
            <p:cNvSpPr/>
            <p:nvPr/>
          </p:nvSpPr>
          <p:spPr>
            <a:xfrm>
              <a:off x="-115832" y="436677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7"/>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7"/>
            <p:cNvSpPr/>
            <p:nvPr/>
          </p:nvSpPr>
          <p:spPr>
            <a:xfrm>
              <a:off x="775866" y="4687611"/>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7"/>
            <p:cNvSpPr/>
            <p:nvPr/>
          </p:nvSpPr>
          <p:spPr>
            <a:xfrm>
              <a:off x="683875" y="4412645"/>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37"/>
          <p:cNvGrpSpPr/>
          <p:nvPr/>
        </p:nvGrpSpPr>
        <p:grpSpPr>
          <a:xfrm>
            <a:off x="8695316" y="1720669"/>
            <a:ext cx="858437" cy="949274"/>
            <a:chOff x="8637873" y="1943393"/>
            <a:chExt cx="760083" cy="840512"/>
          </a:xfrm>
        </p:grpSpPr>
        <p:sp>
          <p:nvSpPr>
            <p:cNvPr id="689" name="Google Shape;689;p37"/>
            <p:cNvSpPr/>
            <p:nvPr/>
          </p:nvSpPr>
          <p:spPr>
            <a:xfrm>
              <a:off x="8747996" y="1943393"/>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7"/>
            <p:cNvSpPr/>
            <p:nvPr/>
          </p:nvSpPr>
          <p:spPr>
            <a:xfrm>
              <a:off x="8637873" y="2053003"/>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 name="Google Shape;691;p37"/>
          <p:cNvGrpSpPr/>
          <p:nvPr/>
        </p:nvGrpSpPr>
        <p:grpSpPr>
          <a:xfrm>
            <a:off x="7352434" y="4035514"/>
            <a:ext cx="1288308" cy="802116"/>
            <a:chOff x="7628172" y="4030315"/>
            <a:chExt cx="1140701" cy="710214"/>
          </a:xfrm>
        </p:grpSpPr>
        <p:sp>
          <p:nvSpPr>
            <p:cNvPr id="692" name="Google Shape;692;p37"/>
            <p:cNvSpPr/>
            <p:nvPr/>
          </p:nvSpPr>
          <p:spPr>
            <a:xfrm>
              <a:off x="7679460" y="41292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7"/>
            <p:cNvSpPr/>
            <p:nvPr/>
          </p:nvSpPr>
          <p:spPr>
            <a:xfrm>
              <a:off x="7628172" y="40303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4" name="Google Shape;694;p37"/>
          <p:cNvGrpSpPr/>
          <p:nvPr/>
        </p:nvGrpSpPr>
        <p:grpSpPr>
          <a:xfrm>
            <a:off x="8334478" y="2669943"/>
            <a:ext cx="808178" cy="1622256"/>
            <a:chOff x="8318378" y="2783905"/>
            <a:chExt cx="715582" cy="1436387"/>
          </a:xfrm>
        </p:grpSpPr>
        <p:sp>
          <p:nvSpPr>
            <p:cNvPr id="695" name="Google Shape;695;p37"/>
            <p:cNvSpPr/>
            <p:nvPr/>
          </p:nvSpPr>
          <p:spPr>
            <a:xfrm>
              <a:off x="8318378" y="287195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7"/>
            <p:cNvSpPr/>
            <p:nvPr/>
          </p:nvSpPr>
          <p:spPr>
            <a:xfrm>
              <a:off x="8390547" y="278390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37"/>
          <p:cNvGrpSpPr/>
          <p:nvPr/>
        </p:nvGrpSpPr>
        <p:grpSpPr>
          <a:xfrm>
            <a:off x="8456987" y="4528477"/>
            <a:ext cx="896514" cy="1039320"/>
            <a:chOff x="8577860" y="4466798"/>
            <a:chExt cx="793797" cy="920241"/>
          </a:xfrm>
        </p:grpSpPr>
        <p:sp>
          <p:nvSpPr>
            <p:cNvPr id="698" name="Google Shape;698;p37"/>
            <p:cNvSpPr/>
            <p:nvPr/>
          </p:nvSpPr>
          <p:spPr>
            <a:xfrm>
              <a:off x="8577860" y="4478856"/>
              <a:ext cx="711217" cy="801227"/>
            </a:xfrm>
            <a:custGeom>
              <a:rect b="b" l="l" r="r" t="t"/>
              <a:pathLst>
                <a:path extrusionOk="0" h="12293" w="10912">
                  <a:moveTo>
                    <a:pt x="8948" y="0"/>
                  </a:moveTo>
                  <a:cubicBezTo>
                    <a:pt x="8922" y="0"/>
                    <a:pt x="8896" y="2"/>
                    <a:pt x="8870" y="5"/>
                  </a:cubicBezTo>
                  <a:cubicBezTo>
                    <a:pt x="8175" y="28"/>
                    <a:pt x="7624" y="531"/>
                    <a:pt x="7574" y="1298"/>
                  </a:cubicBezTo>
                  <a:cubicBezTo>
                    <a:pt x="7553" y="1601"/>
                    <a:pt x="7581" y="1910"/>
                    <a:pt x="7606" y="2213"/>
                  </a:cubicBezTo>
                  <a:cubicBezTo>
                    <a:pt x="7673" y="2995"/>
                    <a:pt x="7399" y="3632"/>
                    <a:pt x="6877" y="4196"/>
                  </a:cubicBezTo>
                  <a:cubicBezTo>
                    <a:pt x="6244" y="4879"/>
                    <a:pt x="5488" y="5370"/>
                    <a:pt x="4653" y="5744"/>
                  </a:cubicBezTo>
                  <a:cubicBezTo>
                    <a:pt x="3863" y="6098"/>
                    <a:pt x="3114" y="6523"/>
                    <a:pt x="2429" y="7052"/>
                  </a:cubicBezTo>
                  <a:cubicBezTo>
                    <a:pt x="1433" y="7824"/>
                    <a:pt x="631" y="8755"/>
                    <a:pt x="255" y="10000"/>
                  </a:cubicBezTo>
                  <a:cubicBezTo>
                    <a:pt x="1" y="10843"/>
                    <a:pt x="180" y="11404"/>
                    <a:pt x="878" y="11987"/>
                  </a:cubicBezTo>
                  <a:cubicBezTo>
                    <a:pt x="878" y="11987"/>
                    <a:pt x="1157" y="12293"/>
                    <a:pt x="1518" y="12293"/>
                  </a:cubicBezTo>
                  <a:cubicBezTo>
                    <a:pt x="1539" y="12293"/>
                    <a:pt x="1560" y="12292"/>
                    <a:pt x="1582" y="12290"/>
                  </a:cubicBezTo>
                  <a:cubicBezTo>
                    <a:pt x="1612" y="12291"/>
                    <a:pt x="1642" y="12291"/>
                    <a:pt x="1671" y="12291"/>
                  </a:cubicBezTo>
                  <a:cubicBezTo>
                    <a:pt x="2549" y="12291"/>
                    <a:pt x="3131" y="11862"/>
                    <a:pt x="3431" y="10999"/>
                  </a:cubicBezTo>
                  <a:cubicBezTo>
                    <a:pt x="3651" y="10369"/>
                    <a:pt x="4144" y="9966"/>
                    <a:pt x="4655" y="9592"/>
                  </a:cubicBezTo>
                  <a:cubicBezTo>
                    <a:pt x="5279" y="9134"/>
                    <a:pt x="5995" y="8842"/>
                    <a:pt x="6682" y="8501"/>
                  </a:cubicBezTo>
                  <a:cubicBezTo>
                    <a:pt x="8101" y="7797"/>
                    <a:pt x="9227" y="6769"/>
                    <a:pt x="9979" y="5363"/>
                  </a:cubicBezTo>
                  <a:cubicBezTo>
                    <a:pt x="10768" y="3890"/>
                    <a:pt x="10912" y="2362"/>
                    <a:pt x="10318" y="807"/>
                  </a:cubicBezTo>
                  <a:cubicBezTo>
                    <a:pt x="10308" y="773"/>
                    <a:pt x="10295" y="740"/>
                    <a:pt x="10280" y="709"/>
                  </a:cubicBezTo>
                  <a:cubicBezTo>
                    <a:pt x="10258" y="656"/>
                    <a:pt x="10235" y="601"/>
                    <a:pt x="10212" y="547"/>
                  </a:cubicBezTo>
                  <a:cubicBezTo>
                    <a:pt x="10203" y="548"/>
                    <a:pt x="10196" y="550"/>
                    <a:pt x="10188" y="551"/>
                  </a:cubicBezTo>
                  <a:cubicBezTo>
                    <a:pt x="10027" y="328"/>
                    <a:pt x="9696" y="60"/>
                    <a:pt x="9018" y="4"/>
                  </a:cubicBezTo>
                  <a:cubicBezTo>
                    <a:pt x="8995" y="2"/>
                    <a:pt x="8971" y="0"/>
                    <a:pt x="8948"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7"/>
            <p:cNvSpPr/>
            <p:nvPr/>
          </p:nvSpPr>
          <p:spPr>
            <a:xfrm>
              <a:off x="8625048" y="4466798"/>
              <a:ext cx="746608" cy="920241"/>
            </a:xfrm>
            <a:custGeom>
              <a:rect b="b" l="l" r="r" t="t"/>
              <a:pathLst>
                <a:path extrusionOk="0" h="14119" w="11455">
                  <a:moveTo>
                    <a:pt x="9488" y="732"/>
                  </a:moveTo>
                  <a:cubicBezTo>
                    <a:pt x="10142" y="738"/>
                    <a:pt x="10326" y="873"/>
                    <a:pt x="10500" y="1445"/>
                  </a:cubicBezTo>
                  <a:cubicBezTo>
                    <a:pt x="10692" y="2079"/>
                    <a:pt x="10722" y="2751"/>
                    <a:pt x="10587" y="3400"/>
                  </a:cubicBezTo>
                  <a:cubicBezTo>
                    <a:pt x="10223" y="5154"/>
                    <a:pt x="9562" y="6765"/>
                    <a:pt x="8178" y="7983"/>
                  </a:cubicBezTo>
                  <a:cubicBezTo>
                    <a:pt x="7790" y="8324"/>
                    <a:pt x="7398" y="8648"/>
                    <a:pt x="6942" y="8888"/>
                  </a:cubicBezTo>
                  <a:cubicBezTo>
                    <a:pt x="6673" y="9028"/>
                    <a:pt x="6410" y="9174"/>
                    <a:pt x="6138" y="9309"/>
                  </a:cubicBezTo>
                  <a:cubicBezTo>
                    <a:pt x="5009" y="9869"/>
                    <a:pt x="4064" y="10628"/>
                    <a:pt x="3442" y="11766"/>
                  </a:cubicBezTo>
                  <a:cubicBezTo>
                    <a:pt x="3263" y="12093"/>
                    <a:pt x="3023" y="12388"/>
                    <a:pt x="2787" y="12677"/>
                  </a:cubicBezTo>
                  <a:cubicBezTo>
                    <a:pt x="2597" y="12912"/>
                    <a:pt x="2380" y="13123"/>
                    <a:pt x="2101" y="13265"/>
                  </a:cubicBezTo>
                  <a:cubicBezTo>
                    <a:pt x="1875" y="13380"/>
                    <a:pt x="1675" y="13437"/>
                    <a:pt x="1506" y="13437"/>
                  </a:cubicBezTo>
                  <a:cubicBezTo>
                    <a:pt x="1099" y="13437"/>
                    <a:pt x="867" y="13108"/>
                    <a:pt x="857" y="12476"/>
                  </a:cubicBezTo>
                  <a:cubicBezTo>
                    <a:pt x="799" y="11324"/>
                    <a:pt x="1259" y="10421"/>
                    <a:pt x="2141" y="9720"/>
                  </a:cubicBezTo>
                  <a:cubicBezTo>
                    <a:pt x="2911" y="9107"/>
                    <a:pt x="3741" y="8585"/>
                    <a:pt x="4594" y="8101"/>
                  </a:cubicBezTo>
                  <a:cubicBezTo>
                    <a:pt x="5244" y="7730"/>
                    <a:pt x="5858" y="7307"/>
                    <a:pt x="6463" y="6867"/>
                  </a:cubicBezTo>
                  <a:cubicBezTo>
                    <a:pt x="7886" y="5830"/>
                    <a:pt x="8595" y="4414"/>
                    <a:pt x="8659" y="2654"/>
                  </a:cubicBezTo>
                  <a:cubicBezTo>
                    <a:pt x="8672" y="2230"/>
                    <a:pt x="8739" y="1809"/>
                    <a:pt x="8857" y="1401"/>
                  </a:cubicBezTo>
                  <a:cubicBezTo>
                    <a:pt x="8952" y="1078"/>
                    <a:pt x="9097" y="779"/>
                    <a:pt x="9488" y="732"/>
                  </a:cubicBezTo>
                  <a:close/>
                  <a:moveTo>
                    <a:pt x="9747" y="1"/>
                  </a:moveTo>
                  <a:cubicBezTo>
                    <a:pt x="9441" y="1"/>
                    <a:pt x="9103" y="93"/>
                    <a:pt x="8745" y="284"/>
                  </a:cubicBezTo>
                  <a:cubicBezTo>
                    <a:pt x="8170" y="826"/>
                    <a:pt x="8098" y="1562"/>
                    <a:pt x="7998" y="2284"/>
                  </a:cubicBezTo>
                  <a:cubicBezTo>
                    <a:pt x="7956" y="2585"/>
                    <a:pt x="7951" y="2892"/>
                    <a:pt x="7920" y="3196"/>
                  </a:cubicBezTo>
                  <a:cubicBezTo>
                    <a:pt x="7780" y="4552"/>
                    <a:pt x="7079" y="5560"/>
                    <a:pt x="6013" y="6339"/>
                  </a:cubicBezTo>
                  <a:cubicBezTo>
                    <a:pt x="5429" y="6767"/>
                    <a:pt x="4832" y="7171"/>
                    <a:pt x="4203" y="7525"/>
                  </a:cubicBezTo>
                  <a:cubicBezTo>
                    <a:pt x="3391" y="7983"/>
                    <a:pt x="2618" y="8502"/>
                    <a:pt x="1877" y="9072"/>
                  </a:cubicBezTo>
                  <a:cubicBezTo>
                    <a:pt x="991" y="9756"/>
                    <a:pt x="391" y="10612"/>
                    <a:pt x="265" y="11765"/>
                  </a:cubicBezTo>
                  <a:cubicBezTo>
                    <a:pt x="251" y="11903"/>
                    <a:pt x="192" y="12037"/>
                    <a:pt x="153" y="12172"/>
                  </a:cubicBezTo>
                  <a:cubicBezTo>
                    <a:pt x="157" y="12314"/>
                    <a:pt x="183" y="12459"/>
                    <a:pt x="160" y="12596"/>
                  </a:cubicBezTo>
                  <a:cubicBezTo>
                    <a:pt x="1" y="13559"/>
                    <a:pt x="819" y="14119"/>
                    <a:pt x="1586" y="14119"/>
                  </a:cubicBezTo>
                  <a:cubicBezTo>
                    <a:pt x="1774" y="14119"/>
                    <a:pt x="1959" y="14085"/>
                    <a:pt x="2126" y="14015"/>
                  </a:cubicBezTo>
                  <a:cubicBezTo>
                    <a:pt x="2613" y="13812"/>
                    <a:pt x="3022" y="13517"/>
                    <a:pt x="3334" y="13094"/>
                  </a:cubicBezTo>
                  <a:cubicBezTo>
                    <a:pt x="3668" y="12640"/>
                    <a:pt x="3992" y="12179"/>
                    <a:pt x="4303" y="11711"/>
                  </a:cubicBezTo>
                  <a:cubicBezTo>
                    <a:pt x="4685" y="11132"/>
                    <a:pt x="5147" y="10652"/>
                    <a:pt x="5763" y="10326"/>
                  </a:cubicBezTo>
                  <a:cubicBezTo>
                    <a:pt x="6400" y="9988"/>
                    <a:pt x="7056" y="9673"/>
                    <a:pt x="7656" y="9273"/>
                  </a:cubicBezTo>
                  <a:cubicBezTo>
                    <a:pt x="9399" y="8108"/>
                    <a:pt x="10500" y="6463"/>
                    <a:pt x="11045" y="4428"/>
                  </a:cubicBezTo>
                  <a:cubicBezTo>
                    <a:pt x="11315" y="3417"/>
                    <a:pt x="11455" y="2404"/>
                    <a:pt x="11190" y="1364"/>
                  </a:cubicBezTo>
                  <a:cubicBezTo>
                    <a:pt x="10965" y="477"/>
                    <a:pt x="10439" y="1"/>
                    <a:pt x="97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 name="Google Shape;700;p37"/>
          <p:cNvGrpSpPr/>
          <p:nvPr/>
        </p:nvGrpSpPr>
        <p:grpSpPr>
          <a:xfrm>
            <a:off x="6836888" y="4485085"/>
            <a:ext cx="1029219" cy="802118"/>
            <a:chOff x="7156557" y="4340955"/>
            <a:chExt cx="911297" cy="710216"/>
          </a:xfrm>
        </p:grpSpPr>
        <p:sp>
          <p:nvSpPr>
            <p:cNvPr id="701" name="Google Shape;701;p37"/>
            <p:cNvSpPr/>
            <p:nvPr/>
          </p:nvSpPr>
          <p:spPr>
            <a:xfrm>
              <a:off x="7250836" y="4356023"/>
              <a:ext cx="817018" cy="635447"/>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7"/>
            <p:cNvSpPr/>
            <p:nvPr/>
          </p:nvSpPr>
          <p:spPr>
            <a:xfrm>
              <a:off x="7156557" y="4340955"/>
              <a:ext cx="871124" cy="710216"/>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37"/>
          <p:cNvGrpSpPr/>
          <p:nvPr/>
        </p:nvGrpSpPr>
        <p:grpSpPr>
          <a:xfrm>
            <a:off x="74286" y="-539214"/>
            <a:ext cx="1002017" cy="1108047"/>
            <a:chOff x="65623" y="-283757"/>
            <a:chExt cx="760083" cy="840512"/>
          </a:xfrm>
        </p:grpSpPr>
        <p:sp>
          <p:nvSpPr>
            <p:cNvPr id="704" name="Google Shape;704;p37"/>
            <p:cNvSpPr/>
            <p:nvPr/>
          </p:nvSpPr>
          <p:spPr>
            <a:xfrm>
              <a:off x="175746" y="-283757"/>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7"/>
            <p:cNvSpPr/>
            <p:nvPr/>
          </p:nvSpPr>
          <p:spPr>
            <a:xfrm>
              <a:off x="65623" y="-174147"/>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 name="Google Shape;706;p37"/>
          <p:cNvGrpSpPr/>
          <p:nvPr/>
        </p:nvGrpSpPr>
        <p:grpSpPr>
          <a:xfrm>
            <a:off x="-368294" y="612336"/>
            <a:ext cx="943351" cy="1893589"/>
            <a:chOff x="-253872" y="556755"/>
            <a:chExt cx="715582" cy="1436387"/>
          </a:xfrm>
        </p:grpSpPr>
        <p:sp>
          <p:nvSpPr>
            <p:cNvPr id="707" name="Google Shape;707;p37"/>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7"/>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2_1">
    <p:bg>
      <p:bgPr>
        <a:solidFill>
          <a:schemeClr val="dk1"/>
        </a:solidFill>
      </p:bgPr>
    </p:bg>
    <p:spTree>
      <p:nvGrpSpPr>
        <p:cNvPr id="709" name="Shape 709"/>
        <p:cNvGrpSpPr/>
        <p:nvPr/>
      </p:nvGrpSpPr>
      <p:grpSpPr>
        <a:xfrm>
          <a:off x="0" y="0"/>
          <a:ext cx="0" cy="0"/>
          <a:chOff x="0" y="0"/>
          <a:chExt cx="0" cy="0"/>
        </a:xfrm>
      </p:grpSpPr>
      <p:grpSp>
        <p:nvGrpSpPr>
          <p:cNvPr id="710" name="Google Shape;710;p38"/>
          <p:cNvGrpSpPr/>
          <p:nvPr/>
        </p:nvGrpSpPr>
        <p:grpSpPr>
          <a:xfrm rot="894266">
            <a:off x="8129829" y="3122400"/>
            <a:ext cx="1495949" cy="2294882"/>
            <a:chOff x="-67986" y="3929608"/>
            <a:chExt cx="670915" cy="1029226"/>
          </a:xfrm>
        </p:grpSpPr>
        <p:sp>
          <p:nvSpPr>
            <p:cNvPr id="711" name="Google Shape;711;p38"/>
            <p:cNvSpPr/>
            <p:nvPr/>
          </p:nvSpPr>
          <p:spPr>
            <a:xfrm>
              <a:off x="261779"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8"/>
            <p:cNvSpPr/>
            <p:nvPr/>
          </p:nvSpPr>
          <p:spPr>
            <a:xfrm>
              <a:off x="-66017" y="4769491"/>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8"/>
            <p:cNvSpPr/>
            <p:nvPr/>
          </p:nvSpPr>
          <p:spPr>
            <a:xfrm>
              <a:off x="-67986" y="4370972"/>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8"/>
            <p:cNvSpPr/>
            <p:nvPr/>
          </p:nvSpPr>
          <p:spPr>
            <a:xfrm>
              <a:off x="107338"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8"/>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 name="Google Shape;716;p38"/>
          <p:cNvGrpSpPr/>
          <p:nvPr/>
        </p:nvGrpSpPr>
        <p:grpSpPr>
          <a:xfrm rot="894266">
            <a:off x="-205034" y="-148733"/>
            <a:ext cx="1495949" cy="672994"/>
            <a:chOff x="-67986" y="4277549"/>
            <a:chExt cx="670915" cy="301829"/>
          </a:xfrm>
        </p:grpSpPr>
        <p:sp>
          <p:nvSpPr>
            <p:cNvPr id="717" name="Google Shape;717;p38"/>
            <p:cNvSpPr/>
            <p:nvPr/>
          </p:nvSpPr>
          <p:spPr>
            <a:xfrm>
              <a:off x="-67986" y="4370972"/>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8"/>
            <p:cNvSpPr/>
            <p:nvPr/>
          </p:nvSpPr>
          <p:spPr>
            <a:xfrm>
              <a:off x="231294" y="4277549"/>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1"/>
        </a:solidFill>
      </p:bgPr>
    </p:bg>
    <p:spTree>
      <p:nvGrpSpPr>
        <p:cNvPr id="100" name="Shape 100"/>
        <p:cNvGrpSpPr/>
        <p:nvPr/>
      </p:nvGrpSpPr>
      <p:grpSpPr>
        <a:xfrm>
          <a:off x="0" y="0"/>
          <a:ext cx="0" cy="0"/>
          <a:chOff x="0" y="0"/>
          <a:chExt cx="0" cy="0"/>
        </a:xfrm>
      </p:grpSpPr>
      <p:sp>
        <p:nvSpPr>
          <p:cNvPr id="101" name="Google Shape;101;p5"/>
          <p:cNvSpPr txBox="1"/>
          <p:nvPr>
            <p:ph idx="1" type="subTitle"/>
          </p:nvPr>
        </p:nvSpPr>
        <p:spPr>
          <a:xfrm>
            <a:off x="1177100" y="2750054"/>
            <a:ext cx="2907600" cy="564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102" name="Google Shape;102;p5"/>
          <p:cNvSpPr txBox="1"/>
          <p:nvPr>
            <p:ph idx="2" type="subTitle"/>
          </p:nvPr>
        </p:nvSpPr>
        <p:spPr>
          <a:xfrm>
            <a:off x="906175" y="3375250"/>
            <a:ext cx="3479400" cy="127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5"/>
          <p:cNvSpPr txBox="1"/>
          <p:nvPr>
            <p:ph idx="3" type="subTitle"/>
          </p:nvPr>
        </p:nvSpPr>
        <p:spPr>
          <a:xfrm>
            <a:off x="5008225" y="2750054"/>
            <a:ext cx="2907600" cy="564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1pPr>
            <a:lvl2pPr lvl="1"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2pPr>
            <a:lvl3pPr lvl="2"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3pPr>
            <a:lvl4pPr lvl="3"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4pPr>
            <a:lvl5pPr lvl="4"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5pPr>
            <a:lvl6pPr lvl="5"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6pPr>
            <a:lvl7pPr lvl="6"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7pPr>
            <a:lvl8pPr lvl="7"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8pPr>
            <a:lvl9pPr lvl="8" rtl="0" algn="ctr">
              <a:lnSpc>
                <a:spcPct val="100000"/>
              </a:lnSpc>
              <a:spcBef>
                <a:spcPts val="0"/>
              </a:spcBef>
              <a:spcAft>
                <a:spcPts val="0"/>
              </a:spcAft>
              <a:buClr>
                <a:schemeClr val="accent4"/>
              </a:buClr>
              <a:buSzPts val="2000"/>
              <a:buFont typeface="Knewave"/>
              <a:buNone/>
              <a:defRPr sz="2000">
                <a:solidFill>
                  <a:schemeClr val="accent4"/>
                </a:solidFill>
                <a:latin typeface="Knewave"/>
                <a:ea typeface="Knewave"/>
                <a:cs typeface="Knewave"/>
                <a:sym typeface="Knewave"/>
              </a:defRPr>
            </a:lvl9pPr>
          </a:lstStyle>
          <a:p/>
        </p:txBody>
      </p:sp>
      <p:sp>
        <p:nvSpPr>
          <p:cNvPr id="104" name="Google Shape;104;p5"/>
          <p:cNvSpPr txBox="1"/>
          <p:nvPr>
            <p:ph idx="4" type="subTitle"/>
          </p:nvPr>
        </p:nvSpPr>
        <p:spPr>
          <a:xfrm>
            <a:off x="4794150" y="3375250"/>
            <a:ext cx="3357000" cy="127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 name="Google Shape;105;p5"/>
          <p:cNvSpPr/>
          <p:nvPr/>
        </p:nvSpPr>
        <p:spPr>
          <a:xfrm>
            <a:off x="8271526" y="4781816"/>
            <a:ext cx="247805" cy="379817"/>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8820471" y="4782684"/>
            <a:ext cx="391787" cy="22372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8337111" y="4325350"/>
            <a:ext cx="284633" cy="339272"/>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5"/>
          <p:cNvGrpSpPr/>
          <p:nvPr/>
        </p:nvGrpSpPr>
        <p:grpSpPr>
          <a:xfrm flipH="1">
            <a:off x="-55370" y="4628089"/>
            <a:ext cx="552979" cy="532882"/>
            <a:chOff x="5008175" y="258525"/>
            <a:chExt cx="1666100" cy="1605550"/>
          </a:xfrm>
        </p:grpSpPr>
        <p:sp>
          <p:nvSpPr>
            <p:cNvPr id="109" name="Google Shape;109;p5"/>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5"/>
          <p:cNvGrpSpPr/>
          <p:nvPr/>
        </p:nvGrpSpPr>
        <p:grpSpPr>
          <a:xfrm>
            <a:off x="8659280" y="3975364"/>
            <a:ext cx="552979" cy="532882"/>
            <a:chOff x="5008175" y="258525"/>
            <a:chExt cx="1666100" cy="1605550"/>
          </a:xfrm>
        </p:grpSpPr>
        <p:sp>
          <p:nvSpPr>
            <p:cNvPr id="113" name="Google Shape;113;p5"/>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5"/>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Font typeface="Knewave"/>
              <a:buNone/>
              <a:defRPr>
                <a:latin typeface="Knewave"/>
                <a:ea typeface="Knewave"/>
                <a:cs typeface="Knewave"/>
                <a:sym typeface="Knewave"/>
              </a:defRPr>
            </a:lvl2pPr>
            <a:lvl3pPr lvl="2" rtl="0">
              <a:spcBef>
                <a:spcPts val="0"/>
              </a:spcBef>
              <a:spcAft>
                <a:spcPts val="0"/>
              </a:spcAft>
              <a:buSzPts val="3100"/>
              <a:buFont typeface="Knewave"/>
              <a:buNone/>
              <a:defRPr>
                <a:latin typeface="Knewave"/>
                <a:ea typeface="Knewave"/>
                <a:cs typeface="Knewave"/>
                <a:sym typeface="Knewave"/>
              </a:defRPr>
            </a:lvl3pPr>
            <a:lvl4pPr lvl="3" rtl="0">
              <a:spcBef>
                <a:spcPts val="0"/>
              </a:spcBef>
              <a:spcAft>
                <a:spcPts val="0"/>
              </a:spcAft>
              <a:buSzPts val="3100"/>
              <a:buFont typeface="Knewave"/>
              <a:buNone/>
              <a:defRPr>
                <a:latin typeface="Knewave"/>
                <a:ea typeface="Knewave"/>
                <a:cs typeface="Knewave"/>
                <a:sym typeface="Knewave"/>
              </a:defRPr>
            </a:lvl4pPr>
            <a:lvl5pPr lvl="4" rtl="0">
              <a:spcBef>
                <a:spcPts val="0"/>
              </a:spcBef>
              <a:spcAft>
                <a:spcPts val="0"/>
              </a:spcAft>
              <a:buSzPts val="3100"/>
              <a:buFont typeface="Knewave"/>
              <a:buNone/>
              <a:defRPr>
                <a:latin typeface="Knewave"/>
                <a:ea typeface="Knewave"/>
                <a:cs typeface="Knewave"/>
                <a:sym typeface="Knewave"/>
              </a:defRPr>
            </a:lvl5pPr>
            <a:lvl6pPr lvl="5" rtl="0">
              <a:spcBef>
                <a:spcPts val="0"/>
              </a:spcBef>
              <a:spcAft>
                <a:spcPts val="0"/>
              </a:spcAft>
              <a:buSzPts val="3100"/>
              <a:buFont typeface="Knewave"/>
              <a:buNone/>
              <a:defRPr>
                <a:latin typeface="Knewave"/>
                <a:ea typeface="Knewave"/>
                <a:cs typeface="Knewave"/>
                <a:sym typeface="Knewave"/>
              </a:defRPr>
            </a:lvl6pPr>
            <a:lvl7pPr lvl="6" rtl="0">
              <a:spcBef>
                <a:spcPts val="0"/>
              </a:spcBef>
              <a:spcAft>
                <a:spcPts val="0"/>
              </a:spcAft>
              <a:buSzPts val="3100"/>
              <a:buFont typeface="Knewave"/>
              <a:buNone/>
              <a:defRPr>
                <a:latin typeface="Knewave"/>
                <a:ea typeface="Knewave"/>
                <a:cs typeface="Knewave"/>
                <a:sym typeface="Knewave"/>
              </a:defRPr>
            </a:lvl7pPr>
            <a:lvl8pPr lvl="7" rtl="0">
              <a:spcBef>
                <a:spcPts val="0"/>
              </a:spcBef>
              <a:spcAft>
                <a:spcPts val="0"/>
              </a:spcAft>
              <a:buSzPts val="3100"/>
              <a:buFont typeface="Knewave"/>
              <a:buNone/>
              <a:defRPr>
                <a:latin typeface="Knewave"/>
                <a:ea typeface="Knewave"/>
                <a:cs typeface="Knewave"/>
                <a:sym typeface="Knewave"/>
              </a:defRPr>
            </a:lvl8pPr>
            <a:lvl9pPr lvl="8" rtl="0">
              <a:spcBef>
                <a:spcPts val="0"/>
              </a:spcBef>
              <a:spcAft>
                <a:spcPts val="0"/>
              </a:spcAft>
              <a:buSzPts val="3100"/>
              <a:buFont typeface="Knewave"/>
              <a:buNone/>
              <a:defRPr>
                <a:latin typeface="Knewave"/>
                <a:ea typeface="Knewave"/>
                <a:cs typeface="Knewave"/>
                <a:sym typeface="Knewav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117" name="Shape 117"/>
        <p:cNvGrpSpPr/>
        <p:nvPr/>
      </p:nvGrpSpPr>
      <p:grpSpPr>
        <a:xfrm>
          <a:off x="0" y="0"/>
          <a:ext cx="0" cy="0"/>
          <a:chOff x="0" y="0"/>
          <a:chExt cx="0" cy="0"/>
        </a:xfrm>
      </p:grpSpPr>
      <p:sp>
        <p:nvSpPr>
          <p:cNvPr id="118" name="Google Shape;118;p6"/>
          <p:cNvSpPr/>
          <p:nvPr/>
        </p:nvSpPr>
        <p:spPr>
          <a:xfrm>
            <a:off x="8553724" y="521889"/>
            <a:ext cx="402457" cy="332871"/>
          </a:xfrm>
          <a:custGeom>
            <a:rect b="b" l="l" r="r" t="t"/>
            <a:pathLst>
              <a:path extrusionOk="0" h="7534" w="9110">
                <a:moveTo>
                  <a:pt x="676" y="1"/>
                </a:moveTo>
                <a:cubicBezTo>
                  <a:pt x="277" y="1"/>
                  <a:pt x="0" y="471"/>
                  <a:pt x="204" y="948"/>
                </a:cubicBezTo>
                <a:cubicBezTo>
                  <a:pt x="727" y="2170"/>
                  <a:pt x="1658" y="2987"/>
                  <a:pt x="2957" y="3291"/>
                </a:cubicBezTo>
                <a:cubicBezTo>
                  <a:pt x="4923" y="3751"/>
                  <a:pt x="6262" y="4999"/>
                  <a:pt x="7378" y="6560"/>
                </a:cubicBezTo>
                <a:cubicBezTo>
                  <a:pt x="7510" y="6743"/>
                  <a:pt x="7592" y="6964"/>
                  <a:pt x="7734" y="7138"/>
                </a:cubicBezTo>
                <a:cubicBezTo>
                  <a:pt x="7918" y="7364"/>
                  <a:pt x="8135" y="7534"/>
                  <a:pt x="8386" y="7534"/>
                </a:cubicBezTo>
                <a:cubicBezTo>
                  <a:pt x="8505" y="7534"/>
                  <a:pt x="8632" y="7495"/>
                  <a:pt x="8767" y="7406"/>
                </a:cubicBezTo>
                <a:cubicBezTo>
                  <a:pt x="9109" y="7181"/>
                  <a:pt x="9062" y="6827"/>
                  <a:pt x="8945" y="6496"/>
                </a:cubicBezTo>
                <a:cubicBezTo>
                  <a:pt x="8869" y="6286"/>
                  <a:pt x="8773" y="6072"/>
                  <a:pt x="8641" y="5892"/>
                </a:cubicBezTo>
                <a:cubicBezTo>
                  <a:pt x="7423" y="4208"/>
                  <a:pt x="6022" y="2738"/>
                  <a:pt x="3914" y="2168"/>
                </a:cubicBezTo>
                <a:cubicBezTo>
                  <a:pt x="2893" y="1892"/>
                  <a:pt x="1977" y="1494"/>
                  <a:pt x="1421" y="529"/>
                </a:cubicBezTo>
                <a:cubicBezTo>
                  <a:pt x="1280" y="283"/>
                  <a:pt x="1067" y="88"/>
                  <a:pt x="773" y="10"/>
                </a:cubicBezTo>
                <a:cubicBezTo>
                  <a:pt x="740" y="4"/>
                  <a:pt x="708" y="1"/>
                  <a:pt x="67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p:nvPr/>
        </p:nvSpPr>
        <p:spPr>
          <a:xfrm>
            <a:off x="8271504" y="1040570"/>
            <a:ext cx="260515" cy="310559"/>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6"/>
          <p:cNvSpPr/>
          <p:nvPr/>
        </p:nvSpPr>
        <p:spPr>
          <a:xfrm>
            <a:off x="8412882" y="-42800"/>
            <a:ext cx="230430" cy="342679"/>
          </a:xfrm>
          <a:custGeom>
            <a:rect b="b" l="l" r="r" t="t"/>
            <a:pathLst>
              <a:path extrusionOk="0" h="7756" w="5216">
                <a:moveTo>
                  <a:pt x="873" y="1"/>
                </a:moveTo>
                <a:cubicBezTo>
                  <a:pt x="669" y="1"/>
                  <a:pt x="469" y="92"/>
                  <a:pt x="299" y="315"/>
                </a:cubicBezTo>
                <a:cubicBezTo>
                  <a:pt x="0" y="702"/>
                  <a:pt x="160" y="1038"/>
                  <a:pt x="532" y="1316"/>
                </a:cubicBezTo>
                <a:cubicBezTo>
                  <a:pt x="1548" y="2072"/>
                  <a:pt x="1998" y="3149"/>
                  <a:pt x="2266" y="4325"/>
                </a:cubicBezTo>
                <a:cubicBezTo>
                  <a:pt x="2483" y="5275"/>
                  <a:pt x="3008" y="6086"/>
                  <a:pt x="3483" y="6917"/>
                </a:cubicBezTo>
                <a:cubicBezTo>
                  <a:pt x="3679" y="7257"/>
                  <a:pt x="3927" y="7597"/>
                  <a:pt x="4327" y="7716"/>
                </a:cubicBezTo>
                <a:cubicBezTo>
                  <a:pt x="4414" y="7742"/>
                  <a:pt x="4499" y="7755"/>
                  <a:pt x="4580" y="7755"/>
                </a:cubicBezTo>
                <a:cubicBezTo>
                  <a:pt x="4827" y="7755"/>
                  <a:pt x="5031" y="7634"/>
                  <a:pt x="5136" y="7395"/>
                </a:cubicBezTo>
                <a:cubicBezTo>
                  <a:pt x="5215" y="7100"/>
                  <a:pt x="5136" y="6886"/>
                  <a:pt x="4989" y="6712"/>
                </a:cubicBezTo>
                <a:cubicBezTo>
                  <a:pt x="4052" y="5596"/>
                  <a:pt x="3658" y="4256"/>
                  <a:pt x="3269" y="2895"/>
                </a:cubicBezTo>
                <a:cubicBezTo>
                  <a:pt x="2973" y="1854"/>
                  <a:pt x="2348" y="958"/>
                  <a:pt x="1499" y="261"/>
                </a:cubicBezTo>
                <a:cubicBezTo>
                  <a:pt x="1308" y="103"/>
                  <a:pt x="1088" y="1"/>
                  <a:pt x="873"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p:nvPr/>
        </p:nvSpPr>
        <p:spPr>
          <a:xfrm>
            <a:off x="8784838" y="999322"/>
            <a:ext cx="395051" cy="212046"/>
          </a:xfrm>
          <a:custGeom>
            <a:rect b="b" l="l" r="r" t="t"/>
            <a:pathLst>
              <a:path extrusionOk="0" h="4428" w="8250">
                <a:moveTo>
                  <a:pt x="6964" y="0"/>
                </a:moveTo>
                <a:cubicBezTo>
                  <a:pt x="5977" y="0"/>
                  <a:pt x="5076" y="453"/>
                  <a:pt x="4337" y="1238"/>
                </a:cubicBezTo>
                <a:cubicBezTo>
                  <a:pt x="3394" y="2239"/>
                  <a:pt x="2455" y="3148"/>
                  <a:pt x="977" y="3148"/>
                </a:cubicBezTo>
                <a:cubicBezTo>
                  <a:pt x="894" y="3148"/>
                  <a:pt x="809" y="3145"/>
                  <a:pt x="723" y="3139"/>
                </a:cubicBezTo>
                <a:cubicBezTo>
                  <a:pt x="707" y="3138"/>
                  <a:pt x="691" y="3137"/>
                  <a:pt x="676" y="3137"/>
                </a:cubicBezTo>
                <a:cubicBezTo>
                  <a:pt x="354" y="3137"/>
                  <a:pt x="37" y="3364"/>
                  <a:pt x="22" y="3745"/>
                </a:cubicBezTo>
                <a:cubicBezTo>
                  <a:pt x="1" y="4274"/>
                  <a:pt x="424" y="4369"/>
                  <a:pt x="837" y="4406"/>
                </a:cubicBezTo>
                <a:cubicBezTo>
                  <a:pt x="998" y="4420"/>
                  <a:pt x="1156" y="4427"/>
                  <a:pt x="1312" y="4427"/>
                </a:cubicBezTo>
                <a:cubicBezTo>
                  <a:pt x="2510" y="4427"/>
                  <a:pt x="3567" y="4003"/>
                  <a:pt x="4404" y="3125"/>
                </a:cubicBezTo>
                <a:cubicBezTo>
                  <a:pt x="5277" y="2211"/>
                  <a:pt x="6070" y="1249"/>
                  <a:pt x="7478" y="1249"/>
                </a:cubicBezTo>
                <a:cubicBezTo>
                  <a:pt x="7537" y="1249"/>
                  <a:pt x="7598" y="1251"/>
                  <a:pt x="7659" y="1254"/>
                </a:cubicBezTo>
                <a:cubicBezTo>
                  <a:pt x="7667" y="1254"/>
                  <a:pt x="7675" y="1255"/>
                  <a:pt x="7683" y="1255"/>
                </a:cubicBezTo>
                <a:cubicBezTo>
                  <a:pt x="7952" y="1255"/>
                  <a:pt x="8189" y="1015"/>
                  <a:pt x="8218" y="711"/>
                </a:cubicBezTo>
                <a:cubicBezTo>
                  <a:pt x="8249" y="385"/>
                  <a:pt x="8032" y="201"/>
                  <a:pt x="7608" y="64"/>
                </a:cubicBezTo>
                <a:cubicBezTo>
                  <a:pt x="7390" y="21"/>
                  <a:pt x="7175" y="0"/>
                  <a:pt x="6964"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
          <p:cNvSpPr/>
          <p:nvPr/>
        </p:nvSpPr>
        <p:spPr>
          <a:xfrm>
            <a:off x="8851830" y="208367"/>
            <a:ext cx="364118" cy="130350"/>
          </a:xfrm>
          <a:custGeom>
            <a:rect b="b" l="l" r="r" t="t"/>
            <a:pathLst>
              <a:path extrusionOk="0" h="2722" w="7604">
                <a:moveTo>
                  <a:pt x="5268" y="1"/>
                </a:moveTo>
                <a:cubicBezTo>
                  <a:pt x="4424" y="1"/>
                  <a:pt x="3677" y="232"/>
                  <a:pt x="2956" y="655"/>
                </a:cubicBezTo>
                <a:cubicBezTo>
                  <a:pt x="2382" y="991"/>
                  <a:pt x="1827" y="1405"/>
                  <a:pt x="1129" y="1405"/>
                </a:cubicBezTo>
                <a:cubicBezTo>
                  <a:pt x="1009" y="1405"/>
                  <a:pt x="885" y="1393"/>
                  <a:pt x="756" y="1366"/>
                </a:cubicBezTo>
                <a:cubicBezTo>
                  <a:pt x="701" y="1354"/>
                  <a:pt x="647" y="1348"/>
                  <a:pt x="596" y="1348"/>
                </a:cubicBezTo>
                <a:cubicBezTo>
                  <a:pt x="363" y="1348"/>
                  <a:pt x="178" y="1472"/>
                  <a:pt x="107" y="1740"/>
                </a:cubicBezTo>
                <a:cubicBezTo>
                  <a:pt x="0" y="2142"/>
                  <a:pt x="237" y="2361"/>
                  <a:pt x="574" y="2517"/>
                </a:cubicBezTo>
                <a:cubicBezTo>
                  <a:pt x="879" y="2659"/>
                  <a:pt x="1176" y="2722"/>
                  <a:pt x="1465" y="2722"/>
                </a:cubicBezTo>
                <a:cubicBezTo>
                  <a:pt x="1940" y="2722"/>
                  <a:pt x="2395" y="2553"/>
                  <a:pt x="2837" y="2283"/>
                </a:cubicBezTo>
                <a:cubicBezTo>
                  <a:pt x="3686" y="1763"/>
                  <a:pt x="4551" y="1347"/>
                  <a:pt x="5503" y="1347"/>
                </a:cubicBezTo>
                <a:cubicBezTo>
                  <a:pt x="5882" y="1347"/>
                  <a:pt x="6275" y="1413"/>
                  <a:pt x="6686" y="1565"/>
                </a:cubicBezTo>
                <a:cubicBezTo>
                  <a:pt x="6775" y="1597"/>
                  <a:pt x="6871" y="1618"/>
                  <a:pt x="6964" y="1618"/>
                </a:cubicBezTo>
                <a:cubicBezTo>
                  <a:pt x="7144" y="1618"/>
                  <a:pt x="7316" y="1542"/>
                  <a:pt x="7421" y="1337"/>
                </a:cubicBezTo>
                <a:cubicBezTo>
                  <a:pt x="7603" y="977"/>
                  <a:pt x="7466" y="684"/>
                  <a:pt x="7148" y="476"/>
                </a:cubicBezTo>
                <a:cubicBezTo>
                  <a:pt x="6914" y="323"/>
                  <a:pt x="6656" y="206"/>
                  <a:pt x="6591" y="172"/>
                </a:cubicBezTo>
                <a:cubicBezTo>
                  <a:pt x="6121" y="56"/>
                  <a:pt x="5683" y="1"/>
                  <a:pt x="5268"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7972976" y="521892"/>
            <a:ext cx="392178" cy="121012"/>
          </a:xfrm>
          <a:custGeom>
            <a:rect b="b" l="l" r="r" t="t"/>
            <a:pathLst>
              <a:path extrusionOk="0" h="2527" w="8190">
                <a:moveTo>
                  <a:pt x="804" y="0"/>
                </a:moveTo>
                <a:cubicBezTo>
                  <a:pt x="505" y="0"/>
                  <a:pt x="252" y="129"/>
                  <a:pt x="148" y="473"/>
                </a:cubicBezTo>
                <a:cubicBezTo>
                  <a:pt x="1" y="958"/>
                  <a:pt x="344" y="1186"/>
                  <a:pt x="757" y="1317"/>
                </a:cubicBezTo>
                <a:cubicBezTo>
                  <a:pt x="1354" y="1506"/>
                  <a:pt x="1956" y="1685"/>
                  <a:pt x="2556" y="1867"/>
                </a:cubicBezTo>
                <a:lnTo>
                  <a:pt x="2571" y="1820"/>
                </a:lnTo>
                <a:cubicBezTo>
                  <a:pt x="2898" y="1920"/>
                  <a:pt x="3228" y="2009"/>
                  <a:pt x="3552" y="2121"/>
                </a:cubicBezTo>
                <a:cubicBezTo>
                  <a:pt x="4316" y="2386"/>
                  <a:pt x="5091" y="2526"/>
                  <a:pt x="5875" y="2526"/>
                </a:cubicBezTo>
                <a:cubicBezTo>
                  <a:pt x="6276" y="2526"/>
                  <a:pt x="6678" y="2489"/>
                  <a:pt x="7083" y="2414"/>
                </a:cubicBezTo>
                <a:cubicBezTo>
                  <a:pt x="7573" y="2323"/>
                  <a:pt x="8189" y="2203"/>
                  <a:pt x="8063" y="1516"/>
                </a:cubicBezTo>
                <a:cubicBezTo>
                  <a:pt x="7992" y="1129"/>
                  <a:pt x="7742" y="1030"/>
                  <a:pt x="7458" y="1030"/>
                </a:cubicBezTo>
                <a:cubicBezTo>
                  <a:pt x="7288" y="1030"/>
                  <a:pt x="7106" y="1066"/>
                  <a:pt x="6942" y="1096"/>
                </a:cubicBezTo>
                <a:cubicBezTo>
                  <a:pt x="6637" y="1153"/>
                  <a:pt x="6336" y="1179"/>
                  <a:pt x="6039" y="1179"/>
                </a:cubicBezTo>
                <a:cubicBezTo>
                  <a:pt x="5207" y="1179"/>
                  <a:pt x="4403" y="978"/>
                  <a:pt x="3595" y="697"/>
                </a:cubicBezTo>
                <a:cubicBezTo>
                  <a:pt x="2790" y="417"/>
                  <a:pt x="1948" y="242"/>
                  <a:pt x="1117" y="41"/>
                </a:cubicBezTo>
                <a:cubicBezTo>
                  <a:pt x="1010" y="15"/>
                  <a:pt x="904" y="0"/>
                  <a:pt x="804"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txBox="1"/>
          <p:nvPr>
            <p:ph type="title"/>
          </p:nvPr>
        </p:nvSpPr>
        <p:spPr>
          <a:xfrm>
            <a:off x="720000" y="540000"/>
            <a:ext cx="6892200" cy="5643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25" name="Shape 125"/>
        <p:cNvGrpSpPr/>
        <p:nvPr/>
      </p:nvGrpSpPr>
      <p:grpSpPr>
        <a:xfrm>
          <a:off x="0" y="0"/>
          <a:ext cx="0" cy="0"/>
          <a:chOff x="0" y="0"/>
          <a:chExt cx="0" cy="0"/>
        </a:xfrm>
      </p:grpSpPr>
      <p:grpSp>
        <p:nvGrpSpPr>
          <p:cNvPr id="126" name="Google Shape;126;p7"/>
          <p:cNvGrpSpPr/>
          <p:nvPr/>
        </p:nvGrpSpPr>
        <p:grpSpPr>
          <a:xfrm>
            <a:off x="-68572" y="-28575"/>
            <a:ext cx="7528290" cy="5235000"/>
            <a:chOff x="-68575" y="-28575"/>
            <a:chExt cx="5943700" cy="5235000"/>
          </a:xfrm>
        </p:grpSpPr>
        <p:sp>
          <p:nvSpPr>
            <p:cNvPr id="127" name="Google Shape;127;p7"/>
            <p:cNvSpPr/>
            <p:nvPr/>
          </p:nvSpPr>
          <p:spPr>
            <a:xfrm>
              <a:off x="1571625" y="-28575"/>
              <a:ext cx="4303500" cy="52293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68575" y="-28575"/>
              <a:ext cx="2783100" cy="523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7"/>
          <p:cNvSpPr txBox="1"/>
          <p:nvPr>
            <p:ph idx="1" type="subTitle"/>
          </p:nvPr>
        </p:nvSpPr>
        <p:spPr>
          <a:xfrm rot="-215">
            <a:off x="720000" y="1924091"/>
            <a:ext cx="4795800" cy="26793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130" name="Google Shape;130;p7"/>
          <p:cNvSpPr/>
          <p:nvPr/>
        </p:nvSpPr>
        <p:spPr>
          <a:xfrm rot="356282">
            <a:off x="6184077" y="3612542"/>
            <a:ext cx="545145" cy="27259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
          <p:cNvSpPr/>
          <p:nvPr/>
        </p:nvSpPr>
        <p:spPr>
          <a:xfrm rot="-4147048">
            <a:off x="5970995" y="4703921"/>
            <a:ext cx="545175" cy="27260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
          <p:cNvSpPr/>
          <p:nvPr/>
        </p:nvSpPr>
        <p:spPr>
          <a:xfrm rot="3303338">
            <a:off x="7310366" y="4258994"/>
            <a:ext cx="545178" cy="272616"/>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rot="-4118887">
            <a:off x="8418100" y="4864015"/>
            <a:ext cx="545187" cy="272612"/>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rot="-3092732">
            <a:off x="7531218" y="3051201"/>
            <a:ext cx="545180" cy="272605"/>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
          <p:cNvSpPr txBox="1"/>
          <p:nvPr>
            <p:ph type="title"/>
          </p:nvPr>
        </p:nvSpPr>
        <p:spPr>
          <a:xfrm>
            <a:off x="720000" y="540000"/>
            <a:ext cx="3852000" cy="14100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36" name="Shape 136"/>
        <p:cNvGrpSpPr/>
        <p:nvPr/>
      </p:nvGrpSpPr>
      <p:grpSpPr>
        <a:xfrm>
          <a:off x="0" y="0"/>
          <a:ext cx="0" cy="0"/>
          <a:chOff x="0" y="0"/>
          <a:chExt cx="0" cy="0"/>
        </a:xfrm>
      </p:grpSpPr>
      <p:pic>
        <p:nvPicPr>
          <p:cNvPr id="137" name="Google Shape;137;p8"/>
          <p:cNvPicPr preferRelativeResize="0"/>
          <p:nvPr/>
        </p:nvPicPr>
        <p:blipFill rotWithShape="1">
          <a:blip r:embed="rId3">
            <a:alphaModFix/>
          </a:blip>
          <a:srcRect b="23875" l="13491" r="13227" t="25627"/>
          <a:stretch/>
        </p:blipFill>
        <p:spPr>
          <a:xfrm>
            <a:off x="1276350" y="1140450"/>
            <a:ext cx="6990000" cy="2862600"/>
          </a:xfrm>
          <a:prstGeom prst="parallelogram">
            <a:avLst>
              <a:gd fmla="val 25000" name="adj"/>
            </a:avLst>
          </a:prstGeom>
          <a:noFill/>
          <a:ln>
            <a:noFill/>
          </a:ln>
        </p:spPr>
      </p:pic>
      <p:sp>
        <p:nvSpPr>
          <p:cNvPr id="138" name="Google Shape;138;p8"/>
          <p:cNvSpPr/>
          <p:nvPr/>
        </p:nvSpPr>
        <p:spPr>
          <a:xfrm>
            <a:off x="1276350" y="1140450"/>
            <a:ext cx="6846000" cy="27633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txBox="1"/>
          <p:nvPr>
            <p:ph type="title"/>
          </p:nvPr>
        </p:nvSpPr>
        <p:spPr>
          <a:xfrm>
            <a:off x="1796375" y="1027225"/>
            <a:ext cx="5551200" cy="1362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6500">
                <a:solidFill>
                  <a:schemeClr val="accent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140" name="Google Shape;140;p8"/>
          <p:cNvSpPr txBox="1"/>
          <p:nvPr>
            <p:ph idx="2" type="title"/>
          </p:nvPr>
        </p:nvSpPr>
        <p:spPr>
          <a:xfrm>
            <a:off x="1228725" y="2009775"/>
            <a:ext cx="6686700" cy="1779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12000"/>
              <a:buNone/>
              <a:defRPr sz="12000">
                <a:solidFill>
                  <a:schemeClr val="accent6"/>
                </a:solidFill>
              </a:defRPr>
            </a:lvl1pPr>
            <a:lvl2pPr lvl="1" rtl="0" algn="ctr">
              <a:spcBef>
                <a:spcPts val="0"/>
              </a:spcBef>
              <a:spcAft>
                <a:spcPts val="0"/>
              </a:spcAft>
              <a:buClr>
                <a:schemeClr val="accent6"/>
              </a:buClr>
              <a:buSzPts val="12000"/>
              <a:buNone/>
              <a:defRPr sz="12000">
                <a:solidFill>
                  <a:schemeClr val="accent6"/>
                </a:solidFill>
              </a:defRPr>
            </a:lvl2pPr>
            <a:lvl3pPr lvl="2" rtl="0" algn="ctr">
              <a:spcBef>
                <a:spcPts val="0"/>
              </a:spcBef>
              <a:spcAft>
                <a:spcPts val="0"/>
              </a:spcAft>
              <a:buClr>
                <a:schemeClr val="accent6"/>
              </a:buClr>
              <a:buSzPts val="12000"/>
              <a:buNone/>
              <a:defRPr sz="12000">
                <a:solidFill>
                  <a:schemeClr val="accent6"/>
                </a:solidFill>
              </a:defRPr>
            </a:lvl3pPr>
            <a:lvl4pPr lvl="3" rtl="0" algn="ctr">
              <a:spcBef>
                <a:spcPts val="0"/>
              </a:spcBef>
              <a:spcAft>
                <a:spcPts val="0"/>
              </a:spcAft>
              <a:buClr>
                <a:schemeClr val="accent6"/>
              </a:buClr>
              <a:buSzPts val="12000"/>
              <a:buNone/>
              <a:defRPr sz="12000">
                <a:solidFill>
                  <a:schemeClr val="accent6"/>
                </a:solidFill>
              </a:defRPr>
            </a:lvl4pPr>
            <a:lvl5pPr lvl="4" rtl="0" algn="ctr">
              <a:spcBef>
                <a:spcPts val="0"/>
              </a:spcBef>
              <a:spcAft>
                <a:spcPts val="0"/>
              </a:spcAft>
              <a:buClr>
                <a:schemeClr val="accent6"/>
              </a:buClr>
              <a:buSzPts val="12000"/>
              <a:buNone/>
              <a:defRPr sz="12000">
                <a:solidFill>
                  <a:schemeClr val="accent6"/>
                </a:solidFill>
              </a:defRPr>
            </a:lvl5pPr>
            <a:lvl6pPr lvl="5" rtl="0" algn="ctr">
              <a:spcBef>
                <a:spcPts val="0"/>
              </a:spcBef>
              <a:spcAft>
                <a:spcPts val="0"/>
              </a:spcAft>
              <a:buClr>
                <a:schemeClr val="accent6"/>
              </a:buClr>
              <a:buSzPts val="12000"/>
              <a:buNone/>
              <a:defRPr sz="12000">
                <a:solidFill>
                  <a:schemeClr val="accent6"/>
                </a:solidFill>
              </a:defRPr>
            </a:lvl6pPr>
            <a:lvl7pPr lvl="6" rtl="0" algn="ctr">
              <a:spcBef>
                <a:spcPts val="0"/>
              </a:spcBef>
              <a:spcAft>
                <a:spcPts val="0"/>
              </a:spcAft>
              <a:buClr>
                <a:schemeClr val="accent6"/>
              </a:buClr>
              <a:buSzPts val="12000"/>
              <a:buNone/>
              <a:defRPr sz="12000">
                <a:solidFill>
                  <a:schemeClr val="accent6"/>
                </a:solidFill>
              </a:defRPr>
            </a:lvl7pPr>
            <a:lvl8pPr lvl="7" rtl="0" algn="ctr">
              <a:spcBef>
                <a:spcPts val="0"/>
              </a:spcBef>
              <a:spcAft>
                <a:spcPts val="0"/>
              </a:spcAft>
              <a:buClr>
                <a:schemeClr val="accent6"/>
              </a:buClr>
              <a:buSzPts val="12000"/>
              <a:buNone/>
              <a:defRPr sz="12000">
                <a:solidFill>
                  <a:schemeClr val="accent6"/>
                </a:solidFill>
              </a:defRPr>
            </a:lvl8pPr>
            <a:lvl9pPr lvl="8" rtl="0" algn="ctr">
              <a:spcBef>
                <a:spcPts val="0"/>
              </a:spcBef>
              <a:spcAft>
                <a:spcPts val="0"/>
              </a:spcAft>
              <a:buClr>
                <a:schemeClr val="accent6"/>
              </a:buClr>
              <a:buSzPts val="12000"/>
              <a:buNone/>
              <a:defRPr sz="12000">
                <a:solidFill>
                  <a:schemeClr val="accent6"/>
                </a:solidFill>
              </a:defRPr>
            </a:lvl9pPr>
          </a:lstStyle>
          <a:p/>
        </p:txBody>
      </p:sp>
      <p:grpSp>
        <p:nvGrpSpPr>
          <p:cNvPr id="141" name="Google Shape;141;p8"/>
          <p:cNvGrpSpPr/>
          <p:nvPr/>
        </p:nvGrpSpPr>
        <p:grpSpPr>
          <a:xfrm flipH="1" rot="234784">
            <a:off x="7815310" y="106053"/>
            <a:ext cx="1217374" cy="1346192"/>
            <a:chOff x="904373" y="1976968"/>
            <a:chExt cx="760083" cy="840512"/>
          </a:xfrm>
        </p:grpSpPr>
        <p:sp>
          <p:nvSpPr>
            <p:cNvPr id="142" name="Google Shape;142;p8"/>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 name="Google Shape;144;p8"/>
          <p:cNvGrpSpPr/>
          <p:nvPr/>
        </p:nvGrpSpPr>
        <p:grpSpPr>
          <a:xfrm>
            <a:off x="572707" y="4217441"/>
            <a:ext cx="1349216" cy="1564134"/>
            <a:chOff x="8577860" y="4466798"/>
            <a:chExt cx="793797" cy="920241"/>
          </a:xfrm>
        </p:grpSpPr>
        <p:sp>
          <p:nvSpPr>
            <p:cNvPr id="145" name="Google Shape;145;p8"/>
            <p:cNvSpPr/>
            <p:nvPr/>
          </p:nvSpPr>
          <p:spPr>
            <a:xfrm>
              <a:off x="8577860" y="4478856"/>
              <a:ext cx="711217" cy="801227"/>
            </a:xfrm>
            <a:custGeom>
              <a:rect b="b" l="l" r="r" t="t"/>
              <a:pathLst>
                <a:path extrusionOk="0" h="12293" w="10912">
                  <a:moveTo>
                    <a:pt x="8948" y="0"/>
                  </a:moveTo>
                  <a:cubicBezTo>
                    <a:pt x="8922" y="0"/>
                    <a:pt x="8896" y="2"/>
                    <a:pt x="8870" y="5"/>
                  </a:cubicBezTo>
                  <a:cubicBezTo>
                    <a:pt x="8175" y="28"/>
                    <a:pt x="7624" y="531"/>
                    <a:pt x="7574" y="1298"/>
                  </a:cubicBezTo>
                  <a:cubicBezTo>
                    <a:pt x="7553" y="1601"/>
                    <a:pt x="7581" y="1910"/>
                    <a:pt x="7606" y="2213"/>
                  </a:cubicBezTo>
                  <a:cubicBezTo>
                    <a:pt x="7673" y="2995"/>
                    <a:pt x="7399" y="3632"/>
                    <a:pt x="6877" y="4196"/>
                  </a:cubicBezTo>
                  <a:cubicBezTo>
                    <a:pt x="6244" y="4879"/>
                    <a:pt x="5488" y="5370"/>
                    <a:pt x="4653" y="5744"/>
                  </a:cubicBezTo>
                  <a:cubicBezTo>
                    <a:pt x="3863" y="6098"/>
                    <a:pt x="3114" y="6523"/>
                    <a:pt x="2429" y="7052"/>
                  </a:cubicBezTo>
                  <a:cubicBezTo>
                    <a:pt x="1433" y="7824"/>
                    <a:pt x="631" y="8755"/>
                    <a:pt x="255" y="10000"/>
                  </a:cubicBezTo>
                  <a:cubicBezTo>
                    <a:pt x="1" y="10843"/>
                    <a:pt x="180" y="11404"/>
                    <a:pt x="878" y="11987"/>
                  </a:cubicBezTo>
                  <a:cubicBezTo>
                    <a:pt x="878" y="11987"/>
                    <a:pt x="1157" y="12293"/>
                    <a:pt x="1518" y="12293"/>
                  </a:cubicBezTo>
                  <a:cubicBezTo>
                    <a:pt x="1539" y="12293"/>
                    <a:pt x="1560" y="12292"/>
                    <a:pt x="1582" y="12290"/>
                  </a:cubicBezTo>
                  <a:cubicBezTo>
                    <a:pt x="1612" y="12291"/>
                    <a:pt x="1642" y="12291"/>
                    <a:pt x="1671" y="12291"/>
                  </a:cubicBezTo>
                  <a:cubicBezTo>
                    <a:pt x="2549" y="12291"/>
                    <a:pt x="3131" y="11862"/>
                    <a:pt x="3431" y="10999"/>
                  </a:cubicBezTo>
                  <a:cubicBezTo>
                    <a:pt x="3651" y="10369"/>
                    <a:pt x="4144" y="9966"/>
                    <a:pt x="4655" y="9592"/>
                  </a:cubicBezTo>
                  <a:cubicBezTo>
                    <a:pt x="5279" y="9134"/>
                    <a:pt x="5995" y="8842"/>
                    <a:pt x="6682" y="8501"/>
                  </a:cubicBezTo>
                  <a:cubicBezTo>
                    <a:pt x="8101" y="7797"/>
                    <a:pt x="9227" y="6769"/>
                    <a:pt x="9979" y="5363"/>
                  </a:cubicBezTo>
                  <a:cubicBezTo>
                    <a:pt x="10768" y="3890"/>
                    <a:pt x="10912" y="2362"/>
                    <a:pt x="10318" y="807"/>
                  </a:cubicBezTo>
                  <a:cubicBezTo>
                    <a:pt x="10308" y="773"/>
                    <a:pt x="10295" y="740"/>
                    <a:pt x="10280" y="709"/>
                  </a:cubicBezTo>
                  <a:cubicBezTo>
                    <a:pt x="10258" y="656"/>
                    <a:pt x="10235" y="601"/>
                    <a:pt x="10212" y="547"/>
                  </a:cubicBezTo>
                  <a:cubicBezTo>
                    <a:pt x="10203" y="548"/>
                    <a:pt x="10196" y="550"/>
                    <a:pt x="10188" y="551"/>
                  </a:cubicBezTo>
                  <a:cubicBezTo>
                    <a:pt x="10027" y="328"/>
                    <a:pt x="9696" y="60"/>
                    <a:pt x="9018" y="4"/>
                  </a:cubicBezTo>
                  <a:cubicBezTo>
                    <a:pt x="8995" y="2"/>
                    <a:pt x="8971" y="0"/>
                    <a:pt x="8948"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p:nvPr/>
          </p:nvSpPr>
          <p:spPr>
            <a:xfrm>
              <a:off x="8625048" y="4466798"/>
              <a:ext cx="746608" cy="920241"/>
            </a:xfrm>
            <a:custGeom>
              <a:rect b="b" l="l" r="r" t="t"/>
              <a:pathLst>
                <a:path extrusionOk="0" h="14119" w="11455">
                  <a:moveTo>
                    <a:pt x="9488" y="732"/>
                  </a:moveTo>
                  <a:cubicBezTo>
                    <a:pt x="10142" y="738"/>
                    <a:pt x="10326" y="873"/>
                    <a:pt x="10500" y="1445"/>
                  </a:cubicBezTo>
                  <a:cubicBezTo>
                    <a:pt x="10692" y="2079"/>
                    <a:pt x="10722" y="2751"/>
                    <a:pt x="10587" y="3400"/>
                  </a:cubicBezTo>
                  <a:cubicBezTo>
                    <a:pt x="10223" y="5154"/>
                    <a:pt x="9562" y="6765"/>
                    <a:pt x="8178" y="7983"/>
                  </a:cubicBezTo>
                  <a:cubicBezTo>
                    <a:pt x="7790" y="8324"/>
                    <a:pt x="7398" y="8648"/>
                    <a:pt x="6942" y="8888"/>
                  </a:cubicBezTo>
                  <a:cubicBezTo>
                    <a:pt x="6673" y="9028"/>
                    <a:pt x="6410" y="9174"/>
                    <a:pt x="6138" y="9309"/>
                  </a:cubicBezTo>
                  <a:cubicBezTo>
                    <a:pt x="5009" y="9869"/>
                    <a:pt x="4064" y="10628"/>
                    <a:pt x="3442" y="11766"/>
                  </a:cubicBezTo>
                  <a:cubicBezTo>
                    <a:pt x="3263" y="12093"/>
                    <a:pt x="3023" y="12388"/>
                    <a:pt x="2787" y="12677"/>
                  </a:cubicBezTo>
                  <a:cubicBezTo>
                    <a:pt x="2597" y="12912"/>
                    <a:pt x="2380" y="13123"/>
                    <a:pt x="2101" y="13265"/>
                  </a:cubicBezTo>
                  <a:cubicBezTo>
                    <a:pt x="1875" y="13380"/>
                    <a:pt x="1675" y="13437"/>
                    <a:pt x="1506" y="13437"/>
                  </a:cubicBezTo>
                  <a:cubicBezTo>
                    <a:pt x="1099" y="13437"/>
                    <a:pt x="867" y="13108"/>
                    <a:pt x="857" y="12476"/>
                  </a:cubicBezTo>
                  <a:cubicBezTo>
                    <a:pt x="799" y="11324"/>
                    <a:pt x="1259" y="10421"/>
                    <a:pt x="2141" y="9720"/>
                  </a:cubicBezTo>
                  <a:cubicBezTo>
                    <a:pt x="2911" y="9107"/>
                    <a:pt x="3741" y="8585"/>
                    <a:pt x="4594" y="8101"/>
                  </a:cubicBezTo>
                  <a:cubicBezTo>
                    <a:pt x="5244" y="7730"/>
                    <a:pt x="5858" y="7307"/>
                    <a:pt x="6463" y="6867"/>
                  </a:cubicBezTo>
                  <a:cubicBezTo>
                    <a:pt x="7886" y="5830"/>
                    <a:pt x="8595" y="4414"/>
                    <a:pt x="8659" y="2654"/>
                  </a:cubicBezTo>
                  <a:cubicBezTo>
                    <a:pt x="8672" y="2230"/>
                    <a:pt x="8739" y="1809"/>
                    <a:pt x="8857" y="1401"/>
                  </a:cubicBezTo>
                  <a:cubicBezTo>
                    <a:pt x="8952" y="1078"/>
                    <a:pt x="9097" y="779"/>
                    <a:pt x="9488" y="732"/>
                  </a:cubicBezTo>
                  <a:close/>
                  <a:moveTo>
                    <a:pt x="9747" y="1"/>
                  </a:moveTo>
                  <a:cubicBezTo>
                    <a:pt x="9441" y="1"/>
                    <a:pt x="9103" y="93"/>
                    <a:pt x="8745" y="284"/>
                  </a:cubicBezTo>
                  <a:cubicBezTo>
                    <a:pt x="8170" y="826"/>
                    <a:pt x="8098" y="1562"/>
                    <a:pt x="7998" y="2284"/>
                  </a:cubicBezTo>
                  <a:cubicBezTo>
                    <a:pt x="7956" y="2585"/>
                    <a:pt x="7951" y="2892"/>
                    <a:pt x="7920" y="3196"/>
                  </a:cubicBezTo>
                  <a:cubicBezTo>
                    <a:pt x="7780" y="4552"/>
                    <a:pt x="7079" y="5560"/>
                    <a:pt x="6013" y="6339"/>
                  </a:cubicBezTo>
                  <a:cubicBezTo>
                    <a:pt x="5429" y="6767"/>
                    <a:pt x="4832" y="7171"/>
                    <a:pt x="4203" y="7525"/>
                  </a:cubicBezTo>
                  <a:cubicBezTo>
                    <a:pt x="3391" y="7983"/>
                    <a:pt x="2618" y="8502"/>
                    <a:pt x="1877" y="9072"/>
                  </a:cubicBezTo>
                  <a:cubicBezTo>
                    <a:pt x="991" y="9756"/>
                    <a:pt x="391" y="10612"/>
                    <a:pt x="265" y="11765"/>
                  </a:cubicBezTo>
                  <a:cubicBezTo>
                    <a:pt x="251" y="11903"/>
                    <a:pt x="192" y="12037"/>
                    <a:pt x="153" y="12172"/>
                  </a:cubicBezTo>
                  <a:cubicBezTo>
                    <a:pt x="157" y="12314"/>
                    <a:pt x="183" y="12459"/>
                    <a:pt x="160" y="12596"/>
                  </a:cubicBezTo>
                  <a:cubicBezTo>
                    <a:pt x="1" y="13559"/>
                    <a:pt x="819" y="14119"/>
                    <a:pt x="1586" y="14119"/>
                  </a:cubicBezTo>
                  <a:cubicBezTo>
                    <a:pt x="1774" y="14119"/>
                    <a:pt x="1959" y="14085"/>
                    <a:pt x="2126" y="14015"/>
                  </a:cubicBezTo>
                  <a:cubicBezTo>
                    <a:pt x="2613" y="13812"/>
                    <a:pt x="3022" y="13517"/>
                    <a:pt x="3334" y="13094"/>
                  </a:cubicBezTo>
                  <a:cubicBezTo>
                    <a:pt x="3668" y="12640"/>
                    <a:pt x="3992" y="12179"/>
                    <a:pt x="4303" y="11711"/>
                  </a:cubicBezTo>
                  <a:cubicBezTo>
                    <a:pt x="4685" y="11132"/>
                    <a:pt x="5147" y="10652"/>
                    <a:pt x="5763" y="10326"/>
                  </a:cubicBezTo>
                  <a:cubicBezTo>
                    <a:pt x="6400" y="9988"/>
                    <a:pt x="7056" y="9673"/>
                    <a:pt x="7656" y="9273"/>
                  </a:cubicBezTo>
                  <a:cubicBezTo>
                    <a:pt x="9399" y="8108"/>
                    <a:pt x="10500" y="6463"/>
                    <a:pt x="11045" y="4428"/>
                  </a:cubicBezTo>
                  <a:cubicBezTo>
                    <a:pt x="11315" y="3417"/>
                    <a:pt x="11455" y="2404"/>
                    <a:pt x="11190" y="1364"/>
                  </a:cubicBezTo>
                  <a:cubicBezTo>
                    <a:pt x="10965" y="477"/>
                    <a:pt x="10439" y="1"/>
                    <a:pt x="97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 name="Google Shape;147;p8"/>
          <p:cNvGrpSpPr/>
          <p:nvPr/>
        </p:nvGrpSpPr>
        <p:grpSpPr>
          <a:xfrm>
            <a:off x="207642" y="2750315"/>
            <a:ext cx="893761" cy="1794048"/>
            <a:chOff x="-253872" y="556755"/>
            <a:chExt cx="715582" cy="1436387"/>
          </a:xfrm>
        </p:grpSpPr>
        <p:sp>
          <p:nvSpPr>
            <p:cNvPr id="148" name="Google Shape;148;p8"/>
            <p:cNvSpPr/>
            <p:nvPr/>
          </p:nvSpPr>
          <p:spPr>
            <a:xfrm>
              <a:off x="-253872" y="644802"/>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p:nvPr/>
          </p:nvSpPr>
          <p:spPr>
            <a:xfrm>
              <a:off x="-181703" y="556755"/>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8"/>
          <p:cNvGrpSpPr/>
          <p:nvPr/>
        </p:nvGrpSpPr>
        <p:grpSpPr>
          <a:xfrm flipH="1" rot="234784">
            <a:off x="-795290" y="4257428"/>
            <a:ext cx="1217374" cy="1346192"/>
            <a:chOff x="904373" y="1976968"/>
            <a:chExt cx="760083" cy="840512"/>
          </a:xfrm>
        </p:grpSpPr>
        <p:sp>
          <p:nvSpPr>
            <p:cNvPr id="151" name="Google Shape;151;p8"/>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 name="Google Shape;153;p8"/>
          <p:cNvGrpSpPr/>
          <p:nvPr/>
        </p:nvGrpSpPr>
        <p:grpSpPr>
          <a:xfrm flipH="1" rot="-1688682">
            <a:off x="6521271" y="327523"/>
            <a:ext cx="1935649" cy="1205156"/>
            <a:chOff x="7769133" y="4460791"/>
            <a:chExt cx="1645720" cy="1024643"/>
          </a:xfrm>
        </p:grpSpPr>
        <p:sp>
          <p:nvSpPr>
            <p:cNvPr id="154" name="Google Shape;154;p8"/>
            <p:cNvSpPr/>
            <p:nvPr/>
          </p:nvSpPr>
          <p:spPr>
            <a:xfrm>
              <a:off x="7843128" y="46034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8"/>
            <p:cNvSpPr/>
            <p:nvPr/>
          </p:nvSpPr>
          <p:spPr>
            <a:xfrm>
              <a:off x="7769133" y="44607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8"/>
          <p:cNvGrpSpPr/>
          <p:nvPr/>
        </p:nvGrpSpPr>
        <p:grpSpPr>
          <a:xfrm flipH="1">
            <a:off x="7492555" y="3789826"/>
            <a:ext cx="552979" cy="532882"/>
            <a:chOff x="5008175" y="258525"/>
            <a:chExt cx="1666100" cy="1605550"/>
          </a:xfrm>
        </p:grpSpPr>
        <p:sp>
          <p:nvSpPr>
            <p:cNvPr id="157" name="Google Shape;157;p8"/>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8"/>
          <p:cNvGrpSpPr/>
          <p:nvPr/>
        </p:nvGrpSpPr>
        <p:grpSpPr>
          <a:xfrm>
            <a:off x="7216068" y="3475489"/>
            <a:ext cx="552979" cy="532882"/>
            <a:chOff x="5008175" y="258525"/>
            <a:chExt cx="1666100" cy="1605550"/>
          </a:xfrm>
        </p:grpSpPr>
        <p:sp>
          <p:nvSpPr>
            <p:cNvPr id="161" name="Google Shape;161;p8"/>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8"/>
          <p:cNvGrpSpPr/>
          <p:nvPr/>
        </p:nvGrpSpPr>
        <p:grpSpPr>
          <a:xfrm flipH="1">
            <a:off x="443518" y="335226"/>
            <a:ext cx="552979" cy="532882"/>
            <a:chOff x="5008175" y="258525"/>
            <a:chExt cx="1666100" cy="1605550"/>
          </a:xfrm>
        </p:grpSpPr>
        <p:sp>
          <p:nvSpPr>
            <p:cNvPr id="165" name="Google Shape;165;p8"/>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9"/>
          <p:cNvSpPr txBox="1"/>
          <p:nvPr>
            <p:ph idx="1" type="subTitle"/>
          </p:nvPr>
        </p:nvSpPr>
        <p:spPr>
          <a:xfrm>
            <a:off x="1708750" y="2636525"/>
            <a:ext cx="5756700" cy="125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 name="Google Shape;170;p9"/>
          <p:cNvSpPr/>
          <p:nvPr/>
        </p:nvSpPr>
        <p:spPr>
          <a:xfrm>
            <a:off x="421707" y="4992530"/>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311604" y="468224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115837" y="4861823"/>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66007" y="4366779"/>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157163" y="3929608"/>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825691" y="4687611"/>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733700" y="4412645"/>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8424007" y="812830"/>
            <a:ext cx="189663" cy="290720"/>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8744054" y="207395"/>
            <a:ext cx="299862" cy="171240"/>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8065450" y="987048"/>
            <a:ext cx="273005" cy="189343"/>
          </a:xfrm>
          <a:custGeom>
            <a:rect b="b" l="l" r="r" t="t"/>
            <a:pathLst>
              <a:path extrusionOk="0" h="5125" w="7390">
                <a:moveTo>
                  <a:pt x="6699" y="0"/>
                </a:moveTo>
                <a:cubicBezTo>
                  <a:pt x="4956" y="172"/>
                  <a:pt x="3288" y="741"/>
                  <a:pt x="2046" y="2202"/>
                </a:cubicBezTo>
                <a:cubicBezTo>
                  <a:pt x="1548" y="2790"/>
                  <a:pt x="1266" y="3559"/>
                  <a:pt x="438" y="3866"/>
                </a:cubicBezTo>
                <a:cubicBezTo>
                  <a:pt x="104" y="3990"/>
                  <a:pt x="1" y="4382"/>
                  <a:pt x="203" y="4725"/>
                </a:cubicBezTo>
                <a:cubicBezTo>
                  <a:pt x="368" y="5003"/>
                  <a:pt x="613" y="5125"/>
                  <a:pt x="883" y="5125"/>
                </a:cubicBezTo>
                <a:cubicBezTo>
                  <a:pt x="1000" y="5125"/>
                  <a:pt x="1122" y="5101"/>
                  <a:pt x="1244" y="5058"/>
                </a:cubicBezTo>
                <a:cubicBezTo>
                  <a:pt x="1862" y="4839"/>
                  <a:pt x="2252" y="4345"/>
                  <a:pt x="2554" y="3798"/>
                </a:cubicBezTo>
                <a:cubicBezTo>
                  <a:pt x="3296" y="2459"/>
                  <a:pt x="4578" y="1910"/>
                  <a:pt x="5957" y="1499"/>
                </a:cubicBezTo>
                <a:cubicBezTo>
                  <a:pt x="6281" y="1403"/>
                  <a:pt x="6637" y="1404"/>
                  <a:pt x="6952" y="1288"/>
                </a:cubicBezTo>
                <a:cubicBezTo>
                  <a:pt x="7226" y="1187"/>
                  <a:pt x="7389" y="934"/>
                  <a:pt x="7356" y="620"/>
                </a:cubicBezTo>
                <a:cubicBezTo>
                  <a:pt x="7323" y="310"/>
                  <a:pt x="7128" y="121"/>
                  <a:pt x="6699"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7880668" y="492004"/>
            <a:ext cx="266171" cy="208407"/>
          </a:xfrm>
          <a:custGeom>
            <a:rect b="b" l="l" r="r" t="t"/>
            <a:pathLst>
              <a:path extrusionOk="0" h="5641" w="7205">
                <a:moveTo>
                  <a:pt x="808" y="1"/>
                </a:moveTo>
                <a:cubicBezTo>
                  <a:pt x="633" y="1"/>
                  <a:pt x="469" y="69"/>
                  <a:pt x="338" y="265"/>
                </a:cubicBezTo>
                <a:cubicBezTo>
                  <a:pt x="0" y="774"/>
                  <a:pt x="352" y="1144"/>
                  <a:pt x="774" y="1359"/>
                </a:cubicBezTo>
                <a:cubicBezTo>
                  <a:pt x="2036" y="1998"/>
                  <a:pt x="2946" y="2984"/>
                  <a:pt x="3774" y="4092"/>
                </a:cubicBezTo>
                <a:cubicBezTo>
                  <a:pt x="4251" y="4731"/>
                  <a:pt x="4890" y="5233"/>
                  <a:pt x="5815" y="5531"/>
                </a:cubicBezTo>
                <a:cubicBezTo>
                  <a:pt x="5967" y="5569"/>
                  <a:pt x="6169" y="5641"/>
                  <a:pt x="6368" y="5641"/>
                </a:cubicBezTo>
                <a:cubicBezTo>
                  <a:pt x="6570" y="5641"/>
                  <a:pt x="6768" y="5567"/>
                  <a:pt x="6908" y="5309"/>
                </a:cubicBezTo>
                <a:cubicBezTo>
                  <a:pt x="7204" y="4764"/>
                  <a:pt x="6777" y="4470"/>
                  <a:pt x="6320" y="4310"/>
                </a:cubicBezTo>
                <a:cubicBezTo>
                  <a:pt x="5398" y="3988"/>
                  <a:pt x="4830" y="3291"/>
                  <a:pt x="4291" y="2546"/>
                </a:cubicBezTo>
                <a:cubicBezTo>
                  <a:pt x="3543" y="1512"/>
                  <a:pt x="2584" y="716"/>
                  <a:pt x="1420" y="181"/>
                </a:cubicBezTo>
                <a:cubicBezTo>
                  <a:pt x="1227" y="92"/>
                  <a:pt x="1011" y="1"/>
                  <a:pt x="808"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8103838" y="54833"/>
            <a:ext cx="196239" cy="222668"/>
          </a:xfrm>
          <a:custGeom>
            <a:rect b="b" l="l" r="r" t="t"/>
            <a:pathLst>
              <a:path extrusionOk="0" h="6027" w="5312">
                <a:moveTo>
                  <a:pt x="4303" y="1"/>
                </a:moveTo>
                <a:cubicBezTo>
                  <a:pt x="3775" y="1"/>
                  <a:pt x="3589" y="488"/>
                  <a:pt x="3579" y="971"/>
                </a:cubicBezTo>
                <a:cubicBezTo>
                  <a:pt x="3548" y="2401"/>
                  <a:pt x="2648" y="3200"/>
                  <a:pt x="1551" y="3880"/>
                </a:cubicBezTo>
                <a:cubicBezTo>
                  <a:pt x="1023" y="4207"/>
                  <a:pt x="441" y="4473"/>
                  <a:pt x="142" y="5062"/>
                </a:cubicBezTo>
                <a:cubicBezTo>
                  <a:pt x="0" y="5339"/>
                  <a:pt x="40" y="5602"/>
                  <a:pt x="250" y="5840"/>
                </a:cubicBezTo>
                <a:cubicBezTo>
                  <a:pt x="369" y="5974"/>
                  <a:pt x="498" y="6027"/>
                  <a:pt x="628" y="6027"/>
                </a:cubicBezTo>
                <a:cubicBezTo>
                  <a:pt x="760" y="6027"/>
                  <a:pt x="892" y="5972"/>
                  <a:pt x="1015" y="5890"/>
                </a:cubicBezTo>
                <a:cubicBezTo>
                  <a:pt x="1770" y="5391"/>
                  <a:pt x="2525" y="4890"/>
                  <a:pt x="3251" y="4351"/>
                </a:cubicBezTo>
                <a:cubicBezTo>
                  <a:pt x="4045" y="3762"/>
                  <a:pt x="4637" y="3021"/>
                  <a:pt x="4781" y="1984"/>
                </a:cubicBezTo>
                <a:cubicBezTo>
                  <a:pt x="4841" y="1789"/>
                  <a:pt x="4908" y="1574"/>
                  <a:pt x="4972" y="1358"/>
                </a:cubicBezTo>
                <a:cubicBezTo>
                  <a:pt x="5137" y="796"/>
                  <a:pt x="5312" y="172"/>
                  <a:pt x="4489" y="19"/>
                </a:cubicBezTo>
                <a:cubicBezTo>
                  <a:pt x="4423" y="7"/>
                  <a:pt x="4361" y="1"/>
                  <a:pt x="430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8772366" y="812836"/>
            <a:ext cx="371634" cy="174225"/>
          </a:xfrm>
          <a:custGeom>
            <a:rect b="b" l="l" r="r" t="t"/>
            <a:pathLst>
              <a:path extrusionOk="0" h="4351" w="9281">
                <a:moveTo>
                  <a:pt x="8113" y="1"/>
                </a:moveTo>
                <a:cubicBezTo>
                  <a:pt x="7698" y="1"/>
                  <a:pt x="7312" y="137"/>
                  <a:pt x="6972" y="399"/>
                </a:cubicBezTo>
                <a:cubicBezTo>
                  <a:pt x="6486" y="777"/>
                  <a:pt x="5985" y="1166"/>
                  <a:pt x="5597" y="1637"/>
                </a:cubicBezTo>
                <a:cubicBezTo>
                  <a:pt x="4810" y="2591"/>
                  <a:pt x="3855" y="2984"/>
                  <a:pt x="2761" y="2984"/>
                </a:cubicBezTo>
                <a:cubicBezTo>
                  <a:pt x="2446" y="2984"/>
                  <a:pt x="2121" y="2951"/>
                  <a:pt x="1784" y="2890"/>
                </a:cubicBezTo>
                <a:cubicBezTo>
                  <a:pt x="1393" y="2820"/>
                  <a:pt x="1004" y="2713"/>
                  <a:pt x="613" y="2695"/>
                </a:cubicBezTo>
                <a:cubicBezTo>
                  <a:pt x="604" y="2695"/>
                  <a:pt x="595" y="2695"/>
                  <a:pt x="586" y="2695"/>
                </a:cubicBezTo>
                <a:cubicBezTo>
                  <a:pt x="289" y="2695"/>
                  <a:pt x="104" y="2923"/>
                  <a:pt x="48" y="3217"/>
                </a:cubicBezTo>
                <a:cubicBezTo>
                  <a:pt x="1" y="3450"/>
                  <a:pt x="77" y="3683"/>
                  <a:pt x="276" y="3808"/>
                </a:cubicBezTo>
                <a:cubicBezTo>
                  <a:pt x="513" y="3957"/>
                  <a:pt x="787" y="4046"/>
                  <a:pt x="931" y="4110"/>
                </a:cubicBezTo>
                <a:cubicBezTo>
                  <a:pt x="1605" y="4262"/>
                  <a:pt x="2248" y="4351"/>
                  <a:pt x="2859" y="4351"/>
                </a:cubicBezTo>
                <a:cubicBezTo>
                  <a:pt x="4235" y="4351"/>
                  <a:pt x="5446" y="3899"/>
                  <a:pt x="6468" y="2700"/>
                </a:cubicBezTo>
                <a:cubicBezTo>
                  <a:pt x="7040" y="2029"/>
                  <a:pt x="7621" y="1308"/>
                  <a:pt x="8660" y="1254"/>
                </a:cubicBezTo>
                <a:cubicBezTo>
                  <a:pt x="9016" y="1234"/>
                  <a:pt x="9281" y="959"/>
                  <a:pt x="9203" y="550"/>
                </a:cubicBezTo>
                <a:cubicBezTo>
                  <a:pt x="9146" y="236"/>
                  <a:pt x="8868" y="124"/>
                  <a:pt x="8581" y="56"/>
                </a:cubicBezTo>
                <a:cubicBezTo>
                  <a:pt x="8422" y="19"/>
                  <a:pt x="8265" y="1"/>
                  <a:pt x="8113" y="1"/>
                </a:cubicBez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8336513" y="451345"/>
            <a:ext cx="174986" cy="177308"/>
          </a:xfrm>
          <a:custGeom>
            <a:rect b="b" l="l" r="r" t="t"/>
            <a:pathLst>
              <a:path extrusionOk="0" h="4428" w="4370">
                <a:moveTo>
                  <a:pt x="3617" y="1"/>
                </a:moveTo>
                <a:cubicBezTo>
                  <a:pt x="3487" y="1"/>
                  <a:pt x="3359" y="47"/>
                  <a:pt x="3244" y="107"/>
                </a:cubicBezTo>
                <a:cubicBezTo>
                  <a:pt x="2451" y="526"/>
                  <a:pt x="1620" y="877"/>
                  <a:pt x="946" y="1500"/>
                </a:cubicBezTo>
                <a:cubicBezTo>
                  <a:pt x="325" y="2076"/>
                  <a:pt x="125" y="2815"/>
                  <a:pt x="39" y="3603"/>
                </a:cubicBezTo>
                <a:cubicBezTo>
                  <a:pt x="0" y="3954"/>
                  <a:pt x="107" y="4292"/>
                  <a:pt x="498" y="4400"/>
                </a:cubicBezTo>
                <a:cubicBezTo>
                  <a:pt x="567" y="4418"/>
                  <a:pt x="633" y="4427"/>
                  <a:pt x="697" y="4427"/>
                </a:cubicBezTo>
                <a:cubicBezTo>
                  <a:pt x="993" y="4427"/>
                  <a:pt x="1219" y="4231"/>
                  <a:pt x="1262" y="3939"/>
                </a:cubicBezTo>
                <a:cubicBezTo>
                  <a:pt x="1456" y="2594"/>
                  <a:pt x="2412" y="1971"/>
                  <a:pt x="3520" y="1453"/>
                </a:cubicBezTo>
                <a:cubicBezTo>
                  <a:pt x="3765" y="1338"/>
                  <a:pt x="4015" y="1150"/>
                  <a:pt x="4157" y="929"/>
                </a:cubicBezTo>
                <a:cubicBezTo>
                  <a:pt x="4370" y="598"/>
                  <a:pt x="4214" y="292"/>
                  <a:pt x="3890" y="78"/>
                </a:cubicBezTo>
                <a:cubicBezTo>
                  <a:pt x="3799" y="23"/>
                  <a:pt x="3708" y="1"/>
                  <a:pt x="3617" y="1"/>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txBox="1"/>
          <p:nvPr>
            <p:ph type="title"/>
          </p:nvPr>
        </p:nvSpPr>
        <p:spPr>
          <a:xfrm>
            <a:off x="1903325" y="1248150"/>
            <a:ext cx="5307000" cy="11691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6"/>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85" name="Google Shape;185;p9"/>
          <p:cNvGrpSpPr/>
          <p:nvPr/>
        </p:nvGrpSpPr>
        <p:grpSpPr>
          <a:xfrm>
            <a:off x="-55034" y="-332047"/>
            <a:ext cx="988183" cy="1092749"/>
            <a:chOff x="904373" y="1976968"/>
            <a:chExt cx="760083" cy="840512"/>
          </a:xfrm>
        </p:grpSpPr>
        <p:sp>
          <p:nvSpPr>
            <p:cNvPr id="186" name="Google Shape;186;p9"/>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 name="Google Shape;188;p9"/>
          <p:cNvGrpSpPr/>
          <p:nvPr/>
        </p:nvGrpSpPr>
        <p:grpSpPr>
          <a:xfrm>
            <a:off x="1155103" y="-230106"/>
            <a:ext cx="683166" cy="1371319"/>
            <a:chOff x="584878" y="2817480"/>
            <a:chExt cx="715582" cy="1436387"/>
          </a:xfrm>
        </p:grpSpPr>
        <p:sp>
          <p:nvSpPr>
            <p:cNvPr id="189" name="Google Shape;189;p9"/>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 name="Google Shape;191;p9"/>
          <p:cNvGrpSpPr/>
          <p:nvPr/>
        </p:nvGrpSpPr>
        <p:grpSpPr>
          <a:xfrm>
            <a:off x="249667" y="1031599"/>
            <a:ext cx="1571169" cy="978227"/>
            <a:chOff x="287658" y="1096291"/>
            <a:chExt cx="1645720" cy="1024643"/>
          </a:xfrm>
        </p:grpSpPr>
        <p:sp>
          <p:nvSpPr>
            <p:cNvPr id="192" name="Google Shape;192;p9"/>
            <p:cNvSpPr/>
            <p:nvPr/>
          </p:nvSpPr>
          <p:spPr>
            <a:xfrm>
              <a:off x="361653" y="12389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287658" y="10962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9"/>
          <p:cNvGrpSpPr/>
          <p:nvPr/>
        </p:nvGrpSpPr>
        <p:grpSpPr>
          <a:xfrm>
            <a:off x="-551533" y="1523834"/>
            <a:ext cx="1255188" cy="978231"/>
            <a:chOff x="-392751" y="1544454"/>
            <a:chExt cx="1314746" cy="1024648"/>
          </a:xfrm>
        </p:grpSpPr>
        <p:sp>
          <p:nvSpPr>
            <p:cNvPr id="195" name="Google Shape;195;p9"/>
            <p:cNvSpPr/>
            <p:nvPr/>
          </p:nvSpPr>
          <p:spPr>
            <a:xfrm>
              <a:off x="-256733" y="15661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392751" y="15444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 name="Google Shape;197;p9"/>
          <p:cNvGrpSpPr/>
          <p:nvPr/>
        </p:nvGrpSpPr>
        <p:grpSpPr>
          <a:xfrm>
            <a:off x="7748608" y="4442803"/>
            <a:ext cx="1645720" cy="1024643"/>
            <a:chOff x="7769133" y="4460791"/>
            <a:chExt cx="1645720" cy="1024643"/>
          </a:xfrm>
        </p:grpSpPr>
        <p:sp>
          <p:nvSpPr>
            <p:cNvPr id="198" name="Google Shape;198;p9"/>
            <p:cNvSpPr/>
            <p:nvPr/>
          </p:nvSpPr>
          <p:spPr>
            <a:xfrm>
              <a:off x="7843128" y="46034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7769133" y="44607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 name="Google Shape;200;p9"/>
          <p:cNvGrpSpPr/>
          <p:nvPr/>
        </p:nvGrpSpPr>
        <p:grpSpPr>
          <a:xfrm>
            <a:off x="8793703" y="3253655"/>
            <a:ext cx="715582" cy="1436387"/>
            <a:chOff x="584878" y="2817480"/>
            <a:chExt cx="715582" cy="1436387"/>
          </a:xfrm>
        </p:grpSpPr>
        <p:sp>
          <p:nvSpPr>
            <p:cNvPr id="201" name="Google Shape;201;p9"/>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9"/>
          <p:cNvGrpSpPr/>
          <p:nvPr/>
        </p:nvGrpSpPr>
        <p:grpSpPr>
          <a:xfrm>
            <a:off x="6799449" y="4442804"/>
            <a:ext cx="1314746" cy="1024648"/>
            <a:chOff x="7088724" y="4908954"/>
            <a:chExt cx="1314746" cy="1024648"/>
          </a:xfrm>
        </p:grpSpPr>
        <p:sp>
          <p:nvSpPr>
            <p:cNvPr id="204" name="Google Shape;204;p9"/>
            <p:cNvSpPr/>
            <p:nvPr/>
          </p:nvSpPr>
          <p:spPr>
            <a:xfrm>
              <a:off x="7224742" y="49306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7088724" y="49089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206" name="Shape 206"/>
        <p:cNvGrpSpPr/>
        <p:nvPr/>
      </p:nvGrpSpPr>
      <p:grpSpPr>
        <a:xfrm>
          <a:off x="0" y="0"/>
          <a:ext cx="0" cy="0"/>
          <a:chOff x="0" y="0"/>
          <a:chExt cx="0" cy="0"/>
        </a:xfrm>
      </p:grpSpPr>
      <p:sp>
        <p:nvSpPr>
          <p:cNvPr id="207" name="Google Shape;207;p10"/>
          <p:cNvSpPr txBox="1"/>
          <p:nvPr>
            <p:ph type="title"/>
          </p:nvPr>
        </p:nvSpPr>
        <p:spPr>
          <a:xfrm>
            <a:off x="1866900" y="2849400"/>
            <a:ext cx="5410200" cy="1476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None/>
              <a:defRPr sz="3700">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grpSp>
        <p:nvGrpSpPr>
          <p:cNvPr id="208" name="Google Shape;208;p10"/>
          <p:cNvGrpSpPr/>
          <p:nvPr/>
        </p:nvGrpSpPr>
        <p:grpSpPr>
          <a:xfrm>
            <a:off x="51888" y="-332033"/>
            <a:ext cx="1200930" cy="1328009"/>
            <a:chOff x="904373" y="1976968"/>
            <a:chExt cx="760083" cy="840512"/>
          </a:xfrm>
        </p:grpSpPr>
        <p:sp>
          <p:nvSpPr>
            <p:cNvPr id="209" name="Google Shape;209;p10"/>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 name="Google Shape;211;p10"/>
          <p:cNvGrpSpPr/>
          <p:nvPr/>
        </p:nvGrpSpPr>
        <p:grpSpPr>
          <a:xfrm>
            <a:off x="1522494" y="-207972"/>
            <a:ext cx="830218" cy="1666640"/>
            <a:chOff x="584878" y="2817480"/>
            <a:chExt cx="715582" cy="1436387"/>
          </a:xfrm>
        </p:grpSpPr>
        <p:sp>
          <p:nvSpPr>
            <p:cNvPr id="212" name="Google Shape;212;p10"/>
            <p:cNvSpPr/>
            <p:nvPr/>
          </p:nvSpPr>
          <p:spPr>
            <a:xfrm>
              <a:off x="584878" y="2905527"/>
              <a:ext cx="635895" cy="1232008"/>
            </a:xfrm>
            <a:custGeom>
              <a:rect b="b" l="l" r="r" t="t"/>
              <a:pathLst>
                <a:path extrusionOk="0" h="13111" w="6767">
                  <a:moveTo>
                    <a:pt x="1993" y="1"/>
                  </a:moveTo>
                  <a:cubicBezTo>
                    <a:pt x="1867" y="1"/>
                    <a:pt x="1018" y="19"/>
                    <a:pt x="583" y="501"/>
                  </a:cubicBezTo>
                  <a:cubicBezTo>
                    <a:pt x="581" y="503"/>
                    <a:pt x="579" y="507"/>
                    <a:pt x="577" y="509"/>
                  </a:cubicBezTo>
                  <a:cubicBezTo>
                    <a:pt x="118" y="929"/>
                    <a:pt x="0" y="1491"/>
                    <a:pt x="161" y="2328"/>
                  </a:cubicBezTo>
                  <a:cubicBezTo>
                    <a:pt x="395" y="3555"/>
                    <a:pt x="904" y="4646"/>
                    <a:pt x="1689" y="5611"/>
                  </a:cubicBezTo>
                  <a:cubicBezTo>
                    <a:pt x="3002" y="7229"/>
                    <a:pt x="3478" y="9025"/>
                    <a:pt x="2822" y="11075"/>
                  </a:cubicBezTo>
                  <a:cubicBezTo>
                    <a:pt x="2567" y="11871"/>
                    <a:pt x="2782" y="12379"/>
                    <a:pt x="3473" y="12901"/>
                  </a:cubicBezTo>
                  <a:cubicBezTo>
                    <a:pt x="3473" y="12901"/>
                    <a:pt x="3801" y="13111"/>
                    <a:pt x="4233" y="13111"/>
                  </a:cubicBezTo>
                  <a:cubicBezTo>
                    <a:pt x="4419" y="13111"/>
                    <a:pt x="4625" y="13072"/>
                    <a:pt x="4832" y="12960"/>
                  </a:cubicBezTo>
                  <a:cubicBezTo>
                    <a:pt x="4838" y="12957"/>
                    <a:pt x="4844" y="12953"/>
                    <a:pt x="4850" y="12950"/>
                  </a:cubicBezTo>
                  <a:cubicBezTo>
                    <a:pt x="5287" y="12734"/>
                    <a:pt x="5560" y="12329"/>
                    <a:pt x="5738" y="11825"/>
                  </a:cubicBezTo>
                  <a:cubicBezTo>
                    <a:pt x="6767" y="8894"/>
                    <a:pt x="6378" y="6177"/>
                    <a:pt x="4473" y="3723"/>
                  </a:cubicBezTo>
                  <a:cubicBezTo>
                    <a:pt x="3960" y="3063"/>
                    <a:pt x="3550" y="2391"/>
                    <a:pt x="3414" y="1543"/>
                  </a:cubicBezTo>
                  <a:cubicBezTo>
                    <a:pt x="3285" y="743"/>
                    <a:pt x="2864" y="151"/>
                    <a:pt x="2008" y="2"/>
                  </a:cubicBezTo>
                  <a:lnTo>
                    <a:pt x="2008" y="1"/>
                  </a:lnTo>
                  <a:cubicBezTo>
                    <a:pt x="2008" y="1"/>
                    <a:pt x="2003" y="1"/>
                    <a:pt x="1993"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
            <p:cNvSpPr/>
            <p:nvPr/>
          </p:nvSpPr>
          <p:spPr>
            <a:xfrm>
              <a:off x="657047" y="2817480"/>
              <a:ext cx="643413" cy="1436387"/>
            </a:xfrm>
            <a:custGeom>
              <a:rect b="b" l="l" r="r" t="t"/>
              <a:pathLst>
                <a:path extrusionOk="0" h="15286" w="6847">
                  <a:moveTo>
                    <a:pt x="1943" y="717"/>
                  </a:moveTo>
                  <a:cubicBezTo>
                    <a:pt x="2285" y="717"/>
                    <a:pt x="2562" y="920"/>
                    <a:pt x="2815" y="1343"/>
                  </a:cubicBezTo>
                  <a:cubicBezTo>
                    <a:pt x="2984" y="1625"/>
                    <a:pt x="3091" y="1937"/>
                    <a:pt x="3190" y="2254"/>
                  </a:cubicBezTo>
                  <a:cubicBezTo>
                    <a:pt x="3389" y="2907"/>
                    <a:pt x="3701" y="3520"/>
                    <a:pt x="4112" y="4065"/>
                  </a:cubicBezTo>
                  <a:cubicBezTo>
                    <a:pt x="5294" y="5635"/>
                    <a:pt x="5758" y="7462"/>
                    <a:pt x="5935" y="9391"/>
                  </a:cubicBezTo>
                  <a:cubicBezTo>
                    <a:pt x="6065" y="10807"/>
                    <a:pt x="5743" y="12149"/>
                    <a:pt x="5281" y="13465"/>
                  </a:cubicBezTo>
                  <a:cubicBezTo>
                    <a:pt x="5171" y="13777"/>
                    <a:pt x="5012" y="14063"/>
                    <a:pt x="4768" y="14298"/>
                  </a:cubicBezTo>
                  <a:cubicBezTo>
                    <a:pt x="4549" y="14507"/>
                    <a:pt x="4355" y="14613"/>
                    <a:pt x="4179" y="14613"/>
                  </a:cubicBezTo>
                  <a:cubicBezTo>
                    <a:pt x="3943" y="14613"/>
                    <a:pt x="3737" y="14424"/>
                    <a:pt x="3543" y="14041"/>
                  </a:cubicBezTo>
                  <a:cubicBezTo>
                    <a:pt x="3272" y="13498"/>
                    <a:pt x="3412" y="12940"/>
                    <a:pt x="3490" y="12390"/>
                  </a:cubicBezTo>
                  <a:cubicBezTo>
                    <a:pt x="3597" y="11646"/>
                    <a:pt x="3680" y="10905"/>
                    <a:pt x="3724" y="10154"/>
                  </a:cubicBezTo>
                  <a:cubicBezTo>
                    <a:pt x="3814" y="8634"/>
                    <a:pt x="3349" y="7288"/>
                    <a:pt x="2579" y="6024"/>
                  </a:cubicBezTo>
                  <a:cubicBezTo>
                    <a:pt x="2326" y="5605"/>
                    <a:pt x="2041" y="5205"/>
                    <a:pt x="1777" y="4792"/>
                  </a:cubicBezTo>
                  <a:cubicBezTo>
                    <a:pt x="1213" y="3907"/>
                    <a:pt x="859" y="2955"/>
                    <a:pt x="871" y="1884"/>
                  </a:cubicBezTo>
                  <a:cubicBezTo>
                    <a:pt x="874" y="1517"/>
                    <a:pt x="942" y="1183"/>
                    <a:pt x="1239" y="938"/>
                  </a:cubicBezTo>
                  <a:cubicBezTo>
                    <a:pt x="1504" y="792"/>
                    <a:pt x="1735" y="717"/>
                    <a:pt x="1943" y="717"/>
                  </a:cubicBezTo>
                  <a:close/>
                  <a:moveTo>
                    <a:pt x="1810" y="1"/>
                  </a:moveTo>
                  <a:cubicBezTo>
                    <a:pt x="1208" y="1"/>
                    <a:pt x="589" y="324"/>
                    <a:pt x="264" y="1129"/>
                  </a:cubicBezTo>
                  <a:cubicBezTo>
                    <a:pt x="0" y="2476"/>
                    <a:pt x="369" y="3694"/>
                    <a:pt x="1015" y="4847"/>
                  </a:cubicBezTo>
                  <a:cubicBezTo>
                    <a:pt x="1268" y="5295"/>
                    <a:pt x="1562" y="5721"/>
                    <a:pt x="1854" y="6145"/>
                  </a:cubicBezTo>
                  <a:cubicBezTo>
                    <a:pt x="2981" y="7782"/>
                    <a:pt x="3267" y="9595"/>
                    <a:pt x="2938" y="11527"/>
                  </a:cubicBezTo>
                  <a:cubicBezTo>
                    <a:pt x="2807" y="12294"/>
                    <a:pt x="2712" y="13061"/>
                    <a:pt x="2705" y="13838"/>
                  </a:cubicBezTo>
                  <a:cubicBezTo>
                    <a:pt x="2778" y="14036"/>
                    <a:pt x="2838" y="14239"/>
                    <a:pt x="2926" y="14431"/>
                  </a:cubicBezTo>
                  <a:cubicBezTo>
                    <a:pt x="3178" y="14988"/>
                    <a:pt x="3611" y="15286"/>
                    <a:pt x="4101" y="15286"/>
                  </a:cubicBezTo>
                  <a:cubicBezTo>
                    <a:pt x="4355" y="15286"/>
                    <a:pt x="4624" y="15206"/>
                    <a:pt x="4891" y="15041"/>
                  </a:cubicBezTo>
                  <a:cubicBezTo>
                    <a:pt x="5478" y="14678"/>
                    <a:pt x="5804" y="14094"/>
                    <a:pt x="6018" y="13474"/>
                  </a:cubicBezTo>
                  <a:cubicBezTo>
                    <a:pt x="6615" y="11741"/>
                    <a:pt x="6846" y="9963"/>
                    <a:pt x="6474" y="8139"/>
                  </a:cubicBezTo>
                  <a:cubicBezTo>
                    <a:pt x="6163" y="6613"/>
                    <a:pt x="5770" y="5118"/>
                    <a:pt x="4809" y="3852"/>
                  </a:cubicBezTo>
                  <a:cubicBezTo>
                    <a:pt x="4324" y="3212"/>
                    <a:pt x="3965" y="2517"/>
                    <a:pt x="3743" y="1733"/>
                  </a:cubicBezTo>
                  <a:cubicBezTo>
                    <a:pt x="3568" y="1118"/>
                    <a:pt x="3248" y="551"/>
                    <a:pt x="2666" y="226"/>
                  </a:cubicBezTo>
                  <a:cubicBezTo>
                    <a:pt x="2411" y="82"/>
                    <a:pt x="2113" y="1"/>
                    <a:pt x="181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0"/>
          <p:cNvGrpSpPr/>
          <p:nvPr/>
        </p:nvGrpSpPr>
        <p:grpSpPr>
          <a:xfrm>
            <a:off x="422150" y="1325233"/>
            <a:ext cx="1909364" cy="1188893"/>
            <a:chOff x="287658" y="1096291"/>
            <a:chExt cx="1645720" cy="1024643"/>
          </a:xfrm>
        </p:grpSpPr>
        <p:sp>
          <p:nvSpPr>
            <p:cNvPr id="215" name="Google Shape;215;p10"/>
            <p:cNvSpPr/>
            <p:nvPr/>
          </p:nvSpPr>
          <p:spPr>
            <a:xfrm>
              <a:off x="361653" y="12389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
            <p:cNvSpPr/>
            <p:nvPr/>
          </p:nvSpPr>
          <p:spPr>
            <a:xfrm>
              <a:off x="287658" y="10962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10"/>
          <p:cNvGrpSpPr/>
          <p:nvPr/>
        </p:nvGrpSpPr>
        <p:grpSpPr>
          <a:xfrm>
            <a:off x="-551511" y="1923469"/>
            <a:ext cx="1525368" cy="1188899"/>
            <a:chOff x="-392751" y="1544454"/>
            <a:chExt cx="1314746" cy="1024648"/>
          </a:xfrm>
        </p:grpSpPr>
        <p:sp>
          <p:nvSpPr>
            <p:cNvPr id="218" name="Google Shape;218;p10"/>
            <p:cNvSpPr/>
            <p:nvPr/>
          </p:nvSpPr>
          <p:spPr>
            <a:xfrm>
              <a:off x="-256733" y="15661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p:nvPr/>
          </p:nvSpPr>
          <p:spPr>
            <a:xfrm>
              <a:off x="-392751" y="15444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10"/>
          <p:cNvGrpSpPr/>
          <p:nvPr/>
        </p:nvGrpSpPr>
        <p:grpSpPr>
          <a:xfrm rot="321689">
            <a:off x="7668622" y="4097122"/>
            <a:ext cx="1698325" cy="1323693"/>
            <a:chOff x="-392751" y="1544454"/>
            <a:chExt cx="1314746" cy="1024648"/>
          </a:xfrm>
        </p:grpSpPr>
        <p:sp>
          <p:nvSpPr>
            <p:cNvPr id="221" name="Google Shape;221;p10"/>
            <p:cNvSpPr/>
            <p:nvPr/>
          </p:nvSpPr>
          <p:spPr>
            <a:xfrm>
              <a:off x="-256733" y="15661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0"/>
            <p:cNvSpPr/>
            <p:nvPr/>
          </p:nvSpPr>
          <p:spPr>
            <a:xfrm>
              <a:off x="-392751" y="15444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0"/>
          <p:cNvGrpSpPr/>
          <p:nvPr/>
        </p:nvGrpSpPr>
        <p:grpSpPr>
          <a:xfrm rot="1065694">
            <a:off x="7341842" y="2803248"/>
            <a:ext cx="2125552" cy="1323649"/>
            <a:chOff x="287658" y="1096291"/>
            <a:chExt cx="1645720" cy="1024643"/>
          </a:xfrm>
        </p:grpSpPr>
        <p:sp>
          <p:nvSpPr>
            <p:cNvPr id="224" name="Google Shape;224;p10"/>
            <p:cNvSpPr/>
            <p:nvPr/>
          </p:nvSpPr>
          <p:spPr>
            <a:xfrm>
              <a:off x="361653" y="1238994"/>
              <a:ext cx="1452043" cy="881940"/>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
            <p:cNvSpPr/>
            <p:nvPr/>
          </p:nvSpPr>
          <p:spPr>
            <a:xfrm>
              <a:off x="287658" y="1096291"/>
              <a:ext cx="1645720" cy="966326"/>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64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accent1"/>
              </a:buClr>
              <a:buSzPts val="4000"/>
              <a:buFont typeface="Knewave"/>
              <a:buNone/>
              <a:defRPr sz="4000">
                <a:solidFill>
                  <a:schemeClr val="accent1"/>
                </a:solidFill>
                <a:latin typeface="Knewave"/>
                <a:ea typeface="Knewave"/>
                <a:cs typeface="Knewave"/>
                <a:sym typeface="Knewave"/>
              </a:defRPr>
            </a:lvl1pPr>
            <a:lvl2pPr lvl="1"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2pPr>
            <a:lvl3pPr lvl="2"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3pPr>
            <a:lvl4pPr lvl="3"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4pPr>
            <a:lvl5pPr lvl="4"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5pPr>
            <a:lvl6pPr lvl="5"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6pPr>
            <a:lvl7pPr lvl="6"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7pPr>
            <a:lvl8pPr lvl="7"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8pPr>
            <a:lvl9pPr lvl="8" rtl="0">
              <a:spcBef>
                <a:spcPts val="0"/>
              </a:spcBef>
              <a:spcAft>
                <a:spcPts val="0"/>
              </a:spcAft>
              <a:buClr>
                <a:schemeClr val="accent3"/>
              </a:buClr>
              <a:buSzPts val="3100"/>
              <a:buFont typeface="Jua"/>
              <a:buNone/>
              <a:defRPr b="1" sz="3100">
                <a:solidFill>
                  <a:schemeClr val="accent3"/>
                </a:solidFill>
                <a:latin typeface="Jua"/>
                <a:ea typeface="Jua"/>
                <a:cs typeface="Jua"/>
                <a:sym typeface="Jua"/>
              </a:defRPr>
            </a:lvl9pPr>
          </a:lstStyle>
          <a:p/>
        </p:txBody>
      </p:sp>
      <p:sp>
        <p:nvSpPr>
          <p:cNvPr id="7" name="Google Shape;7;p1"/>
          <p:cNvSpPr txBox="1"/>
          <p:nvPr>
            <p:ph idx="1" type="body"/>
          </p:nvPr>
        </p:nvSpPr>
        <p:spPr>
          <a:xfrm>
            <a:off x="720000" y="1237083"/>
            <a:ext cx="7704000" cy="33663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1pPr>
            <a:lvl2pPr indent="-317500" lvl="1" marL="9144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2pPr>
            <a:lvl3pPr indent="-317500" lvl="2" marL="13716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3pPr>
            <a:lvl4pPr indent="-317500" lvl="3" marL="18288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4pPr>
            <a:lvl5pPr indent="-317500" lvl="4" marL="22860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5pPr>
            <a:lvl6pPr indent="-317500" lvl="5" marL="27432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6pPr>
            <a:lvl7pPr indent="-317500" lvl="6" marL="32004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7pPr>
            <a:lvl8pPr indent="-317500" lvl="7" marL="36576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8pPr>
            <a:lvl9pPr indent="-317500" lvl="8" marL="4114800">
              <a:lnSpc>
                <a:spcPct val="100000"/>
              </a:lnSpc>
              <a:spcBef>
                <a:spcPts val="0"/>
              </a:spcBef>
              <a:spcAft>
                <a:spcPts val="0"/>
              </a:spcAft>
              <a:buClr>
                <a:schemeClr val="lt1"/>
              </a:buClr>
              <a:buSzPts val="1400"/>
              <a:buFont typeface="Courier Prime"/>
              <a:buChar char="■"/>
              <a:defRPr>
                <a:solidFill>
                  <a:schemeClr val="lt1"/>
                </a:solidFill>
                <a:latin typeface="Courier Prime"/>
                <a:ea typeface="Courier Prime"/>
                <a:cs typeface="Courier Prime"/>
                <a:sym typeface="Courier Prim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hyperlink" Target="https://fred.stlouisfed.org/series/MSPUS?utm" TargetMode="External"/><Relationship Id="rId4" Type="http://schemas.openxmlformats.org/officeDocument/2006/relationships/hyperlink" Target="https://fred.stlouisfed.org/series/MEPAINUSA672N" TargetMode="External"/><Relationship Id="rId5" Type="http://schemas.openxmlformats.org/officeDocument/2006/relationships/image" Target="../media/image16.png"/><Relationship Id="rId6" Type="http://schemas.openxmlformats.org/officeDocument/2006/relationships/image" Target="../media/image21.jpg"/><Relationship Id="rId7"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hyperlink" Target="https://fred.stlouisfed.org/series/MSPUS?utm" TargetMode="External"/><Relationship Id="rId4" Type="http://schemas.openxmlformats.org/officeDocument/2006/relationships/hyperlink" Target="https://fred.stlouisfed.org/series/MEPAINUSA672N" TargetMode="External"/><Relationship Id="rId5" Type="http://schemas.openxmlformats.org/officeDocument/2006/relationships/image" Target="../media/image16.png"/><Relationship Id="rId6" Type="http://schemas.openxmlformats.org/officeDocument/2006/relationships/image" Target="../media/image21.jpg"/><Relationship Id="rId7" Type="http://schemas.openxmlformats.org/officeDocument/2006/relationships/image" Target="../media/image18.png"/><Relationship Id="rId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hyperlink" Target="https://www.fortnite.com/item-shop/v-bucks?lang=en-US"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4.jpg"/><Relationship Id="rId4" Type="http://schemas.openxmlformats.org/officeDocument/2006/relationships/image" Target="../media/image40.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hyperlink" Target="http://www.youtube.com/watch?v=vTfD20dbxho" TargetMode="Externa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hyperlink" Target="https://www.thrifted.com/collections/vintage-jackets/products/nike-jacket-mens-blue-medium-45226-a?variant=56539345912195" TargetMode="External"/><Relationship Id="rId4" Type="http://schemas.openxmlformats.org/officeDocument/2006/relationships/image" Target="../media/image41.png"/><Relationship Id="rId5" Type="http://schemas.openxmlformats.org/officeDocument/2006/relationships/hyperlink" Target="https://www.uniqlo.com/us/en/products/E470117-000/00?srsltid=AfmBOoqs2unLOrLDZfN4fLxfT-rUdMGIxFgksjQpnSTDodiCnOpkB9ik&amp;colorDisplayCode=57&amp;sizeDisplayCode=004" TargetMode="External"/><Relationship Id="rId6" Type="http://schemas.openxmlformats.org/officeDocument/2006/relationships/hyperlink" Target="https://www.kickscrew.com/products/louis-vuitton-men-s-jacket-blue-1a8ecv" TargetMode="External"/><Relationship Id="rId7" Type="http://schemas.openxmlformats.org/officeDocument/2006/relationships/image" Target="../media/image51.png"/><Relationship Id="rId8"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docs.google.com/document/d/1OV9qngCucRTJUtPbX1EwEISzBJswCcjE-NNv-wlpO4g/edit?tab=t.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17.jpg"/><Relationship Id="rId4" Type="http://schemas.openxmlformats.org/officeDocument/2006/relationships/hyperlink" Target="https://www.linkedin.com/in/alexlamon/" TargetMode="External"/><Relationship Id="rId5" Type="http://schemas.openxmlformats.org/officeDocument/2006/relationships/image" Target="../media/image44.gif"/><Relationship Id="rId6" Type="http://schemas.openxmlformats.org/officeDocument/2006/relationships/image" Target="../media/image4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hyperlink" Target="http://www.youtube.com/watch?v=6Fkr-ddOcuQ"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hyperlink" Target="https://time.com/archive/6715389/living-proceeding-with-cau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grpSp>
        <p:nvGrpSpPr>
          <p:cNvPr id="723" name="Google Shape;723;p39"/>
          <p:cNvGrpSpPr/>
          <p:nvPr/>
        </p:nvGrpSpPr>
        <p:grpSpPr>
          <a:xfrm rot="-415413">
            <a:off x="1452039" y="1224937"/>
            <a:ext cx="6240544" cy="2676065"/>
            <a:chOff x="1712950" y="1381000"/>
            <a:chExt cx="5511108" cy="2363269"/>
          </a:xfrm>
        </p:grpSpPr>
        <p:pic>
          <p:nvPicPr>
            <p:cNvPr id="724" name="Google Shape;724;p39"/>
            <p:cNvPicPr preferRelativeResize="0"/>
            <p:nvPr/>
          </p:nvPicPr>
          <p:blipFill rotWithShape="1">
            <a:blip r:embed="rId3">
              <a:alphaModFix/>
            </a:blip>
            <a:srcRect b="0" l="0" r="49405" t="54392"/>
            <a:stretch/>
          </p:blipFill>
          <p:spPr>
            <a:xfrm>
              <a:off x="3558358" y="1885769"/>
              <a:ext cx="3665700" cy="1858500"/>
            </a:xfrm>
            <a:prstGeom prst="parallelogram">
              <a:avLst>
                <a:gd fmla="val 25000" name="adj"/>
              </a:avLst>
            </a:prstGeom>
            <a:noFill/>
            <a:ln>
              <a:noFill/>
            </a:ln>
          </p:spPr>
        </p:pic>
        <p:pic>
          <p:nvPicPr>
            <p:cNvPr id="725" name="Google Shape;725;p39"/>
            <p:cNvPicPr preferRelativeResize="0"/>
            <p:nvPr/>
          </p:nvPicPr>
          <p:blipFill rotWithShape="1">
            <a:blip r:embed="rId3">
              <a:alphaModFix/>
            </a:blip>
            <a:srcRect b="0" l="0" r="49405" t="54392"/>
            <a:stretch/>
          </p:blipFill>
          <p:spPr>
            <a:xfrm>
              <a:off x="1920052" y="1399126"/>
              <a:ext cx="3665700" cy="1858500"/>
            </a:xfrm>
            <a:prstGeom prst="parallelogram">
              <a:avLst>
                <a:gd fmla="val 25000" name="adj"/>
              </a:avLst>
            </a:prstGeom>
            <a:noFill/>
            <a:ln>
              <a:noFill/>
            </a:ln>
          </p:spPr>
        </p:pic>
        <p:sp>
          <p:nvSpPr>
            <p:cNvPr id="726" name="Google Shape;726;p39"/>
            <p:cNvSpPr/>
            <p:nvPr/>
          </p:nvSpPr>
          <p:spPr>
            <a:xfrm>
              <a:off x="1712950" y="1381000"/>
              <a:ext cx="3776700" cy="17967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9"/>
            <p:cNvSpPr/>
            <p:nvPr/>
          </p:nvSpPr>
          <p:spPr>
            <a:xfrm>
              <a:off x="3646500" y="1868875"/>
              <a:ext cx="3486300" cy="17967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 name="Google Shape;728;p39"/>
          <p:cNvSpPr/>
          <p:nvPr/>
        </p:nvSpPr>
        <p:spPr>
          <a:xfrm rot="218">
            <a:off x="2204893" y="3454279"/>
            <a:ext cx="4734300" cy="581100"/>
          </a:xfrm>
          <a:prstGeom prst="parallelogram">
            <a:avLst>
              <a:gd fmla="val 25000" name="adj"/>
            </a:avLst>
          </a:pr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9"/>
          <p:cNvSpPr txBox="1"/>
          <p:nvPr>
            <p:ph idx="1" type="subTitle"/>
          </p:nvPr>
        </p:nvSpPr>
        <p:spPr>
          <a:xfrm rot="-426">
            <a:off x="2151575" y="3531695"/>
            <a:ext cx="4840800" cy="42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Gen </a:t>
            </a:r>
            <a:r>
              <a:rPr b="1" lang="en" sz="1800"/>
              <a:t>Alpha has entered the chat!</a:t>
            </a:r>
            <a:endParaRPr b="1" sz="1800"/>
          </a:p>
        </p:txBody>
      </p:sp>
      <p:sp>
        <p:nvSpPr>
          <p:cNvPr id="730" name="Google Shape;730;p39"/>
          <p:cNvSpPr txBox="1"/>
          <p:nvPr>
            <p:ph type="ctrTitle"/>
          </p:nvPr>
        </p:nvSpPr>
        <p:spPr>
          <a:xfrm>
            <a:off x="1704575" y="1536400"/>
            <a:ext cx="5234700" cy="199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000"/>
              <a:t>No Cash? No Checks? No Clue?</a:t>
            </a:r>
            <a:endParaRPr sz="5000">
              <a:solidFill>
                <a:schemeClr val="accent6"/>
              </a:solidFill>
            </a:endParaRPr>
          </a:p>
        </p:txBody>
      </p:sp>
      <p:grpSp>
        <p:nvGrpSpPr>
          <p:cNvPr id="731" name="Google Shape;731;p39"/>
          <p:cNvGrpSpPr/>
          <p:nvPr/>
        </p:nvGrpSpPr>
        <p:grpSpPr>
          <a:xfrm>
            <a:off x="1197335" y="569269"/>
            <a:ext cx="2055113" cy="1725364"/>
            <a:chOff x="1332372" y="753063"/>
            <a:chExt cx="1739557" cy="1460440"/>
          </a:xfrm>
        </p:grpSpPr>
        <p:sp>
          <p:nvSpPr>
            <p:cNvPr id="732" name="Google Shape;732;p39"/>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9"/>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9"/>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 name="Google Shape;735;p39"/>
          <p:cNvGrpSpPr/>
          <p:nvPr/>
        </p:nvGrpSpPr>
        <p:grpSpPr>
          <a:xfrm>
            <a:off x="6836882" y="2918981"/>
            <a:ext cx="1029212" cy="1001903"/>
            <a:chOff x="6992368" y="3004409"/>
            <a:chExt cx="911291" cy="887111"/>
          </a:xfrm>
        </p:grpSpPr>
        <p:sp>
          <p:nvSpPr>
            <p:cNvPr id="736" name="Google Shape;736;p39"/>
            <p:cNvSpPr/>
            <p:nvPr/>
          </p:nvSpPr>
          <p:spPr>
            <a:xfrm>
              <a:off x="6992368" y="3059452"/>
              <a:ext cx="845763" cy="832068"/>
            </a:xfrm>
            <a:custGeom>
              <a:rect b="b" l="l" r="r" t="t"/>
              <a:pathLst>
                <a:path extrusionOk="0" h="12698" w="12907">
                  <a:moveTo>
                    <a:pt x="1392" y="1"/>
                  </a:moveTo>
                  <a:cubicBezTo>
                    <a:pt x="1388" y="1"/>
                    <a:pt x="485" y="40"/>
                    <a:pt x="134" y="959"/>
                  </a:cubicBezTo>
                  <a:cubicBezTo>
                    <a:pt x="44" y="1137"/>
                    <a:pt x="1" y="1333"/>
                    <a:pt x="8" y="1532"/>
                  </a:cubicBezTo>
                  <a:cubicBezTo>
                    <a:pt x="4" y="1576"/>
                    <a:pt x="24" y="1707"/>
                    <a:pt x="24" y="1707"/>
                  </a:cubicBezTo>
                  <a:cubicBezTo>
                    <a:pt x="43" y="1832"/>
                    <a:pt x="74" y="1955"/>
                    <a:pt x="117" y="2074"/>
                  </a:cubicBezTo>
                  <a:cubicBezTo>
                    <a:pt x="580" y="3371"/>
                    <a:pt x="1224" y="4556"/>
                    <a:pt x="2140" y="5591"/>
                  </a:cubicBezTo>
                  <a:cubicBezTo>
                    <a:pt x="3280" y="6880"/>
                    <a:pt x="4702" y="7696"/>
                    <a:pt x="6314" y="8165"/>
                  </a:cubicBezTo>
                  <a:cubicBezTo>
                    <a:pt x="7609" y="8542"/>
                    <a:pt x="8507" y="9351"/>
                    <a:pt x="9136" y="10516"/>
                  </a:cubicBezTo>
                  <a:cubicBezTo>
                    <a:pt x="9358" y="10930"/>
                    <a:pt x="9534" y="11368"/>
                    <a:pt x="9757" y="11779"/>
                  </a:cubicBezTo>
                  <a:cubicBezTo>
                    <a:pt x="10083" y="12380"/>
                    <a:pt x="10610" y="12697"/>
                    <a:pt x="11170" y="12697"/>
                  </a:cubicBezTo>
                  <a:cubicBezTo>
                    <a:pt x="11501" y="12697"/>
                    <a:pt x="11842" y="12587"/>
                    <a:pt x="12160" y="12359"/>
                  </a:cubicBezTo>
                  <a:lnTo>
                    <a:pt x="12163" y="12359"/>
                  </a:lnTo>
                  <a:cubicBezTo>
                    <a:pt x="12184" y="12341"/>
                    <a:pt x="12761" y="11861"/>
                    <a:pt x="12878" y="11353"/>
                  </a:cubicBezTo>
                  <a:cubicBezTo>
                    <a:pt x="12907" y="10697"/>
                    <a:pt x="12700" y="10106"/>
                    <a:pt x="12409" y="9533"/>
                  </a:cubicBezTo>
                  <a:cubicBezTo>
                    <a:pt x="12004" y="8736"/>
                    <a:pt x="11549" y="7971"/>
                    <a:pt x="10974" y="7288"/>
                  </a:cubicBezTo>
                  <a:cubicBezTo>
                    <a:pt x="10094" y="6242"/>
                    <a:pt x="9001" y="5517"/>
                    <a:pt x="7714" y="5085"/>
                  </a:cubicBezTo>
                  <a:cubicBezTo>
                    <a:pt x="7077" y="4870"/>
                    <a:pt x="6440" y="4653"/>
                    <a:pt x="5842" y="4332"/>
                  </a:cubicBezTo>
                  <a:cubicBezTo>
                    <a:pt x="4515" y="3621"/>
                    <a:pt x="3589" y="2533"/>
                    <a:pt x="2982" y="1163"/>
                  </a:cubicBezTo>
                  <a:cubicBezTo>
                    <a:pt x="2665" y="447"/>
                    <a:pt x="2171" y="39"/>
                    <a:pt x="1392"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9"/>
            <p:cNvSpPr/>
            <p:nvPr/>
          </p:nvSpPr>
          <p:spPr>
            <a:xfrm>
              <a:off x="7013992" y="3004409"/>
              <a:ext cx="889667" cy="864832"/>
            </a:xfrm>
            <a:custGeom>
              <a:rect b="b" l="l" r="r" t="t"/>
              <a:pathLst>
                <a:path extrusionOk="0" h="13198" w="13577">
                  <a:moveTo>
                    <a:pt x="1598" y="702"/>
                  </a:moveTo>
                  <a:cubicBezTo>
                    <a:pt x="1987" y="702"/>
                    <a:pt x="2332" y="920"/>
                    <a:pt x="2652" y="1184"/>
                  </a:cubicBezTo>
                  <a:cubicBezTo>
                    <a:pt x="3011" y="1478"/>
                    <a:pt x="3350" y="1805"/>
                    <a:pt x="3603" y="2208"/>
                  </a:cubicBezTo>
                  <a:cubicBezTo>
                    <a:pt x="4613" y="3815"/>
                    <a:pt x="6024" y="4874"/>
                    <a:pt x="7785" y="5552"/>
                  </a:cubicBezTo>
                  <a:cubicBezTo>
                    <a:pt x="9545" y="6231"/>
                    <a:pt x="10913" y="7467"/>
                    <a:pt x="11948" y="9059"/>
                  </a:cubicBezTo>
                  <a:cubicBezTo>
                    <a:pt x="12425" y="9790"/>
                    <a:pt x="12779" y="10583"/>
                    <a:pt x="12785" y="11490"/>
                  </a:cubicBezTo>
                  <a:cubicBezTo>
                    <a:pt x="12786" y="11753"/>
                    <a:pt x="12790" y="12016"/>
                    <a:pt x="12548" y="12193"/>
                  </a:cubicBezTo>
                  <a:cubicBezTo>
                    <a:pt x="12307" y="12376"/>
                    <a:pt x="12098" y="12468"/>
                    <a:pt x="11906" y="12468"/>
                  </a:cubicBezTo>
                  <a:cubicBezTo>
                    <a:pt x="11689" y="12468"/>
                    <a:pt x="11494" y="12351"/>
                    <a:pt x="11296" y="12114"/>
                  </a:cubicBezTo>
                  <a:cubicBezTo>
                    <a:pt x="11068" y="11839"/>
                    <a:pt x="10946" y="11503"/>
                    <a:pt x="10818" y="11176"/>
                  </a:cubicBezTo>
                  <a:cubicBezTo>
                    <a:pt x="10193" y="9565"/>
                    <a:pt x="9095" y="8407"/>
                    <a:pt x="7571" y="7648"/>
                  </a:cubicBezTo>
                  <a:cubicBezTo>
                    <a:pt x="6739" y="7233"/>
                    <a:pt x="5889" y="6848"/>
                    <a:pt x="5080" y="6389"/>
                  </a:cubicBezTo>
                  <a:cubicBezTo>
                    <a:pt x="3900" y="5721"/>
                    <a:pt x="2814" y="4915"/>
                    <a:pt x="1879" y="3915"/>
                  </a:cubicBezTo>
                  <a:cubicBezTo>
                    <a:pt x="1310" y="3304"/>
                    <a:pt x="927" y="2588"/>
                    <a:pt x="707" y="1776"/>
                  </a:cubicBezTo>
                  <a:cubicBezTo>
                    <a:pt x="595" y="1367"/>
                    <a:pt x="624" y="1030"/>
                    <a:pt x="1062" y="841"/>
                  </a:cubicBezTo>
                  <a:cubicBezTo>
                    <a:pt x="1250" y="744"/>
                    <a:pt x="1428" y="702"/>
                    <a:pt x="1598" y="702"/>
                  </a:cubicBezTo>
                  <a:close/>
                  <a:moveTo>
                    <a:pt x="1548" y="1"/>
                  </a:moveTo>
                  <a:cubicBezTo>
                    <a:pt x="1053" y="1"/>
                    <a:pt x="594" y="207"/>
                    <a:pt x="255" y="592"/>
                  </a:cubicBezTo>
                  <a:cubicBezTo>
                    <a:pt x="42" y="832"/>
                    <a:pt x="9" y="1285"/>
                    <a:pt x="5" y="1592"/>
                  </a:cubicBezTo>
                  <a:cubicBezTo>
                    <a:pt x="1" y="2010"/>
                    <a:pt x="237" y="2387"/>
                    <a:pt x="369" y="2771"/>
                  </a:cubicBezTo>
                  <a:cubicBezTo>
                    <a:pt x="719" y="3786"/>
                    <a:pt x="1419" y="4532"/>
                    <a:pt x="2209" y="5199"/>
                  </a:cubicBezTo>
                  <a:cubicBezTo>
                    <a:pt x="3445" y="6242"/>
                    <a:pt x="4774" y="7140"/>
                    <a:pt x="6262" y="7782"/>
                  </a:cubicBezTo>
                  <a:cubicBezTo>
                    <a:pt x="6646" y="7947"/>
                    <a:pt x="7015" y="8147"/>
                    <a:pt x="7389" y="8338"/>
                  </a:cubicBezTo>
                  <a:cubicBezTo>
                    <a:pt x="8712" y="9010"/>
                    <a:pt x="9644" y="10045"/>
                    <a:pt x="10186" y="11444"/>
                  </a:cubicBezTo>
                  <a:cubicBezTo>
                    <a:pt x="10253" y="11619"/>
                    <a:pt x="10327" y="11792"/>
                    <a:pt x="10406" y="11961"/>
                  </a:cubicBezTo>
                  <a:cubicBezTo>
                    <a:pt x="10701" y="12586"/>
                    <a:pt x="11137" y="13047"/>
                    <a:pt x="11831" y="13198"/>
                  </a:cubicBezTo>
                  <a:cubicBezTo>
                    <a:pt x="13110" y="13177"/>
                    <a:pt x="13576" y="12228"/>
                    <a:pt x="13476" y="11235"/>
                  </a:cubicBezTo>
                  <a:cubicBezTo>
                    <a:pt x="13396" y="10426"/>
                    <a:pt x="13118" y="9682"/>
                    <a:pt x="12709" y="8990"/>
                  </a:cubicBezTo>
                  <a:cubicBezTo>
                    <a:pt x="11559" y="7048"/>
                    <a:pt x="9926" y="5662"/>
                    <a:pt x="7868" y="4823"/>
                  </a:cubicBezTo>
                  <a:cubicBezTo>
                    <a:pt x="6453" y="4247"/>
                    <a:pt x="5222" y="3476"/>
                    <a:pt x="4412" y="2125"/>
                  </a:cubicBezTo>
                  <a:cubicBezTo>
                    <a:pt x="4315" y="1965"/>
                    <a:pt x="4205" y="1813"/>
                    <a:pt x="4084" y="1671"/>
                  </a:cubicBezTo>
                  <a:cubicBezTo>
                    <a:pt x="3567" y="1066"/>
                    <a:pt x="3050" y="463"/>
                    <a:pt x="2287" y="151"/>
                  </a:cubicBezTo>
                  <a:cubicBezTo>
                    <a:pt x="2039" y="50"/>
                    <a:pt x="1789" y="1"/>
                    <a:pt x="15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8" name="Google Shape;738;p39"/>
          <p:cNvSpPr/>
          <p:nvPr/>
        </p:nvSpPr>
        <p:spPr>
          <a:xfrm flipH="1" rot="-218">
            <a:off x="2204818" y="4073029"/>
            <a:ext cx="4734300" cy="581100"/>
          </a:xfrm>
          <a:prstGeom prst="parallelogram">
            <a:avLst>
              <a:gd fmla="val 25000" name="adj"/>
            </a:avLst>
          </a:pr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9"/>
          <p:cNvSpPr txBox="1"/>
          <p:nvPr>
            <p:ph idx="1" type="subTitle"/>
          </p:nvPr>
        </p:nvSpPr>
        <p:spPr>
          <a:xfrm rot="-426">
            <a:off x="2151575" y="4150420"/>
            <a:ext cx="4840800" cy="42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Alex Lamon ✌🏼 Lead Business Teacher | NJ CEE Executive Director | Lazy Millennial</a:t>
            </a:r>
            <a:endParaRPr b="1" sz="1200"/>
          </a:p>
        </p:txBody>
      </p:sp>
      <p:pic>
        <p:nvPicPr>
          <p:cNvPr id="740" name="Google Shape;740;p39"/>
          <p:cNvPicPr preferRelativeResize="0"/>
          <p:nvPr/>
        </p:nvPicPr>
        <p:blipFill rotWithShape="1">
          <a:blip r:embed="rId4">
            <a:alphaModFix/>
          </a:blip>
          <a:srcRect b="1681" l="10345" r="32626" t="0"/>
          <a:stretch/>
        </p:blipFill>
        <p:spPr>
          <a:xfrm>
            <a:off x="7824950" y="2918975"/>
            <a:ext cx="1319050" cy="22739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48"/>
          <p:cNvSpPr txBox="1"/>
          <p:nvPr>
            <p:ph type="title"/>
          </p:nvPr>
        </p:nvSpPr>
        <p:spPr>
          <a:xfrm>
            <a:off x="720000" y="236475"/>
            <a:ext cx="7704000" cy="36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“Young people today are </a:t>
            </a:r>
            <a:r>
              <a:rPr lang="en">
                <a:solidFill>
                  <a:schemeClr val="accent4"/>
                </a:solidFill>
              </a:rPr>
              <a:t>too focused on themselves</a:t>
            </a:r>
            <a:r>
              <a:rPr lang="en"/>
              <a:t>. They care more about </a:t>
            </a:r>
            <a:r>
              <a:rPr lang="en">
                <a:solidFill>
                  <a:schemeClr val="accent4"/>
                </a:solidFill>
              </a:rPr>
              <a:t>their own happiness</a:t>
            </a:r>
            <a:r>
              <a:rPr lang="en"/>
              <a:t> than about duty or responsibility.”</a:t>
            </a:r>
            <a:endParaRPr/>
          </a:p>
          <a:p>
            <a:pPr indent="0" lvl="0" marL="0" rtl="0" algn="l">
              <a:spcBef>
                <a:spcPts val="0"/>
              </a:spcBef>
              <a:spcAft>
                <a:spcPts val="0"/>
              </a:spcAft>
              <a:buNone/>
            </a:pPr>
            <a:r>
              <a:t/>
            </a:r>
            <a:endParaRPr/>
          </a:p>
        </p:txBody>
      </p:sp>
      <p:sp>
        <p:nvSpPr>
          <p:cNvPr id="854" name="Google Shape;854;p48"/>
          <p:cNvSpPr txBox="1"/>
          <p:nvPr>
            <p:ph idx="1" type="body"/>
          </p:nvPr>
        </p:nvSpPr>
        <p:spPr>
          <a:xfrm>
            <a:off x="720000" y="4171750"/>
            <a:ext cx="6254700" cy="4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The ‘Me’ Decade, 1976, describing Boomers</a:t>
            </a:r>
            <a:endParaRPr/>
          </a:p>
        </p:txBody>
      </p:sp>
      <p:pic>
        <p:nvPicPr>
          <p:cNvPr id="855" name="Google Shape;855;p48"/>
          <p:cNvPicPr preferRelativeResize="0"/>
          <p:nvPr/>
        </p:nvPicPr>
        <p:blipFill>
          <a:blip r:embed="rId3">
            <a:alphaModFix/>
          </a:blip>
          <a:stretch>
            <a:fillRect/>
          </a:stretch>
        </p:blipFill>
        <p:spPr>
          <a:xfrm>
            <a:off x="6213750" y="2957975"/>
            <a:ext cx="1549425" cy="1995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9"/>
          <p:cNvSpPr txBox="1"/>
          <p:nvPr>
            <p:ph type="title"/>
          </p:nvPr>
        </p:nvSpPr>
        <p:spPr>
          <a:xfrm>
            <a:off x="720000" y="236475"/>
            <a:ext cx="7704000" cy="36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“They have been </a:t>
            </a:r>
            <a:r>
              <a:rPr lang="en">
                <a:solidFill>
                  <a:schemeClr val="accent4"/>
                </a:solidFill>
              </a:rPr>
              <a:t>coddled and protected</a:t>
            </a:r>
            <a:r>
              <a:rPr lang="en"/>
              <a:t>, and now they’re shocked when the real world doesn’t </a:t>
            </a:r>
            <a:r>
              <a:rPr lang="en">
                <a:solidFill>
                  <a:schemeClr val="accent4"/>
                </a:solidFill>
              </a:rPr>
              <a:t>hand them everything they want</a:t>
            </a:r>
            <a:r>
              <a:rPr lang="en"/>
              <a:t>.”</a:t>
            </a:r>
            <a:endParaRPr/>
          </a:p>
          <a:p>
            <a:pPr indent="0" lvl="0" marL="0" rtl="0" algn="l">
              <a:spcBef>
                <a:spcPts val="0"/>
              </a:spcBef>
              <a:spcAft>
                <a:spcPts val="0"/>
              </a:spcAft>
              <a:buNone/>
            </a:pPr>
            <a:r>
              <a:t/>
            </a:r>
            <a:endParaRPr/>
          </a:p>
        </p:txBody>
      </p:sp>
      <p:sp>
        <p:nvSpPr>
          <p:cNvPr id="861" name="Google Shape;861;p49"/>
          <p:cNvSpPr txBox="1"/>
          <p:nvPr>
            <p:ph idx="1" type="body"/>
          </p:nvPr>
        </p:nvSpPr>
        <p:spPr>
          <a:xfrm>
            <a:off x="720000" y="4171750"/>
            <a:ext cx="6254700" cy="4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The Atlantic, 2012 describing </a:t>
            </a:r>
            <a:r>
              <a:rPr lang="en"/>
              <a:t>Millennials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50"/>
          <p:cNvSpPr/>
          <p:nvPr/>
        </p:nvSpPr>
        <p:spPr>
          <a:xfrm>
            <a:off x="1251150" y="2510450"/>
            <a:ext cx="6641700" cy="1378500"/>
          </a:xfrm>
          <a:prstGeom prst="parallelogram">
            <a:avLst>
              <a:gd fmla="val 25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0"/>
          <p:cNvSpPr txBox="1"/>
          <p:nvPr>
            <p:ph type="title"/>
          </p:nvPr>
        </p:nvSpPr>
        <p:spPr>
          <a:xfrm>
            <a:off x="233050" y="666375"/>
            <a:ext cx="8708100" cy="116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highlight>
                  <a:schemeClr val="accent3"/>
                </a:highlight>
              </a:rPr>
              <a:t>Generations: </a:t>
            </a:r>
            <a:endParaRPr>
              <a:solidFill>
                <a:schemeClr val="accent2"/>
              </a:solidFill>
              <a:highlight>
                <a:schemeClr val="accent3"/>
              </a:highlight>
            </a:endParaRPr>
          </a:p>
          <a:p>
            <a:pPr indent="0" lvl="0" marL="0" rtl="0" algn="ctr">
              <a:spcBef>
                <a:spcPts val="0"/>
              </a:spcBef>
              <a:spcAft>
                <a:spcPts val="0"/>
              </a:spcAft>
              <a:buNone/>
            </a:pPr>
            <a:r>
              <a:rPr lang="en">
                <a:solidFill>
                  <a:schemeClr val="accent2"/>
                </a:solidFill>
                <a:highlight>
                  <a:schemeClr val="accent3"/>
                </a:highlight>
              </a:rPr>
              <a:t>Science or Marketing?</a:t>
            </a:r>
            <a:endParaRPr>
              <a:solidFill>
                <a:schemeClr val="accent2"/>
              </a:solidFill>
              <a:highlight>
                <a:schemeClr val="accent3"/>
              </a:highlight>
            </a:endParaRPr>
          </a:p>
        </p:txBody>
      </p:sp>
      <p:sp>
        <p:nvSpPr>
          <p:cNvPr id="868" name="Google Shape;868;p50"/>
          <p:cNvSpPr txBox="1"/>
          <p:nvPr>
            <p:ph idx="1" type="subTitle"/>
          </p:nvPr>
        </p:nvSpPr>
        <p:spPr>
          <a:xfrm>
            <a:off x="1708750" y="2636525"/>
            <a:ext cx="5756700" cy="125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name Generation Alpha originated from a 2008 survey conducted by the Australian consulting agency McCrindle Research,founder Mark McCrindle is generally credited with the term.</a:t>
            </a:r>
            <a:endParaRPr/>
          </a:p>
        </p:txBody>
      </p:sp>
      <p:grpSp>
        <p:nvGrpSpPr>
          <p:cNvPr id="869" name="Google Shape;869;p50"/>
          <p:cNvGrpSpPr/>
          <p:nvPr/>
        </p:nvGrpSpPr>
        <p:grpSpPr>
          <a:xfrm>
            <a:off x="7526151" y="3146700"/>
            <a:ext cx="1035004" cy="1144525"/>
            <a:chOff x="904373" y="1976968"/>
            <a:chExt cx="760083" cy="840512"/>
          </a:xfrm>
        </p:grpSpPr>
        <p:sp>
          <p:nvSpPr>
            <p:cNvPr id="870" name="Google Shape;870;p50"/>
            <p:cNvSpPr/>
            <p:nvPr/>
          </p:nvSpPr>
          <p:spPr>
            <a:xfrm>
              <a:off x="1014496" y="1976968"/>
              <a:ext cx="649960" cy="734641"/>
            </a:xfrm>
            <a:custGeom>
              <a:rect b="b" l="l" r="r" t="t"/>
              <a:pathLst>
                <a:path extrusionOk="0" h="10020" w="8865">
                  <a:moveTo>
                    <a:pt x="78" y="1495"/>
                  </a:moveTo>
                  <a:lnTo>
                    <a:pt x="78" y="1495"/>
                  </a:lnTo>
                  <a:cubicBezTo>
                    <a:pt x="119" y="1497"/>
                    <a:pt x="160" y="1499"/>
                    <a:pt x="200" y="1502"/>
                  </a:cubicBezTo>
                  <a:lnTo>
                    <a:pt x="200" y="1502"/>
                  </a:lnTo>
                  <a:lnTo>
                    <a:pt x="78" y="1495"/>
                  </a:lnTo>
                  <a:close/>
                  <a:moveTo>
                    <a:pt x="1586" y="1"/>
                  </a:moveTo>
                  <a:cubicBezTo>
                    <a:pt x="1032" y="1"/>
                    <a:pt x="497" y="361"/>
                    <a:pt x="230" y="959"/>
                  </a:cubicBezTo>
                  <a:cubicBezTo>
                    <a:pt x="154" y="1128"/>
                    <a:pt x="121" y="1316"/>
                    <a:pt x="68" y="1495"/>
                  </a:cubicBezTo>
                  <a:cubicBezTo>
                    <a:pt x="68" y="1495"/>
                    <a:pt x="23" y="1806"/>
                    <a:pt x="13" y="2281"/>
                  </a:cubicBezTo>
                  <a:lnTo>
                    <a:pt x="4" y="2284"/>
                  </a:lnTo>
                  <a:cubicBezTo>
                    <a:pt x="0" y="3926"/>
                    <a:pt x="364" y="5458"/>
                    <a:pt x="1345" y="6797"/>
                  </a:cubicBezTo>
                  <a:cubicBezTo>
                    <a:pt x="2158" y="7908"/>
                    <a:pt x="3191" y="8712"/>
                    <a:pt x="4547" y="9021"/>
                  </a:cubicBezTo>
                  <a:cubicBezTo>
                    <a:pt x="5114" y="9150"/>
                    <a:pt x="5658" y="9286"/>
                    <a:pt x="6119" y="9702"/>
                  </a:cubicBezTo>
                  <a:cubicBezTo>
                    <a:pt x="6383" y="9940"/>
                    <a:pt x="6712" y="10020"/>
                    <a:pt x="7055" y="10020"/>
                  </a:cubicBezTo>
                  <a:cubicBezTo>
                    <a:pt x="7183" y="10020"/>
                    <a:pt x="7313" y="10009"/>
                    <a:pt x="7442" y="9990"/>
                  </a:cubicBezTo>
                  <a:cubicBezTo>
                    <a:pt x="7442" y="9990"/>
                    <a:pt x="8023" y="9841"/>
                    <a:pt x="8278" y="9347"/>
                  </a:cubicBezTo>
                  <a:cubicBezTo>
                    <a:pt x="8865" y="8615"/>
                    <a:pt x="8819" y="7789"/>
                    <a:pt x="8157" y="7079"/>
                  </a:cubicBezTo>
                  <a:cubicBezTo>
                    <a:pt x="7493" y="6365"/>
                    <a:pt x="6663" y="5974"/>
                    <a:pt x="5723" y="5819"/>
                  </a:cubicBezTo>
                  <a:cubicBezTo>
                    <a:pt x="4606" y="5636"/>
                    <a:pt x="3913" y="4924"/>
                    <a:pt x="3435" y="3957"/>
                  </a:cubicBezTo>
                  <a:cubicBezTo>
                    <a:pt x="3085" y="3248"/>
                    <a:pt x="2985" y="2487"/>
                    <a:pt x="3051" y="1697"/>
                  </a:cubicBezTo>
                  <a:cubicBezTo>
                    <a:pt x="3117" y="901"/>
                    <a:pt x="2658" y="246"/>
                    <a:pt x="1922" y="46"/>
                  </a:cubicBezTo>
                  <a:cubicBezTo>
                    <a:pt x="1811" y="15"/>
                    <a:pt x="1698" y="1"/>
                    <a:pt x="1586" y="1"/>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0"/>
            <p:cNvSpPr/>
            <p:nvPr/>
          </p:nvSpPr>
          <p:spPr>
            <a:xfrm>
              <a:off x="904373" y="2086578"/>
              <a:ext cx="718805" cy="730902"/>
            </a:xfrm>
            <a:custGeom>
              <a:rect b="b" l="l" r="r" t="t"/>
              <a:pathLst>
                <a:path extrusionOk="0" h="9969" w="9804">
                  <a:moveTo>
                    <a:pt x="1773" y="737"/>
                  </a:moveTo>
                  <a:cubicBezTo>
                    <a:pt x="2063" y="737"/>
                    <a:pt x="2264" y="943"/>
                    <a:pt x="2428" y="1209"/>
                  </a:cubicBezTo>
                  <a:cubicBezTo>
                    <a:pt x="2564" y="1428"/>
                    <a:pt x="2620" y="1683"/>
                    <a:pt x="2676" y="1938"/>
                  </a:cubicBezTo>
                  <a:cubicBezTo>
                    <a:pt x="2791" y="2465"/>
                    <a:pt x="2909" y="2992"/>
                    <a:pt x="3072" y="3508"/>
                  </a:cubicBezTo>
                  <a:cubicBezTo>
                    <a:pt x="3410" y="4591"/>
                    <a:pt x="4208" y="5185"/>
                    <a:pt x="5177" y="5604"/>
                  </a:cubicBezTo>
                  <a:cubicBezTo>
                    <a:pt x="6028" y="5972"/>
                    <a:pt x="6965" y="6112"/>
                    <a:pt x="7776" y="6595"/>
                  </a:cubicBezTo>
                  <a:cubicBezTo>
                    <a:pt x="8117" y="6797"/>
                    <a:pt x="8468" y="6987"/>
                    <a:pt x="8729" y="7293"/>
                  </a:cubicBezTo>
                  <a:cubicBezTo>
                    <a:pt x="9030" y="7644"/>
                    <a:pt x="9246" y="8026"/>
                    <a:pt x="8945" y="8495"/>
                  </a:cubicBezTo>
                  <a:cubicBezTo>
                    <a:pt x="8745" y="9018"/>
                    <a:pt x="8467" y="9274"/>
                    <a:pt x="8065" y="9274"/>
                  </a:cubicBezTo>
                  <a:cubicBezTo>
                    <a:pt x="7927" y="9274"/>
                    <a:pt x="7775" y="9243"/>
                    <a:pt x="7606" y="9183"/>
                  </a:cubicBezTo>
                  <a:cubicBezTo>
                    <a:pt x="7324" y="9084"/>
                    <a:pt x="7055" y="8936"/>
                    <a:pt x="6788" y="8795"/>
                  </a:cubicBezTo>
                  <a:cubicBezTo>
                    <a:pt x="6211" y="8488"/>
                    <a:pt x="5603" y="8268"/>
                    <a:pt x="4972" y="8100"/>
                  </a:cubicBezTo>
                  <a:cubicBezTo>
                    <a:pt x="3220" y="7633"/>
                    <a:pt x="2123" y="6418"/>
                    <a:pt x="1401" y="4807"/>
                  </a:cubicBezTo>
                  <a:cubicBezTo>
                    <a:pt x="1133" y="4209"/>
                    <a:pt x="971" y="3564"/>
                    <a:pt x="881" y="2913"/>
                  </a:cubicBezTo>
                  <a:cubicBezTo>
                    <a:pt x="771" y="2118"/>
                    <a:pt x="867" y="1367"/>
                    <a:pt x="1506" y="789"/>
                  </a:cubicBezTo>
                  <a:cubicBezTo>
                    <a:pt x="1603" y="754"/>
                    <a:pt x="1691" y="737"/>
                    <a:pt x="1773" y="737"/>
                  </a:cubicBezTo>
                  <a:close/>
                  <a:moveTo>
                    <a:pt x="1571" y="0"/>
                  </a:moveTo>
                  <a:cubicBezTo>
                    <a:pt x="817" y="189"/>
                    <a:pt x="518" y="786"/>
                    <a:pt x="294" y="1456"/>
                  </a:cubicBezTo>
                  <a:cubicBezTo>
                    <a:pt x="1" y="2330"/>
                    <a:pt x="191" y="3191"/>
                    <a:pt x="425" y="4024"/>
                  </a:cubicBezTo>
                  <a:cubicBezTo>
                    <a:pt x="1075" y="6338"/>
                    <a:pt x="2402" y="8044"/>
                    <a:pt x="4764" y="8760"/>
                  </a:cubicBezTo>
                  <a:cubicBezTo>
                    <a:pt x="5410" y="8955"/>
                    <a:pt x="6046" y="9176"/>
                    <a:pt x="6645" y="9497"/>
                  </a:cubicBezTo>
                  <a:cubicBezTo>
                    <a:pt x="6910" y="9639"/>
                    <a:pt x="7194" y="9751"/>
                    <a:pt x="7474" y="9861"/>
                  </a:cubicBezTo>
                  <a:cubicBezTo>
                    <a:pt x="7660" y="9934"/>
                    <a:pt x="7843" y="9969"/>
                    <a:pt x="8022" y="9969"/>
                  </a:cubicBezTo>
                  <a:cubicBezTo>
                    <a:pt x="8314" y="9969"/>
                    <a:pt x="8598" y="9876"/>
                    <a:pt x="8874" y="9709"/>
                  </a:cubicBezTo>
                  <a:cubicBezTo>
                    <a:pt x="9573" y="9285"/>
                    <a:pt x="9803" y="8632"/>
                    <a:pt x="9781" y="7851"/>
                  </a:cubicBezTo>
                  <a:cubicBezTo>
                    <a:pt x="9577" y="7003"/>
                    <a:pt x="8980" y="6499"/>
                    <a:pt x="8274" y="6100"/>
                  </a:cubicBezTo>
                  <a:cubicBezTo>
                    <a:pt x="7726" y="5791"/>
                    <a:pt x="7154" y="5538"/>
                    <a:pt x="6540" y="5387"/>
                  </a:cubicBezTo>
                  <a:cubicBezTo>
                    <a:pt x="5835" y="5213"/>
                    <a:pt x="5194" y="4899"/>
                    <a:pt x="4599" y="4475"/>
                  </a:cubicBezTo>
                  <a:cubicBezTo>
                    <a:pt x="4203" y="4194"/>
                    <a:pt x="3924" y="3846"/>
                    <a:pt x="3761" y="3386"/>
                  </a:cubicBezTo>
                  <a:cubicBezTo>
                    <a:pt x="3587" y="2898"/>
                    <a:pt x="3472" y="2396"/>
                    <a:pt x="3363" y="1891"/>
                  </a:cubicBezTo>
                  <a:cubicBezTo>
                    <a:pt x="3317" y="1685"/>
                    <a:pt x="3275" y="1478"/>
                    <a:pt x="3208" y="1279"/>
                  </a:cubicBezTo>
                  <a:cubicBezTo>
                    <a:pt x="2941" y="490"/>
                    <a:pt x="2426" y="19"/>
                    <a:pt x="1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51"/>
          <p:cNvSpPr/>
          <p:nvPr/>
        </p:nvSpPr>
        <p:spPr>
          <a:xfrm rot="228">
            <a:off x="2314475" y="3746350"/>
            <a:ext cx="4515000" cy="717600"/>
          </a:xfrm>
          <a:prstGeom prst="parallelogram">
            <a:avLst>
              <a:gd fmla="val 25000" name="adj"/>
            </a:avLst>
          </a:prstGeom>
          <a:solidFill>
            <a:schemeClr val="accent4"/>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877" name="Google Shape;877;p51"/>
          <p:cNvSpPr txBox="1"/>
          <p:nvPr>
            <p:ph type="title"/>
          </p:nvPr>
        </p:nvSpPr>
        <p:spPr>
          <a:xfrm>
            <a:off x="1330750" y="2000019"/>
            <a:ext cx="6308700" cy="143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Built </a:t>
            </a:r>
            <a:r>
              <a:rPr lang="en">
                <a:solidFill>
                  <a:schemeClr val="accent6"/>
                </a:solidFill>
              </a:rPr>
              <a:t>Different?</a:t>
            </a:r>
            <a:endParaRPr>
              <a:solidFill>
                <a:schemeClr val="accent6"/>
              </a:solidFill>
            </a:endParaRPr>
          </a:p>
        </p:txBody>
      </p:sp>
      <p:sp>
        <p:nvSpPr>
          <p:cNvPr id="878" name="Google Shape;878;p51"/>
          <p:cNvSpPr txBox="1"/>
          <p:nvPr>
            <p:ph idx="1" type="subTitle"/>
          </p:nvPr>
        </p:nvSpPr>
        <p:spPr>
          <a:xfrm rot="579">
            <a:off x="2790900" y="3746500"/>
            <a:ext cx="3562200" cy="63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What are the actual differences?</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t/>
            </a:r>
            <a:endParaRPr/>
          </a:p>
        </p:txBody>
      </p:sp>
      <p:sp>
        <p:nvSpPr>
          <p:cNvPr id="879" name="Google Shape;879;p51"/>
          <p:cNvSpPr/>
          <p:nvPr/>
        </p:nvSpPr>
        <p:spPr>
          <a:xfrm>
            <a:off x="-53023" y="-46874"/>
            <a:ext cx="2259693" cy="1702243"/>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2"/>
                </a:solidFill>
                <a:latin typeface="Knewave"/>
              </a:rPr>
              <a:t>02</a:t>
            </a:r>
          </a:p>
        </p:txBody>
      </p:sp>
      <p:grpSp>
        <p:nvGrpSpPr>
          <p:cNvPr id="880" name="Google Shape;880;p51"/>
          <p:cNvGrpSpPr/>
          <p:nvPr/>
        </p:nvGrpSpPr>
        <p:grpSpPr>
          <a:xfrm flipH="1">
            <a:off x="1450655" y="4096323"/>
            <a:ext cx="1546404" cy="1205191"/>
            <a:chOff x="7088724" y="4908954"/>
            <a:chExt cx="1314746" cy="1024648"/>
          </a:xfrm>
        </p:grpSpPr>
        <p:sp>
          <p:nvSpPr>
            <p:cNvPr id="881" name="Google Shape;881;p51"/>
            <p:cNvSpPr/>
            <p:nvPr/>
          </p:nvSpPr>
          <p:spPr>
            <a:xfrm>
              <a:off x="7224742" y="4930692"/>
              <a:ext cx="1178728" cy="916776"/>
            </a:xfrm>
            <a:custGeom>
              <a:rect b="b" l="l" r="r" t="t"/>
              <a:pathLst>
                <a:path extrusionOk="0" h="13411" w="13077">
                  <a:moveTo>
                    <a:pt x="1347" y="0"/>
                  </a:moveTo>
                  <a:cubicBezTo>
                    <a:pt x="1133" y="0"/>
                    <a:pt x="811" y="71"/>
                    <a:pt x="527" y="423"/>
                  </a:cubicBezTo>
                  <a:lnTo>
                    <a:pt x="513" y="426"/>
                  </a:lnTo>
                  <a:cubicBezTo>
                    <a:pt x="257" y="765"/>
                    <a:pt x="118" y="1135"/>
                    <a:pt x="56" y="1535"/>
                  </a:cubicBezTo>
                  <a:cubicBezTo>
                    <a:pt x="46" y="1575"/>
                    <a:pt x="37" y="1616"/>
                    <a:pt x="30" y="1660"/>
                  </a:cubicBezTo>
                  <a:lnTo>
                    <a:pt x="36" y="1678"/>
                  </a:lnTo>
                  <a:cubicBezTo>
                    <a:pt x="22" y="1811"/>
                    <a:pt x="14" y="1946"/>
                    <a:pt x="13" y="2079"/>
                  </a:cubicBezTo>
                  <a:cubicBezTo>
                    <a:pt x="0" y="3861"/>
                    <a:pt x="438" y="5538"/>
                    <a:pt x="1219" y="7112"/>
                  </a:cubicBezTo>
                  <a:cubicBezTo>
                    <a:pt x="2089" y="8863"/>
                    <a:pt x="3526" y="9972"/>
                    <a:pt x="5344" y="10586"/>
                  </a:cubicBezTo>
                  <a:cubicBezTo>
                    <a:pt x="5961" y="10794"/>
                    <a:pt x="6577" y="11012"/>
                    <a:pt x="7206" y="11169"/>
                  </a:cubicBezTo>
                  <a:cubicBezTo>
                    <a:pt x="8065" y="11384"/>
                    <a:pt x="8802" y="11794"/>
                    <a:pt x="9442" y="12404"/>
                  </a:cubicBezTo>
                  <a:cubicBezTo>
                    <a:pt x="9627" y="12583"/>
                    <a:pt x="9825" y="12746"/>
                    <a:pt x="10020" y="12914"/>
                  </a:cubicBezTo>
                  <a:cubicBezTo>
                    <a:pt x="10378" y="13221"/>
                    <a:pt x="10768" y="13411"/>
                    <a:pt x="11208" y="13411"/>
                  </a:cubicBezTo>
                  <a:cubicBezTo>
                    <a:pt x="11344" y="13411"/>
                    <a:pt x="11485" y="13393"/>
                    <a:pt x="11631" y="13355"/>
                  </a:cubicBezTo>
                  <a:cubicBezTo>
                    <a:pt x="11894" y="13229"/>
                    <a:pt x="12135" y="13063"/>
                    <a:pt x="12343" y="12860"/>
                  </a:cubicBezTo>
                  <a:cubicBezTo>
                    <a:pt x="12345" y="12867"/>
                    <a:pt x="12348" y="12875"/>
                    <a:pt x="12349" y="12881"/>
                  </a:cubicBezTo>
                  <a:cubicBezTo>
                    <a:pt x="12989" y="12190"/>
                    <a:pt x="13076" y="11315"/>
                    <a:pt x="12464" y="10676"/>
                  </a:cubicBezTo>
                  <a:cubicBezTo>
                    <a:pt x="11374" y="9542"/>
                    <a:pt x="10214" y="8495"/>
                    <a:pt x="8636" y="8075"/>
                  </a:cubicBezTo>
                  <a:cubicBezTo>
                    <a:pt x="7874" y="7872"/>
                    <a:pt x="7126" y="7611"/>
                    <a:pt x="6375" y="7364"/>
                  </a:cubicBezTo>
                  <a:cubicBezTo>
                    <a:pt x="5333" y="7021"/>
                    <a:pt x="4535" y="6367"/>
                    <a:pt x="4032" y="5375"/>
                  </a:cubicBezTo>
                  <a:cubicBezTo>
                    <a:pt x="3433" y="4193"/>
                    <a:pt x="3004" y="2959"/>
                    <a:pt x="2999" y="1604"/>
                  </a:cubicBezTo>
                  <a:cubicBezTo>
                    <a:pt x="2996" y="620"/>
                    <a:pt x="2585" y="173"/>
                    <a:pt x="1588" y="33"/>
                  </a:cubicBezTo>
                  <a:cubicBezTo>
                    <a:pt x="1588" y="33"/>
                    <a:pt x="1492" y="0"/>
                    <a:pt x="134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1"/>
            <p:cNvSpPr/>
            <p:nvPr/>
          </p:nvSpPr>
          <p:spPr>
            <a:xfrm>
              <a:off x="7088724" y="4908954"/>
              <a:ext cx="1256787" cy="1024648"/>
            </a:xfrm>
            <a:custGeom>
              <a:rect b="b" l="l" r="r" t="t"/>
              <a:pathLst>
                <a:path extrusionOk="0" h="14989" w="13943">
                  <a:moveTo>
                    <a:pt x="2209" y="719"/>
                  </a:moveTo>
                  <a:cubicBezTo>
                    <a:pt x="2532" y="719"/>
                    <a:pt x="2681" y="979"/>
                    <a:pt x="2778" y="1284"/>
                  </a:cubicBezTo>
                  <a:cubicBezTo>
                    <a:pt x="2966" y="1870"/>
                    <a:pt x="3038" y="2477"/>
                    <a:pt x="3086" y="3090"/>
                  </a:cubicBezTo>
                  <a:cubicBezTo>
                    <a:pt x="3153" y="3933"/>
                    <a:pt x="3239" y="4772"/>
                    <a:pt x="3469" y="5595"/>
                  </a:cubicBezTo>
                  <a:cubicBezTo>
                    <a:pt x="3827" y="6887"/>
                    <a:pt x="4561" y="7852"/>
                    <a:pt x="5705" y="8534"/>
                  </a:cubicBezTo>
                  <a:cubicBezTo>
                    <a:pt x="6430" y="8967"/>
                    <a:pt x="7198" y="9298"/>
                    <a:pt x="7962" y="9637"/>
                  </a:cubicBezTo>
                  <a:cubicBezTo>
                    <a:pt x="9048" y="10119"/>
                    <a:pt x="10137" y="10590"/>
                    <a:pt x="11222" y="11071"/>
                  </a:cubicBezTo>
                  <a:cubicBezTo>
                    <a:pt x="11969" y="11401"/>
                    <a:pt x="12574" y="11893"/>
                    <a:pt x="12938" y="12652"/>
                  </a:cubicBezTo>
                  <a:cubicBezTo>
                    <a:pt x="13092" y="12976"/>
                    <a:pt x="13207" y="13305"/>
                    <a:pt x="13140" y="13673"/>
                  </a:cubicBezTo>
                  <a:cubicBezTo>
                    <a:pt x="13005" y="14136"/>
                    <a:pt x="12934" y="14270"/>
                    <a:pt x="12678" y="14270"/>
                  </a:cubicBezTo>
                  <a:cubicBezTo>
                    <a:pt x="12579" y="14270"/>
                    <a:pt x="12453" y="14250"/>
                    <a:pt x="12285" y="14222"/>
                  </a:cubicBezTo>
                  <a:cubicBezTo>
                    <a:pt x="11681" y="14121"/>
                    <a:pt x="11228" y="13750"/>
                    <a:pt x="10733" y="13455"/>
                  </a:cubicBezTo>
                  <a:cubicBezTo>
                    <a:pt x="9548" y="12748"/>
                    <a:pt x="8297" y="12226"/>
                    <a:pt x="6962" y="11872"/>
                  </a:cubicBezTo>
                  <a:cubicBezTo>
                    <a:pt x="5564" y="11501"/>
                    <a:pt x="4228" y="10977"/>
                    <a:pt x="3212" y="9847"/>
                  </a:cubicBezTo>
                  <a:cubicBezTo>
                    <a:pt x="1406" y="7837"/>
                    <a:pt x="667" y="5466"/>
                    <a:pt x="855" y="2781"/>
                  </a:cubicBezTo>
                  <a:cubicBezTo>
                    <a:pt x="886" y="2334"/>
                    <a:pt x="999" y="1897"/>
                    <a:pt x="1188" y="1490"/>
                  </a:cubicBezTo>
                  <a:cubicBezTo>
                    <a:pt x="1355" y="1133"/>
                    <a:pt x="1546" y="764"/>
                    <a:pt x="2023" y="744"/>
                  </a:cubicBezTo>
                  <a:cubicBezTo>
                    <a:pt x="2091" y="727"/>
                    <a:pt x="2152" y="719"/>
                    <a:pt x="2209" y="719"/>
                  </a:cubicBezTo>
                  <a:close/>
                  <a:moveTo>
                    <a:pt x="2087" y="1"/>
                  </a:moveTo>
                  <a:cubicBezTo>
                    <a:pt x="1399" y="1"/>
                    <a:pt x="871" y="522"/>
                    <a:pt x="584" y="1136"/>
                  </a:cubicBezTo>
                  <a:cubicBezTo>
                    <a:pt x="445" y="1434"/>
                    <a:pt x="343" y="1749"/>
                    <a:pt x="281" y="2070"/>
                  </a:cubicBezTo>
                  <a:cubicBezTo>
                    <a:pt x="0" y="3485"/>
                    <a:pt x="112" y="4891"/>
                    <a:pt x="495" y="6255"/>
                  </a:cubicBezTo>
                  <a:cubicBezTo>
                    <a:pt x="1367" y="9360"/>
                    <a:pt x="3180" y="11580"/>
                    <a:pt x="6380" y="12415"/>
                  </a:cubicBezTo>
                  <a:cubicBezTo>
                    <a:pt x="7846" y="12796"/>
                    <a:pt x="9264" y="13296"/>
                    <a:pt x="10566" y="14097"/>
                  </a:cubicBezTo>
                  <a:cubicBezTo>
                    <a:pt x="10884" y="14293"/>
                    <a:pt x="11205" y="14480"/>
                    <a:pt x="11534" y="14656"/>
                  </a:cubicBezTo>
                  <a:cubicBezTo>
                    <a:pt x="11961" y="14885"/>
                    <a:pt x="12336" y="14988"/>
                    <a:pt x="12654" y="14988"/>
                  </a:cubicBezTo>
                  <a:cubicBezTo>
                    <a:pt x="13504" y="14988"/>
                    <a:pt x="13942" y="14248"/>
                    <a:pt x="13858" y="13200"/>
                  </a:cubicBezTo>
                  <a:cubicBezTo>
                    <a:pt x="13554" y="11950"/>
                    <a:pt x="12820" y="11054"/>
                    <a:pt x="11670" y="10529"/>
                  </a:cubicBezTo>
                  <a:cubicBezTo>
                    <a:pt x="10273" y="9891"/>
                    <a:pt x="8870" y="9270"/>
                    <a:pt x="7459" y="8666"/>
                  </a:cubicBezTo>
                  <a:cubicBezTo>
                    <a:pt x="6879" y="8416"/>
                    <a:pt x="6341" y="8095"/>
                    <a:pt x="5804" y="7769"/>
                  </a:cubicBezTo>
                  <a:cubicBezTo>
                    <a:pt x="4571" y="7021"/>
                    <a:pt x="4136" y="5794"/>
                    <a:pt x="3915" y="4463"/>
                  </a:cubicBezTo>
                  <a:cubicBezTo>
                    <a:pt x="3787" y="3700"/>
                    <a:pt x="3735" y="2924"/>
                    <a:pt x="3659" y="2153"/>
                  </a:cubicBezTo>
                  <a:cubicBezTo>
                    <a:pt x="3595" y="1512"/>
                    <a:pt x="3425" y="907"/>
                    <a:pt x="3097" y="352"/>
                  </a:cubicBezTo>
                  <a:cubicBezTo>
                    <a:pt x="2733" y="105"/>
                    <a:pt x="2394" y="1"/>
                    <a:pt x="20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grpSp>
        <p:nvGrpSpPr>
          <p:cNvPr id="887" name="Google Shape;887;p52"/>
          <p:cNvGrpSpPr/>
          <p:nvPr/>
        </p:nvGrpSpPr>
        <p:grpSpPr>
          <a:xfrm rot="1655151">
            <a:off x="7552673" y="-362086"/>
            <a:ext cx="1860227" cy="1560898"/>
            <a:chOff x="1332372" y="753063"/>
            <a:chExt cx="1739557" cy="1460440"/>
          </a:xfrm>
        </p:grpSpPr>
        <p:sp>
          <p:nvSpPr>
            <p:cNvPr id="888" name="Google Shape;888;p52"/>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2"/>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2"/>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1" name="Google Shape;891;p52"/>
          <p:cNvSpPr txBox="1"/>
          <p:nvPr>
            <p:ph idx="1" type="subTitle"/>
          </p:nvPr>
        </p:nvSpPr>
        <p:spPr>
          <a:xfrm>
            <a:off x="4640159" y="3029500"/>
            <a:ext cx="3797100" cy="973800"/>
          </a:xfrm>
          <a:prstGeom prst="rect">
            <a:avLst/>
          </a:prstGeom>
        </p:spPr>
        <p:txBody>
          <a:bodyPr anchorCtr="0" anchor="t" bIns="110275" lIns="110275" spcFirstLastPara="1" rIns="110275" wrap="square" tIns="110275">
            <a:noAutofit/>
          </a:bodyPr>
          <a:lstStyle/>
          <a:p>
            <a:pPr indent="0" lvl="0" marL="0" rtl="0" algn="ctr">
              <a:spcBef>
                <a:spcPts val="0"/>
              </a:spcBef>
              <a:spcAft>
                <a:spcPts val="0"/>
              </a:spcAft>
              <a:buNone/>
            </a:pPr>
            <a:r>
              <a:rPr lang="en" sz="1929"/>
              <a:t>Born: 1992</a:t>
            </a:r>
            <a:endParaRPr sz="1929"/>
          </a:p>
          <a:p>
            <a:pPr indent="0" lvl="0" marL="0" rtl="0" algn="ctr">
              <a:spcBef>
                <a:spcPts val="0"/>
              </a:spcBef>
              <a:spcAft>
                <a:spcPts val="0"/>
              </a:spcAft>
              <a:buNone/>
            </a:pPr>
            <a:r>
              <a:rPr lang="en" sz="1929"/>
              <a:t>33 in 2025</a:t>
            </a:r>
            <a:endParaRPr sz="1929"/>
          </a:p>
          <a:p>
            <a:pPr indent="0" lvl="0" marL="0" rtl="0" algn="ctr">
              <a:spcBef>
                <a:spcPts val="0"/>
              </a:spcBef>
              <a:spcAft>
                <a:spcPts val="0"/>
              </a:spcAft>
              <a:buNone/>
            </a:pPr>
            <a:r>
              <a:rPr lang="en" sz="1929"/>
              <a:t>Median home price: $410,800</a:t>
            </a:r>
            <a:r>
              <a:rPr baseline="30000" lang="en" sz="1929" u="sng">
                <a:solidFill>
                  <a:schemeClr val="accent3"/>
                </a:solidFill>
                <a:hlinkClick r:id="rId3">
                  <a:extLst>
                    <a:ext uri="{A12FA001-AC4F-418D-AE19-62706E023703}">
                      <ahyp:hlinkClr val="tx"/>
                    </a:ext>
                  </a:extLst>
                </a:hlinkClick>
              </a:rPr>
              <a:t>1</a:t>
            </a:r>
            <a:endParaRPr sz="1929">
              <a:solidFill>
                <a:schemeClr val="accent3"/>
              </a:solidFill>
            </a:endParaRPr>
          </a:p>
          <a:p>
            <a:pPr indent="0" lvl="0" marL="0" rtl="0" algn="ctr">
              <a:spcBef>
                <a:spcPts val="0"/>
              </a:spcBef>
              <a:spcAft>
                <a:spcPts val="0"/>
              </a:spcAft>
              <a:buNone/>
            </a:pPr>
            <a:r>
              <a:rPr lang="en" sz="1929"/>
              <a:t>Median household income: $45,140</a:t>
            </a:r>
            <a:r>
              <a:rPr baseline="30000" lang="en" sz="1929" u="sng">
                <a:solidFill>
                  <a:schemeClr val="accent3"/>
                </a:solidFill>
                <a:hlinkClick r:id="rId4">
                  <a:extLst>
                    <a:ext uri="{A12FA001-AC4F-418D-AE19-62706E023703}">
                      <ahyp:hlinkClr val="tx"/>
                    </a:ext>
                  </a:extLst>
                </a:hlinkClick>
              </a:rPr>
              <a:t>2</a:t>
            </a:r>
            <a:endParaRPr sz="1929">
              <a:solidFill>
                <a:schemeClr val="accent3"/>
              </a:solidFill>
            </a:endParaRPr>
          </a:p>
        </p:txBody>
      </p:sp>
      <p:sp>
        <p:nvSpPr>
          <p:cNvPr id="892" name="Google Shape;892;p52"/>
          <p:cNvSpPr txBox="1"/>
          <p:nvPr>
            <p:ph idx="3" type="subTitle"/>
          </p:nvPr>
        </p:nvSpPr>
        <p:spPr>
          <a:xfrm>
            <a:off x="751052" y="3029500"/>
            <a:ext cx="3768000" cy="973800"/>
          </a:xfrm>
          <a:prstGeom prst="rect">
            <a:avLst/>
          </a:prstGeom>
        </p:spPr>
        <p:txBody>
          <a:bodyPr anchorCtr="0" anchor="t" bIns="110275" lIns="110275" spcFirstLastPara="1" rIns="110275" wrap="square" tIns="110275">
            <a:noAutofit/>
          </a:bodyPr>
          <a:lstStyle/>
          <a:p>
            <a:pPr indent="0" lvl="0" marL="0" rtl="0" algn="ctr">
              <a:spcBef>
                <a:spcPts val="0"/>
              </a:spcBef>
              <a:spcAft>
                <a:spcPts val="0"/>
              </a:spcAft>
              <a:buNone/>
            </a:pPr>
            <a:r>
              <a:rPr lang="en" sz="1929"/>
              <a:t>Born: 1960</a:t>
            </a:r>
            <a:endParaRPr sz="1929"/>
          </a:p>
          <a:p>
            <a:pPr indent="0" lvl="0" marL="0" rtl="0" algn="ctr">
              <a:spcBef>
                <a:spcPts val="0"/>
              </a:spcBef>
              <a:spcAft>
                <a:spcPts val="0"/>
              </a:spcAft>
              <a:buNone/>
            </a:pPr>
            <a:r>
              <a:rPr lang="en" sz="1929"/>
              <a:t>33 in 1993</a:t>
            </a:r>
            <a:endParaRPr sz="1929"/>
          </a:p>
          <a:p>
            <a:pPr indent="0" lvl="0" marL="0" rtl="0" algn="ctr">
              <a:spcBef>
                <a:spcPts val="0"/>
              </a:spcBef>
              <a:spcAft>
                <a:spcPts val="0"/>
              </a:spcAft>
              <a:buNone/>
            </a:pPr>
            <a:r>
              <a:rPr lang="en" sz="1929"/>
              <a:t>Median home price: $129,000</a:t>
            </a:r>
            <a:endParaRPr baseline="30000" sz="1929"/>
          </a:p>
          <a:p>
            <a:pPr indent="0" lvl="0" marL="0" rtl="0" algn="ctr">
              <a:spcBef>
                <a:spcPts val="0"/>
              </a:spcBef>
              <a:spcAft>
                <a:spcPts val="0"/>
              </a:spcAft>
              <a:buNone/>
            </a:pPr>
            <a:r>
              <a:rPr lang="en" sz="1929"/>
              <a:t>Median household income: $30,960</a:t>
            </a:r>
            <a:endParaRPr sz="1929"/>
          </a:p>
        </p:txBody>
      </p:sp>
      <p:sp>
        <p:nvSpPr>
          <p:cNvPr id="893" name="Google Shape;893;p52"/>
          <p:cNvSpPr txBox="1"/>
          <p:nvPr>
            <p:ph idx="6" type="title"/>
          </p:nvPr>
        </p:nvSpPr>
        <p:spPr>
          <a:xfrm>
            <a:off x="720000" y="298359"/>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Dave </a:t>
            </a:r>
            <a:r>
              <a:rPr lang="en">
                <a:solidFill>
                  <a:schemeClr val="accent6"/>
                </a:solidFill>
              </a:rPr>
              <a:t>vs. </a:t>
            </a:r>
            <a:r>
              <a:rPr lang="en"/>
              <a:t>Alex</a:t>
            </a:r>
            <a:endParaRPr>
              <a:solidFill>
                <a:schemeClr val="accent6"/>
              </a:solidFill>
            </a:endParaRPr>
          </a:p>
        </p:txBody>
      </p:sp>
      <p:sp>
        <p:nvSpPr>
          <p:cNvPr id="894" name="Google Shape;894;p52"/>
          <p:cNvSpPr txBox="1"/>
          <p:nvPr>
            <p:ph idx="4" type="subTitle"/>
          </p:nvPr>
        </p:nvSpPr>
        <p:spPr>
          <a:xfrm>
            <a:off x="1540050" y="2566098"/>
            <a:ext cx="2190000" cy="42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Dave</a:t>
            </a:r>
            <a:endParaRPr sz="2700"/>
          </a:p>
        </p:txBody>
      </p:sp>
      <p:sp>
        <p:nvSpPr>
          <p:cNvPr id="895" name="Google Shape;895;p52"/>
          <p:cNvSpPr txBox="1"/>
          <p:nvPr>
            <p:ph idx="5" type="subTitle"/>
          </p:nvPr>
        </p:nvSpPr>
        <p:spPr>
          <a:xfrm>
            <a:off x="5443700" y="2566098"/>
            <a:ext cx="2190000" cy="42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Alex</a:t>
            </a:r>
            <a:endParaRPr sz="2700"/>
          </a:p>
        </p:txBody>
      </p:sp>
      <p:pic>
        <p:nvPicPr>
          <p:cNvPr id="896" name="Google Shape;896;p52"/>
          <p:cNvPicPr preferRelativeResize="0"/>
          <p:nvPr/>
        </p:nvPicPr>
        <p:blipFill rotWithShape="1">
          <a:blip r:embed="rId5">
            <a:alphaModFix/>
          </a:blip>
          <a:srcRect b="7627" l="0" r="0" t="7533"/>
          <a:stretch/>
        </p:blipFill>
        <p:spPr>
          <a:xfrm flipH="1">
            <a:off x="2059688" y="1187248"/>
            <a:ext cx="1150725" cy="1301650"/>
          </a:xfrm>
          <a:prstGeom prst="rect">
            <a:avLst/>
          </a:prstGeom>
          <a:noFill/>
          <a:ln>
            <a:noFill/>
          </a:ln>
        </p:spPr>
      </p:pic>
      <p:pic>
        <p:nvPicPr>
          <p:cNvPr id="897" name="Google Shape;897;p52" title="download.jpg"/>
          <p:cNvPicPr preferRelativeResize="0"/>
          <p:nvPr/>
        </p:nvPicPr>
        <p:blipFill rotWithShape="1">
          <a:blip r:embed="rId6">
            <a:alphaModFix/>
          </a:blip>
          <a:srcRect b="3975" l="0" r="6881" t="0"/>
          <a:stretch/>
        </p:blipFill>
        <p:spPr>
          <a:xfrm>
            <a:off x="5823912" y="1148648"/>
            <a:ext cx="1429625" cy="1378850"/>
          </a:xfrm>
          <a:prstGeom prst="rect">
            <a:avLst/>
          </a:prstGeom>
          <a:noFill/>
          <a:ln>
            <a:noFill/>
          </a:ln>
        </p:spPr>
      </p:pic>
      <p:pic>
        <p:nvPicPr>
          <p:cNvPr id="898" name="Google Shape;898;p52"/>
          <p:cNvPicPr preferRelativeResize="0"/>
          <p:nvPr/>
        </p:nvPicPr>
        <p:blipFill rotWithShape="1">
          <a:blip r:embed="rId7">
            <a:alphaModFix/>
          </a:blip>
          <a:srcRect b="27087" l="11321" r="12794" t="21365"/>
          <a:stretch/>
        </p:blipFill>
        <p:spPr>
          <a:xfrm>
            <a:off x="5087700" y="1501975"/>
            <a:ext cx="1141487" cy="42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grpSp>
        <p:nvGrpSpPr>
          <p:cNvPr id="903" name="Google Shape;903;p53"/>
          <p:cNvGrpSpPr/>
          <p:nvPr/>
        </p:nvGrpSpPr>
        <p:grpSpPr>
          <a:xfrm rot="1655151">
            <a:off x="7552673" y="-362086"/>
            <a:ext cx="1860227" cy="1560898"/>
            <a:chOff x="1332372" y="753063"/>
            <a:chExt cx="1739557" cy="1460440"/>
          </a:xfrm>
        </p:grpSpPr>
        <p:sp>
          <p:nvSpPr>
            <p:cNvPr id="904" name="Google Shape;904;p53"/>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3"/>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3"/>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7" name="Google Shape;907;p53"/>
          <p:cNvSpPr txBox="1"/>
          <p:nvPr>
            <p:ph idx="1" type="subTitle"/>
          </p:nvPr>
        </p:nvSpPr>
        <p:spPr>
          <a:xfrm>
            <a:off x="4640159" y="3029500"/>
            <a:ext cx="3797100" cy="973800"/>
          </a:xfrm>
          <a:prstGeom prst="rect">
            <a:avLst/>
          </a:prstGeom>
        </p:spPr>
        <p:txBody>
          <a:bodyPr anchorCtr="0" anchor="t" bIns="110275" lIns="110275" spcFirstLastPara="1" rIns="110275" wrap="square" tIns="110275">
            <a:noAutofit/>
          </a:bodyPr>
          <a:lstStyle/>
          <a:p>
            <a:pPr indent="0" lvl="0" marL="0" rtl="0" algn="ctr">
              <a:spcBef>
                <a:spcPts val="0"/>
              </a:spcBef>
              <a:spcAft>
                <a:spcPts val="0"/>
              </a:spcAft>
              <a:buNone/>
            </a:pPr>
            <a:r>
              <a:rPr lang="en" sz="1929"/>
              <a:t>Born: 1992</a:t>
            </a:r>
            <a:endParaRPr sz="1929"/>
          </a:p>
          <a:p>
            <a:pPr indent="0" lvl="0" marL="0" rtl="0" algn="ctr">
              <a:spcBef>
                <a:spcPts val="0"/>
              </a:spcBef>
              <a:spcAft>
                <a:spcPts val="0"/>
              </a:spcAft>
              <a:buNone/>
            </a:pPr>
            <a:r>
              <a:rPr lang="en" sz="1929"/>
              <a:t>33 in 2025</a:t>
            </a:r>
            <a:endParaRPr sz="1929"/>
          </a:p>
          <a:p>
            <a:pPr indent="0" lvl="0" marL="0" rtl="0" algn="ctr">
              <a:spcBef>
                <a:spcPts val="0"/>
              </a:spcBef>
              <a:spcAft>
                <a:spcPts val="0"/>
              </a:spcAft>
              <a:buNone/>
            </a:pPr>
            <a:r>
              <a:rPr lang="en" sz="1929"/>
              <a:t>Median home price: $410,800</a:t>
            </a:r>
            <a:r>
              <a:rPr baseline="30000" lang="en" sz="1929" u="sng">
                <a:solidFill>
                  <a:schemeClr val="accent3"/>
                </a:solidFill>
                <a:hlinkClick r:id="rId3">
                  <a:extLst>
                    <a:ext uri="{A12FA001-AC4F-418D-AE19-62706E023703}">
                      <ahyp:hlinkClr val="tx"/>
                    </a:ext>
                  </a:extLst>
                </a:hlinkClick>
              </a:rPr>
              <a:t>1</a:t>
            </a:r>
            <a:endParaRPr sz="1929">
              <a:solidFill>
                <a:schemeClr val="accent3"/>
              </a:solidFill>
            </a:endParaRPr>
          </a:p>
          <a:p>
            <a:pPr indent="0" lvl="0" marL="0" rtl="0" algn="ctr">
              <a:spcBef>
                <a:spcPts val="0"/>
              </a:spcBef>
              <a:spcAft>
                <a:spcPts val="0"/>
              </a:spcAft>
              <a:buNone/>
            </a:pPr>
            <a:r>
              <a:rPr lang="en" sz="1929"/>
              <a:t>Median household income: $45,140</a:t>
            </a:r>
            <a:r>
              <a:rPr baseline="30000" lang="en" sz="1929" u="sng">
                <a:solidFill>
                  <a:schemeClr val="accent3"/>
                </a:solidFill>
                <a:hlinkClick r:id="rId4">
                  <a:extLst>
                    <a:ext uri="{A12FA001-AC4F-418D-AE19-62706E023703}">
                      <ahyp:hlinkClr val="tx"/>
                    </a:ext>
                  </a:extLst>
                </a:hlinkClick>
              </a:rPr>
              <a:t>2</a:t>
            </a:r>
            <a:endParaRPr sz="1929">
              <a:solidFill>
                <a:schemeClr val="accent3"/>
              </a:solidFill>
            </a:endParaRPr>
          </a:p>
        </p:txBody>
      </p:sp>
      <p:sp>
        <p:nvSpPr>
          <p:cNvPr id="908" name="Google Shape;908;p53"/>
          <p:cNvSpPr txBox="1"/>
          <p:nvPr>
            <p:ph idx="3" type="subTitle"/>
          </p:nvPr>
        </p:nvSpPr>
        <p:spPr>
          <a:xfrm>
            <a:off x="751052" y="3029500"/>
            <a:ext cx="3768000" cy="973800"/>
          </a:xfrm>
          <a:prstGeom prst="rect">
            <a:avLst/>
          </a:prstGeom>
        </p:spPr>
        <p:txBody>
          <a:bodyPr anchorCtr="0" anchor="t" bIns="110275" lIns="110275" spcFirstLastPara="1" rIns="110275" wrap="square" tIns="110275">
            <a:noAutofit/>
          </a:bodyPr>
          <a:lstStyle/>
          <a:p>
            <a:pPr indent="0" lvl="0" marL="0" rtl="0" algn="ctr">
              <a:spcBef>
                <a:spcPts val="0"/>
              </a:spcBef>
              <a:spcAft>
                <a:spcPts val="0"/>
              </a:spcAft>
              <a:buNone/>
            </a:pPr>
            <a:r>
              <a:rPr lang="en" sz="1929"/>
              <a:t>Born: 1960</a:t>
            </a:r>
            <a:endParaRPr sz="1929"/>
          </a:p>
          <a:p>
            <a:pPr indent="0" lvl="0" marL="0" rtl="0" algn="ctr">
              <a:spcBef>
                <a:spcPts val="0"/>
              </a:spcBef>
              <a:spcAft>
                <a:spcPts val="0"/>
              </a:spcAft>
              <a:buNone/>
            </a:pPr>
            <a:r>
              <a:rPr lang="en" sz="1929"/>
              <a:t>33 in 1993</a:t>
            </a:r>
            <a:endParaRPr sz="1929"/>
          </a:p>
          <a:p>
            <a:pPr indent="0" lvl="0" marL="0" rtl="0" algn="ctr">
              <a:spcBef>
                <a:spcPts val="0"/>
              </a:spcBef>
              <a:spcAft>
                <a:spcPts val="0"/>
              </a:spcAft>
              <a:buNone/>
            </a:pPr>
            <a:r>
              <a:rPr lang="en" sz="1929"/>
              <a:t>Median home price: $129,000</a:t>
            </a:r>
            <a:endParaRPr baseline="30000" sz="1929"/>
          </a:p>
          <a:p>
            <a:pPr indent="0" lvl="0" marL="0" rtl="0" algn="ctr">
              <a:spcBef>
                <a:spcPts val="0"/>
              </a:spcBef>
              <a:spcAft>
                <a:spcPts val="0"/>
              </a:spcAft>
              <a:buNone/>
            </a:pPr>
            <a:r>
              <a:rPr lang="en" sz="1929"/>
              <a:t>Median household income: $30,960</a:t>
            </a:r>
            <a:endParaRPr sz="1929"/>
          </a:p>
        </p:txBody>
      </p:sp>
      <p:sp>
        <p:nvSpPr>
          <p:cNvPr id="909" name="Google Shape;909;p53"/>
          <p:cNvSpPr txBox="1"/>
          <p:nvPr>
            <p:ph idx="6" type="title"/>
          </p:nvPr>
        </p:nvSpPr>
        <p:spPr>
          <a:xfrm>
            <a:off x="720000" y="298359"/>
            <a:ext cx="7704000" cy="5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Dave </a:t>
            </a:r>
            <a:r>
              <a:rPr lang="en">
                <a:solidFill>
                  <a:schemeClr val="accent6"/>
                </a:solidFill>
              </a:rPr>
              <a:t>vs. </a:t>
            </a:r>
            <a:r>
              <a:rPr lang="en"/>
              <a:t>Alex</a:t>
            </a:r>
            <a:endParaRPr>
              <a:solidFill>
                <a:schemeClr val="accent6"/>
              </a:solidFill>
            </a:endParaRPr>
          </a:p>
        </p:txBody>
      </p:sp>
      <p:sp>
        <p:nvSpPr>
          <p:cNvPr id="910" name="Google Shape;910;p53"/>
          <p:cNvSpPr txBox="1"/>
          <p:nvPr>
            <p:ph idx="4" type="subTitle"/>
          </p:nvPr>
        </p:nvSpPr>
        <p:spPr>
          <a:xfrm>
            <a:off x="1540050" y="2566098"/>
            <a:ext cx="2190000" cy="42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Dave</a:t>
            </a:r>
            <a:endParaRPr sz="2700"/>
          </a:p>
        </p:txBody>
      </p:sp>
      <p:sp>
        <p:nvSpPr>
          <p:cNvPr id="911" name="Google Shape;911;p53"/>
          <p:cNvSpPr txBox="1"/>
          <p:nvPr>
            <p:ph idx="5" type="subTitle"/>
          </p:nvPr>
        </p:nvSpPr>
        <p:spPr>
          <a:xfrm>
            <a:off x="5443700" y="2566098"/>
            <a:ext cx="2190000" cy="42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Alex</a:t>
            </a:r>
            <a:endParaRPr sz="2700"/>
          </a:p>
        </p:txBody>
      </p:sp>
      <p:pic>
        <p:nvPicPr>
          <p:cNvPr id="912" name="Google Shape;912;p53"/>
          <p:cNvPicPr preferRelativeResize="0"/>
          <p:nvPr/>
        </p:nvPicPr>
        <p:blipFill rotWithShape="1">
          <a:blip r:embed="rId5">
            <a:alphaModFix/>
          </a:blip>
          <a:srcRect b="7627" l="0" r="0" t="7533"/>
          <a:stretch/>
        </p:blipFill>
        <p:spPr>
          <a:xfrm flipH="1">
            <a:off x="2059688" y="1187248"/>
            <a:ext cx="1150725" cy="1301650"/>
          </a:xfrm>
          <a:prstGeom prst="rect">
            <a:avLst/>
          </a:prstGeom>
          <a:noFill/>
          <a:ln>
            <a:noFill/>
          </a:ln>
        </p:spPr>
      </p:pic>
      <p:pic>
        <p:nvPicPr>
          <p:cNvPr id="913" name="Google Shape;913;p53" title="download.jpg"/>
          <p:cNvPicPr preferRelativeResize="0"/>
          <p:nvPr/>
        </p:nvPicPr>
        <p:blipFill rotWithShape="1">
          <a:blip r:embed="rId6">
            <a:alphaModFix/>
          </a:blip>
          <a:srcRect b="3975" l="0" r="6881" t="0"/>
          <a:stretch/>
        </p:blipFill>
        <p:spPr>
          <a:xfrm>
            <a:off x="5823912" y="1148648"/>
            <a:ext cx="1429625" cy="1378850"/>
          </a:xfrm>
          <a:prstGeom prst="rect">
            <a:avLst/>
          </a:prstGeom>
          <a:noFill/>
          <a:ln>
            <a:noFill/>
          </a:ln>
        </p:spPr>
      </p:pic>
      <p:pic>
        <p:nvPicPr>
          <p:cNvPr id="914" name="Google Shape;914;p53"/>
          <p:cNvPicPr preferRelativeResize="0"/>
          <p:nvPr/>
        </p:nvPicPr>
        <p:blipFill rotWithShape="1">
          <a:blip r:embed="rId7">
            <a:alphaModFix/>
          </a:blip>
          <a:srcRect b="27087" l="11321" r="12794" t="21365"/>
          <a:stretch/>
        </p:blipFill>
        <p:spPr>
          <a:xfrm>
            <a:off x="5087700" y="1501975"/>
            <a:ext cx="1141487" cy="424800"/>
          </a:xfrm>
          <a:prstGeom prst="rect">
            <a:avLst/>
          </a:prstGeom>
          <a:noFill/>
          <a:ln>
            <a:noFill/>
          </a:ln>
        </p:spPr>
      </p:pic>
      <p:pic>
        <p:nvPicPr>
          <p:cNvPr id="915" name="Google Shape;915;p53" title="Screenshot 2025-10-08 2025063.png"/>
          <p:cNvPicPr preferRelativeResize="0"/>
          <p:nvPr/>
        </p:nvPicPr>
        <p:blipFill>
          <a:blip r:embed="rId8">
            <a:alphaModFix/>
          </a:blip>
          <a:stretch>
            <a:fillRect/>
          </a:stretch>
        </p:blipFill>
        <p:spPr>
          <a:xfrm rot="-900000">
            <a:off x="138550" y="802286"/>
            <a:ext cx="9143998" cy="36242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id="920" name="Google Shape;920;p54"/>
          <p:cNvPicPr preferRelativeResize="0"/>
          <p:nvPr/>
        </p:nvPicPr>
        <p:blipFill>
          <a:blip r:embed="rId3">
            <a:alphaModFix/>
          </a:blip>
          <a:stretch>
            <a:fillRect/>
          </a:stretch>
        </p:blipFill>
        <p:spPr>
          <a:xfrm>
            <a:off x="1632857" y="0"/>
            <a:ext cx="5878286"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55" title="Real-Estate-Ownership-by-Generation_Main_Terzo.jpg"/>
          <p:cNvPicPr preferRelativeResize="0"/>
          <p:nvPr/>
        </p:nvPicPr>
        <p:blipFill rotWithShape="1">
          <a:blip r:embed="rId3">
            <a:alphaModFix/>
          </a:blip>
          <a:srcRect b="12517" l="0" r="0" t="7494"/>
          <a:stretch/>
        </p:blipFill>
        <p:spPr>
          <a:xfrm>
            <a:off x="2123050" y="-18738"/>
            <a:ext cx="4897899" cy="51809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56"/>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Financial realities come way before </a:t>
            </a:r>
            <a:r>
              <a:rPr lang="en">
                <a:solidFill>
                  <a:schemeClr val="accent6"/>
                </a:solidFill>
              </a:rPr>
              <a:t>home ownership</a:t>
            </a:r>
            <a:r>
              <a:rPr lang="en">
                <a:solidFill>
                  <a:schemeClr val="accent6"/>
                </a:solidFill>
              </a:rPr>
              <a:t>.</a:t>
            </a:r>
            <a:endParaRPr/>
          </a:p>
        </p:txBody>
      </p:sp>
      <p:sp>
        <p:nvSpPr>
          <p:cNvPr id="931" name="Google Shape;931;p56"/>
          <p:cNvSpPr txBox="1"/>
          <p:nvPr>
            <p:ph idx="1" type="body"/>
          </p:nvPr>
        </p:nvSpPr>
        <p:spPr>
          <a:xfrm>
            <a:off x="720000" y="1724550"/>
            <a:ext cx="5321700" cy="23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one of your earliest money memories?</a:t>
            </a:r>
            <a:endParaRPr/>
          </a:p>
          <a:p>
            <a:pPr indent="0" lvl="0" marL="0" rtl="0" algn="l">
              <a:spcBef>
                <a:spcPts val="1600"/>
              </a:spcBef>
              <a:spcAft>
                <a:spcPts val="0"/>
              </a:spcAft>
              <a:buNone/>
            </a:pPr>
            <a:r>
              <a:rPr lang="en"/>
              <a:t>Money memories of Gen Alpha:</a:t>
            </a:r>
            <a:endParaRPr/>
          </a:p>
          <a:p>
            <a:pPr indent="-330200" lvl="0" marL="457200" rtl="0" algn="l">
              <a:spcBef>
                <a:spcPts val="1600"/>
              </a:spcBef>
              <a:spcAft>
                <a:spcPts val="0"/>
              </a:spcAft>
              <a:buClr>
                <a:schemeClr val="accent5"/>
              </a:buClr>
              <a:buSzPts val="1600"/>
              <a:buFont typeface="Courier Prime"/>
              <a:buChar char="●"/>
            </a:pPr>
            <a:r>
              <a:rPr b="1" lang="en">
                <a:solidFill>
                  <a:schemeClr val="accent5"/>
                </a:solidFill>
              </a:rPr>
              <a:t>Classic</a:t>
            </a:r>
            <a:r>
              <a:rPr lang="en">
                <a:solidFill>
                  <a:schemeClr val="accent5"/>
                </a:solidFill>
              </a:rPr>
              <a:t>: toothfairy, doing chores, bday cash</a:t>
            </a:r>
            <a:endParaRPr>
              <a:solidFill>
                <a:schemeClr val="accent5"/>
              </a:solidFill>
            </a:endParaRPr>
          </a:p>
          <a:p>
            <a:pPr indent="-330200" lvl="0" marL="457200" rtl="0" algn="l">
              <a:spcBef>
                <a:spcPts val="0"/>
              </a:spcBef>
              <a:spcAft>
                <a:spcPts val="0"/>
              </a:spcAft>
              <a:buClr>
                <a:schemeClr val="accent2"/>
              </a:buClr>
              <a:buSzPts val="1600"/>
              <a:buFont typeface="Courier Prime"/>
              <a:buChar char="●"/>
            </a:pPr>
            <a:r>
              <a:rPr b="1" lang="en">
                <a:solidFill>
                  <a:schemeClr val="accent2"/>
                </a:solidFill>
              </a:rPr>
              <a:t>Modern</a:t>
            </a:r>
            <a:r>
              <a:rPr lang="en">
                <a:solidFill>
                  <a:schemeClr val="accent2"/>
                </a:solidFill>
              </a:rPr>
              <a:t>: v-bucks, and robux! </a:t>
            </a:r>
            <a:endParaRPr>
              <a:solidFill>
                <a:schemeClr val="accent2"/>
              </a:solidFill>
            </a:endParaRPr>
          </a:p>
          <a:p>
            <a:pPr indent="-330200" lvl="1" marL="914400" rtl="0" algn="l">
              <a:spcBef>
                <a:spcPts val="0"/>
              </a:spcBef>
              <a:spcAft>
                <a:spcPts val="0"/>
              </a:spcAft>
              <a:buClr>
                <a:schemeClr val="accent2"/>
              </a:buClr>
              <a:buSzPts val="1600"/>
              <a:buFont typeface="Courier Prime"/>
              <a:buChar char="○"/>
            </a:pPr>
            <a:r>
              <a:rPr lang="en">
                <a:solidFill>
                  <a:schemeClr val="accent2"/>
                </a:solidFill>
              </a:rPr>
              <a:t>money is far less tangible so spending it is not only easy, it doesn’t feel real</a:t>
            </a:r>
            <a:endParaRPr>
              <a:solidFill>
                <a:schemeClr val="accent2"/>
              </a:solidFill>
            </a:endParaRPr>
          </a:p>
          <a:p>
            <a:pPr indent="-330200" lvl="1" marL="914400" rtl="0" algn="l">
              <a:spcBef>
                <a:spcPts val="1600"/>
              </a:spcBef>
              <a:spcAft>
                <a:spcPts val="0"/>
              </a:spcAft>
              <a:buClr>
                <a:schemeClr val="accent2"/>
              </a:buClr>
              <a:buSzPts val="1600"/>
              <a:buFont typeface="Courier Prime"/>
              <a:buChar char="○"/>
            </a:pPr>
            <a:r>
              <a:rPr lang="en">
                <a:solidFill>
                  <a:schemeClr val="accent2"/>
                </a:solidFill>
              </a:rPr>
              <a:t>$50 on 6 DoorDash insomnia cookies</a:t>
            </a:r>
            <a:endParaRPr>
              <a:solidFill>
                <a:schemeClr val="accent2"/>
              </a:solidFill>
            </a:endParaRPr>
          </a:p>
          <a:p>
            <a:pPr indent="-330200" lvl="1" marL="914400" rtl="0" algn="l">
              <a:spcBef>
                <a:spcPts val="1600"/>
              </a:spcBef>
              <a:spcAft>
                <a:spcPts val="0"/>
              </a:spcAft>
              <a:buClr>
                <a:schemeClr val="accent2"/>
              </a:buClr>
              <a:buSzPts val="1600"/>
              <a:buFont typeface="Courier Prime"/>
              <a:buChar char="○"/>
            </a:pPr>
            <a:r>
              <a:rPr lang="en">
                <a:solidFill>
                  <a:schemeClr val="accent2"/>
                </a:solidFill>
              </a:rPr>
              <a:t>How much USD is </a:t>
            </a:r>
            <a:r>
              <a:rPr lang="en" u="sng">
                <a:solidFill>
                  <a:schemeClr val="hlink"/>
                </a:solidFill>
                <a:hlinkClick r:id="rId3"/>
              </a:rPr>
              <a:t>1,000 v-bucks</a:t>
            </a:r>
            <a:r>
              <a:rPr lang="en">
                <a:solidFill>
                  <a:schemeClr val="accent2"/>
                </a:solidFill>
              </a:rPr>
              <a:t>? </a:t>
            </a:r>
            <a:endParaRPr>
              <a:solidFill>
                <a:schemeClr val="accent2"/>
              </a:solidFill>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grpSp>
        <p:nvGrpSpPr>
          <p:cNvPr id="932" name="Google Shape;932;p56"/>
          <p:cNvGrpSpPr/>
          <p:nvPr/>
        </p:nvGrpSpPr>
        <p:grpSpPr>
          <a:xfrm>
            <a:off x="6465058" y="2827509"/>
            <a:ext cx="1370369" cy="1028264"/>
            <a:chOff x="7905643" y="2073776"/>
            <a:chExt cx="1154579" cy="866345"/>
          </a:xfrm>
        </p:grpSpPr>
        <p:grpSp>
          <p:nvGrpSpPr>
            <p:cNvPr id="933" name="Google Shape;933;p56"/>
            <p:cNvGrpSpPr/>
            <p:nvPr/>
          </p:nvGrpSpPr>
          <p:grpSpPr>
            <a:xfrm>
              <a:off x="8277118" y="2073776"/>
              <a:ext cx="552979" cy="532882"/>
              <a:chOff x="5008175" y="258525"/>
              <a:chExt cx="1666100" cy="1605550"/>
            </a:xfrm>
          </p:grpSpPr>
          <p:sp>
            <p:nvSpPr>
              <p:cNvPr id="934" name="Google Shape;934;p56"/>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6"/>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6"/>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7" name="Google Shape;937;p56"/>
            <p:cNvGrpSpPr/>
            <p:nvPr/>
          </p:nvGrpSpPr>
          <p:grpSpPr>
            <a:xfrm>
              <a:off x="7905643" y="2140439"/>
              <a:ext cx="552979" cy="532882"/>
              <a:chOff x="5008175" y="258525"/>
              <a:chExt cx="1666100" cy="1605550"/>
            </a:xfrm>
          </p:grpSpPr>
          <p:sp>
            <p:nvSpPr>
              <p:cNvPr id="938" name="Google Shape;938;p56"/>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56"/>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56"/>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1" name="Google Shape;941;p56"/>
            <p:cNvGrpSpPr/>
            <p:nvPr/>
          </p:nvGrpSpPr>
          <p:grpSpPr>
            <a:xfrm>
              <a:off x="8507243" y="2407239"/>
              <a:ext cx="552979" cy="532882"/>
              <a:chOff x="5008175" y="258525"/>
              <a:chExt cx="1666100" cy="1605550"/>
            </a:xfrm>
          </p:grpSpPr>
          <p:sp>
            <p:nvSpPr>
              <p:cNvPr id="942" name="Google Shape;942;p56"/>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6"/>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6"/>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5" name="Google Shape;945;p56"/>
            <p:cNvSpPr/>
            <p:nvPr/>
          </p:nvSpPr>
          <p:spPr>
            <a:xfrm rot="2379987">
              <a:off x="8197937" y="2560646"/>
              <a:ext cx="452142" cy="226071"/>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6" name="Google Shape;946;p56"/>
          <p:cNvPicPr preferRelativeResize="0"/>
          <p:nvPr/>
        </p:nvPicPr>
        <p:blipFill rotWithShape="1">
          <a:blip r:embed="rId4">
            <a:alphaModFix/>
          </a:blip>
          <a:srcRect b="20448" l="25265" r="23598" t="17055"/>
          <a:stretch/>
        </p:blipFill>
        <p:spPr>
          <a:xfrm>
            <a:off x="6159525" y="2718650"/>
            <a:ext cx="1917925" cy="1318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57"/>
          <p:cNvPicPr preferRelativeResize="0"/>
          <p:nvPr/>
        </p:nvPicPr>
        <p:blipFill rotWithShape="1">
          <a:blip r:embed="rId3">
            <a:alphaModFix/>
          </a:blip>
          <a:srcRect b="4479" l="0" r="0" t="0"/>
          <a:stretch/>
        </p:blipFill>
        <p:spPr>
          <a:xfrm>
            <a:off x="2383513" y="-41212"/>
            <a:ext cx="4376967" cy="5225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0"/>
          <p:cNvSpPr/>
          <p:nvPr/>
        </p:nvSpPr>
        <p:spPr>
          <a:xfrm>
            <a:off x="4789450" y="851250"/>
            <a:ext cx="3716400" cy="3441000"/>
          </a:xfrm>
          <a:prstGeom prst="rect">
            <a:avLst/>
          </a:prstGeom>
          <a:solidFill>
            <a:schemeClr val="lt1"/>
          </a:solidFill>
          <a:ln>
            <a:noFill/>
          </a:ln>
          <a:effectLst>
            <a:outerShdw rotWithShape="0" algn="bl" dir="2760000" dist="57150">
              <a:schemeClr val="accent1"/>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6" name="Google Shape;746;p40" title="maxresdefault.jpg"/>
          <p:cNvPicPr preferRelativeResize="0"/>
          <p:nvPr/>
        </p:nvPicPr>
        <p:blipFill rotWithShape="1">
          <a:blip r:embed="rId3">
            <a:alphaModFix/>
          </a:blip>
          <a:srcRect b="0" l="18946" r="18952" t="0"/>
          <a:stretch/>
        </p:blipFill>
        <p:spPr>
          <a:xfrm>
            <a:off x="5035200" y="1076625"/>
            <a:ext cx="3225000" cy="2921100"/>
          </a:xfrm>
          <a:prstGeom prst="rect">
            <a:avLst/>
          </a:prstGeom>
          <a:noFill/>
          <a:ln>
            <a:noFill/>
          </a:ln>
        </p:spPr>
      </p:pic>
      <p:grpSp>
        <p:nvGrpSpPr>
          <p:cNvPr id="747" name="Google Shape;747;p40"/>
          <p:cNvGrpSpPr/>
          <p:nvPr/>
        </p:nvGrpSpPr>
        <p:grpSpPr>
          <a:xfrm>
            <a:off x="6383822" y="-462195"/>
            <a:ext cx="2837044" cy="2381686"/>
            <a:chOff x="1332372" y="753063"/>
            <a:chExt cx="1739557" cy="1460440"/>
          </a:xfrm>
        </p:grpSpPr>
        <p:sp>
          <p:nvSpPr>
            <p:cNvPr id="748" name="Google Shape;748;p40"/>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0"/>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0"/>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1" name="Google Shape;751;p40"/>
          <p:cNvSpPr txBox="1"/>
          <p:nvPr>
            <p:ph type="title"/>
          </p:nvPr>
        </p:nvSpPr>
        <p:spPr>
          <a:xfrm>
            <a:off x="720000" y="1076625"/>
            <a:ext cx="4176000" cy="111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Have at it! What’s wrong with</a:t>
            </a:r>
            <a:r>
              <a:rPr lang="en"/>
              <a:t> </a:t>
            </a:r>
            <a:r>
              <a:rPr lang="en">
                <a:solidFill>
                  <a:schemeClr val="accent6"/>
                </a:solidFill>
              </a:rPr>
              <a:t>Gen Alpha</a:t>
            </a:r>
            <a:r>
              <a:rPr lang="en"/>
              <a:t>?</a:t>
            </a:r>
            <a:endParaRPr/>
          </a:p>
        </p:txBody>
      </p:sp>
      <p:sp>
        <p:nvSpPr>
          <p:cNvPr id="752" name="Google Shape;752;p40"/>
          <p:cNvSpPr txBox="1"/>
          <p:nvPr>
            <p:ph idx="1" type="subTitle"/>
          </p:nvPr>
        </p:nvSpPr>
        <p:spPr>
          <a:xfrm>
            <a:off x="720000" y="2965425"/>
            <a:ext cx="3261300" cy="124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Don’t worry, they’re not here</a:t>
            </a:r>
            <a:r>
              <a:rPr lang="en" sz="1500"/>
              <a:t>,</a:t>
            </a:r>
            <a:r>
              <a:rPr lang="en" sz="1500"/>
              <a:t> </a:t>
            </a:r>
            <a:r>
              <a:rPr lang="en" sz="1500"/>
              <a:t>t</a:t>
            </a:r>
            <a:r>
              <a:rPr lang="en" sz="1500"/>
              <a:t>hey can’t hurt you.</a:t>
            </a:r>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58" title="Screenshot 2025-10-08 163512.png"/>
          <p:cNvPicPr preferRelativeResize="0"/>
          <p:nvPr/>
        </p:nvPicPr>
        <p:blipFill>
          <a:blip r:embed="rId3">
            <a:alphaModFix/>
          </a:blip>
          <a:stretch>
            <a:fillRect/>
          </a:stretch>
        </p:blipFill>
        <p:spPr>
          <a:xfrm>
            <a:off x="1075200" y="502575"/>
            <a:ext cx="6993600" cy="4138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0" name="Shape 960"/>
        <p:cNvGrpSpPr/>
        <p:nvPr/>
      </p:nvGrpSpPr>
      <p:grpSpPr>
        <a:xfrm>
          <a:off x="0" y="0"/>
          <a:ext cx="0" cy="0"/>
          <a:chOff x="0" y="0"/>
          <a:chExt cx="0" cy="0"/>
        </a:xfrm>
      </p:grpSpPr>
      <p:sp>
        <p:nvSpPr>
          <p:cNvPr id="961" name="Google Shape;961;p59"/>
          <p:cNvSpPr txBox="1"/>
          <p:nvPr>
            <p:ph type="title"/>
          </p:nvPr>
        </p:nvSpPr>
        <p:spPr>
          <a:xfrm>
            <a:off x="1866900" y="2849400"/>
            <a:ext cx="5277000" cy="147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Gen Alpha &amp; Gen Z </a:t>
            </a:r>
            <a:r>
              <a:rPr lang="en">
                <a:solidFill>
                  <a:schemeClr val="accent6"/>
                </a:solidFill>
              </a:rPr>
              <a:t>Paradox</a:t>
            </a:r>
            <a:endParaRPr>
              <a:solidFill>
                <a:schemeClr val="accent6"/>
              </a:solidFill>
            </a:endParaRPr>
          </a:p>
        </p:txBody>
      </p:sp>
      <p:pic>
        <p:nvPicPr>
          <p:cNvPr id="962" name="Google Shape;962;p59"/>
          <p:cNvPicPr preferRelativeResize="0"/>
          <p:nvPr/>
        </p:nvPicPr>
        <p:blipFill>
          <a:blip r:embed="rId4">
            <a:alphaModFix/>
          </a:blip>
          <a:stretch>
            <a:fillRect/>
          </a:stretch>
        </p:blipFill>
        <p:spPr>
          <a:xfrm>
            <a:off x="0" y="0"/>
            <a:ext cx="2826107" cy="2544600"/>
          </a:xfrm>
          <a:prstGeom prst="rect">
            <a:avLst/>
          </a:prstGeom>
          <a:noFill/>
          <a:ln>
            <a:noFill/>
          </a:ln>
        </p:spPr>
      </p:pic>
      <p:pic>
        <p:nvPicPr>
          <p:cNvPr id="963" name="Google Shape;963;p59"/>
          <p:cNvPicPr preferRelativeResize="0"/>
          <p:nvPr/>
        </p:nvPicPr>
        <p:blipFill rotWithShape="1">
          <a:blip r:embed="rId5">
            <a:alphaModFix/>
          </a:blip>
          <a:srcRect b="0" l="0" r="51394" t="0"/>
          <a:stretch/>
        </p:blipFill>
        <p:spPr>
          <a:xfrm>
            <a:off x="4" y="2544600"/>
            <a:ext cx="1857501" cy="2544599"/>
          </a:xfrm>
          <a:prstGeom prst="rect">
            <a:avLst/>
          </a:prstGeom>
          <a:noFill/>
          <a:ln>
            <a:noFill/>
          </a:ln>
        </p:spPr>
      </p:pic>
      <p:pic>
        <p:nvPicPr>
          <p:cNvPr id="964" name="Google Shape;964;p59"/>
          <p:cNvPicPr preferRelativeResize="0"/>
          <p:nvPr/>
        </p:nvPicPr>
        <p:blipFill>
          <a:blip r:embed="rId6">
            <a:alphaModFix/>
          </a:blip>
          <a:stretch>
            <a:fillRect/>
          </a:stretch>
        </p:blipFill>
        <p:spPr>
          <a:xfrm>
            <a:off x="5325357" y="0"/>
            <a:ext cx="3818636" cy="2544600"/>
          </a:xfrm>
          <a:prstGeom prst="rect">
            <a:avLst/>
          </a:prstGeom>
          <a:noFill/>
          <a:ln>
            <a:noFill/>
          </a:ln>
        </p:spPr>
      </p:pic>
      <p:pic>
        <p:nvPicPr>
          <p:cNvPr id="965" name="Google Shape;965;p59"/>
          <p:cNvPicPr preferRelativeResize="0"/>
          <p:nvPr/>
        </p:nvPicPr>
        <p:blipFill>
          <a:blip r:embed="rId7">
            <a:alphaModFix/>
          </a:blip>
          <a:stretch>
            <a:fillRect/>
          </a:stretch>
        </p:blipFill>
        <p:spPr>
          <a:xfrm>
            <a:off x="7143757" y="2849400"/>
            <a:ext cx="2000250" cy="228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65"/>
                                        </p:tgtEl>
                                        <p:attrNameLst>
                                          <p:attrName>style.visibility</p:attrName>
                                        </p:attrNameLst>
                                      </p:cBhvr>
                                      <p:to>
                                        <p:strVal val="visible"/>
                                      </p:to>
                                    </p:set>
                                    <p:anim calcmode="lin" valueType="num">
                                      <p:cBhvr additive="base">
                                        <p:cTn dur="1000"/>
                                        <p:tgtEl>
                                          <p:spTgt spid="965"/>
                                        </p:tgtEl>
                                        <p:attrNameLst>
                                          <p:attrName>ppt_w</p:attrName>
                                        </p:attrNameLst>
                                      </p:cBhvr>
                                      <p:tavLst>
                                        <p:tav fmla="" tm="0">
                                          <p:val>
                                            <p:strVal val="0"/>
                                          </p:val>
                                        </p:tav>
                                        <p:tav fmla="" tm="100000">
                                          <p:val>
                                            <p:strVal val="#ppt_w"/>
                                          </p:val>
                                        </p:tav>
                                      </p:tavLst>
                                    </p:anim>
                                    <p:anim calcmode="lin" valueType="num">
                                      <p:cBhvr additive="base">
                                        <p:cTn dur="1000"/>
                                        <p:tgtEl>
                                          <p:spTgt spid="9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6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71" name="Google Shape;971;p60"/>
          <p:cNvSpPr txBox="1"/>
          <p:nvPr>
            <p:ph idx="4294967295" type="body"/>
          </p:nvPr>
        </p:nvSpPr>
        <p:spPr>
          <a:xfrm>
            <a:off x="294825" y="1034619"/>
            <a:ext cx="6530400" cy="23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Behavior: </a:t>
            </a:r>
            <a:r>
              <a:rPr lang="en"/>
              <a:t>PwC's five-year view of Gen Z indicates that more than 79% wait for products to go on sale, and only 21% regularly pay full price.</a:t>
            </a:r>
            <a:endParaRPr/>
          </a:p>
          <a:p>
            <a:pPr indent="0" lvl="0" marL="0" rtl="0" algn="l">
              <a:spcBef>
                <a:spcPts val="1600"/>
              </a:spcBef>
              <a:spcAft>
                <a:spcPts val="0"/>
              </a:spcAft>
              <a:buNone/>
            </a:pPr>
            <a:r>
              <a:rPr b="1" lang="en"/>
              <a:t>Paradox: </a:t>
            </a:r>
            <a:r>
              <a:rPr lang="en"/>
              <a:t>Buy-now-pay-later (BNPL) accounts for 1.5% to 2.5% of all transactions.</a:t>
            </a:r>
            <a:endParaRPr/>
          </a:p>
          <a:p>
            <a:pPr indent="0" lvl="0" marL="0" rtl="0" algn="l">
              <a:spcBef>
                <a:spcPts val="1600"/>
              </a:spcBef>
              <a:spcAft>
                <a:spcPts val="0"/>
              </a:spcAft>
              <a:buNone/>
            </a:pPr>
            <a:r>
              <a:rPr lang="en"/>
              <a:t>According to LendingTree, 64% have tried it at least once, and BNPL loans </a:t>
            </a:r>
            <a:r>
              <a:rPr lang="en">
                <a:highlight>
                  <a:schemeClr val="dk2"/>
                </a:highlight>
              </a:rPr>
              <a:t>surpassed credit card use during peak holiday periods</a:t>
            </a:r>
            <a:r>
              <a:rPr lang="en"/>
              <a:t>. </a:t>
            </a:r>
            <a:endParaRPr/>
          </a:p>
          <a:p>
            <a:pPr indent="0" lvl="0" marL="0" rtl="0" algn="l">
              <a:spcBef>
                <a:spcPts val="1600"/>
              </a:spcBef>
              <a:spcAft>
                <a:spcPts val="0"/>
              </a:spcAft>
              <a:buNone/>
            </a:pPr>
            <a:r>
              <a:rPr lang="en"/>
              <a:t>More than 40% have made a late payment, </a:t>
            </a:r>
            <a:r>
              <a:rPr lang="en">
                <a:highlight>
                  <a:schemeClr val="dk2"/>
                </a:highlight>
              </a:rPr>
              <a:t>up seven points from a year earlier.</a:t>
            </a:r>
            <a:r>
              <a:rPr lang="en"/>
              <a:t> </a:t>
            </a:r>
            <a:endParaRPr/>
          </a:p>
          <a:p>
            <a:pPr indent="0" lvl="0" marL="0" rtl="0" algn="l">
              <a:spcBef>
                <a:spcPts val="1600"/>
              </a:spcBef>
              <a:spcAft>
                <a:spcPts val="0"/>
              </a:spcAft>
              <a:buNone/>
            </a:pPr>
            <a:r>
              <a:rPr lang="en">
                <a:highlight>
                  <a:schemeClr val="dk2"/>
                </a:highlight>
              </a:rPr>
              <a:t>11%</a:t>
            </a:r>
            <a:r>
              <a:rPr lang="en"/>
              <a:t> say it’s one of their </a:t>
            </a:r>
            <a:r>
              <a:rPr lang="en">
                <a:highlight>
                  <a:schemeClr val="dk2"/>
                </a:highlight>
              </a:rPr>
              <a:t>top three preferred payment methods</a:t>
            </a:r>
            <a:r>
              <a:rPr lang="en"/>
              <a:t> this holiday season.</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
        <p:nvSpPr>
          <p:cNvPr id="972" name="Google Shape;972;p60"/>
          <p:cNvSpPr txBox="1"/>
          <p:nvPr>
            <p:ph idx="4294967295" type="title"/>
          </p:nvPr>
        </p:nvSpPr>
        <p:spPr>
          <a:xfrm>
            <a:off x="294825" y="81525"/>
            <a:ext cx="3087900" cy="95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rPr>
              <a:t>Paradoxes</a:t>
            </a:r>
            <a:endParaRPr>
              <a:solidFill>
                <a:schemeClr val="accent6"/>
              </a:solidFill>
            </a:endParaRPr>
          </a:p>
        </p:txBody>
      </p:sp>
      <p:pic>
        <p:nvPicPr>
          <p:cNvPr descr="Videos 2 Hour Compilation Subway Surfers Gameplay / Subway Surf /2024/ Play ON PC Subway Surfer HD&#10;https://youtu.be/0yr7BlDMU4Q&#10;Videos Compilation Subway Surf Gameplay / Subway Surfers /2024/ Play &#10;ON PC Subway Surfers 1 Hour FHD&#10;&#10;File Game Android Subway Surfers Classic 2012 Subway Surf v1.4.2:  &#10;&quot;subway-surf-1-4-2.apk&quot; File Size: 27 MB&#10;https://drive.google.com/file/d/1fe4ymxfKp3nkcl-aMrZJFdfdWTxd2W9_&#10;&#10;Playerdata Unlimited Coin :  &quot;playerdata_10_M.zip&quot;&#10;https://drive.google.com/file/d/1MG2rdy9k_mDnkOD0eYhp0l2b2VYD_xjE&#10;&#10;https://youtu.be/HabSS9kxbao&#10;Videos Compilation Subway Surfers Gameplay / Subway Surf /2024/ Play ON PC - Subway Surfers 1 Hour FHD&#10;&#10;https://youtu.be/X2Q03ITM9Dg&#10;Videos Compilation 1 Hour Subway Surfers / Subway Surf Gameplay in /2024/ FROG YUTANI On PC FHD&#10;&#10;https://youtu.be/jZMDk0azf0U&#10;Videos Compilation Subway Surf Halloween Theme Off Gameplay / Subway Surfers /2024/ YUTANI FROG On PC FHD&#10;&#10;https://youtu.be/v3eZBk0uRRg&#10;Videos Frog YUTANI Compilation Subway Surfers Halloween Theme Off Gameplay / Subway Surf /2024/ On PC FHD&#10;&#10;https://youtu.be/BYtlmEdUtIA&#10;Videos 1 Hour Compilation Subway Surf / Subway Surfers Halloween Android GamePlay in /2024/ On PC HD&#10;&#10;https://youtu.be/yvs7CW1Fmg8&#10;Videos Compilation Subway Surf / Subway Surfers Halloween Playgame Android in /2024/ On PC 1 Hour FHD&#10;&#10;https://youtu.be/-ce9qzInYwQ&#10;Videos Play Zombie Jake Halloween Special / Subway Surfers Halloween Theme Off Gameplay  Subway Surf /2024/&#10;&#10;https://youtu.be/NUGCA0GoZG4&#10;Compilation 1 Hour Subway Surfers / Subway Surf Android Playgame in /2024/ On PC HD - PRINCE K&#10;&#10;https://youtu.be/ohljdG0OVIE&#10;Videos Non Stop 1 Hour Compilation Subway Surf / Subway Surfers Playgame in /2024/ On PC FHD - PRINCE K&#10;&#10;https://youtu.be/zoq-Uz616PU&#10;Videos Compilation Subway Surfers / Subway Surf Playgame in /2024/ On PC Non FHD - PRINCE K&#10;&#10;https://youtu.be/QnECYJhbaac&#10;Videos Compilation Subway Surf / Subway Surfers Playgame in /2024/ On PC FHD - PRINCE K&#10;&#10;https://youtu.be/vj3z67A19VE&#10;Videos Compilation Play Subway Surf / Subway Surfers Game Android in /2024/ 1 Hour ON PC HD Mores Characters&#10;&#10;https://youtu.be/y_5US_gDC9I&#10;Videos Compilation PlayGame Subway Surf / Subway Surfers Android in /2024/ 1 Hour ON PC FHD Mores Characters&#10;&#10;https://youtu.be/eQlJqdOQAGc&#10;Videos Compilation Subway Surfers / Subway Surf PlayGame in /2024/ ON PC FHD Character Brody&#10;&#10;https://youtu.be/lvD6pYolacE&#10;Videos Compilation Subway Surf / Subway Surfers Android PlayGame in /2024/ On PC FHD - Character Zoe Non Use Hoverboard (Lifeline)&#10;&#10;https://youtu.be/bRjH_u2cg8I&#10;Videos Compilation Subway Surfers / Subway Surf PlayGame Android in /2024/ ON PC FHD - Character Tasha&#10;&#10;https://youtu.be/q1HemQrEa1s&#10;Videos Compilation Ninja Subway Surf / Subway Surfers Playgame in /2024/ On PC 1 Hour FHD&#10;&#10;https://youtu.be/dx8oCuMiTqs&#10;Videos Compilation Subway Surf / Subway Surfers Playgame in /2024/ On PC Non Stop FHD - LUCY&#10;&#10;https://youtu.be/EwQFmTQ-3OY&#10;Videos 1 Hour Non Stop GamePlay Subway Surf / Subway Surfers Playgame in /2024/ On PC HD - Character FRANK, Videos Compress with Cyko, &#10;&#10;Source : https://youtu.be/h2PI8Txq1f8&#10;Videos Compilation Subway Surf / Subway Surfers Playgame in /2024/ On PC Non Stop 1 Hour FHD - Character FRANK&#10;&#10;https://youtu.be/AO5TQaNIhCk&#10;Videos Compilation Subway Surf / Subway Surfers Playgame in /2024/ On PC Non Stop 1 Hour HD&#10;&#10;https://youtu.be/ZfPhOuEGUOQ&#10;Videos Compilation Subway Surfers / Subway Surf Playgame in /2024/ On PC Non Stop 1 Hour HD&#10;&#10;https://youtu.be/HnZJwR6dM8c&#10;Compilation Playgame Subway Surfers / Subway Surf /2024/ On PC Non Stop 1 Hour HD #compilation #playgame #subwaysurf #gamespc &#10;&#10;https://youtu.be/L_fcrOyoWZ8&#10;Compilation PlayGame Subway Surfers / Subway Surf /2023/ On PC Non Stop 1 Hour HD  &#10;&#10;https://youtu.be/n7Jcz1xF9pw&#10;Compilation GamePlay Subway Surfers End | PlayGame Subway Surf On PC /2023/ 1080pHD #subwaysurfersend #subwaysurfersending #subwaysurfers #subwaysurfersstop #subwaysurfstop&#10;&#10;https://youtu.be/zovUvJgaVEk&#10;PlayGame Subway Surfers / Subway Surf On PC /2023/ FHD 108060P&#10;&#10;https://youtu.be/9u4pidWEh84&#10;New PlayGame Subway Surfers On PC /2023/ FHD 108060P&#10;&#10;https://youtu.be/rgaOExB2o2Y&#10;New PlayGame Subway Surfers On PC /2023/ HD&#10;&#10;#subwaysurfersend, #subwaysurfersending, #subwaysurfers, #playgame, #subwaysurf, #gamespc, #subwaysurfersstop, #subwaysurfstop,&#10;Fun, Play, Game, games, game Subway Surf, games Subway Surf, on Computer, Game Subway Surfers, Subway Surf, non stop, mores 2 Hours, Record Screen Play Game, Subway Surfers, use DEBUT, Editing with Videopad Video Editor, and, no Compress File Videos, PlayGame Subway Surfers, On PC HD, subway surfers gameplay, subway surfers, subway surfer, subway surfers gameplay 10 hours, subway surfers 10 hours, subway surfers 2 hour, subway surfer gameplay, subway surf, subway&#10;subway surfers gameplay 2 hour," id="973" name="Google Shape;973;p60" title="2 Hour Compilation Subway Surfers Gameplay / Subway Surf /2024/ Play ON PC Subway Surfer HD">
            <a:hlinkClick r:id="rId3"/>
          </p:cNvPr>
          <p:cNvPicPr preferRelativeResize="0"/>
          <p:nvPr/>
        </p:nvPicPr>
        <p:blipFill>
          <a:blip r:embed="rId4">
            <a:alphaModFix/>
          </a:blip>
          <a:stretch>
            <a:fillRect/>
          </a:stretch>
        </p:blipFill>
        <p:spPr>
          <a:xfrm>
            <a:off x="6594000" y="3709119"/>
            <a:ext cx="2550010" cy="14343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1000"/>
                                        <p:tgtEl>
                                          <p:spTgt spid="9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6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79" name="Google Shape;979;p61"/>
          <p:cNvSpPr txBox="1"/>
          <p:nvPr>
            <p:ph idx="4294967295" type="body"/>
          </p:nvPr>
        </p:nvSpPr>
        <p:spPr>
          <a:xfrm>
            <a:off x="294825" y="1154525"/>
            <a:ext cx="2877000" cy="23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Behavior: </a:t>
            </a:r>
            <a:r>
              <a:rPr lang="en"/>
              <a:t>Gen Z and Gen Alpha are the most online generation ever.</a:t>
            </a:r>
            <a:endParaRPr/>
          </a:p>
          <a:p>
            <a:pPr indent="0" lvl="0" marL="0" rtl="0" algn="l">
              <a:spcBef>
                <a:spcPts val="1600"/>
              </a:spcBef>
              <a:spcAft>
                <a:spcPts val="0"/>
              </a:spcAft>
              <a:buNone/>
            </a:pPr>
            <a:r>
              <a:rPr b="1" lang="en"/>
              <a:t>Paradox: </a:t>
            </a:r>
            <a:r>
              <a:rPr lang="en"/>
              <a:t>PwC’s analysis shows that 61% of Gen Z prefers to discover new products in-store.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
        <p:nvSpPr>
          <p:cNvPr id="980" name="Google Shape;980;p61"/>
          <p:cNvSpPr txBox="1"/>
          <p:nvPr>
            <p:ph idx="4294967295" type="title"/>
          </p:nvPr>
        </p:nvSpPr>
        <p:spPr>
          <a:xfrm>
            <a:off x="294825" y="81525"/>
            <a:ext cx="3087900" cy="95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rPr>
              <a:t>Paradoxes</a:t>
            </a:r>
            <a:endParaRPr>
              <a:solidFill>
                <a:schemeClr val="accent6"/>
              </a:solidFill>
            </a:endParaRPr>
          </a:p>
        </p:txBody>
      </p:sp>
      <p:pic>
        <p:nvPicPr>
          <p:cNvPr id="981" name="Google Shape;981;p61" title="Screenshot 2025-10-08 1728002.png"/>
          <p:cNvPicPr preferRelativeResize="0"/>
          <p:nvPr/>
        </p:nvPicPr>
        <p:blipFill>
          <a:blip r:embed="rId3">
            <a:alphaModFix/>
          </a:blip>
          <a:stretch>
            <a:fillRect/>
          </a:stretch>
        </p:blipFill>
        <p:spPr>
          <a:xfrm>
            <a:off x="3171827" y="270888"/>
            <a:ext cx="5934401" cy="46017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6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87" name="Google Shape;987;p62"/>
          <p:cNvSpPr txBox="1"/>
          <p:nvPr>
            <p:ph idx="4294967295" type="body"/>
          </p:nvPr>
        </p:nvSpPr>
        <p:spPr>
          <a:xfrm>
            <a:off x="294825" y="948525"/>
            <a:ext cx="6324300" cy="368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Behavior: </a:t>
            </a:r>
            <a:r>
              <a:rPr lang="en"/>
              <a:t>Fewer 25-year olds own a home today than any point in </a:t>
            </a:r>
            <a:r>
              <a:rPr lang="en"/>
              <a:t>history</a:t>
            </a:r>
            <a:r>
              <a:rPr lang="en"/>
              <a:t>. Personal savings has been depressed. Median real cash balances and income growth are still low compared to pre-pandemic levels.</a:t>
            </a:r>
            <a:endParaRPr/>
          </a:p>
          <a:p>
            <a:pPr indent="0" lvl="0" marL="0" rtl="0" algn="l">
              <a:spcBef>
                <a:spcPts val="1600"/>
              </a:spcBef>
              <a:spcAft>
                <a:spcPts val="0"/>
              </a:spcAft>
              <a:buNone/>
            </a:pPr>
            <a:r>
              <a:rPr b="1" lang="en"/>
              <a:t>Paradox: </a:t>
            </a:r>
            <a:r>
              <a:rPr lang="en"/>
              <a:t>"Fewer 25-year-olds own a home, but more 25-year-olds are investing in the stock market" (Eckerd, </a:t>
            </a:r>
            <a:r>
              <a:rPr lang="en"/>
              <a:t>JPMorgan Chase</a:t>
            </a:r>
            <a:r>
              <a:rPr lang="en"/>
              <a:t> Institute).</a:t>
            </a:r>
            <a:endParaRPr/>
          </a:p>
          <a:p>
            <a:pPr indent="0" lvl="0" marL="0" rtl="0" algn="l">
              <a:spcBef>
                <a:spcPts val="1600"/>
              </a:spcBef>
              <a:spcAft>
                <a:spcPts val="0"/>
              </a:spcAft>
              <a:buNone/>
            </a:pPr>
            <a:r>
              <a:rPr lang="en">
                <a:highlight>
                  <a:schemeClr val="dk2"/>
                </a:highlight>
              </a:rPr>
              <a:t>P</a:t>
            </a:r>
            <a:r>
              <a:rPr lang="en">
                <a:highlight>
                  <a:schemeClr val="dk2"/>
                </a:highlight>
              </a:rPr>
              <a:t>eople with below-median incomes were five times more likely to be adding money to financial investments</a:t>
            </a:r>
            <a:r>
              <a:rPr lang="en"/>
              <a:t> than they were a decade ago.</a:t>
            </a:r>
            <a:endParaRPr/>
          </a:p>
          <a:p>
            <a:pPr indent="0" lvl="0" marL="0" rtl="0" algn="l">
              <a:spcBef>
                <a:spcPts val="1600"/>
              </a:spcBef>
              <a:spcAft>
                <a:spcPts val="0"/>
              </a:spcAft>
              <a:buNone/>
            </a:pPr>
            <a:r>
              <a:rPr lang="en">
                <a:highlight>
                  <a:schemeClr val="dk2"/>
                </a:highlight>
              </a:rPr>
              <a:t>33% of 25-year-olds</a:t>
            </a:r>
            <a:r>
              <a:rPr lang="en"/>
              <a:t> have investment accounts today. That's a </a:t>
            </a:r>
            <a:r>
              <a:rPr lang="en">
                <a:highlight>
                  <a:schemeClr val="dk2"/>
                </a:highlight>
              </a:rPr>
              <a:t>sixfold increase</a:t>
            </a:r>
            <a:r>
              <a:rPr lang="en"/>
              <a:t> </a:t>
            </a:r>
            <a:r>
              <a:rPr lang="en"/>
              <a:t>relative </a:t>
            </a:r>
            <a:r>
              <a:rPr lang="en"/>
              <a:t>to 2015.</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
        <p:nvSpPr>
          <p:cNvPr id="988" name="Google Shape;988;p62"/>
          <p:cNvSpPr txBox="1"/>
          <p:nvPr>
            <p:ph idx="4294967295" type="title"/>
          </p:nvPr>
        </p:nvSpPr>
        <p:spPr>
          <a:xfrm>
            <a:off x="294825" y="81525"/>
            <a:ext cx="3087900" cy="95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rPr>
              <a:t>Paradoxes</a:t>
            </a:r>
            <a:endParaRPr>
              <a:solidFill>
                <a:schemeClr val="accent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63"/>
          <p:cNvSpPr/>
          <p:nvPr/>
        </p:nvSpPr>
        <p:spPr>
          <a:xfrm rot="228">
            <a:off x="2314475" y="3746350"/>
            <a:ext cx="4515000" cy="717600"/>
          </a:xfrm>
          <a:prstGeom prst="parallelogram">
            <a:avLst>
              <a:gd fmla="val 25000" name="adj"/>
            </a:avLst>
          </a:pr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994" name="Google Shape;994;p63"/>
          <p:cNvSpPr txBox="1"/>
          <p:nvPr>
            <p:ph type="title"/>
          </p:nvPr>
        </p:nvSpPr>
        <p:spPr>
          <a:xfrm>
            <a:off x="982950" y="2181450"/>
            <a:ext cx="7178100" cy="135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600"/>
              <a:t>Personal Finance </a:t>
            </a:r>
            <a:r>
              <a:rPr lang="en" sz="6600">
                <a:solidFill>
                  <a:schemeClr val="accent6"/>
                </a:solidFill>
              </a:rPr>
              <a:t>Implications</a:t>
            </a:r>
            <a:endParaRPr sz="6600">
              <a:solidFill>
                <a:schemeClr val="accent6"/>
              </a:solidFill>
            </a:endParaRPr>
          </a:p>
        </p:txBody>
      </p:sp>
      <p:sp>
        <p:nvSpPr>
          <p:cNvPr id="995" name="Google Shape;995;p63"/>
          <p:cNvSpPr txBox="1"/>
          <p:nvPr>
            <p:ph idx="1" type="subTitle"/>
          </p:nvPr>
        </p:nvSpPr>
        <p:spPr>
          <a:xfrm rot="536">
            <a:off x="2648400" y="3789850"/>
            <a:ext cx="3847200" cy="63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What conclusions can we make about Gen Alpha’s realities?</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t/>
            </a:r>
            <a:endParaRPr/>
          </a:p>
        </p:txBody>
      </p:sp>
      <p:sp>
        <p:nvSpPr>
          <p:cNvPr id="996" name="Google Shape;996;p63"/>
          <p:cNvSpPr/>
          <p:nvPr/>
        </p:nvSpPr>
        <p:spPr>
          <a:xfrm>
            <a:off x="2" y="1"/>
            <a:ext cx="2259693" cy="1679647"/>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2"/>
                </a:solidFill>
                <a:latin typeface="Knewave"/>
              </a:rPr>
              <a:t>03</a:t>
            </a:r>
          </a:p>
        </p:txBody>
      </p:sp>
      <p:grpSp>
        <p:nvGrpSpPr>
          <p:cNvPr id="997" name="Google Shape;997;p63"/>
          <p:cNvGrpSpPr/>
          <p:nvPr/>
        </p:nvGrpSpPr>
        <p:grpSpPr>
          <a:xfrm>
            <a:off x="1160881" y="3865877"/>
            <a:ext cx="1876910" cy="1168515"/>
            <a:chOff x="7374222" y="2086915"/>
            <a:chExt cx="1140701" cy="710214"/>
          </a:xfrm>
        </p:grpSpPr>
        <p:sp>
          <p:nvSpPr>
            <p:cNvPr id="998" name="Google Shape;998;p63"/>
            <p:cNvSpPr/>
            <p:nvPr/>
          </p:nvSpPr>
          <p:spPr>
            <a:xfrm>
              <a:off x="7425510" y="2185829"/>
              <a:ext cx="1006457" cy="611301"/>
            </a:xfrm>
            <a:custGeom>
              <a:rect b="b" l="l" r="r" t="t"/>
              <a:pathLst>
                <a:path extrusionOk="0" h="9845" w="16209">
                  <a:moveTo>
                    <a:pt x="4127" y="0"/>
                  </a:moveTo>
                  <a:cubicBezTo>
                    <a:pt x="3867" y="0"/>
                    <a:pt x="3606" y="11"/>
                    <a:pt x="3343" y="32"/>
                  </a:cubicBezTo>
                  <a:cubicBezTo>
                    <a:pt x="2925" y="63"/>
                    <a:pt x="2508" y="101"/>
                    <a:pt x="2091" y="107"/>
                  </a:cubicBezTo>
                  <a:cubicBezTo>
                    <a:pt x="1913" y="107"/>
                    <a:pt x="1736" y="130"/>
                    <a:pt x="1563" y="176"/>
                  </a:cubicBezTo>
                  <a:cubicBezTo>
                    <a:pt x="1" y="368"/>
                    <a:pt x="337" y="1966"/>
                    <a:pt x="337" y="1966"/>
                  </a:cubicBezTo>
                  <a:lnTo>
                    <a:pt x="342" y="1971"/>
                  </a:lnTo>
                  <a:cubicBezTo>
                    <a:pt x="526" y="2723"/>
                    <a:pt x="935" y="3099"/>
                    <a:pt x="1748" y="3173"/>
                  </a:cubicBezTo>
                  <a:cubicBezTo>
                    <a:pt x="2004" y="3196"/>
                    <a:pt x="2265" y="3213"/>
                    <a:pt x="2524" y="3213"/>
                  </a:cubicBezTo>
                  <a:cubicBezTo>
                    <a:pt x="2684" y="3213"/>
                    <a:pt x="2844" y="3206"/>
                    <a:pt x="3002" y="3191"/>
                  </a:cubicBezTo>
                  <a:cubicBezTo>
                    <a:pt x="3205" y="3171"/>
                    <a:pt x="3404" y="3161"/>
                    <a:pt x="3599" y="3161"/>
                  </a:cubicBezTo>
                  <a:cubicBezTo>
                    <a:pt x="5304" y="3161"/>
                    <a:pt x="6651" y="3930"/>
                    <a:pt x="7688" y="5390"/>
                  </a:cubicBezTo>
                  <a:cubicBezTo>
                    <a:pt x="7714" y="5428"/>
                    <a:pt x="7742" y="5466"/>
                    <a:pt x="7773" y="5502"/>
                  </a:cubicBezTo>
                  <a:cubicBezTo>
                    <a:pt x="8536" y="6389"/>
                    <a:pt x="9252" y="7320"/>
                    <a:pt x="10109" y="8121"/>
                  </a:cubicBezTo>
                  <a:cubicBezTo>
                    <a:pt x="10868" y="8830"/>
                    <a:pt x="11759" y="9417"/>
                    <a:pt x="12772" y="9685"/>
                  </a:cubicBezTo>
                  <a:cubicBezTo>
                    <a:pt x="13130" y="9780"/>
                    <a:pt x="13536" y="9844"/>
                    <a:pt x="13937" y="9844"/>
                  </a:cubicBezTo>
                  <a:cubicBezTo>
                    <a:pt x="14814" y="9844"/>
                    <a:pt x="15663" y="9537"/>
                    <a:pt x="15921" y="8570"/>
                  </a:cubicBezTo>
                  <a:cubicBezTo>
                    <a:pt x="16209" y="7489"/>
                    <a:pt x="15318" y="6457"/>
                    <a:pt x="14233" y="6457"/>
                  </a:cubicBezTo>
                  <a:cubicBezTo>
                    <a:pt x="14202" y="6457"/>
                    <a:pt x="14171" y="6457"/>
                    <a:pt x="14140" y="6459"/>
                  </a:cubicBezTo>
                  <a:cubicBezTo>
                    <a:pt x="14105" y="6461"/>
                    <a:pt x="14071" y="6462"/>
                    <a:pt x="14037" y="6462"/>
                  </a:cubicBezTo>
                  <a:cubicBezTo>
                    <a:pt x="13338" y="6462"/>
                    <a:pt x="12788" y="6065"/>
                    <a:pt x="12299" y="5588"/>
                  </a:cubicBezTo>
                  <a:cubicBezTo>
                    <a:pt x="11493" y="4802"/>
                    <a:pt x="10823" y="3893"/>
                    <a:pt x="10095" y="3037"/>
                  </a:cubicBezTo>
                  <a:cubicBezTo>
                    <a:pt x="9426" y="2250"/>
                    <a:pt x="8744" y="1479"/>
                    <a:pt x="7840" y="953"/>
                  </a:cubicBezTo>
                  <a:cubicBezTo>
                    <a:pt x="6673" y="273"/>
                    <a:pt x="5427" y="0"/>
                    <a:pt x="4127"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63"/>
            <p:cNvSpPr/>
            <p:nvPr/>
          </p:nvSpPr>
          <p:spPr>
            <a:xfrm>
              <a:off x="7374222" y="2086915"/>
              <a:ext cx="1140701" cy="669792"/>
            </a:xfrm>
            <a:custGeom>
              <a:rect b="b" l="l" r="r" t="t"/>
              <a:pathLst>
                <a:path extrusionOk="0" h="10787" w="18371">
                  <a:moveTo>
                    <a:pt x="3782" y="698"/>
                  </a:moveTo>
                  <a:cubicBezTo>
                    <a:pt x="6663" y="698"/>
                    <a:pt x="9229" y="1607"/>
                    <a:pt x="11335" y="3741"/>
                  </a:cubicBezTo>
                  <a:cubicBezTo>
                    <a:pt x="12157" y="4573"/>
                    <a:pt x="12949" y="5436"/>
                    <a:pt x="13744" y="6296"/>
                  </a:cubicBezTo>
                  <a:cubicBezTo>
                    <a:pt x="14089" y="6669"/>
                    <a:pt x="14502" y="6906"/>
                    <a:pt x="14980" y="7051"/>
                  </a:cubicBezTo>
                  <a:cubicBezTo>
                    <a:pt x="15446" y="7193"/>
                    <a:pt x="15925" y="7307"/>
                    <a:pt x="16355" y="7548"/>
                  </a:cubicBezTo>
                  <a:cubicBezTo>
                    <a:pt x="17047" y="7938"/>
                    <a:pt x="17508" y="8493"/>
                    <a:pt x="17519" y="9338"/>
                  </a:cubicBezTo>
                  <a:cubicBezTo>
                    <a:pt x="17527" y="9998"/>
                    <a:pt x="17501" y="10017"/>
                    <a:pt x="16804" y="10038"/>
                  </a:cubicBezTo>
                  <a:cubicBezTo>
                    <a:pt x="16699" y="10057"/>
                    <a:pt x="16595" y="10065"/>
                    <a:pt x="16491" y="10065"/>
                  </a:cubicBezTo>
                  <a:cubicBezTo>
                    <a:pt x="16203" y="10065"/>
                    <a:pt x="15919" y="10003"/>
                    <a:pt x="15634" y="9940"/>
                  </a:cubicBezTo>
                  <a:cubicBezTo>
                    <a:pt x="13840" y="9545"/>
                    <a:pt x="12359" y="8642"/>
                    <a:pt x="11205" y="7189"/>
                  </a:cubicBezTo>
                  <a:cubicBezTo>
                    <a:pt x="10796" y="6676"/>
                    <a:pt x="10389" y="6159"/>
                    <a:pt x="9958" y="5665"/>
                  </a:cubicBezTo>
                  <a:cubicBezTo>
                    <a:pt x="8590" y="4098"/>
                    <a:pt x="6925" y="3148"/>
                    <a:pt x="4814" y="3047"/>
                  </a:cubicBezTo>
                  <a:cubicBezTo>
                    <a:pt x="4331" y="3025"/>
                    <a:pt x="3852" y="3002"/>
                    <a:pt x="3372" y="3002"/>
                  </a:cubicBezTo>
                  <a:cubicBezTo>
                    <a:pt x="3066" y="3002"/>
                    <a:pt x="2760" y="3011"/>
                    <a:pt x="2452" y="3036"/>
                  </a:cubicBezTo>
                  <a:cubicBezTo>
                    <a:pt x="2342" y="3044"/>
                    <a:pt x="2230" y="3052"/>
                    <a:pt x="2117" y="3052"/>
                  </a:cubicBezTo>
                  <a:cubicBezTo>
                    <a:pt x="1772" y="3052"/>
                    <a:pt x="1427" y="2981"/>
                    <a:pt x="1175" y="2654"/>
                  </a:cubicBezTo>
                  <a:cubicBezTo>
                    <a:pt x="901" y="2289"/>
                    <a:pt x="1001" y="1962"/>
                    <a:pt x="1263" y="1645"/>
                  </a:cubicBezTo>
                  <a:cubicBezTo>
                    <a:pt x="1775" y="1025"/>
                    <a:pt x="2465" y="738"/>
                    <a:pt x="3226" y="709"/>
                  </a:cubicBezTo>
                  <a:cubicBezTo>
                    <a:pt x="3412" y="702"/>
                    <a:pt x="3598" y="698"/>
                    <a:pt x="3782" y="698"/>
                  </a:cubicBezTo>
                  <a:close/>
                  <a:moveTo>
                    <a:pt x="3543" y="1"/>
                  </a:moveTo>
                  <a:cubicBezTo>
                    <a:pt x="3471" y="1"/>
                    <a:pt x="3399" y="1"/>
                    <a:pt x="3328" y="2"/>
                  </a:cubicBezTo>
                  <a:cubicBezTo>
                    <a:pt x="2844" y="8"/>
                    <a:pt x="2361" y="128"/>
                    <a:pt x="1907" y="323"/>
                  </a:cubicBezTo>
                  <a:cubicBezTo>
                    <a:pt x="1518" y="490"/>
                    <a:pt x="1180" y="729"/>
                    <a:pt x="878" y="1035"/>
                  </a:cubicBezTo>
                  <a:cubicBezTo>
                    <a:pt x="1" y="1920"/>
                    <a:pt x="182" y="3145"/>
                    <a:pt x="1162" y="3559"/>
                  </a:cubicBezTo>
                  <a:cubicBezTo>
                    <a:pt x="1486" y="3675"/>
                    <a:pt x="1819" y="3696"/>
                    <a:pt x="2153" y="3696"/>
                  </a:cubicBezTo>
                  <a:cubicBezTo>
                    <a:pt x="2329" y="3696"/>
                    <a:pt x="2505" y="3690"/>
                    <a:pt x="2681" y="3690"/>
                  </a:cubicBezTo>
                  <a:cubicBezTo>
                    <a:pt x="2988" y="3690"/>
                    <a:pt x="3295" y="3686"/>
                    <a:pt x="3602" y="3686"/>
                  </a:cubicBezTo>
                  <a:cubicBezTo>
                    <a:pt x="4152" y="3686"/>
                    <a:pt x="4701" y="3699"/>
                    <a:pt x="5253" y="3770"/>
                  </a:cubicBezTo>
                  <a:cubicBezTo>
                    <a:pt x="6980" y="3992"/>
                    <a:pt x="8346" y="4844"/>
                    <a:pt x="9468" y="6149"/>
                  </a:cubicBezTo>
                  <a:cubicBezTo>
                    <a:pt x="9866" y="6610"/>
                    <a:pt x="10250" y="7084"/>
                    <a:pt x="10624" y="7564"/>
                  </a:cubicBezTo>
                  <a:cubicBezTo>
                    <a:pt x="12100" y="9459"/>
                    <a:pt x="14060" y="10457"/>
                    <a:pt x="16386" y="10787"/>
                  </a:cubicBezTo>
                  <a:cubicBezTo>
                    <a:pt x="16595" y="10776"/>
                    <a:pt x="16804" y="10761"/>
                    <a:pt x="17012" y="10754"/>
                  </a:cubicBezTo>
                  <a:cubicBezTo>
                    <a:pt x="17638" y="10730"/>
                    <a:pt x="17828" y="10590"/>
                    <a:pt x="18048" y="10015"/>
                  </a:cubicBezTo>
                  <a:cubicBezTo>
                    <a:pt x="18370" y="9173"/>
                    <a:pt x="18125" y="8439"/>
                    <a:pt x="17607" y="7779"/>
                  </a:cubicBezTo>
                  <a:cubicBezTo>
                    <a:pt x="17129" y="7171"/>
                    <a:pt x="16482" y="6815"/>
                    <a:pt x="15754" y="6581"/>
                  </a:cubicBezTo>
                  <a:cubicBezTo>
                    <a:pt x="15273" y="6428"/>
                    <a:pt x="14757" y="6339"/>
                    <a:pt x="14378" y="5939"/>
                  </a:cubicBezTo>
                  <a:cubicBezTo>
                    <a:pt x="13718" y="5241"/>
                    <a:pt x="13012" y="4586"/>
                    <a:pt x="12387" y="3859"/>
                  </a:cubicBezTo>
                  <a:cubicBezTo>
                    <a:pt x="10034" y="1119"/>
                    <a:pt x="7019" y="1"/>
                    <a:pt x="3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64"/>
          <p:cNvSpPr txBox="1"/>
          <p:nvPr>
            <p:ph type="title"/>
          </p:nvPr>
        </p:nvSpPr>
        <p:spPr>
          <a:xfrm>
            <a:off x="313800" y="540000"/>
            <a:ext cx="6109800" cy="14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Affordable Affluence</a:t>
            </a:r>
            <a:endParaRPr>
              <a:solidFill>
                <a:schemeClr val="accent6"/>
              </a:solidFill>
            </a:endParaRPr>
          </a:p>
          <a:p>
            <a:pPr indent="0" lvl="0" marL="0" rtl="0" algn="l">
              <a:spcBef>
                <a:spcPts val="0"/>
              </a:spcBef>
              <a:spcAft>
                <a:spcPts val="0"/>
              </a:spcAft>
              <a:buNone/>
            </a:pPr>
            <a:r>
              <a:rPr lang="en">
                <a:solidFill>
                  <a:schemeClr val="accent6"/>
                </a:solidFill>
              </a:rPr>
              <a:t>‘The smart splurge’</a:t>
            </a:r>
            <a:endParaRPr>
              <a:solidFill>
                <a:schemeClr val="accent6"/>
              </a:solidFill>
            </a:endParaRPr>
          </a:p>
        </p:txBody>
      </p:sp>
      <p:sp>
        <p:nvSpPr>
          <p:cNvPr id="1005" name="Google Shape;1005;p64"/>
          <p:cNvSpPr txBox="1"/>
          <p:nvPr>
            <p:ph idx="1" type="subTitle"/>
          </p:nvPr>
        </p:nvSpPr>
        <p:spPr>
          <a:xfrm rot="-186">
            <a:off x="720000" y="1924097"/>
            <a:ext cx="5550600" cy="2679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highlight>
                  <a:schemeClr val="lt2"/>
                </a:highlight>
              </a:rPr>
              <a:t>Reality</a:t>
            </a:r>
            <a:r>
              <a:rPr b="1" lang="en">
                <a:highlight>
                  <a:schemeClr val="lt2"/>
                </a:highlight>
              </a:rPr>
              <a:t>: </a:t>
            </a:r>
            <a:r>
              <a:rPr lang="en">
                <a:highlight>
                  <a:schemeClr val="lt2"/>
                </a:highlight>
              </a:rPr>
              <a:t>Stagnant wages, high costs of living, and social media-fueled consumption have pushed Gen Alpha to seek “micro luxuries” - small, premium-feeling items that convey status and self-expression without financial overreach.</a:t>
            </a:r>
            <a:endParaRPr>
              <a:highlight>
                <a:schemeClr val="lt2"/>
              </a:highlight>
            </a:endParaRPr>
          </a:p>
        </p:txBody>
      </p:sp>
      <p:grpSp>
        <p:nvGrpSpPr>
          <p:cNvPr id="1006" name="Google Shape;1006;p64"/>
          <p:cNvGrpSpPr/>
          <p:nvPr/>
        </p:nvGrpSpPr>
        <p:grpSpPr>
          <a:xfrm>
            <a:off x="6306947" y="54155"/>
            <a:ext cx="2837044" cy="2381686"/>
            <a:chOff x="1332372" y="753063"/>
            <a:chExt cx="1739557" cy="1460440"/>
          </a:xfrm>
        </p:grpSpPr>
        <p:sp>
          <p:nvSpPr>
            <p:cNvPr id="1007" name="Google Shape;1007;p64"/>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64"/>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64"/>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65"/>
          <p:cNvSpPr txBox="1"/>
          <p:nvPr>
            <p:ph type="title"/>
          </p:nvPr>
        </p:nvSpPr>
        <p:spPr>
          <a:xfrm>
            <a:off x="293975" y="513950"/>
            <a:ext cx="7366200" cy="14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rPr>
              <a:t>2: </a:t>
            </a:r>
            <a:r>
              <a:rPr lang="en">
                <a:solidFill>
                  <a:schemeClr val="accent6"/>
                </a:solidFill>
              </a:rPr>
              <a:t>The Experience</a:t>
            </a:r>
            <a:r>
              <a:rPr lang="en"/>
              <a:t> Generation</a:t>
            </a:r>
            <a:endParaRPr>
              <a:solidFill>
                <a:schemeClr val="accent6"/>
              </a:solidFill>
            </a:endParaRPr>
          </a:p>
          <a:p>
            <a:pPr indent="0" lvl="0" marL="0" rtl="0" algn="l">
              <a:spcBef>
                <a:spcPts val="0"/>
              </a:spcBef>
              <a:spcAft>
                <a:spcPts val="0"/>
              </a:spcAft>
              <a:buNone/>
            </a:pPr>
            <a:r>
              <a:t/>
            </a:r>
            <a:endParaRPr>
              <a:solidFill>
                <a:schemeClr val="accent6"/>
              </a:solidFill>
            </a:endParaRPr>
          </a:p>
        </p:txBody>
      </p:sp>
      <p:sp>
        <p:nvSpPr>
          <p:cNvPr id="1015" name="Google Shape;1015;p65"/>
          <p:cNvSpPr txBox="1"/>
          <p:nvPr>
            <p:ph idx="1" type="subTitle"/>
          </p:nvPr>
        </p:nvSpPr>
        <p:spPr>
          <a:xfrm rot="-186">
            <a:off x="720000" y="1924099"/>
            <a:ext cx="5550600" cy="1409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highlight>
                  <a:schemeClr val="lt2"/>
                </a:highlight>
              </a:rPr>
              <a:t>Reality: </a:t>
            </a:r>
            <a:r>
              <a:rPr lang="en">
                <a:highlight>
                  <a:schemeClr val="lt2"/>
                </a:highlight>
              </a:rPr>
              <a:t>Gen Alpha is growing up in a digital-first, post-pandemic world where experiences drive connection and memory-making.</a:t>
            </a:r>
            <a:endParaRPr>
              <a:highlight>
                <a:schemeClr val="lt2"/>
              </a:highlight>
            </a:endParaRPr>
          </a:p>
        </p:txBody>
      </p:sp>
      <p:grpSp>
        <p:nvGrpSpPr>
          <p:cNvPr id="1016" name="Google Shape;1016;p65"/>
          <p:cNvGrpSpPr/>
          <p:nvPr/>
        </p:nvGrpSpPr>
        <p:grpSpPr>
          <a:xfrm>
            <a:off x="6528847" y="220605"/>
            <a:ext cx="2837044" cy="2381686"/>
            <a:chOff x="1332372" y="753063"/>
            <a:chExt cx="1739557" cy="1460440"/>
          </a:xfrm>
        </p:grpSpPr>
        <p:sp>
          <p:nvSpPr>
            <p:cNvPr id="1017" name="Google Shape;1017;p65"/>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65"/>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65"/>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66"/>
          <p:cNvSpPr txBox="1"/>
          <p:nvPr>
            <p:ph type="title"/>
          </p:nvPr>
        </p:nvSpPr>
        <p:spPr>
          <a:xfrm>
            <a:off x="272250" y="540000"/>
            <a:ext cx="6885600" cy="14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rPr>
              <a:t>3: Investing as</a:t>
            </a:r>
            <a:r>
              <a:rPr lang="en"/>
              <a:t> Expression</a:t>
            </a:r>
            <a:endParaRPr>
              <a:solidFill>
                <a:schemeClr val="accent6"/>
              </a:solidFill>
            </a:endParaRPr>
          </a:p>
          <a:p>
            <a:pPr indent="0" lvl="0" marL="0" rtl="0" algn="l">
              <a:spcBef>
                <a:spcPts val="0"/>
              </a:spcBef>
              <a:spcAft>
                <a:spcPts val="0"/>
              </a:spcAft>
              <a:buNone/>
            </a:pPr>
            <a:r>
              <a:t/>
            </a:r>
            <a:endParaRPr>
              <a:solidFill>
                <a:schemeClr val="accent6"/>
              </a:solidFill>
            </a:endParaRPr>
          </a:p>
        </p:txBody>
      </p:sp>
      <p:sp>
        <p:nvSpPr>
          <p:cNvPr id="1025" name="Google Shape;1025;p66"/>
          <p:cNvSpPr txBox="1"/>
          <p:nvPr>
            <p:ph idx="1" type="subTitle"/>
          </p:nvPr>
        </p:nvSpPr>
        <p:spPr>
          <a:xfrm rot="-186">
            <a:off x="720000" y="1555897"/>
            <a:ext cx="5550600" cy="1409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highlight>
                  <a:schemeClr val="lt2"/>
                </a:highlight>
              </a:rPr>
              <a:t>Reality: </a:t>
            </a:r>
            <a:r>
              <a:rPr lang="en">
                <a:highlight>
                  <a:schemeClr val="lt2"/>
                </a:highlight>
              </a:rPr>
              <a:t>The pandemic, easy-access apps, and viral financial content have drawn younger investors into markets earlier than ever - often through gamified, price-driven decisions.</a:t>
            </a:r>
            <a:endParaRPr>
              <a:highlight>
                <a:schemeClr val="lt2"/>
              </a:highlight>
            </a:endParaRPr>
          </a:p>
        </p:txBody>
      </p:sp>
      <p:grpSp>
        <p:nvGrpSpPr>
          <p:cNvPr id="1026" name="Google Shape;1026;p66"/>
          <p:cNvGrpSpPr/>
          <p:nvPr/>
        </p:nvGrpSpPr>
        <p:grpSpPr>
          <a:xfrm>
            <a:off x="6528847" y="220605"/>
            <a:ext cx="2837044" cy="2381686"/>
            <a:chOff x="1332372" y="753063"/>
            <a:chExt cx="1739557" cy="1460440"/>
          </a:xfrm>
        </p:grpSpPr>
        <p:sp>
          <p:nvSpPr>
            <p:cNvPr id="1027" name="Google Shape;1027;p66"/>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6"/>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6"/>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30" name="Google Shape;1030;p66"/>
          <p:cNvPicPr preferRelativeResize="0"/>
          <p:nvPr/>
        </p:nvPicPr>
        <p:blipFill>
          <a:blip r:embed="rId3">
            <a:alphaModFix/>
          </a:blip>
          <a:stretch>
            <a:fillRect/>
          </a:stretch>
        </p:blipFill>
        <p:spPr>
          <a:xfrm>
            <a:off x="2857208" y="2965751"/>
            <a:ext cx="1276176" cy="19147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67"/>
          <p:cNvSpPr/>
          <p:nvPr/>
        </p:nvSpPr>
        <p:spPr>
          <a:xfrm rot="228">
            <a:off x="2314475" y="3746350"/>
            <a:ext cx="4515000" cy="717600"/>
          </a:xfrm>
          <a:prstGeom prst="parallelogram">
            <a:avLst>
              <a:gd fmla="val 25000" name="adj"/>
            </a:avLst>
          </a:prstGeom>
          <a:solidFill>
            <a:schemeClr val="accent4"/>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1036" name="Google Shape;1036;p67"/>
          <p:cNvSpPr txBox="1"/>
          <p:nvPr>
            <p:ph type="title"/>
          </p:nvPr>
        </p:nvSpPr>
        <p:spPr>
          <a:xfrm>
            <a:off x="1238250" y="2270675"/>
            <a:ext cx="6667500" cy="134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6"/>
                </a:solidFill>
              </a:rPr>
              <a:t>Activities!</a:t>
            </a:r>
            <a:endParaRPr>
              <a:solidFill>
                <a:schemeClr val="accent6"/>
              </a:solidFill>
            </a:endParaRPr>
          </a:p>
        </p:txBody>
      </p:sp>
      <p:sp>
        <p:nvSpPr>
          <p:cNvPr id="1037" name="Google Shape;1037;p67"/>
          <p:cNvSpPr txBox="1"/>
          <p:nvPr>
            <p:ph idx="1" type="subTitle"/>
          </p:nvPr>
        </p:nvSpPr>
        <p:spPr>
          <a:xfrm rot="579">
            <a:off x="2790900" y="3746500"/>
            <a:ext cx="3562200" cy="63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Because you can’t spell SCHOOL without FUN!</a:t>
            </a:r>
            <a:endParaRPr sz="1600"/>
          </a:p>
          <a:p>
            <a:pPr indent="0" lvl="0" marL="0" rtl="0" algn="ctr">
              <a:spcBef>
                <a:spcPts val="0"/>
              </a:spcBef>
              <a:spcAft>
                <a:spcPts val="0"/>
              </a:spcAft>
              <a:buNone/>
            </a:pPr>
            <a:r>
              <a:t/>
            </a:r>
            <a:endParaRPr/>
          </a:p>
        </p:txBody>
      </p:sp>
      <p:sp>
        <p:nvSpPr>
          <p:cNvPr id="1038" name="Google Shape;1038;p67"/>
          <p:cNvSpPr/>
          <p:nvPr/>
        </p:nvSpPr>
        <p:spPr>
          <a:xfrm>
            <a:off x="2" y="1"/>
            <a:ext cx="2210733" cy="1736138"/>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2"/>
                </a:solidFill>
                <a:latin typeface="Knewave"/>
              </a:rPr>
              <a:t>04</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41"/>
          <p:cNvSpPr txBox="1"/>
          <p:nvPr>
            <p:ph type="title"/>
          </p:nvPr>
        </p:nvSpPr>
        <p:spPr>
          <a:xfrm>
            <a:off x="720000" y="306996"/>
            <a:ext cx="3852000" cy="96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Very</a:t>
            </a:r>
            <a:r>
              <a:rPr lang="en">
                <a:solidFill>
                  <a:schemeClr val="accent6"/>
                </a:solidFill>
              </a:rPr>
              <a:t> lazy!</a:t>
            </a:r>
            <a:endParaRPr>
              <a:solidFill>
                <a:schemeClr val="accent6"/>
              </a:solidFill>
            </a:endParaRPr>
          </a:p>
        </p:txBody>
      </p:sp>
      <p:sp>
        <p:nvSpPr>
          <p:cNvPr id="758" name="Google Shape;758;p41"/>
          <p:cNvSpPr txBox="1"/>
          <p:nvPr>
            <p:ph idx="1" type="subTitle"/>
          </p:nvPr>
        </p:nvSpPr>
        <p:spPr>
          <a:xfrm rot="-215">
            <a:off x="720000" y="1491097"/>
            <a:ext cx="4795800" cy="171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It’s a KNOWN FACT that </a:t>
            </a:r>
            <a:r>
              <a:rPr lang="en">
                <a:solidFill>
                  <a:schemeClr val="accent6"/>
                </a:solidFill>
              </a:rPr>
              <a:t>millennials</a:t>
            </a:r>
            <a:r>
              <a:rPr lang="en">
                <a:solidFill>
                  <a:schemeClr val="accent6"/>
                </a:solidFill>
              </a:rPr>
              <a:t> </a:t>
            </a:r>
            <a:r>
              <a:rPr lang="en"/>
              <a:t>perfected laziness!</a:t>
            </a:r>
            <a:endParaRPr/>
          </a:p>
          <a:p>
            <a:pPr indent="0" lvl="0" marL="0" rtl="0" algn="l">
              <a:spcBef>
                <a:spcPts val="0"/>
              </a:spcBef>
              <a:spcAft>
                <a:spcPts val="0"/>
              </a:spcAft>
              <a:buClr>
                <a:schemeClr val="dk1"/>
              </a:buClr>
              <a:buSzPts val="1100"/>
              <a:buFont typeface="Arial"/>
              <a:buNone/>
            </a:pPr>
            <a:r>
              <a:t/>
            </a:r>
            <a:endParaRPr/>
          </a:p>
          <a:p>
            <a:pPr indent="-317500" lvl="0" marL="457200" rtl="0" algn="l">
              <a:spcBef>
                <a:spcPts val="0"/>
              </a:spcBef>
              <a:spcAft>
                <a:spcPts val="0"/>
              </a:spcAft>
              <a:buSzPts val="1400"/>
              <a:buFont typeface="Barlow Semi Condensed"/>
              <a:buChar char="●"/>
            </a:pPr>
            <a:r>
              <a:rPr lang="en"/>
              <a:t>They ask for “</a:t>
            </a:r>
            <a:r>
              <a:rPr lang="en">
                <a:solidFill>
                  <a:schemeClr val="accent6"/>
                </a:solidFill>
              </a:rPr>
              <a:t>work life balance</a:t>
            </a:r>
            <a:r>
              <a:rPr lang="en"/>
              <a:t>”</a:t>
            </a:r>
            <a:endParaRPr/>
          </a:p>
          <a:p>
            <a:pPr indent="-317500" lvl="0" marL="457200" rtl="0" algn="l">
              <a:spcBef>
                <a:spcPts val="0"/>
              </a:spcBef>
              <a:spcAft>
                <a:spcPts val="0"/>
              </a:spcAft>
              <a:buSzPts val="1400"/>
              <a:buFont typeface="Barlow Semi Condensed"/>
              <a:buChar char="●"/>
            </a:pPr>
            <a:r>
              <a:rPr lang="en"/>
              <a:t>They refuse to pull themselves up by their </a:t>
            </a:r>
            <a:r>
              <a:rPr lang="en">
                <a:solidFill>
                  <a:schemeClr val="accent6"/>
                </a:solidFill>
              </a:rPr>
              <a:t>bootstraps</a:t>
            </a:r>
            <a:r>
              <a:rPr lang="en"/>
              <a:t>!</a:t>
            </a:r>
            <a:endParaRPr/>
          </a:p>
          <a:p>
            <a:pPr indent="-317500" lvl="0" marL="457200" rtl="0" algn="l">
              <a:spcBef>
                <a:spcPts val="0"/>
              </a:spcBef>
              <a:spcAft>
                <a:spcPts val="0"/>
              </a:spcAft>
              <a:buSzPts val="1400"/>
              <a:buFont typeface="Barlow Semi Condensed"/>
              <a:buChar char="●"/>
            </a:pPr>
            <a:r>
              <a:rPr lang="en"/>
              <a:t>They’d not be in so much debt if it wasn’t for all that </a:t>
            </a:r>
            <a:r>
              <a:rPr lang="en">
                <a:solidFill>
                  <a:schemeClr val="accent6"/>
                </a:solidFill>
              </a:rPr>
              <a:t>avocado</a:t>
            </a:r>
            <a:r>
              <a:rPr lang="en">
                <a:solidFill>
                  <a:schemeClr val="accent6"/>
                </a:solidFill>
              </a:rPr>
              <a:t> toast</a:t>
            </a:r>
            <a:r>
              <a:rPr lang="en"/>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solidFill>
                <a:schemeClr val="accent3"/>
              </a:solidFill>
            </a:endParaRPr>
          </a:p>
        </p:txBody>
      </p:sp>
      <p:grpSp>
        <p:nvGrpSpPr>
          <p:cNvPr id="759" name="Google Shape;759;p41"/>
          <p:cNvGrpSpPr/>
          <p:nvPr/>
        </p:nvGrpSpPr>
        <p:grpSpPr>
          <a:xfrm>
            <a:off x="4859822" y="33105"/>
            <a:ext cx="2837044" cy="2381686"/>
            <a:chOff x="1332372" y="753063"/>
            <a:chExt cx="1739557" cy="1460440"/>
          </a:xfrm>
        </p:grpSpPr>
        <p:sp>
          <p:nvSpPr>
            <p:cNvPr id="760" name="Google Shape;760;p41"/>
            <p:cNvSpPr/>
            <p:nvPr/>
          </p:nvSpPr>
          <p:spPr>
            <a:xfrm rot="-1633309">
              <a:off x="1470523" y="1150266"/>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1"/>
            <p:cNvSpPr/>
            <p:nvPr/>
          </p:nvSpPr>
          <p:spPr>
            <a:xfrm rot="-1633309">
              <a:off x="1446169" y="110292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1"/>
            <p:cNvSpPr/>
            <p:nvPr/>
          </p:nvSpPr>
          <p:spPr>
            <a:xfrm rot="-1633309">
              <a:off x="1422389" y="1056690"/>
              <a:ext cx="1511389" cy="759611"/>
            </a:xfrm>
            <a:custGeom>
              <a:rect b="b" l="l" r="r" t="t"/>
              <a:pathLst>
                <a:path extrusionOk="0" h="44514" w="74141">
                  <a:moveTo>
                    <a:pt x="29516" y="0"/>
                  </a:moveTo>
                  <a:cubicBezTo>
                    <a:pt x="29271" y="0"/>
                    <a:pt x="29018" y="24"/>
                    <a:pt x="28755" y="73"/>
                  </a:cubicBezTo>
                  <a:cubicBezTo>
                    <a:pt x="27895" y="230"/>
                    <a:pt x="27081" y="519"/>
                    <a:pt x="26277" y="850"/>
                  </a:cubicBezTo>
                  <a:cubicBezTo>
                    <a:pt x="23097" y="2160"/>
                    <a:pt x="20122" y="3886"/>
                    <a:pt x="17083" y="5481"/>
                  </a:cubicBezTo>
                  <a:cubicBezTo>
                    <a:pt x="13415" y="7405"/>
                    <a:pt x="9857" y="9488"/>
                    <a:pt x="6635" y="12120"/>
                  </a:cubicBezTo>
                  <a:cubicBezTo>
                    <a:pt x="5589" y="12974"/>
                    <a:pt x="4511" y="13788"/>
                    <a:pt x="3476" y="14656"/>
                  </a:cubicBezTo>
                  <a:cubicBezTo>
                    <a:pt x="2677" y="15327"/>
                    <a:pt x="1894" y="16022"/>
                    <a:pt x="1153" y="16759"/>
                  </a:cubicBezTo>
                  <a:cubicBezTo>
                    <a:pt x="4" y="17902"/>
                    <a:pt x="0" y="19603"/>
                    <a:pt x="1094" y="20766"/>
                  </a:cubicBezTo>
                  <a:cubicBezTo>
                    <a:pt x="1610" y="21313"/>
                    <a:pt x="2258" y="21597"/>
                    <a:pt x="2958" y="21597"/>
                  </a:cubicBezTo>
                  <a:cubicBezTo>
                    <a:pt x="3507" y="21597"/>
                    <a:pt x="4089" y="21422"/>
                    <a:pt x="4663" y="21061"/>
                  </a:cubicBezTo>
                  <a:cubicBezTo>
                    <a:pt x="5324" y="20645"/>
                    <a:pt x="5911" y="20114"/>
                    <a:pt x="6542" y="19651"/>
                  </a:cubicBezTo>
                  <a:cubicBezTo>
                    <a:pt x="11108" y="16295"/>
                    <a:pt x="15766" y="13087"/>
                    <a:pt x="20837" y="10544"/>
                  </a:cubicBezTo>
                  <a:cubicBezTo>
                    <a:pt x="21302" y="10310"/>
                    <a:pt x="21766" y="10081"/>
                    <a:pt x="22231" y="9848"/>
                  </a:cubicBezTo>
                  <a:lnTo>
                    <a:pt x="22231" y="9848"/>
                  </a:lnTo>
                  <a:cubicBezTo>
                    <a:pt x="21252" y="11561"/>
                    <a:pt x="20174" y="13091"/>
                    <a:pt x="18995" y="14536"/>
                  </a:cubicBezTo>
                  <a:cubicBezTo>
                    <a:pt x="16017" y="18186"/>
                    <a:pt x="12954" y="21768"/>
                    <a:pt x="10001" y="25438"/>
                  </a:cubicBezTo>
                  <a:cubicBezTo>
                    <a:pt x="8305" y="27544"/>
                    <a:pt x="6745" y="29748"/>
                    <a:pt x="5641" y="32259"/>
                  </a:cubicBezTo>
                  <a:cubicBezTo>
                    <a:pt x="4926" y="33888"/>
                    <a:pt x="5277" y="35247"/>
                    <a:pt x="6394" y="36472"/>
                  </a:cubicBezTo>
                  <a:cubicBezTo>
                    <a:pt x="7027" y="37166"/>
                    <a:pt x="7817" y="37509"/>
                    <a:pt x="8711" y="37509"/>
                  </a:cubicBezTo>
                  <a:cubicBezTo>
                    <a:pt x="9262" y="37509"/>
                    <a:pt x="9852" y="37379"/>
                    <a:pt x="10470" y="37120"/>
                  </a:cubicBezTo>
                  <a:cubicBezTo>
                    <a:pt x="11598" y="36645"/>
                    <a:pt x="12633" y="35985"/>
                    <a:pt x="13617" y="35277"/>
                  </a:cubicBezTo>
                  <a:cubicBezTo>
                    <a:pt x="20011" y="30665"/>
                    <a:pt x="26516" y="26221"/>
                    <a:pt x="33134" y="21943"/>
                  </a:cubicBezTo>
                  <a:cubicBezTo>
                    <a:pt x="34570" y="21016"/>
                    <a:pt x="35971" y="20014"/>
                    <a:pt x="37624" y="19228"/>
                  </a:cubicBezTo>
                  <a:lnTo>
                    <a:pt x="37624" y="19228"/>
                  </a:lnTo>
                  <a:cubicBezTo>
                    <a:pt x="37504" y="19821"/>
                    <a:pt x="37137" y="20071"/>
                    <a:pt x="36855" y="20381"/>
                  </a:cubicBezTo>
                  <a:cubicBezTo>
                    <a:pt x="33317" y="24295"/>
                    <a:pt x="29648" y="28092"/>
                    <a:pt x="26271" y="32154"/>
                  </a:cubicBezTo>
                  <a:cubicBezTo>
                    <a:pt x="25071" y="33595"/>
                    <a:pt x="23893" y="35067"/>
                    <a:pt x="23056" y="36763"/>
                  </a:cubicBezTo>
                  <a:cubicBezTo>
                    <a:pt x="21897" y="39109"/>
                    <a:pt x="22965" y="42278"/>
                    <a:pt x="26028" y="42294"/>
                  </a:cubicBezTo>
                  <a:cubicBezTo>
                    <a:pt x="26038" y="42294"/>
                    <a:pt x="26047" y="42294"/>
                    <a:pt x="26056" y="42294"/>
                  </a:cubicBezTo>
                  <a:cubicBezTo>
                    <a:pt x="26762" y="42294"/>
                    <a:pt x="27405" y="42091"/>
                    <a:pt x="28030" y="41804"/>
                  </a:cubicBezTo>
                  <a:cubicBezTo>
                    <a:pt x="29260" y="41238"/>
                    <a:pt x="30404" y="40530"/>
                    <a:pt x="31510" y="39751"/>
                  </a:cubicBezTo>
                  <a:cubicBezTo>
                    <a:pt x="34575" y="37601"/>
                    <a:pt x="37637" y="35446"/>
                    <a:pt x="40698" y="33287"/>
                  </a:cubicBezTo>
                  <a:cubicBezTo>
                    <a:pt x="43081" y="31603"/>
                    <a:pt x="45454" y="29901"/>
                    <a:pt x="47839" y="28216"/>
                  </a:cubicBezTo>
                  <a:cubicBezTo>
                    <a:pt x="48090" y="28039"/>
                    <a:pt x="48329" y="27773"/>
                    <a:pt x="48774" y="27773"/>
                  </a:cubicBezTo>
                  <a:cubicBezTo>
                    <a:pt x="48829" y="27773"/>
                    <a:pt x="48887" y="27777"/>
                    <a:pt x="48949" y="27786"/>
                  </a:cubicBezTo>
                  <a:cubicBezTo>
                    <a:pt x="47652" y="29453"/>
                    <a:pt x="46448" y="30991"/>
                    <a:pt x="45254" y="32538"/>
                  </a:cubicBezTo>
                  <a:cubicBezTo>
                    <a:pt x="43947" y="34232"/>
                    <a:pt x="42632" y="35922"/>
                    <a:pt x="41651" y="37839"/>
                  </a:cubicBezTo>
                  <a:cubicBezTo>
                    <a:pt x="40848" y="39408"/>
                    <a:pt x="41034" y="40941"/>
                    <a:pt x="42088" y="42095"/>
                  </a:cubicBezTo>
                  <a:cubicBezTo>
                    <a:pt x="42765" y="42835"/>
                    <a:pt x="43747" y="43248"/>
                    <a:pt x="44714" y="43248"/>
                  </a:cubicBezTo>
                  <a:cubicBezTo>
                    <a:pt x="45292" y="43248"/>
                    <a:pt x="45865" y="43101"/>
                    <a:pt x="46364" y="42787"/>
                  </a:cubicBezTo>
                  <a:cubicBezTo>
                    <a:pt x="47209" y="42257"/>
                    <a:pt x="48105" y="41807"/>
                    <a:pt x="48934" y="41252"/>
                  </a:cubicBezTo>
                  <a:cubicBezTo>
                    <a:pt x="51428" y="39579"/>
                    <a:pt x="53896" y="37863"/>
                    <a:pt x="56385" y="36182"/>
                  </a:cubicBezTo>
                  <a:cubicBezTo>
                    <a:pt x="57030" y="35747"/>
                    <a:pt x="57678" y="35298"/>
                    <a:pt x="58651" y="34957"/>
                  </a:cubicBezTo>
                  <a:lnTo>
                    <a:pt x="58651" y="34957"/>
                  </a:lnTo>
                  <a:cubicBezTo>
                    <a:pt x="58189" y="35833"/>
                    <a:pt x="57845" y="36481"/>
                    <a:pt x="57506" y="37134"/>
                  </a:cubicBezTo>
                  <a:cubicBezTo>
                    <a:pt x="57145" y="37830"/>
                    <a:pt x="56763" y="38519"/>
                    <a:pt x="56442" y="39234"/>
                  </a:cubicBezTo>
                  <a:cubicBezTo>
                    <a:pt x="55972" y="40292"/>
                    <a:pt x="55644" y="41385"/>
                    <a:pt x="56204" y="42511"/>
                  </a:cubicBezTo>
                  <a:cubicBezTo>
                    <a:pt x="56823" y="43758"/>
                    <a:pt x="58137" y="44514"/>
                    <a:pt x="59496" y="44514"/>
                  </a:cubicBezTo>
                  <a:cubicBezTo>
                    <a:pt x="59866" y="44514"/>
                    <a:pt x="60239" y="44458"/>
                    <a:pt x="60603" y="44341"/>
                  </a:cubicBezTo>
                  <a:cubicBezTo>
                    <a:pt x="61017" y="44210"/>
                    <a:pt x="61421" y="44051"/>
                    <a:pt x="61815" y="43867"/>
                  </a:cubicBezTo>
                  <a:cubicBezTo>
                    <a:pt x="64761" y="42473"/>
                    <a:pt x="67710" y="41086"/>
                    <a:pt x="70644" y="39666"/>
                  </a:cubicBezTo>
                  <a:cubicBezTo>
                    <a:pt x="71420" y="39288"/>
                    <a:pt x="72206" y="38907"/>
                    <a:pt x="72832" y="38266"/>
                  </a:cubicBezTo>
                  <a:cubicBezTo>
                    <a:pt x="73850" y="37222"/>
                    <a:pt x="74141" y="36074"/>
                    <a:pt x="73623" y="34934"/>
                  </a:cubicBezTo>
                  <a:cubicBezTo>
                    <a:pt x="73124" y="33832"/>
                    <a:pt x="72174" y="33248"/>
                    <a:pt x="70934" y="33248"/>
                  </a:cubicBezTo>
                  <a:cubicBezTo>
                    <a:pt x="70763" y="33248"/>
                    <a:pt x="70586" y="33259"/>
                    <a:pt x="70405" y="33281"/>
                  </a:cubicBezTo>
                  <a:cubicBezTo>
                    <a:pt x="69308" y="33416"/>
                    <a:pt x="68329" y="33881"/>
                    <a:pt x="67332" y="34317"/>
                  </a:cubicBezTo>
                  <a:cubicBezTo>
                    <a:pt x="66992" y="34465"/>
                    <a:pt x="66663" y="34737"/>
                    <a:pt x="66261" y="34737"/>
                  </a:cubicBezTo>
                  <a:cubicBezTo>
                    <a:pt x="66197" y="34737"/>
                    <a:pt x="66132" y="34730"/>
                    <a:pt x="66064" y="34715"/>
                  </a:cubicBezTo>
                  <a:cubicBezTo>
                    <a:pt x="66065" y="34534"/>
                    <a:pt x="66035" y="34432"/>
                    <a:pt x="66070" y="34367"/>
                  </a:cubicBezTo>
                  <a:cubicBezTo>
                    <a:pt x="66549" y="33434"/>
                    <a:pt x="67048" y="32513"/>
                    <a:pt x="67520" y="31578"/>
                  </a:cubicBezTo>
                  <a:cubicBezTo>
                    <a:pt x="68029" y="30563"/>
                    <a:pt x="68529" y="29547"/>
                    <a:pt x="68650" y="28386"/>
                  </a:cubicBezTo>
                  <a:cubicBezTo>
                    <a:pt x="68834" y="26637"/>
                    <a:pt x="68041" y="25182"/>
                    <a:pt x="66507" y="24598"/>
                  </a:cubicBezTo>
                  <a:cubicBezTo>
                    <a:pt x="66114" y="24449"/>
                    <a:pt x="65720" y="24381"/>
                    <a:pt x="65329" y="24381"/>
                  </a:cubicBezTo>
                  <a:cubicBezTo>
                    <a:pt x="64738" y="24381"/>
                    <a:pt x="64155" y="24535"/>
                    <a:pt x="63600" y="24797"/>
                  </a:cubicBezTo>
                  <a:cubicBezTo>
                    <a:pt x="62383" y="25370"/>
                    <a:pt x="61215" y="26047"/>
                    <a:pt x="60016" y="26660"/>
                  </a:cubicBezTo>
                  <a:cubicBezTo>
                    <a:pt x="58857" y="27252"/>
                    <a:pt x="57824" y="28091"/>
                    <a:pt x="56513" y="28589"/>
                  </a:cubicBezTo>
                  <a:cubicBezTo>
                    <a:pt x="56628" y="28094"/>
                    <a:pt x="56917" y="27879"/>
                    <a:pt x="57129" y="27615"/>
                  </a:cubicBezTo>
                  <a:cubicBezTo>
                    <a:pt x="58875" y="25436"/>
                    <a:pt x="60665" y="23292"/>
                    <a:pt x="62268" y="20996"/>
                  </a:cubicBezTo>
                  <a:cubicBezTo>
                    <a:pt x="62797" y="20238"/>
                    <a:pt x="63266" y="19445"/>
                    <a:pt x="63531" y="18567"/>
                  </a:cubicBezTo>
                  <a:cubicBezTo>
                    <a:pt x="64352" y="15862"/>
                    <a:pt x="62571" y="13962"/>
                    <a:pt x="60454" y="13962"/>
                  </a:cubicBezTo>
                  <a:cubicBezTo>
                    <a:pt x="60366" y="13962"/>
                    <a:pt x="60278" y="13965"/>
                    <a:pt x="60189" y="13972"/>
                  </a:cubicBezTo>
                  <a:cubicBezTo>
                    <a:pt x="59207" y="14045"/>
                    <a:pt x="58341" y="14373"/>
                    <a:pt x="57489" y="14827"/>
                  </a:cubicBezTo>
                  <a:cubicBezTo>
                    <a:pt x="53103" y="17154"/>
                    <a:pt x="48956" y="19868"/>
                    <a:pt x="44891" y="22722"/>
                  </a:cubicBezTo>
                  <a:cubicBezTo>
                    <a:pt x="43756" y="23519"/>
                    <a:pt x="42581" y="24262"/>
                    <a:pt x="41425" y="25031"/>
                  </a:cubicBezTo>
                  <a:cubicBezTo>
                    <a:pt x="41373" y="24969"/>
                    <a:pt x="41324" y="24904"/>
                    <a:pt x="41273" y="24841"/>
                  </a:cubicBezTo>
                  <a:cubicBezTo>
                    <a:pt x="42779" y="23105"/>
                    <a:pt x="44301" y="21383"/>
                    <a:pt x="45787" y="19628"/>
                  </a:cubicBezTo>
                  <a:cubicBezTo>
                    <a:pt x="47649" y="17431"/>
                    <a:pt x="49481" y="15213"/>
                    <a:pt x="50983" y="12736"/>
                  </a:cubicBezTo>
                  <a:cubicBezTo>
                    <a:pt x="51468" y="11934"/>
                    <a:pt x="51802" y="11104"/>
                    <a:pt x="51889" y="10168"/>
                  </a:cubicBezTo>
                  <a:cubicBezTo>
                    <a:pt x="52073" y="8181"/>
                    <a:pt x="50561" y="6425"/>
                    <a:pt x="48758" y="6425"/>
                  </a:cubicBezTo>
                  <a:cubicBezTo>
                    <a:pt x="48543" y="6425"/>
                    <a:pt x="48323" y="6450"/>
                    <a:pt x="48102" y="6502"/>
                  </a:cubicBezTo>
                  <a:cubicBezTo>
                    <a:pt x="47424" y="6664"/>
                    <a:pt x="46759" y="6825"/>
                    <a:pt x="46119" y="7109"/>
                  </a:cubicBezTo>
                  <a:cubicBezTo>
                    <a:pt x="43450" y="8285"/>
                    <a:pt x="40939" y="9771"/>
                    <a:pt x="38445" y="11276"/>
                  </a:cubicBezTo>
                  <a:cubicBezTo>
                    <a:pt x="33455" y="14286"/>
                    <a:pt x="28522" y="17391"/>
                    <a:pt x="23710" y="20689"/>
                  </a:cubicBezTo>
                  <a:cubicBezTo>
                    <a:pt x="22731" y="21360"/>
                    <a:pt x="21710" y="21969"/>
                    <a:pt x="20686" y="22621"/>
                  </a:cubicBezTo>
                  <a:cubicBezTo>
                    <a:pt x="20605" y="22312"/>
                    <a:pt x="20787" y="22227"/>
                    <a:pt x="20891" y="22102"/>
                  </a:cubicBezTo>
                  <a:cubicBezTo>
                    <a:pt x="23952" y="18404"/>
                    <a:pt x="26956" y="14658"/>
                    <a:pt x="29514" y="10578"/>
                  </a:cubicBezTo>
                  <a:cubicBezTo>
                    <a:pt x="30646" y="8771"/>
                    <a:pt x="31906" y="7040"/>
                    <a:pt x="32736" y="5042"/>
                  </a:cubicBezTo>
                  <a:cubicBezTo>
                    <a:pt x="33302" y="3679"/>
                    <a:pt x="33094" y="2479"/>
                    <a:pt x="32210" y="1372"/>
                  </a:cubicBezTo>
                  <a:cubicBezTo>
                    <a:pt x="31487" y="466"/>
                    <a:pt x="30590" y="0"/>
                    <a:pt x="29516" y="0"/>
                  </a:cubicBez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3" name="Google Shape;763;p41"/>
          <p:cNvSpPr txBox="1"/>
          <p:nvPr>
            <p:ph type="title"/>
          </p:nvPr>
        </p:nvSpPr>
        <p:spPr>
          <a:xfrm>
            <a:off x="720000" y="3001925"/>
            <a:ext cx="7704000" cy="56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said this </a:t>
            </a:r>
            <a:r>
              <a:rPr lang="en">
                <a:solidFill>
                  <a:schemeClr val="accent6"/>
                </a:solidFill>
              </a:rPr>
              <a:t>quote</a:t>
            </a:r>
            <a:r>
              <a:rPr lang="en"/>
              <a:t>?</a:t>
            </a:r>
            <a:endParaRPr/>
          </a:p>
        </p:txBody>
      </p:sp>
      <p:sp>
        <p:nvSpPr>
          <p:cNvPr id="764" name="Google Shape;764;p41"/>
          <p:cNvSpPr txBox="1"/>
          <p:nvPr>
            <p:ph idx="1" type="subTitle"/>
          </p:nvPr>
        </p:nvSpPr>
        <p:spPr>
          <a:xfrm rot="-215">
            <a:off x="803350" y="3687194"/>
            <a:ext cx="4795800" cy="12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t>“They should move out of their parent’s basement </a:t>
            </a:r>
            <a:r>
              <a:rPr lang="en" sz="1700"/>
              <a:t>and</a:t>
            </a:r>
            <a:r>
              <a:rPr lang="en" sz="1700"/>
              <a:t> buy a starter house with a single family income, like I did!”</a:t>
            </a:r>
            <a:endParaRPr sz="1700"/>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68"/>
          <p:cNvSpPr/>
          <p:nvPr/>
        </p:nvSpPr>
        <p:spPr>
          <a:xfrm rot="330">
            <a:off x="152400" y="3361875"/>
            <a:ext cx="3128700" cy="497100"/>
          </a:xfrm>
          <a:prstGeom prst="parallelogram">
            <a:avLst>
              <a:gd fmla="val 25000" name="adj"/>
            </a:avLst>
          </a:prstGeom>
          <a:solidFill>
            <a:schemeClr val="accent4"/>
          </a:solidFill>
          <a:ln cap="flat" cmpd="sng" w="19800">
            <a:solidFill>
              <a:schemeClr val="dk1"/>
            </a:solidFill>
            <a:prstDash val="solid"/>
            <a:round/>
            <a:headEnd len="sm" w="sm" type="none"/>
            <a:tailEnd len="sm" w="sm" type="none"/>
          </a:ln>
        </p:spPr>
        <p:txBody>
          <a:bodyPr anchorCtr="0" anchor="ctr" bIns="63350" lIns="63350" spcFirstLastPara="1" rIns="63350" wrap="square" tIns="63350">
            <a:noAutofit/>
          </a:bodyPr>
          <a:lstStyle/>
          <a:p>
            <a:pPr indent="0" lvl="0" marL="0" rtl="0" algn="l">
              <a:spcBef>
                <a:spcPts val="0"/>
              </a:spcBef>
              <a:spcAft>
                <a:spcPts val="0"/>
              </a:spcAft>
              <a:buNone/>
            </a:pPr>
            <a:r>
              <a:t/>
            </a:r>
            <a:endParaRPr sz="970">
              <a:solidFill>
                <a:schemeClr val="accent6"/>
              </a:solidFill>
            </a:endParaRPr>
          </a:p>
        </p:txBody>
      </p:sp>
      <p:sp>
        <p:nvSpPr>
          <p:cNvPr id="1044" name="Google Shape;1044;p68"/>
          <p:cNvSpPr txBox="1"/>
          <p:nvPr>
            <p:ph idx="4294967295" type="subTitle"/>
          </p:nvPr>
        </p:nvSpPr>
        <p:spPr>
          <a:xfrm rot="418">
            <a:off x="482539" y="3361875"/>
            <a:ext cx="2468400" cy="437100"/>
          </a:xfrm>
          <a:prstGeom prst="rect">
            <a:avLst/>
          </a:prstGeom>
        </p:spPr>
        <p:txBody>
          <a:bodyPr anchorCtr="0" anchor="t" bIns="63350" lIns="63350" spcFirstLastPara="1" rIns="63350" wrap="square" tIns="63350">
            <a:noAutofit/>
          </a:bodyPr>
          <a:lstStyle/>
          <a:p>
            <a:pPr indent="0" lvl="0" marL="0" rtl="0" algn="ctr">
              <a:spcBef>
                <a:spcPts val="0"/>
              </a:spcBef>
              <a:spcAft>
                <a:spcPts val="0"/>
              </a:spcAft>
              <a:buNone/>
            </a:pPr>
            <a:r>
              <a:rPr b="1" lang="en" sz="1108">
                <a:solidFill>
                  <a:schemeClr val="dk2"/>
                </a:solidFill>
              </a:rPr>
              <a:t>Nike</a:t>
            </a:r>
            <a:endParaRPr b="1" sz="1108">
              <a:solidFill>
                <a:schemeClr val="dk2"/>
              </a:solidFill>
            </a:endParaRPr>
          </a:p>
          <a:p>
            <a:pPr indent="0" lvl="0" marL="0" rtl="0" algn="ctr">
              <a:spcBef>
                <a:spcPts val="0"/>
              </a:spcBef>
              <a:spcAft>
                <a:spcPts val="0"/>
              </a:spcAft>
              <a:buNone/>
            </a:pPr>
            <a:r>
              <a:rPr b="1" lang="en" sz="1108">
                <a:solidFill>
                  <a:schemeClr val="dk2"/>
                </a:solidFill>
              </a:rPr>
              <a:t>$78.00 -- Thrift -- </a:t>
            </a:r>
            <a:r>
              <a:rPr b="1" lang="en" sz="1108" u="sng">
                <a:solidFill>
                  <a:schemeClr val="dk2"/>
                </a:solidFill>
                <a:hlinkClick r:id="rId3">
                  <a:extLst>
                    <a:ext uri="{A12FA001-AC4F-418D-AE19-62706E023703}">
                      <ahyp:hlinkClr val="tx"/>
                    </a:ext>
                  </a:extLst>
                </a:hlinkClick>
              </a:rPr>
              <a:t>LINK</a:t>
            </a:r>
            <a:endParaRPr b="1" sz="1108">
              <a:solidFill>
                <a:schemeClr val="dk2"/>
              </a:solidFill>
            </a:endParaRPr>
          </a:p>
        </p:txBody>
      </p:sp>
      <p:sp>
        <p:nvSpPr>
          <p:cNvPr id="1045" name="Google Shape;1045;p68"/>
          <p:cNvSpPr/>
          <p:nvPr/>
        </p:nvSpPr>
        <p:spPr>
          <a:xfrm rot="330">
            <a:off x="3156400" y="3361875"/>
            <a:ext cx="3128700" cy="497100"/>
          </a:xfrm>
          <a:prstGeom prst="parallelogram">
            <a:avLst>
              <a:gd fmla="val 25000" name="adj"/>
            </a:avLst>
          </a:prstGeom>
          <a:solidFill>
            <a:schemeClr val="accent4"/>
          </a:solidFill>
          <a:ln cap="flat" cmpd="sng" w="19800">
            <a:solidFill>
              <a:schemeClr val="dk1"/>
            </a:solidFill>
            <a:prstDash val="solid"/>
            <a:round/>
            <a:headEnd len="sm" w="sm" type="none"/>
            <a:tailEnd len="sm" w="sm" type="none"/>
          </a:ln>
        </p:spPr>
        <p:txBody>
          <a:bodyPr anchorCtr="0" anchor="ctr" bIns="63350" lIns="63350" spcFirstLastPara="1" rIns="63350" wrap="square" tIns="63350">
            <a:noAutofit/>
          </a:bodyPr>
          <a:lstStyle/>
          <a:p>
            <a:pPr indent="0" lvl="0" marL="0" rtl="0" algn="l">
              <a:spcBef>
                <a:spcPts val="0"/>
              </a:spcBef>
              <a:spcAft>
                <a:spcPts val="0"/>
              </a:spcAft>
              <a:buNone/>
            </a:pPr>
            <a:r>
              <a:t/>
            </a:r>
            <a:endParaRPr sz="970">
              <a:solidFill>
                <a:schemeClr val="accent6"/>
              </a:solidFill>
            </a:endParaRPr>
          </a:p>
        </p:txBody>
      </p:sp>
      <p:pic>
        <p:nvPicPr>
          <p:cNvPr id="1046" name="Google Shape;1046;p68"/>
          <p:cNvPicPr preferRelativeResize="0"/>
          <p:nvPr/>
        </p:nvPicPr>
        <p:blipFill>
          <a:blip r:embed="rId4">
            <a:alphaModFix/>
          </a:blip>
          <a:stretch>
            <a:fillRect/>
          </a:stretch>
        </p:blipFill>
        <p:spPr>
          <a:xfrm>
            <a:off x="6044172" y="165600"/>
            <a:ext cx="3056925" cy="3056925"/>
          </a:xfrm>
          <a:prstGeom prst="rect">
            <a:avLst/>
          </a:prstGeom>
          <a:noFill/>
          <a:ln>
            <a:noFill/>
          </a:ln>
        </p:spPr>
      </p:pic>
      <p:sp>
        <p:nvSpPr>
          <p:cNvPr id="1047" name="Google Shape;1047;p68"/>
          <p:cNvSpPr/>
          <p:nvPr/>
        </p:nvSpPr>
        <p:spPr>
          <a:xfrm rot="330">
            <a:off x="6008287" y="3361875"/>
            <a:ext cx="3128700" cy="497100"/>
          </a:xfrm>
          <a:prstGeom prst="parallelogram">
            <a:avLst>
              <a:gd fmla="val 25000" name="adj"/>
            </a:avLst>
          </a:prstGeom>
          <a:solidFill>
            <a:schemeClr val="accent4"/>
          </a:solidFill>
          <a:ln cap="flat" cmpd="sng" w="19800">
            <a:solidFill>
              <a:schemeClr val="dk1"/>
            </a:solidFill>
            <a:prstDash val="solid"/>
            <a:round/>
            <a:headEnd len="sm" w="sm" type="none"/>
            <a:tailEnd len="sm" w="sm" type="none"/>
          </a:ln>
        </p:spPr>
        <p:txBody>
          <a:bodyPr anchorCtr="0" anchor="ctr" bIns="63350" lIns="63350" spcFirstLastPara="1" rIns="63350" wrap="square" tIns="63350">
            <a:noAutofit/>
          </a:bodyPr>
          <a:lstStyle/>
          <a:p>
            <a:pPr indent="0" lvl="0" marL="0" rtl="0" algn="l">
              <a:spcBef>
                <a:spcPts val="0"/>
              </a:spcBef>
              <a:spcAft>
                <a:spcPts val="0"/>
              </a:spcAft>
              <a:buNone/>
            </a:pPr>
            <a:r>
              <a:t/>
            </a:r>
            <a:endParaRPr sz="970">
              <a:solidFill>
                <a:schemeClr val="accent6"/>
              </a:solidFill>
            </a:endParaRPr>
          </a:p>
        </p:txBody>
      </p:sp>
      <p:sp>
        <p:nvSpPr>
          <p:cNvPr id="1048" name="Google Shape;1048;p68"/>
          <p:cNvSpPr txBox="1"/>
          <p:nvPr>
            <p:ph idx="4294967295" type="subTitle"/>
          </p:nvPr>
        </p:nvSpPr>
        <p:spPr>
          <a:xfrm rot="384">
            <a:off x="3300987" y="3361875"/>
            <a:ext cx="2687400" cy="437100"/>
          </a:xfrm>
          <a:prstGeom prst="rect">
            <a:avLst/>
          </a:prstGeom>
        </p:spPr>
        <p:txBody>
          <a:bodyPr anchorCtr="0" anchor="t" bIns="63350" lIns="63350" spcFirstLastPara="1" rIns="63350" wrap="square" tIns="63350">
            <a:noAutofit/>
          </a:bodyPr>
          <a:lstStyle/>
          <a:p>
            <a:pPr indent="0" lvl="0" marL="0" rtl="0" algn="ctr">
              <a:spcBef>
                <a:spcPts val="0"/>
              </a:spcBef>
              <a:spcAft>
                <a:spcPts val="0"/>
              </a:spcAft>
              <a:buNone/>
            </a:pPr>
            <a:r>
              <a:rPr b="1" lang="en" sz="1108">
                <a:solidFill>
                  <a:schemeClr val="dk2"/>
                </a:solidFill>
              </a:rPr>
              <a:t>Uniqlo</a:t>
            </a:r>
            <a:endParaRPr b="1" sz="1108">
              <a:solidFill>
                <a:schemeClr val="dk2"/>
              </a:solidFill>
            </a:endParaRPr>
          </a:p>
          <a:p>
            <a:pPr indent="0" lvl="0" marL="0" rtl="0" algn="ctr">
              <a:spcBef>
                <a:spcPts val="0"/>
              </a:spcBef>
              <a:spcAft>
                <a:spcPts val="0"/>
              </a:spcAft>
              <a:buNone/>
            </a:pPr>
            <a:r>
              <a:rPr b="1" lang="en" sz="1108">
                <a:solidFill>
                  <a:schemeClr val="dk2"/>
                </a:solidFill>
              </a:rPr>
              <a:t>$39.90 -- Fast Fashion -- </a:t>
            </a:r>
            <a:r>
              <a:rPr b="1" lang="en" sz="1108" u="sng">
                <a:solidFill>
                  <a:schemeClr val="dk2"/>
                </a:solidFill>
                <a:hlinkClick r:id="rId5">
                  <a:extLst>
                    <a:ext uri="{A12FA001-AC4F-418D-AE19-62706E023703}">
                      <ahyp:hlinkClr val="tx"/>
                    </a:ext>
                  </a:extLst>
                </a:hlinkClick>
              </a:rPr>
              <a:t>LINK</a:t>
            </a:r>
            <a:endParaRPr b="1" sz="1108">
              <a:solidFill>
                <a:schemeClr val="dk2"/>
              </a:solidFill>
            </a:endParaRPr>
          </a:p>
        </p:txBody>
      </p:sp>
      <p:sp>
        <p:nvSpPr>
          <p:cNvPr id="1049" name="Google Shape;1049;p68"/>
          <p:cNvSpPr txBox="1"/>
          <p:nvPr>
            <p:ph idx="4294967295" type="subTitle"/>
          </p:nvPr>
        </p:nvSpPr>
        <p:spPr>
          <a:xfrm rot="418">
            <a:off x="6338426" y="3361875"/>
            <a:ext cx="2468400" cy="437100"/>
          </a:xfrm>
          <a:prstGeom prst="rect">
            <a:avLst/>
          </a:prstGeom>
        </p:spPr>
        <p:txBody>
          <a:bodyPr anchorCtr="0" anchor="t" bIns="63350" lIns="63350" spcFirstLastPara="1" rIns="63350" wrap="square" tIns="63350">
            <a:noAutofit/>
          </a:bodyPr>
          <a:lstStyle/>
          <a:p>
            <a:pPr indent="0" lvl="0" marL="0" rtl="0" algn="ctr">
              <a:spcBef>
                <a:spcPts val="0"/>
              </a:spcBef>
              <a:spcAft>
                <a:spcPts val="0"/>
              </a:spcAft>
              <a:buNone/>
            </a:pPr>
            <a:r>
              <a:rPr b="1" lang="en" sz="1108">
                <a:solidFill>
                  <a:schemeClr val="dk2"/>
                </a:solidFill>
              </a:rPr>
              <a:t>LOUIS VUITTON</a:t>
            </a:r>
            <a:endParaRPr b="1" sz="1108">
              <a:solidFill>
                <a:schemeClr val="dk2"/>
              </a:solidFill>
            </a:endParaRPr>
          </a:p>
          <a:p>
            <a:pPr indent="0" lvl="0" marL="0" rtl="0" algn="ctr">
              <a:spcBef>
                <a:spcPts val="0"/>
              </a:spcBef>
              <a:spcAft>
                <a:spcPts val="0"/>
              </a:spcAft>
              <a:buNone/>
            </a:pPr>
            <a:r>
              <a:rPr b="1" lang="en" sz="1108">
                <a:solidFill>
                  <a:schemeClr val="dk2"/>
                </a:solidFill>
              </a:rPr>
              <a:t>$3,579.523 -- Luxury-- </a:t>
            </a:r>
            <a:r>
              <a:rPr b="1" lang="en" sz="1108" u="sng">
                <a:solidFill>
                  <a:schemeClr val="dk2"/>
                </a:solidFill>
                <a:hlinkClick r:id="rId6">
                  <a:extLst>
                    <a:ext uri="{A12FA001-AC4F-418D-AE19-62706E023703}">
                      <ahyp:hlinkClr val="tx"/>
                    </a:ext>
                  </a:extLst>
                </a:hlinkClick>
              </a:rPr>
              <a:t>LINK</a:t>
            </a:r>
            <a:endParaRPr b="1" sz="1108">
              <a:solidFill>
                <a:schemeClr val="dk2"/>
              </a:solidFill>
            </a:endParaRPr>
          </a:p>
        </p:txBody>
      </p:sp>
      <p:sp>
        <p:nvSpPr>
          <p:cNvPr id="1050" name="Google Shape;1050;p68"/>
          <p:cNvSpPr txBox="1"/>
          <p:nvPr/>
        </p:nvSpPr>
        <p:spPr>
          <a:xfrm>
            <a:off x="1103650" y="4042075"/>
            <a:ext cx="7234200" cy="1092300"/>
          </a:xfrm>
          <a:prstGeom prst="rect">
            <a:avLst/>
          </a:prstGeom>
          <a:noFill/>
          <a:ln>
            <a:noFill/>
          </a:ln>
        </p:spPr>
        <p:txBody>
          <a:bodyPr anchorCtr="0" anchor="t" bIns="91425" lIns="91425" spcFirstLastPara="1" rIns="91425" wrap="square" tIns="91425">
            <a:spAutoFit/>
          </a:bodyPr>
          <a:lstStyle/>
          <a:p>
            <a:pPr indent="0" lvl="0" marL="0" marR="381000" rtl="0" algn="ctr">
              <a:lnSpc>
                <a:spcPct val="115000"/>
              </a:lnSpc>
              <a:spcBef>
                <a:spcPts val="1400"/>
              </a:spcBef>
              <a:spcAft>
                <a:spcPts val="0"/>
              </a:spcAft>
              <a:buNone/>
            </a:pPr>
            <a:r>
              <a:rPr lang="en" sz="2200">
                <a:solidFill>
                  <a:schemeClr val="dk1"/>
                </a:solidFill>
                <a:highlight>
                  <a:schemeClr val="accent5"/>
                </a:highlight>
                <a:latin typeface="Courier Prime"/>
                <a:ea typeface="Courier Prime"/>
                <a:cs typeface="Courier Prime"/>
                <a:sym typeface="Courier Prime"/>
              </a:rPr>
              <a:t>Activity 1: Thrift or Treat!</a:t>
            </a:r>
            <a:endParaRPr sz="2200">
              <a:solidFill>
                <a:schemeClr val="dk1"/>
              </a:solidFill>
              <a:highlight>
                <a:schemeClr val="accent5"/>
              </a:highlight>
              <a:latin typeface="Courier Prime"/>
              <a:ea typeface="Courier Prime"/>
              <a:cs typeface="Courier Prime"/>
              <a:sym typeface="Courier Prime"/>
            </a:endParaRPr>
          </a:p>
          <a:p>
            <a:pPr indent="0" lvl="0" marL="0" marR="381000" rtl="0" algn="ctr">
              <a:lnSpc>
                <a:spcPct val="115000"/>
              </a:lnSpc>
              <a:spcBef>
                <a:spcPts val="1400"/>
              </a:spcBef>
              <a:spcAft>
                <a:spcPts val="400"/>
              </a:spcAft>
              <a:buNone/>
            </a:pPr>
            <a:r>
              <a:rPr lang="en" sz="2200">
                <a:solidFill>
                  <a:schemeClr val="dk1"/>
                </a:solidFill>
                <a:highlight>
                  <a:schemeClr val="accent5"/>
                </a:highlight>
                <a:latin typeface="Courier Prime"/>
                <a:ea typeface="Courier Prime"/>
                <a:cs typeface="Courier Prime"/>
                <a:sym typeface="Courier Prime"/>
              </a:rPr>
              <a:t>Is Thrifting Always a Smart Buy?</a:t>
            </a:r>
            <a:endParaRPr sz="2200">
              <a:solidFill>
                <a:schemeClr val="dk1"/>
              </a:solidFill>
              <a:highlight>
                <a:schemeClr val="accent5"/>
              </a:highlight>
              <a:latin typeface="Courier Prime"/>
              <a:ea typeface="Courier Prime"/>
              <a:cs typeface="Courier Prime"/>
              <a:sym typeface="Courier Prime"/>
            </a:endParaRPr>
          </a:p>
        </p:txBody>
      </p:sp>
      <p:pic>
        <p:nvPicPr>
          <p:cNvPr id="1051" name="Google Shape;1051;p68"/>
          <p:cNvPicPr preferRelativeResize="0"/>
          <p:nvPr/>
        </p:nvPicPr>
        <p:blipFill rotWithShape="1">
          <a:blip r:embed="rId7">
            <a:alphaModFix/>
          </a:blip>
          <a:srcRect b="19885" l="9125" r="5666" t="21314"/>
          <a:stretch/>
        </p:blipFill>
        <p:spPr>
          <a:xfrm>
            <a:off x="3273700" y="573278"/>
            <a:ext cx="2618025" cy="2409120"/>
          </a:xfrm>
          <a:prstGeom prst="rect">
            <a:avLst/>
          </a:prstGeom>
          <a:noFill/>
          <a:ln>
            <a:noFill/>
          </a:ln>
        </p:spPr>
      </p:pic>
      <p:pic>
        <p:nvPicPr>
          <p:cNvPr id="1052" name="Google Shape;1052;p68"/>
          <p:cNvPicPr preferRelativeResize="0"/>
          <p:nvPr/>
        </p:nvPicPr>
        <p:blipFill>
          <a:blip r:embed="rId8">
            <a:alphaModFix/>
          </a:blip>
          <a:stretch>
            <a:fillRect/>
          </a:stretch>
        </p:blipFill>
        <p:spPr>
          <a:xfrm>
            <a:off x="312250" y="289562"/>
            <a:ext cx="2809000" cy="280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69"/>
          <p:cNvSpPr txBox="1"/>
          <p:nvPr/>
        </p:nvSpPr>
        <p:spPr>
          <a:xfrm>
            <a:off x="1103650" y="4042075"/>
            <a:ext cx="7234200" cy="1092300"/>
          </a:xfrm>
          <a:prstGeom prst="rect">
            <a:avLst/>
          </a:prstGeom>
          <a:noFill/>
          <a:ln>
            <a:noFill/>
          </a:ln>
        </p:spPr>
        <p:txBody>
          <a:bodyPr anchorCtr="0" anchor="t" bIns="91425" lIns="91425" spcFirstLastPara="1" rIns="91425" wrap="square" tIns="91425">
            <a:spAutoFit/>
          </a:bodyPr>
          <a:lstStyle/>
          <a:p>
            <a:pPr indent="0" lvl="0" marL="0" marR="381000" rtl="0" algn="ctr">
              <a:lnSpc>
                <a:spcPct val="115000"/>
              </a:lnSpc>
              <a:spcBef>
                <a:spcPts val="1400"/>
              </a:spcBef>
              <a:spcAft>
                <a:spcPts val="0"/>
              </a:spcAft>
              <a:buNone/>
            </a:pPr>
            <a:r>
              <a:rPr lang="en" sz="2200">
                <a:solidFill>
                  <a:schemeClr val="dk1"/>
                </a:solidFill>
                <a:highlight>
                  <a:schemeClr val="accent5"/>
                </a:highlight>
                <a:latin typeface="Courier Prime"/>
                <a:ea typeface="Courier Prime"/>
                <a:cs typeface="Courier Prime"/>
                <a:sym typeface="Courier Prime"/>
              </a:rPr>
              <a:t>Activity 1: Thrift or Treat!</a:t>
            </a:r>
            <a:endParaRPr sz="2200">
              <a:solidFill>
                <a:schemeClr val="dk1"/>
              </a:solidFill>
              <a:highlight>
                <a:schemeClr val="accent5"/>
              </a:highlight>
              <a:latin typeface="Courier Prime"/>
              <a:ea typeface="Courier Prime"/>
              <a:cs typeface="Courier Prime"/>
              <a:sym typeface="Courier Prime"/>
            </a:endParaRPr>
          </a:p>
          <a:p>
            <a:pPr indent="0" lvl="0" marL="0" marR="381000" rtl="0" algn="ctr">
              <a:lnSpc>
                <a:spcPct val="115000"/>
              </a:lnSpc>
              <a:spcBef>
                <a:spcPts val="1400"/>
              </a:spcBef>
              <a:spcAft>
                <a:spcPts val="400"/>
              </a:spcAft>
              <a:buNone/>
            </a:pPr>
            <a:r>
              <a:rPr lang="en" sz="2200">
                <a:solidFill>
                  <a:schemeClr val="dk1"/>
                </a:solidFill>
                <a:highlight>
                  <a:schemeClr val="accent5"/>
                </a:highlight>
                <a:latin typeface="Courier Prime"/>
                <a:ea typeface="Courier Prime"/>
                <a:cs typeface="Courier Prime"/>
                <a:sym typeface="Courier Prime"/>
              </a:rPr>
              <a:t>Is Thrifting Always a Smart Buy?</a:t>
            </a:r>
            <a:endParaRPr sz="2200">
              <a:solidFill>
                <a:schemeClr val="dk1"/>
              </a:solidFill>
              <a:highlight>
                <a:schemeClr val="accent5"/>
              </a:highlight>
              <a:latin typeface="Courier Prime"/>
              <a:ea typeface="Courier Prime"/>
              <a:cs typeface="Courier Prime"/>
              <a:sym typeface="Courier Prime"/>
            </a:endParaRPr>
          </a:p>
        </p:txBody>
      </p:sp>
      <p:graphicFrame>
        <p:nvGraphicFramePr>
          <p:cNvPr id="1058" name="Google Shape;1058;p69"/>
          <p:cNvGraphicFramePr/>
          <p:nvPr/>
        </p:nvGraphicFramePr>
        <p:xfrm>
          <a:off x="152400" y="152400"/>
          <a:ext cx="3000000" cy="3000000"/>
        </p:xfrm>
        <a:graphic>
          <a:graphicData uri="http://schemas.openxmlformats.org/drawingml/2006/table">
            <a:tbl>
              <a:tblPr>
                <a:noFill/>
                <a:tableStyleId>{1361DFD0-4DC2-46DA-A724-1E6138CCBE4F}</a:tableStyleId>
              </a:tblPr>
              <a:tblGrid>
                <a:gridCol w="1185800"/>
                <a:gridCol w="1566425"/>
                <a:gridCol w="1420025"/>
                <a:gridCol w="1258975"/>
                <a:gridCol w="1668900"/>
                <a:gridCol w="1420025"/>
              </a:tblGrid>
              <a:tr h="1020900">
                <a:tc>
                  <a:txBody>
                    <a:bodyPr/>
                    <a:lstStyle/>
                    <a:p>
                      <a:pPr indent="0" lvl="0" marL="0" rtl="0" algn="ctr">
                        <a:spcBef>
                          <a:spcPts val="0"/>
                        </a:spcBef>
                        <a:spcAft>
                          <a:spcPts val="0"/>
                        </a:spcAft>
                        <a:buNone/>
                      </a:pPr>
                      <a:r>
                        <a:rPr b="1" lang="en" sz="1700" u="sng">
                          <a:solidFill>
                            <a:schemeClr val="lt1"/>
                          </a:solidFill>
                          <a:latin typeface="Jua"/>
                          <a:ea typeface="Jua"/>
                          <a:cs typeface="Jua"/>
                          <a:sym typeface="Jua"/>
                        </a:rPr>
                        <a:t>Item</a:t>
                      </a:r>
                      <a:endParaRPr b="1" sz="1700" u="sng">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600" u="sng">
                          <a:solidFill>
                            <a:schemeClr val="lt1"/>
                          </a:solidFill>
                          <a:latin typeface="Jua"/>
                          <a:ea typeface="Jua"/>
                          <a:cs typeface="Jua"/>
                          <a:sym typeface="Jua"/>
                        </a:rPr>
                        <a:t>Affordability</a:t>
                      </a:r>
                      <a:endParaRPr b="1" sz="1600" u="sng">
                        <a:solidFill>
                          <a:schemeClr val="lt1"/>
                        </a:solidFill>
                        <a:latin typeface="Jua"/>
                        <a:ea typeface="Jua"/>
                        <a:cs typeface="Jua"/>
                        <a:sym typeface="Jua"/>
                      </a:endParaRPr>
                    </a:p>
                    <a:p>
                      <a:pPr indent="0" lvl="0" marL="0" rtl="0" algn="ctr">
                        <a:spcBef>
                          <a:spcPts val="0"/>
                        </a:spcBef>
                        <a:spcAft>
                          <a:spcPts val="0"/>
                        </a:spcAft>
                        <a:buNone/>
                      </a:pPr>
                      <a:r>
                        <a:rPr b="1" lang="en" sz="1600" u="sng">
                          <a:solidFill>
                            <a:schemeClr val="lt1"/>
                          </a:solidFill>
                          <a:latin typeface="Jua"/>
                          <a:ea typeface="Jua"/>
                          <a:cs typeface="Jua"/>
                          <a:sym typeface="Jua"/>
                        </a:rPr>
                        <a:t>(1-5)</a:t>
                      </a:r>
                      <a:endParaRPr b="1" sz="1600" u="sng">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600" u="sng">
                          <a:solidFill>
                            <a:schemeClr val="lt1"/>
                          </a:solidFill>
                          <a:latin typeface="Jua"/>
                          <a:ea typeface="Jua"/>
                          <a:cs typeface="Jua"/>
                          <a:sym typeface="Jua"/>
                        </a:rPr>
                        <a:t>Durability / Quality</a:t>
                      </a:r>
                      <a:endParaRPr b="1" sz="1600" u="sng">
                        <a:solidFill>
                          <a:schemeClr val="lt1"/>
                        </a:solidFill>
                        <a:latin typeface="Jua"/>
                        <a:ea typeface="Jua"/>
                        <a:cs typeface="Jua"/>
                        <a:sym typeface="Jua"/>
                      </a:endParaRPr>
                    </a:p>
                    <a:p>
                      <a:pPr indent="0" lvl="0" marL="0" rtl="0" algn="ctr">
                        <a:spcBef>
                          <a:spcPts val="0"/>
                        </a:spcBef>
                        <a:spcAft>
                          <a:spcPts val="0"/>
                        </a:spcAft>
                        <a:buNone/>
                      </a:pPr>
                      <a:r>
                        <a:rPr b="1" lang="en" sz="1600" u="sng">
                          <a:solidFill>
                            <a:schemeClr val="lt1"/>
                          </a:solidFill>
                          <a:latin typeface="Jua"/>
                          <a:ea typeface="Jua"/>
                          <a:cs typeface="Jua"/>
                          <a:sym typeface="Jua"/>
                        </a:rPr>
                        <a:t>(1-5)</a:t>
                      </a:r>
                      <a:endParaRPr b="1" sz="1600" u="sng">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600" u="sng">
                          <a:solidFill>
                            <a:schemeClr val="lt1"/>
                          </a:solidFill>
                          <a:latin typeface="Jua"/>
                          <a:ea typeface="Jua"/>
                          <a:cs typeface="Jua"/>
                          <a:sym typeface="Jua"/>
                        </a:rPr>
                        <a:t>Brand/</a:t>
                      </a:r>
                      <a:endParaRPr b="1" sz="1600" u="sng">
                        <a:solidFill>
                          <a:schemeClr val="lt1"/>
                        </a:solidFill>
                        <a:latin typeface="Jua"/>
                        <a:ea typeface="Jua"/>
                        <a:cs typeface="Jua"/>
                        <a:sym typeface="Jua"/>
                      </a:endParaRPr>
                    </a:p>
                    <a:p>
                      <a:pPr indent="0" lvl="0" marL="0" rtl="0" algn="ctr">
                        <a:spcBef>
                          <a:spcPts val="0"/>
                        </a:spcBef>
                        <a:spcAft>
                          <a:spcPts val="0"/>
                        </a:spcAft>
                        <a:buNone/>
                      </a:pPr>
                      <a:r>
                        <a:rPr b="1" lang="en" sz="1600" u="sng">
                          <a:solidFill>
                            <a:schemeClr val="lt1"/>
                          </a:solidFill>
                          <a:latin typeface="Jua"/>
                          <a:ea typeface="Jua"/>
                          <a:cs typeface="Jua"/>
                          <a:sym typeface="Jua"/>
                        </a:rPr>
                        <a:t>Status Appeal</a:t>
                      </a:r>
                      <a:endParaRPr b="1" sz="1600" u="sng">
                        <a:solidFill>
                          <a:schemeClr val="lt1"/>
                        </a:solidFill>
                        <a:latin typeface="Jua"/>
                        <a:ea typeface="Jua"/>
                        <a:cs typeface="Jua"/>
                        <a:sym typeface="Jua"/>
                      </a:endParaRPr>
                    </a:p>
                    <a:p>
                      <a:pPr indent="0" lvl="0" marL="0" rtl="0" algn="ctr">
                        <a:spcBef>
                          <a:spcPts val="0"/>
                        </a:spcBef>
                        <a:spcAft>
                          <a:spcPts val="0"/>
                        </a:spcAft>
                        <a:buNone/>
                      </a:pPr>
                      <a:r>
                        <a:rPr b="1" lang="en" sz="1600" u="sng">
                          <a:solidFill>
                            <a:schemeClr val="lt1"/>
                          </a:solidFill>
                          <a:latin typeface="Jua"/>
                          <a:ea typeface="Jua"/>
                          <a:cs typeface="Jua"/>
                          <a:sym typeface="Jua"/>
                        </a:rPr>
                        <a:t>(1-5)</a:t>
                      </a:r>
                      <a:endParaRPr b="1" sz="1600" u="sng">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600" u="sng">
                          <a:solidFill>
                            <a:schemeClr val="lt1"/>
                          </a:solidFill>
                          <a:latin typeface="Jua"/>
                          <a:ea typeface="Jua"/>
                          <a:cs typeface="Jua"/>
                          <a:sym typeface="Jua"/>
                        </a:rPr>
                        <a:t>Sustainability</a:t>
                      </a:r>
                      <a:endParaRPr b="1" sz="1600" u="sng">
                        <a:solidFill>
                          <a:schemeClr val="lt1"/>
                        </a:solidFill>
                        <a:latin typeface="Jua"/>
                        <a:ea typeface="Jua"/>
                        <a:cs typeface="Jua"/>
                        <a:sym typeface="Jua"/>
                      </a:endParaRPr>
                    </a:p>
                    <a:p>
                      <a:pPr indent="0" lvl="0" marL="0" rtl="0" algn="ctr">
                        <a:spcBef>
                          <a:spcPts val="0"/>
                        </a:spcBef>
                        <a:spcAft>
                          <a:spcPts val="0"/>
                        </a:spcAft>
                        <a:buNone/>
                      </a:pPr>
                      <a:r>
                        <a:rPr b="1" lang="en" sz="1600" u="sng">
                          <a:solidFill>
                            <a:schemeClr val="lt1"/>
                          </a:solidFill>
                          <a:latin typeface="Jua"/>
                          <a:ea typeface="Jua"/>
                          <a:cs typeface="Jua"/>
                          <a:sym typeface="Jua"/>
                        </a:rPr>
                        <a:t>(1-5)</a:t>
                      </a:r>
                      <a:endParaRPr b="1" sz="1600" u="sng">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600" u="sng">
                          <a:solidFill>
                            <a:schemeClr val="lt1"/>
                          </a:solidFill>
                          <a:latin typeface="Jua"/>
                          <a:ea typeface="Jua"/>
                          <a:cs typeface="Jua"/>
                          <a:sym typeface="Jua"/>
                        </a:rPr>
                        <a:t>Resale Value</a:t>
                      </a:r>
                      <a:endParaRPr b="1" sz="1600" u="sng">
                        <a:solidFill>
                          <a:schemeClr val="lt1"/>
                        </a:solidFill>
                        <a:latin typeface="Jua"/>
                        <a:ea typeface="Jua"/>
                        <a:cs typeface="Jua"/>
                        <a:sym typeface="Jua"/>
                      </a:endParaRPr>
                    </a:p>
                    <a:p>
                      <a:pPr indent="0" lvl="0" marL="0" rtl="0" algn="ctr">
                        <a:spcBef>
                          <a:spcPts val="0"/>
                        </a:spcBef>
                        <a:spcAft>
                          <a:spcPts val="0"/>
                        </a:spcAft>
                        <a:buNone/>
                      </a:pPr>
                      <a:r>
                        <a:rPr b="1" lang="en" sz="1600" u="sng">
                          <a:solidFill>
                            <a:schemeClr val="lt1"/>
                          </a:solidFill>
                          <a:latin typeface="Jua"/>
                          <a:ea typeface="Jua"/>
                          <a:cs typeface="Jua"/>
                          <a:sym typeface="Jua"/>
                        </a:rPr>
                        <a:t>(1-5)</a:t>
                      </a:r>
                      <a:endParaRPr b="1" sz="1600" u="sng">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1"/>
                    </a:solidFill>
                  </a:tcPr>
                </a:tc>
              </a:tr>
              <a:tr h="500850">
                <a:tc>
                  <a:txBody>
                    <a:bodyPr/>
                    <a:lstStyle/>
                    <a:p>
                      <a:pPr indent="0" lvl="0" marL="0" rtl="0" algn="l">
                        <a:spcBef>
                          <a:spcPts val="0"/>
                        </a:spcBef>
                        <a:spcAft>
                          <a:spcPts val="0"/>
                        </a:spcAft>
                        <a:buNone/>
                      </a:pPr>
                      <a:r>
                        <a:rPr lang="en" sz="1700">
                          <a:solidFill>
                            <a:schemeClr val="lt1"/>
                          </a:solidFill>
                          <a:latin typeface="Jua"/>
                          <a:ea typeface="Jua"/>
                          <a:cs typeface="Jua"/>
                          <a:sym typeface="Jua"/>
                        </a:rPr>
                        <a:t>Thrifted</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788575">
                <a:tc>
                  <a:txBody>
                    <a:bodyPr/>
                    <a:lstStyle/>
                    <a:p>
                      <a:pPr indent="0" lvl="0" marL="0" rtl="0" algn="l">
                        <a:spcBef>
                          <a:spcPts val="0"/>
                        </a:spcBef>
                        <a:spcAft>
                          <a:spcPts val="0"/>
                        </a:spcAft>
                        <a:buNone/>
                      </a:pPr>
                      <a:r>
                        <a:rPr lang="en" sz="1700">
                          <a:solidFill>
                            <a:schemeClr val="lt1"/>
                          </a:solidFill>
                          <a:latin typeface="Jua"/>
                          <a:ea typeface="Jua"/>
                          <a:cs typeface="Jua"/>
                          <a:sym typeface="Jua"/>
                        </a:rPr>
                        <a:t>Fast Fashion</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r h="500850">
                <a:tc>
                  <a:txBody>
                    <a:bodyPr/>
                    <a:lstStyle/>
                    <a:p>
                      <a:pPr indent="0" lvl="0" marL="0" rtl="0" algn="l">
                        <a:spcBef>
                          <a:spcPts val="0"/>
                        </a:spcBef>
                        <a:spcAft>
                          <a:spcPts val="0"/>
                        </a:spcAft>
                        <a:buNone/>
                      </a:pPr>
                      <a:r>
                        <a:rPr lang="en" sz="1700">
                          <a:solidFill>
                            <a:schemeClr val="lt1"/>
                          </a:solidFill>
                          <a:latin typeface="Jua"/>
                          <a:ea typeface="Jua"/>
                          <a:cs typeface="Jua"/>
                          <a:sym typeface="Jua"/>
                        </a:rPr>
                        <a:t>Luxury</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t/>
                      </a:r>
                      <a:endParaRPr sz="1700">
                        <a:solidFill>
                          <a:schemeClr val="lt1"/>
                        </a:solidFill>
                        <a:latin typeface="Jua"/>
                        <a:ea typeface="Jua"/>
                        <a:cs typeface="Jua"/>
                        <a:sym typeface="Jua"/>
                      </a:endParaRPr>
                    </a:p>
                  </a:txBody>
                  <a:tcPr marT="63500" marB="63500" marR="63500" marL="63500">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70"/>
          <p:cNvSpPr txBox="1"/>
          <p:nvPr>
            <p:ph type="title"/>
          </p:nvPr>
        </p:nvSpPr>
        <p:spPr>
          <a:xfrm>
            <a:off x="359200" y="422049"/>
            <a:ext cx="68922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rPr>
              <a:t>Let’s </a:t>
            </a:r>
            <a:r>
              <a:rPr lang="en" u="sng">
                <a:hlinkClick r:id="rId3"/>
              </a:rPr>
              <a:t>explore</a:t>
            </a:r>
            <a:r>
              <a:rPr lang="en"/>
              <a:t>!</a:t>
            </a:r>
            <a:endParaRPr/>
          </a:p>
        </p:txBody>
      </p:sp>
      <p:grpSp>
        <p:nvGrpSpPr>
          <p:cNvPr id="1064" name="Google Shape;1064;p70"/>
          <p:cNvGrpSpPr/>
          <p:nvPr/>
        </p:nvGrpSpPr>
        <p:grpSpPr>
          <a:xfrm>
            <a:off x="4389478" y="521684"/>
            <a:ext cx="365127" cy="365037"/>
            <a:chOff x="3975936" y="3353649"/>
            <a:chExt cx="365786" cy="365732"/>
          </a:xfrm>
        </p:grpSpPr>
        <p:sp>
          <p:nvSpPr>
            <p:cNvPr id="1065" name="Google Shape;1065;p70"/>
            <p:cNvSpPr/>
            <p:nvPr/>
          </p:nvSpPr>
          <p:spPr>
            <a:xfrm>
              <a:off x="3975936" y="3353649"/>
              <a:ext cx="365786" cy="365732"/>
            </a:xfrm>
            <a:custGeom>
              <a:rect b="b" l="l" r="r" t="t"/>
              <a:pathLst>
                <a:path extrusionOk="0" h="9459" w="9461">
                  <a:moveTo>
                    <a:pt x="6944" y="3355"/>
                  </a:moveTo>
                  <a:cubicBezTo>
                    <a:pt x="6956" y="3355"/>
                    <a:pt x="8113" y="3368"/>
                    <a:pt x="8310" y="4502"/>
                  </a:cubicBezTo>
                  <a:lnTo>
                    <a:pt x="8892" y="7930"/>
                  </a:lnTo>
                  <a:cubicBezTo>
                    <a:pt x="8981" y="8439"/>
                    <a:pt x="8590" y="8903"/>
                    <a:pt x="8075" y="8904"/>
                  </a:cubicBezTo>
                  <a:lnTo>
                    <a:pt x="8075" y="8904"/>
                  </a:lnTo>
                  <a:cubicBezTo>
                    <a:pt x="7774" y="8903"/>
                    <a:pt x="7498" y="8742"/>
                    <a:pt x="7350" y="8480"/>
                  </a:cubicBezTo>
                  <a:lnTo>
                    <a:pt x="6209" y="6264"/>
                  </a:lnTo>
                  <a:cubicBezTo>
                    <a:pt x="6161" y="6172"/>
                    <a:pt x="6066" y="6114"/>
                    <a:pt x="5962" y="6114"/>
                  </a:cubicBezTo>
                  <a:lnTo>
                    <a:pt x="3497" y="6114"/>
                  </a:lnTo>
                  <a:cubicBezTo>
                    <a:pt x="3393" y="6114"/>
                    <a:pt x="3298" y="6172"/>
                    <a:pt x="3251" y="6264"/>
                  </a:cubicBezTo>
                  <a:lnTo>
                    <a:pt x="2110" y="8480"/>
                  </a:lnTo>
                  <a:cubicBezTo>
                    <a:pt x="1959" y="8748"/>
                    <a:pt x="1679" y="8904"/>
                    <a:pt x="1386" y="8904"/>
                  </a:cubicBezTo>
                  <a:cubicBezTo>
                    <a:pt x="1292" y="8904"/>
                    <a:pt x="1198" y="8888"/>
                    <a:pt x="1106" y="8855"/>
                  </a:cubicBezTo>
                  <a:cubicBezTo>
                    <a:pt x="725" y="8719"/>
                    <a:pt x="497" y="8328"/>
                    <a:pt x="567" y="7929"/>
                  </a:cubicBezTo>
                  <a:lnTo>
                    <a:pt x="1148" y="4503"/>
                  </a:lnTo>
                  <a:cubicBezTo>
                    <a:pt x="1346" y="3368"/>
                    <a:pt x="2503" y="3355"/>
                    <a:pt x="2515" y="3355"/>
                  </a:cubicBezTo>
                  <a:cubicBezTo>
                    <a:pt x="3096" y="3357"/>
                    <a:pt x="3615" y="3722"/>
                    <a:pt x="3815" y="4269"/>
                  </a:cubicBezTo>
                  <a:cubicBezTo>
                    <a:pt x="3854" y="4378"/>
                    <a:pt x="3958" y="4452"/>
                    <a:pt x="4075" y="4452"/>
                  </a:cubicBezTo>
                  <a:lnTo>
                    <a:pt x="5384" y="4452"/>
                  </a:lnTo>
                  <a:cubicBezTo>
                    <a:pt x="5500" y="4452"/>
                    <a:pt x="5604" y="4378"/>
                    <a:pt x="5644" y="4269"/>
                  </a:cubicBezTo>
                  <a:cubicBezTo>
                    <a:pt x="5843" y="3722"/>
                    <a:pt x="6362" y="3357"/>
                    <a:pt x="6944" y="3355"/>
                  </a:cubicBezTo>
                  <a:close/>
                  <a:moveTo>
                    <a:pt x="7516" y="0"/>
                  </a:moveTo>
                  <a:cubicBezTo>
                    <a:pt x="7511" y="0"/>
                    <a:pt x="7506" y="0"/>
                    <a:pt x="7501" y="1"/>
                  </a:cubicBezTo>
                  <a:cubicBezTo>
                    <a:pt x="5820" y="1"/>
                    <a:pt x="4454" y="1376"/>
                    <a:pt x="4454" y="3066"/>
                  </a:cubicBezTo>
                  <a:lnTo>
                    <a:pt x="4454" y="3899"/>
                  </a:lnTo>
                  <a:lnTo>
                    <a:pt x="4260" y="3899"/>
                  </a:lnTo>
                  <a:cubicBezTo>
                    <a:pt x="3940" y="3234"/>
                    <a:pt x="3261" y="2801"/>
                    <a:pt x="2516" y="2801"/>
                  </a:cubicBezTo>
                  <a:cubicBezTo>
                    <a:pt x="1705" y="2801"/>
                    <a:pt x="790" y="3339"/>
                    <a:pt x="603" y="4410"/>
                  </a:cubicBezTo>
                  <a:lnTo>
                    <a:pt x="21" y="7836"/>
                  </a:lnTo>
                  <a:cubicBezTo>
                    <a:pt x="8" y="7914"/>
                    <a:pt x="1" y="7993"/>
                    <a:pt x="1" y="8072"/>
                  </a:cubicBezTo>
                  <a:cubicBezTo>
                    <a:pt x="1" y="8837"/>
                    <a:pt x="623" y="9459"/>
                    <a:pt x="1386" y="9459"/>
                  </a:cubicBezTo>
                  <a:cubicBezTo>
                    <a:pt x="1888" y="9459"/>
                    <a:pt x="2353" y="9187"/>
                    <a:pt x="2597" y="8747"/>
                  </a:cubicBezTo>
                  <a:lnTo>
                    <a:pt x="2602" y="8740"/>
                  </a:lnTo>
                  <a:lnTo>
                    <a:pt x="3668" y="6670"/>
                  </a:lnTo>
                  <a:lnTo>
                    <a:pt x="5795" y="6670"/>
                  </a:lnTo>
                  <a:lnTo>
                    <a:pt x="6865" y="8747"/>
                  </a:lnTo>
                  <a:cubicBezTo>
                    <a:pt x="7110" y="9187"/>
                    <a:pt x="7573" y="9459"/>
                    <a:pt x="8077" y="9459"/>
                  </a:cubicBezTo>
                  <a:cubicBezTo>
                    <a:pt x="8840" y="9459"/>
                    <a:pt x="9461" y="8837"/>
                    <a:pt x="9461" y="8072"/>
                  </a:cubicBezTo>
                  <a:cubicBezTo>
                    <a:pt x="9461" y="7993"/>
                    <a:pt x="9454" y="7915"/>
                    <a:pt x="9440" y="7837"/>
                  </a:cubicBezTo>
                  <a:lnTo>
                    <a:pt x="8858" y="4408"/>
                  </a:lnTo>
                  <a:cubicBezTo>
                    <a:pt x="8655" y="3246"/>
                    <a:pt x="7634" y="2801"/>
                    <a:pt x="6945" y="2801"/>
                  </a:cubicBezTo>
                  <a:cubicBezTo>
                    <a:pt x="6200" y="2801"/>
                    <a:pt x="5522" y="3234"/>
                    <a:pt x="5200" y="3897"/>
                  </a:cubicBezTo>
                  <a:lnTo>
                    <a:pt x="5008" y="3897"/>
                  </a:lnTo>
                  <a:lnTo>
                    <a:pt x="5008" y="3066"/>
                  </a:lnTo>
                  <a:cubicBezTo>
                    <a:pt x="5008" y="1681"/>
                    <a:pt x="6126" y="554"/>
                    <a:pt x="7501" y="554"/>
                  </a:cubicBezTo>
                  <a:cubicBezTo>
                    <a:pt x="7506" y="554"/>
                    <a:pt x="7511" y="554"/>
                    <a:pt x="7516" y="554"/>
                  </a:cubicBezTo>
                  <a:cubicBezTo>
                    <a:pt x="7668" y="554"/>
                    <a:pt x="7793" y="431"/>
                    <a:pt x="7793" y="278"/>
                  </a:cubicBezTo>
                  <a:cubicBezTo>
                    <a:pt x="7793" y="123"/>
                    <a:pt x="7668" y="0"/>
                    <a:pt x="751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70"/>
            <p:cNvSpPr/>
            <p:nvPr/>
          </p:nvSpPr>
          <p:spPr>
            <a:xfrm>
              <a:off x="4040502" y="3504558"/>
              <a:ext cx="64334" cy="63836"/>
            </a:xfrm>
            <a:custGeom>
              <a:rect b="b" l="l" r="r" t="t"/>
              <a:pathLst>
                <a:path extrusionOk="0" h="1651" w="1664">
                  <a:moveTo>
                    <a:pt x="842" y="1"/>
                  </a:moveTo>
                  <a:cubicBezTo>
                    <a:pt x="692" y="1"/>
                    <a:pt x="570" y="121"/>
                    <a:pt x="565" y="271"/>
                  </a:cubicBezTo>
                  <a:lnTo>
                    <a:pt x="565" y="549"/>
                  </a:lnTo>
                  <a:lnTo>
                    <a:pt x="288" y="549"/>
                  </a:lnTo>
                  <a:cubicBezTo>
                    <a:pt x="285" y="548"/>
                    <a:pt x="281" y="548"/>
                    <a:pt x="277" y="548"/>
                  </a:cubicBezTo>
                  <a:cubicBezTo>
                    <a:pt x="125" y="548"/>
                    <a:pt x="0" y="672"/>
                    <a:pt x="0" y="826"/>
                  </a:cubicBezTo>
                  <a:cubicBezTo>
                    <a:pt x="0" y="979"/>
                    <a:pt x="125" y="1103"/>
                    <a:pt x="277" y="1103"/>
                  </a:cubicBezTo>
                  <a:cubicBezTo>
                    <a:pt x="281" y="1103"/>
                    <a:pt x="285" y="1103"/>
                    <a:pt x="288" y="1103"/>
                  </a:cubicBezTo>
                  <a:lnTo>
                    <a:pt x="566" y="1103"/>
                  </a:lnTo>
                  <a:lnTo>
                    <a:pt x="566" y="1380"/>
                  </a:lnTo>
                  <a:cubicBezTo>
                    <a:pt x="570" y="1530"/>
                    <a:pt x="693" y="1650"/>
                    <a:pt x="844" y="1650"/>
                  </a:cubicBezTo>
                  <a:cubicBezTo>
                    <a:pt x="994" y="1650"/>
                    <a:pt x="1117" y="1530"/>
                    <a:pt x="1121" y="1380"/>
                  </a:cubicBezTo>
                  <a:lnTo>
                    <a:pt x="1121" y="1103"/>
                  </a:lnTo>
                  <a:lnTo>
                    <a:pt x="1398" y="1103"/>
                  </a:lnTo>
                  <a:cubicBezTo>
                    <a:pt x="1546" y="1095"/>
                    <a:pt x="1663" y="974"/>
                    <a:pt x="1663" y="826"/>
                  </a:cubicBezTo>
                  <a:cubicBezTo>
                    <a:pt x="1663" y="677"/>
                    <a:pt x="1546" y="555"/>
                    <a:pt x="1398" y="549"/>
                  </a:cubicBezTo>
                  <a:lnTo>
                    <a:pt x="1121" y="549"/>
                  </a:lnTo>
                  <a:lnTo>
                    <a:pt x="1121" y="271"/>
                  </a:lnTo>
                  <a:cubicBezTo>
                    <a:pt x="1116" y="121"/>
                    <a:pt x="994" y="1"/>
                    <a:pt x="8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70"/>
            <p:cNvSpPr/>
            <p:nvPr/>
          </p:nvSpPr>
          <p:spPr>
            <a:xfrm>
              <a:off x="4123008" y="3547167"/>
              <a:ext cx="25092" cy="21498"/>
            </a:xfrm>
            <a:custGeom>
              <a:rect b="b" l="l" r="r" t="t"/>
              <a:pathLst>
                <a:path extrusionOk="0" h="556" w="649">
                  <a:moveTo>
                    <a:pt x="372" y="1"/>
                  </a:moveTo>
                  <a:cubicBezTo>
                    <a:pt x="125" y="1"/>
                    <a:pt x="1" y="299"/>
                    <a:pt x="176" y="473"/>
                  </a:cubicBezTo>
                  <a:cubicBezTo>
                    <a:pt x="232" y="530"/>
                    <a:pt x="302" y="555"/>
                    <a:pt x="370" y="555"/>
                  </a:cubicBezTo>
                  <a:cubicBezTo>
                    <a:pt x="512" y="555"/>
                    <a:pt x="649" y="445"/>
                    <a:pt x="649" y="278"/>
                  </a:cubicBezTo>
                  <a:cubicBezTo>
                    <a:pt x="649" y="125"/>
                    <a:pt x="525" y="1"/>
                    <a:pt x="3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0"/>
            <p:cNvSpPr/>
            <p:nvPr/>
          </p:nvSpPr>
          <p:spPr>
            <a:xfrm>
              <a:off x="4165884" y="3547167"/>
              <a:ext cx="25053" cy="21498"/>
            </a:xfrm>
            <a:custGeom>
              <a:rect b="b" l="l" r="r" t="t"/>
              <a:pathLst>
                <a:path extrusionOk="0" h="556" w="648">
                  <a:moveTo>
                    <a:pt x="371" y="1"/>
                  </a:moveTo>
                  <a:cubicBezTo>
                    <a:pt x="124" y="1"/>
                    <a:pt x="0" y="299"/>
                    <a:pt x="175" y="474"/>
                  </a:cubicBezTo>
                  <a:cubicBezTo>
                    <a:pt x="231" y="531"/>
                    <a:pt x="300" y="556"/>
                    <a:pt x="368" y="556"/>
                  </a:cubicBezTo>
                  <a:cubicBezTo>
                    <a:pt x="511" y="556"/>
                    <a:pt x="648" y="445"/>
                    <a:pt x="648" y="278"/>
                  </a:cubicBezTo>
                  <a:cubicBezTo>
                    <a:pt x="648" y="125"/>
                    <a:pt x="524" y="1"/>
                    <a:pt x="37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0"/>
            <p:cNvSpPr/>
            <p:nvPr/>
          </p:nvSpPr>
          <p:spPr>
            <a:xfrm>
              <a:off x="4230180" y="3504326"/>
              <a:ext cx="25053" cy="21498"/>
            </a:xfrm>
            <a:custGeom>
              <a:rect b="b" l="l" r="r" t="t"/>
              <a:pathLst>
                <a:path extrusionOk="0" h="556" w="648">
                  <a:moveTo>
                    <a:pt x="371" y="0"/>
                  </a:moveTo>
                  <a:cubicBezTo>
                    <a:pt x="124" y="0"/>
                    <a:pt x="0" y="299"/>
                    <a:pt x="174" y="473"/>
                  </a:cubicBezTo>
                  <a:cubicBezTo>
                    <a:pt x="231" y="530"/>
                    <a:pt x="301" y="555"/>
                    <a:pt x="369" y="555"/>
                  </a:cubicBezTo>
                  <a:cubicBezTo>
                    <a:pt x="511" y="555"/>
                    <a:pt x="648" y="445"/>
                    <a:pt x="648" y="277"/>
                  </a:cubicBezTo>
                  <a:cubicBezTo>
                    <a:pt x="648" y="124"/>
                    <a:pt x="523" y="0"/>
                    <a:pt x="3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0"/>
            <p:cNvSpPr/>
            <p:nvPr/>
          </p:nvSpPr>
          <p:spPr>
            <a:xfrm>
              <a:off x="4230180" y="3547167"/>
              <a:ext cx="25053" cy="21498"/>
            </a:xfrm>
            <a:custGeom>
              <a:rect b="b" l="l" r="r" t="t"/>
              <a:pathLst>
                <a:path extrusionOk="0" h="556" w="648">
                  <a:moveTo>
                    <a:pt x="371" y="1"/>
                  </a:moveTo>
                  <a:cubicBezTo>
                    <a:pt x="124" y="1"/>
                    <a:pt x="0" y="299"/>
                    <a:pt x="174" y="473"/>
                  </a:cubicBezTo>
                  <a:cubicBezTo>
                    <a:pt x="231" y="530"/>
                    <a:pt x="301" y="555"/>
                    <a:pt x="369" y="555"/>
                  </a:cubicBezTo>
                  <a:cubicBezTo>
                    <a:pt x="511" y="555"/>
                    <a:pt x="648" y="445"/>
                    <a:pt x="648" y="278"/>
                  </a:cubicBezTo>
                  <a:cubicBezTo>
                    <a:pt x="648" y="125"/>
                    <a:pt x="523" y="1"/>
                    <a:pt x="37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0"/>
            <p:cNvSpPr/>
            <p:nvPr/>
          </p:nvSpPr>
          <p:spPr>
            <a:xfrm>
              <a:off x="4251599" y="3525747"/>
              <a:ext cx="25092" cy="21498"/>
            </a:xfrm>
            <a:custGeom>
              <a:rect b="b" l="l" r="r" t="t"/>
              <a:pathLst>
                <a:path extrusionOk="0" h="556" w="649">
                  <a:moveTo>
                    <a:pt x="371" y="1"/>
                  </a:moveTo>
                  <a:cubicBezTo>
                    <a:pt x="124" y="1"/>
                    <a:pt x="0" y="299"/>
                    <a:pt x="175" y="474"/>
                  </a:cubicBezTo>
                  <a:cubicBezTo>
                    <a:pt x="232" y="530"/>
                    <a:pt x="301" y="556"/>
                    <a:pt x="369" y="556"/>
                  </a:cubicBezTo>
                  <a:cubicBezTo>
                    <a:pt x="511" y="556"/>
                    <a:pt x="648" y="445"/>
                    <a:pt x="648" y="278"/>
                  </a:cubicBezTo>
                  <a:cubicBezTo>
                    <a:pt x="648" y="125"/>
                    <a:pt x="523" y="1"/>
                    <a:pt x="37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70"/>
            <p:cNvSpPr/>
            <p:nvPr/>
          </p:nvSpPr>
          <p:spPr>
            <a:xfrm>
              <a:off x="4208761" y="3525747"/>
              <a:ext cx="25053" cy="21498"/>
            </a:xfrm>
            <a:custGeom>
              <a:rect b="b" l="l" r="r" t="t"/>
              <a:pathLst>
                <a:path extrusionOk="0" h="556" w="648">
                  <a:moveTo>
                    <a:pt x="371" y="1"/>
                  </a:moveTo>
                  <a:cubicBezTo>
                    <a:pt x="124" y="1"/>
                    <a:pt x="0" y="299"/>
                    <a:pt x="174" y="474"/>
                  </a:cubicBezTo>
                  <a:cubicBezTo>
                    <a:pt x="231" y="530"/>
                    <a:pt x="300" y="556"/>
                    <a:pt x="368" y="556"/>
                  </a:cubicBezTo>
                  <a:cubicBezTo>
                    <a:pt x="511" y="556"/>
                    <a:pt x="648" y="445"/>
                    <a:pt x="648" y="278"/>
                  </a:cubicBezTo>
                  <a:cubicBezTo>
                    <a:pt x="648" y="125"/>
                    <a:pt x="523" y="1"/>
                    <a:pt x="37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3" name="Google Shape;1073;p70"/>
          <p:cNvGrpSpPr/>
          <p:nvPr/>
        </p:nvGrpSpPr>
        <p:grpSpPr>
          <a:xfrm>
            <a:off x="6709728" y="496105"/>
            <a:ext cx="365790" cy="416174"/>
            <a:chOff x="1559839" y="3965948"/>
            <a:chExt cx="321517" cy="365771"/>
          </a:xfrm>
        </p:grpSpPr>
        <p:sp>
          <p:nvSpPr>
            <p:cNvPr id="1074" name="Google Shape;1074;p70"/>
            <p:cNvSpPr/>
            <p:nvPr/>
          </p:nvSpPr>
          <p:spPr>
            <a:xfrm>
              <a:off x="1559839" y="3965948"/>
              <a:ext cx="321517" cy="365771"/>
            </a:xfrm>
            <a:custGeom>
              <a:rect b="b" l="l" r="r" t="t"/>
              <a:pathLst>
                <a:path extrusionOk="0" h="9460" w="8316">
                  <a:moveTo>
                    <a:pt x="7484" y="1663"/>
                  </a:moveTo>
                  <a:cubicBezTo>
                    <a:pt x="7637" y="1663"/>
                    <a:pt x="7761" y="1787"/>
                    <a:pt x="7762" y="1940"/>
                  </a:cubicBezTo>
                  <a:lnTo>
                    <a:pt x="7762" y="7519"/>
                  </a:lnTo>
                  <a:cubicBezTo>
                    <a:pt x="7761" y="7673"/>
                    <a:pt x="7637" y="7796"/>
                    <a:pt x="7484" y="7797"/>
                  </a:cubicBezTo>
                  <a:lnTo>
                    <a:pt x="833" y="7797"/>
                  </a:lnTo>
                  <a:cubicBezTo>
                    <a:pt x="680" y="7796"/>
                    <a:pt x="556" y="7673"/>
                    <a:pt x="556" y="7519"/>
                  </a:cubicBezTo>
                  <a:lnTo>
                    <a:pt x="556" y="1940"/>
                  </a:lnTo>
                  <a:cubicBezTo>
                    <a:pt x="556" y="1787"/>
                    <a:pt x="680" y="1663"/>
                    <a:pt x="833" y="1663"/>
                  </a:cubicBezTo>
                  <a:close/>
                  <a:moveTo>
                    <a:pt x="7036" y="8352"/>
                  </a:moveTo>
                  <a:lnTo>
                    <a:pt x="6759" y="8905"/>
                  </a:lnTo>
                  <a:lnTo>
                    <a:pt x="1558" y="8905"/>
                  </a:lnTo>
                  <a:lnTo>
                    <a:pt x="1281" y="8352"/>
                  </a:lnTo>
                  <a:close/>
                  <a:moveTo>
                    <a:pt x="3050" y="1"/>
                  </a:moveTo>
                  <a:cubicBezTo>
                    <a:pt x="2979" y="1"/>
                    <a:pt x="2908" y="28"/>
                    <a:pt x="2854" y="82"/>
                  </a:cubicBezTo>
                  <a:cubicBezTo>
                    <a:pt x="2746" y="190"/>
                    <a:pt x="2746" y="365"/>
                    <a:pt x="2854" y="473"/>
                  </a:cubicBezTo>
                  <a:lnTo>
                    <a:pt x="3489" y="1109"/>
                  </a:lnTo>
                  <a:lnTo>
                    <a:pt x="833" y="1109"/>
                  </a:lnTo>
                  <a:cubicBezTo>
                    <a:pt x="374" y="1110"/>
                    <a:pt x="2" y="1481"/>
                    <a:pt x="1" y="1941"/>
                  </a:cubicBezTo>
                  <a:lnTo>
                    <a:pt x="1" y="7520"/>
                  </a:lnTo>
                  <a:cubicBezTo>
                    <a:pt x="2" y="7909"/>
                    <a:pt x="272" y="8245"/>
                    <a:pt x="652" y="8331"/>
                  </a:cubicBezTo>
                  <a:lnTo>
                    <a:pt x="1139" y="9306"/>
                  </a:lnTo>
                  <a:cubicBezTo>
                    <a:pt x="1186" y="9400"/>
                    <a:pt x="1282" y="9460"/>
                    <a:pt x="1387" y="9460"/>
                  </a:cubicBezTo>
                  <a:lnTo>
                    <a:pt x="6930" y="9460"/>
                  </a:lnTo>
                  <a:cubicBezTo>
                    <a:pt x="7035" y="9460"/>
                    <a:pt x="7131" y="9400"/>
                    <a:pt x="7178" y="9306"/>
                  </a:cubicBezTo>
                  <a:lnTo>
                    <a:pt x="7665" y="8331"/>
                  </a:lnTo>
                  <a:cubicBezTo>
                    <a:pt x="8045" y="8245"/>
                    <a:pt x="8315" y="7909"/>
                    <a:pt x="8316" y="7520"/>
                  </a:cubicBezTo>
                  <a:lnTo>
                    <a:pt x="8316" y="1941"/>
                  </a:lnTo>
                  <a:cubicBezTo>
                    <a:pt x="8315" y="1481"/>
                    <a:pt x="7943" y="1110"/>
                    <a:pt x="7484" y="1109"/>
                  </a:cubicBezTo>
                  <a:lnTo>
                    <a:pt x="4828" y="1109"/>
                  </a:lnTo>
                  <a:lnTo>
                    <a:pt x="5463" y="473"/>
                  </a:lnTo>
                  <a:cubicBezTo>
                    <a:pt x="5568" y="365"/>
                    <a:pt x="5567" y="191"/>
                    <a:pt x="5460" y="84"/>
                  </a:cubicBezTo>
                  <a:cubicBezTo>
                    <a:pt x="5406" y="30"/>
                    <a:pt x="5336" y="3"/>
                    <a:pt x="5265" y="3"/>
                  </a:cubicBezTo>
                  <a:cubicBezTo>
                    <a:pt x="5195" y="3"/>
                    <a:pt x="5125" y="29"/>
                    <a:pt x="5071" y="82"/>
                  </a:cubicBezTo>
                  <a:lnTo>
                    <a:pt x="4158" y="994"/>
                  </a:lnTo>
                  <a:lnTo>
                    <a:pt x="3246" y="82"/>
                  </a:lnTo>
                  <a:cubicBezTo>
                    <a:pt x="3192" y="28"/>
                    <a:pt x="3121" y="1"/>
                    <a:pt x="305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70"/>
            <p:cNvSpPr/>
            <p:nvPr/>
          </p:nvSpPr>
          <p:spPr>
            <a:xfrm>
              <a:off x="1602754" y="4051668"/>
              <a:ext cx="235725" cy="194330"/>
            </a:xfrm>
            <a:custGeom>
              <a:rect b="b" l="l" r="r" t="t"/>
              <a:pathLst>
                <a:path extrusionOk="0" h="5026" w="6097">
                  <a:moveTo>
                    <a:pt x="5320" y="555"/>
                  </a:moveTo>
                  <a:cubicBezTo>
                    <a:pt x="5398" y="925"/>
                    <a:pt x="5543" y="1729"/>
                    <a:pt x="5543" y="2513"/>
                  </a:cubicBezTo>
                  <a:cubicBezTo>
                    <a:pt x="5543" y="3298"/>
                    <a:pt x="5398" y="4100"/>
                    <a:pt x="5320" y="4471"/>
                  </a:cubicBezTo>
                  <a:lnTo>
                    <a:pt x="776" y="4471"/>
                  </a:lnTo>
                  <a:cubicBezTo>
                    <a:pt x="698" y="4100"/>
                    <a:pt x="554" y="3298"/>
                    <a:pt x="554" y="2513"/>
                  </a:cubicBezTo>
                  <a:cubicBezTo>
                    <a:pt x="554" y="1728"/>
                    <a:pt x="699" y="925"/>
                    <a:pt x="777" y="555"/>
                  </a:cubicBezTo>
                  <a:close/>
                  <a:moveTo>
                    <a:pt x="554" y="1"/>
                  </a:moveTo>
                  <a:cubicBezTo>
                    <a:pt x="426" y="1"/>
                    <a:pt x="315" y="87"/>
                    <a:pt x="285" y="212"/>
                  </a:cubicBezTo>
                  <a:cubicBezTo>
                    <a:pt x="273" y="259"/>
                    <a:pt x="0" y="1384"/>
                    <a:pt x="0" y="2513"/>
                  </a:cubicBezTo>
                  <a:cubicBezTo>
                    <a:pt x="0" y="3642"/>
                    <a:pt x="273" y="4768"/>
                    <a:pt x="285" y="4815"/>
                  </a:cubicBezTo>
                  <a:cubicBezTo>
                    <a:pt x="315" y="4938"/>
                    <a:pt x="425" y="5025"/>
                    <a:pt x="552" y="5025"/>
                  </a:cubicBezTo>
                  <a:cubicBezTo>
                    <a:pt x="553" y="5025"/>
                    <a:pt x="553" y="5025"/>
                    <a:pt x="554" y="5025"/>
                  </a:cubicBezTo>
                  <a:lnTo>
                    <a:pt x="5543" y="5025"/>
                  </a:lnTo>
                  <a:cubicBezTo>
                    <a:pt x="5543" y="5025"/>
                    <a:pt x="5544" y="5025"/>
                    <a:pt x="5545" y="5025"/>
                  </a:cubicBezTo>
                  <a:cubicBezTo>
                    <a:pt x="5672" y="5025"/>
                    <a:pt x="5782" y="4938"/>
                    <a:pt x="5812" y="4815"/>
                  </a:cubicBezTo>
                  <a:cubicBezTo>
                    <a:pt x="5824" y="4768"/>
                    <a:pt x="6097" y="3642"/>
                    <a:pt x="6097" y="2513"/>
                  </a:cubicBezTo>
                  <a:cubicBezTo>
                    <a:pt x="6097" y="1384"/>
                    <a:pt x="5824" y="259"/>
                    <a:pt x="5812" y="212"/>
                  </a:cubicBezTo>
                  <a:cubicBezTo>
                    <a:pt x="5782" y="87"/>
                    <a:pt x="5670" y="1"/>
                    <a:pt x="554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6" name="Google Shape;1076;p70"/>
          <p:cNvGrpSpPr/>
          <p:nvPr/>
        </p:nvGrpSpPr>
        <p:grpSpPr>
          <a:xfrm>
            <a:off x="359211" y="1669705"/>
            <a:ext cx="365786" cy="365810"/>
            <a:chOff x="1537724" y="2754071"/>
            <a:chExt cx="365786" cy="365810"/>
          </a:xfrm>
        </p:grpSpPr>
        <p:sp>
          <p:nvSpPr>
            <p:cNvPr id="1077" name="Google Shape;1077;p70"/>
            <p:cNvSpPr/>
            <p:nvPr/>
          </p:nvSpPr>
          <p:spPr>
            <a:xfrm>
              <a:off x="1537724" y="2754071"/>
              <a:ext cx="365786" cy="365810"/>
            </a:xfrm>
            <a:custGeom>
              <a:rect b="b" l="l" r="r" t="t"/>
              <a:pathLst>
                <a:path extrusionOk="0" h="9461" w="9461">
                  <a:moveTo>
                    <a:pt x="6412" y="1109"/>
                  </a:moveTo>
                  <a:cubicBezTo>
                    <a:pt x="7177" y="1109"/>
                    <a:pt x="7797" y="1730"/>
                    <a:pt x="7797" y="2496"/>
                  </a:cubicBezTo>
                  <a:cubicBezTo>
                    <a:pt x="7797" y="3261"/>
                    <a:pt x="7177" y="3881"/>
                    <a:pt x="6412" y="3881"/>
                  </a:cubicBezTo>
                  <a:cubicBezTo>
                    <a:pt x="5712" y="3881"/>
                    <a:pt x="5270" y="3725"/>
                    <a:pt x="4759" y="3544"/>
                  </a:cubicBezTo>
                  <a:cubicBezTo>
                    <a:pt x="4104" y="3312"/>
                    <a:pt x="3362" y="3050"/>
                    <a:pt x="1941" y="3050"/>
                  </a:cubicBezTo>
                  <a:cubicBezTo>
                    <a:pt x="1141" y="3050"/>
                    <a:pt x="938" y="3541"/>
                    <a:pt x="835" y="4258"/>
                  </a:cubicBezTo>
                  <a:cubicBezTo>
                    <a:pt x="778" y="4654"/>
                    <a:pt x="732" y="4858"/>
                    <a:pt x="555" y="4942"/>
                  </a:cubicBezTo>
                  <a:lnTo>
                    <a:pt x="555" y="1288"/>
                  </a:lnTo>
                  <a:cubicBezTo>
                    <a:pt x="568" y="1302"/>
                    <a:pt x="582" y="1316"/>
                    <a:pt x="598" y="1333"/>
                  </a:cubicBezTo>
                  <a:cubicBezTo>
                    <a:pt x="840" y="1589"/>
                    <a:pt x="1171" y="1941"/>
                    <a:pt x="1941" y="1941"/>
                  </a:cubicBezTo>
                  <a:cubicBezTo>
                    <a:pt x="3362" y="1941"/>
                    <a:pt x="4104" y="1679"/>
                    <a:pt x="4759" y="1447"/>
                  </a:cubicBezTo>
                  <a:cubicBezTo>
                    <a:pt x="5270" y="1266"/>
                    <a:pt x="5712" y="1109"/>
                    <a:pt x="6412" y="1109"/>
                  </a:cubicBezTo>
                  <a:close/>
                  <a:moveTo>
                    <a:pt x="5578" y="4361"/>
                  </a:moveTo>
                  <a:cubicBezTo>
                    <a:pt x="5847" y="4411"/>
                    <a:pt x="6121" y="4436"/>
                    <a:pt x="6395" y="4436"/>
                  </a:cubicBezTo>
                  <a:cubicBezTo>
                    <a:pt x="6401" y="4436"/>
                    <a:pt x="6407" y="4436"/>
                    <a:pt x="6412" y="4436"/>
                  </a:cubicBezTo>
                  <a:cubicBezTo>
                    <a:pt x="6506" y="4436"/>
                    <a:pt x="6600" y="4429"/>
                    <a:pt x="6693" y="4415"/>
                  </a:cubicBezTo>
                  <a:cubicBezTo>
                    <a:pt x="6729" y="5566"/>
                    <a:pt x="6995" y="6673"/>
                    <a:pt x="7149" y="7226"/>
                  </a:cubicBezTo>
                  <a:lnTo>
                    <a:pt x="5121" y="7226"/>
                  </a:lnTo>
                  <a:cubicBezTo>
                    <a:pt x="5277" y="6663"/>
                    <a:pt x="5548" y="5531"/>
                    <a:pt x="5578" y="4361"/>
                  </a:cubicBezTo>
                  <a:close/>
                  <a:moveTo>
                    <a:pt x="8906" y="7780"/>
                  </a:moveTo>
                  <a:lnTo>
                    <a:pt x="8906" y="8906"/>
                  </a:lnTo>
                  <a:lnTo>
                    <a:pt x="555" y="8906"/>
                  </a:lnTo>
                  <a:lnTo>
                    <a:pt x="555" y="7780"/>
                  </a:lnTo>
                  <a:close/>
                  <a:moveTo>
                    <a:pt x="6412" y="0"/>
                  </a:moveTo>
                  <a:cubicBezTo>
                    <a:pt x="6259" y="0"/>
                    <a:pt x="6135" y="125"/>
                    <a:pt x="6134" y="278"/>
                  </a:cubicBezTo>
                  <a:lnTo>
                    <a:pt x="6134" y="562"/>
                  </a:lnTo>
                  <a:cubicBezTo>
                    <a:pt x="5494" y="599"/>
                    <a:pt x="5046" y="757"/>
                    <a:pt x="4574" y="924"/>
                  </a:cubicBezTo>
                  <a:cubicBezTo>
                    <a:pt x="3931" y="1152"/>
                    <a:pt x="3266" y="1386"/>
                    <a:pt x="1941" y="1386"/>
                  </a:cubicBezTo>
                  <a:cubicBezTo>
                    <a:pt x="1411" y="1386"/>
                    <a:pt x="1211" y="1175"/>
                    <a:pt x="1001" y="952"/>
                  </a:cubicBezTo>
                  <a:cubicBezTo>
                    <a:pt x="825" y="765"/>
                    <a:pt x="627" y="555"/>
                    <a:pt x="277" y="555"/>
                  </a:cubicBezTo>
                  <a:cubicBezTo>
                    <a:pt x="125" y="555"/>
                    <a:pt x="0" y="679"/>
                    <a:pt x="0" y="832"/>
                  </a:cubicBezTo>
                  <a:lnTo>
                    <a:pt x="0" y="6393"/>
                  </a:lnTo>
                  <a:cubicBezTo>
                    <a:pt x="0" y="6546"/>
                    <a:pt x="125" y="6670"/>
                    <a:pt x="277" y="6670"/>
                  </a:cubicBezTo>
                  <a:cubicBezTo>
                    <a:pt x="431" y="6670"/>
                    <a:pt x="554" y="6546"/>
                    <a:pt x="554" y="6393"/>
                  </a:cubicBezTo>
                  <a:lnTo>
                    <a:pt x="554" y="5518"/>
                  </a:lnTo>
                  <a:cubicBezTo>
                    <a:pt x="1159" y="5398"/>
                    <a:pt x="1297" y="4940"/>
                    <a:pt x="1383" y="4336"/>
                  </a:cubicBezTo>
                  <a:cubicBezTo>
                    <a:pt x="1463" y="3782"/>
                    <a:pt x="1524" y="3604"/>
                    <a:pt x="1941" y="3604"/>
                  </a:cubicBezTo>
                  <a:cubicBezTo>
                    <a:pt x="3266" y="3604"/>
                    <a:pt x="3931" y="3839"/>
                    <a:pt x="4574" y="4066"/>
                  </a:cubicBezTo>
                  <a:cubicBezTo>
                    <a:pt x="4724" y="4120"/>
                    <a:pt x="4873" y="4172"/>
                    <a:pt x="5026" y="4219"/>
                  </a:cubicBezTo>
                  <a:cubicBezTo>
                    <a:pt x="5015" y="5479"/>
                    <a:pt x="4681" y="6754"/>
                    <a:pt x="4543" y="7225"/>
                  </a:cubicBezTo>
                  <a:lnTo>
                    <a:pt x="277" y="7225"/>
                  </a:lnTo>
                  <a:cubicBezTo>
                    <a:pt x="125" y="7225"/>
                    <a:pt x="0" y="7349"/>
                    <a:pt x="0" y="7503"/>
                  </a:cubicBezTo>
                  <a:lnTo>
                    <a:pt x="0" y="9183"/>
                  </a:lnTo>
                  <a:cubicBezTo>
                    <a:pt x="0" y="9337"/>
                    <a:pt x="125" y="9460"/>
                    <a:pt x="277" y="9460"/>
                  </a:cubicBezTo>
                  <a:lnTo>
                    <a:pt x="9183" y="9460"/>
                  </a:lnTo>
                  <a:cubicBezTo>
                    <a:pt x="9336" y="9460"/>
                    <a:pt x="9461" y="9337"/>
                    <a:pt x="9461" y="9183"/>
                  </a:cubicBezTo>
                  <a:lnTo>
                    <a:pt x="9461" y="7503"/>
                  </a:lnTo>
                  <a:cubicBezTo>
                    <a:pt x="9461" y="7349"/>
                    <a:pt x="9336" y="7226"/>
                    <a:pt x="9183" y="7226"/>
                  </a:cubicBezTo>
                  <a:lnTo>
                    <a:pt x="7726" y="7226"/>
                  </a:lnTo>
                  <a:cubicBezTo>
                    <a:pt x="7589" y="6757"/>
                    <a:pt x="7260" y="5497"/>
                    <a:pt x="7244" y="4247"/>
                  </a:cubicBezTo>
                  <a:cubicBezTo>
                    <a:pt x="7830" y="3968"/>
                    <a:pt x="8238" y="3415"/>
                    <a:pt x="8332" y="2773"/>
                  </a:cubicBezTo>
                  <a:lnTo>
                    <a:pt x="8906" y="2773"/>
                  </a:lnTo>
                  <a:lnTo>
                    <a:pt x="8906" y="4158"/>
                  </a:lnTo>
                  <a:cubicBezTo>
                    <a:pt x="8906" y="4311"/>
                    <a:pt x="9030" y="4436"/>
                    <a:pt x="9183" y="4436"/>
                  </a:cubicBezTo>
                  <a:cubicBezTo>
                    <a:pt x="9336" y="4436"/>
                    <a:pt x="9461" y="4311"/>
                    <a:pt x="9461" y="4158"/>
                  </a:cubicBezTo>
                  <a:lnTo>
                    <a:pt x="9461" y="832"/>
                  </a:lnTo>
                  <a:cubicBezTo>
                    <a:pt x="9461" y="680"/>
                    <a:pt x="9336" y="555"/>
                    <a:pt x="9183" y="555"/>
                  </a:cubicBezTo>
                  <a:cubicBezTo>
                    <a:pt x="9030" y="555"/>
                    <a:pt x="8906" y="680"/>
                    <a:pt x="8906" y="832"/>
                  </a:cubicBezTo>
                  <a:lnTo>
                    <a:pt x="8906" y="2218"/>
                  </a:lnTo>
                  <a:lnTo>
                    <a:pt x="8332" y="2218"/>
                  </a:lnTo>
                  <a:cubicBezTo>
                    <a:pt x="8208" y="1368"/>
                    <a:pt x="7540" y="699"/>
                    <a:pt x="6689" y="576"/>
                  </a:cubicBezTo>
                  <a:lnTo>
                    <a:pt x="6689" y="278"/>
                  </a:lnTo>
                  <a:cubicBezTo>
                    <a:pt x="6689" y="125"/>
                    <a:pt x="6565" y="0"/>
                    <a:pt x="64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0"/>
            <p:cNvSpPr/>
            <p:nvPr/>
          </p:nvSpPr>
          <p:spPr>
            <a:xfrm>
              <a:off x="1792703" y="2839830"/>
              <a:ext cx="25092" cy="21498"/>
            </a:xfrm>
            <a:custGeom>
              <a:rect b="b" l="l" r="r" t="t"/>
              <a:pathLst>
                <a:path extrusionOk="0" h="556" w="649">
                  <a:moveTo>
                    <a:pt x="371" y="0"/>
                  </a:moveTo>
                  <a:cubicBezTo>
                    <a:pt x="124" y="0"/>
                    <a:pt x="0" y="299"/>
                    <a:pt x="176" y="473"/>
                  </a:cubicBezTo>
                  <a:cubicBezTo>
                    <a:pt x="232" y="530"/>
                    <a:pt x="301" y="555"/>
                    <a:pt x="369" y="555"/>
                  </a:cubicBezTo>
                  <a:cubicBezTo>
                    <a:pt x="512" y="555"/>
                    <a:pt x="648" y="445"/>
                    <a:pt x="648" y="278"/>
                  </a:cubicBezTo>
                  <a:cubicBezTo>
                    <a:pt x="648" y="124"/>
                    <a:pt x="525" y="0"/>
                    <a:pt x="3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0"/>
            <p:cNvSpPr/>
            <p:nvPr/>
          </p:nvSpPr>
          <p:spPr>
            <a:xfrm>
              <a:off x="1749865" y="2839830"/>
              <a:ext cx="25092" cy="21498"/>
            </a:xfrm>
            <a:custGeom>
              <a:rect b="b" l="l" r="r" t="t"/>
              <a:pathLst>
                <a:path extrusionOk="0" h="556" w="649">
                  <a:moveTo>
                    <a:pt x="371" y="0"/>
                  </a:moveTo>
                  <a:cubicBezTo>
                    <a:pt x="124" y="0"/>
                    <a:pt x="0" y="299"/>
                    <a:pt x="174" y="473"/>
                  </a:cubicBezTo>
                  <a:cubicBezTo>
                    <a:pt x="231" y="530"/>
                    <a:pt x="301" y="555"/>
                    <a:pt x="369" y="555"/>
                  </a:cubicBezTo>
                  <a:cubicBezTo>
                    <a:pt x="511" y="555"/>
                    <a:pt x="647" y="445"/>
                    <a:pt x="648" y="278"/>
                  </a:cubicBezTo>
                  <a:cubicBezTo>
                    <a:pt x="648" y="124"/>
                    <a:pt x="524" y="0"/>
                    <a:pt x="3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080" name="Google Shape;1080;p70"/>
          <p:cNvGraphicFramePr/>
          <p:nvPr/>
        </p:nvGraphicFramePr>
        <p:xfrm>
          <a:off x="952500" y="1442209"/>
          <a:ext cx="3000000" cy="3000000"/>
        </p:xfrm>
        <a:graphic>
          <a:graphicData uri="http://schemas.openxmlformats.org/drawingml/2006/table">
            <a:tbl>
              <a:tblPr>
                <a:noFill/>
                <a:tableStyleId>{EFE8427B-18CF-44DB-96D4-F602E5C0D0FE}</a:tableStyleId>
              </a:tblPr>
              <a:tblGrid>
                <a:gridCol w="2370150"/>
                <a:gridCol w="2370150"/>
                <a:gridCol w="2370150"/>
              </a:tblGrid>
              <a:tr h="577850">
                <a:tc>
                  <a:txBody>
                    <a:bodyPr/>
                    <a:lstStyle/>
                    <a:p>
                      <a:pPr indent="0" lvl="0" marL="0" rtl="0" algn="ctr">
                        <a:spcBef>
                          <a:spcPts val="0"/>
                        </a:spcBef>
                        <a:spcAft>
                          <a:spcPts val="0"/>
                        </a:spcAft>
                        <a:buNone/>
                      </a:pPr>
                      <a:r>
                        <a:rPr lang="en" sz="2000">
                          <a:solidFill>
                            <a:schemeClr val="accent4"/>
                          </a:solidFill>
                          <a:latin typeface="Knewave"/>
                          <a:ea typeface="Knewave"/>
                          <a:cs typeface="Knewave"/>
                          <a:sym typeface="Knewave"/>
                        </a:rPr>
                        <a:t>Affordable Affluence</a:t>
                      </a:r>
                      <a:endParaRPr sz="2000">
                        <a:solidFill>
                          <a:schemeClr val="accent4"/>
                        </a:solidFill>
                        <a:latin typeface="Knewave"/>
                        <a:ea typeface="Knewave"/>
                        <a:cs typeface="Knewave"/>
                        <a:sym typeface="Knewav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lt2"/>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accent4"/>
                          </a:solidFill>
                          <a:latin typeface="Knewave"/>
                          <a:ea typeface="Knewave"/>
                          <a:cs typeface="Knewave"/>
                          <a:sym typeface="Knewave"/>
                        </a:rPr>
                        <a:t>The Experience Generation</a:t>
                      </a:r>
                      <a:endParaRPr sz="2000">
                        <a:solidFill>
                          <a:schemeClr val="accent4"/>
                        </a:solidFill>
                        <a:latin typeface="Knewave"/>
                        <a:ea typeface="Knewave"/>
                        <a:cs typeface="Knewave"/>
                        <a:sym typeface="Knewav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lt2"/>
                      </a:solidFill>
                      <a:prstDash val="solid"/>
                      <a:round/>
                      <a:headEnd len="sm" w="sm" type="none"/>
                      <a:tailEnd len="sm" w="sm" type="none"/>
                    </a:lnT>
                    <a:lnB cap="flat" cmpd="sng" w="28575">
                      <a:solidFill>
                        <a:schemeClr val="accent5"/>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accent4"/>
                          </a:solidFill>
                          <a:latin typeface="Knewave"/>
                          <a:ea typeface="Knewave"/>
                          <a:cs typeface="Knewave"/>
                          <a:sym typeface="Knewave"/>
                        </a:rPr>
                        <a:t>Investing as Expression</a:t>
                      </a:r>
                      <a:endParaRPr sz="2000">
                        <a:solidFill>
                          <a:schemeClr val="accent4"/>
                        </a:solidFill>
                        <a:latin typeface="Knewave"/>
                        <a:ea typeface="Knewave"/>
                        <a:cs typeface="Knewave"/>
                        <a:sym typeface="Knewav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lt2"/>
                      </a:solidFill>
                      <a:prstDash val="solid"/>
                      <a:round/>
                      <a:headEnd len="sm" w="sm" type="none"/>
                      <a:tailEnd len="sm" w="sm" type="none"/>
                    </a:lnT>
                    <a:lnB cap="flat" cmpd="sng" w="28575">
                      <a:solidFill>
                        <a:schemeClr val="accent3"/>
                      </a:solidFill>
                      <a:prstDash val="solid"/>
                      <a:round/>
                      <a:headEnd len="sm" w="sm" type="none"/>
                      <a:tailEnd len="sm" w="sm" type="none"/>
                    </a:lnB>
                  </a:tcPr>
                </a:tc>
              </a:tr>
              <a:tr h="577850">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Thrift or Treat! Is Thrifting Always a Smart Buy?</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Planning the Perfect Experience</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5"/>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Trend or Strategy? Simulated Stock Decisions</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5"/>
                      </a:solidFill>
                      <a:prstDash val="solid"/>
                      <a:round/>
                      <a:headEnd len="sm" w="sm" type="none"/>
                      <a:tailEnd len="sm" w="sm" type="none"/>
                    </a:lnB>
                  </a:tcPr>
                </a:tc>
              </a:tr>
              <a:tr h="577850">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The $100 Closet Challenge</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5"/>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Buy Now, Pay Later: The Hidden Cost of Convenience</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Dollar Dilemma: Understanding Long-Term Investing</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5"/>
                      </a:solidFill>
                      <a:prstDash val="solid"/>
                      <a:round/>
                      <a:headEnd len="sm" w="sm" type="none"/>
                      <a:tailEnd len="sm" w="sm" type="none"/>
                    </a:lnT>
                    <a:lnB cap="flat" cmpd="sng" w="28575">
                      <a:solidFill>
                        <a:schemeClr val="lt2"/>
                      </a:solidFill>
                      <a:prstDash val="solid"/>
                      <a:round/>
                      <a:headEnd len="sm" w="sm" type="none"/>
                      <a:tailEnd len="sm" w="sm" type="none"/>
                    </a:lnB>
                  </a:tcPr>
                </a:tc>
              </a:tr>
              <a:tr h="577850">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Dupes, Drops &amp; Discounts – The Psychology of Smart Spending</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accent5"/>
                      </a:solidFill>
                      <a:prstDash val="solid"/>
                      <a:round/>
                      <a:headEnd len="sm" w="sm" type="none"/>
                      <a:tailEnd len="sm" w="sm" type="none"/>
                    </a:lnT>
                    <a:lnB cap="flat" cmpd="sng" w="28575">
                      <a:solidFill>
                        <a:schemeClr val="l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lt2"/>
                      </a:solidFill>
                      <a:prstDash val="solid"/>
                      <a:round/>
                      <a:headEnd len="sm" w="sm" type="none"/>
                      <a:tailEnd len="sm" w="sm" type="none"/>
                    </a:lnT>
                    <a:lnB cap="flat" cmpd="sng" w="28575">
                      <a:solidFill>
                        <a:schemeClr val="lt2"/>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ourier Prime"/>
                          <a:ea typeface="Courier Prime"/>
                          <a:cs typeface="Courier Prime"/>
                          <a:sym typeface="Courier Prime"/>
                        </a:rPr>
                        <a:t>Gambling or Investing? – Market Hype &amp; Perception</a:t>
                      </a:r>
                      <a:endParaRPr>
                        <a:solidFill>
                          <a:schemeClr val="lt1"/>
                        </a:solidFill>
                        <a:latin typeface="Courier Prime"/>
                        <a:ea typeface="Courier Prime"/>
                        <a:cs typeface="Courier Prime"/>
                        <a:sym typeface="Courier Prime"/>
                      </a:endParaRPr>
                    </a:p>
                  </a:txBody>
                  <a:tcPr marT="91425" marB="91425" marR="91425" marL="91425" anchor="ctr">
                    <a:lnL cap="flat" cmpd="sng" w="28575">
                      <a:solidFill>
                        <a:schemeClr val="lt2"/>
                      </a:solidFill>
                      <a:prstDash val="solid"/>
                      <a:round/>
                      <a:headEnd len="sm" w="sm" type="none"/>
                      <a:tailEnd len="sm" w="sm" type="none"/>
                    </a:lnL>
                    <a:lnR cap="flat" cmpd="sng" w="28575">
                      <a:solidFill>
                        <a:schemeClr val="lt2"/>
                      </a:solidFill>
                      <a:prstDash val="solid"/>
                      <a:round/>
                      <a:headEnd len="sm" w="sm" type="none"/>
                      <a:tailEnd len="sm" w="sm" type="none"/>
                    </a:lnR>
                    <a:lnT cap="flat" cmpd="sng" w="28575">
                      <a:solidFill>
                        <a:schemeClr val="lt2"/>
                      </a:solidFill>
                      <a:prstDash val="solid"/>
                      <a:round/>
                      <a:headEnd len="sm" w="sm" type="none"/>
                      <a:tailEnd len="sm" w="sm" type="none"/>
                    </a:lnT>
                    <a:lnB cap="flat" cmpd="sng" w="28575">
                      <a:solidFill>
                        <a:schemeClr val="lt2"/>
                      </a:solidFill>
                      <a:prstDash val="solid"/>
                      <a:round/>
                      <a:headEnd len="sm" w="sm" type="none"/>
                      <a:tailEnd len="sm" w="sm" type="none"/>
                    </a:lnB>
                  </a:tcPr>
                </a:tc>
              </a:tr>
            </a:tbl>
          </a:graphicData>
        </a:graphic>
      </p:graphicFrame>
      <p:sp>
        <p:nvSpPr>
          <p:cNvPr id="1081" name="Google Shape;1081;p70"/>
          <p:cNvSpPr/>
          <p:nvPr/>
        </p:nvSpPr>
        <p:spPr>
          <a:xfrm>
            <a:off x="131700" y="1442209"/>
            <a:ext cx="820800" cy="820800"/>
          </a:xfrm>
          <a:prstGeom prst="donut">
            <a:avLst>
              <a:gd fmla="val 733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70"/>
          <p:cNvSpPr/>
          <p:nvPr/>
        </p:nvSpPr>
        <p:spPr>
          <a:xfrm>
            <a:off x="4161600" y="293809"/>
            <a:ext cx="820800" cy="820800"/>
          </a:xfrm>
          <a:prstGeom prst="donut">
            <a:avLst>
              <a:gd fmla="val 733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70"/>
          <p:cNvSpPr/>
          <p:nvPr/>
        </p:nvSpPr>
        <p:spPr>
          <a:xfrm>
            <a:off x="6482225" y="293809"/>
            <a:ext cx="820800" cy="820800"/>
          </a:xfrm>
          <a:prstGeom prst="donut">
            <a:avLst>
              <a:gd fmla="val 733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4" name="Google Shape;1084;p70"/>
          <p:cNvCxnSpPr>
            <a:stCxn id="1081" idx="4"/>
          </p:cNvCxnSpPr>
          <p:nvPr/>
        </p:nvCxnSpPr>
        <p:spPr>
          <a:xfrm rot="-5400000">
            <a:off x="711750" y="1569859"/>
            <a:ext cx="523500" cy="862800"/>
          </a:xfrm>
          <a:prstGeom prst="curvedConnector4">
            <a:avLst>
              <a:gd fmla="val -45487" name="adj1"/>
              <a:gd fmla="val 73783" name="adj2"/>
            </a:avLst>
          </a:prstGeom>
          <a:noFill/>
          <a:ln cap="flat" cmpd="sng" w="28575">
            <a:solidFill>
              <a:schemeClr val="accent5"/>
            </a:solidFill>
            <a:prstDash val="solid"/>
            <a:round/>
            <a:headEnd len="med" w="med" type="triangle"/>
            <a:tailEnd len="med" w="med" type="none"/>
          </a:ln>
        </p:spPr>
      </p:cxnSp>
      <p:cxnSp>
        <p:nvCxnSpPr>
          <p:cNvPr id="1085" name="Google Shape;1085;p70"/>
          <p:cNvCxnSpPr>
            <a:stCxn id="1082" idx="3"/>
          </p:cNvCxnSpPr>
          <p:nvPr/>
        </p:nvCxnSpPr>
        <p:spPr>
          <a:xfrm flipH="1" rot="-5400000">
            <a:off x="4211603" y="1064606"/>
            <a:ext cx="462300" cy="321900"/>
          </a:xfrm>
          <a:prstGeom prst="curvedConnector3">
            <a:avLst>
              <a:gd fmla="val 63001" name="adj1"/>
            </a:avLst>
          </a:prstGeom>
          <a:noFill/>
          <a:ln cap="flat" cmpd="sng" w="28575">
            <a:solidFill>
              <a:schemeClr val="accent3"/>
            </a:solidFill>
            <a:prstDash val="solid"/>
            <a:round/>
            <a:headEnd len="med" w="med" type="triangle"/>
            <a:tailEnd len="med" w="med" type="none"/>
          </a:ln>
        </p:spPr>
      </p:cxnSp>
      <p:cxnSp>
        <p:nvCxnSpPr>
          <p:cNvPr id="1086" name="Google Shape;1086;p70"/>
          <p:cNvCxnSpPr>
            <a:stCxn id="1083" idx="2"/>
          </p:cNvCxnSpPr>
          <p:nvPr/>
        </p:nvCxnSpPr>
        <p:spPr>
          <a:xfrm>
            <a:off x="6482225" y="704209"/>
            <a:ext cx="442200" cy="752400"/>
          </a:xfrm>
          <a:prstGeom prst="curvedConnector4">
            <a:avLst>
              <a:gd fmla="val -53850" name="adj1"/>
              <a:gd fmla="val 77273" name="adj2"/>
            </a:avLst>
          </a:prstGeom>
          <a:noFill/>
          <a:ln cap="flat" cmpd="sng" w="28575">
            <a:solidFill>
              <a:schemeClr val="accent5"/>
            </a:solidFill>
            <a:prstDash val="solid"/>
            <a:round/>
            <a:headEnd len="med" w="med" type="triangl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grpSp>
        <p:nvGrpSpPr>
          <p:cNvPr id="1091" name="Google Shape;1091;p71"/>
          <p:cNvGrpSpPr/>
          <p:nvPr/>
        </p:nvGrpSpPr>
        <p:grpSpPr>
          <a:xfrm>
            <a:off x="2228250" y="-119315"/>
            <a:ext cx="4687624" cy="2212985"/>
            <a:chOff x="1293800" y="871017"/>
            <a:chExt cx="6569900" cy="3307900"/>
          </a:xfrm>
        </p:grpSpPr>
        <p:pic>
          <p:nvPicPr>
            <p:cNvPr id="1092" name="Google Shape;1092;p71"/>
            <p:cNvPicPr preferRelativeResize="0"/>
            <p:nvPr/>
          </p:nvPicPr>
          <p:blipFill rotWithShape="1">
            <a:blip r:embed="rId3">
              <a:alphaModFix/>
            </a:blip>
            <a:srcRect b="23348" l="16359" r="24476" t="25269"/>
            <a:stretch/>
          </p:blipFill>
          <p:spPr>
            <a:xfrm rot="-451846">
              <a:off x="1415556" y="1373625"/>
              <a:ext cx="4392689" cy="2144642"/>
            </a:xfrm>
            <a:prstGeom prst="parallelogram">
              <a:avLst>
                <a:gd fmla="val 25153" name="adj"/>
              </a:avLst>
            </a:prstGeom>
            <a:noFill/>
            <a:ln>
              <a:noFill/>
            </a:ln>
          </p:spPr>
        </p:pic>
        <p:grpSp>
          <p:nvGrpSpPr>
            <p:cNvPr id="1093" name="Google Shape;1093;p71"/>
            <p:cNvGrpSpPr/>
            <p:nvPr/>
          </p:nvGrpSpPr>
          <p:grpSpPr>
            <a:xfrm>
              <a:off x="1313499" y="871017"/>
              <a:ext cx="6550201" cy="3307900"/>
              <a:chOff x="1313499" y="871017"/>
              <a:chExt cx="6550201" cy="3307900"/>
            </a:xfrm>
          </p:grpSpPr>
          <p:pic>
            <p:nvPicPr>
              <p:cNvPr id="1094" name="Google Shape;1094;p71"/>
              <p:cNvPicPr preferRelativeResize="0"/>
              <p:nvPr/>
            </p:nvPicPr>
            <p:blipFill rotWithShape="1">
              <a:blip r:embed="rId3">
                <a:alphaModFix/>
              </a:blip>
              <a:srcRect b="23348" l="20223" r="24476" t="25269"/>
              <a:stretch/>
            </p:blipFill>
            <p:spPr>
              <a:xfrm rot="-451927">
                <a:off x="3634886" y="1678603"/>
                <a:ext cx="4105827" cy="2144642"/>
              </a:xfrm>
              <a:prstGeom prst="parallelogram">
                <a:avLst>
                  <a:gd fmla="val 25153" name="adj"/>
                </a:avLst>
              </a:prstGeom>
              <a:noFill/>
              <a:ln>
                <a:noFill/>
              </a:ln>
            </p:spPr>
          </p:pic>
          <p:grpSp>
            <p:nvGrpSpPr>
              <p:cNvPr id="1095" name="Google Shape;1095;p71"/>
              <p:cNvGrpSpPr/>
              <p:nvPr/>
            </p:nvGrpSpPr>
            <p:grpSpPr>
              <a:xfrm rot="-415413">
                <a:off x="1447045" y="1231490"/>
                <a:ext cx="6137207" cy="2586955"/>
                <a:chOff x="1712950" y="1381000"/>
                <a:chExt cx="5419850" cy="2284575"/>
              </a:xfrm>
            </p:grpSpPr>
            <p:sp>
              <p:nvSpPr>
                <p:cNvPr id="1096" name="Google Shape;1096;p71"/>
                <p:cNvSpPr/>
                <p:nvPr/>
              </p:nvSpPr>
              <p:spPr>
                <a:xfrm>
                  <a:off x="1712950" y="1381000"/>
                  <a:ext cx="3776700" cy="17967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71"/>
                <p:cNvSpPr/>
                <p:nvPr/>
              </p:nvSpPr>
              <p:spPr>
                <a:xfrm>
                  <a:off x="3646500" y="1868875"/>
                  <a:ext cx="3486300" cy="17967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098" name="Google Shape;1098;p71"/>
          <p:cNvSpPr txBox="1"/>
          <p:nvPr>
            <p:ph type="ctrTitle"/>
          </p:nvPr>
        </p:nvSpPr>
        <p:spPr>
          <a:xfrm>
            <a:off x="2839257" y="423978"/>
            <a:ext cx="3451800" cy="11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099" name="Google Shape;1099;p71"/>
          <p:cNvSpPr txBox="1"/>
          <p:nvPr>
            <p:ph idx="3" type="subTitle"/>
          </p:nvPr>
        </p:nvSpPr>
        <p:spPr>
          <a:xfrm>
            <a:off x="1716350" y="2110200"/>
            <a:ext cx="5697600" cy="923100"/>
          </a:xfrm>
          <a:prstGeom prst="rect">
            <a:avLst/>
          </a:prstGeom>
          <a:solidFill>
            <a:schemeClr val="accen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Knewave"/>
                <a:ea typeface="Knewave"/>
                <a:cs typeface="Knewave"/>
                <a:sym typeface="Knewave"/>
              </a:rPr>
              <a:t>Stay in touch!</a:t>
            </a:r>
            <a:endParaRPr sz="2200">
              <a:latin typeface="Knewave"/>
              <a:ea typeface="Knewave"/>
              <a:cs typeface="Knewave"/>
              <a:sym typeface="Knewave"/>
            </a:endParaRPr>
          </a:p>
          <a:p>
            <a:pPr indent="0" lvl="0" marL="0" rtl="0" algn="ctr">
              <a:spcBef>
                <a:spcPts val="0"/>
              </a:spcBef>
              <a:spcAft>
                <a:spcPts val="0"/>
              </a:spcAft>
              <a:buNone/>
            </a:pPr>
            <a:r>
              <a:rPr lang="en" sz="2000" u="sng">
                <a:solidFill>
                  <a:schemeClr val="hlink"/>
                </a:solidFill>
                <a:hlinkClick r:id="rId4"/>
              </a:rPr>
              <a:t>linkedin.com/in/alexlamon</a:t>
            </a:r>
            <a:endParaRPr sz="2000"/>
          </a:p>
          <a:p>
            <a:pPr indent="0" lvl="0" marL="0" rtl="0" algn="ctr">
              <a:spcBef>
                <a:spcPts val="0"/>
              </a:spcBef>
              <a:spcAft>
                <a:spcPts val="0"/>
              </a:spcAft>
              <a:buNone/>
            </a:pPr>
            <a:r>
              <a:rPr lang="en" sz="2000"/>
              <a:t>lamonteach@gmail.com</a:t>
            </a:r>
            <a:endParaRPr sz="2000"/>
          </a:p>
        </p:txBody>
      </p:sp>
      <p:pic>
        <p:nvPicPr>
          <p:cNvPr id="1100" name="Google Shape;1100;p71" title="giphy.gif"/>
          <p:cNvPicPr preferRelativeResize="0"/>
          <p:nvPr/>
        </p:nvPicPr>
        <p:blipFill>
          <a:blip r:embed="rId5">
            <a:alphaModFix/>
          </a:blip>
          <a:stretch>
            <a:fillRect/>
          </a:stretch>
        </p:blipFill>
        <p:spPr>
          <a:xfrm>
            <a:off x="2131850" y="3195200"/>
            <a:ext cx="2597750" cy="1948300"/>
          </a:xfrm>
          <a:prstGeom prst="rect">
            <a:avLst/>
          </a:prstGeom>
          <a:noFill/>
          <a:ln>
            <a:noFill/>
          </a:ln>
        </p:spPr>
      </p:pic>
      <p:pic>
        <p:nvPicPr>
          <p:cNvPr id="1101" name="Google Shape;1101;p71" title="UntG.gif"/>
          <p:cNvPicPr preferRelativeResize="0"/>
          <p:nvPr/>
        </p:nvPicPr>
        <p:blipFill>
          <a:blip r:embed="rId6">
            <a:alphaModFix/>
          </a:blip>
          <a:stretch>
            <a:fillRect/>
          </a:stretch>
        </p:blipFill>
        <p:spPr>
          <a:xfrm>
            <a:off x="4729600" y="3195192"/>
            <a:ext cx="2597750" cy="194830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72"/>
          <p:cNvSpPr txBox="1"/>
          <p:nvPr>
            <p:ph idx="1" type="subTitle"/>
          </p:nvPr>
        </p:nvSpPr>
        <p:spPr>
          <a:xfrm>
            <a:off x="2679300" y="2765500"/>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7" name="Google Shape;1107;p72"/>
          <p:cNvSpPr txBox="1"/>
          <p:nvPr>
            <p:ph idx="2" type="subTitle"/>
          </p:nvPr>
        </p:nvSpPr>
        <p:spPr>
          <a:xfrm rot="-950">
            <a:off x="2400352" y="4375365"/>
            <a:ext cx="4343400" cy="37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108" name="Google Shape;1108;p72"/>
          <p:cNvSpPr txBox="1"/>
          <p:nvPr>
            <p:ph idx="3" type="subTitle"/>
          </p:nvPr>
        </p:nvSpPr>
        <p:spPr>
          <a:xfrm>
            <a:off x="2679300" y="2201475"/>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9" name="Google Shape;1109;p72"/>
          <p:cNvSpPr txBox="1"/>
          <p:nvPr>
            <p:ph type="ctrTitle"/>
          </p:nvPr>
        </p:nvSpPr>
        <p:spPr>
          <a:xfrm>
            <a:off x="2846144" y="1005101"/>
            <a:ext cx="3451800" cy="11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1110" name="Google Shape;1110;p7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11" name="Google Shape;1111;p7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73"/>
          <p:cNvSpPr txBox="1"/>
          <p:nvPr>
            <p:ph idx="1" type="subTitle"/>
          </p:nvPr>
        </p:nvSpPr>
        <p:spPr>
          <a:xfrm>
            <a:off x="2679300" y="2765500"/>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7" name="Google Shape;1117;p73"/>
          <p:cNvSpPr txBox="1"/>
          <p:nvPr>
            <p:ph idx="2" type="subTitle"/>
          </p:nvPr>
        </p:nvSpPr>
        <p:spPr>
          <a:xfrm rot="-950">
            <a:off x="2400352" y="4375365"/>
            <a:ext cx="4343400" cy="37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118" name="Google Shape;1118;p73"/>
          <p:cNvSpPr txBox="1"/>
          <p:nvPr>
            <p:ph idx="3" type="subTitle"/>
          </p:nvPr>
        </p:nvSpPr>
        <p:spPr>
          <a:xfrm>
            <a:off x="2679300" y="2201475"/>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9" name="Google Shape;1119;p73"/>
          <p:cNvSpPr txBox="1"/>
          <p:nvPr>
            <p:ph type="ctrTitle"/>
          </p:nvPr>
        </p:nvSpPr>
        <p:spPr>
          <a:xfrm>
            <a:off x="2846144" y="1005101"/>
            <a:ext cx="3451800" cy="11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1120" name="Google Shape;1120;p7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21" name="Google Shape;1121;p7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74"/>
          <p:cNvSpPr txBox="1"/>
          <p:nvPr>
            <p:ph idx="1" type="subTitle"/>
          </p:nvPr>
        </p:nvSpPr>
        <p:spPr>
          <a:xfrm>
            <a:off x="2679300" y="2765500"/>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7" name="Google Shape;1127;p74"/>
          <p:cNvSpPr txBox="1"/>
          <p:nvPr>
            <p:ph idx="2" type="subTitle"/>
          </p:nvPr>
        </p:nvSpPr>
        <p:spPr>
          <a:xfrm rot="-950">
            <a:off x="2400352" y="4375365"/>
            <a:ext cx="4343400" cy="37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128" name="Google Shape;1128;p74"/>
          <p:cNvSpPr txBox="1"/>
          <p:nvPr>
            <p:ph idx="3" type="subTitle"/>
          </p:nvPr>
        </p:nvSpPr>
        <p:spPr>
          <a:xfrm>
            <a:off x="2679300" y="2201475"/>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9" name="Google Shape;1129;p74"/>
          <p:cNvSpPr txBox="1"/>
          <p:nvPr>
            <p:ph type="ctrTitle"/>
          </p:nvPr>
        </p:nvSpPr>
        <p:spPr>
          <a:xfrm>
            <a:off x="2846144" y="1005101"/>
            <a:ext cx="3451800" cy="11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1130" name="Google Shape;1130;p74"/>
          <p:cNvPicPr preferRelativeResize="0"/>
          <p:nvPr/>
        </p:nvPicPr>
        <p:blipFill>
          <a:blip r:embed="rId3">
            <a:alphaModFix/>
          </a:blip>
          <a:stretch>
            <a:fillRect/>
          </a:stretch>
        </p:blipFill>
        <p:spPr>
          <a:xfrm>
            <a:off x="50" y="0"/>
            <a:ext cx="9144000" cy="5143500"/>
          </a:xfrm>
          <a:prstGeom prst="rect">
            <a:avLst/>
          </a:prstGeom>
          <a:noFill/>
          <a:ln>
            <a:noFill/>
          </a:ln>
        </p:spPr>
      </p:pic>
      <p:sp>
        <p:nvSpPr>
          <p:cNvPr id="1131" name="Google Shape;1131;p74"/>
          <p:cNvSpPr txBox="1"/>
          <p:nvPr/>
        </p:nvSpPr>
        <p:spPr>
          <a:xfrm>
            <a:off x="15245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75"/>
          <p:cNvSpPr txBox="1"/>
          <p:nvPr>
            <p:ph idx="1" type="subTitle"/>
          </p:nvPr>
        </p:nvSpPr>
        <p:spPr>
          <a:xfrm>
            <a:off x="2679300" y="2765500"/>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7" name="Google Shape;1137;p75"/>
          <p:cNvSpPr txBox="1"/>
          <p:nvPr>
            <p:ph idx="2" type="subTitle"/>
          </p:nvPr>
        </p:nvSpPr>
        <p:spPr>
          <a:xfrm rot="-950">
            <a:off x="2400352" y="4375365"/>
            <a:ext cx="4343400" cy="37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138" name="Google Shape;1138;p75"/>
          <p:cNvSpPr txBox="1"/>
          <p:nvPr>
            <p:ph idx="3" type="subTitle"/>
          </p:nvPr>
        </p:nvSpPr>
        <p:spPr>
          <a:xfrm>
            <a:off x="2679300" y="2201475"/>
            <a:ext cx="37854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9" name="Google Shape;1139;p75"/>
          <p:cNvSpPr txBox="1"/>
          <p:nvPr>
            <p:ph type="ctrTitle"/>
          </p:nvPr>
        </p:nvSpPr>
        <p:spPr>
          <a:xfrm>
            <a:off x="2846144" y="1005101"/>
            <a:ext cx="3451800" cy="112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1140" name="Google Shape;1140;p75"/>
          <p:cNvPicPr preferRelativeResize="0"/>
          <p:nvPr/>
        </p:nvPicPr>
        <p:blipFill>
          <a:blip r:embed="rId3">
            <a:alphaModFix/>
          </a:blip>
          <a:stretch>
            <a:fillRect/>
          </a:stretch>
        </p:blipFill>
        <p:spPr>
          <a:xfrm>
            <a:off x="50" y="0"/>
            <a:ext cx="9144000" cy="5143500"/>
          </a:xfrm>
          <a:prstGeom prst="rect">
            <a:avLst/>
          </a:prstGeom>
          <a:noFill/>
          <a:ln>
            <a:noFill/>
          </a:ln>
        </p:spPr>
      </p:pic>
      <p:sp>
        <p:nvSpPr>
          <p:cNvPr id="1141" name="Google Shape;1141;p75"/>
          <p:cNvSpPr txBox="1"/>
          <p:nvPr/>
        </p:nvSpPr>
        <p:spPr>
          <a:xfrm>
            <a:off x="15245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42"/>
          <p:cNvSpPr txBox="1"/>
          <p:nvPr>
            <p:ph type="title"/>
          </p:nvPr>
        </p:nvSpPr>
        <p:spPr>
          <a:xfrm>
            <a:off x="720000" y="540000"/>
            <a:ext cx="7704000" cy="56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DAVE RAMSEY!</a:t>
            </a:r>
            <a:endParaRPr/>
          </a:p>
        </p:txBody>
      </p:sp>
      <p:sp>
        <p:nvSpPr>
          <p:cNvPr id="770" name="Google Shape;770;p42"/>
          <p:cNvSpPr txBox="1"/>
          <p:nvPr>
            <p:ph idx="1" type="body"/>
          </p:nvPr>
        </p:nvSpPr>
        <p:spPr>
          <a:xfrm>
            <a:off x="720000" y="1293050"/>
            <a:ext cx="4425300" cy="236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kidding, I made it up.</a:t>
            </a:r>
            <a:endParaRPr/>
          </a:p>
          <a:p>
            <a:pPr indent="0" lvl="0" marL="0" rtl="0" algn="l">
              <a:spcBef>
                <a:spcPts val="1600"/>
              </a:spcBef>
              <a:spcAft>
                <a:spcPts val="0"/>
              </a:spcAft>
              <a:buNone/>
            </a:pPr>
            <a:r>
              <a:rPr lang="en"/>
              <a:t>But it’s not so far from the truth!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accent2"/>
                </a:solidFill>
              </a:rPr>
              <a:t>“[</a:t>
            </a:r>
            <a:r>
              <a:rPr lang="en">
                <a:solidFill>
                  <a:schemeClr val="accent2"/>
                </a:solidFill>
              </a:rPr>
              <a:t>Millennials &amp; Gen Z</a:t>
            </a:r>
            <a:r>
              <a:rPr lang="en">
                <a:solidFill>
                  <a:schemeClr val="accent2"/>
                </a:solidFill>
              </a:rPr>
              <a:t>] say: ‘You can’t do it, the system has to change’ and they’re a victim and they’re entitled</a:t>
            </a:r>
            <a:r>
              <a:rPr lang="en">
                <a:solidFill>
                  <a:schemeClr val="accent2"/>
                </a:solidFill>
              </a:rPr>
              <a:t>...</a:t>
            </a:r>
            <a:r>
              <a:rPr lang="en">
                <a:solidFill>
                  <a:schemeClr val="accent2"/>
                </a:solidFill>
              </a:rPr>
              <a:t>there’s a segment of them that just sucks. </a:t>
            </a:r>
            <a:r>
              <a:rPr b="1" lang="en">
                <a:solidFill>
                  <a:schemeClr val="accent2"/>
                </a:solidFill>
              </a:rPr>
              <a:t>They’re just awful.</a:t>
            </a:r>
            <a:r>
              <a:rPr lang="en">
                <a:solidFill>
                  <a:schemeClr val="accent2"/>
                </a:solidFill>
              </a:rPr>
              <a:t> I mean, their participation trophy, they live in their mother’s basement and they can’t figure out why they can’t buy a house — </a:t>
            </a:r>
            <a:r>
              <a:rPr b="1" lang="en">
                <a:solidFill>
                  <a:schemeClr val="accent2"/>
                </a:solidFill>
              </a:rPr>
              <a:t>because they don’t work</a:t>
            </a:r>
            <a:r>
              <a:rPr lang="en">
                <a:solidFill>
                  <a:schemeClr val="accent2"/>
                </a:solidFill>
              </a:rPr>
              <a:t>.”</a:t>
            </a:r>
            <a:endParaRPr>
              <a:solidFill>
                <a:schemeClr val="accent2"/>
              </a:solidFill>
            </a:endParaRPr>
          </a:p>
          <a:p>
            <a:pPr indent="0" lvl="0" marL="0" rtl="0" algn="l">
              <a:spcBef>
                <a:spcPts val="0"/>
              </a:spcBef>
              <a:spcAft>
                <a:spcPts val="0"/>
              </a:spcAft>
              <a:buNone/>
            </a:pPr>
            <a:r>
              <a:t/>
            </a:r>
            <a:endParaRPr/>
          </a:p>
        </p:txBody>
      </p:sp>
      <p:grpSp>
        <p:nvGrpSpPr>
          <p:cNvPr id="771" name="Google Shape;771;p42"/>
          <p:cNvGrpSpPr/>
          <p:nvPr/>
        </p:nvGrpSpPr>
        <p:grpSpPr>
          <a:xfrm>
            <a:off x="6465058" y="2827509"/>
            <a:ext cx="1370369" cy="1028264"/>
            <a:chOff x="7905643" y="2073776"/>
            <a:chExt cx="1154579" cy="866345"/>
          </a:xfrm>
        </p:grpSpPr>
        <p:grpSp>
          <p:nvGrpSpPr>
            <p:cNvPr id="772" name="Google Shape;772;p42"/>
            <p:cNvGrpSpPr/>
            <p:nvPr/>
          </p:nvGrpSpPr>
          <p:grpSpPr>
            <a:xfrm>
              <a:off x="8277118" y="2073776"/>
              <a:ext cx="552979" cy="532882"/>
              <a:chOff x="5008175" y="258525"/>
              <a:chExt cx="1666100" cy="1605550"/>
            </a:xfrm>
          </p:grpSpPr>
          <p:sp>
            <p:nvSpPr>
              <p:cNvPr id="773" name="Google Shape;773;p42"/>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2"/>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2"/>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 name="Google Shape;776;p42"/>
            <p:cNvGrpSpPr/>
            <p:nvPr/>
          </p:nvGrpSpPr>
          <p:grpSpPr>
            <a:xfrm>
              <a:off x="7905643" y="2140439"/>
              <a:ext cx="552979" cy="532882"/>
              <a:chOff x="5008175" y="258525"/>
              <a:chExt cx="1666100" cy="1605550"/>
            </a:xfrm>
          </p:grpSpPr>
          <p:sp>
            <p:nvSpPr>
              <p:cNvPr id="777" name="Google Shape;777;p42"/>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2"/>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2"/>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 name="Google Shape;780;p42"/>
            <p:cNvGrpSpPr/>
            <p:nvPr/>
          </p:nvGrpSpPr>
          <p:grpSpPr>
            <a:xfrm>
              <a:off x="8507243" y="2407239"/>
              <a:ext cx="552979" cy="532882"/>
              <a:chOff x="5008175" y="258525"/>
              <a:chExt cx="1666100" cy="1605550"/>
            </a:xfrm>
          </p:grpSpPr>
          <p:sp>
            <p:nvSpPr>
              <p:cNvPr id="781" name="Google Shape;781;p42"/>
              <p:cNvSpPr/>
              <p:nvPr/>
            </p:nvSpPr>
            <p:spPr>
              <a:xfrm>
                <a:off x="5008175" y="433900"/>
                <a:ext cx="854400" cy="1430175"/>
              </a:xfrm>
              <a:custGeom>
                <a:rect b="b" l="l" r="r" t="t"/>
                <a:pathLst>
                  <a:path extrusionOk="0" h="57207" w="34176">
                    <a:moveTo>
                      <a:pt x="9083" y="1"/>
                    </a:moveTo>
                    <a:lnTo>
                      <a:pt x="1" y="35439"/>
                    </a:lnTo>
                    <a:lnTo>
                      <a:pt x="25093" y="57206"/>
                    </a:lnTo>
                    <a:lnTo>
                      <a:pt x="34175" y="21766"/>
                    </a:lnTo>
                    <a:lnTo>
                      <a:pt x="9083" y="1"/>
                    </a:ln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2"/>
              <p:cNvSpPr/>
              <p:nvPr/>
            </p:nvSpPr>
            <p:spPr>
              <a:xfrm>
                <a:off x="5635500" y="802675"/>
                <a:ext cx="1038775" cy="1061400"/>
              </a:xfrm>
              <a:custGeom>
                <a:rect b="b" l="l" r="r" t="t"/>
                <a:pathLst>
                  <a:path extrusionOk="0" h="42456" w="41551">
                    <a:moveTo>
                      <a:pt x="41551" y="0"/>
                    </a:moveTo>
                    <a:lnTo>
                      <a:pt x="9082" y="7015"/>
                    </a:lnTo>
                    <a:lnTo>
                      <a:pt x="0" y="42455"/>
                    </a:lnTo>
                    <a:lnTo>
                      <a:pt x="0" y="42455"/>
                    </a:lnTo>
                    <a:lnTo>
                      <a:pt x="32468" y="35440"/>
                    </a:lnTo>
                    <a:lnTo>
                      <a:pt x="41551" y="0"/>
                    </a:lnTo>
                    <a:close/>
                  </a:path>
                </a:pathLst>
              </a:custGeom>
              <a:solidFill>
                <a:schemeClr val="accent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2"/>
              <p:cNvSpPr/>
              <p:nvPr/>
            </p:nvSpPr>
            <p:spPr>
              <a:xfrm>
                <a:off x="5235225" y="258525"/>
                <a:ext cx="1439050" cy="719550"/>
              </a:xfrm>
              <a:custGeom>
                <a:rect b="b" l="l" r="r" t="t"/>
                <a:pathLst>
                  <a:path extrusionOk="0" h="28782" w="57562">
                    <a:moveTo>
                      <a:pt x="32469" y="1"/>
                    </a:moveTo>
                    <a:lnTo>
                      <a:pt x="1" y="7016"/>
                    </a:lnTo>
                    <a:lnTo>
                      <a:pt x="25093" y="28781"/>
                    </a:lnTo>
                    <a:lnTo>
                      <a:pt x="57562" y="21766"/>
                    </a:lnTo>
                    <a:lnTo>
                      <a:pt x="32469" y="1"/>
                    </a:lnTo>
                    <a:close/>
                  </a:path>
                </a:pathLst>
              </a:custGeom>
              <a:solidFill>
                <a:schemeClr val="accen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 name="Google Shape;784;p42"/>
            <p:cNvSpPr/>
            <p:nvPr/>
          </p:nvSpPr>
          <p:spPr>
            <a:xfrm rot="2379987">
              <a:off x="8197937" y="2560646"/>
              <a:ext cx="452142" cy="226071"/>
            </a:xfrm>
            <a:custGeom>
              <a:rect b="b" l="l" r="r" t="t"/>
              <a:pathLst>
                <a:path extrusionOk="0" h="7795" w="15590">
                  <a:moveTo>
                    <a:pt x="584" y="0"/>
                  </a:moveTo>
                  <a:cubicBezTo>
                    <a:pt x="260" y="0"/>
                    <a:pt x="0" y="275"/>
                    <a:pt x="25" y="598"/>
                  </a:cubicBezTo>
                  <a:cubicBezTo>
                    <a:pt x="329" y="4623"/>
                    <a:pt x="3690" y="7795"/>
                    <a:pt x="7794" y="7795"/>
                  </a:cubicBezTo>
                  <a:cubicBezTo>
                    <a:pt x="11899" y="7795"/>
                    <a:pt x="15260" y="4623"/>
                    <a:pt x="15566" y="598"/>
                  </a:cubicBezTo>
                  <a:cubicBezTo>
                    <a:pt x="15590" y="275"/>
                    <a:pt x="15329" y="0"/>
                    <a:pt x="15006" y="0"/>
                  </a:cubicBezTo>
                  <a:lnTo>
                    <a:pt x="11692" y="0"/>
                  </a:lnTo>
                  <a:cubicBezTo>
                    <a:pt x="11692" y="2153"/>
                    <a:pt x="9948" y="3899"/>
                    <a:pt x="7794" y="3899"/>
                  </a:cubicBezTo>
                  <a:cubicBezTo>
                    <a:pt x="5642" y="3899"/>
                    <a:pt x="3897" y="2153"/>
                    <a:pt x="3897"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 Start eliminating debt for free with EveryDollar - https://ter.li/3w6nto&#10;&#10;📞 Have a question for the show? Call 888-825-5225 Weekdays from 2-5pm ET or send us a message - https://www.ramseysolutions.com/shows/the-ramsey-show/email&#10;&#10;Next Steps: &#10;📈 Are you on track with the Baby Steps? Get a Free Personalized Plan - https://ter.li/5h1r0i&#10;📱Download your free Ramsey Network app today! - https://ter.li/cvqzyb&#10;&#10;Explore More Shows from Ramsey Network:&#10;🎙️ The Ramsey Show ⮕  https://ter.li/rqwdws &#10;🍸  Smart Money Happy Hour ⮕  https://ter.li/tmj3vq &#10;🧠 The Dr. John Delony Show ⮕ https://ter.li/s5yazz &#10;💰 George Kamel ⮕ https://ter.li/dc2gee &#10;💡 The Rachel Cruze Show ⮕ https://ter.li/a6emrr &#10;🪑 Front Row Seat with Ken Coleman  ⮕ https://ter.li/iwafu6 &#10;📈EntrLeadership ⮕ https://ter.li/g7s9g0 &#10;&#10;Ramsey Solutions Privacy Policy&#10;https://www.ramseysolutions.com/company/policies/privacy-policy&#10;&#10;Product Links: &#10;Total Money Makeover: https://store.ramseysolutions.com/money/books/the-total-money-makeover-by-dave-ramsey/?srsltid=AfmBOoo2L31D-687kUhfmOl5i3Fqdvg1-OOGrpbPon6EC39aAzApbjLOxnA&amp;utm_content=YT3-IvUl-f4l4INXlgfLQgc9ox5Xk470NzVmZgrxkiXbZfl6HRQIUuuFNvgKJZMIkm3jxhMQXTGoAcYjz1sDGEipNhfKGriwy50wnMuD81qYWw&amp;utm_term=UC7eBNeDW1GQf2NJQ6G6gAxw&amp;utm_medium=product_shelf&amp;utm_source=youtube&#10;Questions for Humans: Couples https://store.ramseysolutions.com/personal-growth/conversation-cards/questions-for-humans-couples/?srsltid=AfmBOore7pM0L47JFSh7OSi3Cdnvxue8GRIcldeUp3V8--1WaVuPrETmpfo&amp;utm_content=YT3-bsTwF3W0jeyJenG6oNzdmHnQIB4G7Cwa0c1-8j3S2ai2J_GbucWXrlG6asDVn1ueu-qARHIWlDtM5McH4QGuo8my9YWQ2umsZxha9bTWpA&amp;utm_term=UC7eBNeDW1GQf2NJQ6G6gAxw&amp;utm_medium=product_shelf&amp;utm_source=youtube&#10;New! 2025 Ramsey Goal Planner: https://store.ramseysolutions.com/personal-growth/books/ramsey-goal-planner/?srsltid=AfmBOorw-BZsoX-FVD1QT7J1C2Az05oKd1y9ymklJ0h9xOQEDuNzZn8EJzQ&amp;utm_content=YT3-eCsuX4-xiw9nfO5Oiy-CsrB4R2O9jVuTxzvrzxnxHPEZb9Ps_CpVH1Wm7of6z8nPEwY8C-lpWFDY_9vD7llBPDyH6-iGiRlOy3J7XKGkPA&amp;utm_term=UC7eBNeDW1GQf2NJQ6G6gAxw&amp;utm_medium=product_shelf&amp;utm_source=youtube&#10;EveryDollar Premium Version Physical Gift Card: https://store.ramseysolutions.com/money/tools-and-apps/everydollar-premium-version-physical-gift-card/?srsltid=AfmBOoo_RBWRiiPGVBR7xldQrImoxA-CLIJP0qrzPWOC835Ed7uFBzpzO7w&amp;utm_content=YT3-drDoqITgDdvNqvnLYSlEb6us6pragGlaGzJ7gDN7vUmJ5D-QYeZwq6Wb5qy_aPjQaf1UyCIBOSQuq3qK5uWclNTF3YN3Pc7oMFeXs8R5gA&amp;utm_term=UC7eBNeDW1GQf2NJQ6G6gAxw&amp;utm_medium=product_shelf&amp;utm_source=youtube&#10;Baby Steps Millionaires: https://store.ramseysolutions.com/money/books/baby-steps-millionaires/?srsltid=AfmBOooQ-z7E0NCmlTreR5hZRmnlyqw65if-f-FefSFRdQMKHeH2-0zn5ME&amp;utm_content=YT3-k_9UjCya_igJcwUqvnKrz18DqX4JYUrSGSZqELgGGj3btkkH5Wfta0rcYhd8dpQSDYGmWXb6d_igYmsH9NMy8HnW6rn3vmioW03rlpMW_g&amp;utm_term=UC7eBNeDW1GQf2NJQ6G6gAxw&amp;utm_medium=product_shelf&amp;utm_source=youtube&#10;Building a Non-Anxious Life https://store.ramseysolutions.com/personal-growth/books/building-a-non-anxious-life-by-dr-john-delony/?srsltid=AfmBOoqBOPJsdZytDjwoEUrj9hYI0YYTFacFpAGKhiFB4f3CQ_HagdyKDXg&amp;utm_content=YT3-Mazzp2MBOZrHQ1zDS_EwoI7Jmd4kuFeJAjp1uV_mfHxL5k9ZfKQGm5xWuUjryhG2PntDrCYZ9adtGtnMpixSU-TCH8U26lHJSMXR5iMUQg&amp;utm_term=UC7eBNeDW1GQf2NJQ6G6gAxw&amp;utm_medium=product_shelf&amp;utm_source=youtube&#10;New! Breaking Free From Broke https://store.ramseysolutions.com/money/books/breaking-free-from-broke-by-george-kamel/?srsltid=AfmBOoqg2tmzTJm-QJLkfwvZyyO4Ur5CoJsDMo1xb_VXoKMIyhgA2nA0NSs&amp;utm_content=YT3-ezsswV9tyVa8rWh_0AQ2dDgHPSnGJ88GFyKnAzXkuIiXbw6kHEoqcpKndrO03ygdQ3_fsS_tAsKrZ0bcibDgAHXMx-DPRRBDj3QUiGo9-A&amp;utm_term=UC7eBNeDW1GQf2NJQ6G6gAxw&amp;utm_medium=product_shelf&amp;utm_source=youtube&#10;New! Get Clear Career Assessment: Find the Work You’re Wired to Do https://store.ramseysolutions.com/business-and-career/books/get-clear-career-assessment-by-ken-coleman/?srsltid=AfmBOoq-R1r9adZL5ANIxetJ5xuLfsDkSw0CVLyrmOL0d9gNUF2CEoWogLE&amp;utm_content=YT3-khaXlZkd7NOrpVpq8EUY5f_HNrWBxWdek5FqKGwv7sil68ynkwfD0nuy-NlQSu9e1RN6lrZRxQQd7mJ_r4E5SUmG_lLemxqj1VGKrZkpow&amp;utm_term=UC7eBNeDW1GQf2NJQ6G6gAxw&amp;utm_medium=product_shelf&amp;utm_source=youtube&#10;Know Yourself, Know Your Money https://store.ramseysolutions.com/money/books/know-yourself-know-your-money-by-rachel-cruze/?srsltid=AfmBOoqgDh-mskdwDrspH-8GTQXkiaKs7-1pETlHnKjDDdTQUsBE5l8EwEA&amp;utm_content=YT3-HBGCZgJLk2WLUDwSaC0UL-CR043IdPoZ73a5g4grlZCUl8LZAD4DP1FRkBeBbIPmWR4RPG_vLcKOLcWtBUxrTSWZefdn0RsGLl0VRBActg&amp;utm_term=UC7eBNeDW1GQf2NJQ6G6gAxw&amp;utm_medium=product_shelf&amp;utm_source=youtube" id="785" name="Google Shape;785;p42" title="This Is Not Good For Your Little Millennial">
            <a:hlinkClick r:id="rId3"/>
          </p:cNvPr>
          <p:cNvPicPr preferRelativeResize="0"/>
          <p:nvPr/>
        </p:nvPicPr>
        <p:blipFill>
          <a:blip r:embed="rId4">
            <a:alphaModFix/>
          </a:blip>
          <a:stretch>
            <a:fillRect/>
          </a:stretch>
        </p:blipFill>
        <p:spPr>
          <a:xfrm>
            <a:off x="5389088" y="1736875"/>
            <a:ext cx="3647375" cy="2051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grpSp>
        <p:nvGrpSpPr>
          <p:cNvPr id="790" name="Google Shape;790;p43"/>
          <p:cNvGrpSpPr/>
          <p:nvPr/>
        </p:nvGrpSpPr>
        <p:grpSpPr>
          <a:xfrm>
            <a:off x="868788" y="2760825"/>
            <a:ext cx="3550075" cy="1653600"/>
            <a:chOff x="775125" y="2949900"/>
            <a:chExt cx="3550075" cy="1653600"/>
          </a:xfrm>
        </p:grpSpPr>
        <p:pic>
          <p:nvPicPr>
            <p:cNvPr id="791" name="Google Shape;791;p43"/>
            <p:cNvPicPr preferRelativeResize="0"/>
            <p:nvPr/>
          </p:nvPicPr>
          <p:blipFill rotWithShape="1">
            <a:blip r:embed="rId3">
              <a:alphaModFix/>
            </a:blip>
            <a:srcRect b="16234" l="12933" r="7770" t="16234"/>
            <a:stretch/>
          </p:blipFill>
          <p:spPr>
            <a:xfrm>
              <a:off x="873700" y="2949900"/>
              <a:ext cx="3451500" cy="1653600"/>
            </a:xfrm>
            <a:prstGeom prst="parallelogram">
              <a:avLst>
                <a:gd fmla="val 25000" name="adj"/>
              </a:avLst>
            </a:prstGeom>
            <a:noFill/>
            <a:ln>
              <a:noFill/>
            </a:ln>
          </p:spPr>
        </p:pic>
        <p:sp>
          <p:nvSpPr>
            <p:cNvPr id="792" name="Google Shape;792;p43"/>
            <p:cNvSpPr/>
            <p:nvPr/>
          </p:nvSpPr>
          <p:spPr>
            <a:xfrm rot="298">
              <a:off x="775125" y="2950050"/>
              <a:ext cx="3460200" cy="15780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43"/>
          <p:cNvGrpSpPr/>
          <p:nvPr/>
        </p:nvGrpSpPr>
        <p:grpSpPr>
          <a:xfrm>
            <a:off x="1255050" y="729075"/>
            <a:ext cx="3564400" cy="1653600"/>
            <a:chOff x="872850" y="765325"/>
            <a:chExt cx="3564400" cy="1653600"/>
          </a:xfrm>
        </p:grpSpPr>
        <p:pic>
          <p:nvPicPr>
            <p:cNvPr id="794" name="Google Shape;794;p43"/>
            <p:cNvPicPr preferRelativeResize="0"/>
            <p:nvPr/>
          </p:nvPicPr>
          <p:blipFill rotWithShape="1">
            <a:blip r:embed="rId4">
              <a:alphaModFix/>
            </a:blip>
            <a:srcRect b="23564" l="17001" r="17001" t="23575"/>
            <a:stretch/>
          </p:blipFill>
          <p:spPr>
            <a:xfrm>
              <a:off x="977050" y="765325"/>
              <a:ext cx="3460200" cy="1653600"/>
            </a:xfrm>
            <a:prstGeom prst="parallelogram">
              <a:avLst>
                <a:gd fmla="val 25000" name="adj"/>
              </a:avLst>
            </a:prstGeom>
            <a:noFill/>
            <a:ln>
              <a:noFill/>
            </a:ln>
          </p:spPr>
        </p:pic>
        <p:sp>
          <p:nvSpPr>
            <p:cNvPr id="795" name="Google Shape;795;p43"/>
            <p:cNvSpPr/>
            <p:nvPr/>
          </p:nvSpPr>
          <p:spPr>
            <a:xfrm rot="298">
              <a:off x="872850" y="765475"/>
              <a:ext cx="3460200" cy="15780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43"/>
          <p:cNvGrpSpPr/>
          <p:nvPr/>
        </p:nvGrpSpPr>
        <p:grpSpPr>
          <a:xfrm>
            <a:off x="4572000" y="2760825"/>
            <a:ext cx="3564400" cy="1653600"/>
            <a:chOff x="872850" y="765325"/>
            <a:chExt cx="3564400" cy="1653600"/>
          </a:xfrm>
        </p:grpSpPr>
        <p:pic>
          <p:nvPicPr>
            <p:cNvPr id="797" name="Google Shape;797;p43"/>
            <p:cNvPicPr preferRelativeResize="0"/>
            <p:nvPr/>
          </p:nvPicPr>
          <p:blipFill rotWithShape="1">
            <a:blip r:embed="rId4">
              <a:alphaModFix/>
            </a:blip>
            <a:srcRect b="23564" l="17001" r="17001" t="23575"/>
            <a:stretch/>
          </p:blipFill>
          <p:spPr>
            <a:xfrm>
              <a:off x="977050" y="765325"/>
              <a:ext cx="3460200" cy="1653600"/>
            </a:xfrm>
            <a:prstGeom prst="parallelogram">
              <a:avLst>
                <a:gd fmla="val 25000" name="adj"/>
              </a:avLst>
            </a:prstGeom>
            <a:noFill/>
            <a:ln>
              <a:noFill/>
            </a:ln>
          </p:spPr>
        </p:pic>
        <p:sp>
          <p:nvSpPr>
            <p:cNvPr id="798" name="Google Shape;798;p43"/>
            <p:cNvSpPr/>
            <p:nvPr/>
          </p:nvSpPr>
          <p:spPr>
            <a:xfrm rot="298">
              <a:off x="872850" y="765475"/>
              <a:ext cx="3460200" cy="15780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 name="Google Shape;799;p43"/>
          <p:cNvGrpSpPr/>
          <p:nvPr/>
        </p:nvGrpSpPr>
        <p:grpSpPr>
          <a:xfrm>
            <a:off x="4943113" y="729075"/>
            <a:ext cx="3550075" cy="1653600"/>
            <a:chOff x="775125" y="2949900"/>
            <a:chExt cx="3550075" cy="1653600"/>
          </a:xfrm>
        </p:grpSpPr>
        <p:pic>
          <p:nvPicPr>
            <p:cNvPr id="800" name="Google Shape;800;p43"/>
            <p:cNvPicPr preferRelativeResize="0"/>
            <p:nvPr/>
          </p:nvPicPr>
          <p:blipFill rotWithShape="1">
            <a:blip r:embed="rId3">
              <a:alphaModFix/>
            </a:blip>
            <a:srcRect b="16234" l="12933" r="7770" t="16234"/>
            <a:stretch/>
          </p:blipFill>
          <p:spPr>
            <a:xfrm>
              <a:off x="873700" y="2949900"/>
              <a:ext cx="3451500" cy="1653600"/>
            </a:xfrm>
            <a:prstGeom prst="parallelogram">
              <a:avLst>
                <a:gd fmla="val 25000" name="adj"/>
              </a:avLst>
            </a:prstGeom>
            <a:noFill/>
            <a:ln>
              <a:noFill/>
            </a:ln>
          </p:spPr>
        </p:pic>
        <p:sp>
          <p:nvSpPr>
            <p:cNvPr id="801" name="Google Shape;801;p43"/>
            <p:cNvSpPr/>
            <p:nvPr/>
          </p:nvSpPr>
          <p:spPr>
            <a:xfrm rot="298">
              <a:off x="775125" y="2950050"/>
              <a:ext cx="3460200" cy="1578000"/>
            </a:xfrm>
            <a:prstGeom prst="parallelogram">
              <a:avLst>
                <a:gd fmla="val 25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 name="Google Shape;802;p43"/>
          <p:cNvSpPr txBox="1"/>
          <p:nvPr>
            <p:ph idx="3" type="subTitle"/>
          </p:nvPr>
        </p:nvSpPr>
        <p:spPr>
          <a:xfrm>
            <a:off x="5529350" y="1481685"/>
            <a:ext cx="2336400" cy="64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are the actual differences?</a:t>
            </a:r>
            <a:endParaRPr/>
          </a:p>
        </p:txBody>
      </p:sp>
      <p:sp>
        <p:nvSpPr>
          <p:cNvPr id="803" name="Google Shape;803;p43"/>
          <p:cNvSpPr/>
          <p:nvPr/>
        </p:nvSpPr>
        <p:spPr>
          <a:xfrm>
            <a:off x="4348475" y="3929638"/>
            <a:ext cx="834799" cy="655625"/>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6"/>
                </a:solidFill>
                <a:latin typeface="Knewave"/>
              </a:rPr>
              <a:t>04</a:t>
            </a:r>
          </a:p>
        </p:txBody>
      </p:sp>
      <p:sp>
        <p:nvSpPr>
          <p:cNvPr id="804" name="Google Shape;804;p43"/>
          <p:cNvSpPr/>
          <p:nvPr/>
        </p:nvSpPr>
        <p:spPr>
          <a:xfrm>
            <a:off x="720000" y="3929638"/>
            <a:ext cx="853287" cy="634292"/>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6"/>
                </a:solidFill>
                <a:latin typeface="Knewave"/>
              </a:rPr>
              <a:t>03</a:t>
            </a:r>
          </a:p>
        </p:txBody>
      </p:sp>
      <p:sp>
        <p:nvSpPr>
          <p:cNvPr id="805" name="Google Shape;805;p43"/>
          <p:cNvSpPr/>
          <p:nvPr/>
        </p:nvSpPr>
        <p:spPr>
          <a:xfrm>
            <a:off x="4797575" y="1914963"/>
            <a:ext cx="853287" cy="642825"/>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6"/>
                </a:solidFill>
                <a:latin typeface="Knewave"/>
              </a:rPr>
              <a:t>02</a:t>
            </a:r>
          </a:p>
        </p:txBody>
      </p:sp>
      <p:sp>
        <p:nvSpPr>
          <p:cNvPr id="806" name="Google Shape;806;p43"/>
          <p:cNvSpPr/>
          <p:nvPr/>
        </p:nvSpPr>
        <p:spPr>
          <a:xfrm>
            <a:off x="1044350" y="1912475"/>
            <a:ext cx="719605" cy="647803"/>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6"/>
                </a:solidFill>
                <a:latin typeface="Knewave"/>
              </a:rPr>
              <a:t>01</a:t>
            </a:r>
          </a:p>
        </p:txBody>
      </p:sp>
      <p:sp>
        <p:nvSpPr>
          <p:cNvPr id="807" name="Google Shape;807;p43"/>
          <p:cNvSpPr txBox="1"/>
          <p:nvPr>
            <p:ph type="title"/>
          </p:nvPr>
        </p:nvSpPr>
        <p:spPr>
          <a:xfrm>
            <a:off x="1650050" y="851600"/>
            <a:ext cx="29427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Generational</a:t>
            </a:r>
            <a:r>
              <a:rPr lang="en"/>
              <a:t> Generalizations</a:t>
            </a:r>
            <a:endParaRPr/>
          </a:p>
        </p:txBody>
      </p:sp>
      <p:sp>
        <p:nvSpPr>
          <p:cNvPr id="808" name="Google Shape;808;p43"/>
          <p:cNvSpPr txBox="1"/>
          <p:nvPr>
            <p:ph idx="1" type="subTitle"/>
          </p:nvPr>
        </p:nvSpPr>
        <p:spPr>
          <a:xfrm>
            <a:off x="1869050" y="1473055"/>
            <a:ext cx="2336400" cy="63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Exploring the harms and pitfalls</a:t>
            </a:r>
            <a:endParaRPr/>
          </a:p>
        </p:txBody>
      </p:sp>
      <p:sp>
        <p:nvSpPr>
          <p:cNvPr id="809" name="Google Shape;809;p43"/>
          <p:cNvSpPr txBox="1"/>
          <p:nvPr>
            <p:ph idx="2" type="title"/>
          </p:nvPr>
        </p:nvSpPr>
        <p:spPr>
          <a:xfrm>
            <a:off x="5662403" y="851602"/>
            <a:ext cx="23364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Built </a:t>
            </a:r>
            <a:r>
              <a:rPr lang="en"/>
              <a:t>Different</a:t>
            </a:r>
            <a:r>
              <a:rPr lang="en"/>
              <a:t>?</a:t>
            </a:r>
            <a:endParaRPr/>
          </a:p>
        </p:txBody>
      </p:sp>
      <p:sp>
        <p:nvSpPr>
          <p:cNvPr id="810" name="Google Shape;810;p43"/>
          <p:cNvSpPr txBox="1"/>
          <p:nvPr>
            <p:ph idx="4" type="title"/>
          </p:nvPr>
        </p:nvSpPr>
        <p:spPr>
          <a:xfrm>
            <a:off x="1322150" y="2883375"/>
            <a:ext cx="28221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Personal Finance Implications</a:t>
            </a:r>
            <a:endParaRPr/>
          </a:p>
        </p:txBody>
      </p:sp>
      <p:sp>
        <p:nvSpPr>
          <p:cNvPr id="811" name="Google Shape;811;p43"/>
          <p:cNvSpPr txBox="1"/>
          <p:nvPr>
            <p:ph idx="5" type="subTitle"/>
          </p:nvPr>
        </p:nvSpPr>
        <p:spPr>
          <a:xfrm>
            <a:off x="1444650" y="3461705"/>
            <a:ext cx="2336400" cy="82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conclusions can we make about Gen Alpha’s realities?</a:t>
            </a:r>
            <a:endParaRPr/>
          </a:p>
        </p:txBody>
      </p:sp>
      <p:sp>
        <p:nvSpPr>
          <p:cNvPr id="812" name="Google Shape;812;p43"/>
          <p:cNvSpPr txBox="1"/>
          <p:nvPr>
            <p:ph idx="6" type="title"/>
          </p:nvPr>
        </p:nvSpPr>
        <p:spPr>
          <a:xfrm>
            <a:off x="5104953" y="2883365"/>
            <a:ext cx="23364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Activities!</a:t>
            </a:r>
            <a:endParaRPr/>
          </a:p>
        </p:txBody>
      </p:sp>
      <p:sp>
        <p:nvSpPr>
          <p:cNvPr id="813" name="Google Shape;813;p43"/>
          <p:cNvSpPr txBox="1"/>
          <p:nvPr>
            <p:ph idx="7" type="subTitle"/>
          </p:nvPr>
        </p:nvSpPr>
        <p:spPr>
          <a:xfrm>
            <a:off x="5104950" y="3409924"/>
            <a:ext cx="2336400" cy="9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Because you can’t spell SCHOOL without FUN!</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4"/>
          <p:cNvSpPr/>
          <p:nvPr/>
        </p:nvSpPr>
        <p:spPr>
          <a:xfrm rot="228">
            <a:off x="2314487" y="3746350"/>
            <a:ext cx="4515000" cy="717600"/>
          </a:xfrm>
          <a:prstGeom prst="parallelogram">
            <a:avLst>
              <a:gd fmla="val 25000" name="adj"/>
            </a:avLst>
          </a:pr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819" name="Google Shape;819;p44"/>
          <p:cNvSpPr txBox="1"/>
          <p:nvPr>
            <p:ph type="title"/>
          </p:nvPr>
        </p:nvSpPr>
        <p:spPr>
          <a:xfrm>
            <a:off x="947250" y="1819788"/>
            <a:ext cx="7249500" cy="139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Generational</a:t>
            </a:r>
            <a:r>
              <a:rPr lang="en"/>
              <a:t> Generalizations</a:t>
            </a:r>
            <a:endParaRPr>
              <a:solidFill>
                <a:schemeClr val="accent6"/>
              </a:solidFill>
            </a:endParaRPr>
          </a:p>
        </p:txBody>
      </p:sp>
      <p:sp>
        <p:nvSpPr>
          <p:cNvPr id="820" name="Google Shape;820;p44"/>
          <p:cNvSpPr txBox="1"/>
          <p:nvPr>
            <p:ph idx="1" type="subTitle"/>
          </p:nvPr>
        </p:nvSpPr>
        <p:spPr>
          <a:xfrm rot="579">
            <a:off x="2790900" y="3746500"/>
            <a:ext cx="3562200" cy="63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Exploring the harms and pitfalls</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t/>
            </a:r>
            <a:endParaRPr/>
          </a:p>
        </p:txBody>
      </p:sp>
      <p:sp>
        <p:nvSpPr>
          <p:cNvPr id="821" name="Google Shape;821;p44"/>
          <p:cNvSpPr/>
          <p:nvPr/>
        </p:nvSpPr>
        <p:spPr>
          <a:xfrm>
            <a:off x="2" y="1"/>
            <a:ext cx="1905674" cy="1715424"/>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2"/>
                </a:solidFill>
                <a:latin typeface="Knewave"/>
              </a:rPr>
              <a:t>01</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45"/>
          <p:cNvSpPr/>
          <p:nvPr/>
        </p:nvSpPr>
        <p:spPr>
          <a:xfrm rot="174">
            <a:off x="1615500" y="3187275"/>
            <a:ext cx="5913000" cy="756000"/>
          </a:xfrm>
          <a:prstGeom prst="parallelogram">
            <a:avLst>
              <a:gd fmla="val 18718" name="adj"/>
            </a:avLst>
          </a:prstGeom>
          <a:solidFill>
            <a:schemeClr val="accent4"/>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827" name="Google Shape;827;p45"/>
          <p:cNvSpPr txBox="1"/>
          <p:nvPr>
            <p:ph idx="1" type="subTitle"/>
          </p:nvPr>
        </p:nvSpPr>
        <p:spPr>
          <a:xfrm rot="202">
            <a:off x="1945125" y="3187275"/>
            <a:ext cx="5114700" cy="61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t>What generations are </a:t>
            </a:r>
            <a:endParaRPr sz="1900"/>
          </a:p>
          <a:p>
            <a:pPr indent="0" lvl="0" marL="0" rtl="0" algn="ctr">
              <a:spcBef>
                <a:spcPts val="0"/>
              </a:spcBef>
              <a:spcAft>
                <a:spcPts val="0"/>
              </a:spcAft>
              <a:buNone/>
            </a:pPr>
            <a:r>
              <a:rPr lang="en" sz="1900"/>
              <a:t>represented in the room?</a:t>
            </a:r>
            <a:endParaRPr sz="1900"/>
          </a:p>
        </p:txBody>
      </p:sp>
      <p:sp>
        <p:nvSpPr>
          <p:cNvPr id="828" name="Google Shape;828;p45"/>
          <p:cNvSpPr/>
          <p:nvPr/>
        </p:nvSpPr>
        <p:spPr>
          <a:xfrm>
            <a:off x="2046737" y="2"/>
            <a:ext cx="5050530" cy="3311661"/>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chemeClr val="accent2"/>
                </a:solidFill>
                <a:latin typeface="Knewave"/>
              </a:rPr>
              <a:t>Talkin' 'bout </a:t>
            </a:r>
            <a:br>
              <a:rPr b="0" i="0">
                <a:ln cap="flat" cmpd="sng" w="28575">
                  <a:solidFill>
                    <a:schemeClr val="dk1"/>
                  </a:solidFill>
                  <a:prstDash val="solid"/>
                  <a:round/>
                  <a:headEnd len="sm" w="sm" type="none"/>
                  <a:tailEnd len="sm" w="sm" type="none"/>
                </a:ln>
                <a:solidFill>
                  <a:schemeClr val="accent2"/>
                </a:solidFill>
                <a:latin typeface="Knewave"/>
              </a:rPr>
            </a:br>
            <a:r>
              <a:rPr b="0" i="0">
                <a:ln cap="flat" cmpd="sng" w="28575">
                  <a:solidFill>
                    <a:schemeClr val="dk1"/>
                  </a:solidFill>
                  <a:prstDash val="solid"/>
                  <a:round/>
                  <a:headEnd len="sm" w="sm" type="none"/>
                  <a:tailEnd len="sm" w="sm" type="none"/>
                </a:ln>
                <a:solidFill>
                  <a:schemeClr val="accent2"/>
                </a:solidFill>
                <a:latin typeface="Knewave"/>
              </a:rPr>
              <a:t>YOUR </a:t>
            </a:r>
            <a:br>
              <a:rPr b="0" i="0">
                <a:ln cap="flat" cmpd="sng" w="28575">
                  <a:solidFill>
                    <a:schemeClr val="dk1"/>
                  </a:solidFill>
                  <a:prstDash val="solid"/>
                  <a:round/>
                  <a:headEnd len="sm" w="sm" type="none"/>
                  <a:tailEnd len="sm" w="sm" type="none"/>
                </a:ln>
                <a:solidFill>
                  <a:schemeClr val="accent2"/>
                </a:solidFill>
                <a:latin typeface="Knewave"/>
              </a:rPr>
            </a:br>
            <a:r>
              <a:rPr b="0" i="0">
                <a:ln cap="flat" cmpd="sng" w="28575">
                  <a:solidFill>
                    <a:schemeClr val="dk1"/>
                  </a:solidFill>
                  <a:prstDash val="solid"/>
                  <a:round/>
                  <a:headEnd len="sm" w="sm" type="none"/>
                  <a:tailEnd len="sm" w="sm" type="none"/>
                </a:ln>
                <a:solidFill>
                  <a:schemeClr val="accent2"/>
                </a:solidFill>
                <a:latin typeface="Knewave"/>
              </a:rPr>
              <a:t>generation</a:t>
            </a:r>
          </a:p>
        </p:txBody>
      </p:sp>
      <p:grpSp>
        <p:nvGrpSpPr>
          <p:cNvPr id="829" name="Google Shape;829;p45"/>
          <p:cNvGrpSpPr/>
          <p:nvPr/>
        </p:nvGrpSpPr>
        <p:grpSpPr>
          <a:xfrm>
            <a:off x="1117230" y="2691276"/>
            <a:ext cx="827883" cy="944730"/>
            <a:chOff x="1117230" y="2691276"/>
            <a:chExt cx="827883" cy="944730"/>
          </a:xfrm>
        </p:grpSpPr>
        <p:sp>
          <p:nvSpPr>
            <p:cNvPr id="830" name="Google Shape;830;p45"/>
            <p:cNvSpPr/>
            <p:nvPr/>
          </p:nvSpPr>
          <p:spPr>
            <a:xfrm>
              <a:off x="1661960" y="2905732"/>
              <a:ext cx="283153" cy="433995"/>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5"/>
            <p:cNvSpPr/>
            <p:nvPr/>
          </p:nvSpPr>
          <p:spPr>
            <a:xfrm>
              <a:off x="1117230" y="3380375"/>
              <a:ext cx="447673" cy="255632"/>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5"/>
            <p:cNvSpPr/>
            <p:nvPr/>
          </p:nvSpPr>
          <p:spPr>
            <a:xfrm>
              <a:off x="1239675" y="2691276"/>
              <a:ext cx="325234" cy="387667"/>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 name="Google Shape;833;p45"/>
          <p:cNvGrpSpPr/>
          <p:nvPr/>
        </p:nvGrpSpPr>
        <p:grpSpPr>
          <a:xfrm>
            <a:off x="7006180" y="3603157"/>
            <a:ext cx="911579" cy="847386"/>
            <a:chOff x="7006180" y="3603157"/>
            <a:chExt cx="911579" cy="847386"/>
          </a:xfrm>
        </p:grpSpPr>
        <p:sp>
          <p:nvSpPr>
            <p:cNvPr id="834" name="Google Shape;834;p45"/>
            <p:cNvSpPr/>
            <p:nvPr/>
          </p:nvSpPr>
          <p:spPr>
            <a:xfrm>
              <a:off x="7528510" y="3603157"/>
              <a:ext cx="283153" cy="433995"/>
            </a:xfrm>
            <a:custGeom>
              <a:rect b="b" l="l" r="r" t="t"/>
              <a:pathLst>
                <a:path extrusionOk="0" h="7869" w="5134">
                  <a:moveTo>
                    <a:pt x="734" y="0"/>
                  </a:moveTo>
                  <a:cubicBezTo>
                    <a:pt x="564" y="0"/>
                    <a:pt x="398" y="72"/>
                    <a:pt x="251" y="256"/>
                  </a:cubicBezTo>
                  <a:cubicBezTo>
                    <a:pt x="0" y="571"/>
                    <a:pt x="103" y="949"/>
                    <a:pt x="374" y="1161"/>
                  </a:cubicBezTo>
                  <a:cubicBezTo>
                    <a:pt x="1597" y="2112"/>
                    <a:pt x="1869" y="3490"/>
                    <a:pt x="2196" y="4858"/>
                  </a:cubicBezTo>
                  <a:cubicBezTo>
                    <a:pt x="2452" y="5925"/>
                    <a:pt x="3036" y="6815"/>
                    <a:pt x="3837" y="7567"/>
                  </a:cubicBezTo>
                  <a:cubicBezTo>
                    <a:pt x="4042" y="7759"/>
                    <a:pt x="4251" y="7868"/>
                    <a:pt x="4453" y="7868"/>
                  </a:cubicBezTo>
                  <a:cubicBezTo>
                    <a:pt x="4633" y="7868"/>
                    <a:pt x="4808" y="7782"/>
                    <a:pt x="4972" y="7591"/>
                  </a:cubicBezTo>
                  <a:cubicBezTo>
                    <a:pt x="5134" y="7257"/>
                    <a:pt x="5047" y="6970"/>
                    <a:pt x="4849" y="6769"/>
                  </a:cubicBezTo>
                  <a:cubicBezTo>
                    <a:pt x="3761" y="5664"/>
                    <a:pt x="3415" y="4262"/>
                    <a:pt x="3093" y="2825"/>
                  </a:cubicBezTo>
                  <a:cubicBezTo>
                    <a:pt x="2852" y="1755"/>
                    <a:pt x="2202" y="885"/>
                    <a:pt x="1307" y="227"/>
                  </a:cubicBezTo>
                  <a:cubicBezTo>
                    <a:pt x="1129" y="96"/>
                    <a:pt x="930" y="0"/>
                    <a:pt x="734" y="0"/>
                  </a:cubicBezTo>
                  <a:close/>
                </a:path>
              </a:pathLst>
            </a:custGeom>
            <a:solidFill>
              <a:schemeClr val="accent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5"/>
            <p:cNvSpPr/>
            <p:nvPr/>
          </p:nvSpPr>
          <p:spPr>
            <a:xfrm>
              <a:off x="7006180" y="3888975"/>
              <a:ext cx="447673" cy="255632"/>
            </a:xfrm>
            <a:custGeom>
              <a:rect b="b" l="l" r="r" t="t"/>
              <a:pathLst>
                <a:path extrusionOk="0" h="4635" w="8117">
                  <a:moveTo>
                    <a:pt x="776" y="0"/>
                  </a:moveTo>
                  <a:cubicBezTo>
                    <a:pt x="569" y="0"/>
                    <a:pt x="394" y="82"/>
                    <a:pt x="267" y="328"/>
                  </a:cubicBezTo>
                  <a:cubicBezTo>
                    <a:pt x="0" y="844"/>
                    <a:pt x="362" y="1160"/>
                    <a:pt x="829" y="1356"/>
                  </a:cubicBezTo>
                  <a:cubicBezTo>
                    <a:pt x="1846" y="1785"/>
                    <a:pt x="2645" y="2504"/>
                    <a:pt x="3409" y="3267"/>
                  </a:cubicBezTo>
                  <a:cubicBezTo>
                    <a:pt x="4298" y="4158"/>
                    <a:pt x="5352" y="4635"/>
                    <a:pt x="6604" y="4635"/>
                  </a:cubicBezTo>
                  <a:cubicBezTo>
                    <a:pt x="6660" y="4635"/>
                    <a:pt x="6716" y="4634"/>
                    <a:pt x="6773" y="4632"/>
                  </a:cubicBezTo>
                  <a:cubicBezTo>
                    <a:pt x="6834" y="4630"/>
                    <a:pt x="6896" y="4629"/>
                    <a:pt x="6957" y="4629"/>
                  </a:cubicBezTo>
                  <a:cubicBezTo>
                    <a:pt x="6976" y="4629"/>
                    <a:pt x="6995" y="4629"/>
                    <a:pt x="7014" y="4629"/>
                  </a:cubicBezTo>
                  <a:cubicBezTo>
                    <a:pt x="7160" y="4629"/>
                    <a:pt x="7306" y="4628"/>
                    <a:pt x="7447" y="4601"/>
                  </a:cubicBezTo>
                  <a:cubicBezTo>
                    <a:pt x="7806" y="4531"/>
                    <a:pt x="8080" y="4328"/>
                    <a:pt x="8098" y="3940"/>
                  </a:cubicBezTo>
                  <a:cubicBezTo>
                    <a:pt x="8117" y="3530"/>
                    <a:pt x="7795" y="3347"/>
                    <a:pt x="7500" y="3347"/>
                  </a:cubicBezTo>
                  <a:cubicBezTo>
                    <a:pt x="7474" y="3347"/>
                    <a:pt x="7449" y="3349"/>
                    <a:pt x="7424" y="3351"/>
                  </a:cubicBezTo>
                  <a:cubicBezTo>
                    <a:pt x="7277" y="3367"/>
                    <a:pt x="7134" y="3375"/>
                    <a:pt x="6995" y="3375"/>
                  </a:cubicBezTo>
                  <a:cubicBezTo>
                    <a:pt x="5422" y="3375"/>
                    <a:pt x="4375" y="2386"/>
                    <a:pt x="3334" y="1324"/>
                  </a:cubicBezTo>
                  <a:cubicBezTo>
                    <a:pt x="2819" y="800"/>
                    <a:pt x="2180" y="410"/>
                    <a:pt x="1584" y="198"/>
                  </a:cubicBezTo>
                  <a:cubicBezTo>
                    <a:pt x="1292" y="108"/>
                    <a:pt x="1013" y="0"/>
                    <a:pt x="776" y="0"/>
                  </a:cubicBezTo>
                  <a:close/>
                </a:path>
              </a:pathLst>
            </a:custGeom>
            <a:solidFill>
              <a:schemeClr val="accent6"/>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5"/>
            <p:cNvSpPr/>
            <p:nvPr/>
          </p:nvSpPr>
          <p:spPr>
            <a:xfrm>
              <a:off x="7592525" y="4062876"/>
              <a:ext cx="325234" cy="387667"/>
            </a:xfrm>
            <a:custGeom>
              <a:rect b="b" l="l" r="r" t="t"/>
              <a:pathLst>
                <a:path extrusionOk="0" h="7029" w="5897">
                  <a:moveTo>
                    <a:pt x="953" y="1"/>
                  </a:moveTo>
                  <a:cubicBezTo>
                    <a:pt x="810" y="1"/>
                    <a:pt x="664" y="57"/>
                    <a:pt x="514" y="198"/>
                  </a:cubicBezTo>
                  <a:cubicBezTo>
                    <a:pt x="0" y="683"/>
                    <a:pt x="425" y="1104"/>
                    <a:pt x="837" y="1448"/>
                  </a:cubicBezTo>
                  <a:cubicBezTo>
                    <a:pt x="1778" y="2232"/>
                    <a:pt x="2352" y="3257"/>
                    <a:pt x="2857" y="4340"/>
                  </a:cubicBezTo>
                  <a:cubicBezTo>
                    <a:pt x="3142" y="4952"/>
                    <a:pt x="3473" y="5544"/>
                    <a:pt x="3844" y="6110"/>
                  </a:cubicBezTo>
                  <a:cubicBezTo>
                    <a:pt x="4159" y="6590"/>
                    <a:pt x="4612" y="6950"/>
                    <a:pt x="5219" y="7021"/>
                  </a:cubicBezTo>
                  <a:cubicBezTo>
                    <a:pt x="5262" y="7026"/>
                    <a:pt x="5303" y="7029"/>
                    <a:pt x="5344" y="7029"/>
                  </a:cubicBezTo>
                  <a:cubicBezTo>
                    <a:pt x="5589" y="7029"/>
                    <a:pt x="5795" y="6925"/>
                    <a:pt x="5864" y="6595"/>
                  </a:cubicBezTo>
                  <a:cubicBezTo>
                    <a:pt x="5897" y="6379"/>
                    <a:pt x="5808" y="6162"/>
                    <a:pt x="5632" y="6030"/>
                  </a:cubicBezTo>
                  <a:cubicBezTo>
                    <a:pt x="4663" y="5311"/>
                    <a:pt x="4347" y="4201"/>
                    <a:pt x="3850" y="3198"/>
                  </a:cubicBezTo>
                  <a:cubicBezTo>
                    <a:pt x="3343" y="2180"/>
                    <a:pt x="2744" y="1232"/>
                    <a:pt x="1843" y="499"/>
                  </a:cubicBezTo>
                  <a:cubicBezTo>
                    <a:pt x="1567" y="274"/>
                    <a:pt x="1269" y="1"/>
                    <a:pt x="953" y="1"/>
                  </a:cubicBezTo>
                  <a:close/>
                </a:path>
              </a:pathLst>
            </a:cu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46"/>
          <p:cNvSpPr txBox="1"/>
          <p:nvPr>
            <p:ph type="title"/>
          </p:nvPr>
        </p:nvSpPr>
        <p:spPr>
          <a:xfrm>
            <a:off x="720000" y="236475"/>
            <a:ext cx="7704000" cy="36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“They have trouble making decisions. They </a:t>
            </a:r>
            <a:r>
              <a:rPr lang="en">
                <a:solidFill>
                  <a:schemeClr val="accent4"/>
                </a:solidFill>
              </a:rPr>
              <a:t>would rather hike in the Himalayas than climb a corporate ladder</a:t>
            </a:r>
            <a:r>
              <a:rPr lang="en"/>
              <a:t>. They prize flexibility and leisure over work.”</a:t>
            </a:r>
            <a:endParaRPr/>
          </a:p>
        </p:txBody>
      </p:sp>
      <p:sp>
        <p:nvSpPr>
          <p:cNvPr id="842" name="Google Shape;842;p46"/>
          <p:cNvSpPr txBox="1"/>
          <p:nvPr>
            <p:ph idx="1" type="body"/>
          </p:nvPr>
        </p:nvSpPr>
        <p:spPr>
          <a:xfrm>
            <a:off x="720000" y="4171750"/>
            <a:ext cx="6254700" cy="4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Source</a:t>
            </a:r>
            <a:r>
              <a:rPr lang="en"/>
              <a:t>: Time Magazine, 1990 describing Generation X</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47"/>
          <p:cNvSpPr txBox="1"/>
          <p:nvPr>
            <p:ph type="title"/>
          </p:nvPr>
        </p:nvSpPr>
        <p:spPr>
          <a:xfrm>
            <a:off x="720000" y="236475"/>
            <a:ext cx="7704000" cy="36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“They want the job on </a:t>
            </a:r>
            <a:r>
              <a:rPr lang="en">
                <a:solidFill>
                  <a:schemeClr val="accent4"/>
                </a:solidFill>
              </a:rPr>
              <a:t>their own terms.</a:t>
            </a:r>
            <a:r>
              <a:rPr lang="en"/>
              <a:t> They exp</a:t>
            </a:r>
            <a:r>
              <a:rPr lang="en"/>
              <a:t>e</a:t>
            </a:r>
            <a:r>
              <a:rPr lang="en"/>
              <a:t>ct to be promoted after a few months, and they </a:t>
            </a:r>
            <a:r>
              <a:rPr lang="en">
                <a:solidFill>
                  <a:schemeClr val="accent4"/>
                </a:solidFill>
              </a:rPr>
              <a:t>question authority constantly</a:t>
            </a:r>
            <a:r>
              <a:rPr lang="en"/>
              <a:t>.”</a:t>
            </a:r>
            <a:endParaRPr/>
          </a:p>
          <a:p>
            <a:pPr indent="0" lvl="0" marL="0" rtl="0" algn="l">
              <a:spcBef>
                <a:spcPts val="0"/>
              </a:spcBef>
              <a:spcAft>
                <a:spcPts val="0"/>
              </a:spcAft>
              <a:buNone/>
            </a:pPr>
            <a:r>
              <a:t/>
            </a:r>
            <a:endParaRPr/>
          </a:p>
        </p:txBody>
      </p:sp>
      <p:sp>
        <p:nvSpPr>
          <p:cNvPr id="848" name="Google Shape;848;p47"/>
          <p:cNvSpPr txBox="1"/>
          <p:nvPr>
            <p:ph idx="1" type="body"/>
          </p:nvPr>
        </p:nvSpPr>
        <p:spPr>
          <a:xfrm>
            <a:off x="720000" y="4171750"/>
            <a:ext cx="6254700" cy="4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WSJ, 2002 describing </a:t>
            </a:r>
            <a:r>
              <a:rPr lang="en"/>
              <a:t>Millennials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90s Style by Slidesgo">
  <a:themeElements>
    <a:clrScheme name="Simple Light">
      <a:dk1>
        <a:srgbClr val="111111"/>
      </a:dk1>
      <a:lt1>
        <a:srgbClr val="FDFDFD"/>
      </a:lt1>
      <a:dk2>
        <a:srgbClr val="621AA3"/>
      </a:dk2>
      <a:lt2>
        <a:srgbClr val="8421CE"/>
      </a:lt2>
      <a:accent1>
        <a:srgbClr val="B0AAFC"/>
      </a:accent1>
      <a:accent2>
        <a:srgbClr val="FF88C0"/>
      </a:accent2>
      <a:accent3>
        <a:srgbClr val="29E7FF"/>
      </a:accent3>
      <a:accent4>
        <a:srgbClr val="00DF93"/>
      </a:accent4>
      <a:accent5>
        <a:srgbClr val="5DF9BE"/>
      </a:accent5>
      <a:accent6>
        <a:srgbClr val="FAFD37"/>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